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7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Районный  смотр-конкурс художественного творчества среди работников образовательных учреждений Кронштадтского района Санкт-Петербурга "Кронштадтская весна - 2016"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07904" y="948902"/>
            <a:ext cx="5341960" cy="5216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марта 2016 года прошёл VIII районный смотр-конкурс педагогических талантов «Кронштадтская весна- 2016». Педагоги нашего детского сада достойно представили свои работы на этом конкурсе. Учитель-логопед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Понькина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Наталья Николаевна и учитель-дефектолог Тельнова Светлана Анатольевна стали лауреатами I степени, а воспитатель Соколова Татьяна Сергеевна стала лауреатом II степени в номинации «Прикладное искусство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 А., учитель-дефектолог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Соколова Т. С. , воспитатель</a:t>
            </a:r>
          </a:p>
          <a:p>
            <a:pPr algn="just"/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Понькина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 Н., учитель-дефектолог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4" y="1753391"/>
            <a:ext cx="3353372" cy="4411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Районный  смотр-конкурс художественного творчества среди работников образовательных учреждений Кронштадтского района Санкт-Петербурга "Кронштадтская весна - 2016"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D:\достижения 2016\педагоги грамоты сертификаты 2016 - 2017 год\Конкурс Кронштадтская весна 2016\Понькина Крон вес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" y="1340768"/>
            <a:ext cx="2914578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остижения 2016\педагоги грамоты сертификаты 2016 - 2017 год\Конкурс Кронштадтская весна 2016\Соколова Крон вес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880320" cy="4000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достижения 2016\педагоги грамоты сертификаты 2016 - 2017 год\Конкурс Кронштадтская весна 2016\Тельнова К вес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3"/>
            <a:ext cx="2881114" cy="4051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429</TotalTime>
  <Words>115</Words>
  <Application>Microsoft Office PowerPoint</Application>
  <PresentationFormat>Экран (4:3)</PresentationFormat>
  <Paragraphs>11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</cp:lastModifiedBy>
  <cp:revision>37</cp:revision>
  <dcterms:created xsi:type="dcterms:W3CDTF">2014-05-14T16:31:48Z</dcterms:created>
  <dcterms:modified xsi:type="dcterms:W3CDTF">2017-01-03T18:17:24Z</dcterms:modified>
</cp:coreProperties>
</file>