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7"/>
  </p:notes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590" y="-18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https://vk.com/kronvestnik?w=wall-15427566_793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296144" cy="14317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" y="5457470"/>
            <a:ext cx="971535" cy="722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6880" y="138587"/>
            <a:ext cx="65843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7"/>
              </a:rPr>
              <a:t>Районные соревнования семейных команд «Веселые старты»,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  <a:hlinkClick r:id="rId7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7"/>
              </a:rPr>
              <a:t>посвященных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7"/>
              </a:rPr>
              <a:t>Дню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7"/>
              </a:rPr>
              <a:t>матери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6266" y="178587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615389"/>
            <a:ext cx="3812944" cy="253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G:\достижения 2016\педагоги грамоты сертификаты 2016 - 2017 год\Конкурс Веселые старты\Веселые старты семкйные команд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30121"/>
            <a:ext cx="3687018" cy="526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7287" y="43033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27 ноября 2016 года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физкультурно-оздоровительном комплексе Кронштадтского района Санкт – Петербурга прошли соревнования семейных команд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«Веселые старты 2016!»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посвященные Дню матери.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От ГБДОУ детский сад № 4 приняла участие команда «Солнышко», которая заняла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первое место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402</TotalTime>
  <Words>38</Words>
  <Application>Microsoft Office PowerPoint</Application>
  <PresentationFormat>Экран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34</cp:revision>
  <dcterms:created xsi:type="dcterms:W3CDTF">2014-05-14T16:31:48Z</dcterms:created>
  <dcterms:modified xsi:type="dcterms:W3CDTF">2017-01-03T16:41:58Z</dcterms:modified>
</cp:coreProperties>
</file>