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</p:sldMasterIdLst>
  <p:notesMasterIdLst>
    <p:notesMasterId r:id="rId10"/>
  </p:notesMasterIdLst>
  <p:sldIdLst>
    <p:sldId id="256" r:id="rId7"/>
    <p:sldId id="26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4542" y="-18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12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3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0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5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7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6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8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9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4" y="1224235"/>
            <a:ext cx="971535" cy="722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461938"/>
            <a:ext cx="65843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Городской семинар-фестиваль «Mimio как инструмент творческого процесса познания» 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ИМЦ Адмиралтейского района СПб</a:t>
            </a:r>
          </a:p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6266" y="178587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831055" y="1113979"/>
            <a:ext cx="7570737" cy="522419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Выступления педагогов на секции:  «Использование интерактивных технологий Mimio в коррекционной педагогике, в работе с детьми с ограниченными возможностями здоровья (ОВЗ)»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1.«Mimio в социально-коммуникативном и познавательном развитии детей с разными стартовыми возможностями»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«Mimio в решении диагностических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коррекционно-развивающих задач в работе с детьми с ОВЗ»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Дапшевич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Н. Н., воспитатель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Тельнова С. А., учитель-дефектолог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1030" name="Picture 6" descr="https://pp.vk.me/c638524/v638524697/20bc/cE_4qYpy-k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r="12708" b="-3530"/>
          <a:stretch/>
        </p:blipFill>
        <p:spPr bwMode="auto">
          <a:xfrm>
            <a:off x="458734" y="3886546"/>
            <a:ext cx="3307601" cy="2711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5442" y="22694"/>
            <a:ext cx="7379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Городской семинар-фестиваль «Mimio как инструмент творческого процесса познания» </a:t>
            </a:r>
          </a:p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ИМЦ Адмиралтейского района СПб</a:t>
            </a:r>
          </a:p>
        </p:txBody>
      </p:sp>
      <p:pic>
        <p:nvPicPr>
          <p:cNvPr id="1035" name="Picture 11" descr="https://pp.vk.me/c638524/v638524697/20da/DaO4hGtA5E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r="2903"/>
          <a:stretch/>
        </p:blipFill>
        <p:spPr bwMode="auto">
          <a:xfrm>
            <a:off x="458734" y="1250460"/>
            <a:ext cx="3897241" cy="2505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pp.vk.me/c638524/v638524697/20d0/oQt-2HVcGY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49" y="3886546"/>
            <a:ext cx="4735707" cy="2663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pp.vk.me/c638524/v638524697/20c6/AgSi0sa8oLk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3" t="5618" r="11075"/>
          <a:stretch/>
        </p:blipFill>
        <p:spPr bwMode="auto">
          <a:xfrm>
            <a:off x="4860032" y="1297566"/>
            <a:ext cx="3802272" cy="245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5441" y="188640"/>
            <a:ext cx="7184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Городской семинар-фестиваль «Mimio как инструмент творческого процесса познания» </a:t>
            </a:r>
          </a:p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ИМЦ Адмиралтейского района СПб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G:\достижения 2016\педагоги грамоты сертификаты 2016 - 2017 год\городской семинар мимио\Дапшеви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4" y="1221888"/>
            <a:ext cx="3528392" cy="51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достижения 2016\педагоги грамоты сертификаты 2016 - 2017 год\городской семинар мимио\Тельнова городской семинар мими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8077"/>
            <a:ext cx="3544813" cy="51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387</TotalTime>
  <Words>116</Words>
  <Application>Microsoft Office PowerPoint</Application>
  <PresentationFormat>Экран (4:3)</PresentationFormat>
  <Paragraphs>15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Тема1</vt:lpstr>
      <vt:lpstr>5_Тема9</vt:lpstr>
      <vt:lpstr>6_Тема9</vt:lpstr>
      <vt:lpstr>7_Тема9</vt:lpstr>
      <vt:lpstr>8_Тема9</vt:lpstr>
      <vt:lpstr>1_Тема1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32</cp:revision>
  <dcterms:created xsi:type="dcterms:W3CDTF">2014-05-14T16:31:48Z</dcterms:created>
  <dcterms:modified xsi:type="dcterms:W3CDTF">2017-01-03T16:13:07Z</dcterms:modified>
</cp:coreProperties>
</file>