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notesMasterIdLst>
    <p:notesMasterId r:id="rId8"/>
  </p:notesMasterIdLst>
  <p:sldIdLst>
    <p:sldId id="256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A831D-FDF3-4F02-A0BB-54FFB7745161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54570-F1FE-4F83-8A62-D986D3E9B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756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54570-F1FE-4F83-8A62-D986D3E9BD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184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107504" y="124591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720" y="149182"/>
            <a:ext cx="1296144" cy="973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93353" y="307123"/>
            <a:ext cx="695037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Мероприятие районного уровня </a:t>
            </a:r>
          </a:p>
          <a:p>
            <a:pPr algn="ctr"/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Семинар «Коммуникация участников образовательных отношений ДОО – обязательное условие реализации ФГОС ДО»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85961" y="1652981"/>
            <a:ext cx="57720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0" y="986370"/>
            <a:ext cx="9143999" cy="587163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14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декабря 2016 года на базе  ГБДОУ  детский сад № 4 Кронштадтского района Санкт - Петербурга в рамках городской экспериментальной площадки «Разработка эффективных средств коммуникации между участниками образовательного процесса»  прошел  районный семинар по теме: «Коммуникация участников образовательных отношений ДОО – обязательное условие реализации </a:t>
            </a:r>
            <a:r>
              <a:rPr lang="ru-RU"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ФГОС </a:t>
            </a:r>
            <a:r>
              <a:rPr lang="ru-RU" sz="120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ДО»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1.Обновление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коммуникации участников образовательного процесса: краткое изложение концепции ОЭР.</a:t>
            </a:r>
          </a:p>
          <a:p>
            <a:pPr algn="just"/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 Особенности коммуникации с различными целевыми группами участников образовательного процесса в рамках реализации годового проекта «Движение + Движение= Здоровье.</a:t>
            </a:r>
          </a:p>
          <a:p>
            <a:pPr algn="just"/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3. Возможности использования ИКТ в коммуникации с родителями в ДОО.</a:t>
            </a:r>
          </a:p>
          <a:p>
            <a:pPr algn="just"/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4. Дистанционное повышение компетентности родителей в образовании детей.</a:t>
            </a:r>
          </a:p>
          <a:p>
            <a:pPr algn="just"/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5.Элементы деловой игры с родителями с использованием ИКТ «Компетентный родитель – умный ребенок». </a:t>
            </a:r>
          </a:p>
          <a:p>
            <a:pPr algn="just"/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Участникам семинара представилась возможность посмотреть  опыт   педагогов ГБДОУ детский сад № 4  по проектированию системы работы ДОО с различными целевыми группами участников образовательного процесса на основе эффективных средств коммуникации, а также  поучаствовать в мастер-классе «Эффективная коммуникация с семьями воспитанников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».</a:t>
            </a:r>
            <a:endParaRPr lang="en-US" sz="12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Участники педагогические работники ДОО Кронштадтского района Санкт-Петербурга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Выступающие:</a:t>
            </a:r>
            <a:endParaRPr lang="ru-RU" sz="14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Деркунская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В.А., кандидат педагогических наук, доцент кафедры дошкольной педагогики Института детства РГПУ им. А.И. Герцена</a:t>
            </a:r>
          </a:p>
          <a:p>
            <a:pPr algn="just"/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Горчакова А.З., заведующий ГБДОУ </a:t>
            </a:r>
          </a:p>
          <a:p>
            <a:pPr algn="just"/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Журавлева И.Е., старший воспитатель </a:t>
            </a:r>
          </a:p>
          <a:p>
            <a:pPr algn="just"/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Казакова О.Ю., педагог-психолог Трифонова А.Б., инструктор по физической культуре </a:t>
            </a:r>
          </a:p>
          <a:p>
            <a:pPr algn="just"/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Тельнова С.А.,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учитель-дефектолог </a:t>
            </a:r>
          </a:p>
          <a:p>
            <a:pPr algn="just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Нефедова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О.С., учитель-логопед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633" y="5230247"/>
            <a:ext cx="971535" cy="722174"/>
          </a:xfrm>
          <a:prstGeom prst="rect">
            <a:avLst/>
          </a:prstGeom>
        </p:spPr>
      </p:pic>
      <p:sp>
        <p:nvSpPr>
          <p:cNvPr id="3" name="AutoShape 2" descr="data:image/png;base64,iVBORw0KGgoAAAANSUhEUgAAAQMAAAFvCAIAAADBhTm9AAAgAElEQVR4nMy9Z5BkV3YeCJIby5DE4JhVhEJcGi2D5DiuKIZ2VwxtxJJS0IVEjkgGh6LGAhhgYAZ2gO5Go70HBh5oAA1MN7rR3qOBtmjvvfe2TFZlVWZWZj5z/XF3f7zMalfdaIyjTlRUZN66+fK++479zjm37iIWiXGIHxlqMF5HN4/cCbUvJe3fVxfAxZsYY4zcXgO3x68uTCLLdR8pXrBEZuGrb4mE0dcAFRGAqxAjQoahjizgB9A3iMCbMqIn1GBqyIxhAH1CTOiqSI4oBDMASAAJuAYRo+0HnxFBsGUkAMjADSBxcLUAGhDA9AMGAA1ugIgBMgRNEokFOQJH4EjtH2ABEiBBioACFJEkkHgUIEEWpNZHkKInKeYEjtZzpeaVJW2xUncWJE1CvRkscLVuleLE5BcrHcpDOWt01noNcke9p5olHqTacDZwrqFWtzZwM4dUIaDU6057soE7S43LXb2NxCALtR8cSewd8KmG/obvrjqP3FFx5QQGnxFLJIkcIyAhMUtEFhQBFuJILCQiMVKMdM389p5IAEKKSBFIat26UdNnj3d2na1rE6wlFAHiwX1DEk9Xr4wkxIIswBE5FvuJrd+RSIgESZAEuDUYKAJFifHCldI373noroJvPh0ri4h8ug/d2XyJMTKz895Ye0eXvflF65uE2SPlRMSYEhoRJl8nCsyOYUCEGRSFVIQZG8JOOFCoCyOTJUhEmGCASQsD+RozMDsKTREhSCkoEWSoCntmh6HCjOBzCpkIEzaFvbCnUBdhZkWhEYWZlEgYXHChCK5/e93rqwqi0AvXqAxgQZIkBWUpIDcS8MjOUTMFQE4z0JY9cVezknqbuOxKs8cT96uB3rxOLFkGIVAATnJEicpCkgGypAq1oYDUTEOmnQcsljcwMJBleYyxnmMtdZmG7ppX1teSUE58MYeZ401P2RjLzNc+/SxNIbjiNSIN/klEmLl4HRz0Xczq1Xz1R1uqHZpA6r1Kp+Ha515cdHAPWQQAi6tJi0HlOm0rrY9w++PU1qcBKMZ4V6Fl/2chkRgjAPoQPnHukISITFo4iABTKkLChkGJMEMi7ESAsSmCwp4xj1EYm0xGBDHUhUHYEzRiZKacSYsIY1M4REEOdREU0gxpFGEYYNZRmGBABJgdYxaFhXJmEyO1FiCBKY1RGHOhXESEjFxVtbfYiVu8LkgbImKVY26o4GAbBAIlKSKJNqQ0MsdG5lMfHIYrSb9GTJzuyRrAlJngAhNLmqMH9IGaKRCLsqQNIXGaA9LVL+7o6q7W6jHG3GHqyAbuqDoDPJD51PPJkyeTpFnw3s1acpDFrXUhhGMnT+/as7/4ExGJCPN184NDCNTfqVQTMcTyxdQ7yuq21qUQeJDXAZBZhhSkITdzSHemGARARL7r9s/j50n047pbNxK7GCHGGNkU72M07W8olFzb4IhrTZBCsbn2JQYtUiGQPka+fty2x4sJuj2u2+PFBc3186E9IW9PwB/j/mKM2H7oWFjA9ji0xws5G2SNCjcpCsU4wFmM0ccW9w1OgPaLW3JTbH1RHmOMsZ8ixBhiDDHq+AlSffNFmuCvfTtIGGMtjRRjU8eOsvIxVmqkY3Qx9lUwxJjR1Yd0+6XeOREyk9woCeJRciPKiDKijSjDuZJMSa4kU5wpyRVnuWS5pLmkKbd+Ek6anDa52eCkyWmDkwanDUqL33VOG5zWOR3gtEHJAKW19k+V0ipl/Zj0hXoZkz7f6A3NHkz6KClTVsa0TFkvZSXKeijvpbwb8y7MuiHtCOkVn16yySWbXLbJZdM4qer78sbptH4wqe9Nmqcbtb31xpGB+rFqfWeteazSPFBJ9vQ1j/c2d/U09peaRzob2zuTQx3N/ZcGdl5q7D1f3X6msuPcwO4zlS0nK9tOVLYf79t6rLL/eN/O4+VdR/oPHuvdebR86HD54OGebYd6jh4q7T/YvftQ98mDnXsOdh3Zf+Xk3kv7918+vffisb0XDu2/cGbvuSN7z53cd/7i3tPH9569sO/s+b2nT+4/27nn1PndJ87vPtW189jp3ccu7znevetY7+5j5V1HyzsOl3ccLm871Lv9QO+OAz079pe27+3esbd7+57OHbs7d+zu3Lm7Y+u2S2vXndu09eKWzRfXrTmzbcv5j9ed3rDu1PaNZ9Z/dGrz+tOb155cs+LoljXHNqw4tG7ZoS0fHlm2ePPa5bs3rti/fP7GTcv3rV68Y838HduW718/f/fauTs2Ldq19r2tG+ft3Dh3x5pZWzfN3b5l3o4dC3bsXLBj1/wde+bv2DVn6745W/fN2bpn5ubNb288+N7WbW9v3vPulgPvbDrwzuaz7287M2fbmdlbz83een72lguzt5yds+nK+1s73tvcNWdzafbmnpmbO95a2z9nS9/sTf3vfVx9d8OJCXOy9zer2Rvt7I32vQ3uR+vdrA3+vQ3q9Q8Hnltp31mXv/JhZdJCNX1V8vwK9dqH5s0PB6YutW+uyl/5oPnDlf6tD/w7H5gZK5ozlrt3VsKMFfD2cnhzGby1FN5aDG8vhjcX4Jvz8M33cfr7+NZsenMmvvUjfHMGzl9Mub6B5wvbcp0kiHX+u3e7r/+9e+Db7uF73CP3uEfudo/e7R6/2z55t336bjvsW+aZe+yz99lR3zXj7rfj7zcT7tcT79OT7tNTvqefv1899z394oP6lQf1q9/X0x/Vbz+qZzyi331Ez3pCz37CvP8DM3+Ymf8DvfBJvfgHaumTaukTevnTeuWTauUT+oMn85VPqg+H6bXD9IZhesNws+UZtW2Y3vEDu2uY3T3M7BtlD481h0dnB0YnB8bWDj7bf/DZnoOjuw8+feXQkxcPjTi7/6ETB548cujpQwcePXB0+O7DT+w4+sSmgyM3HHhk/dGn1x8fvvbUIx+dHLnyxBPLTj2x9NTYhaefnH/2qblnxs06Ofrdkz946/jwN449+/qxJ145/PSLh59+/vAPfnhw9HMHp0w7OGXagalTD7w47cDUKfuen7zvtYm7J03c/frE3e+M2/rC+O3vjNs8Y+zGGeM2Lxy3ce7Y9YvGrvtgzNoFY9asHL162agPlo76YM2zK1Y+u3L1M8s/Hrl4zcglW59ZvO3puVuHLdjzg9k7npqzc/icvY//aM9TMw8Om3X46VnHhs868fS7x0a8e2zkj46OmHH4mbcPjnz74DPT9z47fd/o6ftGv7p71Mu7nn5+24gXto1+acfwSRvH/HDz6GmbRo5fP37axpGTN4yavGH81PWjR380YdKacRNWjXpmxeRJq8ePXjVm1LIp41aOGrFw8qgl08YsG/30vGmjl055ZvGkYQtfGL3kuWELpj294IfPLJj65PwXnln0+pjF08csfmfM4pljl8weu3jOswsWjF60ePSiJaMXzh6+cNnoRYtGLl4wYvGacUvWT1iyZfySbROWbh+/ZPeEJXsmLtk7fvH2iQsPT1l6bPKyU1OWnZ289PzEpZemLOucuqxj8pLuCQurU5c1n1/ZfG55Pm25mrLMTF1uJy+1U5YmIxfoiUuaw+Zn45epSUubzyywE5fo0YvUqMVu8pL02YV67GI7aUljxAIzaXE+doF7fmlpzLvNyXPDi0vCy0vglSXhlSXwyhJ4fRG8ugBeWxhenx/emBfeeD+8MTtMn+3fnOn+9L/w2Qt3IAlp6r/9Neq4wmmT0yZnTc6bohJRiehUdMomZZOKzdnm7HLxSpxip8RrDoaDYbAMjsEyOkYv5Jk8UxAKwkEYREAERTAKSfETRYRFuB3iXIdlxetjR5KrI/GqYfWFYyOct28ljTHGiG2Hpx11yKC74mIsvCO8+vbqzNC+9qARt+0vhPb8YsLgBU17vDDauj2/uDK0HZa8/cFBf2nQv+LrV3I7uurjtl0EoNZ4vH580P0qXqTR+cgxxoao6/fwTimJkWL0MdZ/XEfWDzVoYxzIIsZYbcYMIsRYqTLEWDfc3WspxkYaMx8hxt5eyGNUHBMX9TUO6yeSxOgfH86nzt44ziISr5eEJAkP3Svmjh7G/xxEMbKILWRAKBW2UUi4HiNG9ozNGEXYCOUxsnASBaJA5GaMHDmPnMUojJmwi8KIWkSIvPNaYoTgA4KIuBBYhCkEb0UioAGwMTKRYoEoyJiKCJFiTqMwU1PERkGhNEYWcUJ5FGFqCukYibkpwiKGKYlRhFNhFYUZGiJeGEWGYBhmyRQiiXaUKGKRXJNxhCxJRogcgBNNxJIpNI6YJdUUSAJwppBYqiatWBWYS/lA4i1RTBUiswdWlkQEbog8rietdWd/agKrgN11F5Di9ViiXI8UDdK1g7t277c3YYOq7ga6FQI3+2xStoBc6cidxno1O3+0l0j6OprdF5qI1Og22YBzBvov5+g+RbAgMYZHh/Hp8zeODyUJaXjgHkmzO7/6PymJcEMkiHimZowsrLnFcKmIjwIMzSgkbJmSGJk5Z7YxsrARIUS01rGItagtMkuiyRMHkEaGxGIc55aZJdHsgJGkqQhInOfEEolozyYwx8giMUYiYPYxiogRcSLElEYB4cDUjMLCiimLwsUKRYApEWFhy5iIEGNT2IkQYSpMN7AkkiQ5BuQAnCpCFmVIaWKRTKMHBpRUE4lYi0qhiOQaHTCxpBqRRQXXpzISqeTNmsmZRWkEkgCsLPEtBKCFScaotO7oS1JLAai75nWgGGMIARGvzrwtFQjPtZOY2Gv0Fvo7c/Ck6nagWyFyo0erAYeBBjq015g2bOlcw3to9tmk34VAlU5tFXqL3twR8CAxhkef4tPnbhwf0jsK3/t5SMLt94uZiW5UNjddgaTF8VaEiBoiKOKYU2mp2CwW0L4EERCxMUqUIvMjxBGQgaSpEElc4NwQiyiD2hOxZAaRJABlllhEOVItFYseBFFSSyTiAytPt74ZEQkiJILCWYwsbFuIKisWHSMRJ1JknzAVEWYtrEWYKeEWFqwHce7CCLjAiC3OdoGz1spJOyaWzDCxeOBcIYtoR8YxiyjHAYVJ6lYHodTpiklJJDcQUIhFOUL6ZBWbWqopIOLeps/9p0ONioeLiMxXP5jWbFK1iFTrVNaAVVDpVgCYVlyj1xByrUPppncG+q8oBGr224FuTcgD3TpPgjdYK2mE2628hb3eThLiTZLw4L0/T5vAzNxm+thmfb6Fhb1KgkR5FBa2IirGQiScSGBOZVD1Fow4FMbnga3nwnkAFCDOLLKIdawtiYhyFIiRRDliEetbIpE7ssBEnFlCkYBcjN/BvUpLFFtGwzHrwmET8SLYTj54pjxGYc5FbBQWSqNAjMRMIlE7NoGZJdMEJIE4NYgs2rMyJCzKEaAAcm6IRKxvuT25IxeYC44XSY3qSusUpWmsDRxFrCek1l4lzeRW8HyioTcNwFzN0eKtIfybsgrXvhYRAIgxSpRmxdTLhohrXSptOOew2qmcxaRhKp0KgapdaVq1IXB/h3YajYZqyRByUrONukOggV6j03AbnhmUBHj0aT5zJ95RmoWH75M0vdUVf+qktK7XG4NrLWTgNimSGGOMEgURClWKzKrwi0RcjMSct6yd3O4iDli7Fsc7YGbJNRFLQM4LI+DJIRc6GEiAOLXIIsaT9sQiqaGAAsS5u41NuA2xCMUozEbExMjCqQhECVKELmyEVYwirESCCDKpGNkDK88iUWtygVkk1QQkHlgpYhEXWkKuLSEVsoqFMJvAImIcAYol7EwHEq3SYFMXpFWrwgCASPsOHPHeX7uHg3yWe+pLAVmaGoFa+mtI5QVw1Wtqj0AAiDESUQghWPIGTQ61kiakRp9OKhaRey42VNNrFfou58FhX3dS6zWIVOs31hKSpBqIxQc2xUM0aBwhsrO3c5MkRnhsqDhBhpCE3D94LyfJp3umPw26w/INYS/iY2SRTAQkBuZEhESciL/z1FyAQZVJ2nORXgUURFamxU/GE4toQwEYWVKNzOKx5UdpRy4wMfs78Cg+8a5iFGEr4qOgcBqFRIIUEQUrEdOKtgVEAMCLiPFsA7NIpikgA0mmiEh8YNsWcg/MLIXoAvCgJHhgZC7lA02rE6v7TVaECIM2mdqPIwQQkRDCoHryyH0JeGQbOAAyEREVCj62dVmMERGrtZqxVhtNbVPDzNS6johIs8/oLBjtei7VIZBq+HpJC3P5SjOt2RCw0pEFi9ZCmgViyYx3gVgkNwjIgJxrZBHjSFssXES8tV6SGMNjTw+BHQ0lCZl/6L6fkXd0S6dfoojQNT7S7S7CRljHGEUyYRsjCCexXbkgIvQJ9qRFSJIaKvxp40miGEe+8DoMAQmiFO71oDdiDCEKMCtLzOICa0dDlNr8pCQiTgRFgnAShWXQOEjW0gKURqEApCyKRFPIJHGu236RbfOHL1w7JhYi0ZZaqtRTlNh0NgkOGHp007aVNzMDXNWsznkfQmEoihFiOdNRO3e5W2JEokEJ6S/3dVy6zMzFCBICYowxzXMAuMHOSxQirvXqZtV6D+XLibXoNFw+WwlAac3WywaR8zQAMBLnBpjFBlIWWCRTYB2xSG4RiF2gvAVgoAu3DF0kxvDo03z6TiQhy/3D9/7svKPbMDoRGWOvfQaDH2mHEF4EJQJL3kJOZRDjv0qfHGPESCLMomxL2WtHwmKBVWAWyS0FZGLRnlnEAmnPIpJb8oGJRRki4oCiHN8KbPkpkLCIK2AloTxGEdYiJsYolAtjFE+Qi7CxoiyziLYUQJA400gsznPmSESMJ4/MLMoQMgfk3JNINA5TF0i4VydpuFpId+0GAkBRAzYoCSxSavqaBoBwrR44eOTYcy++2lr7NeVAMUZEPHfuQvEwrfMiopsePCZVV+81TFIvadUM4KnvSm4tGo1JM7BIM9HaeGbJDSJJywiwKIPaIItkBgGZWHKLBYBhbx3ES4zhsWFDSMIQcUKWh4fvlX8K78g5r41pl2Qx4mBd4eBycxFPFBCaItgu0LyRbgM3tSdEE6hwowtlmWks/Gnt2m4PFJElIwsgK1/wE+vAIqItAQmK5J5+cs/oE6moZo2RojgRHWMUUsI2RhLOYgTCliNnLJvAxKw0ETEAZ7qIENgGFonaUqCCbwrgi5RjEunX6YC9sQZhqJW0NramsKbo5n32g3aDrlrpgpxvJTeJmZBrJe1tK0JAoHqvbpQNBGpUXZqagJhbJBJtUTsk5jwPAZmYcw1IYgNlBplFW3SBiCU3SCSAXKDhQ6//lt5RHEoSHvquJD+/iPlmuhk+EgYRFtExWmYqAPtPe9ECmZW2NWAW66lgfeUoIBOJdkTScntERFnyKERc1Hv6a0TFhsL/vupP/0yJUBCFBZl0lCKTqIr0iAjEGJgyiWIsZZZExFgKIIX5YpaAXJi1wdAidwQsSC0/qmazilG3v5NrVUzqqC9DboMcn+peGJk51nqNykKwWOnKvces7qolDUjGoQlEVHA257nNVJAoxqPxRMyJCh4oEBfOrXWkLBJzbjAAI3GmgGhox6CwCTSEdxSjxLuu/QhnmX/onyZijrEVLdyEvhFTERNbojtrWhC5FrKQayjGWNhWYvGBWrGvZ9eKEBBJPLTgI+NbxiFT6IGBRGsSFgNc5BZcYLkDK/STkwvskIEkV4BUILBZFGHOWh4UpVEACbVDkqgtGUfMnGksgK/ctYTfAIuICQwohKwtxhgN+n6TociQgn3zQ3HA5QyxHWRf+6dbbUUreABOqjZXptabpXWPgSpduc4hBMo0sIjzpBwSc5J7QHYBUg0iom3IDJBwptEHRuJMA7K4QLkBFtEObSBmyTUAMjHfDG23csynztw4XkjCdUOZ8g/ey83mnTyenwXdxFUSI0dOogAg+XZjx+31EIsA3hJNYxFlCYgDSqqxBR8ViLulAMIkuSJicaFlNHJDHoSpBU145MwRswQaghV++iRRO7LIzJLn5EEwkCk4mpVIFqMI58I+RmDORdj7ImEsuSGPjMS5JWQBKGDHaBw5EBYZRFrSYDyRpaFyL97fsOEeuJrjkDd++90wCqodSlvfqOhGnyXi5oB3rU0GZgFipZGZcx3CIExUpMANELN2ZDwxS24gAAFyapBEjKPCic0NFuDyzStpRcwn71ASHr5Xmv80NuEGYgZho5SyJi9aAQfdvzu3yENsh0TdhhczTciDRqAFwrBIrlvxWWaogB0LHKkIppE404Q/H8coxhija5VCiDLY6rDRGEgQKaCXKJFzYR2jFMaBmIxH5mgCFXG/tgTExGI8k8RCyK9rDBDxzHnwqTY0lDzEazYzEDc+ZXaZgJwGRqmXjLNkM6iVNBGbQNYjEeeW+mv1AFSg2z6wLm7ZYhHuZxqQ2ALntgUDOE9FrIwiHim3KCLWkw1Ds0chCXTi9E33FWMcwibcI/90NuFaEvaEWZLlmYJb3dunvqZEkehCEVmKshSw4HjEIofgmERSjQYYWRJFSOyglUg27TRtlmPAn7lT1F6zIEqR5SiAURLJLAUUpFbRB2JAtDGKYCZUZBi1CFvf5huLLSTeFfaQtb2q1KWdgtXo617f/r5YBFnMrbPLQ5JKfLPmm82sfKmpEwiB6k1X+KjKYaHLcwvWunrmgCUAZ6ZIZaINRMy5RQAOyLlFEnaBDDCJaAsBuagSQBEPrD3eAq6P4dFhfGIomzCUJNzNyc9QElxwnwi4iHAUEmHlEWMMKMr9dDQwsRCLA86tiERtyAQi4swQMFvPuWrpoaLIIsnAeAKWzBCzeGDtmEUyixaYb3Kgf+okIkhMxLlBYgmBM03Moiwbz8ScGgwkASQ3LBKZDLOWSMxt4xCAJFpg41kG4QEWVcRA14MTnrBsVMFH3oVwUx4gxggsHvmG6GtwtTcsnpkLnzdPfKPqu0rlzotVZ1pABRA7j7lBEtEWA3C5Uu3pbwIyEqcWSaJHVoGQKNfgkYlYWUDmAKwsEosyWICBmSVgwXY6ZYjNjDE8OoxODmUTbvSOch0e+O7PwiZo5Q4dOj5389IxWyf+17lffXXPqyYzJ7adXDJ/58sLTx8+V79+aYbZA3KtYQIJoJhPX+k1JBXtmxxjniPH6LnVHGCxNa45xhhDu4bexegoEktuiFiKzDTHaB3Bp1SKP+aCSQqHTWkEYEBOc2IR6yh3raIPA4xtLMUDu4AiJJwW5SfEuQh5kCIWsp49sLSLZ6/NaRZUdSrznohypX0IN5/3EFBU4Fj01LclIUtTrdQNM4s/6czrzAVLlW6NKCwCxMxSr6cttKdVOkG5AYlReVIemSXTGJA9cnGn1pENRCLKIhADtjxGG1qYnjLoWxlGuDbTfNX0xegfeZpOnLppnUNIgvL33y2Nxk/8BK+jy+eTudM3v/HDtVc6m4bDlu5dX13237759teXvvjhyjdW/Jd7F/3Z8J2DK+Yo3d09DpiYS+UBB+QBixtjQD+QhGaueyq1w6fVlV5XaepKXZcqtp7kl0q6t6Yama2nun8gudiVd/Wpcs3WmlmpYqpJdqXXZM7mvnrwzIkZy1W1mXVWaic7y4dPV8+Xko5K43xn74EzlUOnGqevXFy1LS9VrmzcV++ti4jSGLDlpZBwAL5lBfNPlQK0sxlFiQRJZtoOm8EiACjMVGqo0Bq5JmbxISD6dkUWELPx1IoQhlIr0q67tgg1p7wf+kQFIgrIqYEb1P+2HbtO3ozJRMlz1SibpO4QWTUDESOzthRjXLpizabNuwvGBSIgThQQi3GoLIpIbtEHAqJcIzHbQKqFYqMPhCSpQiAGYFO4jhaNJ2ZWBoasuWjZhOO3lYQWF+ba3f9tbtRvvMaPRSICzQ3UP7nvwLcvb/nHc7vHsW41znVdGvhvP/ybx15/ctVra380d88Drxwuxn3uOg5eChzbaoAzc9UfN7XG0v9y3wd/+/0P7xmx9+X3Pn5o3Mx/91cnFq1d9/3xuye/teJrj6z6xpNH31yw8aGxB16a+f6f/OOqbw/b9dw7O599efuzL6+5/9m19z27Y/wbJ2YsW3ffqPe+8uedu4589D8eW/eNYasfHvvRPSNWf/3Jtfc+s+hPvr597PTlf/3A3P/wN0v/+nsfPz6l98jZwo+yvtDNhMj0yYnsnw6FwZJSdxXqLaL2VpFsoFapqUYXmJmVwcKS5I5EhMiKhChMpEXIOmhmbnDt0rYMxVsmDt4r9HCLVH2aZdZDQ98oCZV6I80GGwYjIoqwt9BoZGndJQN+0F0B5GZitTbKQq2hiVlZtJ6IuakDEHsHSR5YRHs0jogl00AkAVpuj/VkHJJIbtADYzvxPLgVxrYQ3huoHTHfgU3gXPvv/XRsAvsO33W/P/+nfTu/2r3tH/v2/Xcqfddf/Dt/+QGuf7R1+a45L667+6X75q1Y2VMJLyxrlYy//d3Xvv65b26ds9P6Vt4kV1cDO1NPlnztkZXfeGrN4xN3vTJ7zZOTZ/35tz+6Z8TCv3tg9cPjDs1dtebJyesfnbD6+2M/fHjshW37d7zwzgf3j1z19aeX/Nf7Pnpo7Jbxb8z/6ndX3zv84xEvzv/L71zZdWzL+DfW3Dty9ffHbRz5wubhL2wZ9cpHD4zeNuaVg++t2PHSzIu7jq9/bFL34bMiYlyr2KtoD/jJ9+cOCUmK0okArXJxY8kXnTftXrNMF8F0i28KqLclQiwe2ANKZOYsime+ipwO+jY3sDVfn1i4IRgIJJ/YlkBEiNSsegjiPUIoDhmKEoU5Ko2InKa6OpBLjMZiboCIjRMLHICbGWA7hGCWzEDBD7kGIvaelEUWyTQUabjMIBa+q4ai1nBohDdGeGwYnTh50+3fLAlKuwfv4Z9cEqDk+l5lvd1bs/DtTW9PXbF04X4qtlEfVhemXf74m9sXvvH2S4vn7F3RVLDpcH+McdOr6578k9Fvjp/79qTFF872kUhATnIc9EMQ0TsfAugkq17sTAcaiHxh277LOw6WT56PMQKgUyKwNxsAACAASURBVEZiNJmKMYbgB7rL3UfOdOw56i1wjEkzG0iCcZgbbiZAMTYG7EA9hxhzG0GitlwpZzFGBTHEmDbSes0WXZFpDsSiDelrOgZvzjr9FIlZip6yAIzUKpGwro2o6gI+arlJgyWoxmAITCxZDkACrfrziBCEQ4ws8sml/DeMyDWl8h5ZB4qfVDxPwPUea/R1KU5X1LkENg6N8WkeiMV5yjT6EC5e6tGOgbie+oBsbGhpH4MFvqQ1BmREzg2KxHqiUwWFH9VqvTCAxLertnh0GN/eO2oNKeO+9x35ybwjgfzUzpWKJMZYUTLnzbUzX1x+YNvJCK2DBQ8drM55Y/aOJaNO7ph3sdF1oVbtS/zlg5dfHjbrvXc+mPP+hndmrTvT34QYMcZcX1VPDGjLNWikpIw4H4nJepco38x8I1OlSkRytaatNiSAT3IOENJWGBcybXqrqrvSs+9cXkvySla7WDUDabOn2XfwbO3wme7dpxqnLycdfb17ztT2n+rdd7rZXUftlGEbCFHSrOV1aEuDceSdFPz9mNsYowvCLMYW5d+SF8oe+BpElYtIEdoRAok4R66AiTR4YGRRnosSVOuLKNcMHsV3KwoAxHJtuHwNvsSeZFASiMj560RLRLImhMDBXacmAFlpZBFn0VgUllxT0XGqLDkfLlzpLVy+VIMHAiJlkK8mktnYFqKaKiDiQJK3t8LYltHA2zQPFZm1YydvHL8ZRS28I67/RDZh345Da9aekN5+XLAge+Kxvj/7/xr/8Q/Mf/rD8Pd/Gh7+Zpg04uiTw1d/f8y84dN7ju+Lkgfm4EPH8e55E3606OEXN37nhzu/OjEdNS8s2R0sGry6lfWLnZuenLrhgbE7x7x28KU5a7759McPjt/7wntn5605On3ByZkr131r2JbhL24d/crOUS9tfmLKkVfnbnvquePvLts3ZcbHj0zaPuHNraNe2fHMyyfmrjow8a01f3n/xu+NX3/vyKNvLtr61A93DvvhlsembH58ytFX5u8dO33V1x75+O5nD746x8aoHANxkhNg9CDK/TxiBKJW1ZANbDyzSFZ0SiCnqsUfhZOQm5aoFM3+3rPWWACmrmix8ETEiGLD4NkgVCC0Q1ZwiYhznm7ykYrfJHItRol0tdOtkBxvsd7vbo5ZETnViMjaQOH2KIMuEBHnOhALc0yLCMGi8oTEiQpIAkgFvqQtao/EoiwGZCJONACJD2SKrbDob93GKTGGx4bT8U+SBImRlXEP3Mv1T2ETTs5atvqbT2783qiP7xu5+h8f2zVj+Udvrez69nf4//ld+te/iF/4TPLnf3Tmvnvz1Yvo3BGudOpK95r5qxa+tXTr3DXh/BVxLeW0d9n2JSOmLx8/54Phs6rvfuyGz06+9LD61kvX7mfeVzu5dP3ZDTtLR84cW7h634xFR2avOP/B5osfbTv34eZzq7YcX7z25JL1J5dvOP3B5mNzV51dvunimp37Xpl9ctn6s2u3H5/74ZXdx859uPX8x7u6dh/b8/ysk/PWHn5n8dmV27v3njy1aP3lHUer5zuPLVhXPnj22OyVB1+ff2n7QaO8yTyzqNR4C4SkEy3EjIjGiQgDMLKwsEdhKf5UtEoItxnv0xOhKEVEEgIrRyKiDRnHzJIrQGTANmbiqJCZXLUArqJaxDgqSgl1O7SAG7hTQry+tfXGhMA14875myfcuGZCb4u13RBICLMgUtFU5JFTjcysLWmLRX2UBwbkViLZobKIxLkGD0TEqUIk9oFyiyx8tcrIIAAjszLIzC7Q7SUBHh3BnygJMUbWxn3vOzIwcJu7vYFWfuvxEXd9btRd/2rYXb8y8p/93rEJL4c//vfxd385/MkXZcbkvr27l8/dsWbzhUFjXOuq7x41e/9Dr/fP3ya9jWZPg2PsudK77PW3loybsfL7Y7fPWFbsIjpsTlpqPz563QqJi6XTTZ0MBZEPIdXo4IZxYaEYiaPzMW9CMN75WDRaqf6mSCSPpqsPPbh6g5WPMWKtHiVSmoSeHiGGShWaCQO6Ug9qi0r7nh4mgnodBhpC7PtqZC0aE/oqgoxJCrUBYYGBhJQWYkwUA7IHVE5E2AcBlEJmbuIwlphbDiQBOS3a6DwrxyIxVegCE0lWdJwGzjWziFJkHBXFs0WQXRRWGUe3SsjcoWv3idOKCU6hzoqdv25+ALKeiTjNg3OIxEkORGI9pRqL8xOsI2JJVfDIHigt6uoMGYsFx7dP9AAkNgaVxnaVERFxrpBIiqThLRcZY3hkOB87cdPiY7xREpTx37tHPo1NWHXv08Pv+vz0P/rqtpff7d1/PP7Ff5Av/Gr6zKNUK8UYmwo3rz10+GwfxYhHLrunZjb+ZFjnA69d2XQ8xnjx0OWzBy92Vt2cmctXzHj54/cnr35/M8x7L4z8ARw4EGM8fLxj9/QPB3sU0q7ysR8tP/jK+4demn16zgcXVmw+/sbCfS/MOrto3fkFa4++PG/nsBeOzVhy4q0l+6e9c3j6/M0/eK5+qXRu7odnl6w/+PKcM28tPvn20j1jX9k35qWDr807OuqFvcOndK7cfGzExMMvzbr03rL9T4w7MnOZqGaoVQXJd3dhlrOxvrtbCKFeD/1VYYFqBdKMA/ieboZASdP39DCzr/RjkjKA7+lhHyhXvtzHSKGvEmoDQhh6ekk7NNqVegQZGvVQaQhxqNVJGQGCRirEHJBdEBFjwHsillRz4OiD5JYlxtyQckwszbyoPmpxvHXtEzp00YkqBd7gb6oyijfFwUPwzbVZ5GskoauryzlHVJR7XkWfRATC1WAVCZ1zMUZCdIGSHGIUZVBbkqKktKgWKdwegwXsk2rwwESSGkAS6yizRCKpQeMxADZzCNgSoaJ4xHgilkShHxI6vZ7g0WF3LAkP3fepJOHD4VO3vTmnVfv5/rv+i5/f9tS43cf7ir/aGI9vOd09baX58zH5r31b3/Na79bTJy8OhBhPrzv8wZvrUGTxilNz5y9/4dV5u5e+rKprY4x4ZE/45ldp7Iil7655f9YGsC0F37xSOvjOkuMLVu97fd6htxfumPjmlqef2/Lsy7smv3X0R8t3Tpi+bdwbR+eu6tx74sSSdfunz9044rnunYe3PzZu15gXD89asnf45O3PvnDwrbn7R009/Pq8o6+/t/0HY3eNf+Po1DcPvTJz+1PPHR7/4umlq0nrUO4XllAuU66E2Jd6yTrMc18qMzLU+6BWZURfKvk0J2N8qYcDQL0RajVh9uUy5oqc9aVeDgj1RihXmDCUe7HZ5ACu1M3eU5aFcp8QhUoNGk0GCL0lco60CX39TIz1JtQaTOQG6uQCIeqGImTnqejYyi07ECbOFBYwUaFii+wHMacagdi3EdhrufwGGSi6Lq+mY1sdHYyF1bpGKAYaTbh+MMZIxADXmR3vvdK6uHIAShT4gNZDUdDeyo4VHh0wAqcaJUZVdCSzpDp4oACUGSjyyrlFJE4U2ECAnBgEEuupKNbILZpb920OEjx2C0m4CUU17sFPEScIi8304Gu4/xt2/bKVa45v23RCYmTjzRur03/3mP1f/ib/v5/yO89wjOWKzawcX3Vw8tde9gEv9uavzzq4cc2Op6dMayQx1udDdVWMkYKt//V/7vujP1jy1uoUrj5C70FiJBFAtMo4eyMGElzw/TXMc/IByr2gbXq5Q52/JDH6npLp6Y8SfWcHGsPW2kuXkWPME07SGGPo6o4IbB2UemKMolR66DTmJvSWMVNkrevqJg/YrIfeHiYK5V5IMg7ou7rJWExT39PDxKFSLTjbd/WQ9aR1KPUwchioQrUixKHcS0qxcaGnxAjYTEJ/TYhCXy9mCQdwvX3sAdM89FWFGCp92GwweF/qYuvIWF+pMbHPtE8Ns6gs+EABOc0RWYylTCGz5JY8MrEA8s3qf3DkWgUvIsV5RFcrUm/KNgzOvcoJxeYDAg7mf0RE6rUBIC7SZ7lxzoNxnBtbrWW59taHXGMABuREY5LlaWZzixxFWXTISJToACzGQoGoZqnTKhBx3vQADIF00zOJy4JtemGGPJAjJkaNQsLEDFeXGx4fzifuKE6w7qH7eOCOJUHk4Jtz6+c7YowxSdy8WTHG08c6tm89qT86aP5kpPoXf6+//P389TXSbDXZ5DrunLX9gd955NzJUoxxyfpL784/cuFoacQHUxLIonh34QFSx44eq73/2uLsT/8g+bu/su2QwA0kl1dtPbd0fc+eY2cXrO5Yt7P/6Llzy9ZfXPjRuYVrTkyf2zV/xen5a/aPmXZm5oLLKzZenPn+wJEz595fdnHm/MqBkyd++Fbfhq3lHYdOPv/WnjEvnp655NyrP7qweN25d+acfnHGqVnLz0yfc2Hm4nPvLb/07ryzM5cff/7dvQ8927FuG2dNqA0wouvpImsxV767ixGhXoVaTZB8qRtVTlr7UkkQoT4QKv1M5Ht7sJmx977Uy4EwTUO5R0hCtUJJUvhX5CzlOvT0CXGoVKBaY8RQLrPxbLUv9zIgDAxArSqIvqeH8py986UuDoDNRujtY2Lf3wfNDAPqahMDBo8qA2Kxlo3/5COJrmXrQXOhjfHBxztHikWY6dpLEdPlrl5j21BvYCbJcvBA1lOqQgBUCovTLFONuXHWQqbQe9C5tzkQsRqwwSIHDrVAgXzD+ZpjZNurIA9gwJY0B8LUu4oRltBvoOkZyfZqcoQafL9lZEg9mBgeeQr3Hb7hbm4hCQ/e+6ki5qXfenzyZ7+8ddgPu9fvTHuqMUak2HvPa/ZX/sH+83/Qv3Y3vLd9xzvz5vzFN7aPevHsojWXth6Z9rfPr12wJ8YoHB+YsGfVpg7BOGXbcx+cXBtjjO6gO/LnK2bMfmf6upXTpoff/9f80criuwbOdeyc+ObGYc/tnPDm0fdXbhn23IHJ03dPeH3nE+O2D3tuw/3PbPnWo3tfmHX89ff2jpx66JU5G/7x4W1PTdk97e2tj45Ye/8zu0e9fO79peeWb9zy0Ih9U9/q2LDz2JQXNzwydvfE17Y8OHzbsy8dff6tLfcP3z761W0PP7vuW09semzSpu88cWXddvEm9JeFOZTLmObsIfSWOQBmaeivMHHor0C9yQFCTzd7h3keyn1MHKpVqDYEMfSWSTs2JvSUBAgbdajWhCj0lCjP2Xvf3cU+YNoM5XJhbSjNOEAo9bALpBRU+4UZqv1QG2AE39OFyqAyvlRigFCrQH+/IIVSD6Y5O+fL/QwI2vrMRLm5jq7F9EMOFuM+3Hha0XVcflNKsaOzS+kbi/A4xsF2AmOQRRqpd0DQzooU/fvEYhoOLTKQKRuTW1czeWfCxL5PYxpUkncevhJJQuZdn2FkXzGQeJ0b12vQIFl0/YaRQ92FmhFiVzGokTy6Xs3AkAZXw/DAY27jXgyxkI0WABNv9o60dd+7hz+NJKx+YOTIu37t2bt+fdKvfOHdf//Xa+8fefyl97rHzqxPmK8fn4krD8YYP57w6uFFH5VOnDm+Yt2BWYuOLlzVvXn3wKkLfV0D33/7+JWqjTG+vXvGsDWjYoydl7L+HV/r3fZ3r0/5YP3eTjvxGf+DB4vvAqB6qa9Z6qsdOoEeTLkysHd/o7uvfuJUcv5i0lnKTpzw1bqrDNT2HYDMJCdPpecucMD89Kmks9vX6vbiBTOQNE6dxb5KDNGcPa9LfSHT5tLFoFzj4hV96QpY6Nu1p//QUeRoLnWgMpRnvlRmIqg3oNZgJN/bRcqQ0b6nxEjYbEC1yoC+twdzxc767h4OiM2m7y0Lku8tQyNlH3yplxyQUVBvCjOmTdJaRFArBmQAskZEgnJeeWGxqQGHBGgSSyTeeJM5YbGJDiYQkqmn5AGMtc1MWHw9BWUYwPdXKQApFfqrwoxpjpkSFg4oN7lJP0Zy8Ea8tX1oxQ2TsF30URzEwiIDA1qrgMi65giIFNiyYWLfp0LFMLIpKbKIOdiSEmI/YLEe6vXm6V1nQAW0aEqKAoW681ULAVzF+NSTI1dS5Any4CpaSPyAhSQwsCsrcogq2F7v733Yb9oXjAiy7clRAQGBBrnhXFTW1j1w77WS8Il79NH9I8b+0m9O/dxXpn32yxP+2e+O/4XfGP+LvzHpf/vKy7/zH2f+v3+76K/u/fB/PL7wL7695p5hB6a9fWTG/FOLV1/4aNOVrXs7t+zr3Ljn+IwF9fNXYoxrLqz/y/f+sudy30fzDm1f+Bod+b2zBxa4GOXE4TDhGYlRYsR6SrnhGKG3F7WlXENvb+TIWQNrtRhj7C83L3aHLLMdnZA71VfPustOQ9pVhiy3xiXnL8SA0QXs6mvmFdtT8v29GFToOMN5g2t9cPmSxMjGUG+ZL14I3SVCYedCdzeHAEkSKhUm9r29mDTZedvdycFjlvreEgP5ShkGGhww9PWzB/Yem6mwkHUcgohwy42W22+sD2Ici0Rj2VliibkiAA4omWaRaL1YzySiFAdgKBBVEefYFLmFHEJgYCkcdwbg4EWEjGMfhJl8uCHqvSXL37oD4SrnXH9KUowRkYt8n8oCAKNHU3eRxfQp06sE2Zc05UAWTVfOQKHuXFkJiS5loenRoe3K2BNmwZV15AhV7wcsBTJdOWrALNgeLSShakPdM5DrVpgjWbAlxcDQ9KFmGcmVNaSBA9ke6+99yG/e75vExK6sQtORR1dWQ0iCfej+O48TYoxr7h854Rd+87nPf+W5z3z5+c9+6blf/cK0z31xyme/PPFf/M7EX/4/xv3y74z5xd8a80u/OeM///dVw6fsmb343IYd5z/YvP/5dz/4+4ff/t0/HnPXr51btzXGuLd04A9f+cqaNZt3rjy8etHW7PCf4pVvxyhRabdwbhhoEKAv97p/uBv3HHNe24dfcdM/xJB1jpt99vHXxDR1ubnwuy+98MAb0595f9akRQ8/OGfM1HXvzd33/ed3Tl958vKZ80+9v2Ts8pnLjm5NVfPNLSPmn5i85cQbZw6/emH3A9neSXbLi3rFU/q9x6G/M5w8bJ69x78yyj9yN5w4zcy+u5ONw0z7Ui8jQXWgMAKmqxe1Ye9hoC7I7Bz74j85/JhpaCkKg4C1YRbxvlVNpE3riL5cIbN4T0XTmTFFEyMXVUYhcHF0tjFob3tMZYGNDikGP4aJuJmCJ5uBsLiaARUYOOloVvpqbMhVHRP7ug9JICTTZ8hzMGCrTlhMVfu6R8DkSgOUDyaYUs7A0PB5KfUuuB6NiUeLpjPnwJB5X7VC7PtNaHoGdiVNjlAFX1aMHGo2NJyw+H4f7vu+33HQ1YmRoel9zQlKqNkbJUGccw/eI/VP4x3dP3LsL/z6lM98ccpnfm/yr35x8me+OOWzX5r2ud+f8pkvTv3sF6d9/venfOb3J/6rP6ydL0miryz7ePU9w6Z/4T9N+uXfHveLvzHxn//umP/131zcsifGuPX04S+8+NszVs69cKyvmqDrfGFg62/FcLr3XL20egOWe9A6qPS7P/vrMOGN0FnW/9f97vVVUK+WRszc843n/bnzq0bM2fDq8qhNkhpf7p064cOLF8qHdp17+Lldlzv6axdOjVu48sjZYyM+nvnO4be3HFwYfbRZ1Xd2lQ5MtX0X3d5lZt1EM/NBOLvbvTXS7fmYY4Ql7/vHH+YYQ28fJhl550u97ANpi2kuLOyDtH3NwX8C+ZMwELMEFCJJ1TVVRiymOIVJRBkiLJobi95rLJr0lSEARmRViErg3Px4B7a2D3a/g2zabeZgYJOjsGiN1iKLJElQJiBLgWtZz6aoJ1foAyOKdbxi2UcXL5esYxFJmk5r7wKqHBEZHKkByyyu6X3iGdn1GbKEebClFsf7qhES32dQATl03YqBoeF8v2EW1+f9fY/i/qOuQewJUu/7DCNDwwnLXcwSdEBPLOL76u6+b2G5EiwyMzhAj0IclCcgAvK5F2awEFQQFgb58L7hY37pN6Z+/v+c8pnfm/bZLz3/mS9N/dwXp/7Lfzv581+Z9LkvTf3870/61S9P/4O/mPfHX3vpX/7b8Xf972N/6bcm/uoXn//cl5/77JemfvZL4375t89t2AUUVx/Y/W+e+/VJm14o9vH/5+274/Sq6rwfBAURhICg9A5S3/28uq7u+m6Vz9rW3VWxo9IUeZUaAiTUACk0ARFcmrTQFJDeEiDUhPReZpLJzDy93nrKr75/nGcmk0oSdt/z18ydO/eec+75nfOr329ef93MPKw5f/wDN79YWVnkRh0zQ0uW2huut+N+a8//XTLhzvTmJ820WcWfXv/6j29c+dvHHjrtlpVvL1YXqarGrRvGP9W3urbg7RU/nfDWvJW1vH/luClPTp33/rKeZVdOu3T14rmaqZL6vv6BWRNNbY17789m2gT7ys3545PyG86yPStZFRcu9qf+hFWxHUGUCDN7v6GevVVLZPMNUUKeXG4YkYG6lmWICQRUAQdCJEk2VIcwlHPhHAXUSmYBz7nZakkImGtbPoqNFuKKCLEAcCdGJDGOsxyDwua8EEu7Y71HAE4zCMdaQC6LE1g9UE0zlyZIxLkhY9ADJik4YOcxZGXnlpIUmCVP0TsSYky8EEPiXSUXYlcz0A6ikgVRcaWcWVzVu1P+L82e51pMGVCOrpiyJ4ydsBS8p/bqRjTQBpTmrBX21B9kK/vrvXXw2BlstdY0Eam9qpE3Mp/7+tKKz31WjlrLymABUn7ip+deVthv0p4nXLv70RNHHT1p1DHX7nnchD2On7jn8deMOnbCbkdPHHXU1bscefWOh0785Gcn7XHM5D2OnbTHMdePOnbSbkdP2O2oK3c8ePEL04n1lRVvHThxn1889evudEKRFv3Nmle+8sidzyAKVMo+ivHVV+29d5j7no1O/JWdtSg/5ab4vN/nb83tDLZf/smkN66ecsO3r1n89PR3npublSpXXPzIyr7Gu68tHX3ju7OX1V55bdb5U56WONZa/NSyx699+axlq97uKb2Z9i0fmHmRba0x0+810yabl++1T11vX7jHTDgbXn/FXXCm+dNDJOocp/n/jyo1QAkFYcZxF73LdUG8U8sikls23QxkRBKgLlmO9ZxZplDECEwkH1hVt+Fa995/EBN21w8FAK1Gk5k9rJ/Y4pGN7SYLmdxZ47uZERlkOVA4BByGChtiyQxEqWeRJEFAJZYoBkRxntIUVDVKvLWExJ3EWwsOOUqBWIyndccoIQEMc4DIM7Et5RgDW7IDGXuGhN2pv+a5C1yboePIkR1IyCLlICQFm5ms2m73VpGkvaDXnvID119qriy71Gb1uL68jMjR6kpS7BBQY3kpb+cuyupLBrz1PvYLHn7+il2OGlf49DW7HDFx1LETd//sxN2PnbjnCZNGHTdp1HETdz9m0u6fnTjquMmjjps86ujr9jh24h7HTf7U8ZP3OH7i7kdPHHXsZR87ZPkrb6rqs0tfPHjSPic99ENVjevpnKmvZ3O+2Jzx9cHlfQoEjaqrVP3775nXXnCNJJ3fY5f05Pe+mj8wza3uU9U5907tLOmb8fKcuy68808PvIWd/NUn32+2TLGncvfjC++ZunL6ewtemLdInIPVfQo0pzT1mfm3LC6+oM1qZ82zTAn0vudm3ucWPe/bbVLNZ75kHrrJL3grUUUUwG55wBYs5g/VPErqOKRkW+gufWQJNVks4kmsZxExhpGEiOMUkdhDwGkVYyj3WyS0MiLSLCI4xOw9EstRu+CcodZZrbEh89Q6t6JnlbW2kyTrPdZ5jlNgZmtpVV+xUmtmBok4zVxuyBjTamcO2FofxUAk1lOUAIvkpovcEWXogRA5SaHV7qQp5JZFNUnAeUbkJIHNf4ygrJIlMsTAdjBDQ2jEnvYbWjDfxeKrRohtMYXYM5CwFLJ2bttpc3kJWdNl/eZn38NKtbm6adqZS2xjeRU9ppVmu7dCyO1VtaQS+Rzqi4sudWmplZazgblLH//5+ZP3/9xlhf0vL+xz9Q4Hj9/5iAm7HTt5jxOuG3Xc5N2Pm/SpEybvefyEUcdcO+qYa/c8ZtIex08adcykUcdcu9sxl+50yPJX31bVe2b+8ZDJ+37j7m8tmLHixSlv/vmOP0YzPm+W/QJrLYxjShOzZg3l3s6ebd+Y6oqD+YoVdnCF719gVyzG+oDreSVftUBVNaqqT/sqK5Yue6uvNlgsFZcuWmyN1aipjdbqZRXXt5pzU5xf7Mxfo6r9b8zuLBtoLx9szFpJqlDOowUl11NOVzQyVVg1mCxYZomZxZj1Pej/Ew1ZAlapZwmIxZkhB8KsoSQNSFJLouI82xF8CEiSGQ7IfCE9aZ2VscH2v94VZs6NDTIA627z0mWnVBFdrwhmvYcCQJKkiNJJvPXQ6eQe1SM1WjmgEIs1WK7WioM155lFmq3MOQrYfiJqHaU5dmvzHRFzllGeO+up3kyN84ntkoBlKXhYP7diM1+HLJElIrWnncVz54BRW8wZ2ZYy33JhkIWoHPvM1RcPOs9Zz0B+8knUqDfXNKNSBy00lpVt6mwnby4rElA80Iz6GgTUWFbOmqlpZbVFA6qKXksLV8977LmnfnP53Sf+8LrDvzzxgM9N2vv4CTsffuUOB4/f+YjJe50wcc8TJow6ZuIeR1876phrdzvq2t2Pvma3z47dbv9Fz04j0kueu+KQ6/f5yu+/8uozM6e+MP/9t6bns07A2j12sAXtCLPcDvbDqj57xnftnRP8G8+kS+fHN/zQvnaLWfi6XfTnfP6dS1/9Zae9lCoNKJevmX7O9a9Mfnrx1Jtff/nCBx/+zR0vz565ZGDOyr/5j3vnvj5PhSeOe/S1R19X1UcvfWDGs+/PveXZOfe9AbGNPn9W/MQMc9+r2bVTUlV3w83mnv8ywZDddNHmf5eEiAizZJY9MRBnhlnUDfEeGEsB5iQJ4O84dN2xIw57akDJzR1/YC54yLAY3u83ogBqGwAAIABJREFU36st7L8H7KQ5EccJAHInNmlOIpqkYCwFGAsHlGe+3TFIFKdgAoxF4j2gA44SYBbjJDWExJ2OIVZAarRyD5gbDKdNbnAbsEVY1Z15Ds2aQ6xmTcLIvuV8LQ+OvkJnTQ0sNJYWTeRcuZ7++D+hVulU4nZfk5BbPbWskfjMNZYWwUJai5o9NfTYXlFKSm3IXWNp0eWQ1aL2yrqqQsY29nmUzP/Lm0+Mue3pi2957qLr7v7ydybseuTkTx07aY9jJ+9+7NW7ffbKjx14aeHTYz+y/8RD/7ZvxgKD+r0HfnD49Qd99a5vVpspiLr2u9Gsf2VMXLnuylX2YAf6oFix553mptxpVi5r9/ZGt57q5r5sVvVglJreaYtf+EmntYJbCVcat7w7trx8kcbu3ndff2vGuxMfmj71nQVPPT537G3vTpjwnKrcecMLl572h8dvfe7a/5y0dM7AwnumLn5yZuOWZzo/npy+udQ8+qa5/dlM1d57f/6XJ/NQ2ruNnpitaMgSYEscsHA3YoAkAarIAQf3kfGMJMQSuHMccthiM0u+WyKx2a6KCDIzkyNGHplxpB9Oqq1n60VY4gQ8kAcJYN1ZTpklYk5StI6cp1bkkNhYCpWoUeKT3AFylIIDqtaamZMoSR946PFmswNISUbIYi0kiWcR3Fge+wc7u1Th7NE8d56o+pphSxh7O5AysKoWmqtrBNjpraT1DFqd9Mf/AcViHvnW8ioBRX21ZLAFHutLy6ad2cg0lxbRYrS63lndQI+NpeW8lfvUNJYMgvHxYLu1vK6qd51516mfOeu84y6++cwHX7rst1fssP+1ux51xfYHXrHDAZP2Ovr+L3/zT78au+C5aXmSqmoprn3p1r8+8vpDfvT4KaHTzUWTsxVPMqhvNEz/ACG7wZJfscpefFb88sPRhT/sTH+x8/szYPk0V65CK/b1+SveOK+//1nJmQeLN79zce+qOZr6B957/e7nXpq3qmxic9aEt256aO7Jv348SvHO3754yw0vzZnZc/vZdy+auXrR/dNf/eZVq6a85R6dHr84zzz8prvvlUw1/+ND9uUX8yHy6m1eIlvYPImoOhQLIiKZYyAhkVCzBijGs6gAsmcREWuJuXsIiIh1m6tTURE2xJ7ZM8YQas9G2gkblYStGrXtRjk0SdE6Zk+mmTGRBY7zALMJuUUWiVJEEu8pTiDUHgWWkyzH3MKa/lKSgkeqNOPVA1VASgOpBQUYi22Z29D82aNpzrzhoZFBV8zIoKoWGsuL6DHqb0YDHY5T89OT/Op+Z7G+eJA8pqV2q7eByJ2eSlqNwPj6kqLPfFaPWssrBNReVcvKEVqoLy271NlW2lxaUtUHLpnyo11O+dEnT3nmgZmvXXnDuYWdx3/q+Ae/9qOnL7nxwdtfGHfLuxP+vEpVkVVZ/zz/6aNuOPSIGw++/KUJ9b542axprvmmG6xilmGcuDX9DOSbDTvrPXvKt/OnH86vOcXMm57ccrJf8nr+3iN2zhSozloy7dxVK/+sqDTQP/613yzqnaGdZNKLzzw1/U1Vvf/l3lufXqWqf3z4/VvueHfyFU/85am5qjrl4vvffW7erIlP/OUfxxnW9OqHo4ffNPdNMz+fmD32nDn9DHfdNYb1/4OtLKIOWER8d8Wr8exIWCQHZhbkrg3tgB2wiljPyEIkuQ+iwnZEsauIhDRMzhFaTkig5ThYO7L2ns2EjVXXgaBFRNwU9LKoiDgfEEA0zSkLJDexA0/krGl0GCnLYBgixAEDcCdyJJLl0IltEBXnebBUq7cyRCZWYwL6JWQGWDS1lOX5hglOWzTDqv6cC3lIEkIjR+RJVQu1BWtc5tJa1FpRpjg3p3w/XdbrkRtLij5zeT2uLysTUFpsxYMtQmotL9pW4hLTXF5Gj2k5igdaBNTsqZt26lPTXFIEC0k9+f1pd1zy1QmkuuCJF1+/9d7OwOCfX+v7lwteO+7U53f9+qOPv11U1TSFTo1+NuWUY2859Oibjr7nkSfffmJOeck8VbUDg9DukLGmp5dyB3Gaz5ntnr7fPn6771mI1phX73Tv3umXvmIXvpD3PNhY9ryvtQTZ9K+Z0Tu11Bigdvx+f9+KRkNU3lpeXTqYeuBSPX1let+MWX1LVtSzDJfM6ulbVh2Yv6Zdi63jfN5q01PJlpbdq3PMS6+5N181F52X1zvrewo/yN2+tawC4YFB7UES51lUPXTVHkOCJCQSEByRxHoRFevZYdCXKChF3rOIUI6UIyO7sqEc2RK0nPBW5OGFIURxvGES3kZvRmDvGYnD1m49pyZAFZFFIeaslbIn34lNqc7EeQpdGpcUPbH31EmAmNMMApJ5ahlQkLhb8WygHeceAFm89x4AkTYplpua4VDHvK4k6HB9Qm1hv+kYF2XNFSXXSu2pP4gWLEHR5opq1kwhd82lZTCQ1+NWb42Qor56Xk/QQrunDAZMK22tqhNytKYVl9rosdVTtbGF3DWXlxrltbDbAxX/hVOePvKHTxz2/Se+PvYNN6TLvtX7/tHXH3Lg9Z+5+Pkrmw3jW20oVgnIVSq+3iDwbk0/xhllmStWRNUnuas2hdnVGuSUUN1AVUQ5yn25xMhQr6tfh/56KOFY45xUddhEbCeoqp7D7ZpmCKqkmpGKqlc1qr5cMqnZsBxK1mVpGG6EtHkh2cx3ssAeRUStl+AmckMWQnfFOyIWpC7zFSA7FBGxOYInduwqhj1hy/uqFWJoOrbbDqSJW4xhYwwZ241yBKs9zhCQMtNVh7oggtabUoORfKNtai0myVKwwIAUJQjIzlFiUFSWL+/r6R1EosQgsXrglb0lY9eSyADihqGMDVtu7PBtEphEZs9d756uJDSWFZNKBMbXlxVNpWNP+0ln9iISjdbUk1KbgJorarZjXCdtraiAp7TUjte0CKjdWzUd6zPb7K0iUFaNozUtJm6trqf12Oeu3bs2a8NY/NHlb+7xb48fdNKTx5/2/GsLGza25HR1Y/DEu//pr28/YfLbN5lKTW1OxiSreskBNOu2PCjMrliEVpudD6Ve0O64Yj8T+nIZGi1G8gNFyo2PI2jUuwy0G5sUQE668LoUnHRJKJkHSg2JqvXsUHgIPCuEOUXVkzrc0pX9YcwJj+KBRdWT0Ah1yEOXHsp49iTMknsmEXRkm15IfDWHhmPPrpiTQcoQWn5Th8DIRkQbxYgnYhEB74c9qpu3H6yjkDqRmRDX6+ZH5cZXKx0iznKylkgkzRBZME1dsSJAvt70nYRZoshY12WYReKBSqvRyT1So5kY45C4lTikjfCDbL6NXA4fIAmdvlrUV0eHzRXlbLBpT/9ha8YCIElL7c6qBhN3VtWzeoIWmsvL3njTyto9VULurK6lpQ4CtVfVfOZcbMLhkAy0kmIbPZpOPvwyj/zewvIfHls05u757yypq2rctiuW9D0wY8oz8x6pF3tVFctV32gygOsfoMxgnOSD/Uzkq1VfqwmxHRyEJCFjXbHESNhu+mqNiX21TplZO2DZ+HJEloANYT3n3ehV1wmTexEVj92VZxwjCYtYz8SKG6JCbGxNjDwKtlYegrceWSyKiACJIyES45lEA5Qdi3jP4EhIXM1Rjpih6c8YBZrOlgyT+KqlEXDwm+ntpn4VYREJkpCkWZykmx9RQPPwvhsK8AGThiXQ+YjonHnLlixdjiRZjsicJOAsIWsWe2aBRssOVhjJVhsQ5UgcJwgkyBpnkBvX7uRRbEQVR8ztENTS1oFNiSqcPYY3JQlJNW6vrCBQp7/RWVa0p/2gM3OuNWSaaWtljZCT/kbU3ySgVm/VxtbFprW0jBbTcqezpknEnb5G3s7RQqu3BhayetLpaxKue7AKq8m0VVdVjdrYaKlwNrBGHSgql2qCbBpVW6kKsRvoxzjCPM/X9JGz0G6FIkZXqUK7zQhmsEi5xSSyxQFCFqIN3ecAuB4jLTKnlqhrkoqI5MAWmVkMMLMQdfHQA5dUcOMwC4ng/zC1ILMQSwCmF1EkCf5QixKYQl2KTIIpuoZjEle1EAEB21LOjjEBW8kFWT7Iy77RArRhGSZmgE1qd8wc+HWki3wqIgIgAAxIqWFiAU/eI4tECXgUQk5STIx1wJ0EiCVJfCcxJBJnCMje+rTSYCRXrflqg5FsuQ6JJeI4RweUpi4z6+V7Y5aZbVBBu3bCpiTBtLP6kiJ4TKut9rxV+Y++3X53roks5L6xvAIOs2rU6qkhUNTXyKsRWmgvqbjY2XbaXhksh0ZSislha2XFZdZFtrWyim5t7ynPMUvI5K5/gAGxE4VN3ZVK0Omgs3ZwgJ2HOLKDRWF25bJvtQkg7++nPMfc2FJRCH2z7WsNRrLFMsaxELK3I6djrWHQLcZd56tL2ONFADnQ+lrPwV8ZsOKQ2XkWEU+SexIVRwLEH+yh/9CNRcLK8tg9BLoGQ+Qh9kzsKpYMkcFQ1wJt71ueie1gTgkyC23Gf7qJlhs70tRh0o3WaY6UE+tccCjnuQl7c2q7eMJp6gEZSXKLSJRlPokMEWcZAgogtSIbJVmeQSuyLBJlmObeQxfVC+PYlSqM5MplaEcEkFebAtQ/UImzbrX6EOHDNnq0u9rRrDkbDFBVtADWN5cXIfd5J2/MWpH/4D87MxYmjQw9tlZWfepsO28sq6LHuNzpDLQIub2ymjdTyHxrZRU9ZdVOPNBipM7qWt7M0EBrRQVGIA75Wh3aERO6gX7KDWWZHRxkJGg08krN5gbKFTHWRrEdKJID32xCvSFIvlqlJGXv3WCRncM48eWqEGOSMwASJWm23lpP0mydnKx15SQHCWqP8QzEXW1ExSGjKIsY4GCSBo5Kj+JIWHSkcvQ/EVggkQA/HRQ2duxqjlGg7XzNCourO0qRgUwpZ8+YgKsYIbE5unXdA5tvIzuPRMMKRpbYymBno2UVI7QRCijhwzcRc5p741lEFi9cGeeOWbKciAW861tTZNHMovUB0A6QxVnodFywofMcASlOgVWtx04zZWJotX2jSQBmsOI6iU0MRqmMOJOd99Z7ZnbWbdXJIKr+nDH0/sYkQbWAQM1lJdvKvcHm3B5z8nfiuUujYkRArZXVrJ6C9fWlZRfbrBE1e2uEHPU14lIU3ETeeNvJWqvqCBSXOmklZiTTybthGmIm8u0ONDtC5EolijN24MpFAcAotuUqEWX9/dWe1XmS2f4BzIxPknxgkJFsrZpXyoJkiyXKMjK5b7WGv9ZIHMLhb7YZrkFVtdBd+sFfyaIGmEUchusaKC6DkcqiQBKYitaTty2c+i1vhOJyFBLf9BAje3Jly54xA1e0QuKbDmIUElexlCF5dimKKLDaD8Fp4gG9B2Hxhp3Z3NSJ8HoYR8GxC9CtiJg5e2GSByxHAlJCMFkkIsOB5CQl77BUrr0/exmLWEsBtTJOfalYyXLTTglYwXrXiITZ1Wq+FYOz2ZpBMg6tw6HMKFVFojhOvIdNscJtfLznXIizZm8wtHAmALV6akklAeDWnBX25yelS1e11rQYKOqvR4MtQmr3VPJG5lLbWFYiR2klilY3GKjVU89bORjfGWgTECHxCNkVZt9sBVg4V64Kia/Xod5kJDc4QFlGxuSlQWF2tXq7f8BZZwcHOc3YuWR1HzoP7ZYrl4XY12oYJyLC8qFqcIHEIgc1CYJNDMwiQBLILAG7mCAWmUSIJbPwP6oasWMBJkuuZBgZOt43PLO4isMU2ZMpGwKGjncVJyS+A2iJVbrYkyhufTKDrWsuo7Qdivc3mb8g3d/W2Q5ySw4ZUdIEmSVzGIiuM0se2Xmq1Zuq7DyFnAskefnl6bV6MzbsiT1InCKLeuC3357dt2bAOjIOHVAndtZY12r7So0RbbmMaQbG2FIZjLNZTlsW5Vh/OKr+3DEb045ERQveQjzY7KxuInN73jL785NMb3+ztw4eskqnubJKxFFfLa1G4LC5vOwzl7ey5rIqecqbsUs3eUIxkhssYpqRta5UYiTstH21KsyuXIQuzMkgO49JApVgE5eh2WbwvlJi58jkrlQVoFAf8+H3ZqRuIgOQeBIRMcAoItw9HLrXVS0wsDBznNnNx/e3wXRTVUbGDIXFNzwmyMCu7NgxpuhqVligCRChoNiipRzJkqs7YfFDPQ9ARjREhrttTVSiuk87sFEybxnKvzAbGiGiOXCOgbuEEBkD5buodWRc+EEAhQms8yTqHBXrsfWQGkpyZ51PMrAenMVWx1rANPPGIovMnb/y7fdmWevIWGF21bpttJwx2UDRJWmlv5gMloVZt3LaRdWfd/GmLeaOyRtxY3mZWKLFfebk7/qBYmNVzSbWtrPG8goCJcVOtKZByK1VtayZoScb282X6rKnLsxJK2JAX62w95RnrlwWZt+s+kZDiF2pgmlKzrlimQF8s+NrLSZy5QrGMXuPcbxtNcEbF05Ri8JBJFBU1aH4oYyGsLACuSGKhgWHsvFUi23xXYgKCybEwGjQVowgQ9tDG4TFVS2myI5c1TEwtMHVvZC4usWsW5kgojAcZCBGEV4XuXqr5idPADyDX4dwgJiNtSPvJJbYrqeFqqi4bpRDUssOhVhCgHmIsUGiFHJLqiicirDz3eu5xU7istymGTmgNHO1Zi6quaHEILO0IpeatXYmJhnU2wP9xfqKHkxSATDFEnvENGkXK1tnJ5x3Ec3amCSoFtJa4hPTWFoClKy3aH7yba5UWv3ttJaA9fVlRZ8600pbq+uE7A3QFmilwuxrNQaETtvX6kLsqnXKMnbOlUoMAFHk63UmdrUaxJEA+EqFwVOWuUpViH2zgUm88Ydvwcg3eUypGOQQoHFhYVHXhW9JQEREHYmIkKgjFhFHApuwI0e+gpk3Q2MsImTJRygkrgGUEgP7uhNgyghaINy1EATF1zwDU0au6oQFPKNoCLcxC4rkyCSCLPAhiqaJuFW2NltHzWBmQDJmHUkwwNG68GFBhwQSA0wikfXDlRI4xAUoXQ44FBEAo+KJJMsoxHPqraTdiTPDw2Q54NE6yjIkpk5s18v8JetV1NcavtYUIlsuU27J5nmpxB4pd+w+OPNCVP05m/AdqRaiYssbV1tatJbsYDX7wbeoUuoUO52BDnpsrWra1DERbia2tEFj721xkK2jzLhSVZh8rQbNtiC4MAZjXaXChNDuQLsdzCPIUnbOl6vsAJxnoq09/oYGJsPH+nraFDNb4OFENxYh6Z4JHiVEgsLWSyI2xFlpc2G1tUNmXr+oV0RYBNk3HFnGHG3FBkXft0BIfN1RTuzZ1xwjYwy+6YTFVR1lxMDekIiyamBLQu5GjUOHicVuASbuxroqNkMi7jS8s2uJN9eS0q5rEiSOEzdSFRETMv84qJracSbQIqaWwuEQG0IOhGhELKkBIlClZcuWAJDznOTIIjbH3CALx6m3ngAlzdEDDBTL6/dZJE6SrB27alOIfa3OSSKIplgi4yFOXbkuxLIxa2ftB1H1547hTUlCq6+GHlsryyZ20Gxn3/83KPanHdMqtomZcAtC9us/lxnQlkqYxOTAlqqCBK22K9eZ2VcrECfswZVK5B1mma/XhcQ329BuCZJrNBGQRLPc1mt1/RC+GhlRnTh8BZCDJQAkxEIilrr6kuduMKF7HcPS2Nz7N3L4iDKwsFCGGCMzu7qjjMiRK1tG9jG4uhMRV3O+7RnZlg07wrTrGIUYyLGqggiFHE9kEQnbsIoiScg62Djt8GYnRFVdhs2yQ2Q/VOQpQ01VjbXGrhOlyTxnnkYGZyxwoNxZ2TPgPA5Wy6vLNRU13V1Go8R5YkRODAFSbtGAqIh3HWYHKKEQ2TlMTUiwIxOIsVOAoQ1l5Lcz1gwUK6LKiNbYvFqtrex1xuaDRUwSss4WK+wJ4xha0aY+mKj6cy+i9zdhJ9RXlhEo7q8l9YTiNP/xv0P/GmKhbUsDF8UoCSkS0G4xoC0WyXrMc1cqMxG0W9BsMpIrDVKWo7WuVmEkaHegXhfu0l5wl5F7W1D/ibpZiustUyICAGbxyKIKyJ6YVRwJdbfYsPUqsgY1iULJ4pYtN2FhYka2NceeMUPfBGHxbY8RMIstWzKEFm3ZCgq0AVoQAsaYIjl2TS8sLBqynJC7HfDhYrfn0nXrb/E3GW7M7B2D42bVO79OYF5ENpqDFAySwEpFRMZ6YkYS40hESvUod2jQDUYtYjUOE4uiGmc+MFwlhgBoqIJClVPhdDhRzwNFgTbTYmaRObjy1r7aeT/883CXkAjzfPnceVmaQ70GrU7Xz57nlFtbqjESGScbMGyIqj/3QtqoF1W1UF9a9BbTSrs92Obc2tN/zJXK1k/y0Fw756sVQYJ2y9drElgF0oy996USO4Co4yoVYfH1KnQ6DN5VSuy8z1KTZhzowyyK6uYoITaVA8PCzM55NwLgbfivSOS8Z1FLEgpfgnbhWJCFRAwEvUjDXgkiKMKim8+0EBH2LCwQed/xHJKCDJEnW3WCghH4umNmX7MYAQPlRcOeKUVXc8Limt7HICKEIt14s6oqsiBLkAQSZRHPLLrtFkIWQdIBRIlb4AER11qlYaFviHTkkCysPXssMnIooyMRcaye1DP2xy2D4JGizDOxcZQ78h6SFAKLeICxIHSEiYp4sGlurcc4BWR2nkLdwvAZFV5n3PoIk0GPIxZVURZstl21zoR2oAidhAFcqcqAGEeuWhXmke4WUXXnjaH315eEECMp1Bb1Zx0DxoMncWB/8bMPKQmuXGYPmGWuVmViX2tAFDGiLVbYWDKZq1aECKI2dFomy6K+1ZjlwBrnHLa9KPNJmtPGrN6R69sDOOcRaVgLCpvyevdv8AQNyTxIkgIHb0yInAIJqwQ9RFVJFEVYdVNmAiMzMAPbmiPHmICrOSHxDUcJMrGtWHKEGbqqExJoe4hASGzZYEbsyFUsA4MlQFHVwEclQyFtEgURVQXqRqAdcUhP2kJJGJ4rJmaStA1R0xMyQnfFb1hHsd7F1LOjIQ5ZGQpisBgf8rLYeGHhYtpuWyuijY6Jktwjp5YyYxrNJHDepDkCsvPBMSWq3kPKonEOHhmQo8QjrhO52+hARISYvO8yCaStdl6qMbKrNqAZMZErlyk3ZHJbLDIQxhllXQfAkCRsymKuRjgEEyAW7C9+xuX17ZUtbMLERK5SwSQl71ylxIDQ7vhanYl9vY5RwuBcuUgeMI2hVk3jtFltBsr7JEcg8cid1HcCe57ocEGGiADA8Ewxs/c+hJnDfjY8fRtWJK43pxY5bLGWwqMkKBuIQqxDe/CmTySS4fgepsLItu7IEBtWp6rKufqGFxbNhv5nGEMo7MKsbJVRIMWNBAu7IiHcPRM20hW3lSdC8KwAaavihtkphxf9yB+GK/3Dr80csxEMHRYoVErEmc+tI5aAKlDPO+UsYZHUcJc43bCqepTMkrDklqLUpplNLXWiZP6cmSq5qKQGjSfkri2kIza78GueZ4g4rPF2e85d+56YyYEQ+2bLV+tM7KtVjCMG70ol9ohxYitVDoyLQRJmzlpvcrqSsM4l6+3pP+fyNp4JGKeM6KoVaLUEwQ72kXGYxq44KETQbkKjxYi2VMTUkDWuUlNWRxpmMzPYjlJCyS2xdLUjJPIbS5EnosCBt5m2UUlQVQr6d7A4RUQkHP8hfUBVLDCJNBetfP/6u+b+7oHZt96XFKsaZACZgVszV8276d7Z193TWtQvIq7pKWdba8++9u5Z199Zn9fr2ygsPY+8PHvC3QvueGTe9X9c+PspC25/ZO51983/r4dnX/fH5qLV3U6qimrxnXlz75gy5/f3l99foKpAHCyErtsKZeUjz00754oXf3rB25dcN/jOOruaIK14/MWFdz02/85HVj47bb3BpoOVObc9OGPy/XNuvr/RU8qStTnbMgTeQkQjAb+G542YKzFknlU17BEOqcupbMB4FNHcM7NEPh+I28ice/YoRJwaQhEANo5brU4ntsYzibQju2awunJVj0iuykTeBDe2MBEnSTLcPSIixFq9Yd06H1pEOp14vS9LaeZKNUaCdhPbHSb2lRJlORnjikVGhHYbcuPO3bQXdeTzxHn7i1O2TRLYe1epCZJvNn2tLiS+XMYoZudccZA9UppArS4ovlbFTpuJ88wjsUcOSmfgVWKRzNHmvSKbshO2tKss4QgJ6Wcs6odcMZ5Epcti//KZl44p7HJZYe9zCru8eePdqupb3rW8qvY++tolhd1HF0Yt+8ubqurbnnNt9/Zfvt1+5xV2nHXnn8Wqqj74tZ+OKex6aWGv0YUdRxd2urCw00WFT1xa+PQFhV0XPvmShuR+UVV98J9/PLqwy+jCzg9+81RVRdaQFk6qabH2yL/88IrCXhcWPj66sMv5hZ0v+8gBL42+ZniG2PhbD/7yJYW9Lynsfe2+n8tb0cjBTr/otxcVPnFlYb9LCnsvfWH6etO4+ZkU0WqMsWUV8UAhY8JDVy8KTufMEbEadP1xyxF5EhOAOSx5ZADKciTm3KLzJBL8pKKqhDETqDimHIny3Ijqyt5V3vsASkm0TqFFSC5W1WHdX9YtGyTjGBCTOC2WhMTXaxjF7J0dLJH1mMSuWnG/PAvfeW+9YYbVtq4kWG/P+BlXtkU7Imfs4AB7wDRzpSoTQ7MFrVY38S435IyvVYUYO23fiVg0tzR0khISB6oVEbFAYR1s6itt+vtt5p/WtqAO6fDhIOJQAv1wCKuxKFq6+/P/fvX2B1678+HjPnLAI98+S1VdB2zNqerqJ9646qMHX/axQ5c987aqYgJqdOEfHr9k+33HbrfvvAef51RV9NGTzhxb+PTvjvqHl86b+MJvrn5l3PVPnXrh1Z88atz2By56bpqqEiurmlrn5gP+9qodDrlyx0OuO+RLeSdl0ZD5R8iPfe3nFxd2v3q3o1+64sbZDz/18Pd+ffn2B40ufOrd393fHY7xd/zh1WKxAAAgAElEQVTV16/c+Yjxux55+ccPX/bim2tHauWBL33viu32n7DbkVd+4sjeN2Zs8fcME8WNBGLHzJQZCOGXkKmFLMHxYIABBYVLaSdHhywZdAtNHRISpwaRxRMnOYiI8Zw5RBLrjIgXQaZYlVU18LLJEIb3eo6sJMsAYOTnDViU631vzKwZKAkxdCJfazOiKxYxzdlZWym7U8/wL74Mdi2ldkBflvVR4623v/j5tlnMjOjKpW6W0WCRATFq+3pDmH29imnK3rlymZ1D6PJIG0fWM0uAeRJATgxyAPYJm/NW7/1bJAlB6xARYnHBOYNdo3k4etKY2zN+p8Pv/dvvvH7+pEsKe996xD+5jmEneTFX1dV/efOKHQ66YqdDlz45XUXJi13RueOof77ko/uN236/eY++wJmK04dPOvO8wm73/ftpql3i42iwNn73Y8Ztf1CQBCQR1ZXPvXHlDgfcfOjfTdjz2HEfPWj19PdVNWycq19667LCvuO222/qjXcO93/KN08bW9j7piP/JeskqsoG7jjha9eOOuHWz/7zmMK+r151i6q6DPNM0jWVG0ad8LvD/+HGA/5m3I6H9bz27pZPJYt4pGYKsaWgQAZl0iOHrSRo9h5DdZFUsyj2FkgyTyxikQMvYW4xhG5Sg9TFuw/6FSKxCjKlIiS6vrdjYx9uI0tipFlIRMICUUTWUxa7SpWRfKWC7ZgBbanoTjvNvzrVtdsMyB5UlEVyhxuThDO2xWJmD0Lka01odhjBlspkPaZp12HaavpmQxBdqYTGImtmiUQccABJzg2G0E2SU3AfZY55WyRhi1pQhJiFRYJeFCxUEQFgJlHV+Tc8eGHhEy+cfXXt9aWX7XDA5R8/tDhjkaqaklXVvhfeufyjB12+0yFLn3iTQVV15iU3jy3scdUuh4/dfv/5jz8vuVIkD5/0q/MLu9/ztZN1SMAqi3uv2v2YSz6y/6Jnp+qQp/ilc64+v7DLtGt+f88/ff+cwm6vTbhNVY1lVX3x3KvGFPaYfMiXokY87Fle/swbl2+//6UfOXjRM1M1nAnH/+vEfT730rkTx25/wD3/+hNVjeo+TXTJY89dXNjjuV9d9bsTTrz0Iwf3TtsKSfDABtgAJy7AIHQdVt1dg8WBBH3JehbRRp7WbQbMmeuiMAWaTeu6Qf1AF4vYZYSwwBhwZDAR8SIgYjffpQ9cD2tNIGLKczdYZCRoNUOBu2s07BlnwPQ3bbPOzmOn5ZstEQnlWetazA7s6T/jcmnL5ys0TFP24NstaDSF2JaLGEfknSsNsvMQJ65aFiKfW+eZWbIMidhBN0HFWPLAIpJZCtkNASF9a8PbumUmhKhCd+lryFcQUWYRFttwkKCqPvu9s88v7Pr+H54wKzs37PO/xxT2mn37I6qaDWTCOjBtxuUfPejSjx28+KnpImqKrRs/87+u3f3oq/Y8+sLtPjP3Ty8IKDRlyrdOv6Cw+71f+5kOHVW1Rb1X73b0Rdvvt+jZaarKquD5v77w7xd/ZL/B+T3P/PqKcwqfvPffTlFVTyqi9/7LDy8s7HHPN35OqoDdeHfUV5706b+6qLD3q1fdrKqY+9uO+8r43Y9Z8tgrkw78wvg9jmutHHBO0oY+c/KYsTscOOeOv/zuiH+49KMHr9oKSZDYUGQIg94f8DC7ObAS4i0OhESRu+hMkTXlNAHm2DkkIebMMYk4R7lFVskteQjwXjQS35cpEzYqzByLbL5GYivWgyDZUpWMxzhy5Qoz23bLnX4GvjPDxW1ylrLc9g8yoLcgIutZzGDP2GpJEBHfbJCzELW7zHz1GrRjRnKVKmWWTB6ibCwaYNsCmg0h54ZYxCMbH3jpGJCRJXfbCEy9hZNFQ4pQ120BHMK9vu2gg+LwD8d85dIdDxqYsYyb/Me//e4FhVFP/Gy0quaDOTkdfGv2+B0PuXynQxc99aayTj1r/OjCqBd/ecXNh/3dRYW95j32vIpiLFO+dfp5hd3WkYTFq64ZdezY7Q9cNOTkqS9YNX7nI6477EseZfadfxpd+NSkg7+YNjqi6hJ/2wlfHV341GOnj1FVD11TEVJ723EnXlzY+4lfXKKqlMNtx33l8p0Pr8xf+cA3Tx1d2GvOA0+KanV+85YD/vb6o/6xMq//twd/cexH9u+Z+vaWT2QjwXqCFIyorl4kEkLOxCLqgYO3zThiFotYTmNgauV50KBy2yXADSmoxpFxPOwRWfsm9kxGRYQyEQiGwhb3c7Nf2QNZT3lqBwYYGZLYnnoGzZzl4wijEIYrkXWUW2HeqO9o67QjYXHlCqYx5bkrlhkQOp0uYXCtBlHGANx1hIkNbBfADgP0JwELEGeORbSb6MuSO9qalL9NdGzTE8oiIVzkIg8pMrCtWAL2scdEmot7r9r5sN8e+08mtpLp86eOu6Cw++2f/wYDuZqnVAbemnvFjodcvuMhK1+f33xt8fiP7nf9Uf9n9VNvTdrz+Iu323fulGfCwn/kO788t7DLvV/9qWo3ZaO6ZNXVo44Zu93+C5+eGnoy/54/nV/4xAPfOV1VB2cuveLjh43dfv8VL7+tqkm5c9OhXxpT2POZc6/UbrhDVJWB//CFb11S2PuRH5+tXUk4cdyOBw/OWzP1qjvOLXzyz6dfpKrLHp4+trDX478YhwZvPODzY7c/YKvshHaKlQQx5CAGTRKZRblb8qoeu6aCBQYSZB6I246w7dLUQ9jXkBiJjSMS8Z6N6yKUbfClvAgx5cJehIWdrpsJsuXd3rCxd7ZYIg/kjT39VJ49xyeRr1cYyZUGME0IaENJAPurrZcEEVetQjtiYleukHWYpYFl3jcbvtUZ+QroFgqzc11y0lDDbsL+QWwth1Iyj1tRnrvxKdhogXr4EzEk3YRQ38Zu3NcgGuJM597++AWFUQ9++0xV5UxnTb7v4sI+V3/qhOaqQcoFWtI/fc7lHzv4sh0P7pu+4JnvnfPrwk5v3fRQe1bf+E8eedF2+8x99Lnwloe/+8vzC7vc868nDw+kuqj3qk8eddF2+wxLwtOnXXhO4eOvXX+XqmaN7KbDvnxBYbepV/5WVaNS57rDvjy6sOez516pqkDdM4GA7/j8N8YU9nz4R79RVcz97489cdxHD1r2+pIVL82+ZLt9bj3+RFF947Lfn1PYZe7jL4jnGw74wiUfOaBn2voOxM201HGxgziEvCRDaeEsYikkholBFlEY8qiWsiT1PvG2aqwGwGBkZjaeQs6FsZtKmBJVETbMWfhBZJ1MkC3v9kYezewbTUwzYrK/OJVmvQ8m95VBYfKVQYza4ekbSMKZp29DPMHXG75eY2JXqVKWsTfdCJ/J2a9jBiEJsiBxbomDwxSZRTLfLaUPaLge2Q7FvT7MLGzYGJlR2JGrWgGBFH3LC7OrWR8Bo2iiT3/vnHMLO0+96jZVpVz6nn5v/M5Hjt1u3yVPvqyqUJc1r75/xY4HX7PX8e9M/K8rdj745s9/02dUfm3RVbsdNWa7z8x5/PnwrkdO+tX5hU/e+9URkrCk94pRx1y03X4L//KqqoKBm4/5xwu2+/TK6e+He6b8xxnnFT5x74k/VlUTuVuO/coFhT3/dOpoHZH0Qbm//YQTRxf2fOy0MapKOdx+3InjPnrQ4lfnJzV38+F/f8XHDqnO733kW6dcutOh7WIdEnPDAZ+/ZPsDe157ZwtnySE75MEmBiMhSEIw4UTUY9eRalBE1XkOyMSNLGm6NANYk0QkHNxKqpo7csgUkmo3/VJhHzyqTDnTViCffnBghCV46N1pp+KMd4jZFQcZyTcavt4ISX8bngmnb5UXVUSEFePYV2uhwgY6MYcYQppv2DtmARIiyS3hWs+DGOyi4QbqpK67Wrc0D3SLusoiIq7pfAeY2FYMW0JDruGZxLW9a3gV9WuyPxx74oWFvRY+PlVVIeFobvGmA74wujDq1XE3qio0eM1LM8Z//JBJex57+xF/P7qw59wpL6hqZV7PlaM+e2Fh7+Ez4aHvnnl2YbeRZ0J9yaqr9lgrCeWZi8fusP81B3whbcXBF/jGtbdfWBg1cd/PRZW2sN715e+MKex5/7+dNjTbqqppsX7Dvp+7sPCp58der6pZKbnliH+4ZIcDFzwzE1UfP+msiwqjXvzl2JsO+PzvvvgtUbWNzg0HfH7sDgesnLZFdgKztFME4mIHQrWaG4rBh7RwR0M5i7jWfaSisTGNPPFE/UkjRYesOXQR1jYH4j38gQSZEhEWskKJiohsslp/OCVky5uoujN/hW+9xSp2sJ8BMI1dpUJAqloYKUziwZ55Kpe2wmIWZgKgPLelCiNh1PG1BhO7apXyjTJ2SThwA1kvBdStYIchSygsprXX/7skgYFdzbNn3wFX90zs6g4TJM95xZJnSLpRs8obC67e+fBr9/qr8px+EYWcfNHf9+XvnV/45H1fPVlVoSM9T7595ccPu3rXIy4u7PVf//hDn6GqNpavGT/q6DGFT8965Nnw0inf+eXZhV3uCWeCqKrWlqy6etSxF2+378KnX1XV966/5+zCznd9/WRRDYVpq16dceVHDxq3/QFLn5+uqk+ceuGFhT1uPPIfbGqGH9L/xqzLP3bwRYV9Zj74lKq2e1u/PfTL43Y8ZN7TM53q6xNuH1vYa9KuR4wt7PncRZNU1VSbNx34xXHbH7iFFrNDriaILNWoKwkBvJ5DkqKIH0IAcUO6U+pZRHMPtSwl4YG0UzeWWTIgFnHEbtOljiN3dKZMGIUdYyRCwkbE68YzKbdaXxBV/+tzYdqrrOrKRTKGbW5Lg+RBVQsjnyYO3Jmnb5WdQM4OpZqWyTrKcl+pMCL7TaK3Bud97glIkCV3GOgwwqxZRyMLi7fFk7puwwwpQwY2JcOOyZCreWHxLdcFz6o4MoQ55oO5qi66809jCrv/8V9/oiP2o9cvuG5MYY/JB30RclTQnkdfu/zjh175iSPGfuKw1TMXhXsay9ZcNeqYiwp7z32sqx09/N1fnVvY7Z6vrnMmXL3b0WO2+3SwEx77xqm/Lnz85Qm3hWnxomk9uemQL44p7PHixdep6qLHX76w8KlxO+y38NFnhzvz4hkXX1TY89q9/9fAoqIFTUvxzYf9n8t2OmTxs7Nip6temz1+p4PHf+KQcTvsv/yVd1TVVFs3HfiFy7Y/oHfaFmlHmeNiB0mkmWIIJgSLmYZqqUNaSldfCuwnyCyKxOUs9szVLK5leQDRCSK0hatWBEW8KjFGKiDihNL/rsCSqLqzz/dTp4qqr5YxihjAlctknG6oHbmttBMwTV21Lki+XKI8J+tcqcpucyDGLAHnkLuMep6QGVkS1/W1Oc+iYiAwKW4jw7GIkCUh8W3v215CjrQh9mQrhpEg9rZihcXXHUaAnnwb+597657Pff2yHfe7639/8+2Lb3zzgslvXnLDu6Ovf/RfTr58x4Ou/Pjhz//fy0w9XfPk21fufPjF2+0z5fQxOrTKG8vXXLPXCRcXPjPnse6qfeT7Z51f2P3eEdpRbfGq8bsddcl2n1n8whsMdN2Bf33Bdp9eOu29kHkafDJ//MbPRxf2vOsfvw+kLvW3f+HfLirsevMhf7f0oadr7y98f/xt1+x02PmFXZ84+6ok1qjDrp7eetjfX7bTwctfnhu1NGvmv//sP12+/T6TDvpi2kpU1dRavz3wry/dbku9qB653AKLkhrKXEi/C+niAsgynJai2q2UEA2eVhKp5JlBbNm0mKUk6jxvfYWpqDJTLAIijqkz5Of7sI1V3bmjs+lvkyrUG9BsCrGv1KCT6sYk4dStOhMgTly1xkTQqGPUYQDf2jiU2sgmI6CHHAY8laEYJElqfDiCg+WwtZIgokLCnn3TMXKwBITEtTzE/4+5N4+7q6ruxq/Dq7ZVUV4VwaFitdbq60+Ltta3Wq1DnbVWpdY61akMMg8yEwRFEBDEqQhWRBRnsc7MhEDCHIaEhCRP8kx3OtOe17h/f+z7PAkQICHaz7s/+eM+J/eeu889e529vmt913ehkMR+4MgcFgqLK4QKhVhivmKfzx7Ve8JnHr37kb0nHNx71CG9Rx/Se+TBvUcc3nvCkb1djn307sc99rnVqv7Uj5ce2nv8Qb3Hrvrd0rwAZkZ3rDv6YU/ft/eY67/9kzKT/3rjB/bu9b768ncszm1+5dojervu33vUHb++ctOVN+zbe+SxO/+fdtShTmqpc86XHH3ap3oPP/oRf9q/Y2POefbWNac9+xWf7j32yN5OS3q7frr32EN6jz/z797dta6teDiHsfJfeOqLD+3ttOq319fzWXP+0Xv33avXO+9t/16+NMyPP/e45x3ce+zqX1/xoL9egcKDlixoQgklD7wg8DGhi6tGnjC1PKvkXGoMNOcqhkDYpjBtDakibZ3f/mAPeRXpVFJWFG6LX5bzdih83XcQScoZDjjEXrmUcqauhbm+iuBoBMNK783KThg/+dHtyqyRc2kwFGJsqzQcqLBumyYZLghTAwkUhDDRpVMHVFzSuBCj2J5LVuyQWlJRqIATc+I0SMKKLcA4qUjsR+yIQeJsKGWWcZBUVGO+6tDTjug94Rsve+uvDznhv/c77r8/cdSvDjrp4r2PvnjvYy/e97iTnvTCE5/y4nrTqFk//+P9j/vxfscN103rAtvJ9qufH3ryD/Y5aurG28uR677+3e9+4uArz/qvcgGaczc7/PF+x3/vo4fOrV637vLrvvWBvS497Zycs0gWzcyqkmduvOOifz/oex89fNMtqwsrtp0b/froM8559Xu//FdvOe8tH7rs9HNn11uk3FapPwPB4sUHnHjB+w+aW72pmmdRXXfJNRd8aO9Vv5lQ8aCz/33IiRd9/LD+nXff45faynJUjwKs8y02nkFKnFRLL9A8yUhOIqoTv4hVNCNNkECbksEUETe1FTDpfR7mum2JM2Wr4lWZqVFFVRTxO5Jxc4G85nTAweaKqyFnIg79sSBiU8FgPm/FErZzTxDANBgKAnsPg+E2mkHOWRYqZoAlomjOiSYcr7BgAGlB4WdbTlhq4YUUDWFNqooNkiUhTiNgFA6cKhDRNAasUFlTP1FgilwsIXO+4pDTDur90bIvLNA8S6mNZoWcc/7yHm86dqcXVJvu4T0uWsJ9D275Z97akcnrLfjh90i+Tkg+m/9EyoV7OZoB15J3NJwKiBJi9jGz5q7dIUE8Va0dA0vlaOxIdOL8TIjrmlW0lEQhF0njXJ5WEwEyzZ5oFD0Jb2wbk+Chz0TSJKJKjXBY9Jfy9qcXtHieIIZz3P9gd9U1IWdmtRaFhYyFwTBvxRL2+ojMP/ieoKpUZBNLMZoPEhM29ysrcN9R0mcl8hBQNC9uDjkg4xbqEvRgsFlFBaXoqQgIRU5jlKIuYUhE4xg4iICkMQgLOZqIbQ0TW2ISP5+K1vRl+3/uU73eiq/+MEsWUjcb0DM5DP2Ucz7vVe/+dO9p1dTm3+ehLTrNGTVrzqJZFl6Ui1w0iVJLVGrrFu0qWCmyFKPp0FZIIKOZmJIER6O5RDuclSeRuZYiiUvc76jE7gpUw+Kta0YWnZR3ay5NTzYT2jOwDIIn0Vlrq5T4oQc8VMSrsooTcppF2Kjg9v7kmtUnBmQkdZjj3geZq5a5ImfmKLFyiDC8ryUAxk9uaxRVVYVAmaAakTHKotvZZABI6Z6Rh0mJ/UKQbtE7emAOEnaYalBRGCdyzChxCELCnqFKBSGQISVJI1BSClSQAzYLhcXDxFFyztef9Z3TX/b6dZfcyF6E1Q8SGBJktJRz/vXRXzj71e/tBuPtusytjmIAmhctYeI1LBoG6+aNZfJOlmBpPA9E2oygGQGL1mP0niHwaDbRNjf+2erQnFF03pAFjihzhkqAqJCOSJULZ7EwtbSUvGrJLSzcrEyioxRQZODtKAQUTQ/W7/l+51MEFSSpdDmriFEJBU9tz0m081SeuZZy2Gt/e/kyk7OqusABWJihqXO+Lxd1r+3wjshaJca2hrp6CDdhIj20IMdb0viaM2zmvotIAcBbQ12iZElQyBOMQUWhBTQkojBK7JlB0igJCVnEpgiuIJVWfCMox6ECFYUGsNvieSN5cp4GUnXvGtHfS4ZjcZVPHvkLNkB6j+OLb7cdWkMEUs0DgXiL9RhYtavRdcQortu+9nv3mc8k1jmy1AVOJLMtlttRokYlipq3jCOVWzPRQ8gwifVpnSIItzHNW4sifhu6oT3QxCQKtaqqEoStqqqYB6asLg5mFVUbqFREGNC47/7hymWdZhZ1iUwg0ZwS5qz3zKwljJ/88LYjZqgq8oGsLTzv7b1IZimVWYlkoSk3Lwr75CJzwpK36Cw0mWcRVmGBcWJPggIVCCs5mqzsCsiisEwQQmKoUVXREJoivYichCMV2V20DDXed40LqfxhuunIZku4xwu+z/FyvU0FXUvM0vQTRMYk3QhE1BuyDe44LUUX4kK158ozi446KoGjcmJd0H0inVSB40KagBe5GKI5ZwvRYPKIc7YjYYvxocXBF66dhEuWLTGbnFXZCW81abv4Ec05S1FbKv3PPUnWjjTscxBcvbzmjCwJ2DqSScPSe+eYKX38QzI3s41zhFFFznMCCg9SY3F/My5VmigKolkzLHRzAlLNmSYPnkz3fEJy4LLisQMyk7YDAsJhYgnYInYL4aPAgpLGSUXJMbSkotggB558EIXDxFQewlU8tLHFKp/8uaUjVI6Xf8kxk3rHXYMqahv0nhnFjJFJUuCu3hF91M0jkQCrBxlaYtHGcdzSEhYmxosR1eK/LQT3SgQ85xwZO0iBaNrUkalLPvGO7Fci1KiAKop0mkXYqzyQJSx8TI1nIEnIxiGresp+7wPw2uVOMqIQSWeJWajUMW/5YQVMn/zwNuOEDMMx1t1mQPcQrlI151zCROVFqbVfaOU60V/hCQ1TyRJHLpuAspKj4vZgDeQW3B4U9kQNlvARO1bWNEqcmJMU1YmJqbDCGDiygMAoPWiTsj/o2OpPSCjVEAAEIrcVsqht0XbEoqbCFAWAndsBXLrFMJELW35gCEW7OCHGL55cF1SPSvio4OnJPdoC1pNQAwFE5mwdCBymDh7Kg3JhqLJTSaok1GUlFRCx5UF6Px8ojWAmeorE0jokyaA57HMQL7/eSU7ALNIZJJpIa97LEij9x0dkZlu9I6wqGO0QfCwpGxVNC8G4orPLpXZzYhJZNCOIimAFZElIYAgCyoFwnJSVWkSDykWOlzkxVElF0SCW3EIN7FlIYIzCShZhnJQVGyRDSgpjkLRDuZvf+yg6QzZOUkpFwCqlbH3OOYeU4fe0h5Vl3DjuErPowFBE8cALuqmL+5Uuem55gSuQF9yqxbMVqEAi/WgNpkQ4CmZHZqrKKjGrilhVVGVhk1VU4lbRcxHrFlWfOCYWERsQRVFz2OdgXr7C51wqSJ2nEgLNW7GET3xQZqa3cYpkDdTNDl1kzoVwWpJrknOhyIqUziEZRSVnTgyDpKxkicqzvAIOrChYNodCrlbFBtiTkMIoCQqFBZOoAVoUEhhFSSyRYbRwQsPlDQKCLgxWrBwsv3X+yus3/nrp/DU39les5EVltIQbf3Hl7d/60fDW1YtX4OdHgxW3jW68fbjitv51N49W3lWWhe+PB9evHN54+/jG28c33jG48bZYT3Tw47gZ3nx7dccaXoiroA+jm+/ww8ljJTXdzNKbB6v61R13T19xy8w1K4c3r9p0+a39FbebuXr2mtWjm1fNXXv79NKVo1vvrFevKzsmGje+9Q4zfc+Ah2azdkO18s7q9tXVHWvQb+XxXO5g56mJLKJjRxEnatjlDbLwtkXPLU/6zxY36d4opUmRRKpk6+hYpO87lB16yqgWeU+rEjSLilNlVVRx99pNVZW59DTRkLgoEPvIiZVy9vscgNdek3I2DkU0JIIFXbNeaPziqRQoffIjMrNtOCFniSFZ99DKLDdPPWfRTDR5sJSQnKiyZM0ZE1MgAUmDqKTseXMUyLKKpnEqK7v04qYOaYKJk0QRlDQGZSWzOUw02RwqUFJyBC0W5JA1j25d/blHP+czvaef2NttSe+px/aefNrTXtZOj3LO3W1rz/urNx3X2+XYh+12ZG+Xq5acVea//Izzju09dckjdj/uEX96RO9JX/zLf0DknPOKL553TO8pSx7xzCUPf+bxD3/Wob2db/nOxeUjlx1y0qd7Tzj+0c+Zvn5lOTK/YuVRvadcecrXyp+3nvPjw3uPv+6UC77y/Nce3dv5pEc96+TH/cWS3m5H95586zd++s093rbk4U8/4RHPOvGRux/d2+30570aQso5X3/6uUf1dv76K9+1aGD95SvPfdE/Hv/wZx7/mN1PeMxzTvyj52+67uat3QLVnF3gcWl85sgmyVsQ3zZDBd38Z77/JFcHITK14AfesOo4BUsPPcuWF79cC0JQFasKWUnFLthpzjkTa0IRUeuQWBHFB1JVH9knlpz9/gfjsmsw59I4PSYqumM5516zvs8ksQlMkonh4x/exj1BmAUpeHjgHPA2wlBe2AQmqaWcUTVrhjpBDSKSRomDcGIYLXQbKEigBg7F7UkCQn7heJOKH5VGIKQcCMumsYgQKih+VBxDkTfNOQ9X3nXMw3b90ScOn77+5rUXX3nOS978+V33GK0f5Jx/9I8fPOJhu978o1+O75r63ls/dlhv57W/uybnvPzM/zq0t/MVZ3xjasUt65fdNLNyVdkTrvviuYf1dr7mq9/ZcN1N66+5ce0V15lBVe7pN1/+jtP/8nVH/a/drz37v8rl969f+eneU674/NdyzhL0+2/82KG9Jyz90kVrrlxx288vPe/V/7rkj5995ZkX3vSjS6q1M2fu/oqzX/bGuy5ftuay69Zcfs2G5TcXpv4P3vbRo3rPOOFJLxzceXfOWRKe8/+98ZjH/8WK7/5sw4pbfnnQZw6xXR0AACAASURBVD/d221q2WbN9MUbI6rAmkhGlknURm7cPbJ0i2heFizhgW+rQ/CMHtMgtKTaJD9KccddOVVQ8XlS3RZVRdhOupaq5pyLMrEUaRkq2hFYVrzzrDmH/Q5MVy/lnI1DEgUUFyby3L16Q5+Jm6nKDY1EiB95/zZaAvsgzBGEto16/sBjUopQmgOUXtwNCDBahCqpKlaAhmQhkcyBSjgIWyzhozRMHJmBYZyEhTqkDicRVU+SOA2TlM1hBCqaxhEMCkqqQBfu+/CW1Uf1drn85K/lnNnqd//hfSfv+lfNdNWsnT72Uc+84J//I+fMkGevuv3YRz7zon/5VM55xRnnHdB74oYbVt7ripafed4hvSfPrLzrXsfbdZtOetzz7rj48rP+8rXf2XOf8vvMX3/bEb1dLv/cV3LOd134m2N6uxzxsN2Wfn3C5PvxB4847vHPG65vOWdBPfVP//bct37oXqeNg/qUp/7Vjz502JI/ee6Kb3wv59xNzR3Te+ZP9ju+vOGGr33v0N6TNmyhJLl4Z5DVg5DI0DKQBpCRY9KJBFdeeJzpZoSQ5T7KXPeYDKGBiEx915CIgTD0dgd9h5yzKgp3qiISmG3OqmxUoyoLR1VFFJcm3P7Sss0FZC4duIlzTgceEq+6WnMOYaI65zwWaNobr56hiGa+6WZq9il+8N2w5m7V/MAFQarKMSlzpG0qR9qGi8y8oMYlooKSRpEjc2QYRVWlDrGdhIk4lGhPLH37Nh/3NOFckJAnbEBFsU7YobKkYRQQjgTDqCzYQfGXZItbNLxl9ZG9XS5ZcmbOOY78t1/17s8+9cVm3q6+6LeH9Hb6zZKzcs5u5Oq7+mc88+Vn/Z83aM7Xn/lfh/Z2Wfr5/5y5dFn/2lskTNyA68765mG9p2647LqMrEUDWXPO+fYLf3bcnzwnNPa7//SJU5/zqra2Oef+ituO6T3lt0u+opLPe9lbTt3lJcc8/BlLv/JDkJxz/uH7Dljy+D/v3zlj2gxtOv3P/u83XvsvmSUXlRXNOee7f375ksf++fSKVV941su/+6/75pz9qF3y2D//1oLN3HTORQf1dl53zQ2LP3heWOIepYmsqpXjgAIoo44m+jflzfdECDqJz9xbf25xAFMNkURm3dgTRIIiALPDq4SUm1wIgWImblLZJbhTRWYtfRgSTNTlnCdIXF5QzumgQ/0VV0nOMXJKLCzWYVEO743vnAGXUuObDSP2ED+0Z7hjFWvupitw6UH7oU/S7zt6iQvBuJw5LARGK5hkzUapBEZL8yVscNK1cpwERECwLjkEwA5VFcepQIuSeCZLUIOwljSckqZh2VUEW9KFoHiZxujW1Uf3drvkhLNyzlDHb//9u0/a5UXtnFlxxrcO7D32yi98M+ccm2jWjr76vH849dn/Fznf8OULju09dcljnrPkUc86qvfks5//qpllt+acV5x9/pEP2/XUJ7/o9N32OOnxz12+4Aj9/OOHn/ai1+ecrzjuzCMetttg1bqc89zylcf0nnLVKeffePb3P/OkF11x1JeOetiTrvnqDwNmzfkn7z94yeOeM1g901Tqh/HrL3r9Zx7z7DOf+fLTdtvj7Be8vp0f5Zx/u+/xpz7370Tzt9/60VP+9OUYIef86yNOPfrhu/1kz//47f7Hfvs17zny0c9Yv+zGnLNmhS1IEB5kbFlU28hdFBYdGQa+hyXke77Yyu3bYotg4XHwJDJwTZMCCc25OjxU2sU9vke8KhbQnDOrRJn4SyZrEMku0D30xRJPdMc8ppzTgYcUS0hpsxBjAc290R3TvnZg/HjVHLQx/ft77I23cs71uqEdGozQzdRUYpx/4MRT2Q3IEYzKigdsQVjSILLnghDKyp6s+ArYc6nDVBIyiBVkVawX/KVBWfGTMBE2m8E0B5nQaO45hivvOrK32yXHn5lzJkPfftV7Pv+0l5q57oazLjiw97jLTz4355w8d2uGX/nzV5/67P8LMV9/9ncO6T1x2dcuHN09teyUcw/rPeHCt31cc77hrPOP6D3lh5844rLTvvbfh5+6Yfkt5SvOfuHrLvrEETnnVT/93QG9x9144c9yzvMrbjumt+slh3z+jKe/9NLTzr3jwt8e2nv8df/5Uxtzzvnij336mMc+Z3j3nGmz6cezn/+aU57ziktO+epvTvrS7047JxqfNX/lha+78EMH5JwvPeGsQ3pP2XTTneXrLnzLRw/t7XT2Hm/6wu6vOPZPnjN13SJO2HztgFJZIlUTuPYsqo3nLfeExfEAS+AeKVrVKkUSaaIbx8giA9+a+zS5eQhDlYrItopRQc0kUgoYvIpV1VAQgqoPxKyIEovaUuCoOR1wiLv8Ss4Zka0jFk0oKXHOuTe+a8bONRRgfMdcGBj42Pva5TeT5m7T2MzWjFSvH4YuggMz1zLypKRyR6/nPqtQFVtgT5Ik9YOwUFfKCRSGkTqcYOLEHBnGoCxQp+IXwShJZE4Ek9xC2VVkYioL7CPssFBQsQG5d1vVhT3hltVH9Xa95IQv5Zw16bdf+c+ff8Zfu2G88zu/Pqj3uF8c9DnNmUirlVOn7/KSL73kTUB5+ZnfOrC38x2/ujrnHIbx6y9+4xd2/1uwct0Xzju49/j119yScwY3cbLHt9x9zKOedd15P8g5j1dPffrhu/1sv+NzzvPX37bkMc8+Y7eXnvb8v0eSO773y4N6O914wcUlfvvzvY465tG7VxvmrMvNJnfqs17xjbd8aMv5m7Uzx/+v3a/75g9zzmv++8qDezst/fL5OWfs3GnPeOk3/+njOefrv3bhYb2nbrz2Xl3GtIhzjQwBqwUeGWLRzk+cuXvtBtt66zU3EJHFQRxHz6rj6Gp4EJX/bRuqGnMWEatScgudqqim4i8Jh5RYRJ1HZCES50lVY6SgOR54qLv0SsyZWAorOyYKgXLOPTNbtRuGTNyunbdTFXz0fc2y61Gy6zftuj4Td9O1HRiKVK8dgsfUBTvbMAsv6u/s+MWxLjr0QhIHgSJzIBhGFaUOsC1U00kiGStQKgItSUWwQfY88aMKchiDilADk7TaggmlMZQqw/ubyeiW1Uc/bLfffeZLOees+fxXv/fkZ/2NGbr+DWuOe9Qzv/637ypvW/fjS4/oPeFHHzs857z08+cc2nviqmIJc+6sv3jlqX/2N+Dwms9/46DeE9defn3OOdlJqO/GU8478uFP79+5qZznzOe/9st//facc/+mO0/4k+cc2nviigsvzjmv/PbPDuw97uYLf1bedvE+xxzzqGfVG+eAsx/H05718nPf/IEtp337t3921CN3n1+1Iedspkcn/PHzLnzvXjnnledcdGDvj269+NKc8/Vnn39Y78mLiHkhR6Y2StkEIkoiHVoikXAf2f7tvdNtio4ocRr4hkWa1I2D2c5zbH2UtJOyV/U5ZxWvSqoo4rKKimcqbhICCbNOyEUoTnL81EHuiqtjkch2yCy0uCeEsalWzxJwt2nU3jVIH35vs+z6lDg1rlrbJyA339iZWkja9cPYBnBQrx1Rolg7P7SiigF3hKamJFBC/hZhHJU1jSJ5EuQ0iALCidM4iQjWgB2WAKgAc+A0jKVAh8rxceTIAozjpCxkJ6AZKuTIShOOxgNMZnjL6sN7//u3R59W/jz/NXt+Ztc9TL+Fhn78Lwcc1Pujq4754sxvrj73Ra8/7BG7rLv2FtV89fFfPaz3hJ/+637Xn3bOT978kQN6j/rBxw7POV991GmH9nb69V7HrvzGd2865ZybTj9v6hdXnP/Kdy35k+deffwXrznhyzefff6XX/APxz5m96krbpi/9vajek86+xXvLFvVym/9aL/eY266YGIJP/vkkUc+8k9LhZBGPGP3V5z+vFfdecGPV53/4zu/+cP1P/rV9978kVOf+0oq7ofm//ybd37uaS+FxvznHm866WkvjS7knFec+a1De09cv3TF5GfPOeeMpLVjVm08mcgsOnbsSSTfuyZkey3BQGoxoeCcqyOLIz/v2x0PHy1ORyXoBDQ7lZSVRWwh6hUWd4pURHitJyJBUsc57HOAv/zqmHNJMCcUFo2Jcs69aPzw9k0Y0A27+tap+P53t8tv9hYoYbVuCAFS69q7+4xkp8d+ZChRs24ILoEJ3YZKWNyg82OnIrENXLQzt+d6lZUCqSgHgsVoTwvCEgfFJBbCRJaghQmYdqwkaRAFGS1iDcKCTWLPwopVEhJOUiyBFsC0PhiDf3zH3Z/dbY+lXzyv0Gh+sOfeZ774ja6yoYp2YC764AHHPPzpx/aeetLT9rjhexMBixvOuehzu+5xym4v+czOLzhhlxd978MHdsOWklx30lc/+9QXn7TzC0/Y6fmffeLzl/zRs7/9hg+c+PjnnrzrX52481+e+MfPPfGxf/75Z7zsyN5Tf7rXMfNLVx77+D+75JRvMIhqvuP7vzxi52ev/Olvy1f8+rDPnfiMv25mBjlnjvSNv/+Xk3Z5yWf+9wtO2PmFJ+70/FN33eNzT3nxjw9YsngVly056zPPeNmy089b8pQX/uK4MybzPPd7xz7pBZsWcnnlhwggw5ZQtPPUeGbVkaE2/B5YJwFTHQyK9F1rCRNT33ewRROwhzxKcCUrqpiyOQgX5GC1tGwXkzMDsAskqjFQSiyqlnLY56B0+bKgWTWHSEWTD8qeQAlHt02lLoTGj29eG973T801N3dDy0jju+ZCG9Cn6q55CCmMu3amQsB2/dCPDCVsN4wZKDbO9DthMTN1bAIDufmOEiqJbGcZVcEPAsyBSr3BhFc3iJKYA6dRFJHFiCqME0fmSGkYhYVapHYRCYigYoOFrU3mwVnyqsos0UUiImBC6WaqampIKO1Mg4FzzuNN/Znb1wS/2eUlpGB9tCE4v9jwioCTDa6xo/X9dtA2M+PxhsFdP7/yuMfsvupXy3zn+rdvqKfHbtx9/WVv//6HDkRP87dt9F1oNza+hdj6uTs2BQ9CwizRB9caWSAb+87bxtrGmMaYuuuqth3VAJQXwp1E7BpjhrWpGl7IgkEC2xi5ZxIAWQYdJdKQuHIsqrXlNvAiKtj6wn3A1VxEOBPjMHSsPPadwYQiA9cEwi0jjbq1locPOhILsmYlKZwLARGnWYWMclAVIaMCzOI8iWhKE0swmP3eB8NVy7xmEQWgEEhEoCh/Mct41awfW4g4vmldfP+7zPW31DMNkzQbRrbfUcRm7SC5lDrfbhwJi51vXL9j4mZjDR7BpXZTzSR+ZO3ACrHZOEomcAQ72xIyRSSPqnlCKN2ep0KpHym+jZJig8WPwhZVNVWJLAlyGsZJyU4NqkoG2VHZPSSKPCA22OrASBAJLLqBZxIz6Fzl7z237dz+1l+2/Jid/nKwZibn7OoETnLO33nLRy/Ycy/N2Q68cLbz1o0Ds7qBh8TosJszqlklM/yeqbJFQ2BsOKAgS0EIJnDlC9NlWy/wXm9DYhUF5qHzpGLA1cmzysC2BiJuIdFQukht77SRlFAnoFlJlZRdzqISVRbDSjFnAQRiBeAYWXN2lP0+B+PSa71mFiFk50lUiSVr7hFyu2HUzbREUt2yIX3gXf62O8dTNZO4fttNV8Lcrh/ExqHHZqoiZD+yZmMtzHa+SyZShGbDiJBj47tNlYj4QRdqz8RmU4Ue0IGd60Q0Nj60UVUpgOxAdFlZBUWzciDypCJYg6BI4pJbIEvFVKhFfkh7PSWCiBTJzHVMErtohu6+q2IbLWHiinRu4y2riVhzZpKicDZ765q5O9cxctc3CBy7aAdOWOy8DR0IcDfTIUgy0fadsMQ2gsfCzcoT0e+H6G94FBKtg7TALDK2HFkTysiWXj/bfHX3tASd7F0y8l1kdujnXCeqdTANeBTxD5WDVAgUyOIjq2ZhO2m8wEZFVEFLVy+1qrEcFxFAcZ5EM0j2ex9M11wbciYSFjEBJ2WROfeCjXa+rdYOSbVdNZU+8O60et14Q5UixtqWTcBMj93QMlK3cYweoIvt+iEjmX7rK1fIGmABXeo2VowSK2vnW2Gxs23qEgF3MzUlTiaYfiuiZr4NtS/3tTgAjLxDHHud/BMUVRUUskWz8yEWsTBwcsDIZmgJGDyaofsD1a/l4iewqCgBpQ5UNLTgGxQWM2+TR4rYzXaM4itv+lZY7MiDRyIpftH2DlGtHCOrSdx4ZtHKkkNB1uIm7fAVySh0jjASzbkOhTvwo+BJxNNDCadqUdQrEhCJRTIzqnSTTWDSss1oFhVfOKrKRhmY1TliVcjZ730ALb025QwgIuLCFqxs33hfu/GqOWTt1mwM738XTk1VG+vYhWRjtXaegNygNTO1sHQbq1AHCtCsH2GkULt2pmYWM9v4yjFSOzXGgKnzZroSVjc0buyEpZup0QP61E43jOLH1gyssNi+RQcQqJvtGBkcpCaUBSF87/DF/+Rg4NCBiNjKpUCMbMZhsXH1H36oqgqrqoJDTMzIbugJJFkwM4ZF3dj7OgiJ6zsMKMQUtiPdL6IuchGoHTkW1cZRaaLThN8Lrs1V9AaBRPrBRmaHqe8MinSwffWculC0WJhColr60SCLcImcFnEkEW5VUSUJ16WqQdmJqC+5hZz9pw7ka5dBzj4gi/jIaeGe9tzQJhOGt01DYr9hPuz5DpnZ1E53dthRKjkEiG1s1o8Y2c61bmCFuJ0aJRPRxnZjxcRuaO1cK8Rmuk42UYBuasyJU+Nd2Rzm29h6RmpnaoyQumBmWxFxQxuawMTtTIMB0YOZ6QQ5NMHXQVj8yGFAEaVJ197/IdtgYN9EEQ21jyYJqx15CDtUnL6DowgmC0uyKKJgITRJRP3QgQEh8cPAiSkRtKA64fY++Gk1pwUh2iaKqJrfEyBpwTUQRXUUOkuUmOZsTSodprTNulg5Z2YtLZeQJnKUHiY5XoSUM6mEBYTQqkRVVmk1k2pU7gorOyaRnP2+B9I1Syln70lUU+IEk9LxXrV+RAnHq2ejQxjU/j1v0ZmNZuDMbMPI9bphbCMGqNcOMGIYm25Tzaxmuo6Vp0TtpgoThsZ3s42Q2Lkm1J6RzMYxOkCXzJwRFje0tmwCMw04oADddEMosQl26FXU9U00iYHMbMsoyUQz3ymrHXS+DUzczbQQiCK6KogoJaKAqlnoD2IeDGxHQVhTl0IDOefQQfK/B77A72tMoIJmRsbIyhqaSIkpkes7YUltTF1S1W3OgRYCisL2JEwf4Me3GMfRseYmmgYCifRt6wgDocNtggoF0wtLTFyU9gAlZ43IgCKaY+JJgpmLO+S15NfYTNJtbHJWQg6BJee47wF49VWUs7VYokalo03OuVevmWeSavWsGzlqrX/v23jjet/GZv2AScymsR9aBmrXD5KD1Pp2w1hIzGzTzbdM0k43yQOW8BFKHFsz1zGzna1TGxmpm+kIOTS+m29V1A+72HhGbmcajAQ2mblusx9FbGYa8BBtqjc1jOwra4eGRdrZJppECduZlpHBRDfflU0jWRDRWHsGEhZMC0XQO2AhhGyqSdl4qCLGFCqzY8qc/xOjXDVFElH04MdORGIbYwcqCl2SbVQU3M5v3Or/eMK+tyjcpjCKnkQGtm1TikRVfPCS/Jwz8malUBZl1rJwEwqCFDEULhHVIp8qYYIQxKiErKzU5EzKAACcc9r/kHTFlZyzs7i5zU+pTxjfOcPIzdSonmnZx/Cv70x3r0mBx3fNEZKdb9qZhlm6qZEfW4pYbxhRJF+7ZsOIUdqZ1peVPVVhwGRCCTf5QRfGlonb6Ro8UMCyCbixsX0jrN1sG03kNAnOhMp28y2z2NnWjx0jdbMdJk42tjMtk9ihdZUTLJsDYgDTN8wSKu/HXkRc30SbGLjrWyJJLoU2qWqyCSOpKCUuPMKJ27ANK2L9mjXfOPvLR+x30L4f/8S+H/3o8Ycf8duLfw5xR+rT/0dHWaZMDIlUNDSBPAlpbIFJSl/lP9y3I/PQt4nJUZx3hkSr4KroQaRQMB5o5jmrKi1YQuluWOowRZRYYyJVjSCImpWZFtja3Kmqqiu9SIRbVciKTI5zTgcc6i6/QnL2HiMws5Q2sDnn3mjVDAZww67aOKYA8YPvdrffiZybNfPoIdS2XjdgEjMzNvMNk9TrR8lEsKlZP2ZkP7J+YETEzFbJAkVoN1WMnGrv5jsRMfNVaBc2gUDggp3vVNQNjB9bRrYzDSVMJrbTFTO7sXUjKyzNTBNMJKB6uiHg2EYzcCpiBya0kZGa6RoDgktm0IlIaELokrB2fQuBMKIZWmEJbQhNVBE/8hiZiX0TmAUjgUNVpchcdHAnCj4TE/npRd/f853veOdb3/6Ot771zW94w5vf8IbXvPKV73r7O3/2k1/g/UDnxSL3/4eHqmZKLKxMnGwSESFhfMjB2PsdolLF1hEi48A3JNKBH4aOVUehTXy/oEtVC59URItmblEKFdUIzKwiGiOJKpLExKoq3AlHVVSusrJqEGqzqnKrElRJuJGc0/6H+kuvkJxTpLhQyTDxjqrVs8mGaNJo3ZAspI+8z9y8knJu1w1iE8Glat2QkMLYtNMVk3SbxnHkGKjZUFGkZLyba5jF9Ts/NIJsZloMBC7a2VpY/dC4yomIm2/R48ImwLHxdmCZxfa7ZBMBNTMtJoxdNPNGWO3AudoTcTtTUyT0YOaNiIYmhMoLczvfJIcE2A0cs4Y2+iqqihv7ZIFRzMATMoQJtAhjnxyIqBs6SoSJTBVFNBiIBoTF1gmBGDlT/s3Pf/nG173+n97+9re+8U3/9v4P7bf/ge95z57/+NrXffqwI3/5qyvn+s393MKH2O3hf2RsxY3RMmeeqNyWThY5599L1E5zbpM3kER1GHxkCYR915FIE0N3P1ChKMdAEYMTjQUrs5YygxQZWWSh9S2zhsSiWdkwOVVWtpNif+5yzspGpc1ZJ5ZwwOH2d5dzzlDY2lt8b2+8ejYMLQQYr+nH2uOH39stv4ly7jaN7cAQcr1+mGwCk9qpMRO7vrGzhpHb6QoDgk/ddM0sYdjZsgnMddEkTmhmaiqpoqFTVTcwsfFMZOZaBgYXu7lOWOzIujoySTNdFTBdT9dMHJtgBp0Q2/k2dZGRTb9D4GSjHTsRdSMTTRBSM/AIDB5cFVQ0NjG2SUT82FMkBrKjwKzJgWuTqPo6QiBCtuPIJBCobCa+Dimgis6tm/vAnv/yzre+7fWvefXJXzhjdrYKgaf7wxNO/PznP/eF62+4c9z4nDMETIFUFSMJqYoSLkCUe2bT/1+wju0CTovaIjs4DMQmWVYZB2cRE3Pfd0nEQBiHe+fsc86iRVovIyuwqGYs4rmiCURUAaQ0sU/AzMqsMbJoVgklraZiVVPOpNwV5eICmieWcOBh5tLLKWciwXtWHfeajSMz0xBQMzXy/Q4+sme7/CbO2fWbbrpi4mZjFZqAEZsNQwIKlTXTtbC4uSbWjhJ20xVGTCaU8JEbtH5kSw4BXKKEdr4TllCHctz2O3CJAduZhlBC7cx8J6zdbBPayMDtdI2R0gRMix87P3TM0s234AEjmoFjltBE10QRMUOXLBKQHVkmiSb4JqpqbEO0IMS+CoyCAW0VFhBkEhY7dhgZAe3IC2tsQ2xjzvmib134xte/7h9f+9q9PrEP56yQbR1zzv1+872Lfnr7nVMhkQsp2Ogar6q+jRBIWGwdEZmRowEVjR6TJxGNFikJkySPIkJYEjqZgIsi7MQxExWSokIqqnkhpZAXpIb+0EHkRWOOXQp12PGv80SjZEW1Tb4FTyKD0DmiSKlvm3vXcxY6EIqqEk0adQIVjTqNk1aUUlpUJuTy2AmBiVUVhApo9io+66JyXtELExUjOcX9D7K/uyzlrTycem6+adYNhKSbHttNNXxkz+baG0A0jl03NRYRM9fYgWXkdsMQAyQb2g0jJvbDzs13QtxuqoKJFLDbWDFQbLydKzmELrWBie1sifYkO29E1I9taLywtLMtOAAfzVwrrG5kuoERkrYkJSK10w3R5IMsYvouGWBkM2dKDtgMnIj6OkQDQuxGjoAgoB97YYldihZU1NeBgCmRG3lhiSa6JqqoqwNEYiQz9EwCDl2bRGS//9j7H/7ula/5u7/74Xd/knMGD93Yi2qy6eabVm+cGQHy+qm+s9FVUVjBY3SgorZJGJlxkouAQL4DVfUNgGcm9nVgFIzo2ySi0aZgUVhDHRGYgH0dRAQsJoMqGuqEkYUldiAslDgaUNVkgRKraOxQSQi4YB5wCJFUFAwwCZNgZFXlout7/yZAiTERI5t5QyDJgOnbHa8/AeFxCqzZEg6DE9E6WosAzHO2C1uQjpi1CB9OlK9EASVrxkVLSEIsqpsb0MTSYyAKoKiIcJczq0AJHwkVhMA6kVUFzi7usy9cdslWQV4vtq5aMyAg2++6u0fpg+9tlt0Qo6CLzd0jRg6VNbONsHTTdagDJWrXVRgwNcHMdgUAhCYQkNk0poTooS3+0tiFsRNWO9eCBwpk5tqCEPzIqqjtW+gSAjazDQMnG9v5llnMvHG1L34ReEAPC7uK83UUVj8OFJCAzcAxSTLJN0FEfBUgECP7ygkLegx1UNHQxuRAWEwdAYUi2TqWhRgtCItvIpFAIt9EQDr/gos+fcSxH/zgR26/eZVKZpJuHIgEIt+9ds7YaFy6ZeWaGMC3iVAokW9BRJMFLFJTbWIUAvJ1VNHUQbIgIq7YJHKog7CAT75LqupqBxGFxDeRSTBg7FBVQx3BgoiGJjIyJXJl5ibFDoTVV5GAKbEbR2GBSOA3O2wiKqxbRQg556yZScAmZQlViG1UVtc3EIAi2Xknv4eGDFxFl5gT4dA7FjXoGwisOvCtw820C1nof76F+LYWG8bF8BGpqvpIzMo8wcqQOAGrZqGQFVVJi5CwRNmcWwBVkhzivp+iqy7Z6lR76FO1ehYi+rGtbt8Y3vf29tqbH93SVwAAIABJREFUfQuC3Nw9TC6B9e3UiJHdoDXzHRObmRpMwgBmvhESPzKmb4XZzdbJAiVsp8cEBF1whSEzMKGJDNTNNpQYbDTzrYjYkXEjK8TNbAuBwKV2thEWV7l2aJil65toygcNo6QumoERUTv2yURm6YaOgCFgQQ6xibFQJMYOEzGQG3shjg5jl1TU1gEiCbEdeyZJLpWF5eoQPTKLqUJpKQIxm4C2Cd6CiNoqEnBKNDU1QJKZ2dHSq28AQNeElJiBXRNUFDyUzSF0AJGEJDRJSDBSbFNZ0MmiiLg6EghFDHUUltDGYEBEXRsRmIFtnYpphQZUNTQBAwqwG0dmxYiTwFfiogmyrVW1qqVCMHZAUTCCm22FJNkQKqcioXLJRgay83bH2a+iOgrWIKBw31tg9phKPefQm1EMOpHQy6oTze3EUvr3IE4EQtNighmKm8SlnUAEEVVEKZYAgCpJlScIQZJSm1WErYjLWST7uO++eNVlW40H9Ji4XjOXTEo2VrdNxfe/wyy/pRs6IWk2jH0bKGGzYYwRQ22rTZWI2LkmjC0nMjO1ACcTuvlWWd3QhMoLkZkeg0cMYGc7IfFtCE0UFjvo0AEl7GZqJg5NtEMrImbepC4RUjvTUKBkYjvfCasZdJNkxUyNASixHXphDW1wTZiYhEcCciUfbFMJE7mxSx6ExYwcAWNA3wQV9XWMDlTEN3HiL9VJRaMB34GI2iZAZEK2Y5dzTr74S2qbED25kOYHDUu+7bY1V1+5XER9l6IvbkxgZIhUIEoykCyqamgTJqZEfhyEBBwEUxy2WEK6buwZBTy6OqqIbxN4YhJbx7LbRAflGc9YnnxFW2H7ntYl0yyi5CmMg4j6OiYDjGRmDQbCAK5vhCU03je+0Jlox4RiC0RvwLYQUWTgTSQKhH3foUiTzDg4XVC4WnhRsKzmwr5eaN1d4qoJJGcNwICioqG0qCQJgUsdAjOosvCErT3pT8VBqFuwhL1p6VLNeN8ODD0mqdfO20FLKPXtm9K//bO9+Y5qumNiM9uYYcfEzfpRNAlsqqdqZvFD4+Y7ZjGbaiwso00NI4faTbgVc21qIyOb2ZaBwYLrWxH1IxubICTtphpcQp/MfMcsvvKu9sLSTTfRJgJs5jsiCbW1IyvMZtCFLjGJGVpGAZfMyKuqa6JvIhO7KjAKJfZVENHYBm+SirjaYWICsmPPrMmm0CVV9XUAj8zi21RyC96AqkaToiMmMWNHyBDIjaOKRgcQeDxurQfr0iW/u3rVyrtzzsmDL+C4KStbiv+WKWfKOefYJggorLHFnLNwBis55+Q4Osw5pw7KqsZQuKi8Ywqi9x4MjJGEJTUgmCmRG3thSRZiG1XVVx4cMpLpGyEBm9zIq6ofhx20hLK+HfgmelEd+c5CJKG+qyebQzClS1Wx7knTYdYS1aGFbj2lxpJFQ2JVJZIELKoRBUtuwXNhXyNAzsUdigtpNVQJgm3OKhnTfvvQ0qWaveq9+bA9jGQ2DbtNFas2d25M//ZP8c41o40NRnTDtpuuRbTdOAq1p8TtxjEBxtq1U5PwUagcAXUzDQOBnQRG/cj4sVUWO9eBR4qpIITURTe0xRJC4xmpne0IODS+61sRNf3ON1GIu/k2BUKfzLBlZtcE3yRhMX2LARnIjhyThC6WzWEB+4obeyEBl2wTRNS3MTlkYju2VCBpySF0MbRBRFwzAdO28iKaXPJdkuJHBWQkO3bMwknmp4frp+ZF89q7p6+++nozDsKKiV2dhDV2gJ6UJdQp5zyYnlt+6VUb7loTugCemLWaGY/nR1V/NHf3dD0Y1vOV60IzHleDUTMctaOR7bqSi8AE3rrgnLfWdca2LRPlnIP3XVV3ddNVVTseN8MhIiKiadtFrSEEqEdDQhTWatOwHVahi77yKjqcmqvmKkZ2Q8cs4CCMnKqkJiYLwuLmDQXCgHZgCmGe0w726cmkGjGNvGVVA7GLQVWGvvOEibHvu0UbyAUhqIrmRKqqpSFDoaAWdgAACyuxlho0YkVSUQ2BmIVFAWhBDszmSTIhZCWhtqjvxv32pWuu0Zzu24GhF10KI9NMDVnVrptN//bPcPf6elOdbEom1BvHk5KduY6Zu5kGPZJP3foRA/lh5/pGRM1sk7pICdu5kgrwbjAh3sUmMYrpG0qELpnZVgqYrgOzdHMGI0GAtj/hXNihZRbT76IBimjmawJONtnKF/c6emJiO/YEnDyYkRdR18TQpRJHorIJLCBL14KI+MpjICYxI88kENDXUVlCl1JgIXZ1IFII4NsoqsGm6FBITBWyZm/D8uUrx7WLCW+5bU3butQiBGJgVyVmBU/RoYpqyj+76If//Na3vv41r9vnE/tefeV1WXPTmO+c//3DDzn8qEMOP+zAg/f++F4nn/i5u+66+6iDP33YAQfvt/e+n9rrUz/96W9KL7/LL1v2g4suvuDb3//WNy/8+lfOPev0s6c2bMo5/+LiXx57xLHHH3XCEYcduf+++/37Bz5y5x2rpjfNfOu879aNKYHWpVcv+9gHPrxx7UbVfMbJXzj5xJOTS7FJOefLLrniV7+8FIHc2GNkSmj6VoiTSQXW+1FIJjGS7xtBBge0o5agSQSZRtElUUcwKoovyRsEUhlGl4Rly14koppzKfEsJNmCH0oLOQARVhaJuIAQkFU1JS6gIqTSywFEiyVYlaCqQk1p8hj33ZuWXqtZlO29+Da90HgwoV43IFK/cRDe/y6amjLzJjQBIzRTFQHH2nfTzSSHUHmK2K0f0/9P23sFW1adaYL53K8T0TGv8zAv8zDTLxMz0dM11dMVU93Vo5KhKIT3CJcYAUICoZIwQgJECSMECO/JJA0mM/FpcUla0rubmTevPWa75X+75mHtm0IqqUBCtYMg7tn33HN2nrPW/s1n/oDQeTtfVrzxVWBiO99RIvLgZo2QpDb6kRMWM9ehA4rQzDSEHJtoB1ZE7cBECwTUTRtKBDaa2U5I/Ni5JjBJN7AYCSOaecMksUu+wwIFQCQCaYeOSaKNrg4l7UmemcSW/DtADzC3KTkUFlt5TMwgoU4qmhwEiyV6IDAB2SYKC3j0hlgUo7rOr1u76bPdx5B0dr6emhznQk11KKyuA0IRYgLOOX/60Sf/7W/+9raf3nVkcmrbZ/s+3bov5xxjOnDk+LvrN1179bUPPvToR1u3f7bvwKHDE5defNlzz7+85+CRvYcmqs7lnIno1ZVvvv3OhtnBeHYwXr/p45/dcc/x4ydyzkuXLv/eDTdt+2zvwaOTuw4e3r53nwthYuLY8hVvNq0XFIl52csrvv53Xzu673jO+a6f3/OzO++KHrDFZtSsXLl69er3ACA1CSwKSzfvGBgDdfNWREITQ5NExA87DEiBKH7ZnfAHi3XNORKjyCiGwBIoDbwjyW0K4+hJdBicQSh397L0+4WMUoY9I6mqovRkbERhEhWNwCzCLBFZswL2cFtIBVtAYaMqyr74XPTto5zjlZfRxk2a84LJ9m8ve5Gd6zBhfXSIIGGu8mecIlMnzMC6kWHidrJKDtAmO90Iix92fmCF2E43ySYMYKZqQQljY+etiPiBSTYxkJ1tGQgc+KETETd2oYuM3M50pU3UzZYKwYU2MLGbayEgRuymW0KObfC1F1VXebDAwGbgiRgcmKEveXmJ6WbsCRgj+Spo+ToNMImvPIIQlspBIGDoS9iAnoTFtYlZMXFJh2KXogcRLQ4MGNnWIeeMHp76zROvv/He/MiyqLURPRU3VVkAkj+/DO74yW3f+vq3RlVPx+hcqltf2GbO+ysuvXLlit675ejR4xede+GGdZs+v3oS4EsvrVi/4aPycM/eA7f95OcTR4/nnF98ccn1195g3W/DukQ9MnF8/cYtzpGKiM/PPvH81//7/zdxYDLnfO8v7vvne+9H5FTjurc3vvDCsjVr3k8JwSRf4JQqJIeCZAeOUNAmV0UR8WMLFhj5y9cJf0yYH4hYtUnOIhLz0HckYhFGwYlqE30LKZdBVWXYcwkOrMSaVQvrTrSPEkR9IzWBMIuqhsgsSiwJWHNOwISiykKtCqom4UZVla2q1Zzj4ito4wbNWbnNmVXjyc2wqJsaM3F7bBQdYG38GX8vU8d8E81MI6xmuop1oITt8REBxcabqUZI7WwTKktA3WSFiVIXm5mWSfzYhToIiZ1u0ANFtLMdE0MXQxVExI1stMCJzGzLSMmU4CB2YGIXmaSd6ShStLEbWBYJrQ9t3ybCRBjJDJ2IpgKCirqxg4hMbIeWkVNAWydR9U2MjoTEVYFJMKFvk4oGk6IDYXFNoESEYtrELOCwdHXG800MICQUc3T+rttuv+uu+3bunmhtwi8aPxVCvOT8C6//7vWfP+kXfMmHw/Hll16xbOmKcv7IkaPnnnXuxg0f/s5OSPjSiyvWrv0g56yat23f+U+33Hr02GTO+cUXllx79XXG+Aw55yyUXRWnpgYHD09hWbKaX3j6pX/4xjcn9k5kzQ899MiD9z+ccz6898gLzy979fW333jt7eiBI7kqiGTfeFcHFfVDT4k4kh8FVU1dSk1SUfmqGj11BKhqUuwgFSlzZADmkfesalKok9eTO0H7QU8iWmaflYJYNRfzIGYFVM2ZsIfbPEiZSBaBRbVQknJWlU4laWaVVpWFnXCtOaerFtOGdTnnhU5rPNlEWtQcGzCrmW5cHch49+2v0fHDMXB9bCwsdr41A8tI3bFhNBFd6o7XjBIGnZ1tmaWdqlMXMWI73TByakPRG5iZNraRke1ci0DowQ0KwOxCE4XYzHYYkRKZoRXR0HpfBxE1Aws2YaJu6JklmOhGUUS7oYtdEhI7doScbDJjXzRl3oKK+CpiYgSyVRLW0MVgk7D4OmDqKagqmjz6LkqhSDgUFt9GQokBXZtUdfLoTNe4nLM3/ubrrj//3PNfffWt41Mj7yiGL8gWRqPRGad++45b7/gjvx1ffskVS19eVh4ePjxx6UWX/eTmW155ccncoClDzWKCp5968d13N5TnbNu280e3/OTg/omc88svL7vmyqt/de8vH7jrF3fe8qPNmzZT1Nm5Zty40ah9c9Vb9//8nkvOOe/8s8+d2Duhkh/61SO/uv9hkbxyxRvvvLtpw8ZPVi5f402SIkISjSaW1NGOPFhkEjcOjAwe/cir6FfHmLsUE4tJaRS9qNbJd5BYeRwsiEaKo2gK51Q+Pz1DFRYqhJIvYSF2LXAxsAyxz7kAz4Wy+nnuo/RBoPSRUCUqd5pzuuq7tP69nLNwo4pF6ln+ZNH40BwBu/nGzHUcUjj7G+nQQcBcHR0SkK+tmW1E1EzXrrKUqJ2sKFFqvJlqmdjMdUXU3820FBFsMjONiITa+3G52bvkiRO6uY5RYhtd5YVLcEgMbOYtASeX7MiKiBuY8oR24CBRcqmdM4UeVxqUpmAIiczQMkmwyTZeWHwVwQERm7FjZHCptJVCF4MDIbFVQGQCcW0UlmBSMCAirgUEJmTbRBbFyDnneji67orFf/s3/+8dP/355k93JSBMHL5IszY/GJ7y9VNu/adb/+BvR6Pqisuu/PxOuPw7l//wlp+8uuqd1sYQKeccEzz15AvvvL0u56ycP9i4+Yc3/Wj3tv055yVLl115+VV333PfPb948Ac33/rRx1sp0MxM6wPv3z+5dPmqu+554OKLLr34/AuP7jnGSR999IlHHnpsx/Y9Tz75/PHj82vf2/TaijVd7UW0dN4wgB06ZfWVKywPM3IYiYDtKBT44iseHaRIFJmG0ZBwB66JgVSGoXUEiWjet0lYF5zSy2SlQqYoO6RM7EZRLOI0XGAfYU9GSgvsjM+/r4oVblVV2KiAKqjUknO85gZatybnLNSqxOIeWbLbRaMD0+hTqGw9WXPAeN5pfvc+0lwfHYNJsQtmqlIWN+xKO8hM1dAFcKkrbaXKdXOdiNg5s4BNtoKcuugGRkV9FXwbhcTMWowEPhVrBl85WzshtiMHkShiN2+IJDTBjJ2wmKGLDgionXOIgg7s2JeGaeiSsHRDC5EIyNZeWEIHzgCL2nGgyJTILZCuC2rmqgCRhMVWgUkhoDegmqPF5ElIujoQsUg+uOvAxeec+//8p7+65MJL1q7dZJrErIRM8Quyo9aYU//h1Ju+9/2TZ4gIE5TPejgcX3HZlcte6bOjiYnj5519wfoNH/z2+1MNAZ54/NmVy1aJZIG88f1Pbv7+LTs/3ZNzfunFJZdfcuVg2OSck9Ocsxk526bBqDu0Z7K8wssvvHLuWWcf2XsMvDzx5LMP/PKhR3/9xKYNm2OLa1a/t/yVN5php5Lt0IJHIXKlk7aAtfsqRgtC4gaB/xLzFy0EC4lFRsGCiKdURcuiVbAtRBKed7UjVM2RpQSBIqormJoWamrOXLZEzsBaBhxGENFMLPyHApdKEKp7qoX4rCxUS87x6u/iujdzzkJ2wf/ClrGFi0YHpkMTwML48BC6COedVlzju8naN5EidicqBoYuFG2+m2lj5TlRfWyEkZKJZSe4gfGVExIz02JAjujmjZDE2vs6qKgdWHDAQN10x8TRpG7ohcUOTTSRie1cS8gYyA4tk/gm+CYISzfyEAgTmZEX1mCSKzewsQ+l0TnyhAwOTfk6uxQ9CYmrA7GkgF0dmSV0MXkQVlfH0j4qQSY5iA5F1NSJSYPzl5xz/t/89V///X/7u+9/7/s7d+4bzHdIOj+ot3yyY+27695c9eYbK15/7ZUVxvy+5a2oLl589eWXXEoLDumbP9n66wceLt54o1F1xXcWv7J0+cJOOHb+ORdu2PBBzplBc87otRrZJ554ftnLrwmqSt649qNbbvrRzk93Z81PP/XcFRdfMZivcs52HDXn2MYUaN/+o1s/3klJcs4vP7P0gnMvPHrwBBh++qnn7/3F/c+/uMyZGMZuzer3Vq5Y3c61WXNoQjSJWdzQUmQG8lUQ1miTr6Oy+lGAL0oFv9ROwNghiGoVfWBOjENnSMRCrJNX1aE3BqLmhYapKha7JNECOaeF+TJlngNKAeD6ObN/7H1VUbjNWZVD76EtneYcr7kB163KOYsE4S6XgQyScs6L6iNzZmAJcDwxilWAC79ddoKdbex8JyR2cgwW0SczNVYWP7alCO6mG7SJgMygY5ZYeT+wBUNIDoo2HyOhT2HoVDRUvq8Q5gxG6uWXJL52oQ7C6nrUrOfVgYOCdvkmFOshN/KEklyyY6+qbux8F4XFVAEiUyRXnt9F10YRsZVPibkHmCV5KG2i0AEEEpJYJyGGRIUZ6ptISbrOnHX6mf/9b//rqd885Z57frnpo+1V4wF11+4jS15eef99v773Fw/cdusdN//gR+P6D+h1lryy/PxzLz6w/3DO2fv46MNPPPb40yUmjMbjKy69cumSV8ozDxw8fPEFF3/wwSequZo11rhuZOZOjB/9zdNLnl9eVvb69zbdeN2Nn23pd8LlF37n8N5DpmrmJubquosmtnV8791NH238FJPmnJe9sPyySy47cXQ6NvH5Z1588L6Ht2zdlXO2I/vWm+veeHVNO1urKlhwTRTVUAV0KCR+HHo27sgzq6tCtF9xRmDOOUeMLQRWbSE4QlIe+TYRe0qjaEtbqQKXC7dCVaQfVk+iwCqlaFbVvhrOBU1T/ULJhwh3qqialNqcVdVo5nj19bh+Vc5ZFYSaIn0WDjnnRWaq6k6MibierNx8Bxd+u9u6kzT7cWemxyUdSpUnoG5yTEWHMFkxiR20vdHdXIeJkomFmuor5ytfdAjokSPagRHR2Dg3dkVwnNrIxGbeEArY6EZOREPlfQeMbEeeSSiiHfteftkGYbEjB4EI0IydiAaTfBNU1dUxeWRkVwdmiS6ZKpTgEFzh2zkqRM4miWgyqZgAhDZSIgLu8ygL4HVcNd/8+jf+r//zP5595nnPP790//4TCWU4Mm+9ueGRh5+4775f33P3fT/+0W0/+fFPrfsDWpOQ0jMvLP3o489i4vXrNt//4KPTc4Pyq8FgeN7Z5z77zHM5Z6G8e/e+yy69cuv2PSHJhx9uf/bpl19bsWbq+OAX9/7q2SdfAM8553fWrL3owkt2fLorc/7Nw0+c+Y9nXHjWuRefc/7tP7nj1VffrkZ2fqZ57DfPrntrA3nJOS95fsl555w/NTkXm/TEY888/NDj47ku5+zb9Nqrb7+y9PV2rmNUDFiazsX/Qlj92BEQRXJDJyKhjb4OX0W5Vv42EIySl6wGYgfAqmPfOcRAMO9aZDWQRsGxKp6koLJIUZ3JAhlJVDUnln7y2JfSmaqwzRpVUahRZVUnOcarrqX1a8o8deVqwRzJ55wXuaFpJuaYpJtpzPFxuuC0dvM2QE2t6yYrJvYDY+eMEJupJpmEPnVHK0YJtSuwmplto4kYoTtRM0g0wRVh8djFLkiB24DRgZ3rVMSPnK98USRjRApYKofQBDv2yuLHPnliYDfyzAIefEHNmph8SfRjX/AVkZqBaEFFbOUxEiK7woV26C2qqu8SRFLW0ICwYsDQ9GQhcKgivkUiAQ++wRDhvbUfrnln/Zadu/fsPlbVnkjmZ7sjx2b27D+y/8ix/YeP7tp3YN/BIyc5Dr+HK0nO1kfj0sGJqda6nLOKMqlzcc1bGw8cOsbIwWLVdB99vKOqXAI5sG9yx85DRydmxnPdzt2HDh6cDJZV9OjBqQ0bt4zHrWvS7n2H12/49O03P1i/6ZNPPv7s6JFZQhlM19u27ztxfM4Ng4oe2n903dqPvYt2HPYfOLZ/30Q3tKrqTDp88MTk1JwZeAylJvZCCg5CFZU1VB48CokbBypUsVH4M2RrJ+/W5S9RaBQMikTGOiVRraNtU2CVedcGJoc4ay1JzyxaMPnSk9TUk+fxd+eff4mtEISLHVinSqog2cXFV9CGtzSzqgi1PVtbfM55Uep8r08Ytc3+mXjmN9tPt0XPGKCZGHLCWLlushIWN1OHsRXi7niNHlIX7XSrXCoEr8xutoaCIQwMs8TaFVTLzZvkgBKZYnRXgOcCMHeJge28FRBw4AauqNtCG4XZjTwBE5Afe2FNBnybhCU0sbCPCvkHHIYmqahrY/QoJLYuGAK7pqeaFjzYt8ikBOzqJCTJAlhQVdemmJhJXANaqmLOOWc0hJGYxNV/NFXQf13Fz1lEk6fQQf+ynAnZVqmsl2RJs6KlInB3bco5K2dTg4hGg4XJ141d/3o255wzZLQsrL6OmXOW3M57IuHAhVDjKieUc85m6BEVI4KlnHOoQ3LILHYUOAkGjFVQ0dSmPkcde4xEkdzA/0msbF1Q1S38UMYIceXbQAQMY29Z1WKqo1fVUTCWAZjnnAEm4j4vYu4/T5J+Un1BoL8U5/x3rgeEjWpxfCn6BB+vvJw2vqeZc1ahZkHcE3LOizDi+MB88ujbUO8+Fk/7e7P5M+9QiNtjw8IY7Y6PGTmOjZvvRMTONKn1HMlMNYwcW+8GVlncyCYDTOzmDAOhBzt0LOIrH7sozHa+wPho57vCGI1t/+mXbo8ZWmaJXSiKZN+E5FFYfRUYGX0v9QpNiG0QEjvylBgTFoQoWQhFENN4SMTIfhyUBX0xG5VoACMzi28Sk2DEaKKoRgPJoxTWPgomKlEl2hQ8qqjvIMUFjfKX+BoYhYiF1XdIrAQcDalqcpgclQsokh3XgqpGR9GiiNompcgEbMeJSZKFhRomgWcGskNHKODRjAKLxhaiQWG144iJMaEdh16vZ1IRlKZEjKUxKuAgNUlVQxPAAyOHKjAJ+eQLB7FNYJGR3bz9k9pHv/fB6AJYVkXTQSSmKloQ9gQDb0m4Ta4FENE5a2zPuZASE0r7lheCw5/bzBVho5mV+zaRZBevvJw2rZMMWtpK3GSVLDHnvIhQRofmfOvBc7VrMp71LbttjxkHJjHTVWwCJWiODilS6kJXFMxznRt0gmymaoyIPtm5Tohj7WNTgkDRIZCZM8waTXRjp6J2ZMEDA5mpioHBJjeyIuorH21i4m7eQCCM5OooqqENvonCUhjCjOKrJCzgIfRSrwAOGdnXkVkwYmjLyo5FMRzaxCiYMNRRRZKD5FBE/AJZKBpgVvJUBDTBAkQWFt+lXuxf8itHKf5ry0ILJEQSDIpoCgyBVdV3hCBC4jtkUQQJZTp8B4XFbZtC7qBgUFSdAe9QRX2dEBgD9Qw/h7Fs8ipgYkJ2dSzQeOnIhyaBJ2Z2QyfI4DE0sWT8UO4mY0+JKWEprsBCNElEfBUpMQOGKggrGPCVF5Ew9vzVMOZSKtTR1TGIShVtIExMQ2+Be1E/iw6cayHxb9lHhYz9OxYEX/oW9DuHlMFTYlW6nLPkEBdfTh9s1ByzonIQrHMWFcg5LyLkemJgBh2TNHsnwznfCrv3tXOGWdx8YwedEJupKnaRInRTDYH4cefmWxW1s13sIgPZ2Y6AUxf90PTsoyYyUjfTFKqpmTPCEsa2WGS7+V4dYkeu3J9cFVTFDS1YWGCMavLJVU5ZfB0Ky8gW5U1iOy5dP4gOhcXVkZBpoRsIDpIFVU0mLaQ3SVggUDCoqskiBVbRYJBQGDh0qKLJEThS1WCJSBi4NFjljySpuiAWi54xibAW6RkmSY7LG0EvREYiIZDYkapGh8GzqroWAZhQfIvCkgLHwKo5dAiRGcVUwCQpkDegkmOHKbCIxhaYmRKFJmkJa0UpUQH2MEsU0eQw9hi8hYAM7OsoLOAg1UFFQu0xUu97QEIBQ1U4F1A4hX/yBvjc8s05O0jj4DVrm4yDRKLj6JNIJChs7Sb4OgbJufRFVTP+Ocv+D15J6v/jsSpLprj4MvrgQ80xK/ROMMqqnHNeFAPaubaerFm0O3ginvFNOHyone0oURibbroRLiI1V5Q3GCi1oZ2smMWPXKiCEJuZNjmgBcZoGDs3sEJiBl30QIm7ecMosfUlCISxSy4ysR07YUlnX8eUAAAgAElEQVQ2FW1+qH3sEnOvluyLZpKisBERV3sIREDdvKHCC2ijiLg2pUBFkYxAlDiWFe96XW+wwCSEEjsUUXCULKlotIiJlbU/HzlYVNEYemu0P3YUlTCTYGBVpcQYWVQL41VFIZCqUiDwrKpgEIsG35GIUuJgsDxMgYrgswjw/cKeTIGF1bUJQQm57LHkMBosXEMEFhTfJGFFv9AG6BL8dmUXnnlQ1WBT8qQssY6CTIlKiw8MJFPypfKZUxw7ZUVPX1G9WVpAgWjoA4la9G0KqrkKziKS4MgbFDExzTnLqiBfSov35XeJKqhGVVauNYtmTYsvpY8+0swqQbMI1Sqpx5h9G0Pt6qND1mwmZvxZp9DxY2ZgwSUwsT1eMXKsXBhYJjbzbbJAAbqjFSPHpmdl27mmUE3NXHGdSN18J6R+aIsU3cx2GBkDmr6j6kPdYwLF1LYbOWZJXQhFftlXCOIrX5TKhT4Z2lBiuqv8ghgtCEuwGC0Kq2tSYRm5JrEIhl79mBwyiiwsOEoSO1SV5Agj9+dRGAXKSv0XE9nKY2GlJKqKgQhEWMCTijL0WwJ9b8lPQUSUUXqJvWeOUpa4kApKkXcmT8GSqkaLBELQQ+MYKFpU1dgmCMQs0aCInnQPCCYVC5mFLUSuTiwKDsCAsoZxwMgE5JskqsmB75KKhjYhsPKCxjpgMRIGi+hQREIVGAUS/6kx4fc+MtEiSuZ5HxKLwzgKljV3ybcpscgwdIExEQ29RxH8i7umqahALu2jzJpzvOJS/vBDzf3sWuGmNI5yzotCHZJP48MDJHWTQ3/2KTJ9ohtaXztK1B6vKBG6WOSadtDZkRPk7nhFAcAkM92JqBtaW3QIs13ySAmLfzB0yY+csrihAZcYyM4bQo4m2pETFVeH5IlRzMASUApoR0FYok3FqDA0DiMhiq37876Oouq7CAsKZiaBAL4uvilQbFF6Mwjob6XgceHWiwQiqLFFFaUkELgsUAQW1mipeBD1H2ZxpFZdcFAUcKiiGIWKvtazkDJJ8n1woMiqio4YRVjAUZFlFsMVcPz5LUSJo2fVDJ5TYGFxTRQSBvEGRTQ6CpZEJHRIKIzsKigKin6rGIBIfNI9wFNoQLRUDigsqQUlwbIlRFMH0ZWokorLfCwTSj0Um6bQxMI++lN3gvzuZlDVxEQio2ACMzAOXYMsJkEdA6qOgjcAIDwMNhD9CdMfvuyhyqkfuqNBc05XXkqbNmhW4VrL0B3tm3KL2ukaI44PDVLkNKz9Wd+UmUlXxVBcuqbraBIGKHMSfO263suoTp3HgGamY9bUBTPf9aRrk4TYzHWUCCyYeVNYRsXXxM4bCICJupFn5mhiMKlwwsrKbgeOkJODwoQJrY/FwrGKBAyJbBNFJNqeXG3rAL0sMykrOEwOVTWYxMiE7MtOCBS64hSEKXBpBzExI0eLolqCg4p6i4RS3LiyKkbGEgQ8EbCKgiVhKTd7EYXARKKifXBAxshZNQUuXgzJE7MySLSkqhA5RVbRZJBRhCQ5UlWKnDyp9hfApK7DIhD1C7UNJlYWX6ci2g4dqip4BIciGhooy7dkhuD6HnEyiRIR9XkUBAontdeOSpQoTefSh0g2FVOcYvPxJ6y73/9BbUos0kRvIInI2BtgjoxVDKzaxFDFwKLD0FkE+dNbpV98SQKqrOJUjeYcr1pMG9flnIVGqqLslNvyzEXtiTEhN0dHoQOsO3f612XqWHBoZ1plsTNjN7KUqDo6Ag/RhHamZWI3MKHyXFxQ+5q4FZLURVcVq0YLATFhN2cIKdlYqKZ20EUTGdkMPaGABzP2quobH7rAyGZgMRFENOOeOey7WGSZxWfOtWVlY6FU+DalgMIaOhDW5MH1plpYeiZ9OgQU2iSiyWNZed4gJmKWk1slBdaFLSG8sLJTfy/HwAuJPiMJo5SFSwvBARwJilAfBBAYiiGPJUJR1mSRWQgkecy5rwRUJBlkVkqcLKgoBi4Jm+0QF6p5EYVIyZNKLluIgHwDqhkih7b0iBETCzN0oKwYMbZJNUcDyQOzujoKCiOX/MqbYoqjvkkYSEhDByKKDkpVLV+kx/jCddilSMIWYhOTqDbBeUISGUdHKh5THa2ojoMtg3b+DfIj6A2DtdOcwzXX0Ib3c87KdVZSicJt7h2Cj46YxEzXbmjZxXD2KXR8IgWujw6LFbYbGiFupurQRU5oZlpGdkNjZtrenMsCA3czHQMnE11R3lQudpFZunmLidFD19tYWF97ZjFDnzxhpG7gSv/bVl5V7cgFk5ikTHMCD8U3xTUhWlCWouqESK7xLFLaRFJ8U4AZuewECBhL7dsmTMwsrmAIwLFP0BECK2uwyCwY+1sv+b4BmiJzSYcCqyhFRk+qmgIRibL2FQUIRtacIXAfNBwxCZP2lUNgiqwi6JFZGaVELYwLb2SRQEQ0lTwqcvIl7eEUWZh9m4gEgb1FUY2lHyUSWihOMAVYBF+2St/2Kc1lYUkekkXRXCxnBNlVkVjBg2+TqMYuJUdFy8HIFMkN/Zc1UPpXjyamROwxjrwn1SaGJiZSGQaXmBPjKDgS7ZKvk2fVP4MI/gUXqVTEa1oYeFdfh+vfzjkrtz3cxk3fOxofmsNEdr5rZ1pJmM4/LR48TKz1xAAjxta3s62I2kFnx06QzVSDkVLnu8kyeda7sWNiM9+VxmgxeomNdyMnImbeBAuMZAYdAfciNVZbOW8So5iBKaalZt4KSWiKDkF64TmSKQCzg2LE4tqIkYnEjk9iCCCqyaS+cd6UIMDFfwUjlTTGGyISIfF9VKHoSFWTJUjCKKEDFuUkfbfHE5Ui26KwCEpy1N+bS3AIRCLCmnrbuX5lx7JVZGGrnIwqrgQHKZUuI5eln3xftZcShVBKDZ0cgWcVCV1CFGYNHZa411cIlsrm9w1w7/kHIhINJE9CGurEIpSwjJIIXYqOSimCyATs2+Jh0zt6+CqCRyYuhLw/Y+nr5/6fc66jcwSJaegsiZgUquhJtYreIiDz0NtIEiiNvaXPDaj9yx2ikrSMGul3wqqcs3Cn4krR3LOy6yPzEDCa2E51FClddHrct581t8fGYAF9bCfHjGzH1gyMkNhZE7vEkbrpmkhiG+ygU1U3tLELTGznOkJGD3ZghNVX3hf+3MCUfMkMPJP4NroqsKgb+dRbOwZCjrbnz7k6RA9MbEaeQDBSoU4E06NjtkkITCi2LtgTlJLDGSRkXljxGKkEh2ApJRaRhXyJy4KDwCmJikZLJQhEzzlnjFTyqOiwbKECAyNwcP0fEklJS7gAyZb6PAq5PEG4tI9Yc8bEZd5P38hiDY5VFBOXsBMdMwqzBIPCCpHiyS3R431I1MNwBZkuQSDUqdBSXHH/dpgcFHEIJmLikjpG3/edfBsxUmm1CUkK6Oqo2uMzKhLr+GeCCb/7sI3RALDK0LnEEhHHwYpoC77DxCoj7x1gEh4FD8J/AXHQv7gikZCziHSSNV5zHa1fnXNWcSqmZ2WXnTA+NB/agJGaEzXYBBed5nbulJzNdJmYxu1kBT5FE7rZhlnswLrhgg4hYgkCTBxq52rPzG7QQWkfzbaMnEy0YyuidmhCoaD2c11TO7TM4qvg2iTM3dBCIoI+CHiTXBOExY59cTt1VWRWdOQXlMopkLD6JjELRfINiGosRXOpfVkIuSh1wFP0pPrbGVGhBWHl0j7SDJ6JRETBs4gScEHZoBTNorFPeyQ4Kt96CJxzJsrFCrvYZBAwRClRhVGUFSwzC0LpqOboCUs6FFhUGSU4KtlRablGi4RCwKE0uAIlxyLqGkBgIXUdMEtagMCBMoDknH3HhIKJQ5O0II8BhSU0QH0QABWNFpJDVXF1gFTuGn1K6Ur7qE1fUZ9QVrRBqBOI6jgGA0TCI29RxEGqglfNHQRLiMJzzjv6N5nwowqFmipZ0rU39DtBYxG1qYTiAraomRzZYcdI3Ykq1R4uOr3bsp1y9mNrB1aIe/P3iN10wyShdr3b6VwHNhFQN9dQomSiHRpRdWPXk65nW0pMPtkyBqrxvSfkyGIkBOyGhklCG2wdhcUMTSquXmMrJBDR1l5FfBOiATlp4Qhs6sis0UIwoKqhTQWGC00S1hSwP28QQYSlaNwwULBIxBOvbdjz+CuT73/k255Xh15yziy5UCokZ9GcNZdYzQujoov8pvSLZjZumd2+HyXPfLB1dvv+8h3G2N/TypQMWkCmAPqXotifLy8Fsc8GUlwQ8lJW1TK6W0VTyJIzc05Bcs4QpNhLB1suMLsORfP0hq1mZOc375o/eKK8YyH8EWSAnHOOXd8Gih2WfyBgLn0tyVlYoy/vLr6Bnrju/gKDRk3CKiVWbUNsUxTVKvhIHAnG3rCqSb5JgVWr6Bzhn08y+uOHKmYVFSeZ47Xfw/WrtUh5qFZlVd8z8Ox8107WQtLN1H6ugwu+3X66AzTH1nczTTHhclWZqdxAJOiCmaqFJIxdaLyImEGHATGgnTNCEhrvRoZZ/NhhEanNd0SSbLQjLyy+drFLpbSARBBSV/ni+OIWggYkwoh27IQkOYjFe72LkJiZXVUEDBQ76CtIT0IcitF06q0dk+ttdMstVki8Yz/unvyrU9f98JdP/sdvmTqMdx2qj0zGOjZ7Ds9v34eQqz2Hj7//MfjEEY6sWo8h+fn6yOr1YdyMPzs4s3Vvzlk4v/TXpz32f/8De/jnf/+/rfnR3Rl5+oMtZqZqj8+kprNTw+74TDJxsH0/GFcfOZFsbA8dbyYHYViHyrRHZqY+2AwO3NRwuHVXPTnIOc9/+tlw//Gcc3tstj5wXIirg1Nu2Lj5ys93JzZ8FG2yJ8Yn1n3YHB8Mt+4dHziaYs45v37xDdvve+r1i79fzTfzW3aN9h4M49BNzvlRPT48ZabnoImzG7e52aGbb6v9R0c79s1+uDPnbCemj725Pudc7Tg0te5jBil0JvQYu/TVV2UiqpMnVRPjOHhWrYI1AMA09C0IO8RxcGWHNClpzn/xsNAr9xUkU7z6Wly3WrNmFeG6lzhryDkvio1vJsbMYgdNd3QUzzut+3RbAkWfuhMVE7uxs/NdAZKTiRiwnaw4cWxOWmG3sTRAZ1pMDC6Z+VZYQuVCSW/mOwiIAbt5KySxi6UmNgMDHgjQDByTxi7aModq7J2FXpYJDJHseEF501NoitEd2zKmwFNhJYUOMLEQn3Q7LcHBm578k5z42erls69yc+bVc793ePn7b5x77apLb9n8wPNL//GKledfv+el1W9c8P3XL7hu831PffyLx1745gWb7npk64NPP3/qJfuXvLn8zMUvnXLp7Pa9qvndS2955r+csffZ1x//37/+0a+e23zPb5acfvm6m+/Z+JMH37jkBytPX7x39brR1j2//B//w+Sm7e/ddNdnz6587eIfrPvpQ1vveWL7k69sue+ppadd8emvX3j/up+uOP/61Vf/5MArby095bJXTrsidnbTjT9/8q9O6aYGr1/5412PLv3g549u+tG9L59++aa7Hv3wjoeXX3rjrodfWPYPl79y5tWTn+7LOb95+U13/rv/6cjGT+t9E8tOu+zVc7+7++mV62++58CyN9f++L53r/vp+u/f+fbVt6675Z93P7ls2elXLfnWd5afduXEmvXvXnPrK9+6ZN8rq3fc9/TSv7tgz9LVIorIlCi26at7W7BIkzwKR0pDZ1lyG42BwKrD0EZGYK6iZ5UWYhWjLMThv+ShooqamXOMi6+gDe+VqVrCnXJQXWBlg0/VkREBh9o3+2fimaeYLTuDZ4pUHxtRwtiFEjT80Ibi7zvVgQdw0E13TOJHxg2L0Z0Bhwxk5zpGjl1wY1coFalIdka2zLwo7hW+CclCEfWX+Rrd0DJLaH2xdnSVh0QI1A0dkySLBVuIHWBgJrGVJxIsqJlo7GIs/ccuETKj2hLrPUZXOqfcnRi9eNql4wNTq75z8/s33r30zMXr7njgvZvv/fSZpcfWb1l95S2rrrhl7ffu+vC2X688/7rq8Nzq79z83s337Hn7ox3PvPbRoy9sf+ilTx5+Lue87sa737r29if+j79/57u3b7z9wSXf/M7a2x/84MGn9r+45s5/9z/f9e//V9v5QyvfeeXUxfvXbPjgF79Z+o2Ldi9d88Rfn/LUf/rGzudW7Hr85dWLb3n3xp+/c/1Pm7nq7etuf+G/njuxfvP719+5b836j3/28PLzbjjx8WdP/c2Zz/znU9f+8N4VF9/QTTevX3rT2zfcObP30I77n965ZPXWB5/f+MBzOeeV51331H85Y/1t9+16cumnz63Y+dSKd66/c+k3Lnr2787eePdvXj3jqjv+h/9letvBd79752vnXL/pjl9vfmrpoaXvLDnl0lXX3k4xz2/bs+O+p5efedX6ex7RnIs9ZiHkfcVFKKpN8p4ImQbWoIjDNLSWRcfedimychUdMnuEoXf/BjBzuQrImSX7uPgq2rRWM5WdIFTaRykX1/jxkVGyKVms951Ip3/DfrrLtsDI7eQo2oge2mNjRo61NwMjInbepDLWYLpiYDCxeBm5kQ1NYGIz11Ik8Mn2UzG9b4OI+JGFiBSxaPajja6JzOIqCw4JqRkYRIaF9pGtQzSxFzAgU0RXexEBC9H0WEEhjZXalzyWTnzoIkZiVt8lJsZA/URa1PrI3JN/d/Z4//Flp12+9bFXVp51zdZfPrn10ZeXnX75qktv+vih55efe92b1/zTmu/c9Pa1t6259Ka3b/jphtse2Pzca8c3blt+1tXLT7v84NoPcs6rL71p+1PLHvnP39p631Nrf3z/O9f/7J0f3rX5l0+sv/nuld+56aVvfOfd6+9YddH3lp+5+M0bf3p41frn/v78yY93vn7VLRtvvX/d7b964esXvn7e9auvvu2dq29777pbV1x0w6a7f/PqRTcuO/OqbU+vXHra5S9/7bx1P77vtcU/+uTeJ9fd+sBb37tz9WU3v/vDe9+76a7972869vaHr5551aunX3Xg/c055yWnX3lk3bbXzrn+3e/f9caFN6w859otD73w9tX/tOuF19/5wd2vXXjjxrsfe+f7P9v2yJIlZ11zcPn6l7550WtnXL35N0tfu+Smty75wcZ/+uXLX7945alXvHfHAznnYNICvfcr7YRCpW5TtISkMnDWIUbEOWtRpANfp8Aq42A8EQoNvYF/o5q5tI9yjFddSZs2ScZcbL/E5CyqmItrfHN0GBqPwO3BmXTOP/jte9qhY2YzU9mRY+L2+Bg8govdTFP8fQtWYGdb9AVI7oQ4dr2XkR9aDFDsLRg5udRr86uQusTIZuCw9zhyLOobHwwoqxl7SESJutoza7TJdUFYXVW6flLkCilg6EBUoWjzWUIbmYRBUjF/dxAcCMvC+AIuCmaIYuft4fWfdLPd4Xc+woA7Hl+2f837h9ZsePZr5+1+/W1fp/2vvb/l6aXzh6fbufqjh56ePzw1OjQ5f2CSMO97Y+2Ol1YVdOzY+i1mfjS1++Bg3/H5A8faifkPH3ruxCe7TmzZPTo2VR2b3XLvY0vPWLz9uaWvXvyDjbc+8OFDz4XGTm3bN7v1wPjYzIFVG7Y+sXx+75FV51735k13Tu3cHx1teWb50U+27XjsldU3373hZw+9eeOds3sPzew4Mjw4WU/Mbvznx+2om96yZ3RsRiVve2LlnjXrCDS2cPzjndXMeHb74ZkdB/e8+Na+NetD449t3GFmh5Of7p3YuDO27vCaD96/4a5dr76/78VVz3ztgv1r1mHMs7sOfvjQ86a2B9/etOPZN4ZHJgmoxxaa9Oc1Uk8eJEIiHkPbK5itSZGEhsEmEYdp5B2rNtG1ACQyjN7RX6BM/xeHqviclTPEq8v8hKgKKihcayYVyjkvAmA7Xdv5lkW7I7PpvNPi/kPNwDKzG3bdbCeiZrpKbWDgbrqhRP1cKRY3NKGLwtLNdgRUVrawhNrFNgiLGzrwQMCh8kKyYNBSVLNAC+L9YJNtgnCxcERG6SqPyBjA1r64j0SPwhI7YBRCLjNyMFC0oKqhQ0wiKL4FZoVI3hWT01TYab4omIGD5ZxzclR6LyUWjw9MHN6w5eT5nHMM/WilGCXnLJSj7TunRTOEC19ZgpxzRuijOiz48ocOo4s55/GBmQ/vf6qZHpVnwMJc8/Jwz9I1rvE557DQyKonR5ozU24GTc45ONGcRfpSkiBDVFUtKlOO5EYx54yeIGrOuVwYoQYjmjNR/452erzp/qcAaOrj3cc//Szn7Or+Uop7QGmREbArtxuLX30noEhkGKfEqiY5A0FUqmAiEzCNvSERk1IdAqsMvevg32InZNWYs2iWcPUV9EFxjY9ZUbhWxZ5tER2EkWmnKhY1E3Pp3G/jxNF24DBRal0zVSmrHxg/dkJsTlQYCGw0J1om8Y0PTVARNzTJISU0A8OsyQQ/cirqRibZWBpNgowBzMgJS6yLnlPM2BIKRjRjKyLRJN9GZulqD2XI0tgzSXQ95yKahAUda2Ph8CxM4EPwqD2sJkQSOhSRWDAEkWRBJTNr6EhYOUrsUMqIPk85Z+Zc4LZoUFSTRywQgQEWZZS+cx+4cE6jRURVktihcIbIBcSIBikyo0QnOWcMVPqY4AV80RsgsVJi32IxiIYoRbJMqAScvJRkPaasor5DABEUXy/UPIZUc+wSRhaS0BKRUiLXgBSWUTGErSOBQCJTBxGNHsvOT4ZyzgvOaBksFJ9M14TokUlcHQqu9xV3AgoHYhSpkidVj6kJoRgD25SIeWQtMgfCUbCiWsdYx/jFr/unH6pJlTRrvPoy+uCjnEXLvCnuTo4UWRRqDzY0k2MS9VPDePapfHyym3fBJvBQH6+YOIxdO9uWRmpsIyN10zUlil0sChs7sqENQmyGFhNTAD+yRalcgkaZfsmAZmAJOXShZ3GPXHQgyHbsiDg6KBVCcCkWvl0dEBgi9lObPJaRyaFLCCyFWiOaPJZGO1Mud3XG/pYvCwDR3idXmEEFC9L8Mu1OuCjmMy3cy9PCd1Ek9rQABfT3cs0FgSbIxdrCm35YTnlBxlx8o0/+AEFzzuC5oATRS85ZtT/Pmsvd/WReUN5Xcy7PF85FRAmxDyPRas6ZU3/7ByeaMxNHv/AvSjnnjF7KkPEYcs5ZpIdNwPUaJAiaKWvOoU055+igmCalqJIzJ/qK1WskdJBYZRxDFElMoxBQ1KTYxCCqVXAeiASL/4UjGqX4F4eZVTNTyDlpzvGqK3vXeDZZRcWq9t/3IjtvMGFzdEgocbYKZ58qUyfMKJhR0SeMMWI0qT3RCIkf2zDusYVkE7jUzbVE4ipvR1ZFzHyXLAiQmzcMgh5sWdld6u3A5jqMBBHsyBUuRmijsNqRh0gQsCltIpe8iSJqaw8Bi+U1oUCkYnkdOwCPhYvKKMy66/EV7153++ZfPX387U/WXnvrulvuCbX9+M5fvXHud/2wHn2y8/H/8Lfv33w3mLDv+dfevf72mW37j7y6dsW3r5h464Pdj7284szF+19es2/p6iPL3zv6zqYDS95YesrFs5/u2ff8q3O7Jz57atnsp3vX3vizdbfcG8d+/Q/uOvL+5s+eXD48eiLnvOORF4cHjm175MXRniOvn/fdjXc9Uh84uvKsq/aufHfboy8s+cfL5rbtEdb9L7659ua7/Wz39uU3VxNTG39835qrf1JPTG+998lXL7hh6wPPvHbONdseeeHgi2+8dfkPpz7Yse2XT62+6MYtj77UHphcc9GN675398d3/nrVuddu++UTG374i00//ue5bfu3P/jsqgt/cOLjHao6vXbrijOu2PbQi1vufuzNxTdtvufxwZa971x36/YnXzm08t0Dr72/45GXJ977YM+SN/c/t+r4uo93P7H0tQuuP7Zu8/S7m9/7/s/qvUd2PbX82NubDr629rNHlrx6zjWfPfrym5f9cPP9Tx159Z3Xz7tu4t1NJ9Z/8v6NP/3oF4/AH/J6+hc7gdqYRLVOwRGx8Dj4JOIwDoMhkTbaNkUWHgcbiCPjfDC/P6T5KxwixSovIybVKMU1fsM6zVm4zlmErfRmIXlRe2LMwM2xUQqEVefP+hZPHbdNbGdbRmlP1LGLFLE9PqZEsXZmtmMWM9v6yhNSO9MiEBjoZg0zu5Hth34PDAWiVKAAia0vOnE3csVSwY0dkwQbC1najH1RFJiRJeQUwPb6hBgNCkvRJ5S5rgUEDQZE1TcJIuec37r0lo/+f+7eM0yu6sr35rn3mXln7kRmbPAYsD3YxsZgj9PYw3hwIEcZBAgDygkJoYhyTgQhgQVICIREUM7damV1K7SyWjmrpVZqqaXurnzCTiu9H/apRgZsY8y9d973fOCRilLVqaq99tor/X+vv7u6//Nbx7656aUpFQNfWtNtxLIeI7eMf6d8wEtr+4xe1XPU0i5DNw97ZX6zDqVPD17Wvt/SDv1PVlZtHT1pcZveNZU7tr3wVukTPab96L71o15b0nnA/jnLV/YYVTHoxeWdB8x9pPOF7Qe3j3tr5n1tjy0sf/sH92wY+8ba3mPLeg7NHju9suvwld2HLWnVe02vMdvfmre61+jK598o6zUyc+zCgpY9981YtrLbUBHZMf691677SfWs5eOv+sGlIzW7Xn9v5l2tNo+ZtKh1r5Obd5/euKO0Q/+aim1z72+9qGXPFc+MWPxUr6MrK8ueHri8Tb8db8+pXrmxemHFwla9Ti4sL23de/kzQ6vL1h+ctmjhQx3Xj31NRFZ3GLBjdsnZ9TtKHu2ya/qCFd2Hr+w8ZFGbPvN/03VN95E7Xp+xsveYPbNKy1r1eetbv9o3b9nx+SsWt+hSPnD8rpenT/7eXTUrKksf7zH9B/dVDHx5WdfBlw7X1FUdqhj+yomKLcufHnR6855VvUbvmPjuyj6jV/cYHefyf3QhGnAZpZC54GzBWSLKqoZvnDUAACAASURBVMggWoD6YkNe1iPYVBQ6pwEuRXlNn4MKJTEjMSKFCpAYnCOMWET1fBY2VrAIuQwzMWlu6sounM8gUlCXi/MGIhU/+RCeqVGRy9RmECm4mIsbQ3SYP5sxoTGRyZ7NApBKhVFDgA6DuoLXMipcLGDTMBpRlI504EXevWipSZxDTnn1kUJDaI2zxhXSERHFWeVtJkjHRjlwWEhF6FBHJvQM5ryxynmkny8k+6YxVbA6AhEp7zZi3/QFawe/vH3ctAMzS6peerPkyV7lgyccfX/x8i6DV/cas2nIhNU9R63qOWpOs3Z7312wa/w7i1v2TB2s3jNh+pL2fdO7Dx54Y9bkb/zXzNufqBzz5pJOA04sWrOyx4h1Q8av7DFsSaveVS+/s7b7iEW/eXZ5276bxk5a3Wv00pa9lnUdXNKy1/JOg9cOm1Dasd+q7iP3v7e4oveY9SN+u2bIuPBMw5KnepyYt7KsUz8R2ffW/Fm3t1z0QIdFLZ6tmjJracd+JU92rxj+6uL2feu372/Yd3TVM8NOb9o15+EOWya8vX/W0rKOA06t3LS8Y//SNv2qps45u3bzyaUbSjv2P7t8a1nLZyv6jt3Y76UVnYes6Dhg9cBxIrKi44A97y6oq9i26LGue95ftKLbiLIOgypGvLL7zRkVfV7YPn7q6u4jDswsm3T9z2f86smdk2asaNd3dedBZa16bRrx2zXdx2wY8uq0m+6a16zLhuGvlXbod2FzVf2ugxvHvn5m087lXYacKd+8uvfora9OX91/7IqnB2fP1P7R5QiEaRVbwsjZtNHInNO6YC0SpuPYEGln07Ei5qyOclYTc1rFMXwOlmCBLJAwxxqBmAmJIhbRvfrAxrXitbLZMTs/xikiV2TPpBAwasgHqQi10a0etidPWJTM2RRajBsLQV3CQ4hzCi3ka7NexiJfV0CkKBPrgkaAsKEAXu20IUBElYl0VhFzmFFWAxgsNPgagomzmojibKxj60dzEMhENswoYo6ySocGkfLp2Fmw2oUZTcgmdF5ARWWNx0AFaYXIOnJx3ojwjvHvHC4pr3p3ftWrH3xwa/OVz41K1VzYMHDcooc7XTp2+tTaLW9/747FHQcU6rPbJr63rFO/mvW7q6bMn3HfUweXlG8f99aCx7ocfG/J9skzjpetO1xWcXTh6rnNWp3aWHVw/vJz2w/vfnfRsaXly9v3WT94/Jo+oy8dPVU1dd6q3iNLOj+3a/rCnZNn1Vef3jltzoXdx0ra9t0w+o3aHYd3vD0HLW+bMH3Owx1Orq9iluqy8p2TZ68bOXHPu/OPra5c1mVIWYe+NRt3bnnp7Q/ua1W3v3rnGzNT5y4emb9y0ZPP1KzfXtbmuQ/ufHzX9PmpI2fnPdx59bAJdXtObJ8849LuoyXte63uN/bw4jWrn3t+TY8RO6ctZObzlXtm3t1y51tzd74+o3rV5qpp889uOrCs88Adb849tmht6dP9Zt3TenWX4btnlByaueJw2brK599c2WV4+aDx+2cvP1O+e8Po13dNW1y9bHN1+Y4dk2bPfLjDpcMnDi9blzp74ezGXQtada9et7V2x76VvYdvfHGyDqI/uhyROKuVJTQIGa0cc8GorDbAlFJh7JwBvBSEBik0Kq3DBLDgPnv6iLnIoUKySMKiDTpgZiAISUT36ufWrRQRpoA5Lg52gohcka1pcNrpTJA/n0WDpu3j6shRx5w9l7bKmUAVanPoNY4aQ0IsnM/a0LjYevKaSmbwKWwIbGTAuqixQEi2oFU6Jma/4gkwqA+cdk5bT7PUOaUCA4CFVOSsl6yKfc9FnPcRgjYelpNVCOyU8+coXbB+2D9KK18rSKDfoY0jJyJ73pi9d8ZiEbGaWSTKxb4fbvOLbzbU1IqIjsloSyJGiQNGEnBClLTNESVZRRMlUbiOGH3nad6KCEDSD2fUh410JAKYhLDOJrGyz9I4y2CEiEET+Ng3ZhEBS0aJiKATnwBVEfsoPMxoEVk7+MUL+6pFxOmk+c8EKCLOWBU58neimUVM6JwjYYnzICLOJC8YB2Qtk4gKUEQaD50+Vb5DRHQO/J1EWSciYCUugIgYxdawiOj8H1b2+LTrMq9V5BCI0ip2TMqaVBwBU06FBauAqD4MIgcabGNUcER5E2WN/gwxM3seD7O1RMQOObZILLElbVEYmQokonv1d+tWiAhRTBgwI1OevfJX6thFndc2MrnatIudbf9EfOAgsOTOZ4saR4mMhdfEDs4n3dqFunyiXJ2KfP1Y55Ufc3MWQbs4FTOyCbXKayaK0pGJHTgIG0MC0oH2ovBxJlKhAQf5htCX2wqNIRJHeZUUO1MKvS5dRhOxjqzvrYjzSVnNA2qNcmHesEfZBsrXhggZLSnvhXKx17+IC5ZQwJIuWBFxGj09RAcWHJMrqkhosqGfKQNniIh1ARAYLZkQWMQ/LiIk4hwisi9HOEu+C9UpJGAmsSEQkbNkDYkf6jfEJCbERFUgTIbdnEbyAw/ARlmTTCSDNcTEJm/RJN3aScNVBMJsCs4aQocq77zQnconw986RkIupI11fuKUCFlltVc6i1IKDKEHpyObUOucZvLgxj//lMKRM4FzxJzVsQYwCCkdOsKCUlkVE1M6DmPjLLr6OHDEEdiM0X9S65HHSQEQALGww4S+43nmFkh58UIqkLDq3R/WLxMRZpOoxmNAGInIFblTKZWKwLj8ubTJadfhyWDPXhSJLuXjdIiAhQtZEzsbaj+8Fmfi6FJISEF9zmoHBkJ/7MmrOB0RcZyJbJRgoNChU75FglXeqMB3X4fOgC3WFuKc8kF20Bhq5ax2+cYIgHVkVGIqykYWHIbpGICsckE2YQTaGAg5yho/xBjlLCH7vCch+U5jIvFbr99ERcS5JAHqE5cE7DdIdEIsRGRNsQ1bi4hYlWyQUMxvmjBZJUBis4Ud46bU7tjb9Ns0tes06QV5gxERWyzAeWDCx0bghUiYGEj8O7oICJkkaa52VhCFAP0nYhHjhJhBJa+vg6QC4OuASKI1i4iOEEWYRMUiIgCiTfJViAgBWeU/b+KmjMKmGpfK5A/PLK1Zu+lP6gnyQ8kxuLy1xJw3pmCdI0zr2BAasI1RiMSBjvLGEGFDlNeIBm2jKsCnSx95mTzjCJkRSVtkZgdeS4+VRR80KwVEwhSSkO7dz60vExFhICyweKaOFpErgrps4UIeAfK16bghcO2fzFftdyw6G/lzTlCXVXkFFrIXsmDBhib0+HE/eeMwX1dIlGB8l1E2Uh73lI6ccmBd2BgQkA5NlIkIMUwFOvLDaAE4VIEJMjETh5lIRxoc5lOhs+iMjRKNIxPnLSGFGWW0F3lXiOQBst45GAMEFGcNIasLqYub94lI/mRdTWk5IWWOngsvNBZO1WWqa+P6VK7mQng+HZyuS++pPr1ivYhkqs8Xai8G5xsyp86LSPZ4bXChoXCmLnOsNnv8NJLkTpxv2Huk8fCp3IlzYWOGUDJ7jpxYupZZKp4dsaRt7zhbCM5eqF64Kl19mhydWLy6dvseVLamtPzSvsPk5MyqjRerDtjInSvfcmbVJhu53IkzR+cvC8/Vn1m18fjCFaoxe2ZVZePBEyJyvnKXLsTpIydNYNFR48HqwrnGXM3ZzKGaoDHHIhe37ruweVdc13hpx0Fittno6Mwl+dO18YVszZI1tRu26Wx8dkXFyeUVjftPHJlXkjlVlzlyOk5lG3YfLZy+kD15Ln3kbHSx4ezKjadWbiAHZ5atP7F0rSnEddsOBBcupY6crK867MKoUHM2W316//ulhxas0PnCp7cER2yJDIKXfCwYkzOGmFIqCi1acKkocESxi1NxTMypOMwbiwwNKlLwByt6LCwCns8p7Ck7SKxsgis3lphFW3JIiJ7PKUwRidM9n3Pry7xqPGGeGZgSSvkVUTrInkkBYK4uE9TlTNsW+R27NbAJVOFCBoGihlzYECBioS5nY+diUzifJyhOKiMWLuVt5NC4qKFAQDbQidBdNjKhQcR8vR9Ss56foHKxymsiKqQKRjmrXNAYebigyseEFDRGJnZgMfIEkMhFac1+njNyCBSmInBoNYSJjIWf52R/jj/49uyJX/tJ3JhZ/vTARS2e3vXajC3DJ+5+fWbFgHGbR75+YMaSVV0Gre02rLpsXVnL7ktadDtWUrGh5+iSDn2PLlqxZuALwrz3zVnbXplaOfyVqtdnlnXsj1Fc9drMyhenLG3Ve36LrmE6W6g+v+iRLks7D9z28tuLWjyzus+oyjGvl/d7vrR9/2XtB9TtOlTeZ+zs+9oeLS1f1/+lxU92P/jOgiWte5d2Gnjo/ZKFj3Rd2XHg/plLD7y/aNEjnTcOfWXdoJfntXi66tX3ljzRreTxbqnDNRO/+N1Ta3csadevbs8xYVnZoe+hd+avGzVx+5iJ+96bJyJL2/bZPHrye//+wO53F4vI7glTFz/eZVWXwbsnzljw6NNlHQfsmzRr9u1PHFm27sCkucva9yvv9/zmYRMPvLdwdbehu96YXTli4pLmnXfPWLJz/NS5tz95bvverWMmz73jyUMzlqzrNerAtEVbx0zaOHj87onvLu3w3P7pCw/PLJ3/6w6Xjp749JZgET2rK6OUI46czRpNLFkdB85apFQcGITY2UtB6IizKk5r360dBb8/aGYRh8zM1sfEIgCMxMisDSF7Ii0Rs7GoLTJx5FG4bFBi9eyzbt1yFmBGwoIfcU4swQQqd7oRHYWpoHCqUbdukd+xS2lE7QrnM2BA5+LgYg4Rw4t5lVNgIV+bddrZyCQCeI0FHzmElwLQAMp5SzCB1smQWuw0gIMgFSKQKZjYt5pmYh05dBA0Rq5IEUekKKt06BCLPAQNQaPyUBwTOcammUOM84mObxwaL6hILLsnvlvSqvfBGSXLuw/LHqstazdgy4iJ+9+at2H4xO3jph2av+K9//z11H+/99TKyrX9X7hQubesQ/9Nz71U2r5v1duz5v263aahv9358tuz73pq5n1tDsxYuuDRrpWDJixq3vnEum2Vg8fNeryLiJxdsWXlgOdTR0/NvqfV6n7Pm0y4+Kkeq/qMztZcWvvsyH3vLdr24ltz7m55fs+xhj3HF7XsubrHyGMrK3e9Na+896iytn03DPvtwVlL9709b223YetHTTy3de/uaQs2DpqwrPuwzS++uev1GfPvbbvz5ellnQeXdei3d9Ls5a37zL3/yYpRr+2aOH3JE89u6PNiSYe+6YM147/wvbrDp0Rkeaf+F/ceX9drzJpeow+WrDm2cNWK9v1WPzdGRHa99PaGgS+teGbYlpGvzXuk44IWTx/+YOl7373rjev/60TldpcJZt/T5kz5lh3Pv1nySNc9b87aNPyVox8s3/XGzDVdh065/hcruo88Onf5OzffPfVHzdI1Zz+9JRiEyDpiyhulEQExE8dIHFuTN4qY03GkwDrE+ih0SKE1KRUDk+dzfoINsIfrJJZALDYhshU5nJaIOKESsjgkHypog9axiCPRqvszbsMqFpfgyj2CjSIRuQId5mvTVlldUPnqi/qxhwrb93gUTe5cxipnI5OvzSBgnA5iL1dx3qNDXKGugH5ILRMzcdzgu7XR79lOuTgdE5HKKR1aQoxSoTNgY+vlUFVORTnt5xCcAadd0BAhkg51lNfEHGViE1kwGNRHzqKJbZRJ9Ay9Mk+Y1c4AGIzymoitpezR8wvubbP4vjYVA8at7j5i2VPPbnl12uaRv51/T6tZtz8x//62e95dsrz3qMpRr6/pPWb504NKW/co7Txo5+vvVw5/dcFTPRa36LLo8e5r+46tmr5w45hJVVNmLnykw7IOA9/5j2Ybh79S0feFWfe3qz9cHVxonPto56Wteux4a3Z5n7FL2z9XMWbSmt5jFz3xdFnXgVtefmf+Y13n3t92x6QZG/q/MP/RLjsnzVr8RLeS1n0OvL9k5l1PLO/Yf+1zoxc8/PSydn1X9h51fNnGylffOfjB0qXtn9sy5tVlnQYcWrhmSfPOCx/rsuSpbsu7DK3oO+7k0sqKka9uHze15PHOc+9ps/DJ7hv6P7/wqV6rnhvNzHvfnFvSvGNZl0EHZpbMveepRU903zNtUUn750C7mbc9vqpj/8Vt+qzrP+74mk1rh47f8cr7cx/ttm7I+M3j39k0/NU5D7ZfP/z1+Q91XvBgu6q35pS17jXv3qdWdug//+FOWyZM3/zyOzvf+GB5r9EVQyac33f401uCRswZg0x5o2MHQJSKlUXSaP3wWk6rgjHI1BiFsQMDtj4KgTjQOqt/p4DtDYBZ/IBrEhOzGGDPm1IOmcU6ckB0Ga5caSBia1E7ZmGSUHV/xm2sYNHCyBQRhSLM5ETkChEhRAQ0oanbe9w88VBQdTDIGkIM6rIqp9G4fG3WabBBHFzKM1JwMR+lIy+FDQ5MaMKGgJB0k9BdY+hiBwY8P8GEHnBGcUaZ2KGBIB0ioIlMkI2JOM4rEzvE4pCacqGngOWMyhtEinPaGnTGBamYiFToooIloiCrjUJw6GNlEqlZumF592F7p85f1W9s5tT57W/ONMrWHzxe9fbcw4tX7Z2zNHW6rv742fy5dN2+Y5f2H98zc2nufH3mzKVsTf2FPYf3zSo5t+do/mKqobo2e6YufyF9fNmG05t3p2sunq3cFTbmU8fOp0/Vksi5HUeOlFUASe5U/b75y4y2K7oMqXhhcuOZ8wR8uLTi9OZ9UaZweEnF2Z2HWOTw4nW1O/ZbRYcXlx8pWxfmde2W/cdXbKg/fCa4lG04UWsjOlpafnbH/kuHz1jlzm7ed3rj7sOla7PnUpmT5/Pn05eOncmdvbhn9tLU6QsNh0+d3LDbOjq3db+Xfjkwe1n6/IUTS9fObdH1wr4jNnAXdh9hltqqI0fL1jeerK3bUx3UZxtOnLt0uDZI51MnzmfOpmp3Hji6You1fLpyV/WqrUFD9uzW/YcWr13bb9ypjXucdvmLjWFjxhlbqGu08Z/QHqcBUrECotCagrXAnFVxDGARGqPYEQdWp5VC5sYwzFuLhPVhYBFjcCkdNa1+lgS/SSxeAwYoAU956CAga0cs4oCMI2ZWBh0gMSuDSGwdGuPzBbHu+ayr3MhihIHZERV8PTqxhMTyiOtPndOtH4v2HcqnFBFFjYUoFSJQeDGvQwPKetmvOB15jcfwYsHGDi0ULhXAoQlMnFHMrHKxiQw4DBtD9IovmYSYFhcMAQbpMHECWUVEcV7HBU1MYVZZ5dCRl4I0ofWF5LhgdOS8ehcAaf3hpHIcJYlUcEjIhYs5ABKR3PmU+D62YsLHX75PDhRfrsxDnKSJRJJSQDJT/7EfGFlIhDnpkUZOGviY5VRllY5togZQvLj43fo/NAkPQ3FIuKnDTwVJPgqLiSx/qQKKCLnkDpteHGzy4lHWUgKwkdSJM2d2HRURdOS00GXiXSZA32CnCiAiaFgHICJoxSkUERsn4/TgxBowiv6ckgIQZGLliJUzfpa/YEzsHBKlVWyQYqtTYeCIMypOKQVEqTCMHVqCtI49YwqLcB1/HPLUTUSyfukjO2JkjiwRMwBr49NHZIF9qOCdgzEozCSoenaHyk0sLpH9opww+B/zio98ANexLZ46pWP0s/nJUP+lvMrF5GsIBk1kCnU5BIoaI5XXiBg0BFZZFyeRgwmMzhmPOzAa0GGc9WhH67uGwnTscZphJkZAq8FX01RgVGQZSHkxNgvJPEPkvGZjlDXWIACFeet5CLEXf48cWERHOkAWQYtWMzHrOIHleB1isKgiR8ROk1XAIjoEsIxIOvAZWPbSQ1ajV0f16UjdmMufaxQRk1NWIVlnIoBCHF9o0DnFzImMBbLOakQWYJPTxAyGveKLswzARGwUMQs4NpqZ2UQIwESkQyQUdOyUV9Qja7xgsAESdKwKDomF5eLmfY3HTjmFCEzAOm+ZxUZO5ayIEIgzSEg6ZwmoqEDMKmu8YH2UNX6qKZHHDIzXhFQ56zSigahRiYiJnDOfvaRATFmtNZJDyGiFRAVjfUNeRisF6BBSYcERhzpOqRCIU3FQMBqYMjoCQmZvA4LMWAwJKCHSkg8YPLfceKF+Ym3RPyGJEDQCEhEbA77lV/d4Fiu3sCBTzIyEWS929FFLYCTboTWfPZOYtYEwFSKiSodRY0hAQV3BRA6NCy5k0aHKRnE6ZOI4FXosuecn2Mj6oTaVTfR9VU6DBTDOI4yU50oRx+kkmPZOQxdhSspDAJCirHaOdOzCnEbkOG9U6JgS59Ak8WkV+LEBFTi0BI50YIkZjBcMFhdDorjoZXwo6YUmV9y2/R7M7DdjoqaaAzXsOrzg/nYz72p1av32df2fD1Phthcnn1peuejhp0s69L+w71iTDzg8o2TqD+8VkW2jJ859qIOIsCtWLTBxIwTJOzYVAbxbYRb276hJRBgFTNL+DX4EJyYWObVo9apOQzLn6kSElBMRa4QsSLEEjrFzkRURV0h+Y5UKRQQV2ghExAQJKlEXHIugAReDiDgnNkJPpCVH7s+bTyDmvDahQyLIGwVMyrqUipG5oFVgLTE1xpFG1GBSUeg1IfMmJuasigGRPWVHmJqcA/qYWACYmQFJAzGzdeRrCL7zFImNRWY2Fq2vrznwzl736AqVm1mIyZfV8tyklX353TOy7dSOipaQPMgM2hWVrgs6FxNQUJcF42xsYw9ESyfD/lEqdhZAO285pmB0IaFU2NiChTgVEpKJXJhVCftIWV9f88ItcVoTsoqtiqxPBzkLzmKQ1URkYhuHhojjgrUG/BQbEzsLcQBM7CIAQ4SsCw6BCMlPNjvtxUmZgI+8v2TJU913Tpi+utvwyhGv7npl+qoug6qmzMoeP1vx3Jj1Q8df3HPk8KI1Z9ZsP1q2VkRWtB9Q9f7i+r3Vh+avWNyye/XS9Uue6nVkzvIlHfpisVoXXUwFtRd3vzl77F9/vXb7wZJHus5p3rHhwPE1PUdtGvnb8ELDymeGrH1mxO4ps+c+2v7IktUH35676tnhl/YfXz/4pWVtep/bsqu2fNu8h9pvf+WdVd2Hru49Yvv4t1f2HLHl1WmNe44ua9mzov8LQX2eSeY3a7/gkc6nK3ekth9c0XnQ4bllZ8rWL23dc/fUeUR8Ydv+Ja177H9zzppuw5a17FVXdbC6ZPXS1t2rS8sPz1h0duOeA+8tPjyj9NC8ZUfnlB6at2LftHmnV1VWvT4jrK1PHzutI8vEOm+dQU+T+Gxm4BVOA+uyxiBTTiuNCASpWDmSyJm0VkiciqPAz21GoUFUYPzITt7EBkFELDOJT/6zp3H6FZ9wqIiNIxZ2jhwkloDExKwdEhECGY1EDA6YLYvont1g43oW4QRLHn04n/BRS+jQls6c/sSPx8JOWZ3XRdkvC9qFl0JEMgUdpyJCijKR9WjkVIwObWQ8qkjltZcmj9IRWHAGwoxCIB0YFRrfi+qMA4f+cRO7IjbTmNgiUpjXhAQWotAQsYmKrRaeAAKoI8eJ5HUiI+cMIpDHQ6El31KhLmYXPPL0mR37T5RvLu/9/O4ZpRU9Rh8tqyhp0/P06m07xk+fcdvj+2aULnjk6cUPd942ZaaIlDzVs3rdNv8lzHmw/ez720z5yQMnyjYu7tSXRAglW32+9PFu2ydMO/hB6byHOpU+0WN97xdXPjf24r7qbS9MmfNAu8qRb6wf+8bpDTsb9h5f0Lp3dcmG9+98cknbvuuHT1zYsd/xZRtL2/ct7djv8PLK05t2bR8/fdsb728Z91ZJx37rB47fMHzCtjdnlQ8cv3/Rapt1C1v1qlm9raRdv+Vt+ixs1XNRy17pE+c39nmhrOtQETkwbcm65yendleXtO17dO6q5d2GnF69ZWXbviueGbZh1G99ZmzXm7Pn39du8jdu3T113rohrx6cW1Yx7Lf7fztr3v1tT63fISI6sDZyhPSZOWuO0BEqcFmjSSSvdegACVNKWWSNLqW0Y85qlVYKiBrCXOycAXcpKFii0OnEEoiRhTk5F1ECaWYHTSueiBmBnae3ADlkZjGWEBmItUEiRrREMYvons/C+nIWIcywILNhCpOu7N9Z68S2fWs6feoPf05mdrG1yqGFyAvgKRc2hgT44ZBaKvag2DiriMhEVuViZo4zsYksAkbZGB0aZaO8IeYor3VBNUkqgMW4WDVTXgo7MOBBsV5CvYmYFgE4IiTfUwQWTYzEbBU4BYTs4wRCcsqJSHwxM79Zp0s799dt2bNx0IRDi9ZuHjS+unTViq6DynuMXNt7zLwH21dNmlXSsndZm75bJ70rIhX9Xt70/KTjs0urJs1a2KpX/kJuZdchh2YuXfRUN2QBlMzZhtW9n981dc72CdMrx0557fqf7Z48c02f0esHjV/TZ+yC5p3XDZxQPmxCzeqNqSM1Szv2qy7dMPOBdnunzT84e/mSjv2Ozlle1nHg0i6DD80qPbtx++7X3t8xecbWcW8t6zpwVddhFQNe2vbKO2t7jT5YUmELsKhlr+PzlpV16l/WYWD5sAn7319UV3Vw0+AJi1r2FJE9b8zZMO6t/JHape37Hpg6b2m7fiWt+qzuOrisTa91g19e2WNEaZu+e9+eM/Gr/7Hgie5Vk2et6j5q58R3y5976eD7ZSt7v3B251EWcQo87+czh8zaOQ3okLLaIHNkTWAtM2fjWKFFxLSKgSgCk4ojJE7FhYLWBvFSWFAAMTgFICKuCGP2PoFYnE+kFtG0FoiIvXMgFkQ2QMJiLPr/pRwSM5FjCllE9+oJFWtEhCnL4pitl7f4JEvo0OaPWsLlJgEG0CFajOoLaMFGtsk5mIJCpCgVOgtOuygTEZHOK999FKYjMAAOw6wiZB3pKKsJSeWM9eO5BYNIVrkop4g4Do2Ondf0TIhpgfV8Ax8AeK32xCSIrfYqqOwUelMxoWcHyq5J3Pd+OwAAIABJREFUs+Y+1Pbk2h2HZ5XV7ji4vseomfc8uW9WyZlV21Z2G17e/6Uji9YcKVt/as3WQ6WrmDl/trGs7XOLnnj24pHTW197v3Axu2vq3LNb9m6Z+C4yI7JDAWAd6YPzV9Wsr9o5ZUbd/qNV0xccWLR6Zc/Rq4e8XHewZnmPkUu6Ds5dTG97/b0gFW56ccqKroPPbNwz7dbm8x/vembn/tpt+96/98mjazafWbftyPJ1x1dsXNKl78aXpmROnV/a8bk1Q16O8so5PrRwzbzHOp7eurvhyOnSlt0PzF1as2bL4lbd984uJeSTKzYfXbkxvf/U1B/du7LHiAu7jm7/7bureoyomjLrwMKVZ7cePDh32YlVlVUfLK1Zt+PE2m0bR7y2sufI9+94Il3bQCw6QnCElnxm9jMrf8XOhQ6QOWuMIzJg80Yxc0GrvDVI1BiHBtGiqw+TCCGtFBGlVRgBWIQYnBSx5P4PiU8AYmYg9tU0Bwy+rAYMvufCIbM4IOvQl9UAWTixBNOnH5SvFBHCPJNhRqZCom3xUUto/ydYwuU2gQ4ZCRyqnCZkXdBxxnMPYqOcj8MQyMY2zsZMHKUjEzkEDLK+r84Wstpr+esYiFh7RVnAKG+Q2CinY8csOnSgEwLIh4AzEavAGWBiHYN3Dk2W4BwRsQkdASEycjLi7GPZTaNev3johHhNUhERMb65GpKGPN8Fw8WQAF2SmUT/CxF7dV4E8XIYTZAl/1eWZBDZkfiX0soPGEtwPlfW70Wlk2Dat9khJbPUiImYsZ/iYhKVtf6Nku7uKFmrJiQRsTH4psNLOw6tGz1RRIxifz/+kzqVKK46PxJdHHE+U7k7dzEnIjaEIqjK0sdIc5/+isFFAMSS01oDGoSciYE4sjanLTJnlYocAGFDFBmk2JnGOEamvIkL1iCRBhQRZE6m0osmYcGfl9gik4hDMj5oBgZkYlaOiBiRjfGWQA5ZGBgLLGKeGwjlZSLCGDIpYWbKMxn5BEvo1PazWMLlLyLCwmDRehGuvNEFS0hxJnYGwDo/n2BDExU0EcUF5SdvCpnIN13HXtWroK12BBjmtaeFq8gys4qdSTBQ1jsBjylwyjkNzGJiB5a8P2HmRKFa2CkAh55XwCxgUEfgaZnOJiLvSILIHoPgDFnfwaIJkIlYK2RmAgZgFjEGLZA/lRIxABlLLGw1OUssYgwRCSJrBcziDDlDxKxj775YR0j+ce05VATAiKQj9KleFyMxO4VkyTdW+cyYCRwT2xhNXETcWgSDXszGBs7EyMQmZ0ATAemsIWQbOw+k0mExysoqdMQipgCElLuU91TfOKfBfPZqggEIAJg5sDp0BpkyWlkkA5DRGpLhNY1MDVEhcKDANkSBIwpsnNYamSyiZzMXy2pNiVQfPbMBRp8mckkNwSExi0ksgXwfXlJQYWIssLDtO8iVl4oIk2JSwsIUMeqPWQKL7dSGTtf8OZbwuxczEjovoe7AAjovM4hW2cinjwraRBYRg3TsLDjPlgRq0jiK89pHCAkGyiRN+TZKgGg2dF6gxXqknwKPKQCNBERFUCwa8iQ1FyPCh4AzRnGOmBPld0I2MRIxOjIafa0A/MbjO1uQjfGB2oePIzETe7AaAvvqHlgiZG9UTAxACbLNkHPExMYgixCw08gsrihPb32c59izTtCSM57kkHDOPVjNqQR6YgLreQim4AgYFJjAMYsJARQRkco58sTRhLpibRN4wSFaNAVQsTl+5KQOrDB7CZnP/KtbAI+TisEWnGHmrFYKAAizKnJEobNpHSNRWgWBMRahPiwYxBh0g4p8Rx0Ve079FE5TSQGIWcQiIzNR0nkKxA5ZfEMeshdDvXwdEoUsbPsOhIqlUlSNFxYmnXTg/c6yJbEd29Cpz9ESPnIxc1L3QaC4oBEpDowqGCYO08oDXUJPny8WknVojXJEFAUWHKEjT9QDjU4Be6SfjxAUELEz6NNHTqMnz1oFiAyeE+XhNwaZ2JNsCP0KFs/5Y2ZrkJiZGJKVTYDkR3DQr2xHxOK9MIt49A6zILBPgBOxCPtgTligGNj59DY4AvDzJXyZCQk5QkjG2RCImT2EHB0XTQidY/IoW2QCsj49EINRIMwmdAiMDovYaeex0CYEsEhApmCJyGnwhCsTglMfomzBs3GJbWhN+BmnKNkTbKwFYg2Q1RqZAqsC55A5a7RGNM40RhGQ5E2cURExN0ZB5JxF1+iHdEW8JfjzZ5JIFUFiX3IG9Pgr1kDETEnkwPR7hOeJYxI2zw1wFaXsVeMxw0zMWvjjPoHEdm73Z56O/qSvjFkQyRogLmIviOLAACA4jDyLWzlP6FCRcxaTzCkSGPSi8FYhWGIiq4BZAMhbAhbXk98vEdk7DXDoDAmLrzz4Td0vX7+dOGBAv2STvLVnXAASIAszIvtv3VtCU3NY8WdL/sr+E4r4Hkmf5kt2OGAWQWQvtecjGSbxTwCbOFK0hMCEvlAtZAmKfg8cEbL1+XJLJgbx6YEEcesI2Tm0Gn06yPtJGwG5D4XMQIONHTHHgfX/0ASWEtV4+5ElFSuNn2KGxhIhU2C0QQLCnNHArJzJWUPCORNF4JCoMY4sYQSmMY6QOK/jvLXImIoLPlxONP8+9AY+feTrykn3kYhYICyeoH7fQvP5ThI0PftA+dIk9MAcMwhb/gRLYLGd2v7v9AmXv9cn3LdfOs4iIiGSCi0iOQMqsESkQ2u1x2ZaZwmhyLxR0HTsIUwKyURMQGCTYxJ68JlCZiFI6OLgyEcIzhGhtwTyW7uDZOk3bUgigsQOybts/3hxxSdLn4obWHI65aTzhz1fldkbHic5ECEs2hh4byMOmInRMTjvbdAbsz8vNXHRwRD4la2RiBHISwCiI0gYuEUadFx0gwqYGWJAS4RJmQUM+oSpjQEMErEODDkCDTpvP/IbGWvpj1oCsx8Ri6zTgMScd8YP9WeNQubQaN+Ql1ZRjGjA1XvBYGNSygsGF/x8gj/iYzFUAPL7PRsg33/hH//EhfS7t0TMwIIo1vR4FtYuZ8+KocAzaol+X5zwf8QSPs3lWxGZGC0KMxR/TqPAJRuYryF4hh+5okl4CDlBEvuCSdDIThMCMzFoYmIPQRNhLDau+IDBOxAW8fux+KV/2XEoOfaIFFf2h06gySTYpw4Sp5FkJLnoNIoJ8sQSCJm8jQEnKx786xM437aUOBPnULwl2KJzAPLFdSZGSE50VoF/QkI3tMmKdxpBoedM+2DJho48DTo5L1lngIB0/rOkj5g5BEAWAy50jpgLzipEIMzqGJmUg5zSyJw1ceAcEDXEeQOgwKZUgMR5E+VN6G0gcch+G2JBLnraP+2WLJH2Jx7TpwesW8viRIg59pqQn5Q7YrEdP2ef8Cfe9qd7TUo2V099TeiXRHAZO9k7Bx+JgkNrkgXkIwEwSezrZ47BJQsUgH2E4GuWCOQcFU+rwszoc3h8mSVQcsbzG/9llpAs/Q976/0fin2jctm5ywdO4s9L3gth8vpQDC0wOTgh+6qqbjIJYiKnHCET+o/sgZ/gYyEEZiIXOSZBiy7BIgJYJCQbWEJGQJ8/cDF4IqjO2cu7LT7l70hEeWMtMSAWrEXm0KoIgZjyJnZIDiEdB0gcOZszXjA4ipwFxFQcAFForFd8abr84ecTGoM/5WphSxiKMIkzvbvD+nIWK4xMijHvmznkkyyhNdWc/Izv+X/valp2hMTFUJWZncFkfRSZymhJWHya1UfJfvmC8+ciQiQm8XswEzsgFgbwEYVg8XhDxT3eJymaHuffPS8x+aORN5XLTMhbiIgPSKipoybpF2AfhROx8y3HjsGyT3CRD+sVXlZOYdTIwEzskiDb0w0ZTHICtKFDYAKyoQeqo3+CCa0HgZrQMTIY8NQVG7rPQCZnkYKzGhEIQ2eJRYP1ziGv49g5IMyoyBFr0FkTE3PemsAaZMqo2CJosBkdfY5kHWZDELC3hF7doaKCxTK7ZKifkxTZxyyhw/8nLeH3XZzs4Ew+VMWkq4wcoSMm9qukySR8ApQvO9D7v/o1JMXN3rsL/1e/eTdtYE3nJb+H+lj5w39IyetwsYLbFG8keSokX6wAV2woMIhIWLRVr1nPzNaD0x1phSwMxaIEaCRkD05nZrBkfde+dsX0kSNiNIkquI2ds8DItuAQCA2ofMI5/2xMnci5CBAZc0Y7YocuZ2JkDqwpWOtrCwbBIHhceWBURkdIlNFh6JwjlzWfryU4ghwzkZDu1R3Wb2QBRiXih/p/nyV0bPP/J0v4o1eybJtO/MUFikCUbPbJnk3wO8chKmaN/N5OnIz4JBGCSPG/3GQSTe91+UVYjByAmBiJnWNmQcfoElP0z0lMxZFH3TiN6BDJJ8QkoT5zk99jaiI8KMfc9IsLROgzsLpgCRk0uNgxsQmdc4hQHNUw+Bl8gogocIFzKBy4JBjJag1ECl3BGhLJah0554gao8ghRU6n4gCYcybMW4VMOav4Mx+GPn4xM4Z+azK9n4X1lSxEEDAls/z++pgldG77398Sksx9cgT/VF/Zkf3715QtXb9qtXNwvrZ2R2Vl5drywu+XLUkypCyIyRpOagX8YezrF7Yx7sNIQJJIQJps4LK0UtOt7qzctLqktPF8nX/cn7tcsQwHLonOAZLzGwALizcMAkKTBAzeOTiFPhvr4uS85G2g4eyFutNn0vX1TpOIFBpTVes31546KSIMwki64BB9MA1MbJVzGojJ+Eol/Mld2cQERJYg7wyyhDYJmvPGaCSHrqA1MkdWFawi5lyslAMD7lIUAFFgbUbFyBQ1cVn+7MsHZ0wBs2MR0/sZXLeehbyXuNzePul0dLL6c7qNz379gfXtF6DRCMCE7BvQi+ds+QTbYJo44ZVnevS59/5fX3PN10Rkzuw5/+tv/nHkCy/nCr/fEtjL6Vz2yB+42999AtJH/2FTeFBfV9ei+aPd+/Rr0/mZL1/9LytKljY9rentfP6qeBsC8OHW7BNZCInD8cbpVJLlRysIzMi6EI8aNrxz52du/OaN3Z/tLSLzP5jV/OHHunbr8e1v39y9w9NgHIuAEXQsIlb7cyODYu8cfIr293/i33uBCBAXrEOmGDC0QEKB8/ltzBsNRBogbRQw560OnHNE9VGkAQy4VBwisyX83CyBrQgyRUyGRUyvHlCRKAR/pAL3UUswHdvQyT9B1ub//AVAxAwWrfFNQYjAXuCJmNGng/wCQhaRLZu33Xb73SLy5BOtevYZsG3jxhaPt1y3dWfTC148e2Z75cY9VbtEpP7C+co1azINDU3f0qljxzesWtNQXy8iR/fvF5Gje/dPfe01rY2I7N665VT18eTGnNu9bUv9hQtFSVGur63duXlTIQi9OzCxvuPnt7/8xlT//E7P9rnuy1/xb9RYd1FEtm3YsGn9Ov9/zxw7nr5UBFKF8YUzJ09WnxSRIJsJcqGIqLBgVHIA0kF8tubkpfMNPmh5YeQLHbt0Uwavv/7bldt2r1u1+oc//o/TdfUisqXqwBVX/OXsd2eJSNiYERBGF6YSCfigIUfMiOTN2kQFqxK8AKONCunkSyGXYFEYL68wNDRcvNBQT0wFq4HYoMsZTcyhMyEYYs7b2BIYgLSOgKlgTVZrZM6oOHTOoLukAo3o53P+8DL4dIbKTIqZmAxzzCK2d09cu0pEmOxlT2L5qCWI2M7/rS2BfbubCAIZTcxibZJx17pYEyi2TlggEd574NjIsS/FUXz99Tf8+Ps/7NNviF8ThCwsL4wac+ed9//1X/3NitXlG9atb92+43/94vYWzVuISOPF+o5tO9zys1u//KXrdu7c3b5V2xu+/u2pk9+68877O3brlcnkej3TvUXLttdc/eUNFesJccjAoXfcdd/dt98pIjXVJ556ouX3vvPdW37681gnxdrpb0+/+bs/lGIIsX3nniv/6aoFcxfce9sdT7Z4ctqUt77/w5++NGFimA86t+v4zRtubPlUOxGZ/tZbd91+99Vf+OLcOYtnTn//X6+9ds2qil079/zyZz8PA4XWDR84+Oc/+8UNX7/h2OFTvjDbp9/QoSNG792971+uvu7A3r3/dtP3ZsxeKCI670Tktrvua/Wb1lMmvnHTDd/q3fmZX936i3tvu2tv1e7mDzRr26pN01ddsXpV8+aP/ee//ySbzZ6tqenSpeuPf/jj8lVrViwt/cHNN2/atLn6+LFm9zeLlRKRqZOnPHjvAzd9+8aN27aLSMFqi4hMOWuBRSMGzopwYOMYHSBljHLMGlzOKBLO6rBgFBA3qjj6wwJ4H66ET2kJkTAyWYICi9jn+uGaZZ/41I9agun0uZ2OPpt7/SOvSawVOWQm1hqJyLlE4MkYdMjEYn18iEno6fesLZu3XPnPX/qLv/q7yW+83XRv48aMe7pbn8PHz9540/czhfDQ8ROHjhy96/a7OnTqKiKPPfzYnMXLpk5///a77j95+uywUc9/4Z++0K5Dl4vpnIiMHTXmweaPi8hPb/n50CGj3pw0uVOHp1s+0erpbr2sNnfefnflzj1t2nbu2ae/FE81zZu3aNW6vYg48M5q+9VfumbqB3Pub/bIddd8ZejolwKDIvJM5y5Dx7zckA9q6xvfmfR2y7ad127Y9tV/veFY9ZnXJk+76kvX7txWNajf4DvuaSYi3Z9+9oXxk8aOfeWWW28jFBMhM2fSURCrkSNGfuVr33j08af+6Z+uqqk+JyI6ciLywAO/vu1X9z4/4fV/uPKqe3/dYuGy1V/52jenTJvxq7vu/6+f/aJqy2aw5szp07/8+W0vT5h43fXfOVdb1/yh5lOnvfdv3//3OQtKXn59yhevvvbo8ePjXhp366/uEZFXXhzfo9/Q19565xvf+m4qUiwSWB0Zg8QZpQ2RQ/TSRrExgTPEnDNKAQJiRkfIFBjVGAdInFFR8EmyX595vTBFzJYFfVe27TcY1yz/xKd+zCf89z4dMbNW5CwxsY4RkQE50knvtLWUOA1mJDaWmdk5FpGBAwbdc3/zydPnfOdbN6vYisj5c3U33/QDBTz9rel33Hmff/033nz70Vbtbv72zRPGjb/73mYi8uD9948YM05EJox/5X/+5V/16t5LRIyhb33r5llzF4vIL39xe/+Bw3/6k1vuvPvB//rlnY/8+pERg0d069lXRG7+zr+t37RVRPyh5Ve/uqtVq/Yi4ucZnh/7wk9u+aWINHvgof/5F/9P+eq1InLsWM13bvpebV1WRIJscPNN38+GZvpb02+7814R2b1z3xe/+OV+AwZ/6aovL1m2dveOPf/xn78SkRYPtRj1/HgRiQqAJOxEUL73ve9Pfuv9Ldv2/sPfXXnm5AURQSeFTPSVa/+1YuP249U1X/ryVyPj9uze/a0b/01EHnv08V/ecf/Pb7urXcvWw4YM+9K/XNum0zPHz9QuLV36d3/3980ffeKLV127Yd2G2vN1V1117eARI772tetnzV9yse7ij370MxEZOmhIu05dRQSIlbOBNcRc0NZrQmZtbBl1UfElZ1TBGmJOq1gjaucuhQEQ53WcVvHntIP6AE0z+4mcQERs/6FYXvHxRSWfYAmdWtOJ//sR8ydePhq21q94VnHSmOk1z5z1LensbFJI1jpJaRLKN//12y+Pf0MZuurqazZWbBWRxUuW3vit7x7as+8bX/36Hbfd/fKL418YMVpElixa8oOf/Ozh5o+3a91+denyv/qLv3q6Q+fNm7becdudL74y+bv/9qOpk6daJ3//t1cuXlBae+rczd/9UdnKddd8+Stnzl0cPXL0T3/2q1tu+fn0ae9+MP3df77yqgkvvXLmzDn/XffoO/DKv70yl86IyLmaU1+//oaKjdsbG9Lf+ua3nx//xnVfvjabyi8pWfGN628ALbu2bh8xZNQt/3FrrqHhphu+8/hjv9m5bceoYWPvfbD5sZO1113zrwvnLrr3jnv69B5Yc+z4P1/5xbEjxhzaf9gU9TJ2bq668sqrzl9oPHjwxBVXXPHulGn+8edHjf357feKyJhRL/y6+RMi8vgjvxk+9uUoVtde87XGQrxuw+Ybb/rhj398S7/Bw7OZbNmSkqdatr39rgccy9e+9o0p77w/5c2377z7gYPHT1/3lW+sWrGqc8cuHTt1iwr5r33l+pEjxxw8dAiZtcOMssgcORWBI5acNQrAosuY6PJh/7SOQ+csQkMUGsTQ2ob484IOkggxG+KImZOZtQHDoGL9x9bVJ8cJrenE8c/jPj7/yzepI7LWyMxKk59LUor845EiZIbifLc2xCxKqeHDXrjumzc+13uQNfY3rdq3eaKtiOw7dPQLX7zm/maPXX/jD2697d55JSt+fMsv+z/X/9HftDlUXTPp7Xev/vJX7//1Y1/4l6+27PhM1d4j//mL22vP148dN/Fb37hRWJ5s1+X2X93RsmX7Ves3R7H77g9/+nCzh3/TskPNuQutO3T5xje/c+tt9/z9P13de8CwXBD6hOzFxvTPbr/3Z7fcOmLQkGa/fvS9eYtEZMHCpT+65Zfa4I03/eD5EWOPVZ/94peua/Fwi979hk55b/Y/XPnF++5/6G//8aqbvvfvGzbv+PXDj7826Z1dew785V/9Tc++g1t17HbNl6+7464H/sdf/K977m9++PhJEZn1wdzhfZ978J5mQ8e8LCJEMnDUi1ddfe0LI0YMHTi42SNPnrvUICLNHnzkezf/YMiAgY8+1U47OHjk+N//49UvjH3+N0+0Kl29/u4HHr7h6zc0e/DRuSXLevcf+p2bvjeo38DWnZ6Nrbvj7gdfeX3Knn0H/8df/HW3nv3bdel5zb98pVmzR6644n/+7Nbby7dsByKL1BjFSKzBFowh5sDq2DogyurIEWpwWR0RU6Dj0FogrA8ysXWxg1QUfy7naiad8KM4SkJnETtwBJRv+MTnf9wS2v+39QnOknOExEohMluFPl+kioMv2rcoIylDzGwcGWDj3JFT5/MWTl24ZCwePlFz1dXXlsxZOOnV11q3e8ayNBbifEwiki7o3YePeY6FQTp9KaU0X2jMiQigZJUWkfP1mb/9h3/+4J33RaRlq7ZHTpwREUI5eym989BRH+s15sOjp8/nlTt+ti65c1dsI/t/2XvPIDmuK11wY168iI3YeC9ebOzuv415sTszMbszO29GI2lGGmmkkaNIjRwlDSWREq1AGBIEKYKEJby33QAa7dBdlZnlq713Ve29977aVPvyJjOvPfsjq4oAugE2QAAkqP4iA8i6aep21j157jn3nO8ANHb3lToa3Z4QACDMVn3hBU8AAK6n6//X//LfgEBeccW77+3TLqxp7J5e9HQNjbvcXgAYm5z3B1V/OFrT2E0B/GG5uKppdsXrbOzy+VUAQDLpGRjff/KMpbAMbvO/dAyN6q05ZXWNWks4HPmrv/p/D5++aC8uxxwAABFS3dyeZbJNuZcAYHhqxpBfPLPsAQBPIHTpRmZKpqjdqnt4NBiVPcFQfpUTUR6IKqbC0v4Jl6mk0rXiQQABFVPOvLKsUqoS4lMUwnmUYG06FESqTAhm1CuHCadRpK7KMuV8LRoKIYQp8cqRR7KqxlmYcxSfF8Ucz+jDQ6Ty7tmRhnUW8xsvf24lQaPM5xxkmVEGGHNZq/JEABEOAAiBlqihYg5aQvCdfggVAQA4Wzpe+N0fXt+5Z3jMpbXTOC3X3Yj/JDH2Lg4AYMwr/Lu//6cTR0785Be/jkbvNu82/BH5PdoTbhKKOaHw09/8/uXfvrJn93vv7//orjMpifNPxr1/dxXmYw+SV9PS3PLn//2vNn++e9Hb0NCx5vHf5xztD1QAgowBQJQRDMABAhRzAAoQpBQAZOAKBwAIUkIBKIAPqwAQ4dRPKADIj8jRwnmEcxWAchbgPPZ08AeHNysJaNvLn9HsKLYqBvEF2483SoFSTgmSMZIxxSQaQlhGSFFDARnJSiQkh4JRVZbDwagciSqRaDgQVSLRSCgSDITlcCjgDwf94WgoFPCEQoEAJwRj4JyrUcXn8YcCPt+qz+/xBn2eoM8T8nlCPk/Q6w14Pd6VNf+qJ+jxeJfW/B6Pb9XjXfFQpPb0DYpGq2tmNujz+r2egMcbWF0LeDz+1TWftrO25vd4tB2t3b+yFvB6/Wse/5rHv7bmWV7zrXl8ax7P8lrA4/G4V4Ier98f0ImWLMG04F7yLKx6V1ZWFpdXFlbWlpeX5lfWlldWF5aWZ5e9Kysr7uU197J3ZXXZvbi2vOxbXfGuLHtXlr2ry96VZc/yomd5ybO8uLq0uKZty9rOkmd5qae97atf+sp/+a//28H397pnZtaWllYXF1YXF1cX3auL7tXFhZUF97J7ftntXnK7l93zK273yNBYQV75QN/g8vz80vz80vz84tz84tzcwuzswuyse2Zmdnp6dGzMNTU1NTk5Mjk1N+OamBydnJqcmZ4emRidcU27pqeGJyZmp11TE+OjkxMz09OjE2MTUxOuycmh0ZHpqcmxseHB0RHX1OTk5MTc9NTs1MTM1OTs9OTM1OTs9NTs9NRtO1Ouyck510yMym/DsaRNh1hUC7rm8WBW9OFHtLLm7rPX2wkAgLa9wsYeWBJ6unqyM7KMomQ2mUxGk9FgNBlNkigZJIPRYJIkoygZJElrNhsMRr0gSpLBYDCaTGZRlLKzs3U6nSiIGnTZOr1Or9PrRVEU9IKoEwyCKGRlCdmSQTTrs7MlnckgGPVZ2ZJgkkSjoJMkwaTT6bOzRFFv1OkFo2QVBINeL0qSNUunE0SDUbLo9XqDYJYMZkEQTQa7IEiiaJQMFr1eMBhMksGo0+t1er1Op9cLgiBIekEQJaMgGfWiKEkmQTDqBTFLJ+gEwWgy2225RpM5WxD1oqQTxCydIIiiXhAEURREUScIekHUC2KWTq8XRL1ezNbpdaKk04s6vagThFs/dRadAAAgAElEQVS3dNk6MVsnZGbqbun0omAQRYMoGYsLSvPzCw2i0Sha9YIoigaDZBZEwWiwCKJRFCWTwS5JRqPRZDaZJUnSi3pBEkVJ1L5XNEgGoyRKosFgkAwGQRRESRQlUTJIoihKkkEyGFJS04+ePnf5+s0PDx3R6QWD0WQwGI1Gs8FgMputZrPVZLKYjDaTyWY22iwmu9lsN5vstpwiqy3PZLSbTTlmc47JnGsy5xhNNpMlx2i2m6w5otmiM1gNZpvBniNackWzVTBbjFabwWYz2fOM1hzJliNZco2WXIMtz2jNNdjsgsVusNpFm91oyxFMFr3VKlnsFnue0ZYjWWxGq91kzzHYcoy2HJM9z2zPNdvzLTkFJlueYLLb8ktUFW04GjknsWQ0FoHblL0mCZueHW17+SEkQUUoGImEIpFwNBqW129yWJHDihxR5IiqRFQloihRVYmqShSpMlJlpCoYKRirBKsEK4QohKiEqJQibWMMMRZVqS9EVEqjCg1HKeI8JHMFA+UQkTkBQARUFTiAgoEwYAAKBQbAADSGTxrjIIXE2+SRLes/NjyyivWPGRRAm4Ikgtq0Iggs3h6Nz6ASJ6jxf7X2AHs0KwmcyZypAIxz5a5pqbrvCKnY5OzozVfY2Mgj6dAjB2NcUZgWp6lEY0sHCHMOoMhMi0JTEGPAcSxlHpCWg89AVWOx1lpwF4l7WrUsyvWIx1hzhhlomQ9csz1imjbBihWLOdWCveIfIdZ2P2gxGXzdSGcMOAeMuUZ3hXAskm9T4IApjy2nkEcY2nw/yARjxuQ4n4VfjmpuIm9UxYzLBHsVhXLuV2WNBdWrRDCjMsYeOUw4C6mqX1EpZ8vRcBBt/JrfDHicOVjzGmmBmnedg/YdIRV3z440rJOE7a+y8c9GEjYMWr7rBEVhGh1YNEIZ40hlGgeRrDCNgkVV48RPseR9pj0dRJgWlaStvjHKKYmxTmzI9BaLOeXACee3sYwwHmNPuDvML955Hl/RiUtMIjw7trMwOytlZ40MDAJAU31DKCyvLq90d3QsLixcT0426gQ5LHMeqx22meemBcUSxjEDzWNGGKeco09B3bV5cOABhBXKEKU+pFDOwgiFEGace2VV1ljjVYVyHkKyVofTr0RVgjGjq9EwojSKsVeRMWNrshzCD6MWtCgbxjgilHMWtxDWdxXw/iN0M7Mj0CThwWdHTwxIZQgzxng0QglhNK4lMI4tt2EUT/XC8fGhBWzG+VQIicc809jI3vCLeIww5GPeHMoSCQmxE+Jn3hl5Gv+caL/9/JaGhtSb6fsOHD537mJnW0dmpm5lcXnnG2/qdMKttFszC0tGq72ytGIzj4JxrqVUaOQOlAGmnAMgwjR+uHv9aY8WHHgIoyghmBOfGsGMKYRoIz6oqFFMKOdBVSWUKYR45SjjPKwq4USRZopVStaiEcxYUJU1VovNfnXiCWCGYoQMKgDRlhE26iqg/UfoZmdHO16jn2NJIDjG9KTKVAtKjcjaGgJXEeMAVEvG51yrJU60jOQ4IRTnoEX/cy0P8/6x1hzgtrwCFn/Hx/MuN1ALcKdmS4hE/Aq4fOny8NBIrdPZ0tKakZGtv6W7lZl1OemG0WiRBAkAnDUOuy33Pk+Ax+trEBaro4EoJ5rvmCTmRY8j5uueiOJYioQfaUqA+lSFcB5GKKxixnlQVbV8Tp8cJYxHMQoQxIAHVSWCMeFsVY4gSlRKN6kGtUdKGVcI015zWuwZo8qGMhC7CgDtP0rLN6kTdn5+7QQAoJQrKmOMI4UilXHOFcQo5ZpyYJwTwpCW3IhizFAaYSOPKwFCYrn5WvL+fb4rIQmUxvI9tCGtWQq3zX8S7/47lUNcUm6XjUqH8/D+Qwc+2CeKxta2zhd//dL0nNtitjS3tV9Luj41Onz+7IXJKded94mtY9AEzQmNzZ2QxpVEb+dB4YxzlbAnYyJorxKZkhDCnPMgViOUMM4DCCHGZEyDCHGAoIqjhFLOfLKKKFMp9aqIch7GcgCpjHMfikYJ/kRriMeJEUicfVDBlCYmvcCBaxUX7gm87wgtr9zw0Ho74TU2+vnVCRwAkRgdi2YExyouxqo2cUpj7XEGoVhNJ8ZjZF4xsi0tW/KTzBKI55QB54zGJCeRK3eXEtjgbutMBQBo6+4tr3EqCK2srfUMDANAS0cX49AzMHTtZmp7T1/iau17tNAZTQlgzjnnKuM0wRnKAbO4SDBOGXAO6MlMjCDWJURpECHGeRSTMCYcIIBUlRFMqV9FhPMoISGMKeM+JcZXqOVzRjDyqbG8hQC+XznDBFd2TAnE9CEomBGNso2ot1Ez3xN4/1FaVrXhoXU64Y2X2cjwAz2OzwKcUK6NeDUekIdVpr0p40UlYpRBRGNXZokg7Zhy+AQxgAQvy8fUjnEtETtjw9nRBrd6wFEZUzsctOrzjHOVcgZA40NcZTy2QzmLT5MAQGUca+6mJ+UbVihRGaOMB1SVMKZQEkBYC6mIYkI58ykyYkyl1I9Ups2XNAtBVRBjKqEeJUI5D6pRH7ojBDX2qOMULyqN/2mxulJc0XyDhBMKwBlj8mYcznj/EVK2SZ3w5itPgyRoHtWEhUABAKuxcrw47u1R4xZCbGKNOY/PizYzOjUB+PiVH2f7+vgdf6cjdT0eaLauTW+4xrSnzXYo1yY8Co0xDSg0JiEq1cZH7I2oWQiYcpmwj232x48IJlFCGWcBVUWUYZaY9qAgwoxzP0JRSgnjfhVRzmSCNGM6gJBMGWHMK8uY8whSPIqsPW7NiovV3tRYUAEI5ZgwFqfCJpSrmHIAlTBM2QavpXsAHzhCyzd2SKy3mF+lo0+BJID2smdxtmQAjJiixqpLxC0ErlnGmlMFkzipFtnUYElM71k8Q5rF3Edxj2rcmH7ooaddxuK55ZjH6VNZ7M2nqS+VavOij5WArPEHU4YoB/5xHQ2VPElTGVRKI5gwzkNIVTCljAUwJpwrhAQx5gAhhCKYaMY0YlylRDMMwhhphMFrcjSCiUxIUEUAoNULBB4jHeSca9WiCOWYaD8i0+okIMI01njGyaZXWwAfOErLNikJb77CRoY+5QN6YuBc4/hjjMfcR8CBEK6tLiGN2lFjUY576Dnn9B6raXeB0Rj5e4KIRRv5PEFQx+/jhP1YmdwHMW70RL2MGF9HjEeMMW0ccByfDiEWO0eJs+SqlHPgSuJPphuujjx6aAYMZjQcsxBwNMb9iDHnmDG/qjLOZULDhHDO/EiOEooZ06rsRAnRQlN9qhJEmHCmFZZl8fLjCa5lTc8zDojECGS1XxMTLbz3E83sO4APHd/U7Ag0i/npkQQNmk1MGZdVxrhGKso0r5FGLIfjxOIk/lLfzG1Z/N3P43wZCc4iTTkw/gnep3shocsTdc5pfLWOUhZfzQMOgBhnwAnnalwkNP0mE679RYpWWobFJtCaW+khuvSg0Ih7CeNBjAlnCsEhVeUcwghHCaGcBZCCOVUp1aZJUayGCWKc+1WEKFMp8SOVcx5CyKeqHIDGyQKJphN4vB4CY4QyiIsEoTFJoA8l8/jgMXKP5Zp1lcm3PX2SoL34WaLQIuMYMdBqtWOmadLEC+YBhi6PUTVyHnPNxUWCf4LX6X5d5be/x2J1rhIUSQA4bipoYR1yzGgGxO5QAojGpg0K5UwrIqk5VR6SnOWBoRDNQog5TAmlQaQSDpEY0R33qRpJMfMqKuEsinBsuQ0pUUIJZ16N8YUSn6rQeJ1ZiMezJCqpxRUjIBp7nak4Nkt9iG7jA0dJSdmGh9bphB2vseGnTBI0cM4VNVYGSltSoIxjwrXXCYlJwoNwq3GgcdPiY//8pxtniR8wbiHEZIAlSr9p2iZOEI3ihTPUuNGsEs6Bx9yIAArllAONG9MP7Kh6WMiEhDDhwMMIyZQyxkMqIpyp2gIz8BDCEUwo5wGkqoyphGh1OMMYa6LiVWSZUMQ05QCMc83GIXEyZk37URqb5eJ46RCVsM28z9a/EjgAPniclmzWYn6NjQw+7PP5jEFwrDajZhx/bCHEFp4fOABBY66GTzHAKKWd3T1D/QPaRxb/gT42OdjHJodmGmrtMaOZxSoQI8oJ55RzmXDGAceUAyDCibaGQJ6QhQAAHEClVHvHR2mM6M6vKAoliFGfiijjMsYhRDjwAJIjmBDO/KpKGZcp1jiOfKoaxggzFtWcfXG7isT1IWIaM4NWMhAI5ThW6ujh/RPowFFSXH53O+ewkcX8Ght6WiUB4jERWKPXZbFAzkQ5gs8EYVk22/Nam1tvb0y4vhPDN1H7WHMjagVjOAAF4PEQAh6PcAYAzaGeqB1+ZwbbYwWnnFHOgwQTzlWCQyrinAdVNUK0NYQoogwR4keIcR5SURgTxplPlRGlKsE+RWGch5EcUFXNRNaMt5gTmX/sOY2JhFbfKK4nH77fmk4ount2dA9J2P50S4IGGs/zxAnu9SciCSuLi+FQcH5mBgAoIaODsSfZ2tJ25cp1AFDk6PTEpKKooVBkbDgW1TIyOEgwoQxmpqa8a14eqy8Gfq9PkZXFxVUAUDEZGhiihHjXfJjSUDAkEx70+QGgt7s/GoksLa0EfD4AAM4iwaD26wb9vrWVZQBAirzknn8kfyNiRKGUcx4mCDFGmFYnASIYhTBmAAFVVQjFlGpKIIpRACmUs6AqK4QQRj1yGDMmE+RRZc1C0JRCokhUbF4Uq7cSiyP+9D3nAOjQcVJYend7QhISMyoOoG57lQ0OfPpv/WzB47y8mDDNyUAe/7Lr0srqSy++fOXqtd+99Eo4FKkoq3hj246Ojq7Kypqr11Le3v2ux+PNzBaff/7XoXCku7f/9dd31Dprq6scx85cOH/mgoLImXMXjxw+rt1tbNz10ouvXLl6/dXXtiOEbfa8Dw4dK62o3rNn78DIxNmzl5ZWA+9/cDD1ZsbVG+mVlY5beuOuHW/7vb62js6XX3oZOMzPzulF0/Ydu2amp9s6Onfu2NVyp156OEQJDWGtwqwqE0IZDaoKZlwhKKAojPOQokYwppz5VRVTjijSiO4iqhJSVY37USZEpcSPFBavmqNZyZpPGWkpFhxUyh7tSiE6uDlJAAB122tfAElIgBCm+YuegCWpIrT73Q8qqh1J11Pr6xv2vPdBV/+Q0Wi25RQurazuP3w8N794xr14/NRFADDo9QePnzZY7LeypVV/eNfuP85Muf74/gc5ReVmkzU7M2twdGrXng9zC0uv3sisq2suq6kDgJmFpZNnL1dUN6akZwGAaM77YP9RADh4+BgH2L1n7/Ts3MSU65nnfqaq6vnzFwJR+eyFy6WlFaWFhXv27nfNuz/9n4kY0xbFZEJi8XaqgigjDAcUhXIuYxxGhHHul1WFUMKoVmFNJjiAFA4QUOUQRoQxmcQWfEh87Vwz55TY2ig8WsuHa+sJhSV3tWvUrusz+l9hA18cSdDq6zz85ZtYHUtgeGj4zLnLRqPl8uXkI0dO7N9/aGpq+vCRE5kZ2XV1jSmZwrEjJ1JT0nbueFfQm3a89V5ldV1K6q1LF5Pq61rSssT33t1/4erN2Xl3//j00MRkeYUj6cat5Gs3b2UbDh46UVFetbiwlJdf/N67B3bueFcQDCuLK5eS0s6cvbywGnrhhd97VlaPnT4/NDBQXVO7d//hovzCn/70l6tLSylpmcnXbuzc/V7JPVaUHgiUc8JYGGPKOaIspK2mISQTTDjTEm4QJQGEKOchhMKEUM59qqwyhhn1K7JWUiSA1NvcA7Giy4k484RH9ZEDHzpGCu9mg9zYTlC3vcIG+mALD44J12zv8GhDa0dlbUNTR/fhU2fdSysTc+4T55O6+ofCKjl18VqqzpBtyqnv6JOsuSXVdTOLKyfOX65pbF/1B3TGPJ0xd2FlVbtbW09fa++oOa+4qrE9r9x5+MTZ4Yk5Z0t3crruepYxy2DVG+3Ti57DR8/4Qmpyhk5vsEy7Fw98dGJqbr6yti5bMqfpjdduZCyteVu6erIlc+E9ogw2Dwag5VZGKKMADCBECQAg4GHKAEDmFAMwAC9WGYAKPMwpAIRYjJk6RCkFQMBD7OHLnn8a4I820AkxSeC3feYA6puvssH+J9u9Twceo4ThWsVMSrUwVEYIwzixUYwpQhQhglSiqlhREhuSZTUaVaNRJRJRImElHE7syOGwHA7dvYVC0VAwGgomWrSPWJYZUilSgRKKEQAgWVEVRSVMlpVoOEIZAOeUclVGiqIqCpYjMiY0EFGUqByJKOEwksOR1dXAylogGol6/bIcVaMR2RdUFIR8vpA/EKGU+oMoLKv+YESOyrkFJQc+OGCz2sPBkBqJIBXJoXA0FFZlGcmKZ9UX9geiwaDX41WjUb8nxjHjX1v1ra3611b9a6u+1VXf2qp3dcW7uuxZWfKsLHlWFleXFlaX5leX3CtL87Ftcc69MDe/sLCy6J5zz84vzC/Mz07OTC+652ZnXeOuqYXZmanpyWnXlHvGNT4zOTc745qeHp2ccM/OjE+NT7imFudmJlyTLtf0jGt6anJ6wTWz4HK5Xa6FmZkF10zs4/S02+Vyx3cWZmbc09OJxgWXS7tkbmra7Zqhm2PV/nikAODDx0nBJ+mEuCS8xvofWCcMDAyIOr3FZLJaLHabzWaxWM0Wq8WqbWaT2WQya8QkNovVYraYjSajZDCIkkEUjZJolESTJBkEwSAKBlE0SpLZYDCIktFgMBqMRslgNBgNosEgiAZBlPSCpBdEvaDX6URBFARBFESDJGlsJpIoiYIoSZJkMAiCpNdLer0kiAZJMgqiJEqSwWgSREkvShr/iV4UtU2QJL0o6gW9IIk6QcjWyFkEvSgKoigIsX/1gqgXRUGURL1eL4qCJIqiKAqCIAhC7D+9XtQLep1eL4gms00QRMlg1otGQRAls00vSYJoECWLIIiSZBYkkyCIomjS6SVRkCTRrNcJgmgWjVa9XpTMNslo1osG0ZwjSUbJYBYNVkGQRINVkCyiZNAbbNac/OOnz52/nCRJBlE0SEajZDSJksFkMhuMRlGU9IIoSpJkMEgGg9FkNppM2r7BZDSYjUazWTKaTBar0WI2mM1Gq1myGI0Wk9FslEwGk8VsMBkNZoPRYhJNBpPVarLmmKxWk9Ui2Wwmi9WYazPabEaLRbRYjGaLwWrRWy0Gs1myWY1Wm9FiFaw2s9VusFkku8Vit5tz7Qa73WK1WS02i9lqtdgsVpvVZrdY7Rab3WKzG81mk9litlhNFovFZrfZcyxWm9lqt9pzbfZcW06ezZ5nteUajFZ7bpEs3y+lYUPgwydJwT10wh1NAMr211h/74N+QUSWVzyeNZ/P4/d7AgFvMOgNBn3BoC8Y+ngLhfyhcCAcDoTD/vgWCEeCkUgwEg1G5WA0GorKoagckuWwrITk2E5YVsKKElGUiKJGVDWiqlFVjSIkI6xgrBKCKMWUYca0dSjC4xsAAdCI1lh8uyto6/EZ0jzu42fxHQQxrgVtqkDjOzi+vKDVVErQoiTa1cQJ2oUcEAAHiOJ15A2PGRpBC48TtCR6GI0/SC2RnsT/0gShSyR+4WdLWoOPnFyvEzRsIAm074ElYQvrwTjH8ZLasUjSeJqlguPplyTWrtW8VRDT1pXCmFEOKuUabbRCOGIcUx5WGOWAKA8jpi2SPJn1QoXSKGOM8wDGiDHMmF/FlPEoIUFMGOc+ORIhjDC2JsuIsYiq+hWVcwhiFCWEMOZXEWEMM/aIeLAfEvjwCZK3yUoiO19nfVsW86cC50DigQOJEBrGY+t9wEGlsWAKxGL5BgrjnINKmEo55RCmnGgsz4hxzhWiBVnwKGaEckxj7U8o2g5AoSRCKQMIE6QyQjkPYIJj+QaYAQSRGsaIceaJRhVCVUq8isy1KCOshaAq6j3JG58QuDY72rQkvEEf3E7Ywu2IpZsAEMYJT+SdcMpuWz3lsShrrT1KONOUg0aBTBhinHIewYxxwFTL3+VRwrT8tegTzNlnnCPGtAGtUBIhmHMeRkihFDMWwJhyHkWqT1EZZz4lGsGYMupVZMx4lKAAUjnnUYwI+2xnRsAB8NFTm5IEAFB3vk4f3E7Ywu1IBNlTHmPv0hzkHACz2NiKxV1yrmUmfKwcCOcAKovl4kQpJ5wTxmXMtDC7RKLCk9EHiDGVaVFGhHGOKA1jwjiEMYkQjcYCI8YwJX6EKYcwRiGEKGd+RUWUY8b8SMVPSGw/GfjI5iSBA6g7/7AlCQ8NbZ2IxwMBGY9lINB4MHiiwCxJcGdALCNHo6tQCGccUJzPQqFMm1nJWp5KXFSe2GRbYUyhjHIeIhgzRhgLIZVyLmOisXSFMNLKjwdUVVt4DscYX5BMKOGxBekn1N37gj+YJOza9hBe1D8RcErJbcSdBKHEkKQEE1WF25xRFG9AQaWV+u7r6vYGgrPz7rLyKp8/ABCzHAAAx7mM1ISRTRkHHiUMM85iqcwPNrBmZuccNU5Vlu95RqLC811/L4DCmEwZB4hQqjLOOAsqMRqLMEacQwSTCKWMs5AqE0oxY0EVMw5RgkNaUdTH6J97YOCjp0ju5u2E3u4n0qunBkhVW9vaTxw7YTbbc/IKCwqKcuy5J4+dKC0tLymtXFleKi4ulSTjLZ1oMZoBgBJSXlElGcwXz10M+PyLS0tllVWXLlwNRyKMcYPBeuLcJffKKgMYn5lNTcsiWlFEAIC7vaKJUG2UYPm+84SBgaH8nLyx8QmskdhsBMJY7/CITickaif39fVZLdZcqw0ABvr7T505715Y1A751lYbaus0a54wjpgWbwdRSiKUcc7DqooYRYwFkEo5VzDRyI5CGCmUUM79GGPGFUqVz9pEXg909DTJK9zw0Dov6lvbaF/PE+nVU4Ompub+4dE3d+72BgIjY+NlVY7C4rKTZy8AwNTMbEFJaWdv//t7DyDG3t9/qLCgpKCwqKq2mQIY7XnbXnuzprbRH478Ycc7S0vLjY2tjuZ2iA/r6cnJg4dPLK2sedbWOtq7EUJj45PT0zPu+fmBvuFIRKaMV5SUr66szM25/YGQo7pmbGzcPTuDkLqytEwwbmxsKqlyDA+NJMpqrK0st9TXAwDBaGRgwLvmAYAlt/vUybML7gUAaG9tq2tsKSgp/953n1NkOSevMBiJakISDATefeeP12+kAUCEEMQY5SyEMGVcZSyCKecQwapMKGHMryiYcUSpH6mU8wjBWjxSACsq/Zyy8eNjZzYtCbv+sKUT7sKtbKGxsXnPux8CQE5O/tj45LXrN9565z2L0VTnrA9G5LbW1uNnLwOAs7b+9y9vO332kraE5PH5/88//4uikkoA2P/RidLiiuq6Zg4xfvny8pr8kvLnf/nbpsbW7GzxjTffKa1wPv/8C7t273311W3/8euXu3oGyiqqj19MKq1yvvP2uzfSdYXlVQ0tHdu27RoeHj167NTwyNjOHbvn593Hj57ShrLX48nSCecuXV1bWysoKvmPF17s7ultb2m15Rf9/BcvTE25AMCeVzg+OdnV0/vqG7scNbUOR53dnleQV4AQHhqdOHfpant3LwBEKYkyyjkPYUwYx5yFCeYcZErCiHDOgxirjGPKfIpKOJcJCaiIAqjsyWUNPajfAB89Q3ILNjy0bna04w3a2/XwXfsiYnZhKTX9Vka2AAALK6uzC0sf7jsUUtH7Hx74494Ds7NzmZn6qro2AEhNSX3/wIkD+w5pFzY1NH9w8MTY1AwAHDt5/uDBY4l7rq563997CAAuXkl57/0DV6+nj07PD4xOnrlw7XqqzmTNvXItrbi8LjceTP+bF19JvpEBAJFI5EpySlNjc7ZgVFWUfCOtrr4pWzRqp0mCYX5hCQAsFtvSmvdq8o2JyalDh48CwMGPjvsDQe00Fald3X2p6VlHDh83me23ssVsvWQ2mQtzc1789W87enoAgAAoWgJgYsGYUwDgADKhAKBQojAMAGGsUM4oY4huKAN8cxvT8vNuiwdg8UYGnAGnwCkAje3wh5l64WOblgRl5x9ozwPrhLnZWWd1TWN9fWNdXUNtbWNtbYPD0Vhb2+h0NjqcDQ6HttVX1zTUOBodjrrq6vqamgaHo666ura6qq6mxlFV5aisdFZVOSqraioqHJWVjsoqR2VVdXlldUVVVXl5RVlpRVlZeWlpfCspLSrStpLCwpKCwuKCgsK8vKL8guKCwqK8vOL8/MLc/MK8vMLcvHx7TmFuXkFOTp7dXpCbW5Cbm2e35+fY83Ls+bk5BTm5eTZ7rs2ea7Xl2XJyrDab2WIzW2xmLSbGZjWZ//Ub39q1/W2b1Zabk3viyLEv/cNXL587/9LvXj1z7tKB/R994+vf2vf+vgN79/3s+f9Iup7+r9/+7uEP918+d+Hll99IScmorKwpKij69Qsv7XjrvRx7jtFos1hs589f+spXvnbm+Kl33v3wq//8jd/99ndZWfpdO97ZuWP3L3/xmz173n/22Z++9vqO53/8s+Ska2fPXnrux88///NfXU9K/uijoz985rkfP/fjXTvfPrD/wDM/ePZHz/14+/adRoNkNhp+8P1n977zTvLVK9/513/b9ca2L//Dlw8eOPQvX/vGhZMnt23faTEYJZ2+wGq9fO78mVNnDh786Mtf/uejh4++9OuXTp86c+jAoR//+8/+77/463Pnzpskg5AtpGdk6bJ1uiy9Ti8ZDcbMrCy9IAg6featW0bJkK3TZWRlGQ2SIOp1gl6UBEkSJEkQYpteCxHTCzrJKBlMRqPJqEWMiaIgGUSD0WA0GUWDqBf18ZpbOskgSgZBlATJIEkGUZT0gqDT63WiKEhSLKzMYDTqBcloskajGxRJ+ARJOHGW5KyXhA3jjt7a9hCSML+wUN/c3NrR0dbZ2dbR2d7Z1d7Z1dHV3dHVpW2d3d2d3d0d3d1dPT1dPb2dPT2dPT1dvb2dPT2dvXuSQFIAACAASURBVL3d/f1dfb3dfX3d/f09AwM9/f29AwN9A4N9g4O9g4P9Q0PaNjA8PDA8PDA8Mjg6OjQ6NjQ2Njw+PjI+MToxOTo5NTo5NTo5OTY1NT49PT49PeFyTUy7Jl2u2M7MzOTMzNTMzPTcvGt+3jU/NzM/PzM/P+uen3W7Z90Lc4uLswsL84uL84sLc4sLs4uL7qUl9/LywvJya1dPlsFUUlU9v7Q0u7BoKSjSW3PM+UVzyyveQKCurfum3nAu6XqmKW8lEFry+LvHps8m3UjRmUdn3cser16yOmvrs0222SXP3NLqxNzK1MKKe3XtWpbhpk5yr3mzbYVnk1PGZhdL6lpbegcKqpubuoeyrfn1nUP7T551tPa09A619/YVV9Zs3/nO8OR0yi2dqaCkqr6xsaNLb8015hWVOetWvN41n8+YW3Tq8rWRqZnrt4QbWVJyhn5qfuFKWna6aFr0+nyB4OiU6/CRk8mpt+aXV2aXVkoc9S1d3dlGy/TcvIxxc+9QYUVNMCovB4JrwdC0x7sWCi0FgrPegDccnvd5F3x+bzgy4/OvhSPeSGQtHAnJSlhRw4oSVtWwqkZu379jQ7dvUZTYcBThKEIyxjLGMsIyJjImsY+37SuEKJgoGCvxjw/hm8XHzxH7JnXC29toT+cDf8MW4qC3uXe0Xyq3pNqSV+SLylq7yj5Ow7/9NMJigXcoEXi3bq5x6VqK1WIvv0ctjE1iyetXNopnxpxrgXRRSmXGASBMKOZAOfgJZQAqZQphsM5/9RQBHz9DbHkbHrp7jVl5603a/dlIwhOLonmsYPGgI5Vx+U4C1jBilHGV8pDKGIcI5lqaYkhliHGitQNEMYsgRhlEVJYgtEvcZXB8MhTdeGWAreMR016bCZf+7Q84MTcHAMo0Fhnmx5gyJjMaIpQDDxMSpZRxLlNGHnec0xP59TcrCRxAfmsbeeKS8MWQgfVgcUZHLUU9ijlhHFMeQoxyjnCMzi2CGKKcch5GTOM2jSCmMds90NfxOGsl53cM9MSadyIc/fYdAIgSHCGUcx6mVHMTRSjTYmmfLOPwYwc+fo7Y8jc8tH529If76wRVxRg/YjfZ500SEo7OR3tPjdOKcS5jjV6Xy4Rz4CrlSAs1RVrFtE9L7AN3DnS4x5/DOI9SSjlXCA1rJOyMxfgPPme/yHo8XA8fQBLUt7bRrvtJAqXscxNP9bRCe3yMxxiwE8UCH19Y3V23ZTxekIFpTNRP37v/IR4VB0DHzxPr5mZHytvb7y8JW/gCgH1sO/xpAZ24SCyblIS33qSdHU+kV1vYwpMGOnmRWDYubbouP+Ht7VuSsIUvKtDJ88Ri3/DQ/3SXjlTfepN2tj+BPm1hC08e6MQFbM7Z8NAdksAB1Ld30I4tSdjCFxPoxEVsulsnxFhebvcDxSzmB5eEaDiysrCwurS4sriwsriwsrCw7HbHt/nl+fml+fml+fnFuTltZ2FudmF2dmFuzj07656ZmZ+ZmZ2enp2ennW5ZqanZ6amEptrcnJqYmJqfHxqfHxqbCy2jYxOjQxPDA9ODA1ODA+ODw2NDg6MDgyM9PePDAwM9fUN9vYO9fYO9vYM9PQM9PQMdHf3d3f2d3f0dXX0dLb1drV3t7d0t7f2tLd2tbZ0t7V0tzZ3trR0tTZ3tjR3NDd1tDR3tDR3trZ0trR0tDR3tLZ0tra2t7R0NDd3NDd3tDS3Nze3Nzd3tLZ0aI0t2k5TR1Nje1Nje1NTW2NDe1NTe1NjW2ODtrU3NXU0N7U3NrY21t/V2NrY0NHc1N7c1NbY0Fxf21TnbK6rje3U1zbVOZvqnE11jqY6Z2Oto7HWkfionRlvqW2qdTY6HQ0OR31NTb3DEdtqauqqqxsczgaHs97hqK9x1DscDU5ng9NZX+Osd9TWO5z1TmdttaOuxllbXe2sqqqtqXFUVTuqKmsqKqsrKmqqKh1VVY6qypqqquqqyqrK8qqK8qqKspqq8urK8vKy4vLSoorSooqywoqywvLSwvLS/LLSgorSoorSwtKi/NKi/LKSgrLi/LLi/PLSwrLiwrLiwvKSovKSwrLiwsrS4vLiooriooriorKiwvKSosrS4srSkvLiorKigvKiwvKiovLi4orSkoqSkvLi4ori4oqi4pL8ovLiioeIO0InLpB1kqDh7tmRsnsb7Wh70C8YHh7R6fUWi9VkNlusVqvVajFbrFabtmOxmK1Wq9VqN1tttpxce06exWa32HKsObkWu91ss5vtdpPVZrHZbbl5ttw8a06ONTfHmptjzcu15eVacnJsubn2vDx7Xp49Ny+vID8vryA/Pz8/v6CwoKiwsKiouKSopKSwuKSwuKS4rLSwpKSopKS0rLy0rKy0vLy0vKKkrLykvLykvKK0srKkoqKsqqqkory0oqKssrK0vKK8sqqiqqqipqayxlFZ4yivrq6orqmorqlyOquczkqHo6rWWV1bW+lwVjlrq5zO6tpa7VB1bV2Vs7a6trbaGW9xOqsczmqns9LhqK511tTVVjud1U5ndW2to77OUV9XXVtbU1vrqKtz1NXV1NbW1NVV19ZWO52O+jpHXV11XZ2jvr6mvt5RX+9saHA2NNQ1NtY1NdU1NdU3Ndc1NdU2NtbGW+qamuqaGuubm5va2tu7uhubWxqaWxqbWxpb2ppa25tbO5raOpraOhpb2hpb2praOlraOlvaO5vbOlraOls7ulo7ulrau1o6ulo7u9u6elo6u9u6eto6u1s7u9q6etq7e9u7e7Sto6e3s7dP2zq0ra+vs6+ve2Cge2Cgs7+/q7+/e2CgZ2CgZ2Cgd2Cge6C/e6C/d3Cwd3CoZ2Cgp3+gZ2BQO9ozONgzMNg7ONg3ONQ3NNw7ONw/PNI/NNw/NNw/NNI/NDwwPDI4Mjo4MhpvHxkYHh0YHh0cHRscGRsYHhscGR0YHu0fGh0amUAbZQV+giScvEiMm5SEd7Y/hCRs4TMEw8g9O/NZ9+LpgHr6Et6kJKi736Ttj4Bl/4sHORQCHk+m5Dyxz+6MZgtp5TwAgl4vACjRSDQU5J9EiKtEInI4DACqHI2GggTjcMCvKgojOHFDAMCqqkQiABAOBnxrqwDQ39178tiJnr4+AAj6fIxgVZH9a6vRcDjRVfb5y6L8rKCeuYyNtg0PbbTG3LYlCQnw86fO9PX0jY+MXL+eYjGZkapeOHVmZnqmsqKqrKDIajJXlFe2NjYFvN6m+obiwsLUtPTeri5ndc2F85fKyytuZWZmpGcWFxbNTU/dft9cu13IzlZl+dC+/YN9/YJOn5mW0dPRmZGekZqaVlvfcPDAofLySkEn3ExNGxsZAYDRoaHTp86kpaZPjk/k2Gw3kq4N9PafOnHq6rWU8pLSwd6+tLT0HJvd4XAePnDQWVtfklcIAO2tbS1NzZ/Nw/v8QT17Zb3FrGG97+hN2tbyZLr1+cfYyMjV66k11Y7MjEwAMJsshXmFh4+eHBkeLS8r/9pX/unkyTMTk9OHDhy8evnSpfOX7Dl5AHDi2LG01AwAWPV4CguLXbPzGWmZFy9crK+uSdxZL0hJSckFuXmnzpy/cOFiamqGPSf3woXL3X0DhPOlldWc3MKqqprG5jbX7JxBNAFAcVHJwOh4R2dXyvWU0pKypKvXBL1BpxMA4Pq1lDOnzwGAzWqvLK+qdtROTEweOviR1Wi6lXFrKF7Gagvq6ctYsmx4aN3saM922r4lCQAAGKFzp88YjcabKTcNZmtpYXFS0g29YBwcGTu0/7DRZM2WTHrRmHYzvauvv6yiOr+oVJelsxpN+YUlep1gMRhGR0Yt1pzlldVz5y4IeunylWRHdTXnnBBSUlZx/vylq0nXi0rKCkvKs7P1FeUV9U0t6alpBbl5w8OjeQVFg8OjulvZGanpfQODAHAzJTUzLUMSDTczbmVmZh0+fKyptT0zI8tqNJotOTkFRTkWq8FocdY3tbd3VVbV3ExJT7p24/TpC35/4LN+lp8XqKcvrZeEe1QSeXs7bd2SBACAqWmX3mhubm8z23NDUdlZ37SwsuoLBgGgrbs3FJVDkWggHB2dnCaUev0BCjDpmm1q7wSAuYVFZ2MzJmTN52ecD46OtXZ0Tc3OGq12AKCU+oOhFa/PGwx6/QEAaGhtHxmfBIDmzq4Jlwth7A+EAKB3cGhkYgoAOIf0jCxnY/PcwiIAdPT0jbtmOcCK19vQ1sEAMKGNbR1hWZFVpCLsDQTbOnuW1taCUfmRlOvbPD63caxckwTxHjrh7lN3v0lbH++0knPOPiOKzAfKNqGPupOEkIe+I+fcs/Vqvwc2+ZtyAPXMlU3pBABQd++gbVsG1lOGz+lL+Elh82839exlLFk3vHydJOzZqc2OniQp+Ra28ASg6QS0bna0sSSgd3bSlmYAYIx9VnOYLWzhMUE9exWL5g0PrZOEt7fTlsbH36UtbOEzgHouCQmblIQ922lL0+Pv0hY+AVtT08cB9fzmJIFrs6PmLUnYwhcT6GISXicJd9gJiTcQ2rOTNjdsvY628IUEupiM9Ya7GjWGinWzo3ffos1bdsIWHjsSzskn6ZtBF5KxYFrfE9hIEnbRpi2dsIUngSdvC6GL15D+bknQ5HC9JOykTfX36eCWJRf0+/s72ntaW5D8cc7U/PS0IssY49mJCe0RdTQ11lWUa0dnxsaWZmdj++NjnqXlaDg8OzkBAJFgcGluDqnK7Pg4AKwtLy/OzQEARupY/wCjDAAmR8dCgQDnfHxomBDiGp8I+HwA4BqfUFV1dmrau7oKAFOjYz6P50k+iqcO6PINpDfe1agVYVkvCW/Tpvr73OtPVhK0aoIAkJJ87Z//8Su/f+W1n3z/hytLSwDAGPv5v/+4o619ZWXlmW9/FwBSryb927e/++Of/vzQH98HgH///jPf/NJXACDg9//5//5/XDxzvrmp+Sc/fBYAki9e2vWHHePjE8999/sAkHLt+t497wJAdUXFf/lP/7m3pwcAnv/pzyrKKxjn3/rav3i9vpd/+1J5aRln7Gv/8I8zMzO7tu8wCBIAfOMfv1JcuHEB+qcOlNLHMdLQ5evrJQFjwjnfSBIa7ycJf7LQuOIA4OzpsxfOXgCAf/n6vzgcTgDgnP/qZ78cHhhUFeVHzzy3urr2z1/6ihY59/WvfnVqYvLtt975ype+OuOarXPW/sX/9ZeXL15uaW174Rf/EQlH/vrP//veP+6dnHL99N9/AgCZ6envvrMHAE6fOP31b3z72pVkAPjNr35TUV7JGP/+d77n8wdf/f0rTc2tuvSM//a//NeFxaU9u98pL6+oKCn5z3/2n5zOus/uCT1KPKYQB3zxOsretE5gDV+Qp/moEfthbqakfu3LX/71z37242d/lEilffGF3/z0mR+++ItfPveDZ4aGR//tX78VCoUB4Kc/+nFVZc2JYye2v7nLIEhpqZnbtu04c/psY1Pr679/9WbyjW9+89uHDx6aX1j6+7/+m20vv/zlv/sfx48d55y/veOtKmfD737zEgD86vlflZVVMA7PfvcHa97Arje3pyRde+3V17///Wdc0zMf7P0g9dqNt3a89Z1/+155Sdln9XSeCqCL11CWdFfjxpKA33ubNtTe515/srOjBK5evvLyK685mlp+/tPnK0tj1Z9+/csXklPSzHmF//7Mc0Oj4//69W9oYdU/eubZGkf9oX0HDSbbz5770aH9h1LTMo8cPtLR2fu3f/EXe9//UDRY3t397uT07De//k1HY9Nbe947eviIa3r2n//+Syc/OvKlv/nbSFR56cWXKiurAeCZ7/7A4w+9tXPn3/31X5fX1L780u8nJ11HDn/0t3/5l7nFpW+8/np+7sb0t1vQgC7fwJuUBPTeblp/P0nYwplTp/e99z5T5B98+ztXk69rjT/70U96u3qiUfn73/q3YCT6ve9+vyQ33zU+8Y9/9w/u5bU/vPr66OT0//f//M2xo8fttpz397zX2dX7P//Zn/UOjOTnFbzx6uujY5PPfOd7AHDzRsrBDw+k3bj58qtvGKy2b37jW6WFpa+98qpRp1+ac//TP3xpcXHl17/81c9/9gsA+OF3nxkfn9rz1jv/9NWvAcBPnv2R3bYxrdUWNKArN3HWZtcT3k5IwlY46oYwma3f+fZ3fvMfv37ltT+seWPp9tt37u7p6Vvz+V56+TXOwdHQ+Mwzz37vO9+7JUgA8OH+Q2v+4MGjJ5x1jaUVVecvXeno6fvtS68AQEFxycGPjk3Pul/7w5scQDJZzl64fODwsa7eAQDIyBKSr908d/Hysz987qXfvPQ//v4fDu87cPjYySpHHQDsePtd1+z8qbPnLPY8ANi5+72qGudn9FSeDuArKfiWeFcjpRt6Ud97m9Y7H/qb+J9ArDwDiCAURuj2Rsx5rG4Ij5XtiBLii0TjR4HFnwzlQDgQzgkAj39kPHYOAyAAiMUKfwAAZpwBIA6I8d7h0Xfe3avdk9+2beF23OcNjq9cx7f0dzXeYz3hj7tpvePhO/HQV/5Jgt/343owxr2B0OPqzVOIB67HnJS6XidsvMaM/7ib1T68JHzBQEnMNcTZBlU+4gsMW3hqgK+kkgzhrsZ7RFv88R3qrIEtAACA272QmZpeXlSiu6V7wnnxW3gcQFdv4ozsuxrvIQnvv8ucT6tOeMRjlQMAdPb2W3Ly3AuLd96dA2OMUriNYJlRSjFmGH985n06xDmnhBPM4wR1SiSCVCVxkDNGMCYI3X8CwBmjGGNFwYpCMU6c7Pd6wsEYAwBSVYJjVg1SVIKxHAnHL+dEq5rHIRwMIvVj44cgNRq6g0NgZcEdiEdzEIIjoWAkGIwEQ08Rxx6+mkLSdXc13mN29P471Pmpyv0+ebQ1tSSduxTwBxhjk5NzKsIA4J5bWFxYGRsZnxyfBgCXa7be2QAA1ZU142MTAFBaWDoxNgEAedY81/TMgnvh1s0MzbVsFg0NtfWqqp47dioUDAGA3Wi6cSUp8Y0m0ZhxM7OooNRR07i05AGA5qaOgvySrCz91ctJXo8XAIry8t/fvWd0eDRx1Y2ryVlpGdp+RWnZkQMHTx07qcsWAKA4vzA56YbVmueamgUAvz/U0tJTW9tSVu4IBu9nGLimXGkpGbpsKTMjO+36zWgkCgA5Zuu5sxdPHjvZ6KwDgFupmcUFxQAw65o59OEBnz+QdOVad0c3AFSVO1bXfISQgYHx5taeHHvhxOi4dues1IzfPv+rpcUlAMAIZd5MvXTx6sULV5xVNQAwOTGVcj3NZM7JySv1PSWkGxyAJKeRjLst5ntJwh7qeMok4cqFS7994aXe7j4AGBycmp9fAYDWtt41j6+1pbO9vQcAenr7jaYcADCZ7J2dPQCQdUvo7OoFgKSr1/v7B6ddM4cPHWOcB/2Bba/9obC4TEXozTe2Ly4uU0pf/u3vjh87mfjG8+cvVzvqQ5FoW0ffxOQsAOTll7vm3IFwZM0foJRRSq8np3yw76DVHGPh9Ho8+/d/tH/foUg4AgAZ6beSk1PcyyvLq556R+3773245g+6l1Zs1gJFVr2eQH1DVzAih6Ly/clm+vuHrl3PCMnK3OLy+bOXEUL9vX0HDx8PRuXxKddbO98JRyLJSddNRgsA3ErPePX3r1LGauubryffHB0ey80vBYDJyfnB4SkO0D84eiM5DSHEOT+w79DzP/+Vs9oBABWl5e//cR+ibH5p+dDBYz6ff2J8MjtLkjFRySMuxPr4wAFwchrJ2JxOQB+8Rx0168/7vIESApwTTJCqnjx2QjJac6y5AOD1BXp7R0PhSGtbHwC0tnR2dw8AwMjIWG5uEQDYrHntHd0AoMuWurp6AeDmzYzBwZG5uflTJ84CgNVo/f2Lr1RV1igq2rP73WAoXF5c+uwPnku+kpz49iuXkzs6ugGgt3d4amqOAxQVVXrWvIkTZlwzN2+kN7W0nzt9XmtpqGuw5RRevXqtp7MbALJu6bTRCQAp11OvJd3Q9kvLnW73stcXbGjq2sxz6OsbSLmRAQDhcOTyxSRFRSaDWRRjgceNbV2hcOTmjbTCgpKVxaW3drz93p69kUiUMJZyI+PqlRvupRXgvLNreG3NDwCyrCQl3VxZXp2fmT19+my2YLhw5jwAXDx3Sa+PLc1evnytp7t3asqVHXfCRMIRWZajUZk+yDTpyY+rmCSkZ294dL3v6B1aXfXYO/UgWP/IHFXVDfUNRkHy+wPjo2MnT5yedS+kptxilHHgff3j7R39IyNTANDR2eeoaSCYNNQ12e0FAGCz5mk64VamvqOjBwBuXE/r6xucm3dfuni1v6f/+vXU5KSU4qISBeGDHx7o6e45cfTE+fOXTh47kejA5UtXW9s6AaC7Z2hyag4AKipq7db8tJuZ7a0dAFBVUS1KZo8/sG/vgVAoAgAZqRmuuYXyimpRJwJAZma2EE+eunolOTs75tBoaGyfmXF7vYGGhs4N8le0gNjbHsjAwHBaWjYABALB8+cuR6JKZkZ2fl7R7RclJ93IzSnISs8yW3M/+OMHgUAIAKqqnJcuJDHOGWMtbf0ebxAAMCEpNzIWFpaLi4ozM7Mmply73tzFOT9z+lxBfuyeqSnp9XWNLtesLjsmG2tr3pbmzvGJ6YnxO1iQP4fAyekk7W6doGGdJOx9l9ZUPv4uPTwikci+vR/m5OQf3HcAAMySITPjFgCkp2WvrnoAwL2wUl7R4PUFAcAXCOYXVlRUOC3W/Pz8YgCwmHM1AcjOErs6ewDgZkp6f//gvHvh/NmLVy4ljYxPZaZnFuYXKSo6+MG+Q/sO1ja26LJ1hw8eSvTh4vkrbW1dANDTMzQ5OQcAxSXVo5Mzy2veUCQKAGk3MxzOegA4dOjo2Og4ABw5fLSipFzSi6eOnwGA7CydThd7p968kXorI0vbr61tnpld8PtDDY1dd0lCW1t3WVlNaVm1s7ZJWxYFgMGhkfQ0HQD4A8GL56/IiiroDRZLLOYiFAgQQrKzhb3v7r2VpZ9fXHp7x+5gKEIwSbmedvHyjaHBUQBobR9cXfMDgKKoyVdvLi2vXb10xeGoI4xt37Zzwb145eIVgxgL4bx6JbmtvXNqypWVGZtwM8YqKmpHRycbGz/vtSpxchq5mbXhoXWS8MF7tOZzbSdgQs6du1hYWHLq5NloJHp4/4GG+iYAyMsr7usdAoBQKNLU3J0YKyohYVkZGh3PySkEAJPJ1tMzAACC3tzXPwQAGam3+vuHFxeXd725M0snAEDS1Wt5OQUIk1d+//LevR8CwI3rKUcOH0304dLFq80tbQDQ1zc8MTUHACUlNcFQJHHCsY+OLy+vAUDKjTRHjXN+bv7woSPWnDyTLefAhwcDwZAoGIX4O7WktOKjAx9p+wX5ZR5f0OcLNjZ23yUJUVkNRuRgJBqWlYRWGBwaSU/XAYDfH7xw7rKiohpH3fnTFwBAlZUjB474AiGDaHj5xVcWVz2Lyytv7dyNCXNWO0zmnAmX2yBZAfjIqMs1vQAAC+7F5KTUldW1/R/scy8sAcD+fYdqKqvLK6uPHzkBAHIkcnDfRwuLy5OTrox0neZeW15e7e4dGp9wzc4tPqpf+TEBX08nqZuUhL17aPVmdcJnZUIsLq9MzcyOjk8MDw2/9JsXF5dWAKCpub2srCYUirS19U273Hdd0ts7IElWALBY8yTB5KhyXLl0TX9LKM4rOnTgo/7+ofn5hbd27VlcXgWA06fOGgxmFeMXfvlCa3snAFy6eHnf3g8Tdzt9+mJjUysAdHUNjIy5AKC0zFlR5igrKsuz5RQXFO/Ytj3t+k19xq39e/efO3U26fJ1gzFGQnjs6OmGhma9IKWnx34SXyB4+PAxo2AsLa6sqK7nACur3tq69s1MuzWLGQAC/tCJ4+d8/kAkKp85eyk9Jf3SuUvpGToAuHzxalJyCgBMT89s37Zzaur/b++9vuM28n3f/Yfdl/ty1z1rnzsze59z9kTbM7Mne8ZytmQrB0oUc87N0My52cw55xyb7BzQQAMd0UgVgN99aEqWScqmZGXzs2r1AlDoQqFQ38rBc+/uw2CIB4CmFovD7lY1vL5u21jbaWnpXtnYcbnc31y9SQ0DAKqqa+/dSVMRuns/syi3MCs9u66+BQD29mxl5TWpCKBqiFCqauhNrFB+F1xYjkuqzrT6txOxGX/5CRkZeiW+egGwXKi5vTvV5xWOxg6OnLF4kuHCpyUaEiK2IxcAOFze+eX1mYXlxdXNqfnlkcnZidmFSCwuJqWltc3UzaubO3anh1A6MTuvaggAtvcPltc3Hru2uXsQEiIAwIdjsYQEAAwrbO3a5pbXpucWy8qqysqqJmbmxqbmZhZWbly9abEOCJFoqoS/b3d7fIzL67O73I8djInJ8ZmF1c1dhAkAKCrihOh5Epp4Imn3+AAAE7LvcGkIAYCoqBOziwtrG9QAAHC4vawQNgxDkpWdAxvHCw6PP/X3SFwMR+IAIKmaxxcMsDwAxOIJH8Me35AQbQ43ACgIL6xsbO4eNwonJZkJCW9+1D8BKSwnxZVnWp1UAvrqczr8RtcT3kBORIi+geGV1W9lU1PbkKrAGMbrHJf1ZrYBvmJwYcVTlXDiHH31GRl6c/OEN/BznvYQ0Sl9wp9Y1y9Garwh4KJKXPyU0tGJc/Tlp2ToDZoBeCLqvxVKuOCNBZdU4aKKM61OK+EzMvjmKuGCC34MpMyEC8vPtDqthE/IYP/L99IFP2le13RIUmoihSfzhKeMO7r8GR34qSvhIiN6VyGl1aTgnHnClS/IQN+TV35Ss5lTb/rTed+fGqTMRPLLTlx8ygi8b74g/X1wwQXvIqS8hhScTwn4yuekzwoXXPAuQipqzygdnZ0nXP6C9Fn1d7GE8JMq5l1wJqSiBp8qHaU4XU/4Eve+m3nC4zrAa+3qveB1QipqSF7pmVandqG9fEmKxwAAIABJREFU+iV5y5Vwkfa/At7SQCaVtSSv5EyrU0r45iti7Xn5XrrggtcAqaglOcUnLj5lZ/JvLmOr5RX564ILXi3EZCa558sT0NUr5EIJF7yjEJOZ5JxUwtl5gnr1CrZ2vSJ/XXDBq4WY6nB24ZlWp5XwDe65yBPeUd7COu6LhVSZcdY5lXD9KrZc7EZxwbsJrm44nSc8pXR07Rvc3fmK/PWT5G1sfHxnIGcpIcXpPOEb3P089YSLD3zBmw+uacBZBWdanWpFvXENdz5PnnChhAvefHBtI844pxKuX8Od7S/fSy+Mt7Sz8+WhGwaiuop1jej4e9dU/X7eyVDFtc3nVYJ6/RrueJuU8JPHoJSyCbLL0iUfmXSgKRea86JFH5rzarNebZlB60Gyx1OHQESVnnM/KsMA8iNU9MaCaxvRw7wzrU6Xjr5B7RdKeCswhCRd8ePhQzRk06bcaIVB60G8GST7IXLAk90Q2QzibQ5vsmiFwUNHaNGvzbiwLUR0/TxieImZ7evKcHBtE8rIP9Pq5HpH2q1rqK3llfjqHeG1fFRflE460bgTz3rwNkcOBcqIJKJQCesaNaihUzB0MIiha7oRU/WQRJ1hssuhOQ8asKGePbzqw4Tq58ofXsH7vCpwbQt+mhJOJA/azeuorfWV+OqtxzAMquvPtFT6czzixBVRozNuPO7CKwzZDRFfgiZxqswDCqJxhQRi2BUhnghxh0kgSoIxjAjVsA4AMYX443jdhyfsqGcPtW3igyD5waiOqU7PkYe8FeC6ZvTwKUo4cf6sSngn61XnxHjVnbbGoUAG7WgxgHZDxC9SrBsAukboQQgv+fBOCE260JhDW2Pwkg9Pu9C0G3VuqXMutBnQ3BE869BiMgUAd5RsMmjOjTq30bQTY/rUKoFuGBqiGnpZan/F8QeZm1F67pl+OK2Ea7il+RX564JzYxj60CHuP0Q7PPEkiEZ1RGhEphtBtMKQBR+2hbEOuoT1BNJjKlUwlRAVEVEoYZMkIJKVAOrcQr5oKk4bAIYnhjcCaOQIN69pEensuK4bBtENFdOXFGNfsRJwfdtpJaQ4qz+hpenle+mCZ0Aj+rAdz/jIroB5mQIYSY1us2jGiw7CJCRThdCESv1x6gjTowixh/FWEG8yZMGNN3zExhFeJFTXExqlhqFiY92n2UMYQE8ifcWH5zy4fQuHxLPFYBhA9Hek9owbWlF6zplWp5Rw+zpqaXz5XnpbOVcb5AtFI7TfhhcDZF8gSWwAGHshshbEB2HCJKmMdU+EbLF4J0QCIhGRTgwdIFUVNohhcEniDNOtIJl3oX0WxyQdEWPRo20weMWLwhIFMDYCZMGDh+xaWDq7mPQC25F0esbO1q8M3Nh2XiWgOzdx80We8FResRKIrg8c4cUAORSwRnXdMNYZLCj6YgBrlLrCZNmHnVGKdB0ACNUVTFVCD0M4ECd8kkQk4ggjhVAAMMDwJ+jgPlpwYlGjCY1uBfF2EB2GCICxEcCzbty1g+PKy+1G0M/a4/2VgRraUVr2mVanlXADNze8fC+9ZRiG8fLWu/6emDHhwCMOvBvCCtZFTd9iyVIAI6ozCbroJ7s8MQAADD5JRJXMe9FKAK0z2qQLrQbwgE1b9uHhIy2uUgCIqwRTCgA2gcx7EZ+kAHqfTevb1wAogLHmx/MeNOnCZ+zv9ubxfNkUbupAD86ZJ9y9gZvqn8dr7zTUMH7MyIXnwtgOEqsNL/lwXNMBwMaTcScKKzQs0UUfERQdwIjJdNWP5r1og0E7HHZGcUAkItZFpHOyzkhkN4SIrmNqTNnRQQiHkwRAV4i+GiCuMImp1CaQ+mUcTlLd0Je8aM6Lt9gfblp97USjcfLsG+Di5nZ0/2Se8JQ18O7dwk0XecKZvPjI8fRUzYgreuMamvdgXzwVLw2N6rysM3E66cIq1Q1DDyTIjFuzCdgfJ2GZPlq95kk3j0tziBo7LFrz40kHOhKQiikALPuwO0wiij7uQJ4IFkQaU/UNBk+6cVh+iZ0kL4TnK2Lhpg50L+tMp04r4TZpND+f5946XntnyPcoYewIjzrQqh8BGK4IkRFNyWPQhhSiU11f8uFZD1pjUQLR83UV61GFuKJ45AjtcDiqUABj1o1cAgHQlzx4xY8BDGeYLPrwvPctyBaeA9zSeV4l4Lu3ScNPRQlvLP643rCGlxkiYUp0fcGLt4JIxnTMgeOabhj6DqfNevAmR56jnV9QdGcSQhRkCsTQR49QWKZRhezyEBANAHAlYdZviM/r+deevnwPz6KEO7dxQ+15HN3e2CgtKrZ2dcej0Ya6+rGRUQBYXVzaXFvXFKWqoqKktNRxeHSwt5+Mx1eXlm37BzmZWXu7O7vbO5qqLEzPLi0sFmRmdzY1h1j2RbzmO4Mx6sAjDuyIHBdRRKQnEV1wp64Y+zyedmGbgH8w2Z6fmS3OL/J5vAAwPjxaXFDEcywANDR23rxfvuwQACCm6Ys+SgEmN12HTDQai08sbC44Y7ceVgz39VGCD/YPAODIZovH4k867vd4yovLVpeWX0YQvCRIaxe6l3ni4lOUkHaXnE8J1aaa+cWliooKU0Xl5v5+fX3D4cFBfn5hW1vHxtqapbev29rbPzBorqnLuP8gJzu3prrWG2R39vbNNXWlhcW3b91u6+gqqzYXlFZ0dVmcR/b9nV0A2FrfCAYYAFicnXXa7QThhZlZQ9dddodtbw8A9nd2Dvb2NVWdm5xi/H6Xy7UwM5uIxVcXlziWkyRpcnTscO8gEU88fk+/xyuJyVgkaj+0U0I3VladR0eqrEyOjIZ5PimKmqq+OWqMq0bnTipD0PmkbhcogBGM0+FDBGDYeLLB4PUgOiED3YCkpiOqE/14XN3GxlZmXtHiymp+QfHU2FhBScX04kphUVm/tTe3or5lYDYnvxQMHQA2AzITlyw9vT0Lzqyylnv3MwsrGnO61jJL69tb280NLQBQU2M+OrIDABiGLCbDPJ+Znb+4vlVV1xgWwtOT0yGOdbucwwP9BKMjm21xflFV5KG+PrvNlojHEEbRSNjjci3ML1JKeV7Y3t5JJkUAsNsOZ6dnD20HA71Wn8+7vbGxsrRs6ProyNDC3AzHsRipbqeDC7KqosZjMZfDNTI0rshKUhR1erLS/P05EmnrQnfSz/zLKSXcv0vqf1gJlNKKsvKAz9/S3GIy1fg9nrqaupqq6sH+wfaWtkZzg/3I3mux9vX2//Pv/2xp67B0W+tqa4/297c2Nj/66OPm1vZui7WluTUajbo9noqq6ozs/GpzY3dnT15BcXFx2crK2t20hyWllR3tXdn5xc3N7YUFJVlZuYvzi4UlFcWllWMTU/lFpRkZOePTc9l5xVZrf2ZWbll5ZVtbZ05BSU5ucXNLR8DrS71nT+9AdlZuWWmlubGlqryqtLKmtr6poKDk3sOs6hpzb+9Ac1PLvXsnA+h1sR4glj20xxMAfcmPR+0oqtBpFxaRLmN9nSXjLpTQTtRoDcMwZlzkMExHDxEvkYMo5FZ1rm4fBAmYOwbe+/NXDMsBQGu75aNLX6pIBYDK6jpvMByNJ4uLKypbR6fmllraey/fKSirqMkqa9lIwNxhNDMru73zeEd3h9MFAGMjYyUlFWMT0xbr8S5klm5rTl5xSXFZQUHxnXv3a2vM+flF2blFBQUlZbX1prr68vLqlcWlpsbWkfGp5tYuq3VoYXHV2j+yub2ryHJhcZW5pWt0cvb6nfThsUlTXWNVXZOlu6+ooqbcVGeubxkeHrt7P7ezq8/l9nZ2DwyOTF6/ndk/NLm0ut3SYiEYnz9sSbsF3Xl4ptUpJTy4R8zVP+iipqG1za1wJHpodwaCbKXJNDUzm5WV29XZlZ6eMTkzl5Sk/cMj25Hd6fGyIV6IRJdX12rM9XaXe+/QLiuqy+3JzSvweH27e/sFhSW2I0ckFv/o4y+tvQNV1XX9g6NBThgcGi0tMwFAR4fl9p20mhpzS3vX7r5tYXFleHissbk97X4mF+L3D47a2rvqG1vMjc3NbV0+X2ByZjG/qDy/uHxocAQAbLbD//Hv/3H7bvrW9u7/8//+f6GQsLq2cePWfQBobe+8c/v+jZtpjS1vxKwMwzBG7GTSjXmZKthY9pMtlgRFOufBAIYvSXr28aFAnhz7JyN93o0R1Zd9dCVAZj1khyMsgu6e/k7rCAuQW1z/s78+3FxbBYDyiuqrt9L8Hi8ApKXn9OzKA0uOLz772mRZ6B6e+89f/aW4/7C0quF6hmk/Dl2zR8Ulla1tHQDQ1tbp8fgMw8jKLczKLbC73OUVJgDY3tj44surLa2d9Y2t+YXlxWWV31y78+Bhbkd7V0FxhZRMLiyt3nmQVVBcWVxqGhwcLq+oMTe2V1aai0prghzvDwS7LQMAEI3GRsamJ6Zmd7b3vB5vbkH50ZFzcXGlrKymravfVNfa3mXl+XBHV//U9FxuXmX/4OTM/PKNuznhSOx0GD4tZyBtFnT7pBKekic8SCN1puf7irKqAYCsaee8v73L4vH6nC53a4fl1s07RUWlHT39RcVlQyOT9+6m5+YU3rx1r9JkznyYVVldX1RWZW5oeZiRk52de/v2vbtpmdm5RffuZ7o9/tmF5aW1jQcPMhuaWqvNTV4f43AHqs1NxSUVHZZewzAam9sb2rq6+4aKy6tbe/rz8ooqqqqLy6q++uJKe7f1+u20noGh/qGR53vrE/zIgQkyMSa9ZCOEMdX9Iq1aQe4YtYVJIEkPw2Tej2c9+IDHT3bz+eO0dkVLIDJ0SJYDeI+n+wKNafpmIPHhlYwvLt/MqWqdcUTvpd2/cf1me0+fN8hevXbr9q17/aMT3gQs+XBR82hN7+LtovaMkpplP23rGR2enLt0+f6HX2Xs2V1ffX0tIyP7N+/9YXp6FgC2D2zmlo5YPFHT0HL16vWK6vrJhZWMzLzewZG6xrYHD7M7rYNNbZ3VNebWju7Ll6+1d1k7e4dC0djY1HyndbiguKKsqmF0ZmF2eePAZkeEVJtb797LsDs9E7OLDMdn5hQUllSUVzds7uzPLqwUlNVs7h70D088yCq5dzfz+o30vOKqe+n5rZ39vcMTUwtrzxS8pN2Cbj04/cngDCWk3yd11c/xCZ+DhCQhjKmuu7y+rLwih9sDALtHdpefqWtsW93cNrd12pzute1dAHB4/UcuT31z++rWTqulb3x2YefgkI1ENIxFWQaAzQMbI4T5aMwAUBFiw+HdI7sBoBu6KMsqxhohwXBEB3D4AkI02mXp6+gbVBGWNaQDSKr6at76+wnJxriH7AnEAF1QqDtOBJUu+jGiOifTQQd2xPCpweAGLxMJ012B+JP0KEIERT8UyEEUHBGtZ8VxEIFFH4iysud0p/7AxxN2XwAAdljqiVLZgBiGZZ8WQ9Cxpc27FACwrAY6NsU4AT4acweC/eNTlr7BE761uX2pXm43w2qEiorqYlgAiCUlLhydW1jp6B3GVKcGEF0nuq4RGgxHkhoyAIiuY0IBIKlqQSEKACrCABBOiEI8ISNMdB1RqiCiG0B0PZJI2j0Bc0uvnxP8oTB6+kjy74F09Gi3TyohxWklpOHas7dufnmomhYKh5+8QnQDAAwA/bv1QkSOy8fnbz182n3BEE+eMTRfwdoBRxFqPcIHAtENY9yN/XEiYn3SRQCMgEhm/ViQn6wjGqKmY914YjxUancIgzzh07gGC16c0M7we1TVhw5RqpFqi9Mjqr7FkQNBp4axycGMX/fGjwMcExJPSs/0LglJVjX0jAHwA0TFZ/PDCUhnL7p5vhozSX9Aql+1ElIYTzl9xa3TumHQ78b4x0WR79+F5IX4cz9MrQfYFaUqpY4oiqrEn9BXGAJg+EWyw2P8xPSxgEjnfHiVwaL6pKSPb+BZtjw/v9X8fWNnKMCs39hkdQDYj0CUQADBhBcAYJen0wFjP3zytfgQPz89q527DPxGQbt78c37Jy4+pXT08AGpqnxF/nojMQB0w3hywOTpnEB/VBkwnjh+IdhjdNaPAgkqEX2NRd4EPgzTLZYYhr7G4v0wSakxkKSCQtc5GpKphKkrTgNJElX1gEgTiEZUXdWhZ3D8alru/NpGgOUnR0ZEUYzGRFVVZFnaWN/Y3dlVpOTC3ELHitC3HZkaH5s7Soytulu7e3tm98ORmF+B3q3wul8WxXgwyAAApZTjuMMje3t3j8vpAIBEIt7f37O/txOPxxRZ8nvdTvvR9Pg4AOxsbW2tbyiyFAkLa6vL0zPjR3ab3+uZHBvDmrq8sLC7vfOiAu380O5efOOkElKcyhMe3iemk1s3vwkYRirjPzvOaUg/PFIIeemjZVKR/lslpDTzhBJ+pChcCX0thDmJ6oaxGsSMSLwJehQmBuiLQbzGYt0wDDDGnGiDxbYICUlUInQhQA6jxBEjCwxeCOBZP/EjaBucbBlekgBuPCj85nbWjbu5eVXdg6PTX98u+vR63v3MosyMnKq6xuyKjmrLQqWpNq2k45vMhvwK8+W7RTW1jd5IpNo63903PtA/2NLWvbuzm4jHO7t7R0cnOtq6auuaAMDh8pRV13dY+qZn5sfGJh9k5Ta1d1U3tJhrGoqLy/PyiouLyh+mZ00vLmfmFw2PTVWazOaWzoL8spyiisqaRpfT86MC69mhXb3o2r0zrc7KE0xnb938KsGI0rOi9ZlKUBS6tScvb8Reez+/YcCPHLztSdAtAceRrhJ9wo1sYRyUdF+CGqBPedE2j1MrMMQ0nVeohPVdgXgTxJUgngTeD+MxD1kPkR2BKDq09o2Zeya8sv77v31eWN14K6v8T5/d+eTrtF+898XH17JNNbUFReXeCM6t7r+RWZubX3Q5raK0aWTZFkzLrS0sqy6sbLx6r/jmg7zSClN+UWlJRZWpytTZ3VtaWllV2zQ5NQcAQZaPxBLjE9Om6vpac8vi6ubc/CLB+K8ffpadk2+urU9Lz/3kq2sAMDA4srSy1tc/DABXb2X4/Mzm5s7swqvun6aWAXzt7omLTykdZWXgqledJzwZg+2Hsdk5tsvia+vwrKzHAgH1u3cem8dgRMcmhPGZkKw+8xjdNxBnlK5zlJcpGIYtil1xHJSoI0IAjP0Itscwpt+pQJFj7RkKMYhhSMTQDZCwTgyots4MTMxr1Cg2t11PL6xp62sZWlqwMZmV7Xdyqxpb22vMTX+/dPlheff17Jq8wpJLV/OuZphX7NyNvObCqoYSU+OVjMpNj7C0tllQUmEymXNK2qyDI8UVtRs7+6MT07quZ2flW3oGLH0jvYMT23tHo+PTmVl55RXVI1NzVTWNA8Pjk3PLE7PLe/uHswsrXDhSVdvQ0zc0ODZdUmJq6bCGoye7Al421NKPr55UQopTSsh8iMvP3qbzZUOwPj3Nrm9H5+Z5S5+nb9jn9os2h7S2HqPkuEaoGwbCBsIGeRQhGhpcPQOMrD5DR+PLRtcNTXtOWToidMaLOYkCGOshPOvFrEQPwgQADqJ4PqAp+LwlwLh2PDWHgmH3+nUAolOiUwBgwxEhFh8YHm3sGR081Gddmj/EbYXUJZ+04MZLTnV9P1hu9dSPJ2cPklTXJVXtmXAPL0pU14kBBgCmejwh9gyORePi2ta+EIkBQDQulpvMoWgMACKiFBWTAEANXdYQIgQAFISFaMLp8jS192ovvyh7Gto7iK+et3SUjsvP3ojqpaLrxvxCyO2XCKbdvQGfT9rajqZKAgFO29qVQ7x2unmpuXG7udP1stZdeF4Mw3juGoug0Bkf8iYogLHD4ykviqr6FocBjJBM5wIoqnw7XtoAIyjRkEQ5iUZVXdMNERm6YSSRoZLje76ntBaORj0xbZYBT8JQZd0yHesY49NqmYpuYXY9WTsWr52R9tnjJKZ9WA4nvvNSj5urnmxaEM6RzGNKY+JzD3X9UZDeIXJOJaCsDFxx9oa1L5VIRN3YEgCgqfGgtdVubrSNjTOKfPwZxib45bVo6pggPRpWhZBSVLA9OOp40hFNJQG/tLsbW1uPCMLJnjKMUHd7h7m6Nh49dooJMC6HM3Uci0brqqrbmppfb/ugSo01jjhimOq6I0bm/DiByAZHZKxrVN8MY0cUP64sBZJ0WyBekUy6yRpH7HGyyZNgkuyG8V6EOONkiycBiTAS9Yg4rFB7hDAJohLj8bCl8W3pYZ2/qtnfNipcynJnlDtZhY5uSftOaSuiL3NUoQYArO/E+yb4J/2J6bm2tUYIm+vq21rb1zY2CKUAcLB34EuNBwPD0t2T9SCzvu7bFSSObIcmk9lhdz53AP7ACLzeIfzNnTOtTuUJOZmk/DUoAWEqRLXWJvv9jH1LPwNgjI37uZAEAAwjdVn9viBWZGR3iPPLUXOjx2Syd/d6U/9NxJHtIDoxEewbDMwt8kcOkQ0pinoyVXa7PDdupXVY+4qLj1+wqLDs6rXbqePZ2flbaRlXb9zx+f2H+wcBv09T1eWFhaQoIg1FBIHx+wGA50KqqmqaRjHZ297mgkGCcTQa5UP8yuIiwTjMh1YXlxRZfr5wMAzYF+hhlEYUuh8mGyEcUaknTjwxAmCscng9RJIaSVWVQrK+J2BRowdhwkrUnaDOBPEnqUskXonuhMlMADOSfhAlviThFDrjwzs83QmRti1EdZ0X6cN2oX4kJMSxJwm3TWx5k7thOJpfF2wcDi3x+vAh7psSxSTOLjkSpeNUiVI9wGMZ6edRAqV0fnXjTnpOKBpNTY++n55XVlGXetc9u+uTL28ub+2yweDa8mqIC+Xll1qHxwUhnEjExYTo9fgoJWJCDPqZ2clpjLT52QX74ZGmquMjU36f/1mDl/QN46/PqYSsDFJW9KwPeCFMTrLmFo/NKQGA1yNNTrMAcGSLWqw+L6MxLNrYDh3Y4wYAy0p9g75Uvh9LoKU1YWc/ykd+IC33B5hPPvk87c7d6hozACBNM5ubqusaIpEoAIxPTu/s7k9Nz7a1dWZk5RUVlT54kJGWlWs2N9VWm+vMzaaahqXF5ayc/KmJqeXFpfKyytzCsvrG1tpqc2NTy8DQaHpmbllJhclUW1BSNjEx9dzhYA/TdRZHVJok+mYI+RJE1OgagwCMiEYXGbTHfzskO4F0GRsKMbBuyESPaTRJdE6hnEwZmToTlJWpM052w8QRJ/sRbI+Royid82HDMFRq2OJGQDEAoLwn0TGTbLAGHzbw83vS4I40x+r5raFDn5ZR6u4aZI4fJ9L1Qy2SfIayH6XUVHPcuxcOh2tqm5vaLPKjlMJc3woAU1NzVSZzQWF5Vn7JysZ2Z1fv9MxiZ1dvSVntwcGh1TpSWlZjbukqLavJzq/Mzi2dmJ4vrWh4mFn8rEtx0oERfOX2mVanlZCJi8/efuclYhg9FvfK+vGAC45DoxMhjPWFhXB1ncPa55uaCWmP5ihqKm3vcMfF4yTqPClTCpfLnV1QvLF3kJWVBwAOu+P99/7w/vv/PTszDwCDgyMMx88tLF2/mXb/QVZJaWVGTiEANDS1/e6DvzQ1tzk9vksffd43PHrt2q2r125fvnIzKSsIoT/+999bWjp2tnZy84vyCkrKyk3/+tel8acrQf+hZTIiqr7CYEGhAYkEROIXSVSj2yEcknQAYzOEp7wocq55xt8W4ImhS0TXwXi0hpdB9W8XrFk/1NLN0YMQ/axQOGDx3La8xpOSvvi/bjoHJsI3c440TAAgwOH5bSWpPtsQFVlWqh4pYWNj++adh/ce5BwcHKauVJjqMSYjoxNllXUllebJ6TlKSGfPQJdlYGx6obnN0tbd3zc8s7i2DQBpD4ur61qKSmut1uG2zr6HWaUYP1vLBB0YwVdunWl1SgnZWbj41eUJsaiCVGNslNs9kABAkeDoCB06j8N6ZjGZOniy/jk6woaE5xl95fUHPvvsy6qy8jJTrc12VFJqmltZP3J7S8pMc/NLH1/6LCcz+/NPvyyrqistN7V2WHLyiu7duVfT0NLY0VNcUeN0ef/x0ee7B4ejkzMbO/uFZabS4vLy8pqaxraahpbbdx/mFZRk5BQ2tnS2WQemZuae5g3yQ0rQDWOFwZssZiXsiuNtHmtUF5GxzmIAQ9X1FQ6vsSjVLmQ872zJ/Sg44wAAsmpcLY/1Lkj963hsG4uSPr6D50KQ3Z2YWIwNjjOj0ywYML8ibh4+zyAiRVGb2iwAsH9wWN/UycfiPo7v6Ru1HToAoG94AhPS0mntGxrb2DvqsPTl5BYe2J2zc0tzi6urm3tCNLaysev2BU2mhp7ByTJTfaelv6CsvrTSnFNoetaWCTo4ii/fPNPq3+C7QYlzsnDJK8oTxsamZhcdzS2rBYWNY6PDVmt/2v2msvL2wYH+wYGhocGRkeHBgf6BkeHhoYEBq7VvZGRoaHC7oLhnYLDf2tvX29vf29ff29ff29vX29tn7e2zWnt7e/us1t6+voH+gcHuLqvfH3j8OKrr67v786vr1ND5SNTHhlLX+WhseX3rfmbe0tpmTWNrb/+wze70+JnaxtZ264CsIRkhUVYGh0bKKmsIpaKsSIqKKN3Y22d4QcVY0jQPw27s7vtYPiHJACApyo8JmWCSrnLIFSPU0NHxHDTDkyCBJAWAOKbLLPYkjhcmOlMHBsDS0lJTc2tHZ3dnV3dHl6Wjy9LZZbF0W7q7uuuau0vMPcXmLqu1t8i89eE31qrmkWJrIKemu6Pflls9kFbRV9RoGRntzc7vvXrL0j1gu5/d3G3tsvRYLL29XRZLZ3eXpdfaPzzc3t3Z0d3d2tG+vrMzOTMbCDInfWIYGqEARkKSE/JxsEiKmpQVeDSGX5RVXzBEKJVU1RUIapqWnpHvCQQJoVSnKkKSrLgDLAB4GI6LRA0AuyeQVNVnHQNPB8fwV09XwpPgnGxcePb2Oy8chgslZTmRFAMs4/YH3AGG4VmGY9z+gCcQ9DKsJ8B4Aoz4ceGpAAAVCUlEQVQ/yO7YPH42ODSy22k5CMejXobxMUFfkPUHWT/LBlguwIUCHPfoIMSEeJYXAlxIPt9Ya103EkkJAHTDiCWOG/jc/sCTiffq5pbr2atoz4duwEGU7ApExjqAsc6SjSAmhu5MEBlTACMg0RUWO6OY0KfGA0lVo2IylpRSJi5JSVlioonJo9igLT7pSIiyNLEm/PrTbR8TcUbVfpvq4hNTu8n2bbFnT2TjSVGWnf54S68zklAw1RKykpAVUVZSB0lFlTUkKqqoqAlZwZQqCJMXsYa+rKgbe7Yf785p6OAo+urGmVanlJD76pRwTkIhTHUQOK2jy43J85QE3jT07x3TmiIk03UOOyJE1421IJ7yodQYp80QTiIdAHiFLjBoT8AxlRrGufYECSb1TY4sMfQgQgEgokDHpuYKfiexmAuQZZa6n7Ja8NsOHRz7vtLRk+DcbFx49lYLrwVZJvu2eDSitrS748kXPNj9dXEeNVPD2BXIFodZkQAYWDd0w5CwHtXoGotFlQJAFNFlFi8y2J0gYYWSJyrBTz4trFB/gi740LATzfo0CVMAI5TUB+woiqg/qXfvIWeMABgHAhl0olEXJu/K1iEn0Icm8BfPoISzt2Q7Dy98DBzCxuqmODASDMfeERmcnyTWdwTijGEJ6QAQUug6h9kkiWl0k8V8kgKARnWPiBcYvBAkrhgOS9/2QBPdiCF9XyArHJ4L4Ekv3mCJTHQwDFeUznhxXKMAhiNG++2IkyiToGMuZDnE3sRzDhXR8bN+Ix0p0vlndhCk8aHQs/rqSejwBP7y+plWp5SQn3t+JRCkqc876REjbWVhIRoOA0DA61l/tGwOzzBSMgkAh3v7izMzlLyz6dN5YCS6I+B9AStY51UqqFQ3dN3QqQGHYXLIY0QMAsZuhDgTxBUn29y3iyCFNbrO4w0eMzKNaDoydACQsbHJ0XWWIN2QsR4/3o1Tl4i+zuNBJ97hn3P1u+WF+Yz09PKiEjmZPM/9HMs9uJ9eWVlRetzReWoSCHnUUE4IALgdrrzs4u29gyfvoei4E0mTZP0cVRQyMoG/OKcSCvPOWTriQ6FP/vnR6srq8TMetewShAEAI+R1OgEAPzoFAMbr5VkWAHRdr6oytbS2VVVUHuzulRSX1NbVT41PHtqO/vTHP/l8frfDWVRY3NTcsr2zAwBIU3e3NmORsM/jtu3uAkBSFAWWAzBse7tb6+vnCYU3h2daN92fpEcxEpBoquNMUOmBgFNbxHKSvhnERzyJa4QYZ7QsP5mIJFTdk6C74dTSwqARfdaPUsm/jI3tCJ5j8AqHz98/M9Tfb6qpjsaiAIARunnjlqiqiyvri8sr7a3tHc1twUBgZ3NbluXVpZWdrW2H7WCgb6A4t6ShtgEA7HZneaUZAEzVDYw/0NzQ1N3ZvbK8cu/23anpmX5rr7mu3ut2N9U3ZmXlri+vFuSXfn751sjQ2OjQWCIen52aqzU1ZOcUzU3NToxPF5VU8UL4B3wMQEcm0efXzrQ6Ne6oMA+dTwkhXqg1NywvLj8Kl0GX3VlaUDg+OjZgsXa0tVXV1E6MjvV2W1mG6emy9PZY62rrCvMLZUk2DCMcjwNATU2tua5+aXEJAHKz8/hwuLml3e8PtLW0ZmdmN9bXOx0OAFhYWCgtr5ybnauurq2oMu3v7A4NDF79+qqqaS0tLfdu352ZnD6Pn38kT4vAz1EmPM80hsdNhEGZ+pOUVwgxjAiiazw6jJGYety6GhSpPYKdEeyOEDZBI5IuI0NGRlIz4qrOSbovQTc5vMlhViapTUZ8Ij2KYmcChxXCJekmj2cDeJXDT6lpnE1pWaUn8LjvWczOPF6N3Wl3NLe23751b3xiMj0tvbSgpLW1o7y86r1f/y4uir0DIxMz85PjU0NDYw2NbQDQ1WUtKSpPu5+Vl1e8s3fQ3NoxPj516aPP6+qburp7q0z1CqEF+WU5OcUEwNzQVl5RX1FWPTw6VVHVqAMUFprqGztY/odlAABkdBJ9fvVMq1NKyM/H+ectHS0vLW+sb6SO21vbszNz0x9mDvQP/Nf/+a96cwMAlBaX5uUVZGXnZGZkzszOp92+m56WnpQkANAxNlfX7Oztz8zMjg2PAkDWw2wAGBkaCfFCfX3jxOSUx+8vKSoFgKmp6Z3t3cWFpaXFZa/X11DfNDc712Ptn5mYaqwzV1RUtrW+EasVnR/jHMsDUP3bPjhBozFE44jKRKdgcIp+ECVHERxTaSpyI13nZeKOkd0QWQuQjSBdY8g2R3wijaiUGIZKdV8cxzTiihFbDNtiRNP1kEIWGTTswnMB8qzL4peVVXIct7W+QTAxDCMvv2h+cqq1sfnBgwyzuSEzI9tq7a+qNk/PLTY1t9fUNdQ1t/VarEPDY3PzS14mOL+0WllRBwD19S1tXb0FhWWWbmuI52trG9Y2ttPSsvqtg7t7tsyHOUO9A9V1TY0t3f09/QUFFf5g6E9//liIxtLTcod6ByurGzu7BwOBcy1hSEen0DlLR6iw4JxK8Pt8abfv5GRkcSwHAFVV1b2Dw5NTMxZLT+/gUENTS62pdnRsostiFeLxTkvPyPDo9Px8Z3dPQhQB4PbN2x9f+nRkaJgPRyoqqirLKuYWlna2dm7fuG2qqNzZOzCZqk0VVUsrawCwsrq+urYeicZKSsrrzfVdlp4H9++Xlpbevn2vvr6xurp2aHTsPH5+c6CG/qyDyWWiszLlVSrh1L40hi9JvUnijmNPDBuGkSTHcf3RUhffDsyWsO5Oki2BOBLUFiNRRNwiPYiQdR6PuMlSgNCzClffz97BoShJoxPTCCEAiMTjJnPDzOJyLCl19/YNj0/6g5wnwKiaZvf43D4/ofrWns3l9fPhCACISenQ4QYAu9uLdX14fGpkYhpjYnd7AWBzd9/SN5QQk/fu57R1WyPxhEpIq2Xg0OW1HzlMdW0AkPawuLt/VIjF+EhMUc81gpiMTqPPz6mEokJUcPbmhCfgw+GtnZ3tvb1oPA4AqT4sWVVlVSGUSopyYHcAgKxpuqErCMXFJACoGKXSOVYQvEHG7fcDQFJR3IEAAISj0QDH+VnWAIiKIisIqWdRI7XcJyRkKSnLvgCzd2QP8PyO7VBWVel8ofBGYTzLiKnHSMQQVBrDNKwR6dHsJaQbqcp0RNNDGvUkiT2KHVFsj5CjGFnmiD1BXAnCKoRTiIipoNHDGHGIdCtMljjCyOdadP514WO4E1dWt3a5cAQAGE54VtfI6BT69JszrU4roRjnv0H9Ce88z1HHUKjBqySqHe/dpz9aZUPTdazrYUR3w5iVSBxTVqVOkYQ16peIQnSZ6JxCD+NkUyDrAjmME/XpXdRvJj/Su2R0Gn16znpCURHKO3sjqgveBAwAAIMahkp0hegy1WOpZV3It3PI0KMKhgGGSvWoRhmFBmRqj9PdCNkKk50wCZ+av/FTgI7PnlsJJcUo7+zNCS9409DheFqCiCnSHy2FZxgAQA0wDKCGIRE9himrUk+SOBLUnyQJfK6hGe8kZGLutBKesrtUcQnKvVDCm86p9QLPbokyAPRUBkJ1jZ5rltk7yeMmODI5e7qe8BQllJShnIvS0ZvOC9wq/CcFmZzTPjtfjVkrK9XemNLRT/ljv8a4/oYE+8vYFppOzmuffn2m1ak8oaxcyzm5JdsbxU8kOTQM46VEhVPbMT35xBf+uDcNMj2vfXLlTKtTSiiv0LJObsn2RvETUcJLIhaLv8AxI8/Ha/x8ZHpRO29/QlUlyn2j84S3lAv1PuY1K+Hj85WOcGWllpnx8r10wQWvATKzqH58ztJRZaWWefbmhBdc8LZDZpe18yqh6kIJF7yzkO0D9ZPLZ1qdKh2VV2gFzz9785VxsqR5xvTd4x7XVLcTGLphUENPjeUjhk4MA1OKdZ1QHVGqUSoTKhEqYSohmkQkqRFRIwmNJFQsq1hWsaRiScGygiQZSQpSZE2WNFlSZUmVkookypIoJ0VZSsiyKEmiJCUkOZ5MJpJSIinFU7+iHBflWOLYRONyNCZHY3IkKkdiSiSqCGE5FFZCghLi5VBI5kIyG5I4TmLZJMuKbFBkmQQbiAeZeDAQZ/wxxh9jvNGAJ8J4In6XEHAJfqfgPeJ9R5zvMOS1sd6DoOcg6Nln3LsB947fte13bfmcm17npsex4XGsuRwrDvuKw77sOFp2HC0dHS4c2eZstpkD28z+4dTe4eTu4eTu4fi2bXjjcGjjcGD9qH/tqH/N3rdq711xWFecPUsuy6K7e9HTveDtmvd1zfk75/xdc0zHDNsxG2qb4Vunwy1TkebJaMtUrHUy0TKZbJmUmiflxgm1cVxrnMDmMWIeQ3WjqHYE147guhFcO4yrh7FpGJuGcM0wrhzAVQO4coBUDJLKAVzZjyt6cVkPLutGpd2o1IJKOlFpu1bcrhW2aIUtqLBJy6tHuWaUU4PyanBBNc6txDmlJL8U/e0j9c//PDNGnVKCqUr9v/8vdD8Npd9DD+9qGWla5l0t446WdUfLuq1l39Bybmq5t9XcW1r+LTXvulpwSym4qhReVYquKcVXlZKrSuk1pfSaUn5NqfhGMV1XzNfkhqtyw3W58YbScE1pvCk33pabr8rt16T2a1L713L7Fanjsmz5Su6+LHdfkXsuS72Xpf4r8tAVeeSKPHpFGb+sTH+tzHytzF6R565IC18nFi7HF65EFy7zi19wS58HFj5zz31qm/14Z+ajrZl/rs//a3nh07m5S9OLf59c/HBk8aOBxb8NLf+9b/Vf3Ssfdqz+s339X23bHzfvfGbe/sS0/XHl9sdFGx8Wbv53ztof0pd/f2fpvRsLv/1m5rdfTf3m86nffDb5h08nP/pk8uNPJ7/4ZOLyJxOXPxm7+vHIzY+G0y4NPviwL/0f1qy/W7L/0pH317bCv7QU/Lmx9E8NlX9uMP2prvr3NXUfVNe/V17/+/LG98uaf1vc8uvC1t8Vdr1f0P27/O7f5fb9JmfwVxmDv3o4/JuHY7/LmPzdw9nfPpj7zf2FX91Z+OWtmd/cnPrtzenfXpv83dWx3349/LsvB9/7cuD9L/s++Lzng097Pvi054NPun9/qeuDjzr++GHrHz9s+ePfmv/8j6Y//6PxT38y/+WPNX/9g+nvv6/8+weV/3i//O8flH/4fvmHvy358NdF//h18b9+XXzpV0Uf/bLg4/8quPS/8i/9R87H/5nz8f/K/eQ/sz/+RdZnP8/8/OcZV36ecf0XD2/9PP3OLx7e/9mDjP9xL/vf7+X/+73C/3mv5Gdp5T9LM/3snvnn9xt+cb/lF/fb/uNB5y/u9/zH/b7/nT74v9NH/s/DyV8+nPtlxuJ/PVz7Vcbmrx7u/DJ9/5fptl+lO3/90PvrzMCvM7hfZwjvZcbfz5J+mym/ny29lyn/LkN+P1P+Q5byQbbyfrb6+xzljznan3O1P2ajP+eiP+Wh/85Ff87Df81Df8nR/pSD/pajfZinfViAPsxHl/LQpTx0KRd9koc+zUOXstHH2ejTLPR5FvoqS/sqU7vyAH2Tpn1zV7MOn08JdgcqLMJFRbiiDJvKcY0J11WiehNuqsUttai1FnWYcVeT1t2oWZtQb4vW16ENtmmDHdqIRRuzaOMWbcqKZnq12X5tfgAvD+H1IbQ+jDdH8dYI2R7F25N4ZwrvTeGDSbw/iW2T+HAaH85gxyy2z2PHPHYtYM8S9i4T3wphVgmzioNrlN0ioU0ibJHwPg7vo8gOih5oUZsSOZBjh1LMnozbxbg9FnNGovZIzBmJe6KiJyq6IqI3kkwZf1gKCFJAkFlBYcMKKyghQQ3xKi9oYUELhzVB0AT+2IR5NRxSo5waC6nxkJbgtQSviY8OkryWFDSJ15K8KvFqUtBkXlXCqiKoiqCqYVUNq1pY1SKqGlHViKqlTFhJXURRVYuqWlRFURXFVBTVUFzDCY2ISJfIt0amhkwN5QmjUkPVDe3YADIg9YtTBoAAEIDU5J0nzTNMRfupclIJF1zwzvBMzbVvtxKME8Z4tB3xj0sFf9CFi/T1beT7hfEWK+G0AJ68fsEF5+TssahvEd9RwqNj3TB0A17gCkkvXFRvV1/zj+wPfit61t96JVxwwQvk33iOFwQhLITDQjjMC2FBiAiR49Nw5EkTCYcjkUgkHI2EI+FwOCKEI49+w4IQ5gWeF0IhgQ/xfCjEh0KPDvgQF+K51Kkg8MIZjgthQRB4XuB5ng/xoVCI40Icx3NciOM4jg2xbIhjQxwXYlkuGOSYIMsEWYblgmwoyPFBjuc4nmP51G0sGwoynN8X9Lp9LofLceRw2h1Ou9PlcLmdbo/b4/V4vR6fz+vzeXxej8/j8Xo8Xq/X5/P6fb6A388EAkGGYdkglzJBJhgMsiyX8tUjj7GpA57j+BDHcxzPsqFgkGWDLMdybJANMmyQCQaZYJBhg49cCwY5LshxbIh75PjxKRsKcaHQsVPfPiLE8aFQ6pgLcXzosR/YEMtyLMulTp8Mn9RTgkE2yLBMIMgwQYYJBgJMwM/4fYzfxwR8gYCfYZhgMBAMBoLBb9805Wc2GGTZYCqIg6nX4VIvz3Ih7tG3CYX4Y1+Fjq1YLsRyHMuxTJBlmFSgBVMBEGSDxyYYZFiGCQaYIMOwAYYJMEzg+DQYCAQZ5pGPWPY48IKMPxDw+f0+X8Dr83m9Pq/X5/F5PV6v1+vz+Hwer9fj8brdHvcxHpfT43Z5PR6f1+v3enxer8/nC/h8Aa/P7/F4vR6/x+PzuH0et9fldDvsrtSmSv8WDHJCJBqNxWPxYxNPJB4ZMS4em4SYTIhiQkyKYlJMJkVRFJPJlEkmk2JSPL4iJhMJMZ5IpH6PHYwfO5hIiKm/J5NSMiklpW+NmJTEpJRIJo+NmIwfGzF18PhKInn8KyalpCRLsiIrj42aMpKiJCU5nhAj0ZgQjgqRaDgai8Ti0XgilkjEEmL8W/eT8YQYFx+7lnJQVdSU0RT12E1F1Z5m1EcHsqLK6uP/pv6oyIoqy9967LEnZUWVZeWx1fc8JXXnySspo37n7yeMJCuPTVJWklLKyFIq3ORjzyin/qioqvKdQNBU7Wyjnbry+PVVTVNUTdEem29dOw4fVZVVLWWOr2tI0ZD6yCgaUjRNUbUnX1M62yhPvGzqTk1WHgXUiUBLWanHLmNCAOD/BxBrTPdfwBMXAAAAAElFTkSuQmCC"/>
          <p:cNvSpPr>
            <a:spLocks noChangeAspect="1" noChangeArrowheads="1"/>
          </p:cNvSpPr>
          <p:nvPr/>
        </p:nvSpPr>
        <p:spPr bwMode="auto">
          <a:xfrm>
            <a:off x="155575" y="-1241425"/>
            <a:ext cx="181927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7624" y="188640"/>
            <a:ext cx="7956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Мероприятие районного уровня </a:t>
            </a:r>
          </a:p>
          <a:p>
            <a:pPr lvl="0" algn="ctr"/>
            <a:r>
              <a:rPr lang="ru-RU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Семинар «Коммуникация участников образовательных отношений ДОО – обязательное условие реализации ФГОС ДО»</a:t>
            </a:r>
          </a:p>
        </p:txBody>
      </p:sp>
      <p:sp>
        <p:nvSpPr>
          <p:cNvPr id="4" name="AutoShape 2" descr="data:image/png;base64,iVBORw0KGgoAAAANSUhEUgAAAO4AAACGCAIAAABVKyFCAAAgAElEQVR4nKTc51OUWbs/ev+Gc/bezzPJLDkJiAQBAZWcc865u+mcu0kqCJgVlayOoo5xZpxgxoAJFRADKhKaznfuTOh1XtyA6DP7V+fUqbqqa4n47uO3rrXWtXpFZVREZVQEJTqyMiq8NDy0PDKcGhNZHptAi49jJCUwkxPZKUns1CR2ShI7JYmVnMhKSWKnpXDSU3mZGYLsLEF21sIiJ1uYmyPIyRbk5vBzsvk52YK8XFFhgbioUFxYIC4qkhQXi4uKJKUl4pKS6oryOiqljkrZSaXuotF20asa6FW76VW7GfRdDHodjVpHo9ZSKdKKcnF5eVF8wjYvr01Ozj/++/us2Oj9Ik4jl7GzqvL6jd+nTMhnRDmOKCdQ1SSmlBnUY9NT945cedh76/3HiWkDogV6OTQ9PvVRbUJUBkhlgGSE5pNcNfbrp/GuN+Pdbz53jYx3jXxuG5l6PqXQo8/O33t4+Oqj4789PXt36NbL0eFPMoVqUg29/wiPfkQQqw4BOhToCEAMY9i+j/gQrsPndQgw6MHcbcWjs2MXUatZB0x6YMLmrTDaiyNbtfDFCe3MBIRNaFFodhYeGoBOteEqmQFYDWBmsSwGq0UPLEs/MS6VddlisQzArAcmsnTARAAjBgyLpcMAQRYOCBygOEAxK4bOY4QV0wFMB3AdwFArClsR2IpgAMOBAbXqUasBBQRixZF5DJnF4RkENqthkwYyqCB8QgO/06CfNQZIo9do9JBKDylk76dHHssGHyrGXmt0Wo1erSKU/1EKjRH65UzPQSGntVZ8SMLz9/S0Xb/B33OTODf3fF3dSYnkpFTSI5V0S8gSd4nFXWJxp0jYIRR2CAQdAkGnQNhJLvj8Lh6/m8/v5i0Vr4vLa2ew2hjMFZSoiMqocBJ0RWQEJSayYEd4bkQ6IzGOnhjPTEpkJiUwEuNZyYnMpAR6YhwzOZGeFM9MSWKnpXAz0rkZ6ey0VH5WJi8rk5eZwclIZ6encTIzeNnZ3MxMXk6OID9fkJfHz8vj5eYK8vOFBQWC/IKa8rJ6CqWOSqmnUncuUKbvZtB3M+i76FW1FEoNhVJdUSkuKxWWlJQlJ2/38trs4vrDv79PCQ/dL+I0cum7qiouXv1lcpHyOKqcQpXThGpSLX/Qfv1W49mbe3rv9fz1ou/l6NjEJKJVzWCaOVw7j03j0Mdrnz63jXxufz12YnjsxPDY8eHJ51NqC6YyYM/P3X3X91KumB4fef+h/9XIzcdD1/sH/3428nBwdGj006fJKa1GbcJwK/ECxTo+Yx+NOgIYEKDXg5nn8JvWNyc+GuRGMItbjSqdQQlPY0gejiQrodfjGoPaoDeAecKAaC+dxSdGDQB8gfuNVzBjBDMmMGsCS+sZM/lH64zBOqMHZj0wmYDZAMwEMOmAEQcGHBhQqwGx6jSzhHoGV1qwaTM2bsQ+6jG5GYNnsU86+C0ODaKaUR2EzGKIFcWBTmZSvdQ8eKm4Nqg4N4W9k8EvZMoLcmWPUnVGpTgPoa81ylvqqTNq2V+KN23K6aeQAVMTWtnwDcWTC6o39xVDd6audU7dvqLGVSqdSkUo1ToV6ViJK5S4QmXQnj/VeUjIaa0RHxBx/dw97NbbBG7aJMrJOSuRdgkEHTxeB5/fzhO08fgnePzjXP5xLu8Yh9vK5pzg8TuEoo5Fyl18fheP38XlkdXN5XVxuF0cXjeH18XmrKiICKuIDK+IDC+LCCuPDM/dHpYUHFccFsFIiKfGxVbFxzES46viYxmJ8fTEeFp8bFViPC0hnp6UWJWUwExJZqelLoBOT2OnpbLT05lpaaz0dE5WFjcri5udzcvN5eXmcnNy+Xl5woICYUGBuKiopqysnkLZSaXupC1QJh3vZtB3Mxi76Yxd9Ko6GrWGUimtKKdlZuzYvNnb1fWHf38fExx0QMTZw2Hsrqo8c6ZnwgCPI4pxVDGBKqZQxTShmkSUj3r+vNvce3fvuTtNZ283/Hx737n7Xdef/fpgsH/o/fvPnybkE2PK6TH19HvV9LBy6tm0bEShnddB8zoIGF5cffju2QgOLDgwEsCkAyYdMGLzOKTTKlXyqcnJz2Pjn8Ymx2QKOQKpzDrIakCAHgF6PbC8xT8ffn3oofqZAcypDIQcx6fRWQg+iSN+CFyr1Rt1YFYHzHowC/Xfx8dHl6eyEViMYM4I5r+EMZjVz1j0M2YjmDWCWf2sGdEYcKPJuPBPzEZgnlQST59AfX3qR0+hCZh48Bq6+Qr68xX81zD89zv4NYSfew9fHEMujMFPNAgxr/tTrv5lSnFPpTw/8fmhelJn1X3Wq/6e/PU1dEtueDOJP5nG3kDGCcQ0pVCdgvBHqAVBzZhGfRuCn2JzQDXxt2rsN61JJ//Ur3hxXosrICMCmTENJJs636l4+UhjgtU61XLKKkKp0mt6u9sPiXitteL9Qo6P20a7DbZbvbwkOTmnhaIODreNw23nC05weSd4vBM8/vJqFyxkc6dA0CkQdPEF3XxBB4fTzmK1s9jtTFY7gyxmO4O5oiw8tDRsR0lYaGlEeG5wUPQmn4KwyLKIyKr4eGpsLC0utio+riohjp4QX5UQR0uIpybEM5KSaAkJzJRkdnoaNyOdlZrCy87iZWXysrO4WZnc7CxedhY3O4ufmyvMLxAWFAjy8wX5+dKSEmlJSU1ZWW15eW1FRR2FsotK3UWj7qpaoNzAZJDVyGTtojPqq+g1FKq0ooKRnb3De7OPm9sP3/0Q5u+/X8jZw2U0MCgnO49/1kPjiHwclU+SlHGVDFc/Pnvz7p6z91rO3dt7vm/fub69Z/uaz9xrPH2n8fSd5t57hy/d77r+6PzNJ78/GLj19OXDV0PPR14PvB0ZHH3/dmyo//XIwPtP47KxienxKfnktGJyWjk5rSAXU0rllEal0qPQjE6JIqMvP7179RG16hGgJ4D5s15x/M3Ri2NX1EajktApCFyGmRTwewxOxOEwnemRHgA9MBrAHPLpPTb12QishsWOQm+dhUYnocfv9bMLdjGtTvWbHJ0mDGDWCOZQzDB1XqF8AumBRQ8sRmAZ+4Q+uaH++AmdVOIjH5AxFTqFEKNq4s8BWKYzKE06hZm4+BGdMOlxK6Gy4ATQ3VVrHkGQBRiGcdW1qVGVGbs5/WgEG9YDMwb0GDCggMAAgc4bFeprEDGEzhmQGZ1G3adV3FCrBxXvTkPaNxodKntxTiN7rtGjGlytwdVaMy5/dHv6j8tqI6zWqdW6ZZFMKJU69ZmO44fE/NY6yV4Be7Orm/0G22Avr9r8gl5pdbdI1CORdkuk3RJpl1jSJZZ0iiULC5F4WY8h6BQIuvmCbj6/i8trZ7M72ByyOtmcdia7ncVeURYeWhoeVhYRURYRkebvn7Nte0V0dGVMdFV8PD0hnpWcyEpOYiUnspKTWSnJzJRkMonZaam8zAx+dpYgJ4eTmSHMyxUV5Avz84R5uYLcHEFerjA/T7TYIpOIpSUl1aWlpOYaUnNlJdlm1FEpO6toi0XfWUWvp1XVUqjS8gpRSSkjOyfMx8dvo/uP3/0Y5O29V8Bp4jEbGLT2owc/4apxVD6OyslUluHKaZ3m6cU7dxvP9jX39rWc62vpvb+398G+c0t1f29vX/PZe3t+vtt4+m7D6TsNp+80/nxnz5k7Tb13W873HbrUd/DynZYLd1t+ubf/4oMjVx53XX9x8c6bW08+Db6RyWQylebzmHzk3sjzn+/177v2+vcnKDAgQI8Dk8wEdb1tb39z4iOq1eiNChyXodg0akCQahz2wTCebt6iBzNGMItpFJhGbgDzy3plK/zyvbbnDirTGsC8HsxohyDtBTkm05G/oBnDNI8R2Z8qVGcwAIsG1734U63F9QZg0gEj2WAYgFFhJG4OwdpZnR7olRb8wifkJUqMGzFkHsetxB2V+iGkNQL9U0h+TzUxrlf/MXVfMwujAEesKGJFYSuKWFFkjpCrrkHEMDKrQyyEVnVXO31Fq3yo+nBO+eG6EpLJnp9WK99odPACZRM6PfBI/sdltQFS6VQk5aVUlhPKUyeOHhILWuukLXy2l7OLwwbbYK/N1bl5Z0TiLh6/UyDqkVR3S6RdEmmnWNq5AFrcKRR1CIUdQmGnULhEuetLl8zv4QuW1l0c3orKqAhKdBQlJroyOqosMrI8OrYyJpoaF0tPiGcmJbBTkrhpKdy0FE7qQpGOOempvMx0crcnyM0R5eeJ8vOEebnCvFxBXq4wL1dYkCcqzBcXFUiKi6QlxdKS4urS0urSUhK3pLi4urS0uqysurysuqK8uqKiprKyjkqppVDrqLRaCrWGQq2urBSXlQmKitm5eZFbtgS4u6/84Sc/d/cWLrOZy9zDpB3bu+c9PD2BKcZR+QSmmEIVMkwpN2gHfr1/r/Hsvebee83n+lp677ecvb+398HXoB/sO/eA/OHe3gf7yDr3YP+5B/vO9R+5+LL3r5EbD8deDMvHP0O4mgB6HJjVBD42PD545cnT438+PXjt+dHfnh26NvLbE8SqR4AeB0aFBTv97lTrcMtz9XvYYJHjuIIg4FmAGW5g8FYMDiVMzwwAGIBFpVFhOsQAZg1gYaunAxbNyCjy6L32wUc9mMONRu2AFn4CQW8QPZgl5k3K55Bu1iJ/DClHUD0wj72H3t7XEsCAAj1q1aNAjwI9AfTTeuLGMArPGw3AqJzBez8hZ8bQ36ZgzQxOWIk7KnWfBhpFNf3qac0M/lGnuC57qJ1FUICRlBGAIgBFZgm56ppWN4LMEIiZUCtvQ/ArdMYMEUrF0Bml8o1s4Ixy7KHGgGtwtVan0VjwqZt/qJ71qc3IUndBlppQTmPKk8cOHxbzj9VJm7hMD0dnRxu7EG/v2vyCsxJpF1/YLRL3SKvJVO4USzokkk6xpEsi7hQJO0XCDuFiKguF3QvBLFhCTC66uLxuDm8FNTqKGhNFjYmiREdWRkdWREVWRkdSY6PJ/pi5mMoLlNNS2WmpiycYaYLsTFFujigvl6S8pFmY/4Uy6ZiMZDKVl+K5rqKinkqpp1LrqVW76PRddPpuBmNXFX03g7mzil5LpdZSqNLyclFJWdzWrQHu7qt/XLnJ2XkPu6qFy2hiVR3eVTeiHJ/AlV9SGVMqTNCrv5/cazzb19J7r7m3r7n3fsvZB3vPPtjb+3DfueX1RTPpeF/vw33n7u858/Liba0ZR+Z1ODBiwKwy4B/fTQ7+/vxZ299PD/767NCvA62/Dxz7feDY788PXR25/BCe0yFAh1kNChN65v2ZI4M7/568pzVaNGY9YjVhYA61TKNwOgb7oXizHgDIrJdpIHzGQB4+6KwmPTDhc0bNqxEcRtR/fMANemgSQT4g8EdU+0yrAxYY1Sn+UmtGcdkd9cSfKhwYPw5pR+5pcJIy0BvBrAVY4Rn0g0ZzfUA9plXBFlQ7b+r9iIzpCXiOgOcJAhC3VZqHMIzM4aiVIIBeZtJem7g1ppcZgBkDOAZ0iJVArCTlq5DuDTKjQ8w6teKmFnoBmw1q6LNiuFeLTCrH+mUPO1TKTxo9oiYg2eDT6V/Pa6FptV67vFcmt4AyVN5z5OARieB4naSRTd/o4OhgY7fN23t3cfH52rqTEulJafVSg9EplnSIJR1CUbtQ2CkSdQiFnaKFSO5a5pgUvACay+vm8bs53BUVkeGVUREVkeHlkWFlEWGlEWHk/o8SE0U2yvSEBEZiIic1hZuexiH3dmmp3Ix0XmYGSVm84DhfXJAvKsgnHS9SLiQbDNJxTVlZTVlZXUVFfWVlfWVlPY26i05b2vA1spiNLGYji9XAZO6iM3bTGfW0quqKSmlZeWJIsL+7+9pVq13tHXYxqC08ZhO7an+1eHDq4yRBUpYvUR66N3CvsbevubevaYlyLyn1K8pLqbzwt70P953r233q2fkbWqtBbcLHJuSDd1496brVf+Dak/1Xnh/+9fnR354f/W2g9deB1l8HWn97fujq8C/3tDMENIcjs4TSiJ15f/boYP2FD79Ac2YMGFFgQIEJnTcjCB+Dt2BIDmRUTECEDEZxq1EHjAQwEsCoA2bMTKgHhnRWo/bJFPxKqXmhwQk9NIVq7qtxYFK/hTWPtZr3sGYU+XxNodHiMhk6cEmhMer0wDALwJh2+vjJjuKKssy8gqyC8piExPzi4jPX/zjzgZgy4gaAa2dxaAa/rdb0I7AeEAjAESuBWvWP1c9/m7wwir9RmORTxPsp9C06h8MWTKY4q8GHEYsONmHq6evqyXOqqRuK0Qtq2SNIB0E6jeL9HdnD3ukn16fuXJq+dVGj+Kg1Imqd+otjXKnEFWqdcgqe7jq0/4hEcLxeuptJc7NzcLSx2+7ts7uo6IxY0sXjdwoEnQJhO1/YxuO38QVtfMEJHr+NLzjO5R7ncjpFok6hsFMg/IbyAmg+v4fH7+Hyeri8FWXhoeTxRWl4aGl4aGl4WHlkeEVUJCUmihYfx0hMZCQlMpKSOGmpJGVOeionPW2RcpZwMZXFBYuUC/IWKBfli4sLJUuRXFZW/XWXvJNG3Vn15fiigcloZDIbWaydVfQ6Cq2eSqupoIhLykXFJUkhIYEeHutXr3FYv6GWWr5XwGri0FvE/IFPbyd1qm9Sefjx4N09Z/uae/uaz/a1nCUpf+P4K837esn1/aYzz09eHx0eHXnx/sm5uw8OXn3Y/Mvj/ZeeHLr67PDVZ4evPj989fmRawNHf31x9LcXrb8NHLo6dO6OxoRrLThsIVRGovf9udbB3T1v2hQzKAFMKDCgwIgBgOLtKLQFR0KV2rtjaoOSIHBgIh0TVqMOmFEC0b4c0gMLokE0F8ag+0ocmBENrrmjRM169WM1bjISwKwDZtkA9Llfi1oNr/5WDtxUw3rr73dvh0VG+Xj7+vpu8fb28/DY5Obm7uq60c8vkLX/zK9Tuj+m4StT0JgO/Uuhvq3W4lYcseKIlcCADp4nBuHH/fLeV4qLI8pLKt07zKqHzJAaG4T0k4gFh40QjH+C0bcQ8gbCJyADpNWptDo1ZIA08Lh6+rVG+Q7SqyAjotFpvqJMkJRVE9qpjgMtRyT8EzulO+kUZ1s7R1v7HT4+u4uKfxaKO3n8Dh6/nS84wf3m7EJwjMM5weORTXOXUNQlFHYLhKTm5aAXOw3+QipXRkdQoiMpMVHkJy0uhp4Qx0xK5KSmclJTuWmp3PQ0bloaNz2Nm5HGSU/lZqTxMjMEOVnC3BzhMsrignxR4YJmcVGBpLhQWlJUXVqyFMk15eV1lRV1lMp6KmUXjbq7auFmpIHJIFN5D5u5i06vp1bVVlKryyvFJWXiktL00NCtHh62a9dtWL1GXF6yV8hp4rGaeJz+1y9lBs1yynKj9s3LkbtN5+41n+1rPnN/kfJ/pvI/ZHPL2Sed1x91/3Wvqfdhy7lH+3/pP3Dx8cFLTw5dfnroyoLmI9cGjl4baL32ovXXF4evDp29pTFi0IwOntFpLPrzoxeODTUcG9w7SkzpgBkDBgwYMQAww3UECiQwX1x3WkEAPZjTAQvxJZUtiFoBDbzSgRncatT8NYG+0+LAAkOY6rpcMwir76kwqwEFBhwYldPo22tyNYbDRv3YK2PLzsvOGzc7OLps8d8aHLJjx46IwMAQ/4Ag/4DgoKBtISHhx//oe0WY3hCYZpb4bEAnTRhiJVBAoFYCtRIYIAhgwKw4Oo9gVgKzEug8ilkxbE6HzmDoLIrMILAJgY0IbIRhCwSZ1FpCBRnUkEUDGbWQEdIaIcgEaS2wWq8muwtSM3mCodGrxtWTHXubjkiFJ3ZW19EqHW1sHe3sQ319m8rKe2tqlk4wuiTSdqGoTSDsEEs6ROJOkaRTJO4UiTtFok6ReJGyoGdR81KPsaR5BS02ihYXRYuLosZGU2OjqbFR1NhoWlwMeS1C7vl46am89FRueio3g6w0bkYaLzOdn51F7vnEBfniwgXHS7W45yuqLi2pKSutKS+rLS+rqSivrayoq6ysp1J20qi7abTd9KoGBr2RyWhc0MxqZDIbGKydVfR6Gr2GQq2prMyLidnq7m6/1mbNj6t4RfkHhNwWHmsPm3Hv+SOZUbu8wZAbNe/evL+39zyZyve/TuVH+8+T9a3mfecekOuW3gctZ8nf7D9wof/AhccHf3ly6OLTw5efHb7y7PCV50euDhy9OnD06kDrtRdHrgyevqHRo4hVj1qN2jn9+dELx4cajrxseKEd0YMZlDzhss5jxgGLcTsOb3nUX/P3g4G3k5+weaMVAD0wEVajDlgg+aR2ZBifNxLAjCAoaiAwYEJ0ODwGw58RWImic3oUGDBgQCw6mMAhE2EF4Mnr55s2+9s5uDm5ejq7bdro6e2xydfbN9A/ICQgcFtg0HZPT+/i8jLUjBiAHgUEDggd0OmBDgcEYiVQK4FYcRxgBMBRgCEAQ+ZRyIJqjIjWhGgMsEILKbQarUGrNWq1Ro1iWiGXyTU6tXxaLhudUmiUGr1Go9dOj49NDQ8pYLlar1Hr1CqCpKxS4kqNXj2mHG9rajgqFbbtqq6mlDls2OBsZx/m67O3ouJ8Xf2p6uqT1TWk2ja+oE0gbBOK2gTCTpG4jc9vFwjaeLx2Hr+Ny+3gctvZnE4ur5PD7WBzOtncTjank83tYHE6WZx2BmsFNSaSFhdFi4umxkVTYqMosdHLKXNSk7npKdyMVF5mGjcjlZmSzE5LYaYkL1Hm52STWz0StDA/V5ifJ8jL4eflCPJyBfm5pGlhQb64qFBcVCQqLBQXF0mKi8kDuKVUblzoLpiNLNYeNmupY66lUmsolKKEhK0eHk4b7FZ+9xM9J+uQmNvCY+5h0m49uD1thJbOladQhdygGf34qW//xb7mc33Nvfebe++3LBxfLKf8j6aX1zeUnxy++PTIpWeHLz8/fHngyJWB1qsDrVdfHL0y2P2XhkBQYMCAUTOrO/f+7PGhhiOvdt5XPNKDWQTokXk9PAfGlUP9D5JamiLDQ4MD/X3Dw7YVFRdc+ePXGWA1g1nCatABo36x5dABsw6YMGAggIkAZhyYcGDGgAG16jFgwIAFB3NGAJSENj41xc7JzcVjs5Orp72zu72zu62jq4OzBynbydXTxc3LwdHt1NWLM2AWteKYldDMYO9QVGbEMCuOWgnMir9XQk/fa9RGFLViuBV/P6p+elOu1SFqAh66OjExqIQsMDQDK8YVk91vFc+mtDPQ9MjUxM8jarVKY9BqLaj81dD0pWsaQq3Sa9U6jYpQqwi1ElcpMZVGr/0oHzuxZ/fRamH7rhpJRan9uvUu9vYRfr77KJRzdfWnqqu7ReJOoWihP+bxj/P4bQLhCR7/OJfXxuef4PGPsThtXP4JJucEk93G4rSz2G1MVhuT1c5ktTGYbQxmO4PVwWSTqRxNi4tZTOXopeOLRcqpvMw0knJVYgItIaEqMYGRnERPTmKmpjBTU9gZ6eyMdE5mBj8nm/xkpaex0tN42dmczExuTg4/L5eXmysoWLgukZSUiEtK6pc1yg1MRgNrqcFgkdXIYu6iV9VSKbUUSnlKcrCHh4ut3Q//+r48PfWQhNfMZzUyaddvXJeZYJKyjExlvXpMNtF36FJf09m+lt77Ld9S7j9w4VvN/wF66a/6D1zoP/jLYjBfenbk8vPDV54fufL8KEn56qvOP1SolqSstGBn3p88Mdxw5FXtX5N/Y/MzkEU/bdCfvf5nflHRVn//zZu8vb08N3u4eXm4bfbcuHmTR3V9nW7GZAazONATwEKAWQLM4MCCAxMGDOi8DpnTIzM4YkGQOQIDBnQWR/QfIPyZyfKh5cje9XbOThs32bu427u42zm72zi62ji62jq62jq42jm62Tq6OTi729s7R6blPVBoMaDTAWJMj3W8gm58RghAIFZcB3RvZcjtxxp0DsesqA7gE5PQi7+VmAWDzMi76zLlBy08h6hxzdTvn+Vd79Vv5NAsrByTT18ehTAtSVkx8lr+5w2NAVLrNF9RxlVaAzQ69eF4486j1aL2XTXC0iK7tetd7R0i/fwOUmnn6+pPVUu7xeIOgaBDKGoTCNsEwuM8/gm+4IRA2MYXtJOffGEbT9DBF7Zz+B1cXgeH28HhkjfYnYuX2F1c3grSMVnUxUiuio+lJ8azUhI5aQuRzM/K4GakM5KTyKInJzFSklnpaeyMdG5WJi8nm5+bzcvO4i0OEgny8ng5OYK8PFHhwiGGtLSU3PzVlJfXVlZ+S5nJaFxEvER5N4NOzhXRMjK2eXq42dl/9z//LkyMOyzht/BZjUzqpasXp0zwUoNBXvhN69SvbvXfbfy5b8/PC43ysgaDzNr+/ef791/4B9D7vwX9pcdY0ryM8sv260pITXaxUyao501723Dj0cG6y58uq01mhdHY1Nrq6enl6uzq7u7h5urqvnGjm5ub16ZNm728fL29vTw8eSIBMWsi5k2q0bealw81Qw+1g3ehqTcYmIENWu3YX9DkH/DUHzD2EQNzMP4e1lzTE3eGXx/y9ttk4+hu6+Rm4+hq4+i2wcF1nZ2zjaPbBnuXDfYudo5u9o5ujs4bnZ03um303v3rIxWYMQLdEw16c5q4+BaRmXAcEDpAvJfD9we06DyOzGHILP7hg/bFDSVqwbQm5N31KcUHDWRFJvsnFY+n5X+Mq1/LoVlY8XF6+soohGm1eq3WgsqHh+R/3dAYv6WswlWwAXo3Pnpsd31rjaRjdx2vuMBm7TpXB8fILVsO06vO1dWdkkpPVVf3SKXd1TVd0upOibRdKOoQSzol0s7F+78usaTrS7u8sPnrEQh7hKKFhUB4UiBcQYv9QpnUTFJmJMaT03Ds1GReZjovM4OXmc4hz+PS09jpaayFsaEsfm42eb0nyMsV5uUJ8/IE+bn8vFx+Xo4gP48ciBMVFomLi8VFReLiIklJcR2V8g3l5XncxGE3cdgk5XoatdxnO0cAACAASURBVIZSyczN2eHl5e7g8O//+VdmdMQRKb+Fz9zDpJzrPTVh1JIXfpOoQoYpZZhSrlMr9Nq3z189br/at+dMX+OZB829D/d+oblUC44XF0t8/5Hyl2A+cvn50SsDrVcHjl59ceI3hVqFAiMBTJ90io7XR04M7T76qubCh7PaeXCo56SDg7O9g5O9o4udk6u9k6utvZOdvaODo7OX12Zvb28/X19vL889e5ssAEAvHiJPb2DIBIZ+RggZBszoDAp/vo4Zp/B5DJtDMWDA5zAdMAIADnccW7lmg62j21o7JxtHVxc3T1LtZo/Nzs4bXV3cPTdusrV3sXNwdXJy27DOjnugGwVW7RxxcxpFrca/x5CnCkwPdATQjSrhv++qHz7T3H+ovH9Pce/X6Rc3FagF0xrg979Nqsa18inlxJ/jWgya+n1M/UYBzcKKUdn0lfdaXKsxaLUzqPzVK/nfN9TLKCsXGwzYAL0Ze9u6s661RtLZUM8uzFu/eo2ro2NUQMARBoOkfLJaerJa2i2VdkmrSc0LJZZ0iaWLjoVLR8s9C5QXEPcIhOTmb0VVXMxSfUs5NYmRlMBITmSlJrPTUslba1ZqCiMlmZGSTE9JZqalstPTOZkZvJxsXnaWIC+Xn5vDzc7i5mSTn7zcHGlJibCgYBF0oaSkRFpWSlLe9U+UScdNHE4jm7WbyaivotVSKrmFBWHe3p6OTv/6738lhW4/IuW38JhNTOrp7rZxvWaJ8hSmlGHKaVwl16lVFmQaUY6+HH556VZ/66X7zb3395x52Nz7aN/5xwcuPD74y+ODF5az/s/GYznlx4cWO+bDl58dubJI+cqL47/KFQoEGAlgGoY/Hx/ad2Jo19GX1Zcmz//x7Nlmny22do629k6b3DclhIbFbdu2ZdNmB0fnDbYO9g5Omzd7e3v7+Hp7+3lt+qPvlvnzO2R0GAMABbMYmMOAEZ1BoYk7qFGFzJHTm3oMmPA5TEuMpWamrlxju9bW0dvLJzk0NDkkOGFrYF7Y9rKIsJLwHTkhW5P8/SJ9fLxc3e3snFetWi+ob5gHYITAL4xjLyDi11H02msEntPpgP7tNNz3WDsNoXIY0erR0RHNi1sKxIJp9cjo75OKD5qxG+PqcbXWCE/9+kn9XgHNwoq3sulrH7SEVmPUamcx+YuX8pu31CZYpdOolqWyAldBRvj1h9et9bWttZLOhp2M/Jz1q1ZvdHSKDQhoZbF66+pOV1efqq4+WV1NpvJXlMlglki7xOIukahLKOwSCnsEwh6hsGcpmEnHAuEi5fiYqvjY5dlclRDLSEpgpaYwU5KYKcms1GRWago7NZWVmsJJT2OkJDNSU5hpqeyMdE5WJi8ni5OVISzIE+QvzL6RQ3Dkp7ioSFhQUFNeLi4plpaWSkpLayorqivKaymV5PQFqXkXvWpnFW03nd7AZO1mMBtZ7D0czm4mo76qqoZSKSwpjvLz83Jy+vf//DsqMOCwhNfCZzWxaZ3HDn/CVROYfJxsMJYoE2o5oVYatOoZVG2GpzXTY2/ejdx5/PKXm887f3t85FL//guPWs49aj73qOXco5bz/XvP9++70L//wpeu48AS5fOPDy6dY5BHGVefH7n6/OjV50euPDt4eWp8CgYmwjrzRDXcOth4Ymj3saHa7tfH8irKNqyzsbV32uThWVtWfLahvrE4tzwiNNTHx8vN3cHByd7B0cPd3dPD02OjW1Z29vSzR+i937WDDzQvbsJTb1CrCZ3TQWPX4YlrkOIhOkdgwIgBs84iH359erO3h62jm7und3hQUISfX4Cnp/9Gt/gAv6KwbVlB/klBgdu8PKO8NycHB7m7ea78aR1PIp0D1ltq4paCeKbGXqiwq4PwJxQ3At3rKejBC4gAOA5wHSA+fdS8vK1EZlCNHnn/x9THS5Oyp9OwBdbgWtlvY5oPSngOVryVyX/9BJkRjRnWzummnw0obt5WGxHV142yElPBRnjw3eDRuurWWkln486qnMx1K1e5OzrFb916gsM5V1d/urr6VE31yZqa/yNlSZdI3C0SdYtEPULRlzBerJMkZVp8NO1rytS4aHKYsyoxgZWaxE5LYaWmsFJTuBnp5G0fIzWFk5lBNsqcrAxuViYnK5OXm83PyxXk5wny8xYHO3P4eXn8/HxhYaGwsEBQUCAsLhIVF4lKisWlJdLyMnFpSU1lRU1lRS2FUk+l1dNojSxWPbWqjkLbzWQ2cXkNLNZO+gLlWH9/byfn7/717+2+PgdFvL18VjOHfnxf03toYQxjaec3jauWNCt0GqUB0lhQaB6H5wmtGVVharl8avLd6Meng+/vPHn3x/3hizcHf/7jRedvz05ceXLo4uMDFx8fvNi//5f+/b/0HyDr4uODF58cvPSUPGA+dPXpgStP9l16fvTyyOU7Sq0KAUYdmLsz/fDY0K624YbjI7WSn6s2bvRctdbG3sm1Mj7qCK10P6WkOi2eFxteGRaSGxQQ4+Pt6uTi5ODk7urmsdHd03PT+d01lnePcZ0KVb/TPj2PIOOo1QCP/4Xrx7BZGLXqMGBAgcEC5vuHnto7Om309AoKDtkRELDFa/MmD08P143uzq7uzs4ezs4hgUF+m302uW0M8/f38fJZu8ZGVFMDg/nrShwDBgMwGIHhyTj68ANiAvrhSfjeAIRbcWQexQH2bkT9/C85MoMqcfj1ufFPV8YhHIKMkBrWTJ7/oBqRQ3PI9MtJ2anX8lujshsjsr9fyn65Pt3RpXj+RGWEVYRajatVuEqFqVSYEjHAr16/OFIrba2VdjbspGSmr1m5yt3JOSFoazuXe6627lTNV5Q7ScrS5ZQlZCp3i0RdQmG3UNj9H5R7+MIevmAFNTaaEhNFiYmqjI4kqyI6siImsjI2qioxjp6UUJWYwE5LZaWmkA0GuecjzyjIHoOTmcHPy+HlZosKC3i52dycLGFBATc3h5eXy8/PExYWCgsL+Xl5oqIicUmJsKhQXFIsKS0Vl5ZIy0prKipqKivrqdQ6KrWeSt/D4tRTqnbS6LvoJGXOTjqjhkIRFBcnBG71cXb5/l/f+Xt67Bdy9wo4LTzWkcadb1Tj5N31FKqQoV+lskKnUeg0Sr1WZYDURlhthNUmRGvBoFkcthIY0CmN+LsJ5JMM/jwNfZapxmWKqWn5qwv3Hu+/9Pjg5ccHLi2vJwcvPzlw+XHLL0/2/zJ48vqH+8+U8kl0DienIFCr+ern6ydeN7QNNxweFKVVRa5eZfPTeruYoIDmwrSmovTa9DhBXDgvZgc3egc3chslxD/Y09Pe3tHV2cXV2cXF2VWQnWr4PIwDKwas0NubiGIQAyZ4og+bQTBgxcAMMkegs7oZAP58dGe9rZ2Xp2f0tuDILVtStgVHBfhHbNkS7LUpNTAwxMNju9emMB/vtG3BtNjIUO/Nq1euke7a+cQ8f0ON6wE5kqr/AGHXX2qnddjQuPb+Sw1kxjArisyiH0ZVbwcUGj2igLRjz2RqhQYywbABVmvUisEp1YQCMsLKCYX6vUzzfkrzcUL7+TOskqmePlQ+uKU2o8tTWYWrEBPyYuj5kRpJa620q3FneXrqmp9WuTs5JwYHd/L5vXXfUl7QLK1eplncJRZ1iUVkKncLRScFoh6B8ORCPJNthuCkQLCiIiqiIiqiLCK8IiqyPCqyLCqiLCqyIiaqIiaanpRYlZhQlZTISk1hJCcxF4c8mSnJnPQ0dkY6feEQI0OQl8vPzeXl5gry84QF+eSDEUFBgaCggJeXKywslJSWiIqLJaUl0vKy2srKmorymsqKhVsSelUjg9HAoDcyWU1szh4Wp4nN3cPi7GFzG1mcXQxmLZUmKS9P3bbd19n5x+++93JxaeGx9gk4e3msQ3XVQ7IPk4Rq6bbvf6NMataYEMiCIXM6ZBZHrejbT5qb56dvX5Tfuiy/fU1x66pidIoYufGsf+8vjw9d7j/4xXH/3l8eNZ1/dvTSh9/vTr57J8e0GNCjQA/PE/A8jgP9tBk59e5k2+vG9jeNDTdpPls3/bRqw3o7B2Zi5MGy7L3FGfVpceL4cGFsqCAmlB+1nbk9MNbby9HBycnB0dnRydHRKS00RPGsT2c2w6px7YtrmH4atRqhz38iqqcI+g7WPkN00zD83GJ68culw2vW24b4+VUkxKZuDUj2900LDkwK8CuJDDtcXlAaEpjkuzl/21Z2fJQoNiI7cMvKH1eVsXgfzfMf9Dhq1ZH/97QzuNKEa8w4PIsjszgyh6HzKDKDojMYNodCRgQ2IcgsAplhrQHS6iHIAEEzMGyGIQMEm2F4FoFnEMiCQBYUniVU6knF25caI/xVg4GrYDP69OWTw1LxsVppV+POktTkNT+u9HByTt4W0iUQnK2tXU55IZirSdDSTqmkUyLpEou7JeLuRco9QtHJpb5CKOwRCHqEgh6hoEcgWFEeGV4eGV4ZHVkZG02Niy2PjiIdU+PjaAnxjOQkdloqJyONfMzHy8wgX0BxMzO4WZncrEx+TrYwP19cVCTIyxPkLczXL80oS4qLhQUF0vKy6vLymsqKWkplbUVFbWVFI4vZzGE3sVh7mMw9DEYTk9nMYjVz2E0cTjOH28zhNnN5zRzuHhZ7N4NZT6PV0ajZERF+zs4rv//B1c5uD4e+T8jZK2DtlwqffXw9pVOPL972/W+UtWYUB2bEalAa4Y/q8c+wjACG9x/wvl9U9y7K716Q3Tk3fefc9KQaf3v7xeN9lx4fuvz40OX+/RcfNp/v33dh6NTvE/0Dn+VTjxH85BTxBMawGRSawaA5HJ7HdcD4Gv18YvhQx+umtre76Eez7O0dvlu1zst9ozglhh4ZUhzsV7ltCycihB+9QxgTKo4O5YcH5wf6bnRycbB3dHJwdLB3CvbzHbzco3v3GB65hyNjBLCgFgxWD6Ca+yjUj6JP8TkYt8gslsHrf7aut7Hf5uvDTkmgRkcUbA/ODNyS4e9Ljw6rS44RRO0oCfTlRmyvS4jckxCV6e/73ferMvKLZsCMHuhRoFu6ssYXnwCigEDnMWQORWYQZAaFzShshCEjDBlhrQHSGrQaA6QxaDUGSGuEtUZYa4Cgr34B0ui1Gp1GrdOov6FsQR8/f3RYKm6tlXY37ipIjF/940pPZ5fUbds6uNzTUumpmppTNTUna2qXUvnrknZJxF3LKHcL/6O7IHtlgWBFZXQ0JTamKj6uKiGeFh9Hi4+jxsfSEuLoSQms1OSFcYusdH52Ji87k7/4WmThwQhJuSBfXFT0zZT94mxnsbS0pLqstLaiXFpazM3NYqSn8PKyufnZJQlR/MKcPWzG0sFFM4fdzF2g3MLjNXN5e9jsRhZzZ1VVHY2aHxuzxcVlzY8r7det28mg7Bdz9wnZLULOw9cD5BjGJPbPlNVGGAOmab32xt3fO47sOriT3SAoP9Isvnr15M0/+x5eUT28At37RX77zPTAfRVi1b+7P/R435X+fZcetVx4cuzq29/uTb0fHYGg3zW6Ix/x+kG46TXyUYdBFkRtQTUzqGYGQ+eMf089OjbU3DHSfHhQnM4MX7vG5rvVa6ODAinROwJdnDY52IW5uxQH+TLDgijbAsqD/KjbAgoDfd2dnO1sHR3sHO1sHXy9vPqf981aZ3XApAMzBDAQwKADFgLM4mAGBzMYMGDANANA/+vnto6OW702MZNiS0K3FYQEZgb4pm/xztjiVRjgUxroU7TFixLkJwgLakiIiPLa9MNPa8OiYrUzGAEMi9MXOAmaXCNWDJ1HFyhbENiEwCZkudSlgr52/IWyAdIsu+pb0gyb0UdP7h+SilrrJF2N9TlxMat++GmTs3PGjh0nReIzNTWna2pO1dacqqnprqldCuYuaXVXtXRJc7dE0i1e3PaJ/mnbJxSeFAhXVMUvPHmqio+rio+jJcTS4mNpiXH0pARGctIi5Qx+dhbv62KlpzHTUzkZ6bycbEFePvkEVVRYuPgWNV+QnyfIzxUU5IqL8vi56dSkGHZWsrgkp7qiIDs8aIenU2Z4cEVKHDMno55GbeJwmkjKXG4Ll0dWE5vTyGTtrKLXV9FKkxIDXN3WrVq9fuXqGmr5AQlvr5Ddwmf1kWMY2MK58tKeT6HTyAm1xoxq53S3H91oklYJcqKocVvzd3gVh/mw0sOZGVHCoqTDEtGVjlsPLmvvXZBPTkMY0L97NNJ/4MrghVsfn73SauWfDPgpGdH0Bt35Cm4YhOtfwWfGUGgRsWYGg2bwKQN26t35E8MN7SN7Wh6wozICVq5a/9OadblRYXWFGfFBAT5ubkGeHplb/egRIUk+m/xdnPxcnHZ4urs7Otna2Nva2Nva2nts9Pir78YsAAQw4cCIfamFoWQU6FFgMICZj5oxd19fRycnSnxUXnBARoBv2hbvTH+fLH/vvACfkq2+RQE+Rf6b6SH+oogQHxfXlWtsPL383kx9NAHLF8FgiTKGAAQhKc9+Rfkbx0ua/4GyXqv55tZ6MZX7Ht49JBW01ok7G+syoyNJypmhO36WSM7W1p2uqTldW3OypnaJ8qLmRcoSabdY0iX+6gTj5LJzjJNCkvLitm/hMy6mMjaqMiaqMjaaGh9DS4hnpSbzMzP4WZm87Cx+TvZyykv31dysLPLcTVS4MGUhKiwSFRaKiwrERQWiwjxqckyy/6bs7QHUlGh2TlIju6wqM15cnrNXRKdkxBfEhfMKc1p4nGYup5nLaeFxW3jcRcrcRhaHfOdHSU8P3Lhxw+o1q374UVhWdFAq2CfiNnOZNx/clpmgpVRefnyhNaMynfbIwfqKGH9eehgnPSwnxCvZf2NKgHtRuH9l7PaCUP/CUO/q0rTzR6+9GcCRORyexadkU7Lxz5AFRYAOm8fPTcC1Q0jjMLJnGGkYQuoGkX4NisyQkYxBczgBTM+1n44NHWgbbmwd3nn4sSQiPuSHn9autbGjJEQerSqoyUmuiNpeFBpMiwljhAen+nkHe23ycXPzdnF1dXCy2WC3fr2tjY3DRjf3v+/9PQMABowoMJKfKDCg1uWU9Rgw6K3GlJzsdTZ2lQnRRTuCswL9IjY6p/p5lWzfWhkWXLzVN8NrY5G/d9W2AMb2QEdb+5Xr7OwdXW88umcBc8vCeCmSyUdQC6kMm//XSP5Px/9IeckxSfle361DEkFrnbizoS41ImzlDz95OTvnhoedkUrP1taerq05XVt7cpnjZZSlndJq8hsFuiXibpGoS7RwfHFSKDopFPUIRT1CEbk+KRCuWDq4oMRGV8ZEVsRElkdHVMREVcZG0RLimSlJvKyMJb7faOZlZ/FzcwT5eeKiosXnIeSUfUl1abG0pEhaUsRIS4z1dk3Y4p4U4JEY4FGWEJoT7p8fFdzEKWtkFidu3VwYF0bPSmpgVrTw2C08zoJjHq+Zw2/m8PawOLsYzHoanZ6dE+Thbrd23Q///o6dn3O4WrBPxGliV/321+/k3fU3lFUGWG7QHj5QVxTqXRzmm7/DO2WLa5KPS16wNyN2W11GzJ68JElKRLqvW7qvIyst4l7fTRwYoRkMmccRoINmMMyCDKFI01ukaQTd8xppGEbqXqGH36HTRlSz2F3Ac7h21nj+42/HBne3Du48Przz/tStmLi4H35avcHOkRITuq8gtSk/tTopih8b1lyYyY0IoYT4F4X45231zfD33ujguG6d3br1dus32Pt6+z4ZfGoG8+ShGzkHtxzxwsMnKwEAONx57PtVa3OiwsojtucF+2dt9c8K8M0P9C3e6le0ZXO+n1d5kB8ndGuqz6aVa21XrrFdu86u59zPJjCDguV5jKNWDLGiC43y7P8vystvrZdAQxb09p2/jkiEx+qqOxvqk3dsX/n9j17OzvkREb01tWfr6n4mKdfW9tTUdtfUdNfUdH19wNwlkXZLJF1i0cItybJLvm4en7wr6eLxTwqEKyix0ZTY6PKYyIqYKEpcbEVMdGVcTGVsTFViPD0pkZ2a8oVyThb5XS1fac7NFuTnigoLJMVkc1wkLS2uLi2qLi2uLi0W5mdHbnKO8HRK2LIxxGVdbuiW2M3OSf7uGdt8aElhcZudQpzXpwV7p4X4MjITaytL9wl4LTxuC5+7l89r4nAbGKxddEYdtaq6opKRk7N9k6fj+vXf/fe/qFnpR2oE+0ScZg798pULU8Z/oKydJc5f7i6NCSgK9w93s4l2tysK8WFEBYnjdzSkRx/IS2in5bVRcwTx25K8nWLdN4gomSPjwxgwamcx7SwGz6BaE3J6HNk9gjaNoI2vkd1DaM0r5K4ShUyI0rRAmbAa+1XvDr7Yc3BA0jncNIQ8R2b18SnJ6zfYfbdqbf6O4NrESHbo1kJfD070jv0FmfzwkFL/zZywYF5YMGu7f4CLy+q1tuvX261ZsyEuNlahV+uA+Su+pOClAnrUSljA3NO3z1bb2G90di0KCynevrUsbFtxSEBhoE9JoC812J8S4l8V4l+0ZZP9Btsf1tisXGOzcvUG6a56AhhwoP8qksGySJ5FYAsCm9H/Q6P8/5LyUipDFvTGjeuHJcJj9dWdjTsTtm9b+cNPXi6uBZGRZyTSU9XVJ6ulPdLqnuqaDpG4XSTuEEs6JNJ2saRNKGoTitqFoja+oJ0vaONy23n8HrG0ncPt4HA7ubx28rk1l9fF5bWz2F1c/gpafGxVQiw1PoYaH0N+xwV5OcJITiLv9njZGbycxTmh3BxuViZ5qMxKT2Omp7Ey0jlZmaLCfGnJAt+lqikroSTFbXOxSfD32O66PnHLxtjNTqGuG9ICPFL9PeI3OQTb/BTtZpvm75GzfQs/L5mZmbiXz93L57XwuHv5vL08/h42t4HJ3kVn1tOqBMVF4d7ezhts/ue//qc4OfFojZCkfL731KQRWppXJimrjfA75Ri7PKNgu3eKn+s2hzVZAR7cmODapND6pNDGlPCWjOjWkrROWu6R4hRhUnhOiHdygFvPyf0aMwJbcWgORefQOyqk9jW6+zXS8BrdNYxKXqI/j6EqA6rQw9M6WG5ANCZ8CJrqGOw8O3LkvuwvmUGmAyYjmKHzmP4B/rZOzmlbtzC2BxZt8cr325Tnv7k0wLvcf3OBjzs1yFcQFsLfERjp4bZ6nc369barVq3lC7iGxWHOpZen/6gZBwZ8lohLSfnXj6sytgWUhwdVRoRQwoIoOwKo2wMY2wPp2/yL/TzdbWx/WGPz0xqbn9bY/LhqfQmFAs/hX1EGJGXkS3dhQf83ypDhK8Hf/M7/StmM/vXnr4ekwtadNR0N9THBQSu//3Gzi2thVPRpkbhHLCanhTqEojah6IRAeJwvOM4XHOPz24Si4zz+MQ73BI9/gss7wVmg3MbmHKczunj8dhank8Pt5PA6ubwONqeTw11RFR9Li4+lJcSRjslvuqAlLGhmp6Wy09M4GelccnIoJ5ublcnOSCev+hYurnOzhYX5kmKScskSZWlJUW5ocIy3W7yvW6ibTZy3S+CGH+O8nGI9HcKc1ofY/BTqsDrCcW2064aiHVtqitKqUqPFJQUHhIIFynx+M4+/h8NtYLF20umS8oroLX4uG2z++//+r+zYqNZa0T4Rp4VDP93VNq7XLL24JilDM/jf/X9nhfpmBXlGuK6PdLMp2+Enjttel7ijPjG0ITm8JSPqUF7CsZLU1uKUfbkJ9LjtUZ52rPLUUcU71KqH5lBoFn0BIVen0M6PyIE3SNNr+OxnZNqAas2o0ojI9YhCh47B6kdTg2+gYa0FJqwm1KqD5zEjsDx42Z+UkhC0LSjBZxMtdGuun1fqJrdUD5c0T5ecze75vp4Ffp60ID9m8JatLk6r121Yv95m3Zr1J3tPzgKw/AX1PywW1/MAXPn72r9/WJUa5FcWtrV425aybVsqt/tTtm2hBPkW+3lsc7FfuWbDqjUbflq94afVG77/cW1WQaHGghqAWbf43VwE0C98bQC54SMp/9Oeb4nvUv0fUnl5rwyZ0T9+v3JYIjhWX92xuzYiMGDV9z94u7qWxsT8LJZ0i0RdYnGnSNwuELYLRe1iyXG+YAl0K+mYxz/B5Z/g8Nq4/G6RtI3F6eDw2ljsdha7nc0hq4PNaWexyV45ihYfV5WYQI2PrYiJroiJqYiJroyNIc+VyXhmp6Wy0tPINoOXk8XNzuLmZHFzsni52fz8XHKyfuEbAspKqkuLpaXF0pKi5IDN0V7OYW42ERtttzmu2brhx1gP+x32a6Kc1mVucsrzcSva4k4L8aWHB9RkxnKy4suSog+KRXv5vH18wT6+oIUnaOJwG1hs8s4vPjDQzcbmv/+v/0oJ23GsVrRfyNnHY3YdPfgJU05iX65I5IRaM4t3955I9HNN9nUJcVgV62lPDfUXx2yrS9ixMylsV2JoU0rE4byEtvKM9orM1uJUSmRgsNuGxGDP+0//QuYN0ByqnUOxeRyfwzRmbEKHfsIRyILCFlRjRjVmVGNCNSZEbYTRGRyfNUCzuHYOheZQeB6DrZgBmB+8fNjxc3tJRkJpkG9hoG+O3+Y0d7c0N+cMN+cMD9c8Py9q8JaKQG83W5s1623Wrtvg4uzyZPipGcx/m8f/S2HAaAGzNQ01cf6bS8ODcoN8s/y9cgK88gI25/tvytjs4mm74cdV61auWvfT6vUr12z4/qd1ITvCRqc+qjH15+lPo2NvJ+SfZZpJrUFLHi0jM1+6C9j4/43y0p7vPylrTcivVy8elgqO1Ve376oJ3eK36vsffVxcK+Pjz0iru4SiTqG4UyTukla3kZpF4g6JpF0kJhuMDrGEfFHSJZJ0CkXdInEnX9gjFHfxBGT1CETdPEE3j9/F46+gxEZTY2PICxFqfCwlLoYSF0ONi6UlJpDD9ez0NHZG+rJ9XjYvJ5t0TBY/b4lySXVpac3Ctq9EUlKUHuQX4eEYuOGnaHf7YJuVse528e52WT6uzB1bHpdr/AAAIABJREFUhBFbRZFBooit/FB/1jaf6oQd9aXZ+TGhTVz2fqFgn0Cwjy/cyxc2c/mNbM4uOrOORkvdvs3d1va//q//igkKbK0R7hdy9vFZbfv2jEJTk7hyOWWFGdl7YGfsJoeEzU5BtqviPB2qwgL4kcGCiK2iyCBhxFZ+WABj+xZ6+FZpQnhjdiItZpuvk42v3dq2Yzs1Mwg8j0NzCNk0Q3MYMoehc5h2BtVaUMiMaBcK1ZoRyIxoLahmBtXOIguU53HEihmB2fL/EPamUW3ed/q35//8uySxzSIQktC+S0jsCCEhIRAgQLtAuxAgQAiBBNpv7RL7arDNLgmwsRNnT5s0bTqdmT6zdKbLTDrtTGeaNm2Wxo4XwEsSO4vN80LgkLQzzznX0bl97JcfX+f6Xd/v774PPn/rg7eGtPIeTqWtkWepZVt4rAEeu59bNVBb7WrgKiuKcTgCgUiGQvJ7zD33Pv/kzsEnx1D++Ji+mjQOPtp/9NHdg/ufHjw8Mx7sqGX2CDhdfJaRV9nNZ3XzKmVlBXgMDoHCIVE4FIaAQhPQWBKBSPUNDX334vb3nrn8yoWtV3cuvHZp58cvv/Sbn//0+v6124/u7T7Y3/tfUT5O81+05Ot3v47yjft7r7z47PlIYHUstj4W41cxEflwZmHhcFvrlfjITix+MRa/GEuf+eKb0dhmNLYZjX51gp1+tUB4KxzeCga3QqHtYHA7GLwQCB1Wcuk2wx84YZdL7YqvyCaX2hQye5tiKL3GmU4R7Yb0Jqevo93X0e5Lc9yRRtkYMHUeomzpi1nM0b6+SH9fqLe7lV1RR8E2ULGKCnozDW+oLjFWFWlLSD2VdHd9laeBPcQt7SghdpWRhnnlU5ZOu7Y13G+eB3wzHs+UyzPl9ow7nRNO14jdHrVatYLGMjIZDMqtZzGXIv6FgGfB716dGv3NtT+8e/fau0c7GFfv3Xj7ztXxcUBURhKXU7lElLiUaqpjqZglbeWFRlbZUAO3g1XWWFTAoZJk5UXWlnpjY21zVXkJGmGU1v767V/ceXT/1hf7Nz/fv/n5/q0v9tPPNz67feOz/Zuf7d98sHfz/t6N+3s37u/dvL9749O9G58d/svdh7d3H97efbi/++j2/sHdBwcHI75hA7N0kM8ZqGPb+BxbHXuAV2WtqerhMkrJRBgcmZubV13N+fXv/vPBwcO9r1jvx4dN3LEy7vg/uH/w6Ic//r5dKzU3cXoFnJ4GdnddVXddVUd1KZdKwmAJCCQWjSFgsEQUGo/FkQgEagOHtz46sjEaf3F99cW11ZcT66+sr3wvsf6TV79z8+7N21/c/Zrjfk1f5/j/r1S+dufDG5/svvTs02mU10ajPEY5Mj+fWVQ4pGx7JhLdicV24iMX4yPb6Q4uGtuMxtL4bh7tFW0echzcCoe2QqHtdMEcCG4Hjiq5o0LjxBHBsuMPaZQPN5J1Gq9B5z26IeIx6DwGvUurceu1Lp3WqVF7DHpfh9FrbA/19AS6TcGe7mBPT6C329Oubyou4JNQigqaqpKuqihQllNaqOhGPExMQnQz6c4GVnsJiYfKYyHBdRhoT311uK8D6OmYcjknnI5pj3fS5Zl0uUfsQ9GBwdigzSAUllMoeTlgTlnp+ZBvMehdDLjPj0TefOe37927/s7jwfXd67+5+cdwYFBQTOTTCQw8sr6YKmKWMckEBgnHo5E1HKaEUVpXWMAtoIgZpdbmOpdKYqhjlxEwNQXYnYuL9w4e7D68ffPzvbQeY33z89s3Prt949P9m4+9+f7ezft7aZpvfPYlzXuP7uwd3L1z8GDCN6xhlGhZ5V3sih4Os6e60sRm6CqLO5r5a1vLHT0dwVjgv979zacHj3YPPto7gnXvGLV7f6b9g4/uHzz83dU/RIYtFlFtfwuvr4lrFnDNDdW9fJaBXcIgk3A4IgKBwWCIOCwJjSbgcCQKmc4oKT8TABbcrplhWyIeuTw38+zC3Atnz7x09szfv/Li7id7+5/dOR4bvgbxrccoH3Plr6WLxyhfvX3t2p0Pr3+y+8IzO+mAsToS4pSVovLzWUWFLpUyjfLFWOxiLP4lyo93MI5txqWr5e1IeDscTqO8HQxeCATTNdzj19SeGJRJ0rnCKhENSMWDMumAVDIglQzKZbZWha31EGiHWgV0tAMd7S6dZkjZlh71DatVLp3WodU4dTqHVguYuvzdJn+3CTCZvJ0dw2plLQnLxcF17BJtVVEzFVMMyS4AZ1UiITU4uI5B94vrtOU0BgJSicpnYhCSQlLQqAxZOiddjgmnY9rrmfZ4xx3OsSFH3GaPDgz2yOVMKhUKhjBotMWAZzHoXQx4zob9P/vvX7330a13jvaVr967+eurbw1a9I3FJDYFW0bE1JUU1JcUsAtI9aWFvEJKT0ONRyzoqmObG7hOUX1Y0TzfpTLWVBZikBU4xFR08NYXe3sHd299cRgbjrSXBvrG5/s3Ptu/8enezU/TNO9ef7B3/Zg3p3X34P6th3cjA92dNZU6LlPNKtOzy43cyq6aKl1F0fiw9ZODz+8dfPLw4OD+wRfHSd09uPfVP36F4zsH9+8fPLp699al7eSIrdcmrbcKa/sEnP4mrrmh2lzPbq8uY1IpRDwJhcJisQQCnozDkvA4cgGVXkwr6lEoNmLhqKkjZuo453Ekw/5zQ4NXpsavTI396z/87Z1HH9/6ZPfGRzev3r529fa1Q46Po/zJ3q37u7fu/wVL/vOgfO3Ohx9+dOu5S1tLkcDaaHQ5GmSVFKPyEayiIkCve250bOdoASNdKm9GY6lYLBWLpaJfrmFsRSLbkcjWEcfbodB2MJQeX6c83vQ9v8MGo0/YYhEJ042yRSTsF4usEnFaFol4UCG3t7WmgU5HC5dOO6xWOrRqh1YzrNEMazROnc6p03mMRm9Hh6+rE+jq9HV1Bnp6vAadhEaoIyDaq0s7ueUaZpGsmCIpJEoKiWoGvb2q2CHgDDVw+moYXVXFfTUMr6huxKQesfVMux3zgG/eD0x7PBNO17THO+F0jQ4N2/X6ahoNDoEWEohzXsfZkG8x6F0IeH7y7z97/+M0ylffv33t2se3fvb7N/uMCkEphUlAlqBhwsoiFa+yo766t5mnqCz0SRoXDW1AY42viRcXNSxoJAsGubWWRUXBC5H5MVf3zU9v7R3c3X14+xjH+4dkf7538/P9G5/fvvHZ/o1P9298unfjwV4a5etH3rz78M6Dg89uPLj93MV1Z5uwt5Fr4rM7eUxTbVUvn91bxzKxy/xGzXv71784OLh/8NlfsN5H9/Ye3d07uLf76O7uo3uPgf744Itbn9374V+/vjQ9cW40vhD02KR8a0tNn6Da3MjuE1T38Ks6uBX1pUUUAgmHxeNxBDKRQiZRcFhCAYVWQi9m0At7pOJeUYujTT7R37MZ8c9Zui+NRp4ej718/swf3nnr5v3dtKd+sH/1Lx/47u/dTKP8yVeD8l9C+eq9G89sJ5cigbWx2FIkwCwsQuUj2MVFIaPxhfGJnVh0Jx6/GItvAP6NQHDVByRC4WQkkj72JUPhjUAgGQwm/f4Nn28zGNw+ChiHruwPbPsDR8bsP9EnbOkTCfvFon6xyCISWkRCi1jUJxb1iUX9UsmgQj6okA8p24ZVynRf4WnXe9r1boPe025w6rQOrcZrbPd2dfp7uoFuU6CnO2wxR619I4PWmKW3q4YhIqPaq4p6uGV9vApbPdvGZ9pqGb2sYn0JaZjPdDWw3fVVESEv3MKLinhxg3x8qH8ecJ/x+2Z9nimPe9rjmXJ7xhyOEfuQo93ILSpCQmEkDGbSaTsXBhaD3jOA68c//Yf3P7n1zu0P3rt99U+3r/3poxu/+OO/Bz1mQQmZiUeUoKD1NFw7t9xSx7Lxq9urig2lBf1VJTZ2ma++elTIn1MJz+rlmopiHAxWjEaOenpvfrq79+huOip8DeWbnx9582f7Nz7bv/7ZfhrixyjfP3iwd/Dxd/7p5+dGo1O9Kp9aNNBSa25gm+tZlga2uY7VV1fVz2dZalnRXuNzV668+c57Dw6++Pzg4d2DT44Z8L29g7u7B3d2D+7uHdzbPbhz7+DBJwePfvnfv1qeHo/0dc94HKvj8dXRqFcj7W/i9Ak4PfWs3npWdy2zo4bRWlVaTaNRcAQSgUwlF1BJBVgMjkwgFxfQqXiioIqlaWhQVFcH9JpU0Lc4YN4K+XZiwZ1Y8Mffef76J7eu3b1+9fa1P+1dvX7vxu79vVv3d2892Duum/d3b9zfvfHJl1tEfyEo3/7w2p0PP7h7/enUxnI4sD4aOxcGKmg0VD6CU1Ic7ex8YXx8JxrdiY9ciMbWvL4Vj3fF61sD/Cte30YwtOzxrnp9Ky73mte76nItDztSAf9xlLcfz679h/ejTqR7tzTK/RKxVSLul4jTHNvbWoeUbQ61Kp2MvUaD96i7OAa03ms0+EydaZpDfeZof5/DoOtXtgKmTru0SVlEMDALu9nF5upiG4/hbmAPcsrUFLSejh9klw5xy03FRHdNeaSJGxFwxgzyKefgHOA54/fO+jwzXs+U2zXpco0NO+I2u6erq7akBA3Lx8IRcVv/+TCwGPTOex0/+Lsfvn9/98tq+e7133z4+8WzcRGDziGhy1AwDh5pZJVaa1mDPGZvdVk3s8jGKQcaq2OiurCAMybhL+ikfBoZD89nErHnZ/y7D2+nByV/TvOtL9I03z5EOQ3xg739R3fvHzz45ODBD37+pmZgjsrsDhs1cxa1t615sLlmoIlraWBb69nWevZAQ3U/n2WuqXQLa+d6dc2SoT5/8tV//Lebn957ePDo/sFntw8+PgL6zu7BndsHH90/ePjHWx9ceXpn0jU8Ntg3MTQw53Uux8NrY/Fpu8XWwrO18KwCbl8928Sr7OAydOxyGaOkpaKUXVZeWEAn4oloBJqAJdApVCqeyCkpHdaobG0KU1Pjusex4bQnPMPbId+W3/WdlbN/vPqH6x/dvHb7w3dvvX/1zrXdB19H+eb93Zv3v7Tk/wnldFb+0+0PL22sLkf862PRhYCnlELBwJGckpKR7u4XxsZ3YtGLsfh2JJoekTyekiRC4TUfsBEIrgP+DX8wEQgk/f7NUHA7fLhUdDwup18ksOF0nRhSyOxyqU0usx377ReLrFKJTSEfkMuGVcphpdKp1Xja9UMqpVOncek0Lp3WoVE5tGq3Qe/Qad3tBpdB725vD/b2NFVWonPBCFCOvIYb7NAamEX6igITu9hcXWLllNlqGKZyqo6GbyWiNBSsloI10gnmcqqbVwHUVU50aeYB17zfsxAAFgL+hYB/HvDPen1Tbs+E0xUwmxvKy7FwBAICDfZ1n4/4F4LeOc/wa6+/8t793WMDv+u/23tvNTErqSqso+LKMfnFSEhrKcXCq7RwGN1VJfpCsq6A0Ekn9zNKXDWV47KGWZWwhkqgoVH8YsqzTy/dOfjk1p+li2PefMyVP93bf3Tn/sH9/7j23g/+5d9Glp8lMc2YQiOpomdIqZzskrmk9RY+y9pQbWuqsQm4dgF3sJ7dV1PZy2F4JQ0X3F0qkQlON+FKulR9s6/8/b/+/O0/3D148PnBw48O7u8e3Ll78Mnew49e/+HroWEb0GUct/VPDdtnHPYzHsci4F6LRVbC/oi+baiZZ2/mDQq4PbzK3lpmX311Z01VsNMgqauV8PkUAhEFR+BRaCqRRMETSsgULb9urLtzUCIa62zfcNlXHYM70cCG0/bs1Ohv3/r1jY9vXb197Q83/vjBnWu7D/b/3JLTKP8vHD9G+f39axdXl5YjgfWx6DzgLiKSMXBkTWnpRG/v82PjX9m7j8U2o7FEMJQMR1LRo5tR4UgqHN6KhLciXy4VHc8Ymz5gw+VOuj3rDscJu0Jmk8uOIJba5DKrRGwWCfulkj6xyCqTpuPykLLNrdPa21qdGvWwWmVXtQ1rVENq5ZBaOaRWu9oNznaDq93g6ezIzwadfvIkAYXuV7UFu9rNglpNBa2LXdLNLumrLu1jF/dW0vpZxZaqot4K2gC71MFj9jPpg6wiZ03FaJf2jN97xu8940+jHDjjD8wBwLTHO+5whS39LVVMPAIJzQW7u9qXooE0yi+9dOXdT3bf2T8MGH+8ffWX1/57asonZRbwaXgmHkGA5rDx8B5uuaWmUl9GUxUQdDRyb1mRr74mJqqfUgg8Ak4FDlFNxUuqip59dnn/4OMvzfjzL/E9TvONz/c/Ovj404NP392/sfWdv2WL3OhCA5yswdL1hJJ2VGGHhK8cMwhdkgYLn9XPZ9kEXFsjx97IsdZVWXiVFh4zKBek7AZpkxFfYaZW9pAresnM/rJ6p8Z6ZumZH/5h9+YXB492P7u7sbY8pNcOaZXBXlPMYh63Dcw47fOe4Xn38Dm/Zy0WPusZtjdwrHWsgfrq9P8Waz3L3SqadNrb6vluU0dJAQ0By8eh0CQMjoInFhJJ1YVFFmHzSIc+plNPqttm23XJoYGVfvOFCPDfb/3qxie7H+xf/f2139/4+ObXOX5wGJRvfPL1Du5rlnz19rUP73747u4HF5bPLkf862OROa+Tjidg4MjastIZi+W5sbGv3IZ6fLfvywtRoVQktBkJbaW378NfuU6yFQxuBwKbXl/S40243Am3+4RdIT9CWTYol9nkMotEbBaLBuQys1g4IJcNKdvsba32ttZhlXJYpXRoVLa21iG1ckijtKuUwzr1kEYzpNU49DqHXufr6hLX8LJPZZRSqT5Tp8eoG1YprCKBkVVsqi4xV5daOCUmBk1Lx6spGBUJraNgDXRCTznVzil11VaOdRvOBIAzfm/akheDgTMB/xwAzHg94w7HiN0m59XgEcjcbNCATr0SCywGvPOe4SuXtt756GY6YPzpzvW39t578Y0rHrOyrbqwno5nE1EkWC4dDtYxaH01FT3skl52ibW6dKiGERXxJ1ubIi1cdSm5GAVtLCZreKUr54Iffnpr9+Hd3Yf7j4E+isiP5yD7+w/v/uL3b4+tvFinjJEYlgKmhcbsJZd14Qr1WJoWS9eTi7ROuTiqana01NoFXFsD295QPdzIGaxl2uqqPC21E1rxTLu0otJAYpipjG5yuYnC6CUzeollPcRyc2WTZ+HC959/6YpdqwK6O5ztOk+nIdrXO2I1zzjtiz7XvGtozjW0Gg2uhv1jJr1P3mytq7I1VA818Qbq2RP93ZY2mUUpd7RrKwuLMAgkFoEioDAEFIaGIxQSiK0cjl+t7KupUaPxJhLNVlASLGfNimW/+Me/3X/00e+vvf3WB2/tPbj9NZQP64v/PVrcuXaE8vV3br6/de7MciSwPhaZcQ9TcTgMAsUvL5239j97iHJsO32F5KhRPu7HqXB48/CzUceu9x1l5cc3StIvRDxEeVAuG5DLrDLpgExqlUnNImHakq0yqa2tdVildKhVDo3KqdM4dRqHVu0y6Bw6zbBe42zXOw16l7E9bcmB3h6bVouFI/hMZthi9nYa3HqNQ92qZ5d0VRebueUWbllHOVVBwkgwcAUWqSHhtFRCVwllsLrYXV81be1dCAALAd9iMJDWQsA/DwAzXs+E0zHuGFY3NhCRSFBWdnerbCUWXAh4zngdFzaW3757/Z39a+/uf/jH29d+9NO/Xlsd95pkKm6xoIRYQ0aRoLkkGLi1lNzBpHezi8zsYhuvwlnHdPOr7NWl/exiaSGeng9uKiZqeSVAn+Snv/673Ycf3fricN5xLFfs3fpi79YX+x8ffPzmO78vqrXm4TX4YhOloregso/GtNCr+mmVZnJZF7HYiKTqOVWqKYN8Ri8ZaWsBWniOhmpHY/Uwn+Vp4o6phIudrZp6FY7eQSntIpV2pkUs7cAXG7B0DYKipJRpbO1Gh17l7+1yGfUugzbY3Rnp63YbNOODlrM+94zDdj7gXQ4CiVh4e2JkGXAFVBK7gDvcUhfs1HU0N4Qt3e4OXVM1m4Ij4BEoHAJFRuNIKAwBjqwgkTsa6hupNDYc3YQlyWnFfayadhQ5ptT+1x9+89s//fb9W+/vfXr76xwfTUYe34B6bMlH+vBI129+fPPd3T+lFueWIoH10eikw0ZCYzAIVH1F+Vmb7dnRQ1fePnLl/wnlzVDo8ZJn0gekfL6k96iG83iTHm/C7Ul6PF+inKZ54DHTcpmtTWFva3WoVS6dxqXXpk94nna9Oy2j3mXUu4x6d4fR3WH0dnUC3abYQH9dWRmfyXSZOqNWi6+z3WvUe/RqQ3WZgUk3sYu72SVdTHpnOa2jhNpRRO4oJPeU0/qYdGsV3SOonrIPTntc6R38Wa83rXQZN2K3j9hs+uZmMhqdnZmlEzan1zDmvY7N8/O/27v67v71P96+/m/v/Mf3f/zK1uaMUy8w1JVKmdRqIhKRk40Bg5QMmr6Srioh68qonZX0rkq6sZTSWV4wzGc1UDDYPBCTgBAzSPr6oolg13+888v9g0+Oh4qjA9/+zc/37hzc2z+4VydzoAt01IpeYkkXsdRELOkilphIpSZyWRehqB1H08FJKh5LaZMpBxobBhr4ASHfLeC6GrnO5jpbI7+F00Yo7CAUthMLDQS6DkfTYmlqbIESTVUgSWIYQVRVJRtUtdpUbZ6Odm+HwalVuQzqQFe7v6s92te94HUueJ3n/J7lELAWDSZGY6nxkamB3sFGbn8jx9xcH+7tnHLZw32mdlFzMYlCxxOICBQJha6kF9FweDISXUWmMnDECiSWgyYomdWKEoaaVqqlFG0tL/7uw9/tPtjf/+LO7S/u3nl4986je3ce3bvz6KM7jz66/fDe7Yf3bn9xd//zu7uf3bn16e2bD/ZvfLJ7/ePdax/d/ODujT/tf/ju7tU/3nj/Dzfe//ff/efGzET62Ddqt+IRSCwC1cioODdkvzI6+hWUjyZ8X85HIqFUJLR5ZMlpmpM+4PEW0aGO9opOpCfVg/LD3wG59DHW6ZTsUKtcWnWaZpde6zboPO16t0Hnan+MssHdYfR0dkSt/XJeTWUBLWjpiw1aguZun8noM7X7u9rbuYy2YqKeQe1kFXZVFZqYdHNVkYVVbGWXDFSXDFQXWZhUv0o6Pjw06Xx828877fZOuz1Tbs+4wzliH4rb7F1SCRWDzc7IUtTXrcYON4o25qZ+e+O9927feHvv6s9//+aPfvL6mRmvVcY21hVJygl0RB4ElAUDZUpLyT21FYYquqacoqugtjMKTFWFQ/Ust6C6CodAgnOoCGgtDauuLba2Vq+fB/5054Pdhx8dTqS/uH08Me89vLvx4quUCi2CKMMUKJFkBYaqRFOVGKoKQ1XhCtRYihJNVqBJcjheiiS08KqVbfWyrtrawTqOicdtZvCYhS1YqhpP0xLoWhxdg6epsQVKLFWBpkjRZAmc0JSLqq2oaOyRSQbaWp06jafDMKRWug0aT7vWrddM2K2LPtecayit8wHv+kjk+bWl51fPB3SK7lpmO7dy2mFbivinnTafycgqLGIXFfHKy+lYXG1FhbS2jltcUlNUwiSSy1BYGYvrNZpM1XVKSqEIR56PRv79d//5/u0bb19//62r7/zXu7//j7f/+5f/9euf/+rf/uUXP/vHf/6nH//9j//mb/76jR+8/r1Xv/vdV15++fnnX3zmmed3dq5sbV1KJC6urW6dP59cWFifm12eGF+Oh5ZjwY2xaMzah81H4BCopkrGWZttJxTaCoV24rHtx9eto9HN6OHUejNyiPJWJLR9dObbDoc2A4EUABzO+QDg8Et+ALDp852wySRWiahfLLKIRRaJuE8s7DvqlS0S8YBcZmtV2Nta7cq29CHPqdN4jHr3EcdHKBtCfT3tLc10DNZt6or0W4KWnmBfd6ivJ2zp9fd0GTjlrSXE1iK8pozcXllgYtKt1SVDNRXDPIadU9bHoA4JuNOOoWm3e9brmQd86XWihUBwDvDPAf5ZHzDpck84XVaNmobDZWdkCdis5ah/IeBZAFzL47Ffv//79+/e/O2Nd3/+9ptv/OT1sYjVKuPoeIW1BSgqAoKGgGGgrHoqxlJXYaljdHOKu6uLzdySAV6Fq5Ftq2MUI2EUNLKMgOFQsCZJ9YTXsDxr/+73Nj+8v3vzizu3DrfeDkPzvYOPfrf7AY1tRBJFOJoMjm+CoOvzcU0IghBFFKGIEhRJgiRK0EQxiiBC4oV4YguvvKG+rKa5oqaVXcsqrEXhmrBUJYGmxheocAVKHFWJobSiSDIUSYImiVHEFjiuEYysKSys1Tc3m+WyIY3KadDa1cphjcpj1Du1apdOPdLfO+OwzTrtMw7bWix0ZenscytLy9HQmMXUySkLGdXbMxMX5qZWY8HRgT5dU2NDRUULi6VrEshruANqlb1VbheLBMVFsirmBOCb8fujMrmnudklFq+Mj20uLm6fP5daWEjOzydmZjamptYnJtbHxtZGR9bi8bVYbC0WXY1GVqPh1Wh4NRJajYZWI6HVSGgtElyLBFfTigZX0ooEEqPRcF8PBgrHI1AiJnPJbr8YDG2FQhdj0c1IaDMaSUUiqUgkEQ4nI+FkKJQIhZLhcDIUSAb9CQBIBfzp70SlL5KkxyKbgG8T8G36fOmHExaxsE/U0icWmkXCHmFLr7Al/WsWCS1SyeGUpFVha2sdViuHNSqnTuNJ98pGvcdoSNMc6Onqb1NQkch+jTrS3xfs640N9scG+lwdhgFVq0Ml1zALlWVkdTlVUYhT0LHaElIXk97DKuphFpoYNBOTHu/UL/j9sz7vPOBLn/kWgoEz/sCZQHDeH5jx+tKrnja9vohAyM0G8ZmV58O+9EbRuVjwzbf/8/17t357/Z1/e+8//vk3/xzz9wG9cnVtKbcAW4pFkPMhmLxcFg5u5pUONDAH+JX9tRUDdYwBXrmrkdVVRafng8sJKG4BgUPB9ihqz88Nv/jyygsvLf3V0AJxAAAgAElEQVTyrZ/e+uLezS9uH+1g7N/8fP+zg8/OXn4NW9ROKFSiyCIIqg6KrkUQmlCEJji2AYbiQ1F8GKYBiRMg8U0IgrCyqJFXwKgkV/KKORqeSCQwoAlSPKUVR23DUduwlFYMWYGlKDBkKYrQgsI3IfGNCBw/D8HJR1aKuHU9UoldrRrSqIY0Spuy1W3Qug26IVXbYKvUqVVGertifd3nQ/4XE2tvPPvMzplZp0qmZRZNDJifXz3/j9/77nMr5/2dhmCvyWHQ9kjF/u7OWL+5TyZxtMnP2q16NtOtVq5NjbvV8hmDas5kmNArz7qGNidGNsdHUhMjW5OjW5NjW1NjW1NjW5NjmxOjWxOjWxMjm+PxzfF4ajyeGoulxmLJ0WhiNJoYiSRGIhvx8Ho8vBYLrUWDq9HgSiSwHPEnRsOBnk5UHoyARItZVUt2+4VAMOX3p4KBDQBYB4B1v3/NH1j1Aas+YNnrXfEBaz5gzetb9XoTfmDN7V5xOhM+32a6Y05/GAoAHnO86fOeKIBCmQR8v1RikYj7JCKzWGSRiC1SiUUqtsgkAwq5XdlmV7alG2WHVuM8Shouvdap1zrbda52nV2jpKOQGoEg2m8J9fX6TF0mmYRBIfOK6DO9uqhGqGFQVeUkbSVVxyxoK8a3FuLUpSRdOUVXTm1n0Ab4VXa5KDIwsBQJL4VDZ0PBhYB/MeCf9fqm3d5Jl3vS5U5/kXKovb2SRiOhMXWVjIWAezHoXQi4F0Pen/3Xm+/fu/X27ge/+OO//+u7v5qM2Z3GFhWvtJqMKUJCqfl5BXBIBQpmZBfaGpjDTdVDjSxbPdPGr3QL2G1FxDJEHgMD45DQtRSsoaVqbSX01//vc6+9cfFn//nj3Yd3j97Xff/Owf3PDh798k/vFPMG0JQ2JFEIxdRDUDwErgFFEMDQPAiCC4HXQJE1CGw9AtcARdaRyE015XW8IragnNfGajAK1bp6eWmxAkVqxVFbcdQ2DLkVTZJjyHIcWYYjSdDEZiS+MR9TmwdnZYKLOOUck1g0oGwdUisH2xSDrQqXTu02aJxalVuvdulUQyqFVS6edTteSqz/6Plnt2endNWV0mKKz6B+fnXpO1vJV7aS58OBcdvArMuxHA6eCwAbI7Fnzi34dZpYZ7tNwD/nGFryuceMmjGt4oylMyxrOjtsvTA9vjU5ujU5uj05unWkzYmRrUPFN48gTnOcHI0mRyNfohwLrcWCa9HAajSwEvEvR4DEaNjX1Q4HQwhItKyatepwXAyGkgCw7vUmA8E1wJ+GeMXrW3J7lj3elUN5Vr3eZMC/7HSmUU75/UkASH/setMHpHy+lM+XAnwpn/dE3hNPoDKzRIwKs0g4IJP1y6Tp4sIiFfdJRP0yyaBCbmtTpGkeVquG1KphjSpdKju0ane73mXQMkmkFjZ7SK/TCgT1jEo6Dg/LzgGdyqCiURuevvlepbGqQFNO6GDTjawCA5OqKSNpyki6CoqOQe1g0Qcbq9xKoZJf0yYQDHUYJ5zO1Xh8ORY74w/M+YBZH/A4LgO9vfVVVVQsjlVUNO0eWgx6F/zuOZ/zn37506uf3v7go923dt9/6YfPea0aaQWBQ0YWo6AUGLggH1yChFXjke0suq2e6WqqdjVzhhqqXIJqTzNHQsNVYWBsXD6PhKqnYesLMZ4h7fPf2Uptzz//3Us/+dWbP/n1r/7+zX/925//7Ef//C9/99OfdTjO5JOUaLIMQRAiCM1IvACBa4AgaiBwDhTBhaF4CCwfhRfAULUQRG05tVZWLRBVNbTXiaXcZkWNqEugaOUryTQ1jqLCU9pwFAWGJEcRpSi8CIVvQRGaEbgGGIoLzmdmggtLaMz2lmazTDqkarMqZP1yqUur8hq0Lp3KpVN527UegybW15OaHN+anliLh1NTY2f97u6Gmqi56+Lc5Dm/Z2MsdmXp7LkAsB6PPr145qWN9dTE+JVzZ7fHRzua+eKq0vlB66LDvmyzrLmHLsSDPmHdmV7j1sTIcYi3voT4yI/H4kcQR5KjkcRIOK2NeHgjHlqPBdeigbWofzXqX44Ay2EgMRpytutgOWAiEqXgVG84XZs+YDMQTAVDh6O+YCgRDK37A2mtAYGNQHAN8G/4/cmAfwPwbfi8G15vEgDSSvl8Ka8v5fM+1gnYqdOwU6cgT53k0Wm2VplVJkmj3C+V9MskVrnM1qoYUikdWrXz2MnPrmobbFNY2+Ruo15QycBAoJX0QiICCcsB52Rm52aBIKBcCCj31FOneMW0c31qW315O4NoYtN6a4p6OIWdrAI9g6yvIHdUFfRySwbqmWGtcNKsZFIJWZlZRBRKVt/g6+ubA4Cz4chyPL4YCk95PGNOp99sFrDZNDyhqqhofHhwHnCd8btn3UOv/fXrv7z67r/+8a2//82bIXevob6YS0Hg8kBEWC4NAaHm55Vj8hupGGMVzV5f6WpiA6Iad1O1t5kDCGtUFdRaIoKLz68hwtk4GAsPa2EVdKoaBzrlwz3aqNO+NDayGI/NhUPnYmHfoIdUasLRdRiyAk2WokjifGwjFMWHoeuROAGaJMKSpTiKHEUQ5WObCDRFXZVI16xsqKiT1UmFlfUyTotRqOuWGOq5nSiSikBV4chKLKkVS5RhCGIkvhmBbchH10IRbHB+ZXZeMR5Xpm0UdImEA22K/lZ5t6hlsFXuMejceo3HoPF3GkLdHcsh//mgb8puTU2Ofmcr8dzKucRodHt2MjU5uh4Pzzhsc27H5sRYYjR+efHMs0vnd+bnNqLhrUjYqWnls0p9ek2sUx/SygbVIp9KEpQK5jTiVATYnhr/c4I3x2NHZnzoxMkjiBPxUCIeeszxasS/GvGvRPwrYWA55EuMhOw6FQyUQ0IiVbyaLR+wHQxeiEYvHH9VXDiSikSS4XC6hkuGQ8lwKBUKpkLpr/cBSQBI+oGUH0gBwCYAHOc45fWegJw6BTl1CnzyJCIz0ywWDsoPXfmwj2tVDCnbhtUqh1bt0mvS9YVDq/Z2GudDwYVohEEtgGTnwMGQvOycPFAuJCcXkpObB8oBZ4Nys7NzMrNOPnFSxy4JCFndTHIPi2rlFQ/WlQ/Ullm4xb3VhRZusY3PGG6s8oi4oxqBTVSTl5MLysrOOJ0Bh8KKC2js8gqdRDrqdK6Mjk643R5TVwunmoLGFBGIscG+OZ9zzuc843efiQaXpsYXx+JeS4+qtlxaSWYSEUhwDhGWR8zPw0PzqokodTnFVF3oaWbHWhvmjbIpvTgkqY0r6u0NLFEhgYPPZ2NhDFQeh4Tk0jF1FSQhp7CmjEhA5QvruOfj4eTUxMZETCruh+KVcIIURZJjqEoEUYYiKfAFGgJdS6DpCHQ9rkCLJqswFBWmQE+hymR10lZuC5fGUrCaGst4UlaTQaAalBiMwi4UqQ1foMZRlFiyAkOUofAiJK4ZgW3MR9VAEay8fAYorxiOKJLW1HaJWsxyqaVNbmxp0jXw+xUyl07j62iPWXrHbf2zTvvUkHUpBLyc3HhhY+27F7Z2FmbTCfVvXnzutZ3tpRBwxuNa8LqXgv6VUGAtHFwNAOuAdzPg8XZozfKW3iZuK6dI08Dob+IGZE3jEt7KsGV7enxzPJZWaix6XGknTnOcioeTsVBaiWgwEQ2uRwJrkcBqxL8SPuR4KeRLxENWVSskG0REIrV1tReDoYuRyHY4nAoGN6ORxxAnwuFEMJgMhxKhQCIcSH75QVUg5fcn/UASANJxIuFxP+Y46fWkvJ4T4JMnIadPZ3zzm6R8uOXIko+jbD9C2anXug06h1Yd7DEtxUdWxieeTyQHTN0nn3gyjW8eKAecnQPOzgEfPoNys7IzTp6GZWUN1JQMcgvNLOpATZGtttReVzZczxjklQ7WFNtrS4cbKl0CVkRRF5Dz0VBodjYoJxsEygbl5uSCc8E5OblYFLpTpVoaH/OYuuT8OjIKTUFjAuauOZ9z2j20EPScDXuNMhGziE5E5hei8xuKSRUEJAoCxkHzMBAwApzLIaGdjUyfkBtXNM4bZSt92nPdyhmdaErdEpHyDVVFXAKcjYOxcPm1BRgmCVFNw9SVkgrxCHBOzqlTp6pKS5ZHwmej0dKqLhRZAcMIcuE1oHx2HqoBQ1FjC3S4Aj2uQI8t0GEoGjRZjaVqkWQtrVAmYQvkNSJuUbWcJ2LT2fJaiby6RVMv72hSE8kKDFmFpyhxZAWGKEXiWuCYhnx0HQzJOUK5EJpfJObwOlqaeqRis1xiEgvV/LqOliaLQurUa0M9pmhf76xzaMZhXwoHXthYeym58UJi/Zmls4nx+HLY/8La8gvrSxtj8XHbwNiAdcRiHrX0jFt6zzmHl12OS5HgeYetr01o4FdKOUXqeoa1pdbVVDNcTZ80KDYnR1LHIR6NpEYih78jkVQ8DXH4OMSJaGAj6l+P+Fcj/tUIsBL2LYd8yyHfUtCbiAf7WqXgLBARhTI08HcCwS1/IAkACT+QCPjX/cBGILDmB9YAYA0AVn3eVZ93xedd9XrWfd51n3fV7Vpzu9dcrjWna3XYsTrsWBkeTrjdKa836fWkdSLv5Knsbz3BIJNNEpFFJrZIJf0ySb9MapVLBuTS4ygPa1ROndql180DvgmHY9Rmm/P51icn8Sh0xsnTudmg3OycnPRvVnZ2ZhYoM+vUk0898c1vffvbTxbCIc7a0oFquoVVYK8tczcyfc3VHgHL3ch01le4Gqt8LZyYoj4s52MgeRkZWadOnnrqyaeeevKp06dOg7JAWZlZp546adZqR4ZsWmELBY0hIpCuTsN8GuWAW9ncmAPKyc7MygOBEHlgMhJGxyJxcBgaCoaDQbDcHCocOsxnjLc1TWlE0xrhvEGyYJSd7VScaZeOtQq8Ql4LHc/CwVh4OJeMLkbDirBwIhyCguaBc3JzQTmnT2Xy2VW9HUNIchscJ4TjmqCoOhC0CoLkYyhKDEWNoWjSQpMPnxEkTSldxClkMWnMMlJZS1VDOaG0rryWV8KtolUVYFhYggxLbMOT27AkOZogQeKa4eiGfBQPhqiGwKvy8itAeYXQ/OKWal6nsKlL1GwSt3SJW7QN/E6R0CyX2TRqn6nT32Masw0sR8MzzuFpt2MO8JwNAmsj0a2ZidV4eNLev+B1piZHz3idI/294e6OQLvWr9eM9XQuDFg2Pa5Ij9HXpe0QsMTcwgYWxa1u2bS3r5ok57vbEvHQ5lg0NRrZHI1upvEdCaVGgqmRYCoeSsaDqXgwGQsmY8FELJCIBhJR/0YUWI8A6xHfati3EvathL3LIe9S0Hs+4EnEgiapKDcTREahTYLGnUAg6fNteL3JgH/d51sH/OkzX3rPc8ntWfH6VjzeZY93xeNZcbtWXK5Vl2vV5VpxONIorzmcCbcnmUbZ40l5PCegp05lfeObdcWFtjaFWSLsk4ktMkm/XGKVS61y6WCr3J6u4dSqwbbWgVZ5rL9v1uOedAyP2gYnncPLkdBgh/Hb3/xWTmZWbhYoJzP7qW8/CcrIzM0GwcB51ZXMOg43D5Tzjf/7DSYm31VX6q5nBEQ1MTk/Kq0NS3hhCS8qrYvJ+VFZ3Vhbg0PABmdk5oJyVBKJokWolEr53BoSnojH4EDZICoOH7FazKo2MgaLgeXb9OozfteMe0jVyCegUCU0GgwCzcnKBoNysjOzcrKz83JyILm5kJycPBAIDAJ1c8oW26VnjLLFTsW8QTKjFZ1ply4Y5XN66axBamQV1RLgDBy8AAkjIWAoKCQPBILk5ubm5IKycyB50DxwHgxVjiKKIEhODoQBgjCy8kpBUAaa3IqhqDEUNZaqfWzJGLIaQVAz6M315VxWIYuGoTeU1TDIZcX4okIkuQRHR2IbEDgJmiDDkhQYogxNECOwzXB0PQxZA4WzofnMPGh5dg4NiSoTcnkdLU3dEqFJ3NIhbNY21HeKhL0yqV2nBXp6gn3mgLk3OtA/6RweH7bFrH3zHtci4E1PAaeGBibt1pnhwQlbf6S3M9Rp8OmUgE4Z79LPmDuXh6zODnVfa0tbXXkDm1pbRZ7t07wcNF+2axK98o2ga2ssujkS2RwJb46EU/FwKh5KpQmOB5PxQFqJmP9QUf9GxL8e9q+HgdUwcBgtgocob8SCRlFzTmYWBYXqbW66HA6nm7hkIJDwA+t+f/rMl97zTK96rqeXPAFgww8k/EA6XSS8vqTXm3QfDqvTfpzwuJMezwl4RgboW9+qJBAGW+V9ElGfVGyRSfrTSUMuHWiVpxvldBlkVymnHUPTjqEZ5/DYoHXe45r3uLamJ+kk8hPffuL0UyezTme0isTzI6PnpqYSC4uvPXPlx6++OhsO4+CI/3Pir6rxyPHW+gmVYFwpmFAKJpSCSVXTtFY4oWoab2uc0wpbywq++Y1vUXD4zZnpS2cXL509+8Zzz+4sLa3PzJwbH7fo9N7uTkdnewmFgoTAzCrFuZBbVFONgeUT0RgiGgMFQ7IyMkFZoLzcPHAOOCsjG5QFygXl5IJyT2VkNRVRlrpki53yxS7FOVPrue62s12tMwbpWr9+savVzq/UV1DrqFgUDIqAQqDg3LxccC4oF5Sdk52dAwKBc0B5pzOhYFh5HpyVAy0HQSqy8kpP59BgGAGarEoT/JhmNEmFJCirKuUVlCoCqgyNKGlk1HFolVXU8kpKaTW9goSryceIEJgWNEGCJkhQeCEc3QhD1ELh1bD8KiisEgItywJR0OgSIadGWVfbJWrpkYo7WprV/DpjS7NJIh5Qqz1dJn+vOWDu9XWbgG5TtN8y53atRcLLfmA14N8IBxfcjvN+z3IIADp0gQ59qFPv1ysDetWYyTDZ074OOMIDpi5xrYhTxC7DtdQUbTk7X/B1XbS2rRoEq+7BrfFYaiScGgmlRkKpeChtxmknPjTj4xw/duUwsBYCVo+ixVLQcz7g2YgFDM0NoIwsChptEQmfjka3I+G0kuFgMhxOhSOH7yUKBteP1pcTwUAizXHAn67hEj5f+gVFCY8n4Ulz7El43AmP+0R+Rkb2t75VhEIOymWPh3yWo+37fpnUqpClm7gBhTxg6pxxDs+6HDPO4Qnb4JzbOe92XZqd7tWoT5w4Ac0FO3t6v//0099/5soLydQbzz732uWnX3/mmR88/czaxGQJmfJXJ/6qvoAwr2uZVjdNqppmtMI5vWhGK5zVCs/oxXM6ETUf+ld/9X+1QuHludmtmenk5MTT58+9/vTlF5OJ7z/z9MupZNw2APSaeAwGCprfJZfohQJYLpiAxpTQ6FBwXlZGVnYmKCsjOwcEJuOI0FxIZkZ2bnZuLgickZlDR6POmRRr/dpls2qpR7lsVq30qacNknWrfrFTEWjhRGV8JYOGyYfBoVAoOA+ckwvKzs3OzsnKysnKAmeD8rKyIRnZqBxIUQ6kCAQpzgYXnwZRc2BMFKkNRVahySokUYkkKtEkJZqkRBHlWGxdfn4VBMrCYjiCEg6HWsalMappjIaC0lIyG4Zqykc2IDBNSGwzHN2Yj6yDwjl5UCYEyoDCKvKgJVkgSn4+XcjhKvl1xpbmHpmkWyLWNjRoGxs0DQ2dYrFNq/V2meKDtkmHY87tXgoE1yPRVDS+Fgiuh0OJaOSsx7XgGl6Lhhb9nkh3R7BDH9CrgnrVZHf7VK9xZyTk6lCq+AyDsIZditM2sV4I9F1xtie6RHNSzopncHM8cpgoRr504kQscARxIA1xIubfiAIbUWA94ktrLexdDXnTKJ8PpFH2axr52aezqGjMoEzyTCy6HQ5tR8JbkXAqcvR+rXA4EQwdU3Aj5E8E/cmAP33ySwJAupJLHKGc5vgwKyMyM3OfeAKfm9vd0tQrbOlqEnS3NHW3NJmam7qFzT2iFotcYpFJrApZOl1MDdvPuF0TNuuEzTrrHD7jcSVG49M+LxmD9fT0rI6MXD53/rWdS69ffvrFZPL1y5e/t7PzxpUrb1x+emdhQVjD+/b/8w0OETXSWj+vbZ7TNs/rWma1LdOallmtUMko+sb/+QadRF4fjV+cnbo4P3v57OKFudmXU8nXLl5IH2imPE53V3u7TIrOzy+lUMhoDAYOLy8sKimg5UOgmRlZmaezMk5n5uVCkPkIKhYPBUOyMrJzs8HZ2bmQXPC0QfJK1PZcwPq0p/ficMeWvT05oF/uVU2ohT4Rz9lS01JaAMvLA+fkgnPAOSBwdnZOVhYoKxOUlZmbnZ0HAkFPZ0BBuSRQHi0LTMvKpZ0GkTNyCvJxYiRRgSS15uNkcJwMSVAgCXIETgRHN8IQdXn5PAq5QVRZV1tQUVfG5ReyxAwui8aEI2thCD4MUQdD1ELhNVA4B5LPyoMyINByCKwUDCnKziVngYhEDFVYVWVoakynCwm7SsximqQioKtj1ulYDYdTI6PJWDwRjW3GR7dHxzdjIxuhyHowtBEKLXk8O7MzL66tbE9NjFl6Anp1UKeMGNTjJsOEyfD87MRAW0ttCV5eUyauKfOoBc97Oje6xNMiZlxYvRH2pka+EiS+EieOzDj9cJzjI5Q9y0HPUtBzPuA+73dvRANtdTzQqUwaGjOkkF+Jx7YjobQrpyKhVDiUDIcSaYWCaY4ToUAyGEg+RhkAkoAv4fNt+LyJw1DhThwp6fGcQGZmQp56CvzEE3R4vrGBbxYLu4XNXc2CrmbBIcoySZ9U3C+XDqmV47aB6eGheZdz1GqesFmnh+zzbudyOJicGFsMAHMe17zPuzoSfymR+LuXX345lXr1wsVXL1x448qV71++/L2diy+trzpNJgISATv9VCMNLyqjMjDwwnwwMQ9EyYfk5+RgEajIgHVrcvzC7NTOwtzls2eeXV56dnnp1Yvbr13cfiGxdi4WjA9Zvb1dlUVFFAyWTiDSCARuRQW7rJSMxeaCck+fzMg4lZkLAhNwBDg0n0YggXPysjNBuSBwdlaOoKxwUN7UK6xvr+fIWeW1hVQGCUdFwtF5eZBsEDQXnJeTe/Lk6ZOnMk6dyjx5OvOp05lPnjz95MmMJ09mnjoNOnka9OTJnIwsVDaYnAWmZOZSToNIJ7MIUHQDAi+FE6QwjBCOkyAJMgROnI9uykc1QBF1ebA6Cp7fVlUvqqrn05iC8hpZJa+5hEnEcSEwLhTGhsBY0HwWBFYFhjLAkPI8aGketBgMoWeCiJkgIgiELkLAG2gkLZfVL272t2vnhm3JWGh7JHphNHZpcuLi+PhmLJaKRi+Mjm6Pjm7G4hvB8EYwvBkbWQX8qbHRV7dSO7PTY309AZ3Sr2mNGjWjnbrJHuPFibi+vopNxzCpKFF1ybxRtKrlz0ir3SzyVJd6cyxynNqNGPB1jo//7dGB7zHHK0H3csC9FHClUU5EA3IeN+tUBh2DcSvbno7HtsKhrSNXTkWCyXAwEQ4mQoFEKLARDGwEj/uxPwEACZ83bckbXk8irWMoJzzuE4isLPCTT+ZnZJBgMAwou6WivF8mMYuFPcKWXlFLOjoPtMptylagyzgxNDjncs4MD4309UzZrVP2wXnn8HIokBwb2Zwcmxq2n/G6zocCOwsLP3r++e9duvRyIvn65cuvXrjw2sULLycTr13Y/t721tbctEWnqSkvKcDmUzAIMhpBxSDh4Jw8UDZgMafGRs4HgYvzMztnZi8tzD23svTi+vpLifXv7Vx4MbH+/Prc3zy/8er2/IvJ+cRcbGUyPBt2NXPZguoqBr0ADYdnZWSdPpWRcSqzgEjGo3EYBJKIxedkg3Oyc8Gg3OwsEDg3D5YHhYIhWASSV1FRX1kpYFWJa7gKfp1JKjEr5AZhi0kqMSuV5jZlr6LNolQPqLVDOsOQWudt77AoNaBcTAYIn51Lzswhnc4iPnEKA0FyEXgRDCWAIOphqCYYSgBDNsCQ9TAEH5pfC4XXIREcLrm8vpzbVFlbV1rdUljVUs4qJnMgUDYUxoRCmVAYEwpj5kHKwXmlYEhxHrQoN68gE0TIBBFOZyKq6UWzVksy5H9mavy52enLk2ObkfCy27UZCV8YGbkQH9mMRreisYtjYxdGxx5fK9qMxdf8gUincbS3OzESTY5Gw+0ar1I20dsxatLPDVld+jZOAZpBQTKoKGebYMMkHROUe9jkgISXiPoTX/PgqH8j+pchfqw0x0eW7D4fdJ8PuM4H3Of87vWoX8xhZ506XYjFAFr1MyPx7UOUQ6lIKBkOJcPBRCiYCAU2QoGNoH89AGwE/cmAP52VE4B3w+c5lNf9NYgTHveG23UCA87NffIJ8MmnmlgsaEYGLDOLjkYzyaRDM5ZJBxTyIbXSqpB5jIajlDwQN5um7NYpu3XeYV8OAInR+EY8OmW3LQX9idFYcnzsO1tbbzzzzMvJ1A8uP/3dzc0fPH35tQtbz60sP7+28uL62ovrqxfnZ5vZVZBTT2o4ZZYmjqSCnnv6JCoP7OvuXA37NyfHL87PXFqYu7J8/pVU8sX1te9ub76UTDxzfvR72xNvXJ76h5dXfvLq+i//5uI/vLxiVAj4VWUEJCLrdEZWRtbpkxkZpzKQ+XAKnoiE5WORKDQCmQ+BwiFQGDiPjCNUFJWQsHh2cUnK79uJhS/Fo5fikUsjkQuxUCocuBCP7IzFd0bjF+Kx7Wh0Z2Ts8tj4xdjIVjjy3PjEWac7F4w/nYnNyiFk5ZC+9RS6rLi6gN4IQzdA4Lw8WA0YVpML5cCQ/HwkHwavhcJ5EDgPjeLyqcUCellDaRWPXMQvZgpKKiuJZRAYCwqrgkAr8yCVECgDnFcGzivJzSsCQwpzwNTMbFwmCP/UaUQlrezp0bFnp6cvxuPrXu+ay7XQZznTa056gZ3RsUvjExfiIztjYzvjE9sjY6loLBmJbMXj26NjiXA42mUMGnVRk3HM0u3TtHpV8ok+08yA+eLUuFkiqCDCGRR0TQk5rm4J8UuBhvJRpWDN70jGgxtR4DipiShwGCei/5T74KQAACAASURBVCPHX7HkoHs56D4fcJ3zO88BjtWQp6mSkX0yowSH9+u0lyLhzVBgOxLejIRShzQfopwIBTaC/o1QYCMUSHxJs+9/onnD40543GsOxwkaGg164ts5Tz1ZhMfnnc7IeuLJrKdOFuLwVrnULBH1ScUDrfLBNnlDcaG30zjndk7YB8YHLVGzadJunbT1zw3bzvncGyOxtVhkzuXYiEcTo/HVaOTpc+e/f+jHF79/6dJ3NlM/eu7K9y9dfGFt9emzi5cW5q6cW5h0OfOzs3p5ZZMG0ZhOaKypyDt1Eg4Chc2mtWjwwszUpcW5K0vnXkkmvrOZfCm5/sr/R9d9NSeW9Wmiz6x08ngrg4QwwnsJeY+8QAh5bxHebLz3IIuEFxIgm6Yys+r173RPx0z06TjnXMz5UOeCzKyq7pmIJ3YsCF2JXzzx32svguLtTdh0Gz56utD8mnd9yVo+XGpugzuH8yN9fBYMAq2qrgXVgetq6sB1YBQcQSGScPUNuPqGlsam5obGRgy2AY1pbWqmk9ooBNKQoP3O5Sg4bAmNOqnXXWk158qjhF5bcDvK/9m8017wuEo+b9HruXE4buyOe68vKlegkcQ6cCsURqwFtaIwNKdKyWSOoBoHUPU9CEw3HN2NxPbW44YwDQOYhgFM/QC6YZiA65rk8CZ5HSIKc4LfKWLxJhisXmYHtr4TjRGiMe0otACF5iNRPASKjUAxkWgmFN5WU9sMhhDqIC04dMul3vAhHHFJ5l3zi2m1JqvV502WB6/vY+y45PVdW+1xtfZErrgPhos+f9HnuwuGSsFA3u0602kiKnlQvufcWtPOTZuX52NquXNvM+G0LgwIO9qae5ikXibZszTlmx3Qj3VfOwwFvyPvseY9tt9L/Z3p76C99rzXlvf8/m7PWnZcTtppStqNCZvhyqpP2w2DXA6sBswjEF1rqw9uZ8HpKJWnZJcj77R/E/y9j/MOW85uvbZZr62WnMWUMwO3duuNzfINtMWUt3xDfPONsv6FkEaFVLyDV1fXvX1b/eZN9Zs3dZWVDTD40uDAoXhmd3pSIRUP0KidZFLMoI3p1FGdKqA48Ml3IxpFRK041irjZkPO6772eS4t5pugPx/wZb3uQiz652LpH09Pfy6W/vXTxz8VCn+7v/v3X3/5H18+/+2+9HM69XB28nh2fGwxebaXouvTkZXxk/WpzT7+25c/DfK4hZCvGAk+XZ1/TCe/5q//9nD/51Lhz6VCwqm8tC5nPZspx3IcmIsqRkPyEY10QNwt6CC3MpqbUFBoTXUtBASGgMAkfGtLY1MTtp7U0ipgc4nNeBQUjgBDW5tw9DbK4qjoyeMxTc1ohkfP9nZPdnaiW1tJtarochRdjoLDfuu0F73uks9T9LhuHfaC0/Ho84V2dppRrbXgVgiU8LayaWl2Ie2xUaj9qIZedH03AtOJQHdiGvobmkcwDf2Y+gFM/SCqfphB7h9j8ybp3DF+p4jOEdE5wyxeN5HWVC9AYYQotACJ4pWnCziSBUcyYQh6YxOnrU1QVdsEgrYgoPWmpZX3Pl9gZT24sX3ncr0PhT9EYyWX5/TwKLK9d3KoOJWrLrWGoi9QCgSLfv9dMHQXCl27XUmLKaQ4dO1sKGYmtfNi68byuUnnlu/uzY6PcihjHMo4h7I31JnYmrvZkV5uy/Iea95ty3vKsf6fNJf/4L/e6mWc5SkZSDuAlN2YsOqvLLoriy5h0XXTafBacDuZ7N3cuHfar63mfFmq1ZK1WtJmU9oEZCzmJGBMm4EUYEwDxoRelzWZMoAxZdDlreYfxXxtMV1bTNdmU74cE5A3AS9G2/ngd2+hlZUYMBhaXQOvrRvr6hzgchrB4IWBfqVMOtkuYDU2yaVzZ2ZjRKM81qt98j2ffC+iOQqrj6Ja5RmgS7sc135v0mnPhwJpjyvtceeCwU/pzD+env9yd/cvHz788/n5czbz52LhXz68/2/PT39/uP8lf/18FX86P3k8O771Oy1LYqtUFFqXsAmtC2NjpWjwJuR/jJ++T8Q/phJf87mv+dyH5FXKYUyY5bc+Y9amSpuPrm0q19qkcrL7YLxvb6Rrd7hzvpODgEDrauvAtXXN9Y1trYR6JJrQhO/r6GxnsmTTk4viSQGT3opr2puZKlnMJ3t7nuWVnEGXNwE5E1By2R8Dvnuft+Rx3fu9JZ+n6HMXXM6C01F0u55DweDONgmLrwXjK2uaqG3tcaclbgdotAEEtgtd34XEdCLQndjGgYbmEUxDHxrbX6ZMbekYpzHF7V0TTP40WzDO5g+2MYaozJYGDhItRKHbkSg+EsUrU4YhGGAYtZUgsMrlzTjau5oGJKx+ta//wen6EIk8+gNPgeCHaOx9NJo2ALGdg5zFngEsF0ptXKu7drjuguFSMFjw+0pBf97jzjntgaN9hXhaIZm2bK5EdMoTo8a6sz4nYOg62ZYhoWusxz/W7ejnWTrpl4frhYCrjPiH0e+sbXmP7cZjuymv3da8x3rt/pay4x+VnLIbU3bD7x1fmjQCMhlRB+qitAV3tu4c9qzJlLOYs2ZTzmrJWq1pszllMqXMppTJlDAakkZjCjAmDfqU0ZAy6JN63bXFnLdafnNsMeV+0wzkTcALyWA/6M3rujev+WSSqKOd3NCwOztzKJ0b5vNbYLBxAV9AJK5NjFu3N0+M+qhOGdOpfPK9gGI/pJKHVfKoRnFq1F7ZzPmAL+lypNzOpNOedDkzfu/T5eVf7u7+9vDwl9Ldv33+/PfHx4/JxIfE1adU8ksu++tN/teb/PureCHoL4VD+WDw2ue9CweL4WApErgN+cqHX2+Dvtug/zbgv3Z7sg5Xwe+7CwbvAoG8zV50u0seLyCZOBJ1Kyf6tZMD6om+/aGOtkZsVVUNuKYWA0cwyJSW+qaDNdlDOvqXp8T/88+Hvz9H1+eGcBiUfnH+0eUsOu0Fh7Xkct57PQWnI65UnuwfnB7Kz+RHsb39G6ej5PMUnY47j/ve733y+TyrKxxca3VdExiKB3Z20y5L3GZg0PtgKCG6vhuB7kRiurGNgw24EUx9/zfK2EFGC3+Sw5/mdszwhNP8zkkWT8TiD1GZbU0sBKoDhW5HonhIJA+BLFOmg2FUHI59bgOMO9tQGB4Jw46x2Hcuz/tw5MEfeAyEnkLhx0Cw5PYmNPpLlfZKo89bnXf+UMkfuPX67oLhG6/nxusp+H0Fn9ezt70/NWbfXgup5Nat1SPJlEY6LeNQjpht6wyijNK8QMIdsNusfYKsSV0Kugo+R8HvKPodRb+z5HfeBV33Ifd90H0fcj98z33IfV9+P+S+D7nugs5SwFkMOAp+x63XlvdYcy5TxgGk7cakVZ+06i8ANbu1FQmC9NJp0b3dO8e3Zx95uy1tMWVslozVkjIDKbMpY7UkTUDKDKRMQNZmTQHGjAlIGQwpvT4DGNNGfdqozxgNab02bdClDbq82ZQ16NNazYvV8VHQm9fgt28YuCZJbw8Bjdybnd6dmVIuzA/zeDU/veIRCZolmXVrI6g8DGsUYfWR72g/rDwMKQ5CisOoRnFhNlyYjfmA79wMxPTaK7s16XFmA77S6cmvhcLfHx+/XOf//vj4H3/96//4+vUfjw9/Lha+Xuc+Z9Jfs5lPqWQhEHg8jj2fnd5Fwg+x6H00ch8N3wS8N37PfTT8eBx7PI7dR8J3wcB9MPQUiTxHo/f+QMHtKXq9t04nIBlTT/Spxno0E70qUdfBAE/Q2lRZWV1XXVNdWdXD51yFDP/v37P/8aerv9+5f06oPycUG7M9pOZ63/72k9d9a7fe2u3lr46lDQb/yvrpgfziSHW8d3C8d3jrdJW8nqLHde/3PQR8z4GAY3Ghu5VQVV0/MzyZdpovLPozs5ZC7oKiOjD1vQhMFwrbi20casCNYuoH0Nh+NHYQjR0QtAkm2fwZBneG2zHN4k/S2SImd5TK4OKZMKQAiRIgUWXHHDiSBYPTIFAqDE62He49RH3ajU1KY7OguelCq/10fPIcjjyHIw+B4L0/8BgMZ82Wottz5/Pn7c6k0XRpMNy4PXfB8K3Pm3M7iwH/rd93qtcczEwcTI8r56YPp0Qamdgt39zj0ow8+i6PctTBUHdxLAPtQfFoElBfmXUXRvWZXnWiVcQ0RxG1PKQ88Mt3XXtb9u11y8YKsLakX5ZpFqWKefGhZGZ3dnJ7amx9fGR5ZHBhsG+ut3umWzghFIzwuQMcVi+TLqRS2tvIHEJrPRSGBEP76bQLlfLR6y25XXmbNWMGsjZL2mIqO05bTEnAmLGa02YgaTRkLOak0XBttaSMhpRen9Bqyw19pVGndNqkTpvUaFJabUqrSahUL/YkM7B37yBv3hBRKElvdysSsTM1sTc7tT050Uun01rwiJraARbTtL7qPzoIqxVBpdx/tB9SHAaPDgLy/Yjq6NIKnJv0OZ/n3GwMqZVngDHlduSC/nw4/Mvt7b99/vyP5+efs9mfc7l/vv/w73/5y3/87W//89df//Xjx78/Pn7JZouh0F00Fldrz5SqKyOQNJnP1OqTI2USMN2HQ/fh0EM4fBcIlPz+x3D4ORp9CkfufP6Cy11ye7IAAIhF6ok+lahbPd6jHO066GcPUlurq2tqq2sq3lXSWpvOTLNZ99y1az7vkj3Hdr5cHCmXerjU5rB8797tLLmdRZezYLcXHI4MYDreO7w4Up0eHp3JFZdq7Y3Tdef3F73u+4DvPuB79Psssvme5uZ+XmfSaUm5zGm35dysw+M7IMgOTOMAAtODLFNuHkXXD6AwfUhMf0PTQC+za4zGnhF0zXA6xBzBOK9jlMoSMTntJAYKyUEgeQgkF4FkfxuU4TQojFJVg58ZGrtyGG3bqz2E5vYmLCCbfx8M3/v99z7/ndd35/Xd+fw5izVnsV3b7BmLNWu1Z6y2pNly4/YWfP6cy3nr81x73FdmwLyx0sNicYikHgZzf16aC1qVXMpWG15Kwi1RW3eYZDmfNt2G5zXjWrHYVjS6BYVqQiAbYHAsFIYGQ1AgMKK2rhx4TS2snNq6b9faOkQdCAECo8AQNASKgcKwcEQDEt2IwuAw2Jb6xtZGHAnX3NbSSmklSgf6UnrtvddddLuurZa0yZizWlMmU9psTpmAlBlIAoZyJScN+qRBn9DrchZz2mhMGQ1Jna6chEab0GiSWm1So02qNSmNNqlWv1AuSdE1NeA3b5rAYElvDx6B2JwYP5TM9DPo3Qz63pyki8HAgED61eWoVhVUHnoP9/xH+6Gjg4B837O35dnbujAbzkz6S5sprDnyHR2cAoaMz52PhNI+720s+teHhz8Vi0+XVz/ncr8WCn++u/vH+/f/+vnLf//y9Z/v33+9zt/6/Xm350DYJ+8bOVMpMxrtuVJ1oVRljcbHSPgpGnmMhO8CgbtAoFzJT+FwyesruNwP/sC1xWoQixRjPUcjQvV4z9FIx04Pc4ZDQkIglRVVVRVVSAhYJWWa1pmuvc64YfzWIcuaZzWLjD5Oc3hv59Zmydsst3b7rd1ecjmvLZaERndtsV5bbQWXu+j2FD3eh0Cg5PeUKT8EfCbp3BC+ZW960rq3pVlbVK8s7EpmMfVcKFKA/Y3ycGOLCI0dQKB7Eeh+XGOPiMqZ6uiZYHBn2HxxR88EhTHJax+hs3vwpEYMC47gIRAcBIINRzDhcAYMRoNAyWAICQFrwTe28PBN/URcPxG32d9TcrhKbk/R5S65v/2wUsHpvnW6bhzOjNlypTecq9TRg4NzjfbW6792u3MuZ9btTlgtgaPDfn5HZSW0sgKyMCu5cmhHCZjlthYVjbjDogCdnDkGHd9I7G/vGOruFfUOTAwOTY+MzoyKxKIx6cTk0szsqnhuY162vbC4u7S8v7J6sLomX1tXrG+oNjc1W9vanR397q5hb8+4t2/c2wP294H9fdP+PrC/Z9jd1e/uGHa3NRtr8qVF1ZIsAxjuPK6iy3njtN+4HDmbLW2xZK22hNGQsVpy5ZHDak6bTdnyMG0xZy2mrNmUNQFZwJgFgCxgzBgNGcCYMRqzgDFrNOSMhhfatcUWOBz0+jWmpmauv68VhVwbE00I+MI28tb01L545mBuVtzb49rfDSrlQcWhe3/bd7gbONj1H+5597Ycm6snevWZSX9i0Fg3V61ba37FQUyvPTUZTwDDCWC4cthTbtdtNPo5l/vb09O/fPr018fHX4rFL7e3vxQKn3PXaavt1u2+ttljR8qcw37v8z6EQ0W/7zEU+nh++v705CkafQiFnmOx52j0KRK5DwS//V6sx50y6PWS8YOhjoMBvmK083CofbObIWETW5CIineV1VXVle8qRwRNu+IW1SLFtsk7VY641gWS3oZuRsu5Qp63mHMm4NpsvrHbCk5HymhIAcacxZI2mVIAkDaZCh7PYzB45/fe+b0PQf9jyA9IZico5FYMpqaqpq6qtqayuq4GAkXQYUgetrEPie1FYnqxTSMNzSIkpg+B6kGg+3ANnVPCvkkmX8wRTPI6JqjMmfbOUTpntI3WS2E0Y2gwBAeBYCEQLDicCYPRv1EGE8CgZnwTob2lcZSKF1HxEi4jazA9eHwll7vodJdcnjuPNweYE2rdxZHy/Eh5KlecK1XnSnXWaiv4AjmnK+NwZN3ua7frUCJugUNJGDQNi1CtLweV27OMVjENf8SlynmURQYFgyAQCULtxo5bvm/b27HubJm3Nmy72275vnlzXbe0UP7ekGp+TjEnls9OH0xP7E2O7Y6PbouGN0cG14f61wZ6V/q6l3o6F7o65jsFcx08sYAzw2NNc5mTHMYkmzbJok3zWAvdHSmdtui039is32ZlqyllBnJ2a9ZmvXbYcnZrzm7L2a1ZuzVntVxbzTmLOWcxZc1A1mT8T8mYjBnA8J3y+iq9qbHu1StEZeV0dzcJixnmcpqhkB467UAyuzM9uTM5rl9dzvi8t5FI8TiW8XqSTtsFYIhpVd69LdOyLKw8PDfpj/Vqw7JMLp7yHO4GlPKgRhnSKEMaVUitjOo0MYPuwmpKedz3FxdfC4VfisWvhcKfSqXP19c3bs9jNPoQCd8Hgw/h8PuTk/cnJ8/Hx1m7/UKjPT48OlWozpTq4PZuwmB8jsXufP6S11vye+/93ku1UjExsN7J3OvnHQ617w/w14S0GTq+GQGrqKisqaqurKjCwsGT3S17MxTFHH2hv3WYg2G2QLvp+KRGlbeYry2mvMV8Y7cV3c683ZZ3OsqnDXNWW85mL3q9j+Hwnd93H/A9R8PP4aBxdmqc2NrPZo+LxidGx2cnpgb7hqFwKhTBxTT0obC9SExvPW6kATeKRPci0N1wdC+uoWOI1j7J6xXxegbJ7H5m+wCVO0jl9tD5HXhKWzMLjmDB4UwEggWHM6BQKhRGgcLIIBChrq6F1tw6RGyaZBAn6ITRtubw9s6jx3/n8pQc7pLLc22yXBwq43LVlVKT1OqzgCVrtiUMpjONLqbSXAKmlM2edjjTDqdzb4+IxTTDYXgkYmdh3rIs2RWy9/s6lEKOXMBgNFGRSHpTg4DewhNz6LNcxgyXMcWirvQK1eKJtV6hhEOf4zGlPOY8nyXls+bLEZTDnhewpOX3Bex5AVtafilgz/FZEh5TzGVIeEwJjynmMef4rNWejoxBV/j+GO/abs3ZrTm79dph++7YmrNbsnZL1mbOWc05i6mcrBn4o2bgh+acyZgDjC9066sdbeSan15C374dF3aQsVgyFitqF8wPDGyMj21NjG+NiYJaTS4YzEci1+FQyuNOe9y3kdD9aSxuBVzbG2GV/NykD6rk1s1V7cKcX3EYUCligD7usCbdzqTHlfa6Uh5X2utKelwJlzMbCJTOzz9ms78UCj/ncqVQ+PH4uBQM3IdDD5Hw83HsKRq7C4X9Wzue1Y3TI9W5UnMiV0b3DnNW+0M4XPL7yzVZ8rqvtOr1Hr6U0brTy9kf4O/2cpYFlLG2pnoIuLKiqqaqurqquraqmkNuGetidTOahLSGdmojBQcf5dNyRn3eYslbLDdWa8HhyJnNKb0hZTAm9YaUAcgA5oRWnwaAh2DwIRR4CPrfxyLPkZB+ZmKciJcKBerV5aOFeeXi/PTASB2UAUXy0fW9KGwvEtNT3zSCbRyCo7rh6G4EuheH5fWSeKO8oVFGTz+jq53IERI4QhKPi2d3kHn0JjoKTofBmXA4EwZnQKE0CLQNCmsDgwnVNU1kTP0smzTHo04ziSPkRv3M5IPTU3K6S0530eEq2Jx5sy1vtuattqzZeqk1nqp1l0ZTwmLLuNwpuzNhtScdzqTdcWYEGCR6ZQUEh8Vvy2TG2XFzf5dldEDJZ3ThqQgEowHLaWrgNzd1zQrat/qEa73CpU6eYmLYs7Gkmhje7G7f7ukoZ6unY7O7fbNbsNkt2Ojir3fx17v4a138tS7e2rcFf7VLsNLJXxLyFju4Cx2chXbOvIAt5bPEHNpyJ69gNd95XEW389bjvHE7btyOvMtx7bRfO2y575qzNkvWZslZf9P8nTKQNQMJneZKq07oNGmjPmXQpQy6lF77Qr+5Psjl1Lx8CX33joFrQtfW9LNYW1OT6+Nj62OileEhzaIsGwwk3K4rpz0X8KXczguz8dSoPTfpjw3qc7Ph3GQ4M+l9igPz+pJhWRZQyn0KeVCjjBp0FxZTwmlPOu0plyPjdWUD/nw4dBuL3sfj71OpD+n0cyJRCAbvY7GHWOwpdnwfDt+HwqVAsOgPXmj0cY0+aTRd6gynR8oLtTZtttwHg/fBYMnnuQ/4ii7nuepojIybJDWsdzK2etib3cwFLnmI0IAGgyorKmuqqmuqqqsqq9rqUWM9wpFuYT+X3MXEU3GohcGugtV2a7ff2mxFl+vW4Ygr1XGF+lKpuVJqLpWahFp3qdRcqbX3/sBTOPQQCpRbWTczPkUlDpPwYzTSJIMyxSDTGkk1UDYUwUfX96Lq+5CYnvqmYXR9PxzVCUd3IdDdjUiqgMTuoHaOCkZGO0Z6KB0CMp+LZ3EIHGYzk45j1KOZUCgdBmPAYAwojAaBUCAQMghMrK5pGKZTNvu4MgFNwiGPkhpWhbyizVFyee49vnuv/97ry9vtcY3uTKVJmiwpszXndOec7rzXd+3xJay2pNWetDsTNnvKZp/sHXr7FkwnMY6Wl/VTosD40GFfJx9HQsCpGBSzActprOejMe1dNKFiuHt/sHurp921On9tNzgWJfLBbuVwr2q4TzXcpxopp1812q8a7VeLBn5E9f2qEg0qRYMK0cDhSP/eUM/OYPdmf+dmX+dyJ297oKtgs5TczoLTfuO033wXnLVbMzbL7x1nbeas1fwbYjOQKU8UJmNcozxXHl1qVJdqVUKniWuUl2rVC8P2xlRPV81PL2GVFcjqavC7t6MC3t7M1ObE2JpoRD4nuT0+Tno8cbv90m6/ctgyXnfKaY9bgYhG4ZPveg93T43amE4VUBwYV2SOnY0TQB/SqCI6zYlRf2Yyxq3mK7st6XTk/N6bcPg2Frs7P39KJJ8SyfuLy+Lpadpqu/H67kKRh0jsPhQpBUJ3gfBjJHZlAM5V2oTBdKUHrm2OG6e76PXeB4OPoWDR6y56XLcO25VePcUkDbeglwTUjW7WmpAhZRH78fUoMKiyorK6sqq6sqqyohLy9vW5z/2//tf/N8hjCKmNDDxme0r0ZLcXrdZ7n+/RH3gKhu69/oLDWXS5Cw5X0ekuutw3Nsed1/c+FrsPBB5DoQ/Hx+9jEe30uJhGnKAQpDzmkpC7LGRTcOxaGA+C4CMx3ShsDwLdhW0cQqC7YUghHNWJQHY0oSj0Jiq/ld3N7Blj9owLhrspQkELm0fkcZtZLByzCUWBQmkwGA0Go0GhVAiEAga3VdUSMMgWhahbPixc7+HM8ygjxIa+1sakzvAUCD36A8/+wJ3He2215R2ukj9Y9AUyVnvSbL0CzEmLLWmxpR3OtNOVtDuurLak1XY4v1BTjejitJsP9gzTo6fikXEuFwprQyHoWDSrHstpqBegMfxWnNA4O+mQzQDTY7HD7fug83h/wzE35ZHNehfEXtmsZ0H8x0j+uJa4ZWL3gsS9KHEuiK3SacPMmHZqVDUxrBofOhjuVY4PX5uM19+7NmM2pcxA0mQsb1z8gfKPPraYfnMMGNOAIWXUp4z6pF6b1GvLO81po/4FsLu1MDpS9+Y16M1rAhZNaWrqplEPJTNbU2OrI4O5cPj//ud/e7y8vA4F8+FQ2uuOW83Hek1Uq4pojvxHe579Le/Bjmt3wyffVc/PGpZlfsVhQK0Ia1THBt0pYDg3Gy+tpqTDlnfbr+1AzqTJAuor7dG1w1IMBQvhSNbuvHF7b9zeW4+34PUVfYHyuduEyXztcpUCgYLXV/B4805X3ukq+fyPoVDR4yo4HUWn/Ux9JGIQB5oQUhZpvYu50kGX0Ft7mjFoCPgH5arKqrcvX5oPd2/SSSIaSmyA9jHxthnRuXgyub3+8eTkw/Fx2mzJ2uwZmz3vdKWttpTZmrXZMxZbymxNW21xvaHk8306O/t4cqyfmZhnkmeoxEU+c6dfuNEtwNWza2EcGFKARHci0J1ITBe6vg+G7IAj2xFIIRLJb62n03EMditH0MLqoQpHBCNjnP5edj+/ldtObmfhuaRGJgxGhUK/BQKhgMGUimrCKIfvkQ47JMO+5Unv4qRDPKIY7LiS794D+vNFaXJ48F6tKQVDd75AyRfI2pxJkyVpsWXszozDlXN7rr2+nMebcbkTNvul2eLcP2iqbx3q6DbvbinH+zQjHcxWChRCRiHoGDQbg+FgsXwsVgBDcHZEk9GtZadMfHa0e+eznx1uB5al4bWF8KosvCoLrcwHl6XBZWlgWRpYmvMvzfmW5ryLkt9SBr0451qQ2OZngNlx/fSodnJEMzF8MNSjnRy9tZhv7Na8zZK3TNpRnQAAIABJREFUWa/t1ozNkrVZMlZzxmrO2q0/1hmrKWP5QxmnTYY0YMgAhnQ53xFnAEMGMLwA9rY3Z6bhVZU1r35i4puFNAqPgN+fndqaHFsfG/Eqjh7j8ZtQ8MxkPDcDl3bLiVEb1SoDygPH9rplddG0IrOsLRoW5uybqwrx1OHMhHl92ba17jncC6kVUZ3qFNCemvTnqt3M0WpQJvJJBv2SIWCQZx0VBufHT9Zl8b2Na4vl1uO9cbluXO4y6ILPdwkAOaczZbUmANOVEYjr9WmzpeTzPYSCBbez4HKWPK7o4e4gFT+IQ8zS8ct82jKfKqHju5sxGAi4sqKy6ofmigpKA4bWWE+sRw/RCJ6pPt9ol5JLTm6vfIgdfzo/fwhH78PRh9jx0/HJXTha9Acfo8fPsZP3p+fPxycPkchzNPrh9OTT6ZlmSiRlEMQ04pqQa5dO7Q4PIlEcEIwFQXDhqHYoQoDEdCIxXVC4AI7gI5BCDIrPxjH4rWxWC4vTzOAQuL2tnBH+0CCjp5Mi5FKEvCYGm8BvQNIgkN8og0BtEAh5t7/DPtXtk44k9hcut6UnK9PReZFjpNM+0K4Tsv2iwfzB/p3TdRcM3wVCeafn2uXJu715t/fa7S0Ew4VgKO/3Z1zuhNV2DpiiWk0PRzDc0bknntwZ7Vro5jahSXAYBQ6loJEMDIaNxfKwWEEdhDHKG4htLTnnZ88Ve/c/KK/Kwivzf6C8NBf8oXlR4l2UlK+exW897ZLN2qVTwOyYfmpUNzminRg+HOo2iSfvXY5vB11cjhuXvXyKKGe3ZqzmrM2csZoyNlPaAqTNxsx3x2mTPm3UpwF9GtBnAH3md47TwHfKpoPdwwVpAwRc8+onIhrVSW2jNzXsTI1vjI2sjgyq5udcu9vbk+PnNsvzVfw5cZkPB5JuR8LluLCaAopD6+aqaW1pd1KklkkUczMbo0O6RalhWWbeWHEfbAeVhxGtMni4fbIlTezOn2+IE7uyq5356OJ4aH7ENMDbY+IV/LaAdDpns+Udrhun69bjKR8kz7tcNx533uW6djqvHc6szZY0GvMO+0PQf+tyFpyOktfl3VzrbsEONMFFBOw4sWGC1CAiYDsbEVgIuPLdN8pVFZU/vXoDqakdY1KO+gWO4Q4Vn7zAwPtnh+LL4qdQ+Mtl8ufz+Kfzi0/xy6fYSSkQKvmDN25v0R94jp08xWKPkfD749jH09PP5+dy0dAUGTdLI662c4Jr80u9A2A4CwpjQWAsKJwDQ/JR2E4oQgCD8+AIPhzZgYEz+ESusK2d18wU0ITcFnYHkddOFgzQu3uYPWwcU0ARsvGcZhQVCqFAoRQIlFKmDAaT59htql6mZaInvjnnFQ9p+7hHAvohjwaM9rulYufkaKhXeKtQPESPH8LRoj946/Xn3d60zZGy2m+8/rTdmbI5ch5vymqPA6ZTnV4+Jxltb5/u5G+I+ofYTBiEgIBTYBAyEk7FotlYDLceK4BAGXS8ILi64JKJL5T79z7H+cFWcFkaWVsIr31r5XK+FfOytFzMvj8Us9izIHYtlCmPG6ZF3yn3mOem75z2G7u1XMzZbwVsTltMKbMxaTIkzcaEyZAw6hIGXRowJA26pF5bvs+70qnLan808Q/HWaP+hflwT7W6RK7HVL98gYNB+5h0agN2f2Zqa0K0PTl2KJlh4ZoQVZVejTLj86RczptoJOvznKoOXEuzxpkhzUS/XNS7M9K7Ixrcnx7fHBtVzc8dSWaMq4v2nQ3nzoZre90iETmm+0wj7foBrnGQpx/gKrtoVpHQPdWv6Wbtslq90qmk0ZB3uG5crluPJ2d3xLW6M6X6TKk+U6hOj5RnR8pzhSq2t38mPyp6XAW388ZuKzodZpmECa8dbEZNUnBbvTylqHurmzNEakLV1b1+/aaqovLtm7cvX72l45pskrHE+qx3rFMlaOvFQA67Oedzo6cL00+h0M/n8Z/P458u4h/OLkqBUNEfKvqDpWC4FAyXAqGnaOz98fGHk5OPZ6efz8+10xOzNMIsjbjAYwRXpGO8rjoYAwJjQCAMKIyFQncgUe1QOO875XYkgk5voA2QO7q5Q12k9k6KUEARchvp7ZSOXrKgn97FamazmxjNWAYM2gaDkGFQMgTSBgKRa+pIHS34FXbLOpek6WLu8ymrtJYjIUvT164f6Ab6OkwDXVeHB4+hyPvj04+n5++PT6+dnkujKWW1X7u9KZsj5/LkPb68x5exuxJ2V9xqCx4eLPb1zXZ2bI0Nc1opEBARCafAIGQ4tA2LZtVjOA1YHgLOQCMYwJzEtyiJqw7ufPbzg83QynxkTRZZk4XXZOHV+R+aA8tS//+W8qLEsyB2L/yhlXWTw4dD3Za56YLNkjMDmfKdnNmYNBmTJkMCMCRNhkuDLq7XXOg1cZ3mUqdJGnRXOs2VTnOpUV3pNOUti/Kuxe+mC10a0KWN2hemwz3NxgqX2Fr18gWmrqaXQSNh0NuTY2ui4a0J0VxfT/XrN69evJjp6y2Eg6dGrWtN6paOBuaHQgujkeXx6NqkRzpsmuyyzg64FicCm9LI3nJwZyl2uHGi2AxuL5okou0OymEXXdHL2hW0HfWxtvnkTQ5xndmy1Na4TGnaZRM88zNJo/Ha7rh1uQte75XeeHyoODlSnh6pyogvlOq4SnN+pMwA5sdQ8NblyNssRacdkE7TodXDrfW7/Xz/6szJ/sLx3oJ3dWaxtx0Lg7148RIOAi93cs4Wx6+3JbG5Ydsg70BAUXSz9R00LZ9yMj955/V+PDv/fHH5c/zy43n86fj0+fjsKXb6FD15Pj79eHpezoeTs09nF5/P4/bF+VUBY45BlrFpviWxkMIHwRgQKA0EocHgbCRKAIPzYHAuDM6FI3gIpKAJzaDjWJ20ro4Wbh+9p5PR203gd9O6uM1MIZ4tpAq7SPwOEp/SQEMhqFAwGQYhQ8EkMJhYCyIiwM3dTZgpInadSZALmQcC2g6nbYNB2OdSwwtzN0bjczj6JZ74dBZ/jp7ceny3Hv+tL3AXjt1HT+6ix3ehyF0gVPAHk4D5sr/nenryTK1WTk4sdglXB/rrEa1QCAkBa4NBSDAIGY1iYtAsLJaLQrLqQG2bw2PBFeml6vDeZz8/2AyvSCNrssiqLLJapiwNrUiDK9Ifk4b/e3x/oCy2SaeMM6PfKQ8dDnY6FyWl31rZel0eji2m8nD8rZvNxiuD9lKnudSqr3SaS50mrlHFNapLrfpbNKrkb5p1aaM2bdC+MMsPtBtrfWxW5YsXyOqqdhKhAQya7+9ZFQ2tjA6tjo3Uw+GvX77EwOB740P73XTDCM8j7vNLB4KyofDiSGRpNLI0GlkSHa+Ox7dnk/vSzJEsr1m90W1kVcvR1UlFP2eJ1bzdTlYOcDRDgtjmtF08oB7gHwgZu+20RQrOJh6/UMqzNtuN23Pr8RS83qLPf+1wZq22vMOVd7iu7Y5rmz1rsSaNQNZiSZmNaZMxb7PcOh3eNdlQC7ofhzoc4HsXxyIbsxeHS2nNxo1xL6HbV4jHnLLx8NygsoN8wMHrumi2YYG5n3PAbl0mYmwD/Mv1+cdQ6NP5xder5NdE8vNl4vn45Cl28hiN3Ycjny7iXxOpr1fJL/Grb7m48q2v7PXwl7jURQ7NOT/dhmNC4XQohAqGUGFwJgzOgcG5UBgHBuciEHwEUtBWz+CSBNxmVjuJzyNw+c1MIa2T38puJ3AFZD6nidZO6eimCYVEbgOaCgGToGASBEwCg4hgELGurhUJxtHR2BUGQd5OW2cQF8g4GaFB1ye8s9rvPb7P5/E/pbMfz+LPx2fPJ+cfzi8/XFw9n148xE5vA5Gc259zehIWe+jwKMKincHB0clxw1CfB4uawZNqQHgYlFimDAYR4QgaCsXAYNgoFKumlizi9YZWpJfqw3uf/Wx/I/Qb5fnw6nxodT703fHvx2Xfj3H5+4Bhk04ZZ0Q/ZuWDgU7vysKD23nrsN06bDcO27Wj/HzEmrVZMrayZiBlNiYBfdKgS+i1/6ekDLrUj3HZqE8bdS+sikPN+spkd2fVyxfwygpKPabu9asxPnd7anx9fHR3ZoLVin/54gW6tlpEbtgVko56aZoBpn6IDYxyLWN823iHc7rLPdPtEff65voD0oHQwnB4cSS0OByYH7JMdO52UReYzWs8wm4nZZNPXKI3LdFxy4yWBUrTMq1ZPtJzojhMW0w3Xs9dMFAKBkrBQNpmCx8pokpVTKU+0WjPdbqYUnWm1R6rlHG9/kKvTQL6nMWU1Krcspn9LuYMBbfKJRnGhNapXo90OLAkOt2W3Oi3M/Ilz2z/QTt5hda43IY95JOUHZQdZvM6E7/PbzN2MfMG9XMk8un09Gsi8fny6tNF/D4czTpcebf3xuN/iMQ+nJ49RY8/X1x+vUyUE9nZVA52rQtYmx0c0+xEPYoCQ9AgUAoY3AaFMeBwNgzOhX2jLIDDeW04dnszU0jkcgkcLo7eTmBzmxkdLUxBK5vbSOG3srjNDEEzo4PIodRTIWAyFEyCgIlgEAFcRwDXtdbVtlRVNbbAsDOEegmhYZ1PW2WSVhmkG4v1y8XlX7L5P2fzv2Zyv2auv6ayP1+lPlwk3p9flSInN/7IlcXpO9TE1IYTrTGmVnuYNAsM5MbVOzFICoZQU4eHQlrhMDIMQgLVEWBwChpJx6BZaDS7to7MJvK9i5JLzeGd1362txFakUZWZdEy5ZX58O8oB5bmvrXyosT/u0ouU7bOTZQH5TLlvYFO//rSg9vxB8oOa85uyX53XKacMhlSpm+bbimjPmnQpYz6lNFQXv+ukr8NGxlA98KmkKvXV+ZHh2tfv4K+e0tAo2pe/dTHoG5Njq2ODq2LhjbGRwZp5H48RsZpXeG1rvPwG/zWbQFhX0iSd7UpeiiafrpugKkfZOmH2N/DMYzw9SN8RT9zQ0Ba5uCXOPgVDn67ve2ohyXvZm1yiEvUpp1Oln554UStzLtdhYC/EAgUAoEbry/jcCVs9pTDmXV7r73elM164/Xc+rwFv+/W685YzTmHLbK5bBlo1/RwDEOCFTZxvAUpo+FWOITN9rZtIUU7wgcmhOpBjryHvsUjLFIbZWTsMrVhjYbbYRPkXcxtLjmyKstbzFGp5MHtfn96+hiNlQLBx9jxQyT2/uziU/zqMRorl/Tn+NXXy8TXq8QvV4kz+Z5B1LfZzlIPd6vGR2EwEgxBhUDbwKA2KJQOg7GgMA4MxoHDeAiEAAnnMLBtAgJHQOR1ELl8Mo+HZwpaWR0krqCVKSRzO4jsDiJb2Mbj4xlsPAsJp0BARAiICK77RhlU11JXg3tXWd/bRt8U0NfaWUtsyk4n90Kl+sdt6R+Fu7/dFP9yffunzPXnq9TPV6mfr9IfLhL3sfObQCzrCcS0liurK2l1JKyOxJHciUF5IHVrLAYc3lpX1wIB4+FQUpkyBNaGRNLQKCYazQaD25owdJN4KqmV33ltPyhHVuYjK/Ph8j3f7/YxAt8d+xbEvkWJ7/s2s0s2Y5FM/Khk7cTw/kBnaGvt3u24ddjKM8a13ZqzW/4r5aTJkDQZkoA+Beh/gP6WMmuDLqXXXpWHDb02qde8sCmO1Our69NT0MoK8Ns3zQh4zavXHW2kvemJTdHQ5uigQjKtFk+Mk+oldNw8A7fAxC2xcCvs5nUufktA2BYQ94Tkg07KfmfbQWfbfmfbnpC830U57KEd9tB2OttWeK2LrJZlTusql7DGJa7zSJsCymYn62C0Tzs/a1hZPNGoCz5vKRQsBYOlYLAUCBYDgZzTlbE7UlZ72m5PWqxxo/HKZEqYTRd6/YlKeaJW2qWzhuGudTZ5Co+eo+BEBGxfPWS4CS7Co6bJ9TJmyzKXsMYnrXJblxjNi7SmeTJW3IpcaKtfZzQvUxu3+dSTzRVgqDssm/0Qi/58efk5kfySSH5JJL+m0r+k0l+TqV9S6V/S6V/SmV8SqV+ukuVcqY8AUe9WO9MlGVvq6a0BEeEICgRKBoHJEAgNCmNBYRwojAOD82BwARrB6qLwhARWD4HVT+V1k9j9BGYfhdfbxukjsXop3D4Sq5vI6MDTOwgMZiMJCyOC60h/oFyLr6vFva3AinjC083F8oaXTza73D/wSyb/z+L9n7L5ny9TH84vP15cvT+LP8bOnk7j7y8Sd7GzUvi4GIje+SM3Tm9MoVZIFwEB39yA7SHTa2ubQHUtYFALDEqAgomgWjwEQkIiaSgEDY1iQqEUKJh0MDKS0SvuvLbT3bXQ8lxkTVZ2HF6ZD/+X6eI3ygtiz4LYLZt1y2ad8zMW8bh+6lsla8aH9vuF0d3NO5fj26z8nXLWZs7+brooU04A+uQfEZf7uLyOq5UXKsW58uji++KFTXGoXl/Zm5/DgEF1r181QMA1r1+zW3AH0xPb4yM74yM74yNq6fQMDT/SDJ8iomfIGAm1XkprkNEbl9nNK+yWFU7LKqdllYNf5eLXuPg1TusKF7/Ka90SUjaFlEU2XkJtFFMbJTTcPJuw2E7f6BceTIk0C3PaxXn9yuKpTlvw+4qBwK3fd+v3ZRyOpMV6ZbJcGIA4YL4yW+OAOW40xY1A3GiIG41XgPFEpQjvbZ/IdzXjQ2MtmBUeTTsxtNLBHCM2DDQjRATMdFujhI5bYOFXuMQlFn6e2jRDxE7gUaNNsAEsZAKP3mQTlUJWaFH84HU/x6IfT0++XF5+uUp8vkqUQX+KX70/vfh0cfn5MvHlMvH1MvElfvVLIpXSqTUDHYe9guCSWDkuQiAoYAgZDCGDQGQIhAaBMn9QhsIFDUh6O57SQ+F0tbE7yaxeAqOHwukiMXsJ9D4GvwtP6yEyOsksdj2B00JrwxLQ4BZI3Q/Hv1F+U4HtaGMdr82HlqXhlfngopiGbTmze//t4fmv+cKv6euPF4mvqeyXZOZzIv01lf0llf16lboLxUIq3dakpIvGr4c2NCBanEymtwFbD8PV1jSB6prBdc1QSCsETADV4sFgIhJORcKpaAQdDqVU17RKO3uzBkXJbT3ZWQ0uz0VW57+3sjS0PBdcngsuz/3nSi47XhC7ZbMu2axjfto8O67/Xsnq8cGDAeHpwU7JZf9eyZYflZy1mdN/bOUEoE8C+rTR8F8pJw26C7XyXKU4VykuVIoLlSKuVr6wHh2oN1blSwt4NLLqpxeNUAio8h2zBXcwPb41Nrw9PrI9PnI0M7He39FdD+5vhA41wYZxMFELfJKAmiFjxBSshFovpTdK6Y1SWuM8o0nGwMkYOBkTJ2O1zLPwUhZ+nkde7GAsd3NW+9vXB7u2xwbl4knNwpx2UaZdWTw3Ggp+fyHgv/F5b3zetMORtNkzLnfG6UpYbWd6w5necKrVxlSqK8B463HlXY6UyXCpVV9qlPrJEQmlWT7UaZmbsEgnNVNDK52scUrzIB7d14zqbEIIGuBtCBAOXIOuqURUVUIr39W+e1vx6iWtHpPRaR/8vqLbVfC4iz7fYyTy4ezsSyL5JZH6FE98jCceoqc5h+cuGHmMxN7HTj6env2azKT0moMurnl61L0wG1qWiDv7q2uJIDDpB2UIlF2+7YMh+FAQqRnVRmqgUxrp7BYmu5nObqbxCSxGYxsXz2DiqCQ0qa2R2ohoxcIISEgruLYF8pvjb5Rra3AVVY1DbGF0dT6wNBdakXrmpxFVkJVp2f/18ee/F+5+zVz/ks797ab43+8f/56/vY+d+JTa5bFZFokFBWEr3sIq3sLevkN0NFOvWIwYAtIEqq+uaQLVNoHqcBAwHgJuravBg+pakXAKAkZBwqlwaFtlZUs/Q5AzKoou8/H2SnBp7rfpYlkaXJ77r1Pyd8qz5Up2yWYc89Om2bEf04V6bHB/oPP8aL/ospcrOfefKP8YLcyGBKBPGHVJgy5p+Cb4P6W8SZfQaxM6TVytTOjULyzyXe3m6tGSjN7cVPHiRTMCjoGAmHjcwcxE2fHOxOjexKh8ZvxgcmRByJpitI6RG4dbkKN4xHgrcoKAmiFjZ9vqxZRGMaVRQmuS0HESeouEiRezifPttIUuztqAcEfUvzs2uDM2tDsxcjAzrpTOaBak2iWZdmXxwgQU/f6C33/j8976vLc+363ff+v3573elN2WstnSdnvabkvbbEWft+Tz3Lqd1zZryqhP6bXa8eHhRvjBQKdZMgnMjpklE85F8WInr/btm7qKd1Vv37x7/frt6zdv37x99+bdu7fvKt5VVL6r+OmnV4SGxqdQ6MPxyWM4UvT5i/7A88npfTj6EDv5dJX+lMg8n10+Hp/feELPJxfvT+OPkePHcOxPqUxcrVINdblls07ptHt+xrco7qS1V9UQQKA2CIQKgTKgUBYMyobBODAYt7aWAqqjQsB0KISGgNJhEBoCSkPBaAgIBQGlwCFtMDAZCiJBQCQwiAiuI4BqW8F/oEwA17W+e9fEIfFCK/PlFoyuzpumRLUVYGIz9R+3pX9//+nf33/6l+J9KXJs2T2c7B1pbSTXVCLfvIZUvEPUVGNAtfWgWuy7mvplGifMZRpAoOZadFVNA6imEVTTCAY1g8H4utrmupoWBKwNAWuDQ8lwKLmqqpnTys4Y5AUnENtaCi5JwsvScv53lSz2L4p9C7O+hVnvwoxbNuOan3HNz9ilU8Cs6Md0oRINHAx0xVXyG7sl9/1YRdpsTJkMScCQBAwJoz6u11xo1Rc69YVOfa5RnWmUZyrFuUpxqjw6VR6dqxTnauWZ8uhMeXSmUiT02oROm9BpEjpVQqd6YTrY0W6uOlXy1enJqhcvGsAgHBzKweN2JkY2RIPro4Pb4yO7k6N7UyK5eFI9P3skntifHJFPjU4wyV04pJhFnKQ2T9PxYhZxjk2e59MWhazlbu5Kr2C5V7A20LU+3LMtGjycGjuYGtufGpPPTigk02rZnHZRpl1a0K4sXgDGgt9fCgWLwWAxFCyFgsXQt0Xabjs36E+1mhONOm7QXzsdSROQMOrPVcrY4f6lRq2bFK0KGKbZcePMODA7BsyOO2Uzk2z6y5c/vXv7ruJtReXbdxVvKyrevqt8V/Ejr3563YLF3geDP1/En2LH96HwfSjy6SL+8eLyzuV5sFg/xU4+nifenyc/Xaa/pLKf4onPV8kvl8k/Z3JZs8k6O1b+qJzS6eCSeHtwqLqGWFfXBgbTIFAGFMqEQlkwGAcKZdfWUsBgOgTKhEKZUCgTAmVCIEwohAEF06FgGhRMg4KpEDAFCm6DgMngOhKolgCqJYJqf5sxQLX4dxVNAhIvuioNLEkCS3OxNdnhYG9VBfTdW0hIb7oNRg8X1ztZHWhY05vXkNevIJUVyLoaLKgWC6qtr6upB9XW11RjoaBGFZO1xmUxsC3gWmxdDbaupgFU0wCqbQKDmutqcbU1ODiUXN6bg0PJNdX41npaXHNYdAGxzaXAd8qhpbng0lxwSRJYkgSWfiD+7lg265XNen5PeUakmxzWjA9pxgdVooHDwe5LzVHWbCxvtCWNuoRBd6nTXuq1l3rtpUF3oVWfa1VnGuWpWnGqUZ6qFSeqox/XM7XiVK04UynOVIoLtfLbxpxOk9Srk3r1C6t8zyrfDxi0pv1d8JvX6JoqHAxCxaJWR/qXhnqXh/s3x4Z3JkZ3JkZ3JkV70+P7M+MHMxNqmXiMx6ZgkKuDPdIuwUJ3+0p/5/pg9/ZI785o/87owPZo/8Zw3+bIwLZo6HBqTCGelM9OHIknFZIp5dyMZmFOt/Tth7IvAGMh4M+6XTm3K+N0pGzWhMV8aQKSNuuFETjTG+JGIGm1pqzWpMmcAICy5oReF9eoXcvzhmmRcWbMODMGzI4D4gnn/IyQgH/58lXF23cVb99VvKv4tvid5lc/vcKhMR+PY39Np39NJH5NJP+cTv8plX46Pg4uy5Qssru/PbOzXrJa30eiBbfn3ue7tlrzNlvWZLpQyB1zU07pdPnTCi6JpcLuyhpCXR0ZDKaCwXQwhAGBMmFwLgTCqq2hgEEMCORHmN8WYAYUTIOAqRAQFQKigkEUMKgNXEcG1RLBdSRQLfF7PbeCalqqKnF4LNUrEweX5/yLkuM12Wpnx9t3kKoKGBxSX1eDePmy9vUrcFUlsqYKXVeDqavB1tVga2vKXrF1NdiKaiwViVuhkvtodDQM9+P9uup6UE0jqA5XV4urrWmCgokIGBkKIcIgpNoaPAZOiin2iy5TdHPRvygOLc+FviGe++7495TFPyiXb/ic0ukyZe3E0A/KR8O9CZ0qZzF9O90GGNLlY3HlB35GfQLQXxl1l3rtuVYV16njWlVcq4pr1XGt+lKnudJrvz3806ovteoy5bLjpF71QrexGrOZUwHv/0/aW3U3kmZbu7I4IsSWme00yswk5hAzMzMzm53OzEqoqu7qqure8F2ci/Mjz0VISmdVVu/9jTPGHDHeAPsmn5yea61XoXYyNgYSxwDCIpOxMTXuFPOcYr5DxHNLBF6ZyC7muWVCLyz2KqQ+hTSolivPT05XV3xykU8mcop4bjHfJxOGYUlMJU9olWmDJms2FOzmktNacduR7zIqu215mylt0qVNuozFkDYbMhbTh0L+1173c7XyU732pVr9sVb7sVb/udH4pd3+R6fza7fzW7f7e6/7z173927n907rl3r1p1Lhx1zmYyrRtBiyCvEQ5ZJWnldKZhkMDAY3JBgRgUAgEvprHBY3RqNnrNaszZoyG9MWo08htYt4N0ZtSyU1bK0Ip+jW5cncyeazXvJiVnxx63P88/Dpbpp3XtcqmgZVw9A3nhuLWrh3RoSGKLOoVBaVyqLRdqjU7b4r03e+IxqLTtui0bZo1C0adZNO3aRTNmnkDRplnUZZo1HWaJRVGmWFQlqGwIXx0dWSWnE/QNlwcozD0SGACRBHQSKTDE2QoEkyNEkCJ0nQFAmaIpOmSaRpCmmGQpomQVM00rTZP+yOAAAgAElEQVRwfUtxdLCz8IZCQtx6mgLNUEizFPIclTxPIc+RoDkadWlsdG2UvsKgvaGQl5iMlduw/1+NwqPL1DNrbi26W7MW0Y1Ze2PWDPMxoq+WbFQ1DMqGXlnTwQWlOCPjp2T8lEwQF3NiIs7PudQ/quW/l0t/LxX+Vka2DRV+LOV/qhSR3sWPxdyXfD8Nf0wnP6X7M7+BBw9ozqQ+ZVKfMsnPmeTnTPJTOo6ySfgxsy5lM56uv6HhsEwiYZHJWBqluSV8j1TgkQiQ4s8tFXrlYj8s8cJSv1IeVivccokXluVs5qrPnbWaMhZjwWEpuexVj7Puc7VC/lbI3wz6mkFfI+BpBDytkL8TCTSD3rLbnrMaMxZD2qxPmw3vcplfu53fb25+u+n9dtP7/fbm99ub3296v9/0+gT3ur/3ur80G3+v1/5eq/5cKX3OZT4k4z8k402LIQuLEJTzKmlNr7RcnOCxOMK3HA8c+qs9E/EE9MgIGoUioFELY/RpOnlznB7c3/RtLeeuDnL8c9XagmpuNLy92BKevNOJ6qIL5cq09/KoZ9Y29KqGXokY841Zzdk+BSAkYGzR6Vs02jaNtk2lsiiULQpli0YbsrtLp+0idwdi0agsat+VN+mUoTYQlKnkFQppiQQuUilLCZnkwabrmTXPDoPu6AiLpUHAGAkcJ4ETJGiSBE1A0CQETkJ9mqcRoMnQFAROTjIWTHzhOWt/gj5H7qM8Q4ZmyaRZhGYKeY5MmqeSF5iM1VHaCoO2QqMs06nLbb/nP5r5B4epZ1T/ieN+qOia1K85bhlUrQHKVR1cUIrTMn5KxkvJeDHRdULC+1sh+49qPyv/vVL8nMt8SCU+ppNf8pkv+eznXOZjJvVDOvkuEfuYSX7OpT9mU5+y6R8yyXep+Ltk7H0y/i4RfZeI9RPzQC/xMMrIuQir5TYBZxwgULBYBgE/P0qfo5LsQo5HKuxLJvLIRQGF1AeLvbDEp5T5FDKvQpYyG4tuZz0cqIV81YAXUS3oqwY8tYC3HvRWfa6q11n1Ous+VzPk60SD7UigHvCU3Pa83ZyxGFJmw0s2/Xu3889e7/de9/eb3m+97m/dLjIQGeof7fbPtfr7bPZtMvkUi92HQ29jkQ/JeN2sy7xGWQefLC+MoDHf4fhPMYNIIAIEAojHz4zSNuent2bGj2aY4oUJF2sperSWv9qLnbN8e8vhg5XM6YZxbWZ9bDSllrWNfY4RlLsm1cXGERFapVA2qNTNb0ilblOpLBptl/5KNNrOt8+waFQWEjO+h/IyhbREAhcg0nxQKHy063tmLYIyBkuHgHESOAGBExDUFwhMDGmGwEkEZRCYWJhZvT48HafNkpEqkDRDgWYo0GxfpDnElcmk+VHGm1H6Cp22TKcsk6HFktPxH43cg92IoHxj0iDqmb5y3OmnZFXboEKOrUEhUdXBeYU4JRMkZfyklB8RXKdkgr+X879UB/vuK8XP+cwP6cTHdPKHZOJTJv0xnfyQSnxIJV4SsR8yqU/5zMdc+mMu/SGTRAL0+1T8fTL+Phn/kIwj/bgPyfgPqcSHZBylOTuK65Q+WLw8NkrD42h43CydOkuBbLwrr0zklgrcUqFbJvTIxX6F1AtLvAqpVyH1KmUBlSJjtxQ9zloogKgS8JUD3krQVwl4KwFPPeRvRgK1oLca8NQCnkbY34oGkSsVn7PotGYsxpRJ/5LN/Nbt/Fyv/VSr/lirfq6Uf6xWPlfKv7Sav3U7v3U7v990/9Zo/VRrPCfTd5HYu3TmKRZ7CAc/JBM1kzYtFw5RLmtkbybGUaiRf4MykUAkEr+WgEQ8gUECN+ent+Ymlyfoi0zy5fyYdGHMuDrlO1iJnKzHT9etq5ObTJpewCs6TDWDqq5X1A3Kul7Z1Cu7RuVpH+V1KnWTRmPR6Ds02g6NujsUnbZHp+7RaXs06i6Nhugr0HTqNp26Taew6JTXNK8jKJOhRRK4AELzfsFXlPUnx2gsHQTGIXC8jzI4AYJfUUZEhqbI0BRInFyaW1yYWiKBkxTSNJU0S4FmyeBMX9AM4s0kaJZMmmPQV0ZpKwzqMp2yBBDnonrjfzZy93ZDz6h+zXFvAHHHiOCrfK2WQdl3ZS2cV4hTUl5Syk9K+WH+VRoW/VIu/FIp/b1S/Fu5OAwVX4q5L7nMj/ncjwWkm5H9ks9+yWU+5zKfcumPufQP2dTHbOpjNj0Myq/1KZP8mEqgVCcHSYM6qoEPVhYhDJqKx01TKTNUsuHqzC8XuyUCxJh9cnFAIQ0qZUGVPKCG/Sp51KAtepwlr6sWDNRCwXo4VA+HqsFANRiohgKVoLcW8jejwVYsjHxpezMaakVCzXCgFvSWvc7+S25MurfZ9G/dzq+97q/d7o/V6udy5edG86d6/WOp9Klc/rnR+K3X/aXd/rne+Kla/7FS/Vwo/JBN/5BO/ZBKVAyalEzQz8oqaVElER3uUUhkFAqNQWMIOPwfkgYwcGXiK5QhAmF9bmpneXZtZmx9mvlmgjZPg9ZpoHZj3sJaNG/Nm3bX/DJJ2W5N61QVg6pmUNX0yrpe2dAru0bVJev0W1f+A8e7r09faZtGYyHmTaduMyjbdMoW7asrf4MyBM77haJHO5KVDdqjIwRlEEF5wPFQQ5RJ4CSZNDk1PkUhTZEhpCKcpUCzZGiGDA1pniWTZsnQLAmaZVCXR2krdMoSnbJEIMw4ZIr/bObubYauQdUzqvv6luNvUNYrWwZFw6Bo6JV1naKilecVoqSUl5TyEhJekHeZUUr+Xsr9XMz/VECozX7KZ/rWm019yqY/ZlKf89kvyDblXAah+XO2f/dTLv0+FX9JRJGM8RKPvMSQgBF+iYVQop0N1dnR9cabOSoZwqCpeOwEGZqjU9VnRy4J3y7k2oVcu4jrlAjcMqFHJvLAkqAG9ilkabu55HOV/J5aKFgLBZvRSCsWbUTCyHcW1ULBWijQiIRasXArFmpF+6qH/BW/u+S2l5zWvN2cNuvfZtO/djt/azZ+qlW/VCqfSuW/NVu/9nq/9nr/vLnpZ4xu99dO+5dG86dy+SWZuA36On5Py+sK8a7ScmFOJUX6GFEp3ya4Ngo4J6ytSSaTiCegR9DoETQWg8VhsPgB2QQ8Ho/D47E4LAaLQWNQKNQUnXy2uby9MMWaG79aX2JvrQr3d6xXZ272mZd7ndGoWm5HyWzImnQVs7aqV9b0qppeUdcreyYVZ/digPLWn1H+nnZo1J3XGYNOZdEpiL4p/iikPsok0mJEKnm06Xpm7bPdIGJtj2C+RbkP8fhgMQmBE2RoEgImRulTTMYUCZwiQ9OIB5NJsyRohgTNkMAZEmLM0CwZmiGB03Tq0leU8TNarvg/6tk7m75jUHUHKHeN6q7xL/xYr2joFUj6qukVFa08CwsRjuMSnp97kVVJfypkkKruczbdd9xc+ods+kM29UM29SGT/JjLfClkP+ezn/Nfd8Z9yqQ/ZdMfs6l3idhjJPgQCjyFg2+j4adw8CkcfAwF3kZCKCYBD6BQOBQKGkGRcRgqDjtBgiYgQLy/7ZQKbEKuTcSxibgOCd8lFbrlYq9C6lfKYgZNNeAteV0Vvwfx42Y00knEO4l4Ox5rxWLteKwZjTZjkVYsgqDcjATrIX8t6Kv43SWPo+S05mymtNnwksv82m79o9X8R7v1a6f9j077nze9f950f2k1f6pVP5dLH/LZp2SiE/AVrKaSzeyTCtxCTtpqyNqNruuTpEyQVUoySklGIfaKuA4xzwuLInqVVw1r+JzLg/3VhcVJ5hiDSgOJIAFHIOAIRDwBAiA6lTYzPr62sHC4uSE4PeQfbO4sTBwsTrkF1z4BO62S57SKnFZRMmirFlPBoM1p1RmjtmBQI65c0yvqekXPpBLuXxChVSr1/wrlr3ma9pXjrwFjiDIJXICAeSplKSGXIh2MR5vu4s36CIYOAmNIxnjlx+MgMA4A4yA4AYLjJGgCAibHGFM0yhQJnCJBU6RvUYbAaQicIkHT5MEplbKAoEwlLxLwM6Iz7r+qmTubvmNUdQcQf5fjll7R0imaeriuV9R1irpeUdMrylpZBhYkJJy4hBuX8Pyc86JW8Uu18HNpMBkp5pAB9VBIMkasGvHjT4gyqY+Z1MdM8iUeeRuPvMSjL7HISyzyMiz7YmHUKJGwMjlxwdo6XH0DokfIOOwECSLjMGdrK35Y4hTzkUGJWyrwyQYZQykreRyVgGeAcrAeDjYioXYs2kslb9KpXirRTcY7iVg7EWnHw61YuBUNNcL+WtBbC3orAXfeYclajVmrMe+wPKUSH/LZd9nM20z6OZ16Tqe0HPb+8tLq1CR3hxXXqsJKWRCWOIRsK/8qoJD45MKwQnKfitQ8NsfVcVzKzyglaYU4rZC4BGyHkBOAJSE1HDWoM1Zj1e+uhQMFnyfltPt0GrNYZODzzCKBXSbxqxVRgyZl1uVsxrzd5BBzztbmrzYXrdcnfhE7pZSUjZqCTpnVwCWjruG01aymtFZV1KuqBmVNrxiirDi5AklrVOrmq4Cx9z+jTH1V9lG+0kwjb9LIG0jlh6AMAvMM2nJOIb+zaHtm7b1Fuz+/PIKhAcAYAIyB4PjAjMcBYAwAxvsXwXEImoDAyVH6FBmahMApCPwzylODjscAZdI8g7rCoC7TyItE/MzF7sVv5dSdTd8xKLtGVdeo+jPHLb2ipVc0dYqmDm7o4boerusUVT1c1cEljTT9CmUf+6xiUP+jWkRQ/gnZaIHstRhgjZD9KZ/5/DV4pJGU/EM29UMm+SGV+Lbsi79PxD8k4++TUZRsf8cq4AVUCunxIYhGUfBYJgiQ8di9pfkALHaJ+Yjcg7gcUEgjGmXRZSu4rCWvsxrwNsKBeihQC/rqIX89HGhGQ514pJuIIuolY91EtJuIdOKhVizQCPsqXmfBaS17HBWfsxrwNMOBTizSTcS6iXgnEesl4luLiygUCoVC7SzMJzSKmBpOaBQhhdQvF4VVsrzNULIbM0ZN2W50c84jYk4fZaXUyb82si8cQo4flkQ0ipRJV3LbGkFvNxa8TUTuU9HbWKgd9DT9rqbfWXVay3ZTwWrIW3RZozplUERUYhP7WHm0FZYJojJhRi3P61Udj+s+Gmq6HWWzIaNTF75BWdkzqYyXHIi8Ru1nZdZfuTKVsvNqsUOlIkcWjcqifUWZRSNv0ikbNDKC8goJXACIcxOjayWN8tas6Zm1Nyb15swi+k8oA8A4QOyjDADjIDAOgRNk0gSDNgWBkwNqv6KMXPnavwOnIWCaQppjUJcRlAHCzO7a0d8K8XubvqNHUFZ3v+vHekVTBzf7HMN1naKqg6s6uKiRpuWCuIQbFXOjIo7n+rRm0f1aK/1cLvxxM+dQpfyXwV6iIcpI8Phh8HGSD8n4h2TslaIfktH3iTBKd7yvOz92Crnw8T4ZhyHjMAyASMJhN2an/AqJQ8J3iPlOCR/pLvthCeLKIZU8YdQW3LZqwNOMBBvhQD3kHwppybWioU480oqGmpFAM+xrhn3tSKAZ9FY89rLHXvU66wF3Oxa+y6aeCrmnYvGpWLjP5+4y6RPWFho1gh5Bn22s5wzqtF6dNWrTenUIlsTUcN3nvEtGbhOhu0QoILwOCa4zSklKIU4qxHb+tVXAdoq4XpkoqJTFdMqMRV90mEsua8lpKTnMZae5ZDflLYacSZcxaAZSZ43qvFmbMaqiKonyeDsiF8UVkoJe3XLamk5b2WJquh0Nhy2rURX06qpeWR0EjK5R6ebyKZR1KmWdSvv3AWMH4ZhK2aFSd6jUfrqgfWPJWzQywvFXVybiZxcmN5p6Vc+k7pk1PaNyfWoRg6EBRCZAHOsnCmC8jzIRARrJHpN06hSNMgUBkxAwAQGTEDhNgmZIpBkInCKByMUJCJwkgZN9lKFZBnWRQV2iU5ZA4uzawu6XTPTBph+WfV2DqmtUtb/jynBTB9d1cE0P13RwVQtXtPKiWpqS86NiblTMjYg4rqvjpt30t3Kh77jZFNJl+5RHPs+X/JBJ9qnNpj5kki/J2Pt04n068TYRfY5HXhLR53j4JRH5kIp9SEW/USLyPh5G6U4ODBenXonAyL4YBQEQi6YT8RAWOzdKtwjYDinfIeE7JHyXVOCVi3ywJKCQhlSygELqhSVhrbIWcLeioWakn4Yb4UAjHEBayxW/q+J3VwPuWtDTCHrqfnfZY6947GW3rey2NQKeXiz8kE09FbJPhexDLnuTTrVjsWY4dLq1hUKNjIyghYf7JbO+YDFUHZaixRBVyW5joZLD0gr5nrLJ+1Q0LOEFeBdphTilEMXlQjufjcwmAwppTKfK2UxVn7MV9rXDvlbQ0wi4G35X3eesuKwVp6XstFRc1prHXvc6mn53J+xt+Z1Fs87KOfMK2S23veWylfS6hs3S83tbbkfdai4ZdAWdumpQVQ2qql5R0yvaRmVYJKbTNsmDaR+Ntv1nJx5CTKMiKG9Tv6n2WDQKi0ZGUP7aWkZQxuNntxd3b03qrlHVM6l7esXq5DwGSwcI36AM9l15DCAyQeIYRBwjQZNU8hQZmoSAyUFnY5oETZOgGRI4OUSZBE6QoSHKM3TKAoO6RCMvQsTZ+emt94nQk9PYM6lvLNqeSdNDjNmgahuUbb3iNcdNHVzXyWs6uKaDqzq4opUXVZKUjBcRsyMiTljIdl0dN2zGL4Xch0wSYfRdKv4+nXhORF/SCWTxFI88J6LP8chjNIwQ3Oc4GbsPB26Dnud45N23KL9PRt4nIx/iEZTh7NB4ceKXCh0CzjSNTMCgaEQchYCDsJijN0tuuRBB2Snle2R9lINKmV8pC2pg6dHB5eZ6Kxp8KmRu04luItqMBBuR4KDC81b87rLPWfW76gFP3e+ueh0Vj73qdbRC3ttE9Cmbesym77Kph1z6PpvpJRONSLgR9J9tbqBQKAIObxVyqzZjzqTzy8WiXZbieP8ln+qE/Z2w/ymbfEjHY7DIxzlNKcQphSQqFTgEbJdE4FdIQmp5yqSr+Vy9ePghnXjKJh8ziYd0/D4ZuY2HehF/O+hueG1Vl7nsMJbthpLNULIZSlZ93qgJyfj6s92KRX8b9HY8zhu/t+123AS8NwFvxWRIq+GyXlnRK6t6ZVWnaBoUKblkgrlFJg/2YFC3/4Dvd0TdRubbVCqLStlCROsDzaJTNgeuvEICF7C4Wc722YNV2zGquiZ1R69YmZjHYOkAkQkQmf2YAYwDwBiRyASIYwCRCRCYIDBGgiYRxx02NxB7JkPT0NCS+zRPQuAUBEyTwRkaeZ5BXaSRFyFgdoq59hj2vfNY7m36R4fx0WG8M2s7BmVnYMYtvaKpVzR1cEMH14Yca+UVrbyiledV4qSUGxGzw0J2SHDtvDxqOSxfCjnEdBGU36UT7zPJD9nUx3zmfSb5LpV4m4g9xyNvE7G3iejbRPQpFkZQfogEHyLBt4nIu1T8fSqGeDPC8ftk5EMygjKdH+pOD9wCjoPPXmTS8WgUlYgj4TB0ENBxry0CjkXANvPZFgHbJuJ65WK/QhpQSr0KiU8pM/DYRBRqfW7WIOIHtKqM3VL1u5thfzcW7sbC7Vi4GQnWQt6q31UNuOv98bWvFws/pJNPucxzIfuYzzzkM4/5zFMh95jP3KWTRYftzeQkegTFIJPPN9dZczOzdBoZhx1BoS42Vqsuazvkq7jtj5nEYyaRVMvc18dJhTipkAQlPJvgGvn/5lNK4wZ10WltBr3daPAmHr5NhG8T4ZtY8CYa6IW93ZC75Xc0Pbam197y2htua81prjnNdYe5YFTrL/aTatlt0Nt221su+0MkeB8Jtl2OkkGbVsvLuq8oN/SKoko2P7ULkdbpfUt+HTD+zPF2XwOaKZQtCnWLSt36Nmls0ChrZGgZAhbw+DndOfvBqkFQbmnli2MzGCwNIIwCBCYAjA28eQzx6SHi/SgMTIDABEAcB4n9XgcJmoKA7/ShIWCK9AplEjDHpK10fZ5/VrL/apT/s1X9r3btt0r+xqJt6eDXZtzQyms6eU0nr2nltQHHZY0srxQnpJyw6DosZAf5V87Lo67X2a/qCtmPufRLMvaxkPmxUvhczH4q9PcSfcj0M8b7dOIlGXuL7IZLxd8mom8T/fVQ71Oxd4nou0T0fTKKMl8c6U4PHLxrl5CzOT2JH0FRCTgyHksl4nXsS6uQa+ZzzHy2RcCxirhumdALS7wKiQeWeGCJXSoYp1KQEo2AHqGD4MIYc2dp8XqHpeNeBTSKgsvaivh7iVAnGuhEArfx8FMm+VLIvivk3hVzL8Xc20L2pZB9zmfuUvFGKGAU8GZHGQQMhojDEXE4LAqFQaHwaDQRi8Vj0KLjfc35YVglK9nN96nYcz6d0ascF4cJWBSHxWGpwMa79kiFMa0qadLlHOZ60HubiDyk44+ZxFM2+ZxNPmXiT+n4Uyr6nIq+TcffZuIvmcRLNvmSSbxNxx7joY7P0XRa7fwLB+/iPuzv+T13If9t0Nf1ubtuZ8Woz6jlJZ2iolNUdIqqTlHTw3WdfHPhAIDW6fTt1ygj6eJPHCNOPFywKJSt/g4kBOJvUQaBeQBY8AlEd2ZV26DsmdQ1tXSGMY3F0gACHXFfgMjsuzKBCRCZRCITsWeo78cTAHEcEWLMA5/+FmVgEiROkYBpKmmOTllAUGbQlnNW68+lzI+V/KdC5mMu+aWYeXBbGlr5kOOmDq5p5VWtrDo4VjSyskZW1sjySlFcwgkL2WEhO8C/cl4dt922D5nED4MWMoLsx1z6czGL5OahYSN3+7s9k9GXZPRtIvKSjLwkoy/JSF+JyLtE+F0y8j4ZeZcIoyyXx4azQ5eAE5AKj1cWcSgUBY+l4LEQDqO+PHNJBXYR1ybi2sVch4Tvkgk9sBiRWy5yyURTo3QMZoSAx+KxGAx6BI1CjaBQKBQKjUKBOOwEhcyan5WcHHpgqV0iMPLZeu6Vln2pvjpXXJ7C5yey0yPBwd7hm+XFMSYDArEoFGZkhIjDEwYi4vAADk/E4iACQXp6yN5a2Z2bytvNd8noQzqRNWpsZ/sxuTAGi0MSvo13beWznRJ+WKvIO63NSOAmEb1PxR7S8cd0/DEdf8oknjKJ50ziJZN4l02+yybfpuOPichdNNANuFsee81uqjvMKZ1cebLV9bk+5TNPsfB9OHAX8ve8rrrFkFXDRa2irFOUdYqKVlHVwS0DfLp+QkRQpm/TqDtUyl9Fi20qZZtCYVEp25ShPVO2qUi0GAhBmUpeI0PLAHGeSl5OyiQ9oxJBuaqSTtMRlBlDG0aCMpHQ55hAGAWIYyAwOehsjAMExLyRLDEJAhMgcRwc8I1MVUBgCuqjvEgjL5LAWTp1KabXPcYCH4vZx3j4h3zqQzZx6zA1NPKvrqyF6zq4qkM4llW08rJWVlJLiypJTiGMCq/8vAsf99x9feK4PLwPeT/m0h/zmY/59Md85nMh20cZ6SsXc0hf+T2CeD7zuZj7lM98yqe/FHM/lnI/lfM/Vwo/lXI/FrM/lfM/lwt/qxR/qZZ+qZX/XimirJfHxvNDF58dkok4W+s4FIqMx1IJOCIGJT89dMuEtj7KPKdU4JIJ3XKRBxa75CJkPTc+hh5B43E4Ag6Hx+LwWBwBh8PjsHgsFofBYBCuUSjcCAo3gsKgUBgUCj3QyCthRlA4DJqAxRFecYwfLHAYDINMkl8cna4uMEFiWKeqed2tkD9r1FrPDiJSQVQuCoh5Vu6VXcR1iHheuThh0JTdtkbA3Q77OhF/N+zvhnzdoLftd7V8jqbH1nBb6y5LzWGq2owVq75s0VWs+qrd0HCZbkOemFp6G/L9VCm+JGOP0dBdyN/1umomQ0YlL2gVZZ2iolNWdcqqDu4YleKDKwBaZ9AHU4/voUzpc7xNIW9TvkWZQmFRv4/yEhE/Nzm6VlLJEZS7RlVdLZ1hzLxCmUkkMpGgPBSBMEokjvWbzUhPgzAGEJggMEHqTweRdgfSvHs1IwSmKX1XXiCDM1TyovbiLAbz605TyaIpmpQlo6Kg4OalVwX5dV52mZNeZCTnael5UnyWEJ0mRCdx4UlMeBwVHIX5hwHegeOcZThc0x2sqneWtPtvfu22/t8vn/6fH97/1+P9fz8+/PfTw3893P334/1/3t/+9+P9fz/c/df97f95evjP296/ep1/3XT+46bzz277X932v5Avnuu0fu+0fmv1v/nhl1rll2r551Lh51Lhx1wGZb06Nl8c2dnnISlfur9NRKNIeAyVgCOMoIQHO0OUbWKuQ8If0uySC10ygVsuWpmeGkGh8Vj8gGP8YI3HY/H4Ad84DBaHxeKxWDwWS8BhCcMjIoR+HG7I7vC3Ibew6JEJOlXHPd9ZmKIQsEGNohHwNkP+os1kPT8ISfhRucgv5lo4l1Y+2yXmBxTSjMXQCLpv4uGHdPwpk3jOJp4zibfp+HMq9piI3EcDvaC77XO03LaW29b22nsB923I+xALvssm/t6svs8mwyppL+B9m4g+RII3AW/X7ayZDTmNoqiFy1q4rJVVtLKKVtY2wobzK5CEBIwdGm2b+pcRmUWlsKhkVp9g8jA3DwMG0lpGUF4lg0tE3PzSxFpZwa4o2SUFu6LkFGQXs4xJDJZOJDCIRCYRqfaAMSKxTzOh78pMEBgHAWQLOhMR0myGwAmQOA4Qx0DiWH9kOKgLSeA0hTRHI8/TyPNkcIZCWhRsLqu350RLY8KlUfHSqGpj0nW2GrjaDF1vBa42/Jfr3ss1z8Wa+3zVdb7qOn/jOl91nr9xnL9xXKxaTt/o9hcVrDmYNS/bnBFvTLd9ri/l0vts6j4auo+GbsOBG2QPgsfZdDurdkvZaqraLQWTPq1VJVVwDJaFpKKAWOAVcF28a/v1ufn82Hh2rDs+0BzuKfe34Z0t6faGeHOVv76Csl0dWS6PnNyLiFyovzdi6RgAACAASURBVDiBcGgQh6YScDgUir29EVLJ3DKhSyZ0y5D9cSKvQuJXSoNqeUAtj+iUO8uLI6gRhLy/0Fc0/73+8jEcBo/DEHCY7cWZ5QkGCY/rpBJ/v7v7+fb2Pp00Hm+HxJyoXBgQcy3cSwvv2iHihVRwzmZsBD29WOguGb1PxR7T8adM/HW0+JBLvc8mX9Lx52T0KRF5SSc+5NOfy/mf65Wf65VPpbxVdGnlnnY9rvtw4Dbo63ocdYshp4FjoqsI/ygiOIzw9yO8/YRgX3+0SaFs0OjbdPofUaaQtxGUaZRtpEFBI2/TkVPyNpW8TSUjoO/QKCwaZYtGZiEDPwpplQQt4fHzm7OrST4rymVFuawYlxVhb8wyxrFYOkBgEP/gyoRRIpFJJDAIBAZAHAPBcZD4LcrEcQgch4D+9aEgYBwCxiEEZWgWQZkEzpKhBfXRVoi7477c9Fxueq82AxxWlL8bF+4nBPsx/m6Uvxvh70b4uyHeToi3E+RuB3k7Qd5OgLfj5+24Odu2yy39yar68I1yb1nKWhBuLvHWl9iri5fLc6cL08ezEwfTY3uTzN2J0Z1xBmuMxhqjbzFpW0zq5ih1c5SCHLeY1L7GqKwxGmuctjNB351k7E8zD2fGjufGTxcmL5amUdaLI+vVaVwlK5p1QVjKAAlEDIpKwGFQKM7edtllS5sNGYsxZzPlbOas1ZSzWzI2U8ZmztjMZa9TeHKMQqH+N6T+b4TDYL93HUvAYXAY9NQolUmGKCAQsxjrIX8l4Amp5crtJef1not74ODsW7lnFv6VVcQOKKVZqxFx5btk9KGPcuJtNvmSSSIofw3KkUA34LmLBt+m40/JyG3Y1/TYG25rxWGUn2yl1PKez30X8nU99prFkFPLI8KzEG8vxNtF/vEi/G339c7Y6BaVhqDM+p4rD4yZvE1B8O1zvE0lb9MoO7QByvQ+yusU0hsSuITDz19ssAqyg5RoPyU+zEqPM+L9WcY4Bksj4hn9JgZS/BFGiQQGkTBKxDMIeAZAGAWBrygT8aMAYbRPLTgx5PuPKANTFHCI8gwJnNef7qSlRxHBfkSwHxHsRQT7MdFBXHzYl+gwLjqMiQ6iooOY6DAqPIgID8LC/bDwICg4DAgOfPwDN+/Aydm3Xe8aTrfkOyuSrSUJa1m6vSLbWZXvrsF768qDDdXBpupwU3vMMpztmM53zRd75os929WB4/rQxT52c489vBMf/9QvOAsIzwPC85DoPCy6iIgvYpLLuPQqLr1Myq5Q5vMD88WR4exQd3KgPt4fJ4EIygQ0amN6UnV2JD/ah4/34ZMD+fG+7GhPerQnPtgW7bNE+yzJ4fbu0jwWjSZgsXgcBo9DQPwujv8/UEZcGYthUgESAUcGCDtTtLN5xsX86PUiU7I5YzrfsFxumS82Texji+DaKmJ7YVHSqK147Z2I/zYRfkhFH9MxxJJfMomnZPQ+FroJ+7pBdzfg6vidbZ8DWdQd5rrD3PE7H2LBL6VcwqDQnO0+hAL34UDXY6+Z9Tm1PCG7jolPYuLjmPgoLj5KSo+j4qP5yW0KdejK238mmEpmUSksCpnVzxXkbQq5n5up5EHlN5iSUMnrFNIKCVwkEObhw90CfJyUHCUlxxnZSVy0P0Ebx2JpRDy9H5cJowBxiDKDiKcT8HSAiKDMBIlMgDBKxDOIeMaQ2r9EGZwigzNU0hyNPE8CpkngvOH8ICs/i4uP4+IjREnJSUp6mpaepqWnKclJX9KTZF+nCelJQnqakJ4lpGcxyUlUfBqTnMWkZ3HpeVJ+lYKvU/B1WsHOKDkZJSer5OZUr8XJq7h5NTev4hbU3IJqIDW3qOYW1bxif/GNSmpuUcVBGU93DCe7p7Njc0TMDBEzSsCRsGgaHkvCohl4zCyImwFwswB2FsTMAn3NAJhZEDsNYKdA7CgRS8RiiFgMAYtBmMPjMHgsFofB9o+Yv/JaHG4APQ6DHerPljz8tUwqESLgKEQ8a4JyPE27nB/lLI/LdxasVyw7e8fG3rFwjsz8K6uQ7YNFSZO24rG3I76beOg+GXlMx56R1lsmgcTlx0TkMR56iAVuQp621972Oloeey/ofk6GPxUzn0vZj4X0h1xSe7mX1Sue45Ge11G3GPIaOCHnRESnUdFpVHQcFR/HxMcJ6fHW4jaZOnTl7a8cIwGDvE0jb9PIWzTycCbCopL7BR+FwqJStmj9wfVmv+YjrYDAAhladLCPC4qztPQ0LTvNys/ioqMByn1XJhJGAeIYkThKJDAIBDoBTycQ6ANXRqLFH1F+FTn6KIPEsQHK0wOUZ0jgvPX6pKS+ziquMvBlFr7Myi+y8oscfJGVn2flyPE8B18gysovcvBVFr7KwpdZxVUWvsrAlxn4Ellk4cu8il3UcEtaXknLL2l5JS2vrOMjqugF/YVOUNELKnpBVSeoIkcdv6oTDFXR8QdX+FWdoKbj13T8mpaHkm4syLYWzufG3tDAMdwIDYchYUZoOAwFi6HiMBNE3CQRO0nETgPYGQA3A+BmQNwMiJsGcVMgfopEYAIEAItBaMZjMfhBbfcHRl+f/hnfP+gPTw5RHqOBAA7LJIOSvTeKg1X10brudNN4vmW+ZJkvt00XLMPFjoV3aROyvXJRwqApuqzNkKcbDdwlwg+p6HM6/jYdf5uOP6fjz6nYUyJyHw3eRfy3Yd9NyNsLuu+j/neZ+A/51A/51Pts4jkZeZeO1dxm6d7aTcBz43fVrfqCFk7CvJj0MiG9SEgvEtLzhPQspzg/29wjUXfo9N0/uTISHhCUWVQyi0reopIHNPerwC1qn+MhyqtkaAUgLIyPrsaklwXlRVZxkVVcFFRXSenZOHUCN0SZOECZwBigTCPgEZTHEJQRqybi6SCR+VcoD1x5kgRODV0ZAufsnNOanldQc/IqdkHNLqquC8qrvOKqoOwrr7gcrr+R6rqgvC4or/PK67zyKq+8Lqo4ZS2vZhDWDMKqXljVC2sGUc0oQq7UDSJEDaOoZhDVDcJXEtQNwppeUNPza3p+3SCo6wQNvbChFzZ0goaO39QLGjo+6mCcwlkcO5th7E0x1seokxABQqOoOAwZi6bhsWsT9M2p0a2pUdbU6PY0c2dmbHdmbGeGuTMztjM7vjs3uTk9BmGxA5T/6Kn/htE/3MKiMVg05vXdP7gyDouZZEIEHGaWSbVx9+3cfdPVtv5s03C2qT/b1JxsqI/W1SdbJt65TcRxy4Vxg7rgtDSDfZQf07GnTPxl0MTocxwN3EX8d2Hfbdh3Hw28TUVf0rF3mdi7TOxdOvY2FXmMBz/kEhbehUfMeRsPNx3GvA5OKfhJOTsFX6cV1xnFVUZxVVRfCfePyLQ9Bn3/u/NqGhkp8hCUWRTyFoWyRaGwKMiI5CvHr1FeJuDnl6c3Cmp2UXOdV18X1OyShp2SnTMp4wOUGQCRSSSOAkQmMOCVgAQMwigyPUFQJnwH5X56RlAmgcgEe4oETiGVHwmYhoBZB/esaeKXtBxERQ27pOGU1OzXKiJSXQ/16tZ1Uc0uqq9LanZZw6nq+A2jqGEUN4yihlHUNEmapv66YRQ1TaKmSTy4ImwYEYgFdYMAOUWuNAyChkHY1AsaekHzlVCbdID/ZpK9PHG5NHm6ODlPBb+iTMCcLs9crc5dr81dr82x1+bYw8X6HHt9gb2xeLE6TyHgCJhBxvgDwdi/tN5/g/I3QlDGYgg4zBQTwqFHNuYmXIIj7em6/mzTcr1rY+85uIdO/olLcOrgn5i4p1YRxw0LY3plzm6q+Z3tiO8mFuxnjFTsORV7TIQfYoG7SJ/gp0T4fTb5LpP4WMh8Ked/rOR/rBZ+qhZ+rpd+qhV/qhbepmPio82Gy9xymnI6eVolzKj4GTUvo+Kk5BdJ2XlRfaU5P6XS9/8C5W0qeZiDt6jfcNz/YPafAsYqCVrG4ed3V3ZqBl5Z1yepoucmZecM8jgORyfi6cS+KzOBr4GYjgggjEJfaz7kIg2xYQgYBwijSNQGiUyQOAoSxxCUkc9QUUgzNFIfZRf/omkWlnX8ip5X0fMqOl5Fy63qeGUtp6wZilvWcCpaLnI6XCAqadgDjnl1gwDhtWWWDCRumsUts7htkbTMYkQI0E2TuGkSNY2iplHYNApbJlHLKGoZhS2DsGUUto2ilkGIqKkXtAxC1BKVKFqf4b6Z5q7N8tbndmaYIBpFxqIpOAwFh75cnRWwFgVbi8KtReHWgmhrQbS1IGYtireXxNtLou0lAWuJARLxGDQBg/4Oyv9r/TXKGDwOjcOiAQKWSSViRka25if051tW9r5XdOYVnXqEJx7BsU906hNfeIXnZs6pXcQJqmQpk67otNQDriHKT6nYcyr6lIo8JkKP8eBjPPiUiLzPJj8Vsz/k0++zqU/F7M/18i+t2s/10qdi9n028ZKOPUQDbxNhr5xrZh/ceGx5nTyp5EcklxHJRVR2HpGdB8UnIdGh+vSAyTz8Dsr9QPzad7co5C3KsOwjb1PIfaa/okxaJYFLONz85dZe2yKoIhjpeXWjICm/oJPG8TgGEU8nItO+/nF0GCQGmCIoM4h4OgFHI+BoQxtGLg6eYQ4yBoLyBIU0TSPPISi7BVcdq6hmFFYNgpqBXzf0/8rX9PyqjlfV8ar6/rFm4FX13Kqe27/yJ9X0/IZR2DSJWmZxyyxpWaQti7RllbSskpZF0n6l/gNmSdssaZvEiDrfqm0St42ioTpGEWoKwos35oQbc4LNefH28vnKNAkzQsKiqTgMCTtytTon230j21lGJN9dgfdW4L0VeL+/UB6uTVFJWPQIAYvG49A47MCJ/9d+jAgzgv4LlNF4HAaLRZNAPJ1CQKFQl6yViIITlF0FpRdB6UVAfBYQnwUk50HpRUByaeGe2oXsoEqatugrPmc7EriJh+8QS07H36bjL5nYSyb2ko69y8TfZZPvs8kPudTHQuZdNvGcij5EAzdBd8dn7/ocNwHXQ8T/HA89x0OPUb/iZCOllpRNqrD02is4jsmvUipOWs1Jq7k5DccrvpqaOKbTDr6z7+KrH29+NeZvUX4Vl5H2xRsSuEjAL1yxdjLwcVnHbZhFdbOwbRWlFVc00gQexyDiGYjLAn1XZhAJdAKeRsTTCXjaENNvUUZseGyQRhhImIaAflwmQ1MQMEEmTVHJsyRgGgRmPMLrrk1cNwkbJmHDhCSBQX41CuoGQd3I/wsJ6kZBTc+vG/jDnNA0i4e8dmyytk3atsvaNmnbJu3YZR2btGP9qv6TVmnbIukgMku6FmnXIumaBzJJOiZxxyzumsSoUQJWvDkv3V6Sbi/Jd1e4G/M0HAbCjFBxGAg9cvlmRnW4Bu+/URy8UR6uKg9XVYer6qM19fGa+nhNebiqPlqfY5AxIyN4LAaHQ+OwmP9biBFL/muUMTgsGotBU8kEMoQbGUGJjzajiuuA9DwkuwrLr0Ky85DsIiS7DMuvQvIru+DcJroOKMUxvSpt1pe99k7UfxMPPSD7hxCU09GXdPQpEb6L+O7C3sdY8CEaQHQb8t6FvI/RwNtE+F0q+i4VfUlGnqKB51gwphHLj9bKRkVWK85pBTktP6vh5rTcvI5XMvKjMGdm6ohO30PeS4RMPaiUbdrraEF6jfIWhdxPF0NR+3O+dQppBQIW8fh5xflpQXsVkRynFBcZ1WVZz4nLz+l9lOkAfhSZSA+zMgFPI+CH1H4X5VHwVbAeJmYEZWQTM/K6DAiYAoEZn+j61iFtWsRti/iVcYpbZlHLImqZhS2zsG0VtyyiplmIqGESNE3IQtg0CREnbphETZOobZF0rNKuTda1y7p2eccu7zrkXbus65B/lV3Wtcm6Nhny5Gu4O8iPW6Rd5GiR9CzSXh9uMYqKGRFuzMG7y/LdZcXeG9nOyhiAB9EoGh4LjKDOlqd0pxvq4zX18br6eF15uArvr0h3Fvkbs5z1Ge7GnJC1OEEGCFgsAYPGYxGUv0fkXxD8VyhjMZjXKOOw6FE6AcBjMOgR5dl2UsWNwOyYkh1TXkfhy4j8Miy/CMuvIgq2R3xlE14FVZKEUZ2xGEpuazPk6UR8t/HQYzL6lIo+p8LPyfBzMvwYD96HfbchT8dra7stN0HXXcjT9dq7XlvP77gJOu/D3seI7zkWfI4FHkLex7BHdrLh4ByVjfKiQVQ0CAt6ftEgKBkFVbMwKmdPTx4xGHt02mAv8tc+8deUPBSFskWhbJLJW6+y8nBk/XV7p+bytOuUVy2Sgp6fVrPT6muv8HiIMhE/OuxFAIRRgEAn4AYo4/so92vBb1Ae+2uUJ4Yok8BJEJixXJ+UtJyM8jqtuMooLrPKq5zqqqhhFzTsvPo6r77Kq66KGnZVz0NsGOG4ZRa3LKKWRdSxSdpWSdsiblvFbSvCsXRIbc+JCO45h6dwzy7v2eVdu7xrl/ccMIL1gGxp1ybtWqVdq6S/sEl6NmnPKulZJSgyZoS7OqM9XlMdrsJ7K/Ld5WkSkTiCouGxIHpke5oh3V0SsRbE24uSnSXx9qJoe1G8syTdfwMfb2ovdi7X5sg4LAUAiF9R/r+OyH9A+RXTfUsGCNhRGhFh2sA+SGv5cRU3rmLHVeyE8joOX8UUV1EFO67kBOUch+g6MEC57LE1Q55u1H8bDz0kwo/J0FMi9JQIPSfCT7HgfcR7G3T2fPaux9rz2TseS8djvQk47sOep3jwJRl5l4q+T0Ze4qGHkPch6E7ppOL9lbxOUjFLyiZRySismEVlk6BlEwWl7FHmIYOxh7xlq79781uaqeRNKnkT8WMymUUhb5GRxetOHGkdQZkELIygZ1XnZ3ceecsubdllLYe864LzesEoZRKPGwZiJkD4arQEPBWhGelXDGu+vwgY9Nd9DJA4hrxvgAROUskzEDAJAtMeEbttl1fNkqpZUjYKSwZB2SAoGfhFPb+g4+W1vKyGnVJepRRXaeV1SnGZhC/Sist+O1l5iYBe1FxXdJymWdi1S29d8K1bMVB/feOCEd26FDdO+MYJ37oUdy7lnVt564B7dsSqpR2rpG2VdG2ynl3Ws8tu7PIbh+zWLruxSXtWCYpJxO3PjPLXZ4/nRq/fTPE35+dpEBGFouEwIBr1hkkR7SyLtpfk+6uak03DxbaZvWfh7pvZe5qzTfXJ5iKDjMegyUQiEYvBYdD/e0v+LspDDYMyDovGoEdoFAIFxOHQaICAswtO0lpeXMVNqDkJNSehYieU7ISSHVdxEmpeRMl1S7kBpSRuUGUshpLb1gi62xHfbSz0mAg/pcJvU5G3qchzMvwUD96HvQ9R/9tE6DHqvwu5n2KB9+nY+3TsOR5GAsZLMvIcD73EQ89R/43P3nYa0mpxRi2qWmQVs6RqkVQt4ppF1LCKKmbR3voZRNmh0YZ76lmvGxf9gEEauPLAjxFjpn7txK1TyasAcRGDmZ0ZX4+pBLduuO2QtR2yll3ac8kLBv4odRKHRco7JC4z/4QyFcnB33NlJkgce93oGKA8/l2UgzLug0/Rdcq7rm+888YF95xw1yHvOuUdp7xlk7btspZd1rTJmlZpwyKpmUQVg7Ck5xd1vKKWm9ews8qLrPKyoGFXDPyGRdSxy26c8K0Lvu1DDN+6FXduxa1L0XXIGmZRWc8rqNnIn4Ks8jqnZOeRLrXqOq+8LqrZZQ23quM1jYIbm/TOIUeNg8RRPHYCwC/QINHuKny4uTZOJ6JQVBwGRKNWx2nGyx39OUt3tqU+XpftrXA2589WprYmaTNkYJJEJOEwBCwGIuABHBaLGRkEjP8ZaCwG85rd76GMwWHROAwaIOAWJmkEDBqPHqFBQEB+mdbykhpuQsNJarhJNSel4qRU3KSam9LwYkqeR8aLaOG4QZWx6EtuayPobod9vWjgIR4aoBx9ToafYsHneOhDJv4pn3qbCD/HQ+/T8ffp2IdMHDl9SUaeE6GnqPcx7HmK+G79jqZdV9TL81pJzSqvWWU1q6RmFdet4rpV3HZIsgbx4twRAWSB0CZE2iT3t1u8Ku9I2xQSiwxtkaEtCnmbTGaRyNukvkMjD2wBxDUC/s3k6Ib05Lxskd96FR2nvOOSd1zyjlN+61EU9HwGZQJxZSKe/j2UqQRc35VB4uj3AgbC93D0zRgO/L5BGZwEiFNBOffBr+i65F2nvOeCB5FA3nPKuw7ZUG2btG2TdB2yzqCMa9v63Ym2TdpCTm3ShkVcNQqLOn5ezc2puTkNN6vmpJH0orzOqq5zanZWxc4qr/JqTknPr5slLZusbYfbdrjTl7xlkzUt0rpZXNULqnp+Sc3OKy7ziksUhYAdBYijRPzV+qLqhKU9296fnyCgUBQchoxFT5KBvfnxtXHaIoM0SwGnyMAEGZykkpkQSMHjqEQCHj2CGxkBcDgyAAAEHA6DxmEwr/RvaMb8T67cT8kAAccgAXgMGjsyMsWgJjS8tI6f0vJSOl5ay0treBkNN63hpjS8tI6f1PD9MD+skSfN2qzNUHRZagFXO+y9iQXu48HHZAgJym+TESQ/vCQj92EfwvRjNNDzOx6ivpdU5CUZeZsIP8eDj1HfU8T7GPZ03Za6VZPXSnMacc0qr9tkdZu0bpPUbRJk0XHKskYJ5+DqzfzRwtTeOG1tjLIyTlmepCxMUeenKbNT5KlJaHx7dvl4dX0SZM5SpqYpM5OU+UnK4iRlaZy8OEldPtk8VV5xihb5Y0Dd8yg6brjjlnfd8o4H7njgW78yr+fRSOOvUB79Dsp9Vx79Hsp9q0Zw/xPKUyRwAnm73BDlR7+y54Z7LvmNC+65vgbcIcc9p7xjl7Ztko5d2nXIOnYporZN0rZJ2jZp2yppWyXIAzcu+NajvPWoem5lx6VoO+C2E2474ZYDbjvgtgPuOBU9l/LWo7rzqm89ylu38tatuHUrb13wrUvRd3EkhDjhGyfcc8g7NmndKESBODSNiKfisMujlKOlqa0p+iwZANEjJCyajENT8NilMcbGzPjuwvTJ6sLJ2uLOwsziGGOCQloYY+ytzO8tz23MTS5NMHdX5sZpZCwKRcCg8VjMENZX4A7hxuAwGCyiAcevUX4dlBHh0WgCFoNGoZanxnIGYVrHT2v5WZ0gq+NldbysjpvRcTJaXlrHT+n4YZUwrJVHdYqMzVB0Wao+RzPo6UUDd/HQQyL4NKD5ORF6iPjvw97nePBLMfMhk3iKBW9D7ruQ+zkRQqLFY9z/FPM9R30PYU/Pa23YtDmNJKMS1azyhl3esEubDlnTIW06ZU2HtGGXdlzyG6+i5VIWTZKrhfFdOrg/Ch0wSQdMaI8BbNOIm2Q8/820av/NKojZoQO7DHBvFNofJe0xIBYN2GdSinr+24juxqfsepRdj6LrhnuIPIqeB34IqLI6HgUaJ+CGYZeJUIjMRwh4CoLytwb8uq/8NXUM0jYDacYNUJ7sowxMAsSpoIz7FFD13PCNW3HjhgfGjASMoT3Lh+wOOX6F8jdCcB9Ufv1FzwX3nHDPCd+4FMgvv3EpblyKW7fi1qVAgsdr3brgOxd851bcOuFbp/zOKb93KVBEDAbEYUAcmohGTdMpq1Pjq1NjxBEUGYehEXAMAM/fXRPurV9tLO3Mjs3TSbN08tbc5OXWyu78xPYsU3Swxt1evtxcvGYtLU0yMCgUAYMmIN6MxXzj0Fg0DvNV2L7+PcoYHLY/6iNgMSMo1P7KfNksyeoEWb0gqxfk9YKcnocoq+OldfyMXhBRi2IGVcKoTlt0eYep4rU3As5uxHsb89/HA4/xIFL2PcdDj9HAczz0pZj5uVp4l4o8x4P3Ec9dyHUXdj/GfA9R32PM9xzzPUd9TxHvjc/esOkKOllOLa5b4aYDbjpkTYes6ZS1XLKWS9Z0ylpOedsF97zKulXMWxw9ZBBPxqDTcdLpOPmYCR0yoV06wF2alG4trEPYPQZ0wCQdjVMOx8gHo9D+KLRLBwKCw4eQtudT9nzKnlfZ8yhuvIobj+LWp7rxKp9CmqSaAwFMwmCwBxDHoP+vkPt8Smvd+wZO77AWLDrYE40txtgLKLAKvfeqUgQ1xUSlSBfFspPsfc5dzrnb85yZ5w99XlwsBJN97pnfMAsSX2TmM998r4Lc/k6FhExlmMsS8zjIT8s+6U+pjPA4CJ/7vOzrUxbwlBy28pDQ9SinbO2krZUgEScs7YSlnRhqGo0oUQtjP1MGNaMRNTd6+25m0Lmfdy16YyFBA8rW9sAa8YXm26S9k7R14tZbMDErhUWnsulULoM2IoVN7+fwlbnNmXEZn60UcF4rERmfMyYRTSKiUYnglVy8+nrUuDyrW5iakgp5FMqcBrFtzdu2Fhy7Sy7d0u7SKyaNCiizhgrGUB4POP41ZcaLitK7c0ejUCj6t9PFMPHZZzr3o+d+9IvPdO4zfPEZzr37n7374PMTN37qd576nZ/C3otEqHgQuU7HGrlUu3B0e5K+A5TPcg+nuaez4798/fjXi0+32WQjFWqmwq3DyG02cZOO3+aS3fzh41nmsZB+PEk/Fo46R7FazFsM2K/81mrMVotb6wlrPWGpJy31pKWWMNfJGtA8sF/6DfoR8ZqUtyEXbCqEWwrhlkK0qRCuSvm6UeneuHxOyFyRCTYUok0ltKEQbSiEm0rRspgb2nhzl3O3D+3tQ0f7yNEzfWhvHzlu0s77Y3feruOyETYZqzyOlM+V8TgIly0e6MoQubnxcyojPI5kuGAM7WAIeEpw4CfgKTlsRQrXPWSc7ZStnbL1/n9IgFdL/20zbmnGzc24pREz9/hG8X5I1yN4LYw9l40IAUC34pZm3Nok+YLnoQ3mmKUZM7fIPbt23HKTsILXm4S1k7R1UrZO0naXtN8lbLdxK0XEok/K4DcqycqESjc7ZlicNL59NSUTKXjMSaloWiXjUShTcvHu/Cvs/ezu7PgUwpdx6HIea3Fc6dhdCqFrQdOqnHxJAAAAGhdJREFUb3/Zo3+Lr85wGHQmjcqi01h0OuuZI0hiOoNOA9ncc0wbKhg/BTPIcjqLAY7EaTQq1bn9rhgmzv3oVz96EUC/+k1f/cavfuMXn+GL3/glgH0JYGce/Czg/BzxngVdX2KBq1T4+ihWzyZvCkd3p9l7cl/58Sz74/PJt0/5TjbZOojcZhN32eRdNtnNH9yfHD2cph/PMo9n2cdC+rGQvj8+6KRjjYSvEnbWYo5a3FaLW+pJK3DcSFn7jhspazvtOPfodBpoWyEEs6uEdlXQlkK4IRduKkTLCG8BYq/K+FtK0Y4K3lXDOypoWylaRXjupYlOxtU+cpBjJ8dxk3Y+HHty1l0Oa4iygCfnc2XkXaKhZd/ABQwxmwmRlJFBymCn+ZepzGYrk/jeQ8YxRDlpbSefn5sJC5hG3NyIm+sxcw2ojRH1aD+VMaAZLAQbUaK/9dGIWxoJayNuqcfMjZi5EXteNTaeDwIHEj1qboTxZoRoRS038Z5p0DcoagF7Til+NyLbmRnVz41tT2vej8k23qhT7o2T+H4+bHqlgKcVsH5h8o0CVvKZE4hwcVSxNTtBrL0JGpdDxmWfftG9O+fTzVvX3/BYDCaNSnbc3gODTmMwqAw6lUmnMRnUwTwedDyo+UVdZjHpTAaNw2Im8a2rEPY1YLoImC6DKJgL8u3XAPo1iH304Sde23nU+yns/RT2XiSC5cNILZNo5Q9vT9Ld08z9aeb+LPN4lu0Wjm5zyafTzNNp5v744P744LFw9NtZ9ulD9ulD9rePuaezzGPh6LFw2D1OdtLhRtJTiztrcVs9bq0nnu32p3lgax7YOhnXB8fWnhbSq0R6tUinEulVkF4F7yqhTYVwFeHNCpmLEGtNxt9WinbVsE4t1mvgXTW0hvDs8yOdjPMm7Wyn7Tdp+03a3sk4btL2m7TjJu14zHuy1l026/nmEI8jFfAUvD5lpohFUgbNmCQO9ykD3/80lUnKLGUK33vMOtspW2uAMnhuJizgtUE67lGOEtUwVosS9SheA44jWC2M1cJ4LYLXIgToG/Vob1tjcJcDnGMD8dUQ1ruhQU5PeZioR4hGhGiEzWCPuRk1N6MEZVGD7M5OoMszy2MKJZ8p59CWJ9XVD76/PWR+byWeqmHX3pKYQVML2JOIaH16dHd2HF2ecWwvWtbfuHfmvboF1/ase2fOtfXGtj4j5LAYVECWxhiqxVQG+cwccPxnlF9sYrCZdAaNKhEJTt2GqyB6EUAvg+hVCLsKYX3Ql0H0IohehPCPPvws4Cx4bR9Dns9R/2UyXD6K1bLJ1vFhp3B0d5runqSfPh5/+1R4+pB7+pD99iH3dJL+/iHXOYoVA47LgO3cYz53EwWz/qvX3EmHWwe+ZsrTSLkaSXs9aa8nbPWktZ58tts6tIMH8HybdZ/ZNg1ayDQiNmrhfQ20r4H21ZBOCW0rRKtS3qyAsQix1mX8baVIp4b31OJ9LaxXQ+tSvm1W28k4b7OuTsbZyTg7Gcdt1tnJOG7Szk7G+VTwZmw61kAqc9lSAU/BH6TMErJZEIct5nIQ7tCyr7cWBNfiBihLyTtGQ8s+AU/JZitSmP4p6xqM5EHKfcf1GNGfWoyoRrDrMFaL4tUoXo1g1TBWDWO1CF4N47Uwfh3CqmHsOoxVw1glhFZDWDWEXQfRvt3+J5WACUzZbyz7jZWA6TqIkjeQsFoIqwWxGjhUD2MU3ZsRdOk1uvRqQSORcli6t1Od8+C/tA/+rXP011bqqRKqFRwLWukrGeTafWvdmMNXpl27i4H9ZcfWrE+34Ncterbn3FuzZwG0fRaeUMsoFEovlek0xnAzHkhoUDBoDBqNTqXRKNQ/SWUGSZlBo1Cm1PJixAwEF8M4GPD2KoRdBbGrEHYZJj77zZ8jng9B94eQ5zzqv0pFrjPJ5vFh5zR7//H46VPh2+eT759Pv30sPJ5lv386/uvXs0YiGN16h0+pdxSiTZlgU8bfkvHXxdzY1nzryFVP2RtJeyNlb6RsjZStnrLWU9bGga1xYGse2gHffqNtHdpvc+6P9i2jFsLHEXwcMWphowY2qOE9FbStEK4hvDkhcxFiA8q7KmhPDe9rYb0GWkN4zoWxvuPbbP/VcZt1dbKup4L32LHHZg9SRoYLhojFFIHTPvBrisD+MZsJs5kisPX24lYGmcrS4a6s4vOUbJYiiekfcq7Wga2ZsrZS1qEwJpMYhPEz5ShejeBAczWCX4fx6zDWn2oYB5+/mOswfh3Cq2Gs7xhMJYACx2W/seQ3VgKmSu9z03UQqwax60DvKjOFWJo0v39lXZ22rb3Bl1/lvXv/83j67+2DbyVfI49dZwzfiv6UdXllQurbWwhjK179Ysi4nHXqQ8Z3IcPSsUtXybg+hkzfKrF/fD/z4euU502MPuLnSB7cg2PQaHQajfaSMjjBft6JA5QpFMrm/Kta3DromBysCD4M4Vdh4kvQ/CXiOo/6PoW9X2KB0mHsOptq5o86p5mHj8dPn/LfPp/8+HLyx8XZ98/5ctid2Hm/rYJXJZxdFbSrFOmUkE4J6RQinUKUQ1fbRw6gFvAFjsFz89AOpnVkbx3aW0eO1qGjdWS/zbnP3bumUYiYkFgmpdio2KSBDBpoXw3tKkUbMsG8iNVP5R0VtKuG9rSwXgOtSrj+ldfdYw8QDOYu5yKfXU8n3g9eI58rBZn6C8pM0XBXRvqUWUyoTxk4Jin3jgABZXBKIuSr+DwFm6WIY3v3OVfzwNZIWZspa/OnctyIm+tkKtdiRC1KVKN4NYLXokQlhFZC6ABWrDKAuBYlalGCfEv0xVdDWDWEV0PYNQhmkM3BXjaXBuL5OohW/KaK31TxmcpeA8W+MuVcn8GWJjan5JMQO2lZ/3v74PGLo3ls7Jzi5YPth3P7eWTHtDSy9RpxbL52bE47N2cS+HqS2Cj4DL+VD//aPPqPbv6Peuxf25GbLx6FREinUlh0GotOBRWZnEHcNDqIZDKVaVTqM2UQ52DzjkFjMGhsJoNBo7l239filmIYL0WIYhgvRohiGC9F8FIEK0XQUgQvhrGrMH4VtlxGbF/DjvOw62vMV0nH6rmD27Psw6fCty9nT58K3ZN0Kx397Ca8y7NbCuGqhL0iZus1YoMW0avgPQ28r4b3VJBeKcyZVtppZ+Ogl8H1A9vPjpsA8ZGjBzrt6By7roIGfFxMjIutU1JiXIKNiI0aaF8D6dXQlkK4CPUobymFgLJeC+2qoVUJJ6l7+1Dw3WZdt1nXXa43tzkXMP1U8H72mwQ8KYsJcdgwhwVz2YiQL+dz++kLsZiiXnngIFyOhMOCOWwJmwWzmCIua4jywBEJ0k9lIV/Zu+3JU7BYyii6d59zNsD/QilrM2ltDFG2kJTNNUA5RlSjeC2KA6bloKnnmAzpQcTgof92MMUrIRS89iZoqgRNpYCx5DcMlo1KoPfVkrLXQHmrRbQCtoxFG4e58xokYV59+GzvfrS28qZicrOZN96c4V/j237D/KyCNy3jBEzLZ1HiMu1IO7ej2PvzpOmPWuwf38/+++nkqeS9Ozdb9uYpFMqA4OdhMnoJzaDTGLSeXRqFOkiZ7BigYADKVBaDLuRxs3b9ddRcihADg5cieDkKNPeHKEXMxYjlKmy5itjKCdeJ02R7N+1em3OtzFrmJ01Tyj0tsi0VbEp5OhWsU0JrEq5eDRu0kn1Nr9ruqUR6pfBAv3iTdfW7BHh44bhHOQ00O9ppRyfnqict9hk5NgZZp6SWSSk2KjGNwAYtvKeBthXCtxBrQcRck/E2lcIdNaAM76hFq1Je3rzxeOIjEbv7mu9y7u6x++nEex5ABTwpi/l8L1nIlwt4g6ksYjNhsitLyPweKhj9VB74LokMfJekf8+Tz1UwmYqgYefh2NVfCTRS1kbS0khaGglLPW5uJCz1hLkWN9fiRC1hrsYJEnS/Y6CVEFoDjTmCVaMYUP7zDJcNrBJCK2G0X0sqIbQcNJXIVCbHVAmQDcRnoMj47Dda+dbceNS89XB18HARuz/3/r1z9HTpPY+uXSR3ovhUIbCCLqujlpWHcvI/nj78/eH0v3+cd6+iHv1sjFi6v3D/Z/fgL7XgRXLjMrm6u6QGlJl0KnPIcY8yE1SOwUimUH+uywxy845Bp9Jp1FGF7DIM7BKlCFGOmisxohzF+wNMk/PMvZawhbfn3whpCzBzScJelfI25HydEtrXiPfU4n2NeEchfC/m6FUi04gYHUVMIxKjRmxQQ/tKUXxrtp1x/pnggTx2tI6c7XRvbjKum4zL/27MqBVap6SWSQQbk5hGYKMW3tfC20rhEgwog804aFcN67Xwtkq4oRBe+I0PJ767Y9fdsfvu2N09dnfz7v7bxxNPMWaGhXIWAya/4yQR8hUCnhxQZg0UDC4bAWrJe8wvKIvYLGiAshSsIPv3PPlcBZMh9+q2HvPu1pGj57jfr1LWetJST5hrSQs4IaolLLWEudbXHMWBYJCvJFm8HiP5xsy1KNG/KfUinq9Dz/X6OoRVgmg5iJb8aMlvKvnRcgAt+4em4jNSsOUp09tx987Cj+vDf2sd/Usj9Xs18Zda4ns5VM6YbFvq3QXY+E7m2X/9j98//edD7vbc8b0S+q+n0//741PQOG9cUiesb09Cm+dxXYyYsazJZzRCOpXKpIHdt6GCMRDJNDqNRqdR6VTqP6HMpNPBz1IolHevxupJezlq7jsGAyJ58BVMsfeAV2JmfFazKGGvygVbKkinEe9pxAYtbNSK99WQQQNvSnnLYrZeJURHEXxcho8iqFZs0sAmlSiy+rqVdoA8BnAbv0DsaKed7bSjT7mdcd3lvYf6xX013zyJDFI2aOEdpXAJZs9DzHUZf0sl2lFDu2pYrxFvyAX6UaRxYLs/8d7l3Xf5Z8rdY3f32H2f9zyd+q4TFkSkYNJhDgsmKcuFfDlYzLGYIhZTyGZC/fIAdjPYLGiIMgtiswYpI3yulMtGyCvLcrD+YzBkbt3WU97dJBe4z9kMNCcstWTvkKietNQSll5CxwZcRvBycEDzAGXguB631MnnWpSoDS4Hw3g1jF+HsOsQWg6i5QDQjJYCaNFnKvlMZT9a8oEvaxkppvkRw9xIxLj0X938b5e+p0vvzZnlKrlzf+7Med7Pa9mvFKwpGTMf3Ph/P07/qIYfvjq757a/dY7+dnOwOSdTCihvx4Wr08jKa2RuRKBf0s5oxXQKBVBmvKRMaib3Lv68YIB9jGfKG3Ovmil7P5LJJMZAVy6G0WIYLUewUvT5bTGClWP4V//+5oj4LcJdlQs2VSKdGt7XiPc1kEEDG7Vio0a8gfBWxJw9FYSOIuYJuXlcio9K8BExpobC76daR47BDP4VYmef8k3GBd52874vbp1RK8LHJeapPmXIoIW3lcJdrXhJzF6T8bZUom01tKuBdWp4TcqzzGrvcu77vAfYJccDPgGUqwkL0vvlAb1UFvBkAp6MpCz8ibIItGrOrymTXZkrBSfYg5TpDKlje/2p4AHnNS3y9HFIM3lCVE9a6glLLW6ugokR1RhRjRLXEbwSxspBU89xjOjDBY4bA5TrMQv4Cz+3DlCay0FyAmRI+4xFn6HkM1DeKoX6GY17682/NlN/b8V/L/ufvjo7Z3j3kzVlW1iagEcR5oiEuTknf7r0/J+H7N9uDv64Dv1xHcp4ViAOhUenjEg5I1KOFuHMjSH45psxuZBO/bkr04be0qgvKf+8H0dj9H+KQqHsLL5uJG1gzVeOmktD1QK7imDFMHoZMl0EjZdh02XIeBkyXUXQcoI4de6sKAXvpLx1pXBHA+s08L4GNmrFphEJOooYteJ1hLsi4e5rYHQUMU/KzRMyYgzBRyWoBgq9mwBkAeV22tk6crTSzmHEPcGgV4C5zXmaB3bbtMKohYjnVIb2NNCWgu9/P70m461KuVsq0bYG2tXAO2rRewk7sjX3eOZ/DuO8p5v3dAvP83jqK8cIsVD2a8psuEeZJQJ/1KPMgji9VBZz2WLw4YtU7n/JD1AGjZlOl5rXV7+d+joZVyfjukk7e6bJhB48HqonrPWEtZ/N1bi5GieqMaIawa+j+HUEvw5jfbJ9vsOOe5+AD0EDeVGgQd8oB03lAFoOYCU/WvQZi15D0WegqNm0UT5zWioIGGcbBfT3SvBHJdwoYEf2OXxV8+6VdELBUwhpaphheK+9Oty7+WgrpQ1HjoWVabGQTZEIGfNT8hEZTwmz3r5Wrc2NwHwmnfbrZd/g0HvLvn9SMIYo65emGwe2UhQ0CrwYxophrBTFyzG8FMWuIthl2PQ1ZPwSNHwNmy5CposwehnBK0lrxry+qhStKUXbGnh/TGoal6JjCDaO4OMINiY1acXrCHdVwjVoYGxMap6UWyZkIJhRDeRfHGv1Bb+M4ZfluDfZ3kO34Iusvd5XC4kJaZ+yXi3aUghy2MaOGl5BuCCVd9TwtgpakXBO7Tu/fQzcDdgFTeP+xNst+Lp5729nwcsILuIhLMZzwRDw5AKejMdBBihDQ5TZEBguR8zlwFy2mKTcEw9Oswd+i8AzZdPKyrcT723WDQaAvjly9jUPHg+Bk6N60lpPWGoJC5nNOKgc1QhWi+L1561oS1/tL0EPZnMt+rxb18/mShCUZmMJpLKYQRUzaWIGdQRmpZyLtVOidoLlA0vWrZFRmPZaxX8/rZzRiifkggkp9/2kyLk7YdkcnR/hyXg0RECfn1Rsv52cVImUEGvljXZhUgHzmIxftIuXCU2nUf+XrkyjD1F++7pxYC1F8VKMuIrgV2GsGMGLEbwYIYoR4iqCX0awywh2EUYvw9hlCL0K48UoUU3ZssT6hkq0oxXvj0nxKYV5Sk5MSIkJqXlCio0hg5TxcVmfMjGGoBrYuzDSPLS30s7mkaOVdrbTzlba2foTxx3wmnV3su7brPvhNFAgVvdUAnxcAigbNJBOJdxWii4CGPpK+V7C3lIKt9XQjhralPO3VVA1bnk883cLnm7B2y14+6DvT3z3J75u3vftQ+g8hPI5EhYT3J2HOSyxgCcT8OQ8NsJhi/83yjCXA3PY8DNlNsxli0nHEnAM3m/MdDpiWl37fua/y3nAPGsG//znkB4qHvWktZ6w1hJWEM/95WA1gtXi5nrCUk9YGglrM2EFmvv3MYYoxwcKNBnPfc2VEHodQitBU5k8DqSImDQBg8alUJZfa9qf7d1L9/2Vt3aGn0V2Z7WwSshYGEU25kaXJhVv1NArJX9uFJ4dhdUwUyagaaXcd9OazfnxEQlXyqe/n9ZOKWGYx2LTaf9UM9jBoNKpVFqf8s9dmU7vHQ0yqBQKZe/t6+ahvRS3lGLmYtRcjJqvIgSYYu8Bv4pgVxG8GMGKERSgrx/YMvjalkqk04rRSZl9RuWYVlun5JYJqXlcio8hJq14Q8pdQ3qULcOUfQujjUN7K+1oph3NtLOVcbYyzlba2c642hlXK+NsZ13tjKuVdd3k3Dc5dzvrvsl5Oll3J+fpnvhLYdQ0AptGxOio2DQC72vgXaVQrxXXD5yOt+PvYNYmoKyBV6UcYkbTzfu6BV+34O3mvfcnPtKx9/7Ee3/iuy/4f3wKnXr32SyY/TPloVQWcdjgQEQMntksiMOGuGyYyxFz2WIWSzhAWcLrHWi/pEyjI+ja+o8Pgfu89+7Y0z323OXcYM+7k3XepB2djKOTcbSPbK1DW/vI/qJJ90DHLWCq4DVm7lWRhLUxOD3N5sYA6xdbHM/ngmH8OoRXgqA9m8pBUyVgonBoFB6dCnGYuaCue25rfzR3PttqBfTyQBfE3kk4NKWQsTKtmR+XTamgMRlPLWaPKQRaKVeDcEZk/MUp5frcmApiITz6woRyXAlDXCaXSWfSXmxfDBZlsINBpdNIylTqy1OSnubeIQuFQtl/N9M+spcTlnLcUopZynFLMWouRszFqLkUJYpRohjFi+QqsBTBixGsFCNqB/Ycsb6lhnRasWlC6nijds9pHK8V1impZUKKjyHGHmWeUSsmJmSWCRmgbB6Xoho4sDTeSjubaUcz42xlnM2Ms5V1tTKuHuWsq90bdzvnbufc7WPPzbGnfexu59ydvPcm53bOafZVQnRUbNTCBg28oxDsjyLtrCewPvMOZvYpvxezYzsLTx9DdwXvXS+Svd2Cl3TsvT/x3Z94f3wOZh06BgNis54p87lSAU/G5YCuLPgTyiIylcVcthj8HbJggDtGEnIrQ/5MmYaY1tZ+/xi8z/vu897ucW89epdz9s5uss7brBNcdWqnHaBMDzRpWzNlqyetjaS1z7cWt9Ti5kbSWktY6ol+IRmQ3b8xF7cAys+bHoO7dWGiEsIrod6WcyWIUrh0GsxhOveXf5T8nTO8mTe1TrBmHv0cXju0L43L+WIu9ZVG/G5aOzMq1Ui4Wgl3dkz2WiMelfJGEN7ihHJ9blwpYiE8+qhM8EorezOugfkcJpXCeqmZ1qdMJynTqVQ6lfaCMh1QptPAqQqTQaNQKKb3b1qHjlLcXIqBsZSi5lLMXIqbi1HiKooXo/hVFLuMoFcR9CqKFWN4KW6uJMxnjt3dEVingdBJqX1G5ZpVO6YVtimpZUJKkKm8LuWZRiTEhAwUD/O4zDwuNamh6Orrm6yr1yiyrhY5Pb59wTl3O+e+OfbcHHtu8t6bHmjPw4fQ0f5bvYJvGhUbRqB9DbQt5xvGpZ1jb2x3oZ/KWyrRmpR37t1/+BC4LXhu8967gufuxNvtIz713Z94u3nPH+ehGLZBo4n6X87jsGCSspjDhkjKoGAgv6IMg/DuU+ZzpT9RlpGUJaa1tT8+Be8L3vuC9z7vAdM9dt/lXED2Xc51m3Xf5bxgaXibHVodkqxBVNsaSWsjZa0l+jdjrY2UtdGzbmmSlaNfPOrP8fwymwfOBbFKCK0ETP8fOB0BcmSahdUAAAAASUVORK5CYII="/>
          <p:cNvSpPr>
            <a:spLocks noChangeAspect="1" noChangeArrowheads="1"/>
          </p:cNvSpPr>
          <p:nvPr/>
        </p:nvSpPr>
        <p:spPr bwMode="auto">
          <a:xfrm>
            <a:off x="155575" y="-884238"/>
            <a:ext cx="329565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png;base64,iVBORw0KGgoAAAANSUhEUgAAAO4AAACGCAIAAABVKyFCAAAgAElEQVR4nKTc51OUWbs/ev+Gc/bezzPJLDkJiAQBAZWcc865u+mcu0kqCJgVlayOoo5xZpxgxoAJFRADKhKaznfuTOh1XtyA6DP7V+fUqbqqa4n47uO3rrXWtXpFZVREZVQEJTqyMiq8NDy0PDKcGhNZHptAi49jJCUwkxPZKUns1CR2ShI7JYmVnMhKSWKnpXDSU3mZGYLsLEF21sIiJ1uYmyPIyRbk5vBzsvk52YK8XFFhgbioUFxYIC4qkhQXi4uKJKUl4pKS6oryOiqljkrZSaXuotF20asa6FW76VW7GfRdDHodjVpHo9ZSKdKKcnF5eVF8wjYvr01Ozj/++/us2Oj9Ik4jl7GzqvL6jd+nTMhnRDmOKCdQ1SSmlBnUY9NT945cedh76/3HiWkDogV6OTQ9PvVRbUJUBkhlgGSE5pNcNfbrp/GuN+Pdbz53jYx3jXxuG5l6PqXQo8/O33t4+Oqj4789PXt36NbL0eFPMoVqUg29/wiPfkQQqw4BOhToCEAMY9i+j/gQrsPndQgw6MHcbcWjs2MXUatZB0x6YMLmrTDaiyNbtfDFCe3MBIRNaFFodhYeGoBOteEqmQFYDWBmsSwGq0UPLEs/MS6VddlisQzArAcmsnTARAAjBgyLpcMAQRYOCBygOEAxK4bOY4QV0wFMB3AdwFArClsR2IpgAMOBAbXqUasBBQRixZF5DJnF4RkENqthkwYyqCB8QgO/06CfNQZIo9do9JBKDylk76dHHssGHyrGXmt0Wo1erSKU/1EKjRH65UzPQSGntVZ8SMLz9/S0Xb/B33OTODf3fF3dSYnkpFTSI5V0S8gSd4nFXWJxp0jYIRR2CAQdAkGnQNhJLvj8Lh6/m8/v5i0Vr4vLa2ew2hjMFZSoiMqocBJ0RWQEJSayYEd4bkQ6IzGOnhjPTEpkJiUwEuNZyYnMpAR6YhwzOZGeFM9MSWKnpXAz0rkZ6ey0VH5WJi8rk5eZwclIZ6encTIzeNnZ3MxMXk6OID9fkJfHz8vj5eYK8vOFBQWC/IKa8rJ6CqWOSqmnUncuUKbvZtB3M+i76FW1FEoNhVJdUSkuKxWWlJQlJ2/38trs4vrDv79PCQ/dL+I0cum7qiouXv1lcpHyOKqcQpXThGpSLX/Qfv1W49mbe3rv9fz1ou/l6NjEJKJVzWCaOVw7j03j0Mdrnz63jXxufz12YnjsxPDY8eHJ51NqC6YyYM/P3X3X91KumB4fef+h/9XIzcdD1/sH/3428nBwdGj006fJKa1GbcJwK/ECxTo+Yx+NOgIYEKDXg5nn8JvWNyc+GuRGMItbjSqdQQlPY0gejiQrodfjGoPaoDeAecKAaC+dxSdGDQB8gfuNVzBjBDMmMGsCS+sZM/lH64zBOqMHZj0wmYDZAMwEMOmAEQcGHBhQqwGx6jSzhHoGV1qwaTM2bsQ+6jG5GYNnsU86+C0ODaKaUR2EzGKIFcWBTmZSvdQ8eKm4Nqg4N4W9k8EvZMoLcmWPUnVGpTgPoa81ylvqqTNq2V+KN23K6aeQAVMTWtnwDcWTC6o39xVDd6audU7dvqLGVSqdSkUo1ToV6ViJK5S4QmXQnj/VeUjIaa0RHxBx/dw97NbbBG7aJMrJOSuRdgkEHTxeB5/fzhO08fgnePzjXP5xLu8Yh9vK5pzg8TuEoo5Fyl18fheP38XlkdXN5XVxuF0cXjeH18XmrKiICKuIDK+IDC+LCCuPDM/dHpYUHFccFsFIiKfGxVbFxzES46viYxmJ8fTEeFp8bFViPC0hnp6UWJWUwExJZqelLoBOT2OnpbLT05lpaaz0dE5WFjcri5udzcvN5eXmcnNy+Xl5woICYUGBuKiopqysnkLZSaXupC1QJh3vZtB3Mxi76Yxd9Ko6GrWGUimtKKdlZuzYvNnb1fWHf38fExx0QMTZw2Hsrqo8c6ZnwgCPI4pxVDGBKqZQxTShmkSUj3r+vNvce3fvuTtNZ283/Hx737n7Xdef/fpgsH/o/fvPnybkE2PK6TH19HvV9LBy6tm0bEShnddB8zoIGF5cffju2QgOLDgwEsCkAyYdMGLzOKTTKlXyqcnJz2Pjn8Ymx2QKOQKpzDrIakCAHgF6PbC8xT8ffn3oofqZAcypDIQcx6fRWQg+iSN+CFyr1Rt1YFYHzHowC/Xfx8dHl6eyEViMYM4I5r+EMZjVz1j0M2YjmDWCWf2sGdEYcKPJuPBPzEZgnlQST59AfX3qR0+hCZh48Bq6+Qr68xX81zD89zv4NYSfew9fHEMujMFPNAgxr/tTrv5lSnFPpTw/8fmhelJn1X3Wq/6e/PU1dEtueDOJP5nG3kDGCcQ0pVCdgvBHqAVBzZhGfRuCn2JzQDXxt2rsN61JJ//Ur3hxXosrICMCmTENJJs636l4+UhjgtU61XLKKkKp0mt6u9sPiXitteL9Qo6P20a7DbZbvbwkOTmnhaIODreNw23nC05weSd4vBM8/vJqFyxkc6dA0CkQdPEF3XxBB4fTzmK1s9jtTFY7gyxmO4O5oiw8tDRsR0lYaGlEeG5wUPQmn4KwyLKIyKr4eGpsLC0utio+riohjp4QX5UQR0uIpybEM5KSaAkJzJRkdnoaNyOdlZrCy87iZWXysrO4WZnc7CxedhY3O4ufmyvMLxAWFAjy8wX5+dKSEmlJSU1ZWW15eW1FRR2FsotK3UWj7qpaoNzAZJDVyGTtojPqq+g1FKq0ooKRnb3De7OPm9sP3/0Q5u+/X8jZw2U0MCgnO49/1kPjiHwclU+SlHGVDFc/Pnvz7p6z91rO3dt7vm/fub69Z/uaz9xrPH2n8fSd5t57hy/d77r+6PzNJ78/GLj19OXDV0PPR14PvB0ZHH3/dmyo//XIwPtP47KxienxKfnktGJyWjk5rSAXU0rllEal0qPQjE6JIqMvP7179RG16hGgJ4D5s15x/M3Ri2NX1EajktApCFyGmRTwewxOxOEwnemRHgA9MBrAHPLpPTb12QishsWOQm+dhUYnocfv9bMLdjGtTvWbHJ0mDGDWCOZQzDB1XqF8AumBRQ8sRmAZ+4Q+uaH++AmdVOIjH5AxFTqFEKNq4s8BWKYzKE06hZm4+BGdMOlxK6Gy4ATQ3VVrHkGQBRiGcdW1qVGVGbs5/WgEG9YDMwb0GDCggMAAgc4bFeprEDGEzhmQGZ1G3adV3FCrBxXvTkPaNxodKntxTiN7rtGjGlytwdVaMy5/dHv6j8tqI6zWqdW6ZZFMKJU69ZmO44fE/NY6yV4Be7Orm/0G22Avr9r8gl5pdbdI1CORdkuk3RJpl1jSJZZ0iiULC5F4WY8h6BQIuvmCbj6/i8trZ7M72ByyOtmcdia7ncVeURYeWhoeVhYRURYRkebvn7Nte0V0dGVMdFV8PD0hnpWcyEpOYiUnspKTWSnJzJRkMonZaam8zAx+dpYgJ4eTmSHMyxUV5Avz84R5uYLcHEFerjA/T7TYIpOIpSUl1aWlpOYaUnNlJdlm1FEpO6toi0XfWUWvp1XVUqjS8gpRSSkjOyfMx8dvo/uP3/0Y5O29V8Bp4jEbGLT2owc/4apxVD6OyslUluHKaZ3m6cU7dxvP9jX39rWc62vpvb+398G+c0t1f29vX/PZe3t+vtt4+m7D6TsNp+80/nxnz5k7Tb13W873HbrUd/DynZYLd1t+ubf/4oMjVx53XX9x8c6bW08+Db6RyWQylebzmHzk3sjzn+/177v2+vcnKDAgQI8Dk8wEdb1tb39z4iOq1eiNChyXodg0akCQahz2wTCebt6iBzNGMItpFJhGbgDzy3plK/zyvbbnDirTGsC8HsxohyDtBTkm05G/oBnDNI8R2Z8qVGcwAIsG1734U63F9QZg0gEj2WAYgFFhJG4OwdpZnR7olRb8wifkJUqMGzFkHsetxB2V+iGkNQL9U0h+TzUxrlf/MXVfMwujAEesKGJFYSuKWFFkjpCrrkHEMDKrQyyEVnVXO31Fq3yo+nBO+eG6EpLJnp9WK99odPACZRM6PfBI/sdltQFS6VQk5aVUlhPKUyeOHhILWuukLXy2l7OLwwbbYK/N1bl5Z0TiLh6/UyDqkVR3S6RdEmmnWNq5AFrcKRR1CIUdQmGnULhEuetLl8zv4QuW1l0c3orKqAhKdBQlJroyOqosMrI8OrYyJpoaF0tPiGcmJbBTkrhpKdy0FE7qQpGOOempvMx0crcnyM0R5eeJ8vOEebnCvFxBXq4wL1dYkCcqzBcXFUiKi6QlxdKS4urS0urSUhK3pLi4urS0uqysurysuqK8uqKiprKyjkqppVDrqLRaCrWGQq2urBSXlQmKitm5eZFbtgS4u6/84Sc/d/cWLrOZy9zDpB3bu+c9PD2BKcZR+QSmmEIVMkwpN2gHfr1/r/Hsvebee83n+lp677ecvb+398HXoB/sO/eA/OHe3gf7yDr3YP+5B/vO9R+5+LL3r5EbD8deDMvHP0O4mgB6HJjVBD42PD545cnT438+PXjt+dHfnh26NvLbE8SqR4AeB0aFBTv97lTrcMtz9XvYYJHjuIIg4FmAGW5g8FYMDiVMzwwAGIBFpVFhOsQAZg1gYaunAxbNyCjy6L32wUc9mMONRu2AFn4CQW8QPZgl5k3K55Bu1iJ/DClHUD0wj72H3t7XEsCAAj1q1aNAjwI9AfTTeuLGMArPGw3AqJzBez8hZ8bQ36ZgzQxOWIk7KnWfBhpFNf3qac0M/lGnuC57qJ1FUICRlBGAIgBFZgm56ppWN4LMEIiZUCtvQ/ArdMYMEUrF0Bml8o1s4Ixy7KHGgGtwtVan0VjwqZt/qJ71qc3IUndBlppQTmPKk8cOHxbzj9VJm7hMD0dnRxu7EG/v2vyCsxJpF1/YLRL3SKvJVO4USzokkk6xpEsi7hQJO0XCDuFiKguF3QvBLFhCTC66uLxuDm8FNTqKGhNFjYmiREdWRkdWREVWRkdSY6PJ/pi5mMoLlNNS2WmpiycYaYLsTFFujigvl6S8pFmY/4Uy6ZiMZDKVl+K5rqKinkqpp1LrqVW76PRddPpuBmNXFX03g7mzil5LpdZSqNLyclFJWdzWrQHu7qt/XLnJ2XkPu6qFy2hiVR3eVTeiHJ/AlV9SGVMqTNCrv5/cazzb19J7r7m3r7n3fsvZB3vPPtjb+3DfueX1RTPpeF/vw33n7u858/Liba0ZR+Z1ODBiwKwy4B/fTQ7+/vxZ299PD/767NCvA62/Dxz7feDY788PXR25/BCe0yFAh1kNChN65v2ZI4M7/568pzVaNGY9YjVhYA61TKNwOgb7oXizHgDIrJdpIHzGQB4+6KwmPTDhc0bNqxEcRtR/fMANemgSQT4g8EdU+0yrAxYY1Sn+UmtGcdkd9cSfKhwYPw5pR+5pcJIy0BvBrAVY4Rn0g0ZzfUA9plXBFlQ7b+r9iIzpCXiOgOcJAhC3VZqHMIzM4aiVIIBeZtJem7g1ppcZgBkDOAZ0iJVArCTlq5DuDTKjQ8w6teKmFnoBmw1q6LNiuFeLTCrH+mUPO1TKTxo9oiYg2eDT6V/Pa6FptV67vFcmt4AyVN5z5OARieB4naSRTd/o4OhgY7fN23t3cfH52rqTEulJafVSg9EplnSIJR1CUbtQ2CkSdQiFnaKFSO5a5pgUvACay+vm8bs53BUVkeGVUREVkeHlkWFlEWGlEWHk/o8SE0U2yvSEBEZiIic1hZuexiH3dmmp3Ix0XmYGSVm84DhfXJAvKsgnHS9SLiQbDNJxTVlZTVlZXUVFfWVlfWVlPY26i05b2vA1spiNLGYji9XAZO6iM3bTGfW0quqKSmlZeWJIsL+7+9pVq13tHXYxqC08ZhO7an+1eHDq4yRBUpYvUR66N3CvsbevubevaYlyLyn1K8pLqbzwt70P953r233q2fkbWqtBbcLHJuSDd1496brVf+Dak/1Xnh/+9fnR354f/W2g9deB1l8HWn97fujq8C/3tDMENIcjs4TSiJ15f/boYP2FD79Ac2YMGFFgQIEJnTcjCB+Dt2BIDmRUTECEDEZxq1EHjAQwEsCoA2bMTKgHhnRWo/bJFPxKqXmhwQk9NIVq7qtxYFK/hTWPtZr3sGYU+XxNodHiMhk6cEmhMer0wDALwJh2+vjJjuKKssy8gqyC8piExPzi4jPX/zjzgZgy4gaAa2dxaAa/rdb0I7AeEAjAESuBWvWP1c9/m7wwir9RmORTxPsp9C06h8MWTKY4q8GHEYsONmHq6evqyXOqqRuK0Qtq2SNIB0E6jeL9HdnD3ukn16fuXJq+dVGj+Kg1Imqd+otjXKnEFWqdcgqe7jq0/4hEcLxeuptJc7NzcLSx2+7ts7uo6IxY0sXjdwoEnQJhO1/YxuO38QVtfMEJHr+NLzjO5R7ncjpFok6hsFMg/IbyAmg+v4fH7+Hyeri8FWXhoeTxRWl4aGl4aGl4WHlkeEVUJCUmihYfx0hMZCQlMpKSOGmpJGVOeionPW2RcpZwMZXFBYuUC/IWKBfli4sLJUuRXFZW/XWXvJNG3Vn15fiigcloZDIbWaydVfQ6Cq2eSqupoIhLykXFJUkhIYEeHutXr3FYv6GWWr5XwGri0FvE/IFPbyd1qm9Sefjx4N09Z/uae/uaz/a1nCUpf+P4K837esn1/aYzz09eHx0eHXnx/sm5uw8OXn3Y/Mvj/ZeeHLr67PDVZ4evPj989fmRawNHf31x9LcXrb8NHLo6dO6OxoRrLThsIVRGovf9udbB3T1v2hQzKAFMKDCgwIgBgOLtKLQFR0KV2rtjaoOSIHBgIh0TVqMOmFEC0b4c0gMLokE0F8ag+0ocmBENrrmjRM169WM1bjISwKwDZtkA9Llfi1oNr/5WDtxUw3rr73dvh0VG+Xj7+vpu8fb28/DY5Obm7uq60c8vkLX/zK9Tuj+m4StT0JgO/Uuhvq3W4lYcseKIlcCADp4nBuHH/fLeV4qLI8pLKt07zKqHzJAaG4T0k4gFh40QjH+C0bcQ8gbCJyADpNWptDo1ZIA08Lh6+rVG+Q7SqyAjotFpvqJMkJRVE9qpjgMtRyT8EzulO+kUZ1s7R1v7HT4+u4uKfxaKO3n8Dh6/nS84wf3m7EJwjMM5weORTXOXUNQlFHYLhKTm5aAXOw3+QipXRkdQoiMpMVHkJy0uhp4Qx0xK5KSmclJTuWmp3PQ0bloaNz2Nm5HGSU/lZqTxMjMEOVnC3BzhMsrignxR4YJmcVGBpLhQWlJUXVqyFMk15eV1lRV1lMp6KmUXjbq7auFmpIHJIFN5D5u5i06vp1bVVlKryyvFJWXiktL00NCtHh62a9dtWL1GXF6yV8hp4rGaeJz+1y9lBs1yynKj9s3LkbtN5+41n+1rPnN/kfJ/pvI/ZHPL2Sed1x91/3Wvqfdhy7lH+3/pP3Dx8cFLTw5dfnroyoLmI9cGjl4baL32ovXXF4evDp29pTFi0IwOntFpLPrzoxeODTUcG9w7SkzpgBkDBgwYMQAww3UECiQwX1x3WkEAPZjTAQvxJZUtiFoBDbzSgRncatT8NYG+0+LAAkOY6rpcMwir76kwqwEFBhwYldPo22tyNYbDRv3YK2PLzsvOGzc7OLps8d8aHLJjx46IwMAQ/4Ag/4DgoKBtISHhx//oe0WY3hCYZpb4bEAnTRhiJVBAoFYCtRIYIAhgwKw4Oo9gVgKzEug8ilkxbE6HzmDoLIrMILAJgY0IbIRhCwSZ1FpCBRnUkEUDGbWQEdIaIcgEaS2wWq8muwtSM3mCodGrxtWTHXubjkiFJ3ZW19EqHW1sHe3sQ319m8rKe2tqlk4wuiTSdqGoTSDsEEs6ROJOkaRTJO4UiTtFok6ReJGyoGdR81KPsaR5BS02ihYXRYuLosZGU2OjqbFR1NhoWlwMeS1C7vl46am89FRueio3g6w0bkYaLzOdn51F7vnEBfniwgXHS7W45yuqLi2pKSutKS+rLS+rqSivrayoq6ysp1J20qi7abTd9KoGBr2RyWhc0MxqZDIbGKydVfR6Gr2GQq2prMyLidnq7m6/1mbNj6t4RfkHhNwWHmsPm3Hv+SOZUbu8wZAbNe/evL+39zyZyve/TuVH+8+T9a3mfecekOuW3gctZ8nf7D9wof/AhccHf3ly6OLTw5efHb7y7PCV50euDhy9OnD06kDrtRdHrgyevqHRo4hVj1qN2jn9+dELx4cajrxseKEd0YMZlDzhss5jxgGLcTsOb3nUX/P3g4G3k5+weaMVAD0wEVajDlgg+aR2ZBifNxLAjCAoaiAwYEJ0ODwGw58RWImic3oUGDBgQCw6mMAhE2EF4Mnr55s2+9s5uDm5ejq7bdro6e2xydfbN9A/ICQgcFtg0HZPT+/i8jLUjBiAHgUEDggd0OmBDgcEYiVQK4FYcRxgBMBRgCEAQ+ZRyIJqjIjWhGgMsEILKbQarUGrNWq1Ro1iWiGXyTU6tXxaLhudUmiUGr1Go9dOj49NDQ8pYLlar1Hr1CqCpKxS4kqNXj2mHG9rajgqFbbtqq6mlDls2OBsZx/m67O3ouJ8Xf2p6uqT1TWk2ja+oE0gbBOK2gTCTpG4jc9vFwjaeLx2Hr+Ny+3gctvZnE4ur5PD7WBzOtncTjank83tYHE6WZx2BmsFNSaSFhdFi4umxkVTYqMosdHLKXNSk7npKdyMVF5mGjcjlZmSzE5LYaYkL1Hm52STWz0StDA/V5ifJ8jL4eflCPJyBfm5pGlhQb64qFBcVCQqLBQXF0mKi8kDuKVUblzoLpiNLNYeNmupY66lUmsolKKEhK0eHk4b7FZ+9xM9J+uQmNvCY+5h0m49uD1thJbOladQhdygGf34qW//xb7mc33Nvfebe++3LBxfLKf8j6aX1zeUnxy++PTIpWeHLz8/fHngyJWB1qsDrVdfHL0y2P2XhkBQYMCAUTOrO/f+7PGhhiOvdt5XPNKDWQTokXk9PAfGlUP9D5JamiLDQ4MD/X3Dw7YVFRdc+ePXGWA1g1nCatABo36x5dABsw6YMGAggIkAZhyYcGDGgAG16jFgwIAFB3NGAJSENj41xc7JzcVjs5Orp72zu72zu62jq4OzBynbydXTxc3LwdHt1NWLM2AWteKYldDMYO9QVGbEMCuOWgnMir9XQk/fa9RGFLViuBV/P6p+elOu1SFqAh66OjExqIQsMDQDK8YVk91vFc+mtDPQ9MjUxM8jarVKY9BqLaj81dD0pWsaQq3Sa9U6jYpQqwi1ElcpMZVGr/0oHzuxZ/fRamH7rhpJRan9uvUu9vYRfr77KJRzdfWnqqu7ReJOoWihP+bxj/P4bQLhCR7/OJfXxuef4PGPsThtXP4JJucEk93G4rSz2G1MVhuT1c5ktTGYbQxmO4PVwWSTqRxNi4tZTOXopeOLRcqpvMw0knJVYgItIaEqMYGRnERPTmKmpjBTU9gZ6eyMdE5mBj8nm/xkpaex0tN42dmczExuTg4/L5eXmysoWLgukZSUiEtK6pc1yg1MRgNrqcFgkdXIYu6iV9VSKbUUSnlKcrCHh4ut3Q//+r48PfWQhNfMZzUyaddvXJeZYJKyjExlvXpMNtF36FJf09m+lt77Ld9S7j9w4VvN/wF66a/6D1zoP/jLYjBfenbk8vPDV54fufL8KEn56qvOP1SolqSstGBn3p88Mdxw5FXtX5N/Y/MzkEU/bdCfvf5nflHRVn//zZu8vb08N3u4eXm4bfbcuHmTR3V9nW7GZAazONATwEKAWQLM4MCCAxMGDOi8DpnTIzM4YkGQOQIDBnQWR/QfIPyZyfKh5cje9XbOThs32bu427u42zm72zi62ji62jq62jq42jm62Tq6OTi729s7R6blPVBoMaDTAWJMj3W8gm58RghAIFZcB3RvZcjtxxp0DsesqA7gE5PQi7+VmAWDzMi76zLlBy08h6hxzdTvn+Vd79Vv5NAsrByTT18ehTAtSVkx8lr+5w2NAVLrNF9RxlVaAzQ69eF4486j1aL2XTXC0iK7tetd7R0i/fwOUmnn6+pPVUu7xeIOgaBDKGoTCNsEwuM8/gm+4IRA2MYXtJOffGEbT9DBF7Zz+B1cXgeH28HhkjfYnYuX2F1c3grSMVnUxUiuio+lJ8azUhI5aQuRzM/K4GakM5KTyKInJzFSklnpaeyMdG5WJi8nm5+bzcvO4i0OEgny8ng5OYK8PFHhwiGGtLSU3PzVlJfXVlZ+S5nJaFxEvER5N4NOzhXRMjK2eXq42dl/9z//LkyMOyzht/BZjUzqpasXp0zwUoNBXvhN69SvbvXfbfy5b8/PC43ysgaDzNr+/ef791/4B9D7vwX9pcdY0ryM8sv260pITXaxUyao501723Dj0cG6y58uq01mhdHY1Nrq6enl6uzq7u7h5urqvnGjm5ub16ZNm728fL29vTw8eSIBMWsi5k2q0bealw81Qw+1g3ehqTcYmIENWu3YX9DkH/DUHzD2EQNzMP4e1lzTE3eGXx/y9ttk4+hu6+Rm4+hq4+i2wcF1nZ2zjaPbBnuXDfYudo5u9o5ujs4bnZ03um303v3rIxWYMQLdEw16c5q4+BaRmXAcEDpAvJfD9we06DyOzGHILP7hg/bFDSVqwbQm5N31KcUHDWRFJvsnFY+n5X+Mq1/LoVlY8XF6+soohGm1eq3WgsqHh+R/3dAYv6WswlWwAXo3Pnpsd31rjaRjdx2vuMBm7TpXB8fILVsO06vO1dWdkkpPVVf3SKXd1TVd0upOibRdKOoQSzol0s7F+78usaTrS7u8sPnrEQh7hKKFhUB4UiBcQYv9QpnUTFJmJMaT03Ds1GReZjovM4OXmc4hz+PS09jpaayFsaEsfm42eb0nyMsV5uUJ8/IE+bn8vFx+Xo4gP48ciBMVFomLi8VFReLiIklJcR2V8g3l5XncxGE3cdgk5XoatdxnO0cAACAASURBVIZSyczN2eHl5e7g8O//+VdmdMQRKb+Fz9zDpJzrPTVh1JIXfpOoQoYpZZhSrlMr9Nq3z189br/at+dMX+OZB829D/d+oblUC44XF0t8/5Hyl2A+cvn50SsDrVcHjl59ceI3hVqFAiMBTJ90io7XR04M7T76qubCh7PaeXCo56SDg7O9g5O9o4udk6u9k6utvZOdvaODo7OX12Zvb28/X19vL889e5ssAEAvHiJPb2DIBIZ+RggZBszoDAp/vo4Zp/B5DJtDMWDA5zAdMAIADnccW7lmg62j21o7JxtHVxc3T1LtZo/Nzs4bXV3cPTdusrV3sXNwdXJy27DOjnugGwVW7RxxcxpFrca/x5CnCkwPdATQjSrhv++qHz7T3H+ovH9Pce/X6Rc3FagF0xrg979Nqsa18inlxJ/jWgya+n1M/UYBzcKKUdn0lfdaXKsxaLUzqPzVK/nfN9TLKCsXGwzYAL0Ze9u6s661RtLZUM8uzFu/eo2ro2NUQMARBoOkfLJaerJa2i2VdkmrSc0LJZZ0iaWLjoVLR8s9C5QXEPcIhOTmb0VVXMxSfUs5NYmRlMBITmSlJrPTUslba1ZqCiMlmZGSTE9JZqalstPTOZkZvJxsXnaWIC+Xn5vDzc7i5mSTn7zcHGlJibCgYBF0oaSkRFpWSlLe9U+UScdNHE4jm7WbyaivotVSKrmFBWHe3p6OTv/6738lhW4/IuW38JhNTOrp7rZxvWaJ8hSmlGHKaVwl16lVFmQaUY6+HH556VZ/66X7zb3395x52Nz7aN/5xwcuPD74y+ODF5az/s/GYznlx4cWO+bDl58dubJI+cqL47/KFQoEGAlgGoY/Hx/ad2Jo19GX1Zcmz//x7Nlmny22do629k6b3DclhIbFbdu2ZdNmB0fnDbYO9g5Omzd7e3v7+Hp7+3lt+qPvlvnzO2R0GAMABbMYmMOAEZ1BoYk7qFGFzJHTm3oMmPA5TEuMpWamrlxju9bW0dvLJzk0NDkkOGFrYF7Y9rKIsJLwHTkhW5P8/SJ9fLxc3e3snFetWi+ob5gHYITAL4xjLyDi11H02msEntPpgP7tNNz3WDsNoXIY0erR0RHNi1sKxIJp9cjo75OKD5qxG+PqcbXWCE/9+kn9XgHNwoq3sulrH7SEVmPUamcx+YuX8pu31CZYpdOolqWyAldBRvj1h9et9bWttZLOhp2M/Jz1q1ZvdHSKDQhoZbF66+pOV1efqq4+WV1NpvJXlMlglki7xOIukahLKOwSCnsEwh6hsGcpmEnHAuEi5fiYqvjY5dlclRDLSEpgpaYwU5KYKcms1GRWago7NZWVmsJJT2OkJDNSU5hpqeyMdE5WJi8ni5OVISzIE+QvzL6RQ3Dkp7ioSFhQUFNeLi4plpaWSkpLayorqivKaymV5PQFqXkXvWpnFW03nd7AZO1mMBtZ7D0czm4mo76qqoZSKSwpjvLz83Jy+vf//DsqMOCwhNfCZzWxaZ3HDn/CVROYfJxsMJYoE2o5oVYatOoZVG2GpzXTY2/ejdx5/PKXm887f3t85FL//guPWs49aj73qOXco5bz/XvP9++70L//wpeu48AS5fOPDy6dY5BHGVefH7n6/OjV50euPDt4eWp8CgYmwjrzRDXcOth4Ymj3saHa7tfH8irKNqyzsbV32uThWVtWfLahvrE4tzwiNNTHx8vN3cHByd7B0cPd3dPD02OjW1Z29vSzR+i937WDDzQvbsJTb1CrCZ3TQWPX4YlrkOIhOkdgwIgBs84iH359erO3h62jm7und3hQUISfX4Cnp/9Gt/gAv6KwbVlB/klBgdu8PKO8NycHB7m7ea78aR1PIp0D1ltq4paCeKbGXqiwq4PwJxQ3At3rKejBC4gAOA5wHSA+fdS8vK1EZlCNHnn/x9THS5Oyp9OwBdbgWtlvY5oPSngOVryVyX/9BJkRjRnWzummnw0obt5WGxHV142yElPBRnjw3eDRuurWWkln486qnMx1K1e5OzrFb916gsM5V1d/urr6VE31yZqa/yNlSZdI3C0SdYtEPULRlzBerJMkZVp8NO1rytS4aHKYsyoxgZWaxE5LYaWmsFJTuBnp5G0fIzWFk5lBNsqcrAxuViYnK5OXm83PyxXk5wny8xYHO3P4eXn8/HxhYaGwsEBQUCAsLhIVF4lKisWlJdLyMnFpSU1lRU1lRS2FUk+l1dNojSxWPbWqjkLbzWQ2cXkNLNZO+gLlWH9/byfn7/717+2+PgdFvL18VjOHfnxf03toYQxjaec3jauWNCt0GqUB0lhQaB6H5wmtGVVharl8avLd6Meng+/vPHn3x/3hizcHf/7jRedvz05ceXLo4uMDFx8fvNi//5f+/b/0HyDr4uODF58cvPSUPGA+dPXpgStP9l16fvTyyOU7Sq0KAUYdmLsz/fDY0K624YbjI7WSn6s2bvRctdbG3sm1Mj7qCK10P6WkOi2eFxteGRaSGxQQ4+Pt6uTi5ODk7urmsdHd03PT+d01lnePcZ0KVb/TPj2PIOOo1QCP/4Xrx7BZGLXqMGBAgcEC5vuHnto7Om309AoKDtkRELDFa/MmD08P143uzq7uzs4ezs4hgUF+m302uW0M8/f38fJZu8ZGVFMDg/nrShwDBgMwGIHhyTj68ANiAvrhSfjeAIRbcWQexQH2bkT9/C85MoMqcfj1ufFPV8YhHIKMkBrWTJ7/oBqRQ3PI9MtJ2anX8lujshsjsr9fyn65Pt3RpXj+RGWEVYRajatVuEqFqVSYEjHAr16/OFIrba2VdjbspGSmr1m5yt3JOSFoazuXe6627lTNV5Q7ScrS5ZQlZCp3i0RdQmG3UNj9H5R7+MIevmAFNTaaEhNFiYmqjI4kqyI6siImsjI2qioxjp6UUJWYwE5LZaWmkA0GuecjzyjIHoOTmcHPy+HlZosKC3i52dycLGFBATc3h5eXy8/PExYWCgsL+Xl5oqIicUmJsKhQXFIsKS0Vl5ZIy0prKipqKivrqdQ6KrWeSt/D4tRTqnbS6LvoJGXOTjqjhkIRFBcnBG71cXb5/l/f+Xt67Bdy9wo4LTzWkcadb1Tj5N31FKqQoV+lskKnUeg0Sr1WZYDURlhthNUmRGvBoFkcthIY0CmN+LsJ5JMM/jwNfZapxmWKqWn5qwv3Hu+/9Pjg5ccHLi2vJwcvPzlw+XHLL0/2/zJ48vqH+8+U8kl0DienIFCr+ern6ydeN7QNNxweFKVVRa5eZfPTeruYoIDmwrSmovTa9DhBXDgvZgc3egc3chslxD/Y09Pe3tHV2cXV2cXF2VWQnWr4PIwDKwas0NubiGIQAyZ4og+bQTBgxcAMMkegs7oZAP58dGe9rZ2Xp2f0tuDILVtStgVHBfhHbNkS7LUpNTAwxMNju9emMB/vtG3BtNjIUO/Nq1euke7a+cQ8f0ON6wE5kqr/AGHXX2qnddjQuPb+Sw1kxjArisyiH0ZVbwcUGj2igLRjz2RqhQYywbABVmvUisEp1YQCMsLKCYX6vUzzfkrzcUL7+TOskqmePlQ+uKU2o8tTWYWrEBPyYuj5kRpJa620q3FneXrqmp9WuTs5JwYHd/L5vXXfUl7QLK1eplncJRZ1iUVkKncLRScFoh6B8ORCPJNthuCkQLCiIiqiIiqiLCK8IiqyPCqyLCqiLCqyIiaqIiaanpRYlZhQlZTISk1hJCcxF4c8mSnJnPQ0dkY6feEQI0OQl8vPzeXl5gry84QF+eSDEUFBgaCggJeXKywslJSWiIqLJaUl0vKy2srKmorymsqKhVsSelUjg9HAoDcyWU1szh4Wp4nN3cPi7GFzG1mcXQxmLZUmKS9P3bbd19n5x+++93JxaeGx9gk4e3msQ3XVQ7IPk4Rq6bbvf6NMataYEMiCIXM6ZBZHrejbT5qb56dvX5Tfuiy/fU1x66pidIoYufGsf+8vjw9d7j/4xXH/3l8eNZ1/dvTSh9/vTr57J8e0GNCjQA/PE/A8jgP9tBk59e5k2+vG9jeNDTdpPls3/bRqw3o7B2Zi5MGy7L3FGfVpceL4cGFsqCAmlB+1nbk9MNbby9HBycnB0dnRydHRKS00RPGsT2c2w6px7YtrmH4atRqhz38iqqcI+g7WPkN00zD83GJ68culw2vW24b4+VUkxKZuDUj2900LDkwK8CuJDDtcXlAaEpjkuzl/21Z2fJQoNiI7cMvKH1eVsXgfzfMf9Dhq1ZH/97QzuNKEa8w4PIsjszgyh6HzKDKDojMYNodCRgQ2IcgsAplhrQHS6iHIAEEzMGyGIQMEm2F4FoFnEMiCQBYUniVU6knF25caI/xVg4GrYDP69OWTw1LxsVppV+POktTkNT+u9HByTt4W0iUQnK2tXU55IZirSdDSTqmkUyLpEou7JeLuRco9QtHJpb5CKOwRCHqEgh6hoEcgWFEeGV4eGV4ZHVkZG02Niy2PjiIdU+PjaAnxjOQkdloqJyONfMzHy8wgX0BxMzO4WZncrEx+TrYwP19cVCTIyxPkLczXL80oS4qLhQUF0vKy6vLymsqKWkplbUVFbWVFI4vZzGE3sVh7mMw9DEYTk9nMYjVz2E0cTjOH28zhNnN5zRzuHhZ7N4NZT6PV0ajZERF+zs4rv//B1c5uD4e+T8jZK2DtlwqffXw9pVOPL972/W+UtWYUB2bEalAa4Y/q8c+wjACG9x/wvl9U9y7K716Q3Tk3fefc9KQaf3v7xeN9lx4fuvz40OX+/RcfNp/v33dh6NTvE/0Dn+VTjxH85BTxBMawGRSawaA5HJ7HdcD4Gv18YvhQx+umtre76Eez7O0dvlu1zst9ozglhh4ZUhzsV7ltCycihB+9QxgTKo4O5YcH5wf6bnRycbB3dHJwdLB3CvbzHbzco3v3GB65hyNjBLCgFgxWD6Ca+yjUj6JP8TkYt8gslsHrf7aut7Hf5uvDTkmgRkcUbA/ODNyS4e9Ljw6rS44RRO0oCfTlRmyvS4jckxCV6e/73ferMvKLZsCMHuhRoFu6ssYXnwCigEDnMWQORWYQZAaFzShshCEjDBlhrQHSGrQaA6QxaDUGSGuEtUZYa4Cgr34B0ui1Gp1GrdOov6FsQR8/f3RYKm6tlXY37ipIjF/940pPZ5fUbds6uNzTUumpmppTNTUna2qXUvnrknZJxF3LKHcL/6O7IHtlgWBFZXQ0JTamKj6uKiGeFh9Hi4+jxsfSEuLoSQms1OSFcYusdH52Ji87k7/4WmThwQhJuSBfXFT0zZT94mxnsbS0pLqstLaiXFpazM3NYqSn8PKyufnZJQlR/MKcPWzG0sFFM4fdzF2g3MLjNXN5e9jsRhZzZ1VVHY2aHxuzxcVlzY8r7det28mg7Bdz9wnZLULOw9cD5BjGJPbPlNVGGAOmab32xt3fO47sOriT3SAoP9Isvnr15M0/+x5eUT28At37RX77zPTAfRVi1b+7P/R435X+fZcetVx4cuzq29/uTb0fHYGg3zW6Ix/x+kG46TXyUYdBFkRtQTUzqGYGQ+eMf089OjbU3DHSfHhQnM4MX7vG5rvVa6ODAinROwJdnDY52IW5uxQH+TLDgijbAsqD/KjbAgoDfd2dnO1sHR3sHO1sHXy9vPqf981aZ3XApAMzBDAQwKADFgLM4mAGBzMYMGDANANA/+vnto6OW702MZNiS0K3FYQEZgb4pm/xztjiVRjgUxroU7TFixLkJwgLakiIiPLa9MNPa8OiYrUzGAEMi9MXOAmaXCNWDJ1HFyhbENiEwCZkudSlgr52/IWyAdIsu+pb0gyb0UdP7h+SilrrJF2N9TlxMat++GmTs3PGjh0nReIzNTWna2pO1dacqqnprqldCuYuaXVXtXRJc7dE0i1e3PaJ/mnbJxSeFAhXVMUvPHmqio+rio+jJcTS4mNpiXH0pARGctIi5Qx+dhbv62KlpzHTUzkZ6bycbEFePvkEVVRYuPgWNV+QnyfIzxUU5IqL8vi56dSkGHZWsrgkp7qiIDs8aIenU2Z4cEVKHDMno55GbeJwmkjKXG4Ll0dWE5vTyGTtrKLXV9FKkxIDXN3WrVq9fuXqGmr5AQlvr5Ddwmf1kWMY2MK58tKeT6HTyAm1xoxq53S3H91oklYJcqKocVvzd3gVh/mw0sOZGVHCoqTDEtGVjlsPLmvvXZBPTkMY0L97NNJ/4MrghVsfn73SauWfDPgpGdH0Bt35Cm4YhOtfwWfGUGgRsWYGg2bwKQN26t35E8MN7SN7Wh6wozICVq5a/9OadblRYXWFGfFBAT5ubkGeHplb/egRIUk+m/xdnPxcnHZ4urs7Otna2Nva2Nva2nts9Pir78YsAAQw4cCIfamFoWQU6FFgMICZj5oxd19fRycnSnxUXnBARoBv2hbvTH+fLH/vvACfkq2+RQE+Rf6b6SH+oogQHxfXlWtsPL383kx9NAHLF8FgiTKGAAQhKc9+Rfkbx0ua/4GyXqv55tZ6MZX7Ht49JBW01ok7G+syoyNJypmhO36WSM7W1p2uqTldW3OypnaJ8qLmRcoSabdY0iX+6gTj5LJzjJNCkvLitm/hMy6mMjaqMiaqMjaaGh9DS4hnpSbzMzP4WZm87Cx+TvZyykv31dysLPLcTVS4MGUhKiwSFRaKiwrERQWiwjxqckyy/6bs7QHUlGh2TlIju6wqM15cnrNXRKdkxBfEhfMKc1p4nGYup5nLaeFxW3jcRcrcRhaHfOdHSU8P3Lhxw+o1q374UVhWdFAq2CfiNnOZNx/clpmgpVRefnyhNaMynfbIwfqKGH9eehgnPSwnxCvZf2NKgHtRuH9l7PaCUP/CUO/q0rTzR6+9GcCRORyexadkU7Lxz5AFRYAOm8fPTcC1Q0jjMLJnGGkYQuoGkX4NisyQkYxBczgBTM+1n44NHWgbbmwd3nn4sSQiPuSHn9autbGjJEQerSqoyUmuiNpeFBpMiwljhAen+nkHe23ycXPzdnF1dXCy2WC3fr2tjY3DRjf3v+/9PQMABowoMJKfKDCg1uWU9Rgw6K3GlJzsdTZ2lQnRRTuCswL9IjY6p/p5lWzfWhkWXLzVN8NrY5G/d9W2AMb2QEdb+5Xr7OwdXW88umcBc8vCeCmSyUdQC6kMm//XSP5Px/9IeckxSfle361DEkFrnbizoS41ImzlDz95OTvnhoedkUrP1taerq05XVt7cpnjZZSlndJq8hsFuiXibpGoS7RwfHFSKDopFPUIRT1CEbk+KRCuWDq4oMRGV8ZEVsRElkdHVMREVcZG0RLimSlJvKyMJb7faOZlZ/FzcwT5eeKiosXnIeSUfUl1abG0pEhaUsRIS4z1dk3Y4p4U4JEY4FGWEJoT7p8fFdzEKWtkFidu3VwYF0bPSmpgVrTw2C08zoJjHq+Zw2/m8PawOLsYzHoanZ6dE+Thbrd23Q///o6dn3O4WrBPxGliV/321+/k3fU3lFUGWG7QHj5QVxTqXRzmm7/DO2WLa5KPS16wNyN2W11GzJ68JElKRLqvW7qvIyst4l7fTRwYoRkMmccRoINmMMyCDKFI01ukaQTd8xppGEbqXqGH36HTRlSz2F3Ac7h21nj+42/HBne3Du48Przz/tStmLi4H35avcHOkRITuq8gtSk/tTopih8b1lyYyY0IoYT4F4X45231zfD33ujguG6d3br1dus32Pt6+z4ZfGoG8+ShGzkHtxzxwsMnKwEAONx57PtVa3OiwsojtucF+2dt9c8K8M0P9C3e6le0ZXO+n1d5kB8ndGuqz6aVa21XrrFdu86u59zPJjCDguV5jKNWDLGiC43y7P8vystvrZdAQxb09p2/jkiEx+qqOxvqk3dsX/n9j17OzvkREb01tWfr6n4mKdfW9tTUdtfUdNfUdH19wNwlkXZLJF1i0cItybJLvm4en7wr6eLxTwqEKyix0ZTY6PKYyIqYKEpcbEVMdGVcTGVsTFViPD0pkZ2a8oVyThb5XS1fac7NFuTnigoLJMVkc1wkLS2uLi2qLi2uLi0W5mdHbnKO8HRK2LIxxGVdbuiW2M3OSf7uGdt8aElhcZudQpzXpwV7p4X4MjITaytL9wl4LTxuC5+7l89r4nAbGKxddEYdtaq6opKRk7N9k6fj+vXf/fe/qFnpR2oE+0ScZg798pULU8Z/oKydJc5f7i6NCSgK9w93s4l2tysK8WFEBYnjdzSkRx/IS2in5bVRcwTx25K8nWLdN4gomSPjwxgwamcx7SwGz6BaE3J6HNk9gjaNoI2vkd1DaM0r5K4ShUyI0rRAmbAa+1XvDr7Yc3BA0jncNIQ8R2b18SnJ6zfYfbdqbf6O4NrESHbo1kJfD070jv0FmfzwkFL/zZywYF5YMGu7f4CLy+q1tuvX261ZsyEuNlahV+uA+Su+pOClAnrUSljA3NO3z1bb2G90di0KCynevrUsbFtxSEBhoE9JoC812J8S4l8V4l+0ZZP9Btsf1tisXGOzcvUG6a56AhhwoP8qksGySJ5FYAsCm9H/Q6P8/5LyUipDFvTGjeuHJcJj9dWdjTsTtm9b+cNPXi6uBZGRZyTSU9XVJ6ulPdLqnuqaDpG4XSTuEEs6JNJ2saRNKGoTitqFoja+oJ0vaONy23n8HrG0ncPt4HA7ubx28rk1l9fF5bWz2F1c/gpafGxVQiw1PoYaH0N+xwV5OcJITiLv9njZGbycxTmh3BxuViZ5qMxKT2Omp7Ey0jlZmaLCfGnJAt+lqikroSTFbXOxSfD32O66PnHLxtjNTqGuG9ICPFL9PeI3OQTb/BTtZpvm75GzfQs/L5mZmbiXz93L57XwuHv5vL08/h42t4HJ3kVn1tOqBMVF4d7ezhts/ue//qc4OfFojZCkfL731KQRWppXJimrjfA75Ri7PKNgu3eKn+s2hzVZAR7cmODapND6pNDGlPCWjOjWkrROWu6R4hRhUnhOiHdygFvPyf0aMwJbcWgORefQOyqk9jW6+zXS8BrdNYxKXqI/j6EqA6rQw9M6WG5ANCZ8CJrqGOw8O3LkvuwvmUGmAyYjmKHzmP4B/rZOzmlbtzC2BxZt8cr325Tnv7k0wLvcf3OBjzs1yFcQFsLfERjp4bZ6nc369barVq3lC7iGxWHOpZen/6gZBwZ8lohLSfnXj6sytgWUhwdVRoRQwoIoOwKo2wMY2wPp2/yL/TzdbWx/WGPz0xqbn9bY/LhqfQmFAs/hX1EGJGXkS3dhQf83ypDhK8Hf/M7/StmM/vXnr4ekwtadNR0N9THBQSu//3Gzi2thVPRpkbhHLCanhTqEojah6IRAeJwvOM4XHOPz24Si4zz+MQ73BI9/gss7wVmg3MbmHKczunj8dhank8Pt5PA6ubwONqeTw11RFR9Li4+lJcSRjslvuqAlLGhmp6Wy09M4GelccnIoJ5ublcnOSCev+hYurnOzhYX5kmKScskSZWlJUW5ocIy3W7yvW6ibTZy3S+CGH+O8nGI9HcKc1ofY/BTqsDrCcW2064aiHVtqitKqUqPFJQUHhIIFynx+M4+/h8NtYLF20umS8oroLX4uG2z++//+r+zYqNZa0T4Rp4VDP93VNq7XLL24JilDM/jf/X9nhfpmBXlGuK6PdLMp2+Enjttel7ijPjG0ITm8JSPqUF7CsZLU1uKUfbkJ9LjtUZ52rPLUUcU71KqH5lBoFn0BIVen0M6PyIE3SNNr+OxnZNqAas2o0ojI9YhCh47B6kdTg2+gYa0FJqwm1KqD5zEjsDx42Z+UkhC0LSjBZxMtdGuun1fqJrdUD5c0T5ecze75vp4Ffp60ID9m8JatLk6r121Yv95m3Zr1J3tPzgKw/AX1PywW1/MAXPn72r9/WJUa5FcWtrV425aybVsqt/tTtm2hBPkW+3lsc7FfuWbDqjUbflq94afVG77/cW1WQaHGghqAWbf43VwE0C98bQC54SMp/9Oeb4nvUv0fUnl5rwyZ0T9+v3JYIjhWX92xuzYiMGDV9z94u7qWxsT8LJZ0i0RdYnGnSNwuELYLRe1iyXG+YAl0K+mYxz/B5Z/g8Nq4/G6RtI3F6eDw2ljsdha7nc0hq4PNaWexyV45ihYfV5WYQI2PrYiJroiJqYiJroyNIc+VyXhmp6Wy0tPINoOXk8XNzuLmZHFzsni52fz8XHKyfuEbAspKqkuLpaXF0pKi5IDN0V7OYW42ERtttzmu2brhx1gP+x32a6Kc1mVucsrzcSva4k4L8aWHB9RkxnKy4suSog+KRXv5vH18wT6+oIUnaOJwG1hs8s4vPjDQzcbmv/+v/0oJ23GsVrRfyNnHY3YdPfgJU05iX65I5IRaM4t3955I9HNN9nUJcVgV62lPDfUXx2yrS9ixMylsV2JoU0rE4byEtvKM9orM1uJUSmRgsNuGxGDP+0//QuYN0ByqnUOxeRyfwzRmbEKHfsIRyILCFlRjRjVmVGNCNSZEbYTRGRyfNUCzuHYOheZQeB6DrZgBmB+8fNjxc3tJRkJpkG9hoG+O3+Y0d7c0N+cMN+cMD9c8Py9q8JaKQG83W5s1623Wrtvg4uzyZPipGcx/m8f/S2HAaAGzNQ01cf6bS8ODcoN8s/y9cgK88gI25/tvytjs4mm74cdV61auWvfT6vUr12z4/qd1ITvCRqc+qjH15+lPo2NvJ+SfZZpJrUFLHi0jM1+6C9j4/43y0p7vPylrTcivVy8elgqO1Ve376oJ3eK36vsffVxcK+Pjz0iru4SiTqG4UyTukla3kZpF4g6JpF0kJhuMDrGEfFHSJZJ0CkXdInEnX9gjFHfxBGT1CETdPEE3j9/F46+gxEZTY2PICxFqfCwlLoYSF0ONi6UlJpDD9ez0NHZG+rJ9XjYvJ5t0TBY/b4lySXVpac3Ctq9EUlKUHuQX4eEYuOGnaHf7YJuVse528e52WT6uzB1bHpdr/AAAIABJREFUhBFbRZFBooit/FB/1jaf6oQd9aXZ+TGhTVz2fqFgn0Cwjy/cyxc2c/mNbM4uOrOORkvdvs3d1va//q//igkKbK0R7hdy9vFZbfv2jEJTk7hyOWWFGdl7YGfsJoeEzU5BtqviPB2qwgL4kcGCiK2iyCBhxFZ+WABj+xZ6+FZpQnhjdiItZpuvk42v3dq2Yzs1Mwg8j0NzCNk0Q3MYMoehc5h2BtVaUMiMaBcK1ZoRyIxoLahmBtXOIguU53HEihmB2fL/EPamUW3ed/q35//8uySxzSIQktC+S0jsCCEhIRAgQLtAuxAgQAiBBNpv7RL7arDNLgmwsRNnT5s0bTqdmT6zdKbLTDrtTGeaNm2Wxo4XwEsSO4vN80LgkLQzzznX0bl97JcfX+f6Xd/v774PPn/rg7eGtPIeTqWtkWepZVt4rAEeu59bNVBb7WrgKiuKcTgCgUiGQvJ7zD33Pv/kzsEnx1D++Ji+mjQOPtp/9NHdg/ufHjw8Mx7sqGX2CDhdfJaRV9nNZ3XzKmVlBXgMDoHCIVE4FIaAQhPQWBKBSPUNDX334vb3nrn8yoWtV3cuvHZp58cvv/Sbn//0+v6124/u7T7Y3/tfUT5O81+05Ot3v47yjft7r7z47PlIYHUstj4W41cxEflwZmHhcFvrlfjITix+MRa/GEuf+eKb0dhmNLYZjX51gp1+tUB4KxzeCga3QqHtYHA7GLwQCB1Wcuk2wx84YZdL7YqvyCaX2hQye5tiKL3GmU4R7Yb0Jqevo93X0e5Lc9yRRtkYMHUeomzpi1nM0b6+SH9fqLe7lV1RR8E2ULGKCnozDW+oLjFWFWlLSD2VdHd9laeBPcQt7SghdpWRhnnlU5ZOu7Y13G+eB3wzHs+UyzPl9ow7nRNO14jdHrVatYLGMjIZDMqtZzGXIv6FgGfB716dGv3NtT+8e/fau0c7GFfv3Xj7ztXxcUBURhKXU7lElLiUaqpjqZglbeWFRlbZUAO3g1XWWFTAoZJk5UXWlnpjY21zVXkJGmGU1v767V/ceXT/1hf7Nz/fv/n5/q0v9tPPNz67feOz/Zuf7d98sHfz/t6N+3s37u/dvL9749O9G58d/svdh7d3H97efbi/++j2/sHdBwcHI75hA7N0kM8ZqGPb+BxbHXuAV2WtqerhMkrJRBgcmZubV13N+fXv/vPBwcO9r1jvx4dN3LEy7vg/uH/w6Ic//r5dKzU3cXoFnJ4GdnddVXddVUd1KZdKwmAJCCQWjSFgsEQUGo/FkQgEagOHtz46sjEaf3F99cW11ZcT66+sr3wvsf6TV79z8+7N21/c/Zrjfk1f5/j/r1S+dufDG5/svvTs02mU10ajPEY5Mj+fWVQ4pGx7JhLdicV24iMX4yPb6Q4uGtuMxtL4bh7tFW0echzcCoe2QqHtdMEcCG4Hjiq5o0LjxBHBsuMPaZQPN5J1Gq9B5z26IeIx6DwGvUurceu1Lp3WqVF7DHpfh9FrbA/19AS6TcGe7mBPT6C329Oubyou4JNQigqaqpKuqihQllNaqOhGPExMQnQz6c4GVnsJiYfKYyHBdRhoT311uK8D6OmYcjknnI5pj3fS5Zl0uUfsQ9GBwdigzSAUllMoeTlgTlnp+ZBvMehdDLjPj0TefOe37927/s7jwfXd67+5+cdwYFBQTOTTCQw8sr6YKmKWMckEBgnHo5E1HKaEUVpXWMAtoIgZpdbmOpdKYqhjlxEwNQXYnYuL9w4e7D68ffPzvbQeY33z89s3Prt949P9m4+9+f7ezft7aZpvfPYlzXuP7uwd3L1z8GDCN6xhlGhZ5V3sih4Os6e60sRm6CqLO5r5a1vLHT0dwVjgv979zacHj3YPPto7gnXvGLV7f6b9g4/uHzz83dU/RIYtFlFtfwuvr4lrFnDNDdW9fJaBXcIgk3A4IgKBwWCIOCwJjSbgcCQKmc4oKT8TABbcrplhWyIeuTw38+zC3Atnz7x09szfv/Li7id7+5/dOR4bvgbxrccoH3Plr6WLxyhfvX3t2p0Pr3+y+8IzO+mAsToS4pSVovLzWUWFLpUyjfLFWOxiLP4lyo93MI5txqWr5e1IeDscTqO8HQxeCATTNdzj19SeGJRJ0rnCKhENSMWDMumAVDIglQzKZbZWha31EGiHWgV0tAMd7S6dZkjZlh71DatVLp3WodU4dTqHVguYuvzdJn+3CTCZvJ0dw2plLQnLxcF17BJtVVEzFVMMyS4AZ1UiITU4uI5B94vrtOU0BgJSicpnYhCSQlLQqAxZOiddjgmnY9rrmfZ4xx3OsSFH3GaPDgz2yOVMKhUKhjBotMWAZzHoXQx4zob9P/vvX7330a13jvaVr967+eurbw1a9I3FJDYFW0bE1JUU1JcUsAtI9aWFvEJKT0ONRyzoqmObG7hOUX1Y0TzfpTLWVBZikBU4xFR08NYXe3sHd299cRgbjrSXBvrG5/s3Ptu/8enezU/TNO9ef7B3/Zg3p3X34P6th3cjA92dNZU6LlPNKtOzy43cyq6aKl1F0fiw9ZODz+8dfPLw4OD+wRfHSd09uPfVP36F4zsH9+8fPLp699al7eSIrdcmrbcKa/sEnP4mrrmh2lzPbq8uY1IpRDwJhcJisQQCnozDkvA4cgGVXkwr6lEoNmLhqKkjZuo453Ekw/5zQ4NXpsavTI396z/87Z1HH9/6ZPfGRzev3r529fa1Q46Po/zJ3q37u7fu/wVL/vOgfO3Ohx9+dOu5S1tLkcDaaHQ5GmSVFKPyEayiIkCve250bOdoASNdKm9GY6lYLBWLpaJfrmFsRSLbkcjWEcfbodB2MJQeX6c83vQ9v8MGo0/YYhEJ042yRSTsF4usEnFaFol4UCG3t7WmgU5HC5dOO6xWOrRqh1YzrNEMazROnc6p03mMRm9Hh6+rE+jq9HV1Bnp6vAadhEaoIyDaq0s7ueUaZpGsmCIpJEoKiWoGvb2q2CHgDDVw+moYXVXFfTUMr6huxKQesfVMux3zgG/eD0x7PBNO17THO+F0jQ4N2/X6ahoNDoEWEohzXsfZkG8x6F0IeH7y7z97/+M0ylffv33t2se3fvb7N/uMCkEphUlAlqBhwsoiFa+yo766t5mnqCz0SRoXDW1AY42viRcXNSxoJAsGubWWRUXBC5H5MVf3zU9v7R3c3X14+xjH+4dkf7538/P9G5/fvvHZ/o1P9298unfjwV4a5etH3rz78M6Dg89uPLj93MV1Z5uwt5Fr4rM7eUxTbVUvn91bxzKxy/xGzXv71784OLh/8NlfsN5H9/Ye3d07uLf76O7uo3uPgf744Itbn9374V+/vjQ9cW40vhD02KR8a0tNn6Da3MjuE1T38Ks6uBX1pUUUAgmHxeNxBDKRQiZRcFhCAYVWQi9m0At7pOJeUYujTT7R37MZ8c9Zui+NRp4ej718/swf3nnr5v3dtKd+sH/1Lx/47u/dTKP8yVeD8l9C+eq9G89sJ5cigbWx2FIkwCwsQuUj2MVFIaPxhfGJnVh0Jx6/GItvAP6NQHDVByRC4WQkkj72JUPhjUAgGQwm/f4Nn28zGNw+ChiHruwPbPsDR8bsP9EnbOkTCfvFon6xyCISWkRCi1jUJxb1iUX9UsmgQj6okA8p24ZVynRf4WnXe9r1boPe025w6rQOrcZrbPd2dfp7uoFuU6CnO2wxR619I4PWmKW3q4YhIqPaq4p6uGV9vApbPdvGZ9pqGb2sYn0JaZjPdDWw3fVVESEv3MKLinhxg3x8qH8ecJ/x+2Z9nimPe9rjmXJ7xhyOEfuQo93ILSpCQmEkDGbSaTsXBhaD3jOA68c//Yf3P7n1zu0P3rt99U+3r/3poxu/+OO/Bz1mQQmZiUeUoKD1NFw7t9xSx7Lxq9urig2lBf1VJTZ2ma++elTIn1MJz+rlmopiHAxWjEaOenpvfrq79+huOip8DeWbnx9582f7Nz7bv/7ZfhrixyjfP3iwd/Dxd/7p5+dGo1O9Kp9aNNBSa25gm+tZlga2uY7VV1fVz2dZalnRXuNzV668+c57Dw6++Pzg4d2DT44Z8L29g7u7B3d2D+7uHdzbPbhz7+DBJwePfvnfv1qeHo/0dc94HKvj8dXRqFcj7W/i9Ak4PfWs3npWdy2zo4bRWlVaTaNRcAQSgUwlF1BJBVgMjkwgFxfQqXiioIqlaWhQVFcH9JpU0Lc4YN4K+XZiwZ1Y8Mffef76J7eu3b1+9fa1P+1dvX7vxu79vVv3d2892Duum/d3b9zfvfHJl1tEfyEo3/7w2p0PP7h7/enUxnI4sD4aOxcGKmg0VD6CU1Ic7ex8YXx8JxrdiY9ciMbWvL4Vj3fF61sD/Cte30YwtOzxrnp9Ky73mte76nItDztSAf9xlLcfz679h/ejTqR7tzTK/RKxVSLul4jTHNvbWoeUbQ61Kp2MvUaD96i7OAa03ms0+EydaZpDfeZof5/DoOtXtgKmTru0SVlEMDALu9nF5upiG4/hbmAPcsrUFLSejh9klw5xy03FRHdNeaSJGxFwxgzyKefgHOA54/fO+jwzXs+U2zXpco0NO+I2u6erq7akBA3Lx8IRcVv/+TCwGPTOex0/+Lsfvn9/98tq+e7133z4+8WzcRGDziGhy1AwDh5pZJVaa1mDPGZvdVk3s8jGKQcaq2OiurCAMybhL+ikfBoZD89nErHnZ/y7D2+nByV/TvOtL9I03z5EOQ3xg739R3fvHzz45ODBD37+pmZgjsrsDhs1cxa1t615sLlmoIlraWBb69nWevZAQ3U/n2WuqXQLa+d6dc2SoT5/8tV//Lebn957ePDo/sFntw8+PgL6zu7BndsHH90/ePjHWx9ceXpn0jU8Ntg3MTQw53Uux8NrY/Fpu8XWwrO18KwCbl8928Sr7OAydOxyGaOkpaKUXVZeWEAn4oloBJqAJdApVCqeyCkpHdaobG0KU1Pjusex4bQnPMPbId+W3/WdlbN/vPqH6x/dvHb7w3dvvX/1zrXdB19H+eb93Zv3v7Tk/wnldFb+0+0PL22sLkf862PRhYCnlELBwJGckpKR7u4XxsZ3YtGLsfh2JJoekTyekiRC4TUfsBEIrgP+DX8wEQgk/f7NUHA7fLhUdDwup18ksOF0nRhSyOxyqU0usx377ReLrFKJTSEfkMuGVcphpdKp1Xja9UMqpVOncek0Lp3WoVE5tGq3Qe/Qad3tBpdB725vD/b2NFVWonPBCFCOvIYb7NAamEX6igITu9hcXWLllNlqGKZyqo6GbyWiNBSsloI10gnmcqqbVwHUVU50aeYB17zfsxAAFgL+hYB/HvDPen1Tbs+E0xUwmxvKy7FwBAICDfZ1n4/4F4LeOc/wa6+/8t793WMDv+u/23tvNTErqSqso+LKMfnFSEhrKcXCq7RwGN1VJfpCsq6A0Ekn9zNKXDWV47KGWZWwhkqgoVH8YsqzTy/dOfjk1p+li2PefMyVP93bf3Tn/sH9/7j23g/+5d9Glp8lMc2YQiOpomdIqZzskrmk9RY+y9pQbWuqsQm4dgF3sJ7dV1PZy2F4JQ0X3F0qkQlON+FKulR9s6/8/b/+/O0/3D148PnBw48O7u8e3Ll78Mnew49e/+HroWEb0GUct/VPDdtnHPYzHsci4F6LRVbC/oi+baiZZ2/mDQq4PbzK3lpmX311Z01VsNMgqauV8PkUAhEFR+BRaCqRRMETSsgULb9urLtzUCIa62zfcNlXHYM70cCG0/bs1Ohv3/r1jY9vXb197Q83/vjBnWu7D/b/3JLTKP8vHD9G+f39axdXl5YjgfWx6DzgLiKSMXBkTWnpRG/v82PjX9m7j8U2o7FEMJQMR1LRo5tR4UgqHN6KhLciXy4VHc8Ymz5gw+VOuj3rDscJu0Jmk8uOIJba5DKrRGwWCfulkj6xyCqTpuPykLLNrdPa21qdGvWwWmVXtQ1rVENq5ZBaOaRWu9oNznaDq93g6ezIzwadfvIkAYXuV7UFu9rNglpNBa2LXdLNLumrLu1jF/dW0vpZxZaqot4K2gC71MFj9jPpg6wiZ03FaJf2jN97xu8940+jHDjjD8wBwLTHO+5whS39LVVMPAIJzQW7u9qXooE0yi+9dOXdT3bf2T8MGH+8ffWX1/57asonZRbwaXgmHkGA5rDx8B5uuaWmUl9GUxUQdDRyb1mRr74mJqqfUgg8Ak4FDlFNxUuqip59dnn/4OMvzfjzL/E9TvONz/c/Ovj404NP392/sfWdv2WL3OhCA5yswdL1hJJ2VGGHhK8cMwhdkgYLn9XPZ9kEXFsjx97IsdZVWXiVFh4zKBek7AZpkxFfYaZW9pAresnM/rJ6p8Z6ZumZH/5h9+YXB492P7u7sbY8pNcOaZXBXlPMYh63Dcw47fOe4Xn38Dm/Zy0WPusZtjdwrHWsgfrq9P8Waz3L3SqadNrb6vluU0dJAQ0By8eh0CQMjoInFhJJ1YVFFmHzSIc+plNPqttm23XJoYGVfvOFCPDfb/3qxie7H+xf/f2139/4+ObXOX5wGJRvfPL1Du5rlnz19rUP73747u4HF5bPLkf862OROa+Tjidg4MjastIZi+W5sbGv3IZ6fLfvywtRoVQktBkJbaW378NfuU6yFQxuBwKbXl/S40243Am3+4RdIT9CWTYol9nkMotEbBaLBuQys1g4IJcNKdvsba32ttZhlXJYpXRoVLa21iG1ckijtKuUwzr1kEYzpNU49DqHXufr6hLX8LJPZZRSqT5Tp8eoG1YprCKBkVVsqi4xV5daOCUmBk1Lx6spGBUJraNgDXRCTznVzil11VaOdRvOBIAzfm/akheDgTMB/xwAzHg94w7HiN0m59XgEcjcbNCATr0SCywGvPOe4SuXtt756GY6YPzpzvW39t578Y0rHrOyrbqwno5nE1EkWC4dDtYxaH01FT3skl52ibW6dKiGERXxJ1ubIi1cdSm5GAVtLCZreKUr54Iffnpr9+Hd3Yf7j4E+isiP5yD7+w/v/uL3b4+tvFinjJEYlgKmhcbsJZd14Qr1WJoWS9eTi7ROuTiqana01NoFXFsD295QPdzIGaxl2uqqPC21E1rxTLu0otJAYpipjG5yuYnC6CUzeollPcRyc2WTZ+HC959/6YpdqwK6O5ztOk+nIdrXO2I1zzjtiz7XvGtozjW0Gg2uhv1jJr1P3mytq7I1VA818Qbq2RP93ZY2mUUpd7RrKwuLMAgkFoEioDAEFIaGIxQSiK0cjl+t7KupUaPxJhLNVlASLGfNimW/+Me/3X/00e+vvf3WB2/tPbj9NZQP64v/PVrcuXaE8vV3br6/de7MciSwPhaZcQ9TcTgMAsUvL5239j97iHJsO32F5KhRPu7HqXB48/CzUceu9x1l5cc3StIvRDxEeVAuG5DLrDLpgExqlUnNImHakq0yqa2tdVildKhVDo3KqdM4dRqHVu0y6Bw6zbBe42zXOw16l7E9bcmB3h6bVouFI/hMZthi9nYa3HqNQ92qZ5d0VRebueUWbllHOVVBwkgwcAUWqSHhtFRCVwllsLrYXV81be1dCAALAd9iMJDWQsA/DwAzXs+E0zHuGFY3NhCRSFBWdnerbCUWXAh4zngdFzaW3757/Z39a+/uf/jH29d+9NO/Xlsd95pkKm6xoIRYQ0aRoLkkGLi1lNzBpHezi8zsYhuvwlnHdPOr7NWl/exiaSGeng9uKiZqeSVAn+Snv/673Ycf3fricN5xLFfs3fpi79YX+x8ffPzmO78vqrXm4TX4YhOloregso/GtNCr+mmVZnJZF7HYiKTqOVWqKYN8Ri8ZaWsBWniOhmpHY/Uwn+Vp4o6phIudrZp6FY7eQSntIpV2pkUs7cAXG7B0DYKipJRpbO1Gh17l7+1yGfUugzbY3Rnp63YbNOODlrM+94zDdj7gXQ4CiVh4e2JkGXAFVBK7gDvcUhfs1HU0N4Qt3e4OXVM1m4Ij4BEoHAJFRuNIKAwBjqwgkTsa6hupNDYc3YQlyWnFfayadhQ5ptT+1x9+89s//fb9W+/vfXr76xwfTUYe34B6bMlH+vBI129+fPPd3T+lFueWIoH10eikw0ZCYzAIVH1F+Vmb7dnRQ1fePnLl/wnlzVDo8ZJn0gekfL6k96iG83iTHm/C7Ul6PF+inKZ54DHTcpmtTWFva3WoVS6dxqXXpk94nna9Oy2j3mXUu4x6d4fR3WH0dnUC3abYQH9dWRmfyXSZOqNWi6+z3WvUe/RqQ3WZgUk3sYu72SVdTHpnOa2jhNpRRO4oJPeU0/qYdGsV3SOonrIPTntc6R38Wa83rXQZN2K3j9hs+uZmMhqdnZmlEzan1zDmvY7N8/O/27v67v71P96+/m/v/Mf3f/zK1uaMUy8w1JVKmdRqIhKRk40Bg5QMmr6Srioh68qonZX0rkq6sZTSWV4wzGc1UDDYPBCTgBAzSPr6oolg13+888v9g0+Oh4qjA9/+zc/37hzc2z+4VydzoAt01IpeYkkXsdRELOkilphIpSZyWRehqB1H08FJKh5LaZMpBxobBhr4ASHfLeC6GrnO5jpbI7+F00Yo7CAUthMLDQS6DkfTYmlqbIESTVUgSWIYQVRVJRtUtdpUbZ6Odm+HwalVuQzqQFe7v6s92te94HUueJ3n/J7lELAWDSZGY6nxkamB3sFGbn8jx9xcH+7tnHLZw32mdlFzMYlCxxOICBQJha6kF9FweDISXUWmMnDECiSWgyYomdWKEoaaVqqlFG0tL/7uw9/tPtjf/+LO7S/u3nl4986je3ce3bvz6KM7jz66/fDe7Yf3bn9xd//zu7uf3bn16e2bD/ZvfLJ7/ePdax/d/ODujT/tf/ju7tU/3nj/Dzfe//ff/efGzET62Ddqt+IRSCwC1cioODdkvzI6+hWUjyZ8X85HIqFUJLR5ZMlpmpM+4PEW0aGO9opOpCfVg/LD3wG59DHW6ZTsUKtcWnWaZpde6zboPO16t0Hnan+MssHdYfR0dkSt/XJeTWUBLWjpiw1aguZun8noM7X7u9rbuYy2YqKeQe1kFXZVFZqYdHNVkYVVbGWXDFSXDFQXWZhUv0o6Pjw06Xx828877fZOuz1Tbs+4wzliH4rb7F1SCRWDzc7IUtTXrcYON4o25qZ+e+O9927feHvv6s9//+aPfvL6mRmvVcY21hVJygl0RB4ElAUDZUpLyT21FYYquqacoqugtjMKTFWFQ/Ust6C6CodAgnOoCGgtDauuLba2Vq+fB/5054Pdhx8dTqS/uH08Me89vLvx4quUCi2CKMMUKJFkBYaqRFOVGKoKQ1XhCtRYihJNVqBJcjheiiS08KqVbfWyrtrawTqOicdtZvCYhS1YqhpP0xLoWhxdg6epsQVKLFWBpkjRZAmc0JSLqq2oaOyRSQbaWp06jafDMKRWug0aT7vWrddM2K2LPtecayit8wHv+kjk+bWl51fPB3SK7lpmO7dy2mFbivinnTafycgqLGIXFfHKy+lYXG1FhbS2jltcUlNUwiSSy1BYGYvrNZpM1XVKSqEIR56PRv79d//5/u0bb19//62r7/zXu7//j7f/+5f/9euf/+rf/uUXP/vHf/6nH//9j//mb/76jR+8/r1Xv/vdV15++fnnX3zmmed3dq5sbV1KJC6urW6dP59cWFifm12eGF+Oh5ZjwY2xaMzah81H4BCopkrGWZttJxTaCoV24rHtx9eto9HN6OHUejNyiPJWJLR9dObbDoc2A4EUABzO+QDg8Et+ALDp852wySRWiahfLLKIRRaJuE8s7DvqlS0S8YBcZmtV2Nta7cq29CHPqdN4jHr3EcdHKBtCfT3tLc10DNZt6or0W4KWnmBfd6ivJ2zp9fd0GTjlrSXE1iK8pozcXllgYtKt1SVDNRXDPIadU9bHoA4JuNOOoWm3e9brmQd86XWihUBwDvDPAf5ZHzDpck84XVaNmobDZWdkCdis5ah/IeBZAFzL47Ffv//79+/e/O2Nd3/+9ptv/OT1sYjVKuPoeIW1BSgqAoKGgGGgrHoqxlJXYaljdHOKu6uLzdySAV6Fq5Ftq2MUI2EUNLKMgOFQsCZJ9YTXsDxr/+73Nj+8v3vzizu3DrfeDkPzvYOPfrf7AY1tRBJFOJoMjm+CoOvzcU0IghBFFKGIEhRJgiRK0EQxiiBC4oV4YguvvKG+rKa5oqaVXcsqrEXhmrBUJYGmxheocAVKHFWJobSiSDIUSYImiVHEFjiuEYysKSys1Tc3m+WyIY3KadDa1cphjcpj1Du1apdOPdLfO+OwzTrtMw7bWix0ZenscytLy9HQmMXUySkLGdXbMxMX5qZWY8HRgT5dU2NDRUULi6VrEshruANqlb1VbheLBMVFsirmBOCb8fujMrmnudklFq+Mj20uLm6fP5daWEjOzydmZjamptYnJtbHxtZGR9bi8bVYbC0WXY1GVqPh1Wh4NRJajYZWI6HVSGgtElyLBFfTigZX0ooEEqPRcF8PBgrHI1AiJnPJbr8YDG2FQhdj0c1IaDMaSUUiqUgkEQ4nI+FkKJQIhZLhcDIUSAb9CQBIBfzp70SlL5KkxyKbgG8T8G36fOmHExaxsE/U0icWmkXCHmFLr7Al/WsWCS1SyeGUpFVha2sdViuHNSqnTuNJ98pGvcdoSNMc6Onqb1NQkch+jTrS3xfs640N9scG+lwdhgFVq0Ml1zALlWVkdTlVUYhT0LHaElIXk97DKuphFpoYNBOTHu/UL/j9sz7vPOBLn/kWgoEz/sCZQHDeH5jx+tKrnja9vohAyM0G8ZmV58O+9EbRuVjwzbf/8/17t357/Z1/e+8//vk3/xzz9wG9cnVtKbcAW4pFkPMhmLxcFg5u5pUONDAH+JX9tRUDdYwBXrmrkdVVRafng8sJKG4BgUPB9ihqz88Nv/jyygsvLf3V0AJxAAAgAElEQVTyrZ/e+uLezS9uH+1g7N/8fP+zg8/OXn4NW9ROKFSiyCIIqg6KrkUQmlCEJji2AYbiQ1F8GKYBiRMg8U0IgrCyqJFXwKgkV/KKORqeSCQwoAlSPKUVR23DUduwlFYMWYGlKDBkKYrQgsI3IfGNCBw/D8HJR1aKuHU9UoldrRrSqIY0Spuy1W3Qug26IVXbYKvUqVVGertifd3nQ/4XE2tvPPvMzplZp0qmZRZNDJifXz3/j9/77nMr5/2dhmCvyWHQ9kjF/u7OWL+5TyZxtMnP2q16NtOtVq5NjbvV8hmDas5kmNArz7qGNidGNsdHUhMjW5OjW5NjW1NjW1NjW5NjmxOjWxOjWxMjm+PxzfF4ajyeGoulxmLJ0WhiNJoYiSRGIhvx8Ho8vBYLrUWDq9HgSiSwHPEnRsOBnk5UHoyARItZVUt2+4VAMOX3p4KBDQBYB4B1v3/NH1j1Aas+YNnrXfEBaz5gzetb9XoTfmDN7V5xOhM+32a6Y05/GAoAHnO86fOeKIBCmQR8v1RikYj7JCKzWGSRiC1SiUUqtsgkAwq5XdlmV7alG2WHVuM8Shouvdap1zrbda52nV2jpKOQGoEg2m8J9fX6TF0mmYRBIfOK6DO9uqhGqGFQVeUkbSVVxyxoK8a3FuLUpSRdOUVXTm1n0Ab4VXa5KDIwsBQJL4VDZ0PBhYB/MeCf9fqm3d5Jl3vS5U5/kXKovb2SRiOhMXWVjIWAezHoXQi4F0Pen/3Xm+/fu/X27ge/+OO//+u7v5qM2Z3GFhWvtJqMKUJCqfl5BXBIBQpmZBfaGpjDTdVDjSxbPdPGr3QL2G1FxDJEHgMD45DQtRSsoaVqbSX01//vc6+9cfFn//nj3Yd3j97Xff/Owf3PDh798k/vFPMG0JQ2JFEIxdRDUDwErgFFEMDQPAiCC4HXQJE1CGw9AtcARdaRyE015XW8IragnNfGajAK1bp6eWmxAkVqxVFbcdQ2DLkVTZJjyHIcWYYjSdDEZiS+MR9TmwdnZYKLOOUck1g0oGwdUisH2xSDrQqXTu02aJxalVuvdulUQyqFVS6edTteSqz/6Plnt2endNWV0mKKz6B+fnXpO1vJV7aS58OBcdvArMuxHA6eCwAbI7Fnzi34dZpYZ7tNwD/nGFryuceMmjGt4oylMyxrOjtsvTA9vjU5ujU5uj05unWkzYmRrUPFN48gTnOcHI0mRyNfohwLrcWCa9HAajSwEvEvR4DEaNjX1Q4HQwhItKyatepwXAyGkgCw7vUmA8E1wJ+GeMXrW3J7lj3elUN5Vr3eZMC/7HSmUU75/UkASH/setMHpHy+lM+XAnwpn/dE3hNPoDKzRIwKs0g4IJP1y6Tp4sIiFfdJRP0yyaBCbmtTpGkeVquG1KphjSpdKju0ane73mXQMkmkFjZ7SK/TCgT1jEo6Dg/LzgGdyqCiURuevvlepbGqQFNO6GDTjawCA5OqKSNpyki6CoqOQe1g0Qcbq9xKoZJf0yYQDHUYJ5zO1Xh8ORY74w/M+YBZH/A4LgO9vfVVVVQsjlVUNO0eWgx6F/zuOZ/zn37506uf3v7go923dt9/6YfPea0aaQWBQ0YWo6AUGLggH1yChFXjke0suq2e6WqqdjVzhhqqXIJqTzNHQsNVYWBsXD6PhKqnYesLMZ4h7fPf2Uptzz//3Us/+dWbP/n1r/7+zX/925//7Ef//C9/99OfdTjO5JOUaLIMQRAiCM1IvACBa4AgaiBwDhTBhaF4CCwfhRfAULUQRG05tVZWLRBVNbTXiaXcZkWNqEugaOUryTQ1jqLCU9pwFAWGJEcRpSi8CIVvQRGaEbgGGIoLzmdmggtLaMz2lmazTDqkarMqZP1yqUur8hq0Lp3KpVN527UegybW15OaHN+anliLh1NTY2f97u6Gmqi56+Lc5Dm/Z2MsdmXp7LkAsB6PPr145qWN9dTE+JVzZ7fHRzua+eKq0vlB66LDvmyzrLmHLsSDPmHdmV7j1sTIcYi3voT4yI/H4kcQR5KjkcRIOK2NeHgjHlqPBdeigbWofzXqX44Ay2EgMRpytutgOWAiEqXgVG84XZs+YDMQTAVDh6O+YCgRDK37A2mtAYGNQHAN8G/4/cmAfwPwbfi8G15vEgDSSvl8Ka8v5fM+1gnYqdOwU6cgT53k0Wm2VplVJkmj3C+V9MskVrnM1qoYUikdWrXz2MnPrmobbFNY2+Ruo15QycBAoJX0QiICCcsB52Rm52aBIKBcCCj31FOneMW0c31qW315O4NoYtN6a4p6OIWdrAI9g6yvIHdUFfRySwbqmWGtcNKsZFIJWZlZRBRKVt/g6+ubA4Cz4chyPL4YCk95PGNOp99sFrDZNDyhqqhofHhwHnCd8btn3UOv/fXrv7z67r/+8a2//82bIXevob6YS0Hg8kBEWC4NAaHm55Vj8hupGGMVzV5f6WpiA6Iad1O1t5kDCGtUFdRaIoKLz68hwtk4GAsPa2EVdKoaBzrlwz3aqNO+NDayGI/NhUPnYmHfoIdUasLRdRiyAk2WokjifGwjFMWHoeuROAGaJMKSpTiKHEUQ5WObCDRFXZVI16xsqKiT1UmFlfUyTotRqOuWGOq5nSiSikBV4chKLKkVS5RhCGIkvhmBbchH10IRbHB+ZXZeMR5Xpm0UdImEA22K/lZ5t6hlsFXuMejceo3HoPF3GkLdHcsh//mgb8puTU2Ofmcr8dzKucRodHt2MjU5uh4Pzzhsc27H5sRYYjR+efHMs0vnd+bnNqLhrUjYqWnls0p9ek2sUx/SygbVIp9KEpQK5jTiVATYnhr/c4I3x2NHZnzoxMkjiBPxUCIeeszxasS/GvGvRPwrYWA55EuMhOw6FQyUQ0IiVbyaLR+wHQxeiEYvHH9VXDiSikSS4XC6hkuGQ8lwKBUKpkLpr/cBSQBI+oGUH0gBwCYAHOc45fWegJw6BTl1CnzyJCIz0ywWDsoPXfmwj2tVDCnbhtUqh1bt0mvS9YVDq/Z2GudDwYVohEEtgGTnwMGQvOycPFAuJCcXkpObB8oBZ4Nys7NzMrNOPnFSxy4JCFndTHIPi2rlFQ/WlQ/Ullm4xb3VhRZusY3PGG6s8oi4oxqBTVSTl5MLysrOOJ0Bh8KKC2js8gqdRDrqdK6Mjk643R5TVwunmoLGFBGIscG+OZ9zzuc843efiQaXpsYXx+JeS4+qtlxaSWYSEUhwDhGWR8zPw0PzqokodTnFVF3oaWbHWhvmjbIpvTgkqY0r6u0NLFEhgYPPZ2NhDFQeh4Tk0jF1FSQhp7CmjEhA5QvruOfj4eTUxMZETCruh+KVcIIURZJjqEoEUYYiKfAFGgJdS6DpCHQ9rkCLJqswFBWmQE+hymR10lZuC5fGUrCaGst4UlaTQaAalBiMwi4UqQ1foMZRlFiyAkOUofAiJK4ZgW3MR9VAEay8fAYorxiOKJLW1HaJWsxyqaVNbmxp0jXw+xUyl07j62iPWXrHbf2zTvvUkHUpBLyc3HhhY+27F7Z2FmbTCfVvXnzutZ3tpRBwxuNa8LqXgv6VUGAtHFwNAOuAdzPg8XZozfKW3iZuK6dI08Dob+IGZE3jEt7KsGV7enxzPJZWaix6XGknTnOcioeTsVBaiWgwEQ2uRwJrkcBqxL8SPuR4KeRLxENWVSskG0REIrV1tReDoYuRyHY4nAoGN6ORxxAnwuFEMJgMhxKhQCIcSH75QVUg5fcn/UASANJxIuFxP+Y46fWkvJ4T4JMnIadPZ3zzm6R8uOXIko+jbD9C2anXug06h1Yd7DEtxUdWxieeTyQHTN0nn3gyjW8eKAecnQPOzgEfPoNys7IzTp6GZWUN1JQMcgvNLOpATZGtttReVzZczxjklQ7WFNtrS4cbKl0CVkRRF5Dz0VBodjYoJxsEygbl5uSCc8E5OblYFLpTpVoaH/OYuuT8OjIKTUFjAuauOZ9z2j20EPScDXuNMhGziE5E5hei8xuKSRUEJAoCxkHzMBAwApzLIaGdjUyfkBtXNM4bZSt92nPdyhmdaErdEpHyDVVFXAKcjYOxcPm1BRgmCVFNw9SVkgrxCHBOzqlTp6pKS5ZHwmej0dKqLhRZAcMIcuE1oHx2HqoBQ1FjC3S4Aj2uQI8t0GEoGjRZjaVqkWQtrVAmYQvkNSJuUbWcJ2LT2fJaiby6RVMv72hSE8kKDFmFpyhxZAWGKEXiWuCYhnx0HQzJOUK5EJpfJObwOlqaeqRis1xiEgvV/LqOliaLQurUa0M9pmhf76xzaMZhXwoHXthYeym58UJi/Zmls4nx+HLY/8La8gvrSxtj8XHbwNiAdcRiHrX0jFt6zzmHl12OS5HgeYetr01o4FdKOUXqeoa1pdbVVDNcTZ80KDYnR1LHIR6NpEYih78jkVQ8DXH4OMSJaGAj6l+P+Fcj/tUIsBL2LYd8yyHfUtCbiAf7WqXgLBARhTI08HcCwS1/IAkACT+QCPjX/cBGILDmB9YAYA0AVn3eVZ93xedd9XrWfd51n3fV7Vpzu9dcrjWna3XYsTrsWBkeTrjdKa836fWkdSLv5Knsbz3BIJNNEpFFJrZIJf0ySb9MapVLBuTS4ygPa1ROndql180DvgmHY9Rmm/P51icn8Sh0xsnTudmg3OycnPRvVnZ2ZhYoM+vUk0898c1vffvbTxbCIc7a0oFquoVVYK8tczcyfc3VHgHL3ch01le4Gqt8LZyYoj4s52MgeRkZWadOnnrqyaeeevKp06dOg7JAWZlZp546adZqR4ZsWmELBY0hIpCuTsN8GuWAW9ncmAPKyc7MygOBEHlgMhJGxyJxcBgaCoaDQbDcHCocOsxnjLc1TWlE0xrhvEGyYJSd7VScaZeOtQq8Ql4LHc/CwVh4OJeMLkbDirBwIhyCguaBc3JzQTmnT2Xy2VW9HUNIchscJ4TjmqCoOhC0CoLkYyhKDEWNoWjSQpMPnxEkTSldxClkMWnMMlJZS1VDOaG0rryWV8KtolUVYFhYggxLbMOT27AkOZogQeKa4eiGfBQPhqiGwKvy8itAeYXQ/OKWal6nsKlL1GwSt3SJW7QN/E6R0CyX2TRqn6nT32Masw0sR8MzzuFpt2MO8JwNAmsj0a2ZidV4eNLev+B1piZHz3idI/294e6OQLvWr9eM9XQuDFg2Pa5Ij9HXpe0QsMTcwgYWxa1u2bS3r5ok57vbEvHQ5lg0NRrZHI1upvEdCaVGgqmRYCoeSsaDqXgwGQsmY8FELJCIBhJR/0YUWI8A6xHfati3EvathL3LIe9S0Hs+4EnEgiapKDcTREahTYLGnUAg6fNteL3JgH/d51sH/OkzX3rPc8ntWfH6VjzeZY93xeNZcbtWXK5Vl2vV5VpxONIorzmcCbcnmUbZ40l5PCegp05lfeObdcWFtjaFWSLsk4ktMkm/XGKVS61y6WCr3J6u4dSqwbbWgVZ5rL9v1uOedAyP2gYnncPLkdBgh/Hb3/xWTmZWbhYoJzP7qW8/CcrIzM0GwcB51ZXMOg43D5Tzjf/7DSYm31VX6q5nBEQ1MTk/Kq0NS3hhCS8qrYvJ+VFZ3Vhbg0PABmdk5oJyVBKJokWolEr53BoSnojH4EDZICoOH7FazKo2MgaLgeXb9OozfteMe0jVyCegUCU0GgwCzcnKBoNysjOzcrKz83JyILm5kJycPBAIDAJ1c8oW26VnjLLFTsW8QTKjFZ1ply4Y5XN66axBamQV1RLgDBy8AAkjIWAoKCQPBILk5ubm5IKycyB50DxwHgxVjiKKIEhODoQBgjCy8kpBUAaa3IqhqDEUNZaqfWzJGLIaQVAz6M315VxWIYuGoTeU1TDIZcX4okIkuQRHR2IbEDgJmiDDkhQYogxNECOwzXB0PQxZA4WzofnMPGh5dg4NiSoTcnkdLU3dEqFJ3NIhbNY21HeKhL0yqV2nBXp6gn3mgLk3OtA/6RweH7bFrH3zHtci4E1PAaeGBibt1pnhwQlbf6S3M9Rp8OmUgE4Z79LPmDuXh6zODnVfa0tbXXkDm1pbRZ7t07wcNF+2axK98o2ga2ssujkS2RwJb46EU/FwKh5KpQmOB5PxQFqJmP9QUf9GxL8e9q+HgdUwcBgtgocob8SCRlFzTmYWBYXqbW66HA6nm7hkIJDwA+t+f/rMl97zTK96rqeXPAFgww8k/EA6XSS8vqTXm3QfDqvTfpzwuJMezwl4RgboW9+qJBAGW+V9ElGfVGyRSfrTSUMuHWiVpxvldBlkVymnHUPTjqEZ5/DYoHXe45r3uLamJ+kk8hPffuL0UyezTme0isTzI6PnpqYSC4uvPXPlx6++OhsO4+CI/3Pir6rxyPHW+gmVYFwpmFAKJpSCSVXTtFY4oWoab2uc0wpbywq++Y1vUXD4zZnpS2cXL509+8Zzz+4sLa3PzJwbH7fo9N7uTkdnewmFgoTAzCrFuZBbVFONgeUT0RgiGgMFQ7IyMkFZoLzcPHAOOCsjG5QFygXl5IJyT2VkNRVRlrpki53yxS7FOVPrue62s12tMwbpWr9+savVzq/UV1DrqFgUDIqAQqDg3LxccC4oF5Sdk52dAwKBc0B5pzOhYFh5HpyVAy0HQSqy8kpP59BgGAGarEoT/JhmNEmFJCirKuUVlCoCqgyNKGlk1HFolVXU8kpKaTW9goSryceIEJgWNEGCJkhQeCEc3QhD1ELh1bD8KiisEgItywJR0OgSIadGWVfbJWrpkYo7WprV/DpjS7NJIh5Qqz1dJn+vOWDu9XWbgG5TtN8y53atRcLLfmA14N8IBxfcjvN+z3IIADp0gQ59qFPv1ysDetWYyTDZ074OOMIDpi5xrYhTxC7DtdQUbTk7X/B1XbS2rRoEq+7BrfFYaiScGgmlRkKpeChtxmknPjTj4xw/duUwsBYCVo+ixVLQcz7g2YgFDM0NoIwsChptEQmfjka3I+G0kuFgMhxOhSOH7yUKBteP1pcTwUAizXHAn67hEj5f+gVFCY8n4Ulz7El43AmP+0R+Rkb2t75VhEIOymWPh3yWo+37fpnUqpClm7gBhTxg6pxxDs+6HDPO4Qnb4JzbOe92XZqd7tWoT5w4Ac0FO3t6v//0099/5soLydQbzz732uWnX3/mmR88/czaxGQJmfJXJ/6qvoAwr2uZVjdNqppmtMI5vWhGK5zVCs/oxXM6ETUf+ld/9X+1QuHludmtmenk5MTT58+9/vTlF5OJ7z/z9MupZNw2APSaeAwGCprfJZfohQJYLpiAxpTQ6FBwXlZGVnYmKCsjOwcEJuOI0FxIZkZ2bnZuLgickZlDR6POmRRr/dpls2qpR7lsVq30qacNknWrfrFTEWjhRGV8JYOGyYfBoVAoOA+ckwvKzs3OzsnKysnKAmeD8rKyIRnZqBxIUQ6kCAQpzgYXnwZRc2BMFKkNRVahySokUYkkKtEkJZqkRBHlWGxdfn4VBMrCYjiCEg6HWsalMappjIaC0lIyG4Zqykc2IDBNSGwzHN2Yj6yDwjl5UCYEyoDCKvKgJVkgSn4+XcjhKvl1xpbmHpmkWyLWNjRoGxs0DQ2dYrFNq/V2meKDtkmHY87tXgoE1yPRVDS+Fgiuh0OJaOSsx7XgGl6Lhhb9nkh3R7BDH9CrgnrVZHf7VK9xZyTk6lCq+AyDsIZditM2sV4I9F1xtie6RHNSzopncHM8cpgoRr504kQscARxIA1xIubfiAIbUWA94ktrLexdDXnTKJ8PpFH2axr52aezqGjMoEzyTCy6HQ5tR8JbkXAqcvR+rXA4EQwdU3Aj5E8E/cmAP33ySwJAupJLHKGc5vgwKyMyM3OfeAKfm9vd0tQrbOlqEnS3NHW3NJmam7qFzT2iFotcYpFJrApZOl1MDdvPuF0TNuuEzTrrHD7jcSVG49M+LxmD9fT0rI6MXD53/rWdS69ffvrFZPL1y5e/t7PzxpUrb1x+emdhQVjD+/b/8w0OETXSWj+vbZ7TNs/rWma1LdOallmtUMko+sb/+QadRF4fjV+cnbo4P3v57OKFudmXU8nXLl5IH2imPE53V3u7TIrOzy+lUMhoDAYOLy8sKimg5UOgmRlZmaezMk5n5uVCkPkIKhYPBUOyMrJzs8HZ2bmQXPC0QfJK1PZcwPq0p/ficMeWvT05oF/uVU2ohT4Rz9lS01JaAMvLA+fkgnPAOSBwdnZOVhYoKxOUlZmbnZ0HAkFPZ0BBuSRQHi0LTMvKpZ0GkTNyCvJxYiRRgSS15uNkcJwMSVAgCXIETgRHN8IQdXn5PAq5QVRZV1tQUVfG5ReyxAwui8aEI2thCD4MUQdD1ELhNVA4B5LPyoMyINByCKwUDCnKziVngYhEDFVYVWVoakynCwm7SsximqQioKtj1ulYDYdTI6PJWDwRjW3GR7dHxzdjIxuhyHowtBEKLXk8O7MzL66tbE9NjFl6Anp1UKeMGNTjJsOEyfD87MRAW0ttCV5eUyauKfOoBc97Oje6xNMiZlxYvRH2pka+EiS+EieOzDj9cJzjI5Q9y0HPUtBzPuA+73dvRANtdTzQqUwaGjOkkF+Jx7YjobQrpyKhVDiUDIcSaYWCaY4ToUAyGEg+RhkAkoAv4fNt+LyJw1DhThwp6fGcQGZmQp56CvzEE3R4vrGBbxYLu4XNXc2CrmbBIcoySZ9U3C+XDqmV47aB6eGheZdz1GqesFmnh+zzbudyOJicGFsMAHMe17zPuzoSfymR+LuXX345lXr1wsVXL1x448qV71++/L2diy+trzpNJgISATv9VCMNLyqjMjDwwnwwMQ9EyYfk5+RgEajIgHVrcvzC7NTOwtzls2eeXV56dnnp1Yvbr13cfiGxdi4WjA9Zvb1dlUVFFAyWTiDSCARuRQW7rJSMxeaCck+fzMg4lZkLAhNwBDg0n0YggXPysjNBuSBwdlaOoKxwUN7UK6xvr+fIWeW1hVQGCUdFwtF5eZBsEDQXnJeTe/Lk6ZOnMk6dyjx5OvOp05lPnjz95MmMJ09mnjoNOnka9OTJnIwsVDaYnAWmZOZSToNIJ7MIUHQDAi+FE6QwjBCOkyAJMgROnI9uykc1QBF1ebA6Cp7fVlUvqqrn05iC8hpZJa+5hEnEcSEwLhTGhsBY0HwWBFYFhjLAkPI8aGketBgMoWeCiJkgIgiELkLAG2gkLZfVL272t2vnhm3JWGh7JHphNHZpcuLi+PhmLJaKRi+Mjm6Pjm7G4hvB8EYwvBkbWQX8qbHRV7dSO7PTY309AZ3Sr2mNGjWjnbrJHuPFibi+vopNxzCpKFF1ybxRtKrlz0ir3SzyVJd6cyxynNqNGPB1jo//7dGB7zHHK0H3csC9FHClUU5EA3IeN+tUBh2DcSvbno7HtsKhrSNXTkWCyXAwEQ4mQoFEKLARDGwEj/uxPwEACZ83bckbXk8irWMoJzzuE4isLPCTT+ZnZJBgMAwou6WivF8mMYuFPcKWXlFLOjoPtMptylagyzgxNDjncs4MD4309UzZrVP2wXnn8HIokBwb2Zwcmxq2n/G6zocCOwsLP3r++e9duvRyIvn65cuvXrjw2sULLycTr13Y/t721tbctEWnqSkvKcDmUzAIMhpBxSDh4Jw8UDZgMafGRs4HgYvzMztnZi8tzD23svTi+vpLifXv7Vx4MbH+/Prc3zy/8er2/IvJ+cRcbGUyPBt2NXPZguoqBr0ADYdnZWSdPpWRcSqzgEjGo3EYBJKIxedkg3Oyc8Gg3OwsEDg3D5YHhYIhWASSV1FRX1kpYFWJa7gKfp1JKjEr5AZhi0kqMSuV5jZlr6LNolQPqLVDOsOQWudt77AoNaBcTAYIn51Lzswhnc4iPnEKA0FyEXgRDCWAIOphqCYYSgBDNsCQ9TAEH5pfC4XXIREcLrm8vpzbVFlbV1rdUljVUs4qJnMgUDYUxoRCmVAYEwpj5kHKwXmlYEhxHrQoN68gE0TIBBFOZyKq6UWzVksy5H9mavy52enLk2ObkfCy27UZCV8YGbkQH9mMRreisYtjYxdGxx5fK9qMxdf8gUincbS3OzESTY5Gw+0ar1I20dsxatLPDVld+jZOAZpBQTKoKGebYMMkHROUe9jkgISXiPoTX/PgqH8j+pchfqw0x0eW7D4fdJ8PuM4H3Of87vWoX8xhZ506XYjFAFr1MyPx7UOUQ6lIKBkOJcPBRCiYCAU2QoGNoH89AGwE/cmAP52VE4B3w+c5lNf9NYgTHveG23UCA87NffIJ8MmnmlgsaEYGLDOLjkYzyaRDM5ZJBxTyIbXSqpB5jIajlDwQN5um7NYpu3XeYV8OAInR+EY8OmW3LQX9idFYcnzsO1tbbzzzzMvJ1A8uP/3dzc0fPH35tQtbz60sP7+28uL62ovrqxfnZ5vZVZBTT2o4ZZYmjqSCnnv6JCoP7OvuXA37NyfHL87PXFqYu7J8/pVU8sX1te9ub76UTDxzfvR72xNvXJ76h5dXfvLq+i//5uI/vLxiVAj4VWUEJCLrdEZWRtbpkxkZpzKQ+XAKnoiE5WORKDQCmQ+BwiFQGDiPjCNUFJWQsHh2cUnK79uJhS/Fo5fikUsjkQuxUCocuBCP7IzFd0bjF+Kx7Wh0Z2Ts8tj4xdjIVjjy3PjEWac7F4w/nYnNyiFk5ZC+9RS6rLi6gN4IQzdA4Lw8WA0YVpML5cCQ/HwkHwavhcJ5EDgPjeLyqcUCellDaRWPXMQvZgpKKiuJZRAYCwqrgkAr8yCVECgDnFcGzivJzSsCQwpzwNTMbFwmCP/UaUQlrezp0bFnp6cvxuPrXu+ay7XQZznTa056gZ3RsUvjExfiIztjYzvjE9sjY6loLBmJbMXj26NjiXA42mUMGnVRk3HM0u3TtHpV8ok+08yA+eLUuFkiqCDCGRR0TQk5rm4J8UuBhvJRpWDN70jGgxtR4DipiShwGCei/5T74KQAACAASURBVCPHX7HkoHs56D4fcJ3zO88BjtWQp6mSkX0yowSH9+u0lyLhzVBgOxLejIRShzQfopwIBTaC/o1QYCMUSHxJs+9/onnD40543GsOxwkaGg164ts5Tz1ZhMfnnc7IeuLJrKdOFuLwVrnULBH1ScUDrfLBNnlDcaG30zjndk7YB8YHLVGzadJunbT1zw3bzvncGyOxtVhkzuXYiEcTo/HVaOTpc+e/f+jHF79/6dJ3NlM/eu7K9y9dfGFt9emzi5cW5q6cW5h0OfOzs3p5ZZMG0ZhOaKypyDt1Eg4Chc2mtWjwwszUpcW5K0vnXkkmvrOZfCm5/sr/R9d9NSeW9Wmiz6x08ngrg4QwwnsJeY+8QAh5bxHebLz3IIuEFxIgm6Yys+r173RPx0z06TjnXMz5UOeCzKyq7pmIJ3YsCF2JXzzx32svguLtTdh0Gz56utD8mnd9yVo+XGpugzuH8yN9fBYMAq2qrgXVgetq6sB1YBQcQSGScPUNuPqGlsam5obGRgy2AY1pbWqmk9ooBNKQoP3O5Sg4bAmNOqnXXWk158qjhF5bcDvK/9m8017wuEo+b9HruXE4buyOe68vKlegkcQ6cCsURqwFtaIwNKdKyWSOoBoHUPU9CEw3HN2NxPbW44YwDQOYhgFM/QC6YZiA65rk8CZ5HSIKc4LfKWLxJhisXmYHtr4TjRGiMe0otACF5iNRPASKjUAxkWgmFN5WU9sMhhDqIC04dMul3vAhHHFJ5l3zi2m1JqvV502WB6/vY+y45PVdW+1xtfZErrgPhos+f9HnuwuGSsFA3u0602kiKnlQvufcWtPOTZuX52NquXNvM+G0LgwIO9qae5ikXibZszTlmx3Qj3VfOwwFvyPvseY9tt9L/Z3p76C99rzXlvf8/m7PWnZcTtppStqNCZvhyqpP2w2DXA6sBswjEF1rqw9uZ8HpKJWnZJcj77R/E/y9j/MOW85uvbZZr62WnMWUMwO3duuNzfINtMWUt3xDfPONsv6FkEaFVLyDV1fXvX1b/eZN9Zs3dZWVDTD40uDAoXhmd3pSIRUP0KidZFLMoI3p1FGdKqA48Ml3IxpFRK041irjZkPO6772eS4t5pugPx/wZb3uQiz652LpH09Pfy6W/vXTxz8VCn+7v/v3X3/5H18+/+2+9HM69XB28nh2fGwxebaXouvTkZXxk/WpzT7+25c/DfK4hZCvGAk+XZ1/TCe/5q//9nD/51Lhz6VCwqm8tC5nPZspx3IcmIsqRkPyEY10QNwt6CC3MpqbUFBoTXUtBASGgMAkfGtLY1MTtp7U0ipgc4nNeBQUjgBDW5tw9DbK4qjoyeMxTc1ohkfP9nZPdnaiW1tJtarochRdjoLDfuu0F73uks9T9LhuHfaC0/Ho84V2dppRrbXgVgiU8LayaWl2Ie2xUaj9qIZedH03AtOJQHdiGvobmkcwDf2Y+gFM/SCqfphB7h9j8ybp3DF+p4jOEdE5wyxeN5HWVC9AYYQotACJ4pWnCziSBUcyYQh6YxOnrU1QVdsEgrYgoPWmpZX3Pl9gZT24sX3ncr0PhT9EYyWX5/TwKLK9d3KoOJWrLrWGoi9QCgSLfv9dMHQXCl27XUmLKaQ4dO1sKGYmtfNi68byuUnnlu/uzY6PcihjHMo4h7I31JnYmrvZkV5uy/Iea95ty3vKsf6fNJf/4L/e6mWc5SkZSDuAlN2YsOqvLLoriy5h0XXTafBacDuZ7N3cuHfar63mfFmq1ZK1WtJmU9oEZCzmJGBMm4EUYEwDxoRelzWZMoAxZdDlreYfxXxtMV1bTNdmU74cE5A3AS9G2/ngd2+hlZUYMBhaXQOvrRvr6hzgchrB4IWBfqVMOtkuYDU2yaVzZ2ZjRKM81qt98j2ffC+iOQqrj6Ja5RmgS7sc135v0mnPhwJpjyvtceeCwU/pzD+env9yd/cvHz788/n5czbz52LhXz68/2/PT39/uP8lf/18FX86P3k8O771Oy1LYqtUFFqXsAmtC2NjpWjwJuR/jJ++T8Q/phJf87mv+dyH5FXKYUyY5bc+Y9amSpuPrm0q19qkcrL7YLxvb6Rrd7hzvpODgEDrauvAtXXN9Y1trYR6JJrQhO/r6GxnsmTTk4viSQGT3opr2puZKlnMJ3t7nuWVnEGXNwE5E1By2R8Dvnuft+Rx3fu9JZ+n6HMXXM6C01F0u55DweDONgmLrwXjK2uaqG3tcaclbgdotAEEtgtd34XEdCLQndjGgYbmEUxDHxrbX6ZMbekYpzHF7V0TTP40WzDO5g+2MYaozJYGDhItRKHbkSg+EsUrU4YhGGAYtZUgsMrlzTjau5oGJKx+ta//wen6EIk8+gNPgeCHaOx9NJo2ALGdg5zFngEsF0ptXKu7drjuguFSMFjw+0pBf97jzjntgaN9hXhaIZm2bK5EdMoTo8a6sz4nYOg62ZYhoWusxz/W7ejnWTrpl4frhYCrjPiH0e+sbXmP7cZjuymv3da8x3rt/pay4x+VnLIbU3bD7x1fmjQCMhlRB+qitAV3tu4c9qzJlLOYs2ZTzmrJWq1pszllMqXMppTJlDAakkZjCjAmDfqU0ZAy6JN63bXFnLdafnNsMeV+0wzkTcALyWA/6M3rujev+WSSqKOd3NCwOztzKJ0b5vNbYLBxAV9AJK5NjFu3N0+M+qhOGdOpfPK9gGI/pJKHVfKoRnFq1F7ZzPmAL+lypNzOpNOedDkzfu/T5eVf7u7+9vDwl9Ldv33+/PfHx4/JxIfE1adU8ksu++tN/teb/PureCHoL4VD+WDw2ue9CweL4WApErgN+cqHX2+Dvtug/zbgv3Z7sg5Xwe+7CwbvAoG8zV50u0seLyCZOBJ1Kyf6tZMD6om+/aGOtkZsVVUNuKYWA0cwyJSW+qaDNdlDOvqXp8T/88+Hvz9H1+eGcBiUfnH+0eUsOu0Fh7Xkct57PQWnI65UnuwfnB7Kz+RHsb39G6ej5PMUnY47j/ve733y+TyrKxxca3VdExiKB3Z20y5L3GZg0PtgKCG6vhuB7kRiurGNgw24EUx9/zfK2EFGC3+Sw5/mdszwhNP8zkkWT8TiD1GZbU0sBKoDhW5HonhIJA+BLFOmg2FUHI59bgOMO9tQGB4Jw46x2Hcuz/tw5MEfeAyEnkLhx0Cw5PYmNPpLlfZKo89bnXf+UMkfuPX67oLhG6/nxusp+H0Fn9ezt70/NWbfXgup5Nat1SPJlEY6LeNQjpht6wyijNK8QMIdsNusfYKsSV0Kugo+R8HvKPodRb+z5HfeBV33Ifd90H0fcj98z33IfV9+P+S+D7nugs5SwFkMOAp+x63XlvdYcy5TxgGk7cakVZ+06i8ANbu1FQmC9NJp0b3dO8e3Zx95uy1tMWVslozVkjIDKbMpY7UkTUDKDKRMQNZmTQHGjAlIGQwpvT4DGNNGfdqozxgNab02bdClDbq82ZQ16NNazYvV8VHQm9fgt28YuCZJbw8Bjdybnd6dmVIuzA/zeDU/veIRCZolmXVrI6g8DGsUYfWR72g/rDwMKQ5CisOoRnFhNlyYjfmA79wMxPTaK7s16XFmA77S6cmvhcLfHx+/XOf//vj4H3/96//4+vUfjw9/Lha+Xuc+Z9Jfs5lPqWQhEHg8jj2fnd5Fwg+x6H00ch8N3wS8N37PfTT8eBx7PI7dR8J3wcB9MPQUiTxHo/f+QMHtKXq9t04nIBlTT/Spxno0E70qUdfBAE/Q2lRZWV1XXVNdWdXD51yFDP/v37P/8aerv9+5f06oPycUG7M9pOZ63/72k9d9a7fe2u3lr46lDQb/yvrpgfziSHW8d3C8d3jrdJW8nqLHde/3PQR8z4GAY3Ghu5VQVV0/MzyZdpovLPozs5ZC7oKiOjD1vQhMFwrbi20casCNYuoH0Nh+NHYQjR0QtAkm2fwZBneG2zHN4k/S2SImd5TK4OKZMKQAiRIgUWXHHDiSBYPTIFAqDE62He49RH3ajU1KY7OguelCq/10fPIcjjyHIw+B4L0/8BgMZ82Wottz5/Pn7c6k0XRpMNy4PXfB8K3Pm3M7iwH/rd93qtcczEwcTI8r56YPp0Qamdgt39zj0ow8+i6PctTBUHdxLAPtQfFoElBfmXUXRvWZXnWiVcQ0RxG1PKQ88Mt3XXtb9u11y8YKsLakX5ZpFqWKefGhZGZ3dnJ7amx9fGR5ZHBhsG+ut3umWzghFIzwuQMcVi+TLqRS2tvIHEJrPRSGBEP76bQLlfLR6y25XXmbNWMGsjZL2mIqO05bTEnAmLGa02YgaTRkLOak0XBttaSMhpRen9Bqyw19pVGndNqkTpvUaFJabUqrSahUL/YkM7B37yBv3hBRKElvdysSsTM1sTc7tT050Uun01rwiJraARbTtL7qPzoIqxVBpdx/tB9SHAaPDgLy/Yjq6NIKnJv0OZ/n3GwMqZVngDHlduSC/nw4/Mvt7b99/vyP5+efs9mfc7l/vv/w73/5y3/87W//89df//Xjx78/Pn7JZouh0F00Fldrz5SqKyOQNJnP1OqTI2USMN2HQ/fh0EM4fBcIlPz+x3D4ORp9CkfufP6Cy11ye7IAAIhF6ok+lahbPd6jHO066GcPUlurq2tqq2sq3lXSWpvOTLNZ99y1az7vkj3Hdr5cHCmXerjU5rB8797tLLmdRZezYLcXHI4MYDreO7w4Up0eHp3JFZdq7Y3Tdef3F73u+4DvPuB79Psssvme5uZ+XmfSaUm5zGm35dysw+M7IMgOTOMAAtODLFNuHkXXD6AwfUhMf0PTQC+za4zGnhF0zXA6xBzBOK9jlMoSMTntJAYKyUEgeQgkF4FkfxuU4TQojFJVg58ZGrtyGG3bqz2E5vYmLCCbfx8M3/v99z7/ndd35/Xd+fw5izVnsV3b7BmLNWu1Z6y2pNly4/YWfP6cy3nr81x73FdmwLyx0sNicYikHgZzf16aC1qVXMpWG15Kwi1RW3eYZDmfNt2G5zXjWrHYVjS6BYVqQiAbYHAsFIYGQ1AgMKK2rhx4TS2snNq6b9faOkQdCAECo8AQNASKgcKwcEQDEt2IwuAw2Jb6xtZGHAnX3NbSSmklSgf6UnrtvddddLuurZa0yZizWlMmU9psTpmAlBlIAoZyJScN+qRBn9DrchZz2mhMGQ1Jna6chEab0GiSWm1So02qNSmNNqlWv1AuSdE1NeA3b5rAYElvDx6B2JwYP5TM9DPo3Qz63pyki8HAgED61eWoVhVUHnoP9/xH+6Gjg4B837O35dnbujAbzkz6S5sprDnyHR2cAoaMz52PhNI+720s+teHhz8Vi0+XVz/ncr8WCn++u/vH+/f/+vnLf//y9Z/v33+9zt/6/Xm350DYJ+8bOVMpMxrtuVJ1oVRljcbHSPgpGnmMhO8CgbtAoFzJT+FwyesruNwP/sC1xWoQixRjPUcjQvV4z9FIx04Pc4ZDQkIglRVVVRVVSAhYJWWa1pmuvc64YfzWIcuaZzWLjD5Oc3hv59Zmydsst3b7rd1ecjmvLZaERndtsV5bbQWXu+j2FD3eh0Cg5PeUKT8EfCbp3BC+ZW960rq3pVlbVK8s7EpmMfVcKFKA/Y3ycGOLCI0dQKB7Eeh+XGOPiMqZ6uiZYHBn2HxxR88EhTHJax+hs3vwpEYMC47gIRAcBIINRzDhcAYMRoNAyWAICQFrwTe28PBN/URcPxG32d9TcrhKbk/R5S65v/2wUsHpvnW6bhzOjNlypTecq9TRg4NzjfbW6792u3MuZ9btTlgtgaPDfn5HZSW0sgKyMCu5cmhHCZjlthYVjbjDogCdnDkGHd9I7G/vGOruFfUOTAwOTY+MzoyKxKIx6cTk0szsqnhuY162vbC4u7S8v7J6sLomX1tXrG+oNjc1W9vanR397q5hb8+4t2/c2wP294H9fdP+PrC/Z9jd1e/uGHa3NRtr8qVF1ZIsAxjuPK6iy3njtN+4HDmbLW2xZK22hNGQsVpy5ZHDak6bTdnyMG0xZy2mrNmUNQFZwJgFgCxgzBgNGcCYMRqzgDFrNOSMhhfatcUWOBz0+jWmpmauv68VhVwbE00I+MI28tb01L545mBuVtzb49rfDSrlQcWhe3/bd7gbONj1H+5597Ycm6snevWZSX9i0Fg3V61ba37FQUyvPTUZTwDDCWC4cthTbtdtNPo5l/vb09O/fPr018fHX4rFL7e3vxQKn3PXaavt1u2+ttljR8qcw37v8z6EQ0W/7zEU+nh++v705CkafQiFnmOx52j0KRK5DwS//V6sx50y6PWS8YOhjoMBvmK083CofbObIWETW5CIineV1VXVle8qRwRNu+IW1SLFtsk7VY641gWS3oZuRsu5Qp63mHMm4NpsvrHbCk5HymhIAcacxZI2mVIAkDaZCh7PYzB45/fe+b0PQf9jyA9IZico5FYMpqaqpq6qtqayuq4GAkXQYUgetrEPie1FYnqxTSMNzSIkpg+B6kGg+3ANnVPCvkkmX8wRTPI6JqjMmfbOUTpntI3WS2E0Y2gwBAeBYCEQLDicCYPRv1EGE8CgZnwTob2lcZSKF1HxEi4jazA9eHwll7vodJdcnjuPNweYE2rdxZHy/Eh5KlecK1XnSnXWaiv4AjmnK+NwZN3ua7frUCJugUNJGDQNi1CtLweV27OMVjENf8SlynmURQYFgyAQCULtxo5bvm/b27HubJm3Nmy72275vnlzXbe0UP7ekGp+TjEnls9OH0xP7E2O7Y6PbouGN0cG14f61wZ6V/q6l3o6F7o65jsFcx08sYAzw2NNc5mTHMYkmzbJok3zWAvdHSmdtui039is32ZlqyllBnJ2a9ZmvXbYcnZrzm7L2a1ZuzVntVxbzTmLOWcxZc1A1mT8T8mYjBnA8J3y+iq9qbHu1StEZeV0dzcJixnmcpqhkB467UAyuzM9uTM5rl9dzvi8t5FI8TiW8XqSTtsFYIhpVd69LdOyLKw8PDfpj/Vqw7JMLp7yHO4GlPKgRhnSKEMaVUitjOo0MYPuwmpKedz3FxdfC4VfisWvhcKfSqXP19c3bs9jNPoQCd8Hgw/h8PuTk/cnJ8/Hx1m7/UKjPT48OlWozpTq4PZuwmB8jsXufP6S11vye+/93ku1UjExsN7J3OvnHQ617w/w14S0GTq+GQGrqKisqaqurKjCwsGT3S17MxTFHH2hv3WYg2G2QLvp+KRGlbeYry2mvMV8Y7cV3c683ZZ3OsqnDXNWW85mL3q9j+Hwnd93H/A9R8PP4aBxdmqc2NrPZo+LxidGx2cnpgb7hqFwKhTBxTT0obC9SExvPW6kATeKRPci0N1wdC+uoWOI1j7J6xXxegbJ7H5m+wCVO0jl9tD5HXhKWzMLjmDB4UwEggWHM6BQKhRGgcLIIBChrq6F1tw6RGyaZBAn6ITRtubw9s6jx3/n8pQc7pLLc22yXBwq43LVlVKT1OqzgCVrtiUMpjONLqbSXAKmlM2edjjTDqdzb4+IxTTDYXgkYmdh3rIs2RWy9/s6lEKOXMBgNFGRSHpTg4DewhNz6LNcxgyXMcWirvQK1eKJtV6hhEOf4zGlPOY8nyXls+bLEZTDnhewpOX3Bex5AVtafilgz/FZEh5TzGVIeEwJjynmMef4rNWejoxBV/j+GO/abs3ZrTm79dph++7YmrNbsnZL1mbOWc05i6mcrBn4o2bgh+acyZgDjC9066sdbeSan15C374dF3aQsVgyFitqF8wPDGyMj21NjG+NiYJaTS4YzEci1+FQyuNOe9y3kdD9aSxuBVzbG2GV/NykD6rk1s1V7cKcX3EYUCligD7usCbdzqTHlfa6Uh5X2utKelwJlzMbCJTOzz9ms78UCj/ncqVQ+PH4uBQM3IdDD5Hw83HsKRq7C4X9Wzue1Y3TI9W5UnMiV0b3DnNW+0M4XPL7yzVZ8rqvtOr1Hr6U0brTy9kf4O/2cpYFlLG2pnoIuLKiqqaqurqquraqmkNuGetidTOahLSGdmojBQcf5dNyRn3eYslbLDdWa8HhyJnNKb0hZTAm9YaUAcgA5oRWnwaAh2DwIRR4CPrfxyLPkZB+ZmKciJcKBerV5aOFeeXi/PTASB2UAUXy0fW9KGwvEtNT3zSCbRyCo7rh6G4EuheH5fWSeKO8oVFGTz+jq53IERI4QhKPi2d3kHn0JjoKTofBmXA4EwZnQKE0CLQNCmsDgwnVNU1kTP0smzTHo04ziSPkRv3M5IPTU3K6S0530eEq2Jx5sy1vtuattqzZeqk1nqp1l0ZTwmLLuNwpuzNhtScdzqTdcWYEGCR6ZQUEh8Vvy2TG2XFzf5dldEDJZ3ThqQgEowHLaWrgNzd1zQrat/qEa73CpU6eYmLYs7Gkmhje7G7f7ukoZ6unY7O7fbNbsNkt2Ojir3fx17v4a138tS7e2rcFf7VLsNLJXxLyFju4Cx2chXbOvIAt5bPEHNpyJ69gNd95XEW389bjvHE7btyOvMtx7bRfO2y575qzNkvWZslZf9P8nTKQNQMJneZKq07oNGmjPmXQpQy6lF77Qr+5Psjl1Lx8CX33joFrQtfW9LNYW1OT6+Nj62OileEhzaIsGwwk3K4rpz0X8KXczguz8dSoPTfpjw3qc7Ph3GQ4M+l9igPz+pJhWRZQyn0KeVCjjBp0FxZTwmlPOu0plyPjdWUD/nw4dBuL3sfj71OpD+n0cyJRCAbvY7GHWOwpdnwfDt+HwqVAsOgPXmj0cY0+aTRd6gynR8oLtTZtttwHg/fBYMnnuQ/4ii7nuepojIybJDWsdzK2etib3cwFLnmI0IAGgyorKmuqqmuqqqsqq9rqUWM9wpFuYT+X3MXEU3GohcGugtV2a7ff2mxFl+vW4Ygr1XGF+lKpuVJqLpWahFp3qdRcqbX3/sBTOPQQCpRbWTczPkUlDpPwYzTSJIMyxSDTGkk1UDYUwUfX96Lq+5CYnvqmYXR9PxzVCUd3IdDdjUiqgMTuoHaOCkZGO0Z6KB0CMp+LZ3EIHGYzk45j1KOZUCgdBmPAYAwojAaBUCAQMghMrK5pGKZTNvu4MgFNwiGPkhpWhbyizVFyee49vnuv/97ry9vtcY3uTKVJmiwpszXndOec7rzXd+3xJay2pNWetDsTNnvKZp/sHXr7FkwnMY6Wl/VTosD40GFfJx9HQsCpGBSzActprOejMe1dNKFiuHt/sHurp921On9tNzgWJfLBbuVwr2q4TzXcpxopp1812q8a7VeLBn5E9f2qEg0qRYMK0cDhSP/eUM/OYPdmf+dmX+dyJ297oKtgs5TczoLTfuO033wXnLVbMzbL7x1nbeas1fwbYjOQKU8UJmNcozxXHl1qVJdqVUKniWuUl2rVC8P2xlRPV81PL2GVFcjqavC7t6MC3t7M1ObE2JpoRD4nuT0+Tno8cbv90m6/ctgyXnfKaY9bgYhG4ZPveg93T43amE4VUBwYV2SOnY0TQB/SqCI6zYlRf2Yyxq3mK7st6XTk/N6bcPg2Frs7P39KJJ8SyfuLy+Lpadpqu/H67kKRh0jsPhQpBUJ3gfBjJHZlAM5V2oTBdKUHrm2OG6e76PXeB4OPoWDR6y56XLcO25VePcUkDbeglwTUjW7WmpAhZRH78fUoMKiyorK6sqq6sqqyohLy9vW5z/2//tf/N8hjCKmNDDxme0r0ZLcXrdZ7n+/RH3gKhu69/oLDWXS5Cw5X0ekuutw3Nsed1/c+FrsPBB5DoQ/Hx+9jEe30uJhGnKAQpDzmkpC7LGRTcOxaGA+C4CMx3ShsDwLdhW0cQqC7YUghHNWJQHY0oSj0Jiq/ld3N7Blj9owLhrspQkELm0fkcZtZLByzCUWBQmkwGA0Go0GhVAiEAga3VdUSMMgWhahbPixc7+HM8ygjxIa+1sakzvAUCD36A8/+wJ3He2215R2ukj9Y9AUyVnvSbL0CzEmLLWmxpR3OtNOVtDuurLak1XY4v1BTjejitJsP9gzTo6fikXEuFwprQyHoWDSrHstpqBegMfxWnNA4O+mQzQDTY7HD7fug83h/wzE35ZHNehfEXtmsZ0H8x0j+uJa4ZWL3gsS9KHEuiK3SacPMmHZqVDUxrBofOhjuVY4PX5uM19+7NmM2pcxA0mQsb1z8gfKPPraYfnMMGNOAIWXUp4z6pF6b1GvLO81po/4FsLu1MDpS9+Y16M1rAhZNaWrqplEPJTNbU2OrI4O5cPj//ud/e7y8vA4F8+FQ2uuOW83Hek1Uq4pojvxHe579Le/Bjmt3wyffVc/PGpZlfsVhQK0Ia1THBt0pYDg3Gy+tpqTDlnfbr+1AzqTJAuor7dG1w1IMBQvhSNbuvHF7b9zeW4+34PUVfYHyuduEyXztcpUCgYLXV/B4805X3ukq+fyPoVDR4yo4HUWn/Ux9JGIQB5oQUhZpvYu50kGX0Ft7mjFoCPgH5arKqrcvX5oPd2/SSSIaSmyA9jHxthnRuXgyub3+8eTkw/Fx2mzJ2uwZmz3vdKWttpTZmrXZMxZbymxNW21xvaHk8306O/t4cqyfmZhnkmeoxEU+c6dfuNEtwNWza2EcGFKARHci0J1ITBe6vg+G7IAj2xFIIRLJb62n03EMditH0MLqoQpHBCNjnP5edj+/ldtObmfhuaRGJgxGhUK/BQKhgMGUimrCKIfvkQ47JMO+5Unv4qRDPKIY7LiS794D+vNFaXJ48F6tKQVDd75AyRfI2pxJkyVpsWXszozDlXN7rr2+nMebcbkTNvul2eLcP2iqbx3q6DbvbinH+zQjHcxWChRCRiHoGDQbg+FgsXwsVgBDcHZEk9GtZadMfHa0e+eznx1uB5al4bWF8KosvCoLrcwHl6XBZWlgWRpYmvMvzfmW5ryLkt9SBr0451qQ2OZngNlx/fSodnJEMzF8MNSjnRy9tZhv7Na8zZK3TNpRnQAAIABJREFUWa/t1ozNkrVZMlZzxmrO2q0/1hmrKWP5QxmnTYY0YMgAhnQ53xFnAEMGMLwA9rY3Z6bhVZU1r35i4puFNAqPgN+fndqaHFsfG/Eqjh7j8ZtQ8MxkPDcDl3bLiVEb1SoDygPH9rplddG0IrOsLRoW5uybqwrx1OHMhHl92ba17jncC6kVUZ3qFNCemvTnqt3M0WpQJvJJBv2SIWCQZx0VBufHT9Zl8b2Na4vl1uO9cbluXO4y6ILPdwkAOaczZbUmANOVEYjr9WmzpeTzPYSCBbez4HKWPK7o4e4gFT+IQ8zS8ct82jKfKqHju5sxGAi4sqKy6ofmigpKA4bWWE+sRw/RCJ6pPt9ol5JLTm6vfIgdfzo/fwhH78PRh9jx0/HJXTha9Acfo8fPsZP3p+fPxycPkchzNPrh9OTT6ZlmSiRlEMQ04pqQa5dO7Q4PIlEcEIwFQXDhqHYoQoDEdCIxXVC4AI7gI5BCDIrPxjH4rWxWC4vTzOAQuL2tnBH+0CCjp5Mi5FKEvCYGm8BvQNIgkN8og0BtEAh5t7/DPtXtk44k9hcut6UnK9PReZFjpNM+0K4Tsv2iwfzB/p3TdRcM3wVCeafn2uXJu715t/fa7S0Ew4VgKO/3Z1zuhNV2DpiiWk0PRzDc0bknntwZ7Vro5jahSXAYBQ6loJEMDIaNxfKwWEEdhDHKG4htLTnnZ88Ve/c/KK/Kwivzf6C8NBf8oXlR4l2UlK+exW897ZLN2qVTwOyYfmpUNzminRg+HOo2iSfvXY5vB11cjhuXvXyKKGe3ZqzmrM2csZoyNlPaAqTNxsx3x2mTPm3UpwF9GtBnAH3md47TwHfKpoPdwwVpAwRc8+onIhrVSW2jNzXsTI1vjI2sjgyq5udcu9vbk+PnNsvzVfw5cZkPB5JuR8LluLCaAopD6+aqaW1pd1KklkkUczMbo0O6RalhWWbeWHEfbAeVhxGtMni4fbIlTezOn2+IE7uyq5356OJ4aH7ENMDbY+IV/LaAdDpns+Udrhun69bjKR8kz7tcNx533uW6djqvHc6szZY0GvMO+0PQf+tyFpyOktfl3VzrbsEONMFFBOw4sWGC1CAiYDsbEVgIuPLdN8pVFZU/vXoDqakdY1KO+gWO4Q4Vn7zAwPtnh+LL4qdQ+Mtl8ufz+Kfzi0/xy6fYSSkQKvmDN25v0R94jp08xWKPkfD749jH09PP5+dy0dAUGTdLI662c4Jr80u9A2A4CwpjQWAsKJwDQ/JR2E4oQgCD8+AIPhzZgYEz+ESusK2d18wU0ITcFnYHkddOFgzQu3uYPWwcU0ARsvGcZhQVCqFAoRQIlFKmDAaT59htql6mZaInvjnnFQ9p+7hHAvohjwaM9rulYufkaKhXeKtQPESPH8LRoj946/Xn3d60zZGy2m+8/rTdmbI5ch5vymqPA6ZTnV4+Jxltb5/u5G+I+ofYTBiEgIBTYBAyEk7FotlYDLceK4BAGXS8ILi64JKJL5T79z7H+cFWcFkaWVsIr31r5XK+FfOytFzMvj8Us9izIHYtlCmPG6ZF3yn3mOem75z2G7u1XMzZbwVsTltMKbMxaTIkzcaEyZAw6hIGXRowJA26pF5bvs+70qnLan808Q/HWaP+hflwT7W6RK7HVL98gYNB+5h0agN2f2Zqa0K0PTl2KJlh4ZoQVZVejTLj86RczptoJOvznKoOXEuzxpkhzUS/XNS7M9K7Ixrcnx7fHBtVzc8dSWaMq4v2nQ3nzoZre90iETmm+0wj7foBrnGQpx/gKrtoVpHQPdWv6Wbtslq90qmk0ZB3uG5crluPJ2d3xLW6M6X6TKk+U6hOj5RnR8pzhSq2t38mPyp6XAW388ZuKzodZpmECa8dbEZNUnBbvTylqHurmzNEakLV1b1+/aaqovLtm7cvX72l45pskrHE+qx3rFMlaOvFQA67Oedzo6cL00+h0M/n8Z/P458u4h/OLkqBUNEfKvqDpWC4FAyXAqGnaOz98fGHk5OPZ6efz8+10xOzNMIsjbjAYwRXpGO8rjoYAwJjQCAMKIyFQncgUe1QOO875XYkgk5voA2QO7q5Q12k9k6KUEARchvp7ZSOXrKgn97FamazmxjNWAYM2gaDkGFQMgTSBgKRa+pIHS34FXbLOpek6WLu8ymrtJYjIUvT164f6Ab6OkwDXVeHB4+hyPvj04+n5++PT6+dnkujKWW1X7u9KZsj5/LkPb68x5exuxJ2V9xqCx4eLPb1zXZ2bI0Nc1opEBARCafAIGQ4tA2LZtVjOA1YHgLOQCMYwJzEtyiJqw7ufPbzg83QynxkTRZZk4XXZOHV+R+aA8tS//+W8qLEsyB2L/yhlXWTw4dD3Za56YLNkjMDmfKdnNmYNBmTJkMCMCRNhkuDLq7XXOg1cZ3mUqdJGnRXOs2VTnOpUV3pNOUti/Kuxe+mC10a0KWN2hemwz3NxgqX2Fr18gWmrqaXQSNh0NuTY2ui4a0J0VxfT/XrN69evJjp6y2Eg6dGrWtN6paOBuaHQgujkeXx6NqkRzpsmuyyzg64FicCm9LI3nJwZyl2uHGi2AxuL5okou0OymEXXdHL2hW0HfWxtvnkTQ5xndmy1Na4TGnaZRM88zNJo/Ha7rh1uQte75XeeHyoODlSnh6pyogvlOq4SnN+pMwA5sdQ8NblyNssRacdkE7TodXDrfW7/Xz/6szJ/sLx3oJ3dWaxtx0Lg7148RIOAi93cs4Wx6+3JbG5Ydsg70BAUXSz9R00LZ9yMj955/V+PDv/fHH5c/zy43n86fj0+fjsKXb6FD15Pj79eHpezoeTs09nF5/P4/bF+VUBY45BlrFpviWxkMIHwRgQKA0EocHgbCRKAIPzYHAuDM6FI3gIpKAJzaDjWJ20ro4Wbh+9p5PR203gd9O6uM1MIZ4tpAq7SPwOEp/SQEMhqFAwGQYhQ8EkMJhYCyIiwM3dTZgpInadSZALmQcC2g6nbYNB2OdSwwtzN0bjczj6JZ74dBZ/jp7ceny3Hv+tL3AXjt1HT+6ix3ehyF0gVPAHk4D5sr/nenryTK1WTk4sdglXB/rrEa1QCAkBa4NBSDAIGY1iYtAsLJaLQrLqQG2bw2PBFeml6vDeZz8/2AyvSCNrssiqLLJapiwNrUiDK9Ifk4b/e3x/oCy2SaeMM6PfKQ8dDnY6FyWl31rZel0eji2m8nD8rZvNxiuD9lKnudSqr3SaS50mrlHFNapLrfpbNKrkb5p1aaM2bdC+MMsPtBtrfWxW5YsXyOqqdhKhAQya7+9ZFQ2tjA6tjo3Uw+GvX77EwOB740P73XTDCM8j7vNLB4KyofDiSGRpNLI0GlkSHa+Ox7dnk/vSzJEsr1m90W1kVcvR1UlFP2eJ1bzdTlYOcDRDgtjmtF08oB7gHwgZu+20RQrOJh6/UMqzNtuN23Pr8RS83qLPf+1wZq22vMOVd7iu7Y5rmz1rsSaNQNZiSZmNaZMxb7PcOh3eNdlQC7ofhzoc4HsXxyIbsxeHS2nNxo1xL6HbV4jHnLLx8NygsoN8wMHrumi2YYG5n3PAbl0mYmwD/Mv1+cdQ6NP5xder5NdE8vNl4vn45Cl28hiN3Ycjny7iXxOpr1fJL/Grb7m48q2v7PXwl7jURQ7NOT/dhmNC4XQohAqGUGFwJgzOgcG5UBgHBuciEHwEUtBWz+CSBNxmVjuJzyNw+c1MIa2T38puJ3AFZD6nidZO6eimCYVEbgOaCgGToGASBEwCg4hgELGurhUJxtHR2BUGQd5OW2cQF8g4GaFB1ye8s9rvPb7P5/E/pbMfz+LPx2fPJ+cfzi8/XFw9n148xE5vA5Gc259zehIWe+jwKMKincHB0clxw1CfB4uawZNqQHgYlFimDAYR4QgaCsXAYNgoFKumlizi9YZWpJfqw3uf/Wx/I/Qb5fnw6nxodT703fHvx2Xfj3H5+4Bhk04ZZ0Q/ZuWDgU7vysKD23nrsN06bDcO27Wj/HzEmrVZMrayZiBlNiYBfdKgS+i1/6ekDLrUj3HZqE8bdS+sikPN+spkd2fVyxfwygpKPabu9asxPnd7anx9fHR3ZoLVin/54gW6tlpEbtgVko56aZoBpn6IDYxyLWN823iHc7rLPdPtEff65voD0oHQwnB4cSS0OByYH7JMdO52UReYzWs8wm4nZZNPXKI3LdFxy4yWBUrTMq1ZPtJzojhMW0w3Xs9dMFAKBkrBQNpmCx8pokpVTKU+0WjPdbqYUnWm1R6rlHG9/kKvTQL6nMWU1Krcspn9LuYMBbfKJRnGhNapXo90OLAkOt2W3Oi3M/Ilz2z/QTt5hda43IY95JOUHZQdZvM6E7/PbzN2MfMG9XMk8un09Gsi8fny6tNF/D4czTpcebf3xuN/iMQ+nJ49RY8/X1x+vUyUE9nZVA52rQtYmx0c0+xEPYoCQ9AgUAoY3AaFMeBwNgzOhX2jLIDDeW04dnszU0jkcgkcLo7eTmBzmxkdLUxBK5vbSOG3srjNDEEzo4PIodRTIWAyFEyCgIlgEAFcRwDXtdbVtlRVNbbAsDOEegmhYZ1PW2WSVhmkG4v1y8XlX7L5P2fzv2Zyv2auv6ayP1+lPlwk3p9flSInN/7IlcXpO9TE1IYTrTGmVnuYNAsM5MbVOzFICoZQU4eHQlrhMDIMQgLVEWBwChpJx6BZaDS7to7MJvK9i5JLzeGd1362txFakUZWZdEy5ZX58O8oB5bmvrXyosT/u0ouU7bOTZQH5TLlvYFO//rSg9vxB8oOa85uyX53XKacMhlSpm+bbimjPmnQpYz6lNFQXv+ukr8NGxlA98KmkKvXV+ZHh2tfv4K+e0tAo2pe/dTHoG5Njq2ODq2LhjbGRwZp5H48RsZpXeG1rvPwG/zWbQFhX0iSd7UpeiiafrpugKkfZOmH2N/DMYzw9SN8RT9zQ0Ba5uCXOPgVDn67ve2ohyXvZm1yiEvUpp1Oln554UStzLtdhYC/EAgUAoEbry/jcCVs9pTDmXV7r73elM164/Xc+rwFv+/W685YzTmHLbK5bBlo1/RwDEOCFTZxvAUpo+FWOITN9rZtIUU7wgcmhOpBjryHvsUjLFIbZWTsMrVhjYbbYRPkXcxtLjmyKstbzFGp5MHtfn96+hiNlQLBx9jxQyT2/uziU/zqMRorl/Tn+NXXy8TXq8QvV4kz+Z5B1LfZzlIPd6vGR2EwEgxBhUDbwKA2KJQOg7GgMA4MxoHDeAiEAAnnMLBtAgJHQOR1ELl8Mo+HZwpaWR0krqCVKSRzO4jsDiJb2Mbj4xlsPAsJp0BARAiICK77RhlU11JXg3tXWd/bRt8U0NfaWUtsyk4n90Kl+sdt6R+Fu7/dFP9yffunzPXnq9TPV6mfr9IfLhL3sfObQCzrCcS0liurK2l1JKyOxJHciUF5IHVrLAYc3lpX1wIB4+FQUpkyBNaGRNLQKCYazQaD25owdJN4KqmV33ltPyhHVuYjK/Ph8j3f7/YxAt8d+xbEvkWJ7/s2s0s2Y5FM/Khk7cTw/kBnaGvt3u24ddjKM8a13ZqzW/4r5aTJkDQZkoA+Beh/gP6WMmuDLqXXXpWHDb02qde8sCmO1Our69NT0MoK8Ns3zQh4zavXHW2kvemJTdHQ5uigQjKtFk+Mk+oldNw8A7fAxC2xcCvs5nUufktA2BYQ94Tkg07KfmfbQWfbfmfbnpC830U57KEd9tB2OttWeK2LrJZlTusql7DGJa7zSJsCymYn62C0Tzs/a1hZPNGoCz5vKRQsBYOlYLAUCBYDgZzTlbE7UlZ72m5PWqxxo/HKZEqYTRd6/YlKeaJW2qWzhuGudTZ5Co+eo+BEBGxfPWS4CS7Co6bJ9TJmyzKXsMYnrXJblxjNi7SmeTJW3IpcaKtfZzQvUxu3+dSTzRVgqDssm/0Qi/58efk5kfySSH5JJL+m0r+k0l+TqV9S6V/S6V/SmV8SqV+ukuVcqY8AUe9WO9MlGVvq6a0BEeEICgRKBoHJEAgNCmNBYRwojAOD82BwARrB6qLwhARWD4HVT+V1k9j9BGYfhdfbxukjsXop3D4Sq5vI6MDTOwgMZiMJCyOC60h/oFyLr6vFva3AinjC083F8oaXTza73D/wSyb/z+L9n7L5ny9TH84vP15cvT+LP8bOnk7j7y8Sd7GzUvi4GIje+SM3Tm9MoVZIFwEB39yA7SHTa2ubQHUtYFALDEqAgomgWjwEQkIiaSgEDY1iQqEUKJh0MDKS0SvuvLbT3bXQ8lxkTVZ2HF6ZD/+X6eI3ygtiz4LYLZt1y2ad8zMW8bh+6lsla8aH9vuF0d3NO5fj26z8nXLWZs7+brooU04A+uQfEZf7uLyOq5UXKsW58uji++KFTXGoXl/Zm5/DgEF1r181QMA1r1+zW3AH0xPb4yM74yM74yNq6fQMDT/SDJ8iomfIGAm1XkprkNEbl9nNK+yWFU7LKqdllYNf5eLXuPg1TusKF7/Ka90SUjaFlEU2XkJtFFMbJTTcPJuw2E7f6BceTIk0C3PaxXn9yuKpTlvw+4qBwK3fd+v3ZRyOpMV6ZbJcGIA4YL4yW+OAOW40xY1A3GiIG41XgPFEpQjvbZ/IdzXjQ2MtmBUeTTsxtNLBHCM2DDQjRATMdFujhI5bYOFXuMQlFn6e2jRDxE7gUaNNsAEsZAKP3mQTlUJWaFH84HU/x6IfT0++XF5+uUp8vkqUQX+KX70/vfh0cfn5MvHlMvH1MvElfvVLIpXSqTUDHYe9guCSWDkuQiAoYAgZDCGDQGQIhAaBMn9QhsIFDUh6O57SQ+F0tbE7yaxeAqOHwukiMXsJ9D4GvwtP6yEyOsksdj2B00JrwxLQ4BZI3Q/Hv1F+U4HtaGMdr82HlqXhlfngopiGbTmze//t4fmv+cKv6euPF4mvqeyXZOZzIv01lf0llf16lboLxUIq3dakpIvGr4c2NCBanEymtwFbD8PV1jSB6prBdc1QSCsETADV4sFgIhJORcKpaAQdDqVU17RKO3uzBkXJbT3ZWQ0uz0VW57+3sjS0PBdcngsuz/3nSi47XhC7ZbMu2axjfto8O67/Xsnq8cGDAeHpwU7JZf9eyZYflZy1mdN/bOUEoE8C+rTR8F8pJw26C7XyXKU4VykuVIoLlSKuVr6wHh2oN1blSwt4NLLqpxeNUAio8h2zBXcwPb41Nrw9PrI9PnI0M7He39FdD+5vhA41wYZxMFELfJKAmiFjxBSshFovpTdK6Y1SWuM8o0nGwMkYOBkTJ2O1zLPwUhZ+nkde7GAsd3NW+9vXB7u2xwbl4knNwpx2UaZdWTw3Ggp+fyHgv/F5b3zetMORtNkzLnfG6UpYbWd6w5necKrVxlSqK8B463HlXY6UyXCpVV9qlPrJEQmlWT7UaZmbsEgnNVNDK52scUrzIB7d14zqbEIIGuBtCBAOXIOuqURUVUIr39W+e1vx6iWtHpPRaR/8vqLbVfC4iz7fYyTy4ezsSyL5JZH6FE98jCceoqc5h+cuGHmMxN7HTj6env2azKT0moMurnl61L0wG1qWiDv7q2uJIDDpB2UIlF2+7YMh+FAQqRnVRmqgUxrp7BYmu5nObqbxCSxGYxsXz2DiqCQ0qa2R2ohoxcIISEgruLYF8pvjb5Rra3AVVY1DbGF0dT6wNBdakXrmpxFVkJVp2f/18ee/F+5+zVz/ks797ab43+8f/56/vY+d+JTa5bFZFokFBWEr3sIq3sLevkN0NFOvWIwYAtIEqq+uaQLVNoHqcBAwHgJuravBg+pakXAKAkZBwqlwaFtlZUs/Q5AzKoou8/H2SnBp7rfpYlkaXJ77r1Pyd8qz5Up2yWYc89Om2bEf04V6bHB/oPP8aL/ospcrOfefKP8YLcyGBKBPGHVJgy5p+Cb4P6W8SZfQaxM6TVytTOjULyzyXe3m6tGSjN7cVPHiRTMCjoGAmHjcwcxE2fHOxOjexKh8ZvxgcmRByJpitI6RG4dbkKN4xHgrcoKAmiFjZ9vqxZRGMaVRQmuS0HESeouEiRezifPttIUuztqAcEfUvzs2uDM2tDsxcjAzrpTOaBak2iWZdmXxwgQU/f6C33/j8976vLc+363ff+v3573elN2WstnSdnvabkvbbEWft+Tz3Lqd1zZryqhP6bXa8eHhRvjBQKdZMgnMjpklE85F8WInr/btm7qKd1Vv37x7/frt6zdv37x99+bdu7fvKt5VVL6r+OmnV4SGxqdQ6MPxyWM4UvT5i/7A88npfTj6EDv5dJX+lMg8n10+Hp/feELPJxfvT+OPkePHcOxPqUxcrVINdblls07ptHt+xrco7qS1V9UQQKA2CIQKgTKgUBYMyobBODAYt7aWAqqjQsB0KISGgNJhEBoCSkPBaAgIBQGlwCFtMDAZCiJBQCQwiAiuI4BqW8F/oEwA17W+e9fEIfFCK/PlFoyuzpumRLUVYGIz9R+3pX9//+nf33/6l+J9KXJs2T2c7B1pbSTXVCLfvIZUvEPUVGNAtfWgWuy7mvplGifMZRpAoOZadFVNA6imEVTTCAY1g8H4utrmupoWBKwNAWuDQ8lwKLmqqpnTys4Y5AUnENtaCi5JwsvScv53lSz2L4p9C7O+hVnvwoxbNuOan3HNz9ilU8Cs6Md0oRINHAx0xVXyG7sl9/1YRdpsTJkMScCQBAwJoz6u11xo1Rc69YVOfa5RnWmUZyrFuUpxqjw6VR6dqxTnauWZ8uhMeXSmUiT02oROm9BpEjpVQqd6YTrY0W6uOlXy1enJqhcvGsAgHBzKweN2JkY2RIPro4Pb4yO7k6N7UyK5eFI9P3skntifHJFPjU4wyV04pJhFnKQ2T9PxYhZxjk2e59MWhazlbu5Kr2C5V7A20LU+3LMtGjycGjuYGtufGpPPTigk02rZnHZRpl1a0K4sXgDGgt9fCgWLwWAxFCyFgsXQt0Xabjs36E+1mhONOm7QXzsdSROQMOrPVcrY4f6lRq2bFK0KGKbZcePMODA7BsyOO2Uzk2z6y5c/vXv7ruJtReXbdxVvKyrevqt8V/Ejr3563YLF3geDP1/En2LH96HwfSjy6SL+8eLyzuV5sFg/xU4+nifenyc/Xaa/pLKf4onPV8kvl8k/Z3JZs8k6O1b+qJzS6eCSeHtwqLqGWFfXBgbTIFAGFMqEQlkwGAcKZdfWUsBgOgTKhEKZUCgTAmVCIEwohAEF06FgGhRMg4KpEDAFCm6DgMngOhKolgCqJYJqf5sxQLX4dxVNAhIvuioNLEkCS3OxNdnhYG9VBfTdW0hIb7oNRg8X1ztZHWhY05vXkNevIJUVyLoaLKgWC6qtr6upB9XW11RjoaBGFZO1xmUxsC3gWmxdDbaupgFU0wCqbQKDmutqcbU1ODiUXN6bg0PJNdX41npaXHNYdAGxzaXAd8qhpbng0lxwSRJYkgSWfiD+7lg265XNen5PeUakmxzWjA9pxgdVooHDwe5LzVHWbCxvtCWNuoRBd6nTXuq1l3rtpUF3oVWfa1VnGuWpWnGqUZ6qFSeqox/XM7XiVK04UynOVIoLtfLbxpxOk9Srk3r1C6t8zyrfDxi0pv1d8JvX6JoqHAxCxaJWR/qXhnqXh/s3x4Z3JkZ3JkZ3JkV70+P7M+MHMxNqmXiMx6ZgkKuDPdIuwUJ3+0p/5/pg9/ZI785o/87owPZo/8Zw3+bIwLZo6HBqTCGelM9OHIknFZIp5dyMZmFOt/Tth7IvAGMh4M+6XTm3K+N0pGzWhMV8aQKSNuuFETjTG+JGIGm1pqzWpMmcAICy5oReF9eoXcvzhmmRcWbMODMGzI4D4gnn/IyQgH/58lXF23cVb99VvKv4tvid5lc/vcKhMR+PY39Np39NJH5NJP+cTv8plX46Pg4uy5Qssru/PbOzXrJa30eiBbfn3ue7tlrzNlvWZLpQyB1zU07pdPnTCi6JpcLuyhpCXR0ZDKaCwXQwhAGBMmFwLgTCqq2hgEEMCORHmN8WYAYUTIOAqRAQFQKigkEUMKgNXEcG1RLBdSRQLfF7PbeCalqqKnF4LNUrEweX5/yLkuM12Wpnx9t3kKoKGBxSX1eDePmy9vUrcFUlsqYKXVeDqavB1tVga2vKXrF1NdiKaiwViVuhkvtodDQM9+P9uup6UE0jqA5XV4urrWmCgokIGBkKIcIgpNoaPAZOiin2iy5TdHPRvygOLc+FviGe++7495TFPyiXb/ic0ukyZe3E0A/KR8O9CZ0qZzF9O90GGNLlY3HlB35GfQLQXxl1l3rtuVYV16njWlVcq4pr1XGt+lKnudJrvz3806ovteoy5bLjpF71QrexGrOZUwHv/0/aW3U3kmZbu7I4IsSWme00yswk5hAzMzMzm53OzEqoqu7qqure8F2ci/Mjz0VISmdVVu/9jTPGHDHeAPsmn5yea61XoXYyNgYSxwDCIpOxMTXuFPOcYr5DxHNLBF6ZyC7muWVCLyz2KqQ+hTSolivPT05XV3xykU8mcop4bjHfJxOGYUlMJU9olWmDJms2FOzmktNacduR7zIqu215mylt0qVNuozFkDYbMhbTh0L+1173c7XyU732pVr9sVb7sVb/udH4pd3+R6fza7fzW7f7e6/7z173927n907rl3r1p1Lhx1zmYyrRtBiyCvEQ5ZJWnldKZhkMDAY3JBgRgUAgEvprHBY3RqNnrNaszZoyG9MWo08htYt4N0ZtSyU1bK0Ip+jW5cncyeazXvJiVnxx63P88/Dpbpp3XtcqmgZVw9A3nhuLWrh3RoSGKLOoVBaVyqLRdqjU7b4r03e+IxqLTtui0bZo1C0adZNO3aRTNmnkDRplnUZZo1HWaJRVGmWFQlqGwIXx0dWSWnE/QNlwcozD0SGACRBHQSKTDE2QoEkyNEkCJ0nQFAmaIpOmSaRpCmmGQpomQVM00rTZP+yOAAAgAElEQVRwfUtxdLCz8IZCQtx6mgLNUEizFPIclTxPIc+RoDkadWlsdG2UvsKgvaGQl5iMlduw/1+NwqPL1DNrbi26W7MW0Y1Ze2PWDPMxoq+WbFQ1DMqGXlnTwQWlOCPjp2T8lEwQF3NiIs7PudQ/quW/l0t/LxX+Vka2DRV+LOV/qhSR3sWPxdyXfD8Nf0wnP6X7M7+BBw9ozqQ+ZVKfMsnPmeTnTPJTOo6ySfgxsy5lM56uv6HhsEwiYZHJWBqluSV8j1TgkQiQ4s8tFXrlYj8s8cJSv1IeVivccokXluVs5qrPnbWaMhZjwWEpuexVj7Puc7VC/lbI3wz6mkFfI+BpBDytkL8TCTSD3rLbnrMaMxZD2qxPmw3vcplfu53fb25+u+n9dtP7/fbm99ub3296v9/0+gT3ur/3ur80G3+v1/5eq/5cKX3OZT4k4z8k402LIQuLEJTzKmlNr7RcnOCxOMK3HA8c+qs9E/EE9MgIGoUioFELY/RpOnlznB7c3/RtLeeuDnL8c9XagmpuNLy92BKevNOJ6qIL5cq09/KoZ9Y29KqGXokY841Zzdk+BSAkYGzR6Vs02jaNtk2lsiiULQpli0YbsrtLp+0idwdi0agsat+VN+mUoTYQlKnkFQppiQQuUilLCZnkwabrmTXPDoPu6AiLpUHAGAkcJ4ETJGiSBE1A0CQETkJ9mqcRoMnQFAROTjIWTHzhOWt/gj5H7qM8Q4ZmyaRZhGYKeY5MmqeSF5iM1VHaCoO2QqMs06nLbb/nP5r5B4epZ1T/ieN+qOia1K85bhlUrQHKVR1cUIrTMn5KxkvJeDHRdULC+1sh+49qPyv/vVL8nMt8SCU+ppNf8pkv+eznXOZjJvVDOvkuEfuYSX7OpT9mU5+y6R8yyXep+Ltk7H0y/i4RfZeI9RPzQC/xMMrIuQir5TYBZxwgULBYBgE/P0qfo5LsQo5HKuxLJvLIRQGF1AeLvbDEp5T5FDKvQpYyG4tuZz0cqIV81YAXUS3oqwY8tYC3HvRWfa6q11n1Ous+VzPk60SD7UigHvCU3Pa83ZyxGFJmw0s2/Xu3889e7/de9/eb3m+97m/dLjIQGeof7fbPtfr7bPZtMvkUi92HQ29jkQ/JeN2sy7xGWQefLC+MoDHf4fhPMYNIIAIEAojHz4zSNuent2bGj2aY4oUJF2sperSWv9qLnbN8e8vhg5XM6YZxbWZ9bDSllrWNfY4RlLsm1cXGERFapVA2qNTNb0ilblOpLBptl/5KNNrOt8+waFQWEjO+h/IyhbREAhcg0nxQKHy063tmLYIyBkuHgHESOAGBExDUFwhMDGmGwEkEZRCYWJhZvT48HafNkpEqkDRDgWYo0GxfpDnElcmk+VHGm1H6Cp22TKcsk6HFktPxH43cg92IoHxj0iDqmb5y3OmnZFXboEKOrUEhUdXBeYU4JRMkZfyklB8RXKdkgr+X879UB/vuK8XP+cwP6cTHdPKHZOJTJv0xnfyQSnxIJV4SsR8yqU/5zMdc+mMu/SGTRAL0+1T8fTL+Phn/kIwj/bgPyfgPqcSHZBylOTuK65Q+WLw8NkrD42h43CydOkuBbLwrr0zklgrcUqFbJvTIxX6F1AtLvAqpVyH1KmUBlSJjtxQ9zloogKgS8JUD3krQVwl4KwFPPeRvRgK1oLca8NQCnkbY34oGkSsVn7PotGYsxpRJ/5LN/Nbt/Fyv/VSr/lirfq6Uf6xWPlfKv7Sav3U7v3U7v990/9Zo/VRrPCfTd5HYu3TmKRZ7CAc/JBM1kzYtFw5RLmtkbybGUaiRf4MykUAkEr+WgEQ8gUECN+ent+Ymlyfoi0zy5fyYdGHMuDrlO1iJnKzHT9etq5ObTJpewCs6TDWDqq5X1A3Kul7Z1Cu7RuVpH+V1KnWTRmPR6Ds02g6NujsUnbZHp+7RaXs06i6Nhugr0HTqNp26Taew6JTXNK8jKJOhRRK4AELzfsFXlPUnx2gsHQTGIXC8jzI4AYJfUUZEhqbI0BRInFyaW1yYWiKBkxTSNJU0S4FmyeBMX9AM4s0kaJZMmmPQV0ZpKwzqMp2yBBDnonrjfzZy93ZDz6h+zXFvAHHHiOCrfK2WQdl3ZS2cV4hTUl5Syk9K+WH+VRoW/VIu/FIp/b1S/Fu5OAwVX4q5L7nMj/ncjwWkm5H9ks9+yWU+5zKfcumPufQP2dTHbOpjNj0Myq/1KZP8mEqgVCcHSYM6qoEPVhYhDJqKx01TKTNUsuHqzC8XuyUCxJh9cnFAIQ0qZUGVPKCG/Sp51KAtepwlr6sWDNRCwXo4VA+HqsFANRiohgKVoLcW8jejwVYsjHxpezMaakVCzXCgFvSWvc7+S25MurfZ9G/dzq+97q/d7o/V6udy5edG86d6/WOp9Klc/rnR+K3X/aXd/rne+Kla/7FS/Vwo/JBN/5BO/ZBKVAyalEzQz8oqaVElER3uUUhkFAqNQWMIOPwfkgYwcGXiK5QhAmF9bmpneXZtZmx9mvlmgjZPg9ZpoHZj3sJaNG/Nm3bX/DJJ2W5N61QVg6pmUNX0yrpe2dAru0bVJev0W1f+A8e7r09faZtGYyHmTaduMyjbdMoW7asrf4MyBM77haJHO5KVDdqjIwRlEEF5wPFQQ5RJ4CSZNDk1PkUhTZEhpCKcpUCzZGiGDA1pniWTZsnQLAmaZVCXR2krdMoSnbJEIMw4ZIr/bObubYauQdUzqvv6luNvUNYrWwZFw6Bo6JV1naKilecVoqSUl5TyEhJekHeZUUr+Xsr9XMz/VECozX7KZ/rWm019yqY/ZlKf89kvyDblXAah+XO2f/dTLv0+FX9JRJGM8RKPvMSQgBF+iYVQop0N1dnR9cabOSoZwqCpeOwEGZqjU9VnRy4J3y7k2oVcu4jrlAjcMqFHJvLAkqAG9ilkabu55HOV/J5aKFgLBZvRSCsWbUTCyHcW1ULBWijQiIRasXArFmpF+6qH/BW/u+S2l5zWvN2cNuvfZtO/djt/azZ+qlW/VCqfSuW/NVu/9nq/9nr/vLnpZ4xu99dO+5dG86dy+SWZuA36On5Py+sK8a7ScmFOJUX6GFEp3ya4Ngo4J6ytSSaTiCegR9DoETQWg8VhsPgB2QQ8Ho/D47E4LAaLQWNQKNQUnXy2uby9MMWaG79aX2JvrQr3d6xXZ272mZd7ndGoWm5HyWzImnQVs7aqV9b0qppeUdcreyYVZ/digPLWn1H+nnZo1J3XGYNOZdEpiL4p/iikPsok0mJEKnm06Xpm7bPdIGJtj2C+RbkP8fhgMQmBE2RoEgImRulTTMYUCZwiQ9OIB5NJsyRohgTNkMAZEmLM0CwZmiGB03Tq0leU8TNarvg/6tk7m75jUHUHKHeN6q7xL/xYr2joFUj6qukVFa08CwsRjuMSnp97kVVJfypkkKruczbdd9xc+ods+kM29UM29SGT/JjLfClkP+ezn/Nfd8Z9yqQ/ZdMfs6l3idhjJPgQCjyFg2+j4adw8CkcfAwF3kZCKCYBD6BQOBQKGkGRcRgqDjtBgiYgQLy/7ZQKbEKuTcSxibgOCd8lFbrlYq9C6lfKYgZNNeAteV0Vvwfx42Y00knEO4l4Ox5rxWLteKwZjTZjkVYsgqDcjATrIX8t6Kv43SWPo+S05mymtNnwksv82m79o9X8R7v1a6f9j077nze9f950f2k1f6pVP5dLH/LZp2SiE/AVrKaSzeyTCtxCTtpqyNqNruuTpEyQVUoySklGIfaKuA4xzwuLInqVVw1r+JzLg/3VhcVJ5hiDSgOJIAFHIOAIRDwBAiA6lTYzPr62sHC4uSE4PeQfbO4sTBwsTrkF1z4BO62S57SKnFZRMmirFlPBoM1p1RmjtmBQI65c0yvqekXPpBLuXxChVSr1/wrlr3ma9pXjrwFjiDIJXICAeSplKSGXIh2MR5vu4s36CIYOAmNIxnjlx+MgMA4A4yA4AYLjJGgCAibHGFM0yhQJnCJBU6RvUYbAaQicIkHT5MEplbKAoEwlLxLwM6Iz7r+qmTubvmNUdQcQf5fjll7R0imaeriuV9R1irpeUdMrylpZBhYkJJy4hBuX8Pyc86JW8Uu18HNpMBkp5pAB9VBIMkasGvHjT4gyqY+Z1MdM8iUeeRuPvMSjL7HISyzyMiz7YmHUKJGwMjlxwdo6XH0DokfIOOwECSLjMGdrK35Y4hTzkUGJWyrwyQYZQykreRyVgGeAcrAeDjYioXYs2kslb9KpXirRTcY7iVg7EWnHw61YuBUNNcL+WtBbC3orAXfeYclajVmrMe+wPKUSH/LZd9nM20z6OZ16Tqe0HPb+8tLq1CR3hxXXqsJKWRCWOIRsK/8qoJD45MKwQnKfitQ8NsfVcVzKzyglaYU4rZC4BGyHkBOAJSE1HDWoM1Zj1e+uhQMFnyfltPt0GrNYZODzzCKBXSbxqxVRgyZl1uVsxrzd5BBzztbmrzYXrdcnfhE7pZSUjZqCTpnVwCWjruG01aymtFZV1KuqBmVNrxiirDi5AklrVOrmq4Cx9z+jTH1V9lG+0kwjb9LIG0jlh6AMAvMM2nJOIb+zaHtm7b1Fuz+/PIKhAcAYAIyB4PjAjMcBYAwAxvsXwXEImoDAyVH6FBmahMApCPwzylODjscAZdI8g7rCoC7TyItE/MzF7sVv5dSdTd8xKLtGVdeo+jPHLb2ipVc0dYqmDm7o4boerusUVT1c1cEljTT9CmUf+6xiUP+jWkRQ/gnZaIHstRhgjZD9KZ/5/DV4pJGU/EM29UMm+SGV+Lbsi79PxD8k4++TUZRsf8cq4AVUCunxIYhGUfBYJgiQ8di9pfkALHaJ+Yjcg7gcUEgjGmXRZSu4rCWvsxrwNsKBeihQC/rqIX89HGhGQ514pJuIIuolY91EtJuIdOKhVizQCPsqXmfBaS17HBWfsxrwNMOBTizSTcS6iXgnEesl4luLiygUCoVC7SzMJzSKmBpOaBQhhdQvF4VVsrzNULIbM0ZN2W50c84jYk4fZaXUyb82si8cQo4flkQ0ipRJV3LbGkFvNxa8TUTuU9HbWKgd9DT9rqbfWXVay3ZTwWrIW3RZozplUERUYhP7WHm0FZYJojJhRi3P61Udj+s+Gmq6HWWzIaNTF75BWdkzqYyXHIi8Ru1nZdZfuTKVsvNqsUOlIkcWjcqifUWZRSNv0ikbNDKC8goJXACIcxOjayWN8tas6Zm1Nyb15swi+k8oA8A4QOyjDADjIDAOgRNk0gSDNgWBkwNqv6KMXPnavwOnIWCaQppjUJcRlAHCzO7a0d8K8XubvqNHUFZ3v+vHekVTBzf7HMN1naKqg6s6uKiRpuWCuIQbFXOjIo7n+rRm0f1aK/1cLvxxM+dQpfyXwV6iIcpI8Phh8HGSD8n4h2TslaIfktH3iTBKd7yvOz92Crnw8T4ZhyHjMAyASMJhN2an/AqJQ8J3iPlOCR/pLvthCeLKIZU8YdQW3LZqwNOMBBvhQD3kHwppybWioU480oqGmpFAM+xrhn3tSKAZ9FY89rLHXvU66wF3Oxa+y6aeCrmnYvGpWLjP5+4y6RPWFho1gh5Bn22s5wzqtF6dNWrTenUIlsTUcN3nvEtGbhOhu0QoILwOCa4zSklKIU4qxHb+tVXAdoq4XpkoqJTFdMqMRV90mEsua8lpKTnMZae5ZDflLYacSZcxaAZSZ43qvFmbMaqiKonyeDsiF8UVkoJe3XLamk5b2WJquh0Nhy2rURX06qpeWR0EjK5R6ebyKZR1KmWdSvv3AWMH4ZhK2aFSd6jUfrqgfWPJWzQywvFXVybiZxcmN5p6Vc+k7pk1PaNyfWoRg6EBRCZAHOsnCmC8jzIRARrJHpN06hSNMgUBkxAwAQGTEDhNgmZIpBkInCKByMUJCJwkgZN9lKFZBnWRQV2iU5ZA4uzawu6XTPTBph+WfV2DqmtUtb/jynBTB9d1cE0P13RwVQtXtPKiWpqS86NiblTMjYg4rqvjpt30t3Kh77jZFNJl+5RHPs+X/JBJ9qnNpj5kki/J2Pt04n068TYRfY5HXhLR53j4JRH5kIp9SEW/USLyPh5G6U4ODBenXonAyL4YBQEQi6YT8RAWOzdKtwjYDinfIeE7JHyXVOCVi3ywJKCQhlSygELqhSVhrbIWcLeioWakn4Yb4UAjHEBayxW/q+J3VwPuWtDTCHrqfnfZY6947GW3rey2NQKeXiz8kE09FbJPhexDLnuTTrVjsWY4dLq1hUKNjIyghYf7JbO+YDFUHZaixRBVyW5joZLD0gr5nrLJ+1Q0LOEFeBdphTilEMXlQjufjcwmAwppTKfK2UxVn7MV9rXDvlbQ0wi4G35X3eesuKwVp6XstFRc1prHXvc6mn53J+xt+Z1Fs87KOfMK2S23veWylfS6hs3S83tbbkfdai4ZdAWdumpQVQ2qql5R0yvaRmVYJKbTNsmDaR+Ntv1nJx5CTKMiKG9Tv6n2WDQKi0ZGUP7aWkZQxuNntxd3b03qrlHVM6l7esXq5DwGSwcI36AM9l15DCAyQeIYRBwjQZNU8hQZmoSAyUFnY5oETZOgGRI4OUSZBE6QoSHKM3TKAoO6RCMvQsTZ+emt94nQk9PYM6lvLNqeSdNDjNmgahuUbb3iNcdNHVzXyWs6uKaDqzq4opUXVZKUjBcRsyMiTljIdl0dN2zGL4Xch0wSYfRdKv4+nXhORF/SCWTxFI88J6LP8chjNIwQ3Oc4GbsPB26Dnud45N23KL9PRt4nIx/iEZTh7NB4ceKXCh0CzjSNTMCgaEQchYCDsJijN0tuuRBB2Snle2R9lINKmV8pC2pg6dHB5eZ6Kxp8KmRu04luItqMBBuR4KDC81b87rLPWfW76gFP3e+ueh0Vj73qdbRC3ttE9Cmbesym77Kph1z6PpvpJRONSLgR9J9tbqBQKAIObxVyqzZjzqTzy8WiXZbieP8ln+qE/Z2w/ymbfEjHY7DIxzlNKcQphSQqFTgEbJdE4FdIQmp5yqSr+Vy9ePghnXjKJh8ziYd0/D4ZuY2HehF/O+hueG1Vl7nsMJbthpLNULIZSlZ93qgJyfj6s92KRX8b9HY8zhu/t+123AS8NwFvxWRIq+GyXlnRK6t6ZVWnaBoUKblkgrlFJg/2YFC3/4Dvd0TdRubbVCqLStlCROsDzaJTNgeuvEICF7C4Wc722YNV2zGquiZ1R69YmZjHYOkAkQkQmf2YAYwDwBiRyASIYwCRCRCYIDBGgiYRxx02NxB7JkPT0NCS+zRPQuAUBEyTwRkaeZ5BXaSRFyFgdoq59hj2vfNY7m36R4fx0WG8M2s7BmVnYMYtvaKpVzR1cEMH14Yca+UVrbyiledV4qSUGxGzw0J2SHDtvDxqOSxfCjnEdBGU36UT7zPJD9nUx3zmfSb5LpV4m4g9xyNvE7G3iejbRPQpFkZQfogEHyLBt4nIu1T8fSqGeDPC8ftk5EMygjKdH+pOD9wCjoPPXmTS8WgUlYgj4TB0ENBxry0CjkXANvPZFgHbJuJ65WK/QhpQSr0KiU8pM/DYRBRqfW7WIOIHtKqM3VL1u5thfzcW7sbC7Vi4GQnWQt6q31UNuOv98bWvFws/pJNPucxzIfuYzzzkM4/5zFMh95jP3KWTRYftzeQkegTFIJPPN9dZczOzdBoZhx1BoS42Vqsuazvkq7jtj5nEYyaRVMvc18dJhTipkAQlPJvgGvn/5lNK4wZ10WltBr3daPAmHr5NhG8T4ZtY8CYa6IW93ZC75Xc0Pbam197y2htua81prjnNdYe5YFTrL/aTatlt0Nt221su+0MkeB8Jtl2OkkGbVsvLuq8oN/SKoko2P7ULkdbpfUt+HTD+zPF2XwOaKZQtCnWLSt36Nmls0ChrZGgZAhbw+DndOfvBqkFQbmnli2MzGCwNIIwCBCYAjA28eQzx6SHi/SgMTIDABEAcB4n9XgcJmoKA7/ShIWCK9AplEjDHpK10fZ5/VrL/apT/s1X9r3btt0r+xqJt6eDXZtzQyms6eU0nr2nltQHHZY0srxQnpJyw6DosZAf5V87Lo67X2a/qCtmPufRLMvaxkPmxUvhczH4q9PcSfcj0M8b7dOIlGXuL7IZLxd8mom8T/fVQ71Oxd4nou0T0fTKKMl8c6U4PHLxrl5CzOT2JH0FRCTgyHksl4nXsS6uQa+ZzzHy2RcCxirhumdALS7wKiQeWeGCJXSoYp1KQEo2AHqGD4MIYc2dp8XqHpeNeBTSKgsvaivh7iVAnGuhEArfx8FMm+VLIvivk3hVzL8Xc20L2pZB9zmfuUvFGKGAU8GZHGQQMhojDEXE4LAqFQaHwaDQRi8Vj0KLjfc35YVglK9nN96nYcz6d0ascF4cJWBSHxWGpwMa79kiFMa0qadLlHOZ60HubiDyk44+ZxFM2+ZxNPmXiT+n4Uyr6nIq+TcffZuIvmcRLNvmSSbxNxx7joY7P0XRa7fwLB+/iPuzv+T13If9t0Nf1ubtuZ8Woz6jlJZ2iolNUdIqqTlHTw3WdfHPhAIDW6fTt1ygj6eJPHCNOPFywKJSt/g4kBOJvUQaBeQBY8AlEd2ZV26DsmdQ1tXSGMY3F0gACHXFfgMjsuzKBCRCZRCITsWeo78cTAHEcEWLMA5/+FmVgEiROkYBpKmmOTllAUGbQlnNW68+lzI+V/KdC5mMu+aWYeXBbGlr5kOOmDq5p5VWtrDo4VjSyskZW1sjySlFcwgkL2WEhO8C/cl4dt922D5nED4MWMoLsx1z6czGL5OahYSN3+7s9k9GXZPRtIvKSjLwkoy/JSF+JyLtE+F0y8j4ZeZcIoyyXx4azQ5eAE5AKj1cWcSgUBY+l4LEQDqO+PHNJBXYR1ybi2sVch4Tvkgk9sBiRWy5yyURTo3QMZoSAx+KxGAx6BI1CjaBQKBQKjUKBOOwEhcyan5WcHHpgqV0iMPLZeu6Vln2pvjpXXJ7C5yey0yPBwd7hm+XFMSYDArEoFGZkhIjDEwYi4vAADk/E4iACQXp6yN5a2Z2bytvNd8noQzqRNWpsZ/sxuTAGi0MSvo13beWznRJ+WKvIO63NSOAmEb1PxR7S8cd0/DEdf8oknjKJ50ziJZN4l02+yybfpuOPichdNNANuFsee81uqjvMKZ1cebLV9bk+5TNPsfB9OHAX8ve8rrrFkFXDRa2irFOUdYqKVlHVwS0DfLp+QkRQpm/TqDtUyl9Fi20qZZtCYVEp25ShPVO2qUi0GAhBmUpeI0PLAHGeSl5OyiQ9oxJBuaqSTtMRlBlDG0aCMpHQ55hAGAWIYyAwOehsjAMExLyRLDEJAhMgcRwc8I1MVUBgCuqjvEgjL5LAWTp1KabXPcYCH4vZx3j4h3zqQzZx6zA1NPKvrqyF6zq4qkM4llW08rJWVlJLiypJTiGMCq/8vAsf99x9feK4PLwPeT/m0h/zmY/59Md85nMh20cZ6SsXc0hf+T2CeD7zuZj7lM98yqe/FHM/lnI/lfM/Vwo/lXI/FrM/lfM/lwt/qxR/qZZ+qZX/XimirJfHxvNDF58dkok4W+s4FIqMx1IJOCIGJT89dMuEtj7KPKdU4JIJ3XKRBxa75CJkPTc+hh5B43E4Ag6Hx+LwWBwBh8PjsHgsFofBYBCuUSjcCAo3gsKgUBgUCj3QyCthRlA4DJqAxRFecYwfLHAYDINMkl8cna4uMEFiWKeqed2tkD9r1FrPDiJSQVQuCoh5Vu6VXcR1iHheuThh0JTdtkbA3Q77OhF/N+zvhnzdoLftd7V8jqbH1nBb6y5LzWGq2owVq75s0VWs+qrd0HCZbkOemFp6G/L9VCm+JGOP0dBdyN/1umomQ0YlL2gVZZ2iolNWdcqqDu4YleKDKwBaZ9AHU4/voUzpc7xNIW9TvkWZQmFRv4/yEhE/Nzm6VlLJEZS7RlVdLZ1hzLxCmUkkMpGgPBSBMEokjvWbzUhPgzAGEJggMEHqTweRdgfSvHs1IwSmKX1XXiCDM1TyovbiLAbz605TyaIpmpQlo6Kg4OalVwX5dV52mZNeZCTnael5UnyWEJ0mRCdx4UlMeBwVHIX5hwHegeOcZThc0x2sqneWtPtvfu22/t8vn/6fH97/1+P9fz8+/PfTw3893P334/1/3t/+9+P9fz/c/df97f95evjP296/ep1/3XT+46bzz277X932v5Avnuu0fu+0fmv1v/nhl1rll2r551Lh51Lhx1wGZb06Nl8c2dnnISlfur9NRKNIeAyVgCOMoIQHO0OUbWKuQ8If0uySC10ygVsuWpmeGkGh8Vj8gGP8YI3HY/H4Ad84DBaHxeKxWDwWS8BhCcMjIoR+HG7I7vC3Ibew6JEJOlXHPd9ZmKIQsEGNohHwNkP+os1kPT8ISfhRucgv5lo4l1Y+2yXmBxTSjMXQCLpv4uGHdPwpk3jOJp4zibfp+HMq9piI3EcDvaC77XO03LaW29b22nsB923I+xALvssm/t6svs8mwyppL+B9m4g+RII3AW/X7ayZDTmNoqiFy1q4rJVVtLKKVtY2wobzK5CEBIwdGm2b+pcRmUWlsKhkVp9g8jA3DwMG0lpGUF4lg0tE3PzSxFpZwa4o2SUFu6LkFGQXs4xJDJZOJDCIRCYRqfaAMSKxTzOh78pMEBgHAWQLOhMR0myGwAmQOA4Qx0DiWH9kOKgLSeA0hTRHI8/TyPNkcIZCWhRsLqu350RLY8KlUfHSqGpj0nW2GrjaDF1vBa42/Jfr3ss1z8Wa+3zVdb7qOn/jOl91nr9xnL9xXKxaTt/o9hcVrDmYNS/bnBFvTLd9ri/l0vts6j4auo+GbsOBG2QPgsfZdDurdkvZaqraLQWTPq1VJVVwDJaFpKKAWOAVcF28a/v1ufn82Hh2rDs+0BzuKfe34Z0t6faGeHOVv76Csl0dWS6PnNyLiFyovzdi6RgAACAASURBVDiBcGgQh6YScDgUir29EVLJ3DKhSyZ0y5D9cSKvQuJXSoNqeUAtj+iUO8uLI6gRhLy/0Fc0/73+8jEcBo/DEHCY7cWZ5QkGCY/rpBJ/v7v7+fb2Pp00Hm+HxJyoXBgQcy3cSwvv2iHihVRwzmZsBD29WOguGb1PxR7T8adM/HW0+JBLvc8mX9Lx52T0KRF5SSc+5NOfy/mf65Wf65VPpbxVdGnlnnY9rvtw4Dbo63ocdYshp4FjoqsI/ygiOIzw9yO8/YRgX3+0SaFs0OjbdPofUaaQtxGUaZRtpEFBI2/TkVPyNpW8TSUjoO/QKCwaZYtGZiEDPwpplQQt4fHzm7OrST4rymVFuawYlxVhb8wyxrFYOkBgEP/gyoRRIpFJJDAIBAZAHAPBcZD4LcrEcQgch4D+9aEgYBwCxiEEZWgWQZkEzpKhBfXRVoi7477c9Fxueq82AxxWlL8bF+4nBPsx/m6Uvxvh70b4uyHeToi3E+RuB3k7Qd5OgLfj5+24Odu2yy39yar68I1yb1nKWhBuLvHWl9iri5fLc6cL08ezEwfTY3uTzN2J0Z1xBmuMxhqjbzFpW0zq5ih1c5SCHLeY1L7GqKwxGmuctjNB351k7E8zD2fGjufGTxcmL5amUdaLI+vVaVwlK5p1QVjKAAlEDIpKwGFQKM7edtllS5sNGYsxZzPlbOas1ZSzWzI2U8ZmztjMZa9TeHKMQqH+N6T+b4TDYL93HUvAYXAY9NQolUmGKCAQsxjrIX8l4Amp5crtJef1not74ODsW7lnFv6VVcQOKKVZqxFx5btk9KGPcuJtNvmSSSIofw3KkUA34LmLBt+m40/JyG3Y1/TYG25rxWGUn2yl1PKez30X8nU99prFkFPLI8KzEG8vxNtF/vEi/G339c7Y6BaVhqDM+p4rD4yZvE1B8O1zvE0lb9MoO7QByvQ+yusU0hsSuITDz19ssAqyg5RoPyU+zEqPM+L9WcY4Bksj4hn9JgZS/BFGiQQGkTBKxDMIeAZAGAWBrygT8aMAYbRPLTgx5PuPKANTFHCI8gwJnNef7qSlRxHBfkSwHxHsRQT7MdFBXHzYl+gwLjqMiQ6iooOY6DAqPIgID8LC/bDwICg4DAgOfPwDN+/Aydm3Xe8aTrfkOyuSrSUJa1m6vSLbWZXvrsF768qDDdXBpupwU3vMMpztmM53zRd75os929WB4/rQxT52c489vBMf/9QvOAsIzwPC85DoPCy6iIgvYpLLuPQqLr1Myq5Q5vMD88WR4exQd3KgPt4fJ4EIygQ0amN6UnV2JD/ah4/34ZMD+fG+7GhPerQnPtgW7bNE+yzJ4fbu0jwWjSZgsXgcBo9DQPwujv8/UEZcGYthUgESAUcGCDtTtLN5xsX86PUiU7I5YzrfsFxumS82Texji+DaKmJ7YVHSqK147Z2I/zYRfkhFH9MxxJJfMomnZPQ+FroJ+7pBdzfg6vidbZ8DWdQd5rrD3PE7H2LBL6VcwqDQnO0+hAL34UDXY6+Z9Tm1PCG7jolPYuLjmPgoLj5KSo+j4qP5yW0KdejK238mmEpmUSksCpnVzxXkbQq5n5up5EHlN5iSUMnrFNIKCVwkEObhw90CfJyUHCUlxxnZSVy0P0Ebx2JpRDy9H5cJowBxiDKDiKcT8HSAiKDMBIlMgDBKxDOIeMaQ2r9EGZwigzNU0hyNPE8CpkngvOH8ICs/i4uP4+IjREnJSUp6mpaepqWnKclJX9KTZF+nCelJQnqakJ4lpGcxyUlUfBqTnMWkZ3HpeVJ+lYKvU/B1WsHOKDkZJSer5OZUr8XJq7h5NTev4hbU3IJqIDW3qOYW1bxif/GNSmpuUcVBGU93DCe7p7Njc0TMDBEzSsCRsGgaHkvCohl4zCyImwFwswB2FsTMAn3NAJhZEDsNYKdA7CgRS8RiiFgMAYtBmMPjMHgsFofB9o+Yv/JaHG4APQ6DHerPljz8tUwqESLgKEQ8a4JyPE27nB/lLI/LdxasVyw7e8fG3rFwjsz8K6uQ7YNFSZO24rG3I76beOg+GXlMx56R1lsmgcTlx0TkMR56iAVuQp621972Oloeey/ofk6GPxUzn0vZj4X0h1xSe7mX1Sue45Ge11G3GPIaOCHnRESnUdFpVHQcFR/HxMcJ6fHW4jaZOnTl7a8cIwGDvE0jb9PIWzTycCbCopL7BR+FwqJStmj9wfVmv+YjrYDAAhladLCPC4qztPQ0LTvNys/ioqMByn1XJhJGAeIYkThKJDAIBDoBTycQ6ANXRqLFH1F+FTn6KIPEsQHK0wOUZ0jgvPX6pKS+ziquMvBlFr7Myi+y8oscfJGVn2flyPE8B18gysovcvBVFr7KwpdZxVUWvsrAlxn4Ellk4cu8il3UcEtaXknLL2l5JS2vrOMjqugF/YVOUNELKnpBVSeoIkcdv6oTDFXR8QdX+FWdoKbj13T8mpaHkm4syLYWzufG3tDAMdwIDYchYUZoOAwFi6HiMBNE3CQRO0nETgPYGQA3A+BmQNwMiJsGcVMgfopEYAIEAItBaMZjMfhBbfcHRl+f/hnfP+gPTw5RHqOBAA7LJIOSvTeKg1X10brudNN4vmW+ZJkvt00XLMPFjoV3aROyvXJRwqApuqzNkKcbDdwlwg+p6HM6/jYdf5uOP6fjz6nYUyJyHw3eRfy3Yd9NyNsLuu+j/neZ+A/51A/51Pts4jkZeZeO1dxm6d7aTcBz43fVrfqCFk7CvJj0MiG9SEgvEtLzhPQspzg/29wjUXfo9N0/uTISHhCUWVQyi0reopIHNPerwC1qn+MhyqtkaAUgLIyPrsaklwXlRVZxkVVcFFRXSenZOHUCN0SZOECZwBigTCPgEZTHEJQRqybi6SCR+VcoD1x5kgRODV0ZAufsnNOanldQc/IqdkHNLqquC8qrvOKqoOwrr7gcrr+R6rqgvC4or/PK67zyKq+8Lqo4ZS2vZhDWDMKqXljVC2sGUc0oQq7UDSJEDaOoZhDVDcJXEtQNwppeUNPza3p+3SCo6wQNvbChFzZ0goaO39QLGjo+6mCcwlkcO5th7E0x1seokxABQqOoOAwZi6bhsWsT9M2p0a2pUdbU6PY0c2dmbHdmbGeGuTMztjM7vjs3uTk9BmGxA5T/6Kn/htE/3MKiMVg05vXdP7gyDouZZEIEHGaWSbVx9+3cfdPVtv5s03C2qT/b1JxsqI/W1SdbJt65TcRxy4Vxg7rgtDSDfZQf07GnTPxl0MTocxwN3EX8d2Hfbdh3Hw28TUVf0rF3mdi7TOxdOvY2FXmMBz/kEhbehUfMeRsPNx3GvA5OKfhJOTsFX6cV1xnFVUZxVVRfCfePyLQ9Bn3/u/NqGhkp8hCUWRTyFoWyRaGwKMiI5CvHr1FeJuDnl6c3Cmp2UXOdV18X1OyShp2SnTMp4wOUGQCRSSSOAkQmMOCVgAQMwigyPUFQJnwH5X56RlAmgcgEe4oETiGVHwmYhoBZB/esaeKXtBxERQ27pOGU1OzXKiJSXQ/16tZ1Uc0uqq9LanZZw6nq+A2jqGEUN4yihlHUNEmapv66YRQ1TaKmSTy4ImwYEYgFdYMAOUWuNAyChkHY1AsaekHzlVCbdID/ZpK9PHG5NHm6ODlPBb+iTMCcLs9crc5dr81dr82x1+bYw8X6HHt9gb2xeLE6TyHgCJhBxvgDwdi/tN5/g/I3QlDGYgg4zBQTwqFHNuYmXIIj7em6/mzTcr1rY+85uIdO/olLcOrgn5i4p1YRxw0LY3plzm6q+Z3tiO8mFuxnjFTsORV7TIQfYoG7SJ/gp0T4fTb5LpP4WMh8Ked/rOR/rBZ+qhZ+rpd+qhV/qhbepmPio82Gy9xymnI6eVolzKj4GTUvo+Kk5BdJ2XlRfaU5P6XS9/8C5W0qeZiDt6jfcNz/YPafAsYqCVrG4ed3V3ZqBl5Z1yepoucmZecM8jgORyfi6cS+KzOBr4GYjgggjEJfaz7kIg2xYQgYBwijSNQGiUyQOAoSxxCUkc9QUUgzNFIfZRf/omkWlnX8ip5X0fMqOl5Fy63qeGUtp6wZilvWcCpaLnI6XCAqadgDjnl1gwDhtWWWDCRumsUts7htkbTMYkQI0E2TuGkSNY2iplHYNApbJlHLKGoZhS2DsGUUto2ilkGIqKkXtAxC1BKVKFqf4b6Z5q7N8tbndmaYIBpFxqIpOAwFh75cnRWwFgVbi8KtReHWgmhrQbS1IGYtireXxNtLou0lAWuJARLxGDQBg/4Oyv9r/TXKGDwOjcOiAQKWSSViRka25if051tW9r5XdOYVnXqEJx7BsU906hNfeIXnZs6pXcQJqmQpk67otNQDriHKT6nYcyr6lIo8JkKP8eBjPPiUiLzPJj8Vsz/k0++zqU/F7M/18i+t2s/10qdi9n028ZKOPUQDbxNhr5xrZh/ceGx5nTyp5EcklxHJRVR2HpGdB8UnIdGh+vSAyTz8Dsr9QPzad7co5C3KsOwjb1PIfaa/okxaJYFLONz85dZe2yKoIhjpeXWjICm/oJPG8TgGEU8nItO+/nF0GCQGmCIoM4h4OgFHI+BoQxtGLg6eYQ4yBoLyBIU0TSPPISi7BVcdq6hmFFYNgpqBXzf0/8rX9PyqjlfV8ar6/rFm4FX13Kqe27/yJ9X0/IZR2DSJWmZxyyxpWaQti7RllbSskpZF0n6l/gNmSdssaZvEiDrfqm0St42ioTpGEWoKwos35oQbc4LNefH28vnKNAkzQsKiqTgMCTtytTon230j21lGJN9dgfdW4L0VeL+/UB6uTVFJWPQIAYvG49A47MCJ/9d+jAgzgv4LlNF4HAaLRZNAPJ1CQKFQl6yViIITlF0FpRdB6UVAfBYQnwUk50HpRUByaeGe2oXsoEqatugrPmc7EriJh+8QS07H36bjL5nYSyb2ko69y8TfZZPvs8kPudTHQuZdNvGcij5EAzdBd8dn7/ocNwHXQ8T/HA89x0OPUb/iZCOllpRNqrD02is4jsmvUipOWs1Jq7k5DccrvpqaOKbTDr6z7+KrH29+NeZvUX4Vl5H2xRsSuEjAL1yxdjLwcVnHbZhFdbOwbRWlFVc00gQexyDiGYjLAn1XZhAJdAKeRsTTCXjaENNvUUZseGyQRhhImIaAflwmQ1MQMEEmTVHJsyRgGgRmPMLrrk1cNwkbJmHDhCSBQX41CuoGQd3I/wsJ6kZBTc+vG/jDnNA0i4e8dmyytk3atsvaNmnbJu3YZR2btGP9qv6TVmnbIukgMku6FmnXIumaBzJJOiZxxyzumsSoUQJWvDkv3V6Sbi/Jd1e4G/M0HAbCjFBxGAg9cvlmRnW4Bu+/URy8UR6uKg9XVYer6qM19fGa+nhNebiqPlqfY5AxIyN4LAaHQ+OwmP9biBFL/muUMTgsGotBU8kEMoQbGUGJjzajiuuA9DwkuwrLr0Ky85DsIiS7DMuvQvIru+DcJroOKMUxvSpt1pe99k7UfxMPPSD7hxCU09GXdPQpEb6L+O7C3sdY8CEaQHQb8t6FvI/RwNtE+F0q+i4VfUlGnqKB51gwphHLj9bKRkVWK85pBTktP6vh5rTcvI5XMvKjMGdm6ohO30PeS4RMPaiUbdrraEF6jfIWhdxPF0NR+3O+dQppBQIW8fh5xflpQXsVkRynFBcZ1WVZz4nLz+l9lOkAfhSZSA+zMgFPI+CH1H4X5VHwVbAeJmYEZWQTM/K6DAiYAoEZn+j61iFtWsRti/iVcYpbZlHLImqZhS2zsG0VtyyiplmIqGESNE3IQtg0CREnbphETZOobZF0rNKuTda1y7p2eccu7zrkXbus65B/lV3Wtcm6Nhny5Gu4O8iPW6Rd5GiR9CzSXh9uMYqKGRFuzMG7y/LdZcXeG9nOyhiAB9EoGh4LjKDOlqd0pxvq4zX18br6eF15uArvr0h3Fvkbs5z1Ge7GnJC1OEEGCFgsAYPGYxGUv0fkXxD8VyhjMZjXKOOw6FE6AcBjMOgR5dl2UsWNwOyYkh1TXkfhy4j8Miy/CMuvIgq2R3xlE14FVZKEUZ2xGEpuazPk6UR8t/HQYzL6lIo+p8LPyfBzMvwYD96HfbchT8dra7stN0HXXcjT9dq7XlvP77gJOu/D3seI7zkWfI4FHkLex7BHdrLh4ByVjfKiQVQ0CAt6ftEgKBkFVbMwKmdPTx4xGHt02mAv8tc+8deUPBSFskWhbJLJW6+y8nBk/XV7p+bytOuUVy2Sgp6fVrPT6muv8HiIMhE/OuxFAIRRgEAn4AYo4/so92vBb1Ae+2uUJ4Yok8BJEJixXJ+UtJyM8jqtuMooLrPKq5zqqqhhFzTsvPo6r77Kq66KGnZVz0NsGOG4ZRa3LKKWRdSxSdpWSdsiblvFbSvCsXRIbc+JCO45h6dwzy7v2eVdu7xrl/ccMIL1gGxp1ybtWqVdq6S/sEl6NmnPKulZJSgyZoS7OqM9XlMdrsJ7K/Ld5WkSkTiCouGxIHpke5oh3V0SsRbE24uSnSXx9qJoe1G8syTdfwMfb2ovdi7X5sg4LAUAiF9R/r+OyH9A+RXTfUsGCNhRGhFh2sA+SGv5cRU3rmLHVeyE8joOX8UUV1EFO67kBOUch+g6MEC57LE1Q55u1H8bDz0kwo/J0FMi9JQIPSfCT7HgfcR7G3T2fPaux9rz2TseS8djvQk47sOep3jwJRl5l4q+T0Ze4qGHkPch6E7ppOL9lbxOUjFLyiZRySismEVlk6BlEwWl7FHmIYOxh7xlq79781uaqeRNKnkT8WMymUUhb5GRxetOHGkdQZkELIygZ1XnZ3ceecsubdllLYe864LzesEoZRKPGwZiJkD4arQEPBWhGelXDGu+vwgY9Nd9DJA4hrxvgAROUskzEDAJAtMeEbttl1fNkqpZUjYKSwZB2SAoGfhFPb+g4+W1vKyGnVJepRRXaeV1SnGZhC/Sist+O1l5iYBe1FxXdJymWdi1S29d8K1bMVB/feOCEd26FDdO+MYJ37oUdy7lnVt564B7dsSqpR2rpG2VdG2ynl3Ws8tu7PIbh+zWLruxSXtWCYpJxO3PjPLXZ4/nRq/fTPE35+dpEBGFouEwIBr1hkkR7SyLtpfk+6uak03DxbaZvWfh7pvZe5qzTfXJ5iKDjMegyUQiEYvBYdD/e0v+LspDDYMyDovGoEdoFAIFxOHQaICAswtO0lpeXMVNqDkJNSehYieU7ISSHVdxEmpeRMl1S7kBpSRuUGUshpLb1gi62xHfbSz0mAg/pcJvU5G3qchzMvwUD96HvQ9R/9tE6DHqvwu5n2KB9+nY+3TsOR5GAsZLMvIcD73EQ89R/43P3nYa0mpxRi2qWmQVs6RqkVQt4ppF1LCKKmbR3voZRNmh0YZ76lmvGxf9gEEauPLAjxFjpn7txK1TyasAcRGDmZ0ZX4+pBLduuO2QtR2yll3ac8kLBv4odRKHRco7JC4z/4QyFcnB33NlJkgce93oGKA8/l2UgzLug0/Rdcq7rm+888YF95xw1yHvOuUdp7xlk7btspZd1rTJmlZpwyKpmUQVg7Ck5xd1vKKWm9ews8qLrPKyoGFXDPyGRdSxy26c8K0Lvu1DDN+6FXduxa1L0XXIGmZRWc8rqNnIn4Ks8jqnZOeRLrXqOq+8LqrZZQ23quM1jYIbm/TOIUeNg8RRPHYCwC/QINHuKny4uTZOJ6JQVBwGRKNWx2nGyx39OUt3tqU+XpftrXA2589WprYmaTNkYJJEJOEwBCwGIuABHBaLGRkEjP8ZaCwG85rd76GMwWHROAwaIOAWJmkEDBqPHqFBQEB+mdbykhpuQsNJarhJNSel4qRU3KSam9LwYkqeR8aLaOG4QZWx6EtuayPobod9vWjgIR4aoBx9ToafYsHneOhDJv4pn3qbCD/HQ+/T8ffp2IdMHDl9SUaeE6GnqPcx7HmK+G79jqZdV9TL81pJzSqvWWU1q6RmFdet4rpV3HZIsgbx4twRAWSB0CZE2iT3t1u8Ku9I2xQSiwxtkaEtCnmbTGaRyNukvkMjD2wBxDUC/s3k6Ib05Lxskd96FR2nvOOSd1zyjlN+61EU9HwGZQJxZSKe/j2UqQRc35VB4uj3AgbC93D0zRgO/L5BGZwEiFNBOffBr+i65F2nvOeCB5FA3nPKuw7ZUG2btG2TdB2yzqCMa9v63Ym2TdpCTm3ShkVcNQqLOn5ezc2puTkNN6vmpJH0orzOqq5zanZWxc4qr/JqTknPr5slLZusbYfbdrjTl7xlkzUt0rpZXNULqnp+Sc3OKy7ziksUhYAdBYijRPzV+qLqhKU9296fnyCgUBQchoxFT5KBvfnxtXHaIoM0SwGnyMAEGZykkpkQSMHjqEQCHj2CGxkBcDgyAAAEHA6DxmEwr/RvaMb8T67cT8kAAccgAXgMGjsyMsWgJjS8tI6f0vJSOl5ay0treBkNN63hpjS8tI6f1PD9MD+skSfN2qzNUHRZagFXO+y9iQXu48HHZAgJym+TESQ/vCQj92EfwvRjNNDzOx6ivpdU5CUZeZsIP8eDj1HfU8T7GPZ03Za6VZPXSnMacc0qr9tkdZu0bpPUbRJk0XHKskYJ5+DqzfzRwtTeOG1tjLIyTlmepCxMUeenKbNT5KlJaHx7dvl4dX0SZM5SpqYpM5OU+UnK4iRlaZy8OEldPtk8VV5xihb5Y0Dd8yg6brjjlnfd8o4H7njgW78yr+fRSOOvUB79Dsp9Vx79Hsp9q0Zw/xPKUyRwAnm73BDlR7+y54Z7LvmNC+65vgbcIcc9p7xjl7Ztko5d2nXIOnYporZN0rZJ2jZp2yppWyXIAzcu+NajvPWoem5lx6VoO+C2E2474ZYDbjvgtgPuOBU9l/LWo7rzqm89ylu38tatuHUrb13wrUvRd3EkhDjhGyfcc8g7NmndKESBODSNiKfisMujlKOlqa0p+iwZANEjJCyajENT8NilMcbGzPjuwvTJ6sLJ2uLOwsziGGOCQloYY+ytzO8tz23MTS5NMHdX5sZpZCwKRcCg8VjMENZX4A7hxuAwGCyiAcevUX4dlBHh0WgCFoNGoZanxnIGYVrHT2v5WZ0gq+NldbysjpvRcTJaXlrHT+n4YZUwrJVHdYqMzVB0Wao+RzPo6UUDd/HQQyL4NKD5ORF6iPjvw97nePBLMfMhk3iKBW9D7ruQ+zkRQqLFY9z/FPM9R30PYU/Pa23YtDmNJKMS1azyhl3esEubDlnTIW06ZU2HtGGXdlzyG6+i5VIWTZKrhfFdOrg/Ch0wSQdMaI8BbNOIm2Q8/820av/NKojZoQO7DHBvFNofJe0xIBYN2GdSinr+24juxqfsepRdj6LrhnuIPIqeB34IqLI6HgUaJ+CGYZeJUIjMRwh4CoLytwb8uq/8NXUM0jYDacYNUJ7sowxMAsSpoIz7FFD13PCNW3HjhgfGjASMoT3Lh+wOOX6F8jdCcB9Ufv1FzwX3nHDPCd+4FMgvv3EpblyKW7fi1qVAgsdr3brgOxd851bcOuFbp/zOKb93KVBEDAbEYUAcmohGTdMpq1Pjq1NjxBEUGYehEXAMAM/fXRPurV9tLO3Mjs3TSbN08tbc5OXWyu78xPYsU3Swxt1evtxcvGYtLU0yMCgUAYMmIN6MxXzj0Fg0DvNV2L7+PcoYHLY/6iNgMSMo1P7KfNksyeoEWb0gqxfk9YKcnocoq+OldfyMXhBRi2IGVcKoTlt0eYep4rU3As5uxHsb89/HA4/xIFL2PcdDj9HAczz0pZj5uVp4l4o8x4P3Ec9dyHUXdj/GfA9R32PM9xzzPUd9TxHvjc/esOkKOllOLa5b4aYDbjpkTYes6ZS1XLKWS9Z0ylpOedsF97zKulXMWxw9ZBBPxqDTcdLpOPmYCR0yoV06wF2alG4trEPYPQZ0wCQdjVMOx8gHo9D+KLRLBwKCw4eQtudT9nzKnlfZ8yhuvIobj+LWp7rxKp9CmqSaAwFMwmCwBxDHoP+vkPt8Smvd+wZO77AWLDrYE40txtgLKLAKvfeqUgQ1xUSlSBfFspPsfc5dzrnb85yZ5w99XlwsBJN97pnfMAsSX2TmM998r4Lc/k6FhExlmMsS8zjIT8s+6U+pjPA4CJ/7vOzrUxbwlBy28pDQ9SinbO2krZUgEScs7YSlnRhqGo0oUQtjP1MGNaMRNTd6+25m0Lmfdy16YyFBA8rW9sAa8YXm26S9k7R14tZbMDErhUWnsulULoM2IoVN7+fwlbnNmXEZn60UcF4rERmfMyYRTSKiUYnglVy8+nrUuDyrW5iakgp5FMqcBrFtzdu2Fhy7Sy7d0u7SKyaNCiizhgrGUB4POP41ZcaLitK7c0ejUCj6t9PFMPHZZzr3o+d+9IvPdO4zfPEZzr37n7374PMTN37qd576nZ/C3otEqHgQuU7HGrlUu3B0e5K+A5TPcg+nuaez4798/fjXi0+32WQjFWqmwq3DyG02cZOO3+aS3fzh41nmsZB+PEk/Fo46R7FazFsM2K/81mrMVotb6wlrPWGpJy31pKWWMNfJGtA8sF/6DfoR8ZqUtyEXbCqEWwrhlkK0qRCuSvm6UeneuHxOyFyRCTYUok0ltKEQbSiEm0rRspgb2nhzl3O3D+3tQ0f7yNEzfWhvHzlu0s77Y3feruOyETYZqzyOlM+V8TgIly0e6MoQubnxcyojPI5kuGAM7WAIeEpw4CfgKTlsRQrXPWSc7ZStnbL1/n9IgFdL/20zbmnGzc24pREz9/hG8X5I1yN4LYw9l40IAUC34pZm3Nok+YLnoQ3mmKUZM7fIPbt23HKTsILXm4S1k7R1UrZO0naXtN8lbLdxK0XEok/K4DcqycqESjc7ZlicNL59NSUTKXjMSaloWiXjUShTcvHu/Cvs/ezu7PgUwpdx6HIea3Fc6dhdCqFrQdOqnHxJAAAAGhdJREFUb3/Zo3+Lr85wGHQmjcqi01h0OuuZI0hiOoNOA9ncc0wbKhg/BTPIcjqLAY7EaTQq1bn9rhgmzv3oVz96EUC/+k1f/cavfuMXn+GL3/glgH0JYGce/Czg/BzxngVdX2KBq1T4+ihWzyZvCkd3p9l7cl/58Sz74/PJt0/5TjbZOojcZhN32eRdNtnNH9yfHD2cph/PMo9n2cdC+rGQvj8+6KRjjYSvEnbWYo5a3FaLW+pJK3DcSFn7jhspazvtOPfodBpoWyEEs6uEdlXQlkK4IRduKkTLCG8BYq/K+FtK0Y4K3lXDOypoWylaRXjupYlOxtU+cpBjJ8dxk3Y+HHty1l0Oa4iygCfnc2XkXaKhZd/ABQwxmwmRlJFBymCn+ZepzGYrk/jeQ8YxRDlpbSefn5sJC5hG3NyIm+sxcw2ojRH1aD+VMaAZLAQbUaK/9dGIWxoJayNuqcfMjZi5EXteNTaeDwIHEj1qboTxZoRoRS038Z5p0DcoagF7Til+NyLbmRnVz41tT2vej8k23qhT7o2T+H4+bHqlgKcVsH5h8o0CVvKZE4hwcVSxNTtBrL0JGpdDxmWfftG9O+fTzVvX3/BYDCaNSnbc3gODTmMwqAw6lUmnMRnUwTwedDyo+UVdZjHpTAaNw2Im8a2rEPY1YLoImC6DKJgL8u3XAPo1iH304Sde23nU+yns/RT2XiSC5cNILZNo5Q9vT9Ld08z9aeb+LPN4lu0Wjm5zyafTzNNp5v744P744LFw9NtZ9ulD9ulD9rePuaezzGPh6LFw2D1OdtLhRtJTiztrcVs9bq0nnu32p3lgax7YOhnXB8fWnhbSq0R6tUinEulVkF4F7yqhTYVwFeHNCpmLEGtNxt9WinbVsE4t1mvgXTW0hvDs8yOdjPMm7Wyn7Tdp+03a3sk4btL2m7TjJu14zHuy1l026/nmEI8jFfAUvD5lpohFUgbNmCQO9ykD3/80lUnKLGUK33vMOtspW2uAMnhuJizgtUE67lGOEtUwVosS9SheA44jWC2M1cJ4LYLXIgToG/Vob1tjcJcDnGMD8dUQ1ruhQU5PeZioR4hGhGiEzWCPuRk1N6MEZVGD7M5OoMszy2MKJZ8p59CWJ9XVD76/PWR+byWeqmHX3pKYQVML2JOIaH16dHd2HF2ecWwvWtbfuHfmvboF1/ase2fOtfXGtj4j5LAYVECWxhiqxVQG+cwccPxnlF9sYrCZdAaNKhEJTt2GqyB6EUAvg+hVCLsKYX3Ql0H0IohehPCPPvws4Cx4bR9Dns9R/2UyXD6K1bLJ1vFhp3B0d5runqSfPh5/+1R4+pB7+pD99iH3dJL+/iHXOYoVA47LgO3cYz53EwWz/qvX3EmHWwe+ZsrTSLkaSXs9aa8nbPWktZ58tts6tIMH8HybdZ/ZNg1ayDQiNmrhfQ20r4H21ZBOCW0rRKtS3qyAsQix1mX8baVIp4b31OJ9LaxXQ+tSvm1W28k4b7OuTsbZyTg7Gcdt1tnJOG7Szk7G+VTwZmw61kAqc9lSAU/BH6TMErJZEIct5nIQ7tCyr7cWBNfiBihLyTtGQ8s+AU/JZitSmP4p6xqM5EHKfcf1GNGfWoyoRrDrMFaL4tUoXo1g1TBWDWO1CF4N47Uwfh3CqmHsOoxVw1glhFZDWDWEXQfRvt3+J5WACUzZbyz7jZWA6TqIkjeQsFoIqwWxGjhUD2MU3ZsRdOk1uvRqQSORcli6t1Od8+C/tA/+rXP011bqqRKqFRwLWukrGeTafWvdmMNXpl27i4H9ZcfWrE+34Ncterbn3FuzZwG0fRaeUMsoFEovlek0xnAzHkhoUDBoDBqNTqXRKNQ/SWUGSZlBo1Cm1PJixAwEF8M4GPD2KoRdBbGrEHYZJj77zZ8jng9B94eQ5zzqv0pFrjPJ5vFh5zR7//H46VPh2+eT759Pv30sPJ5lv386/uvXs0YiGN16h0+pdxSiTZlgU8bfkvHXxdzY1nzryFVP2RtJeyNlb6RsjZStnrLWU9bGga1xYGse2gHffqNtHdpvc+6P9i2jFsLHEXwcMWphowY2qOE9FbStEK4hvDkhcxFiA8q7KmhPDe9rYb0GWkN4zoWxvuPbbP/VcZt1dbKup4L32LHHZg9SRoYLhojFFIHTPvBrisD+MZsJs5kisPX24lYGmcrS4a6s4vOUbJYiiekfcq7Wga2ZsrZS1qEwJpMYhPEz5ShejeBAczWCX4fx6zDWn2oYB5+/mOswfh3Cq2Gs7xhMJYACx2W/seQ3VgKmSu9z03UQqwax60DvKjOFWJo0v39lXZ22rb3Bl1/lvXv/83j67+2DbyVfI49dZwzfiv6UdXllQurbWwhjK179Ysi4nHXqQ8Z3IcPSsUtXybg+hkzfKrF/fD/z4euU502MPuLnSB7cg2PQaHQajfaSMjjBft6JA5QpFMrm/Kta3DromBysCD4M4Vdh4kvQ/CXiOo/6PoW9X2KB0mHsOptq5o86p5mHj8dPn/LfPp/8+HLyx8XZ98/5ctid2Hm/rYJXJZxdFbSrFOmUkE4J6RQinUKUQ1fbRw6gFvAFjsFz89AOpnVkbx3aW0eO1qGjdWS/zbnP3bumUYiYkFgmpdio2KSBDBpoXw3tKkUbMsG8iNVP5R0VtKuG9rSwXgOtSrj+ldfdYw8QDOYu5yKfXU8n3g9eI58rBZn6C8pM0XBXRvqUWUyoTxk4Jin3jgABZXBKIuSr+DwFm6WIY3v3OVfzwNZIWZspa/OnctyIm+tkKtdiRC1KVKN4NYLXokQlhFZC6ABWrDKAuBYlalGCfEv0xVdDWDWEV0PYNQhmkM3BXjaXBuL5OohW/KaK31TxmcpeA8W+MuVcn8GWJjan5JMQO2lZ/3v74PGLo3ls7Jzi5YPth3P7eWTHtDSy9RpxbL52bE47N2cS+HqS2Cj4DL+VD//aPPqPbv6Peuxf25GbLx6FREinUlh0GotOBRWZnEHcNDqIZDKVaVTqM2UQ52DzjkFjMGhsJoNBo7l239filmIYL0WIYhgvRohiGC9F8FIEK0XQUgQvhrGrMH4VtlxGbF/DjvOw62vMV0nH6rmD27Psw6fCty9nT58K3ZN0Kx397Ca8y7NbCuGqhL0iZus1YoMW0avgPQ28r4b3VJBeKcyZVtppZ+Ogl8H1A9vPjpsA8ZGjBzrt6By7roIGfFxMjIutU1JiXIKNiI0aaF8D6dXQlkK4CPUobymFgLJeC+2qoVUJJ6l7+1Dw3WZdt1nXXa43tzkXMP1U8H72mwQ8KYsJcdgwhwVz2YiQL+dz++kLsZiiXnngIFyOhMOCOWwJmwWzmCIua4jywBEJ0k9lIV/Zu+3JU7BYyii6d59zNsD/QilrM2ltDFG2kJTNNUA5RlSjeC2KA6bloKnnmAzpQcTgof92MMUrIRS89iZoqgRNpYCx5DcMlo1KoPfVkrLXQHmrRbQCtoxFG4e58xokYV59+GzvfrS28qZicrOZN96c4V/j237D/KyCNy3jBEzLZ1HiMu1IO7ej2PvzpOmPWuwf38/+++nkqeS9Ozdb9uYpFMqA4OdhMnoJzaDTGLSeXRqFOkiZ7BigYADKVBaDLuRxs3b9ddRcihADg5cieDkKNPeHKEXMxYjlKmy5itjKCdeJ02R7N+1em3OtzFrmJ01Tyj0tsi0VbEp5OhWsU0JrEq5eDRu0kn1Nr9ruqUR6pfBAv3iTdfW7BHh44bhHOQ00O9ppRyfnqict9hk5NgZZp6SWSSk2KjGNwAYtvKeBthXCtxBrQcRck/E2lcIdNaAM76hFq1Je3rzxeOIjEbv7mu9y7u6x++nEex5ABTwpi/l8L1nIlwt4g6ksYjNhsitLyPweKhj9VB74LokMfJekf8+Tz1UwmYqgYefh2NVfCTRS1kbS0khaGglLPW5uJCz1hLkWN9fiRC1hrsYJEnS/Y6CVEFoDjTmCVaMYUP7zDJcNrBJCK2G0X0sqIbQcNJXIVCbHVAmQDcRnoMj47Dda+dbceNS89XB18HARuz/3/r1z9HTpPY+uXSR3ovhUIbCCLqujlpWHcvI/nj78/eH0v3+cd6+iHv1sjFi6v3D/Z/fgL7XgRXLjMrm6u6QGlJl0KnPIcY8yE1SOwUimUH+uywxy845Bp9Jp1FGF7DIM7BKlCFGOmisxohzF+wNMk/PMvZawhbfn3whpCzBzScJelfI25HydEtrXiPfU4n2NeEchfC/m6FUi04gYHUVMIxKjRmxQQ/tKUXxrtp1x/pnggTx2tI6c7XRvbjKum4zL/27MqBVap6SWSQQbk5hGYKMW3tfC20rhEgwog804aFcN67Xwtkq4oRBe+I0PJ767Y9fdsfvu2N09dnfz7v7bxxNPMWaGhXIWAya/4yQR8hUCnhxQZg0UDC4bAWrJe8wvKIvYLGiAshSsIPv3PPlcBZMh9+q2HvPu1pGj57jfr1LWetJST5hrSQs4IaolLLWEudbXHMWBYJCvJFm8HiP5xsy1KNG/KfUinq9Dz/X6OoRVgmg5iJb8aMlvKvnRcgAt+4em4jNSsOUp09tx987Cj+vDf2sd/Usj9Xs18Zda4ns5VM6YbFvq3QXY+E7m2X/9j98//edD7vbc8b0S+q+n0//741PQOG9cUiesb09Cm+dxXYyYsazJZzRCOpXKpIHdt6GCMRDJNDqNRqdR6VTqP6HMpNPBz1IolHevxupJezlq7jsGAyJ58BVMsfeAV2JmfFazKGGvygVbKkinEe9pxAYtbNSK99WQQQNvSnnLYrZeJURHEXxcho8iqFZs0sAmlSiy+rqVdoA8BnAbv0DsaKed7bSjT7mdcd3lvYf6xX013zyJDFI2aOEdpXAJZs9DzHUZf0sl2lFDu2pYrxFvyAX6UaRxYLs/8d7l3Xf5Z8rdY3f32H2f9zyd+q4TFkSkYNJhDgsmKcuFfDlYzLGYIhZTyGZC/fIAdjPYLGiIMgtiswYpI3yulMtGyCvLcrD+YzBkbt3WU97dJBe4z9kMNCcstWTvkKietNQSll5CxwZcRvBycEDzAGXguB631MnnWpSoDS4Hw3g1jF+HsOsQWg6i5QDQjJYCaNFnKvlMZT9a8oEvaxkppvkRw9xIxLj0X938b5e+p0vvzZnlKrlzf+7Med7Pa9mvFKwpGTMf3Ph/P07/qIYfvjq757a/dY7+dnOwOSdTCihvx4Wr08jKa2RuRKBf0s5oxXQKBVBmvKRMaib3Lv68YIB9jGfKG3Ovmil7P5LJJMZAVy6G0WIYLUewUvT5bTGClWP4V//+5oj4LcJdlQs2VSKdGt7XiPc1kEEDG7Vio0a8gfBWxJw9FYSOIuYJuXlcio9K8BExpobC76daR47BDP4VYmef8k3GBd52874vbp1RK8LHJeapPmXIoIW3lcJdrXhJzF6T8bZUom01tKuBdWp4TcqzzGrvcu77vAfYJccDPgGUqwkL0vvlAb1UFvBkAp6MpCz8ibIItGrOrymTXZkrBSfYg5TpDKlje/2p4AHnNS3y9HFIM3lCVE9a6glLLW6ugokR1RhRjRLXEbwSxspBU89xjOjDBY4bA5TrMQv4Cz+3DlCay0FyAmRI+4xFn6HkM1DeKoX6GY17682/NlN/b8V/L/ufvjo7Z3j3kzVlW1iagEcR5oiEuTknf7r0/J+H7N9uDv64Dv1xHcp4ViAOhUenjEg5I1KOFuHMjSH45psxuZBO/bkr04be0qgvKf+8H0dj9H+KQqHsLL5uJG1gzVeOmktD1QK7imDFMHoZMl0EjZdh02XIeBkyXUXQcoI4de6sKAXvpLx1pXBHA+s08L4GNmrFphEJOooYteJ1hLsi4e5rYHQUMU/KzRMyYgzBRyWoBgq9mwBkAeV22tk6crTSzmHEPcGgV4C5zXmaB3bbtMKohYjnVIb2NNCWgu9/P70m461KuVsq0bYG2tXAO2rRewk7sjX3eOZ/DuO8p5v3dAvP83jqK8cIsVD2a8psuEeZJQJ/1KPMgji9VBZz2WLw4YtU7n/JD1AGjZlOl5rXV7+d+joZVyfjukk7e6bJhB48HqonrPWEtZ/N1bi5GieqMaIawa+j+HUEvw5jfbJ9vsOOe5+AD0EDeVGgQd8oB03lAFoOYCU/WvQZi15D0WegqNm0UT5zWioIGGcbBfT3SvBHJdwoYEf2OXxV8+6VdELBUwhpaphheK+9Oty7+WgrpQ1HjoWVabGQTZEIGfNT8hEZTwmz3r5Wrc2NwHwmnfbrZd/g0HvLvn9SMIYo65emGwe2UhQ0CrwYxophrBTFyzG8FMWuIthl2PQ1ZPwSNHwNmy5CposwehnBK0lrxry+qhStKUXbGnh/TGoal6JjCDaO4OMINiY1acXrCHdVwjVoYGxMap6UWyZkIJhRDeRfHGv1Bb+M4ZfluDfZ3kO34Iusvd5XC4kJaZ+yXi3aUghy2MaOGl5BuCCVd9TwtgpakXBO7Tu/fQzcDdgFTeP+xNst+Lp5729nwcsILuIhLMZzwRDw5AKejMdBBihDQ5TZEBguR8zlwFy2mKTcEw9Oswd+i8AzZdPKyrcT723WDQaAvjly9jUPHg+Bk6N60lpPWGoJC5nNOKgc1QhWi+L1561oS1/tL0EPZnMt+rxb18/mShCUZmMJpLKYQRUzaWIGdQRmpZyLtVOidoLlA0vWrZFRmPZaxX8/rZzRiifkggkp9/2kyLk7YdkcnR/hyXg0RECfn1Rsv52cVImUEGvljXZhUgHzmIxftIuXCU2nUf+XrkyjD1F++7pxYC1F8VKMuIrgV2GsGMGLEbwYIYoR4iqCX0awywh2EUYvw9hlCL0K48UoUU3ZssT6hkq0oxXvj0nxKYV5Sk5MSIkJqXlCio0hg5TxcVmfMjGGoBrYuzDSPLS30s7mkaOVdrbTzlba2foTxx3wmnV3su7brPvhNFAgVvdUAnxcAigbNJBOJdxWii4CGPpK+V7C3lIKt9XQjhralPO3VVA1bnk883cLnm7B2y14+6DvT3z3J75u3vftQ+g8hPI5EhYT3J2HOSyxgCcT8OQ8NsJhi/83yjCXA3PY8DNlNsxli0nHEnAM3m/MdDpiWl37fua/y3nAPGsG//znkB4qHvWktZ6w1hJWEM/95WA1gtXi5nrCUk9YGglrM2EFmvv3MYYoxwcKNBnPfc2VEHodQitBU5k8DqSImDQBg8alUJZfa9qf7d1L9/2Vt3aGn0V2Z7WwSshYGEU25kaXJhVv1NArJX9uFJ4dhdUwUyagaaXcd9OazfnxEQlXyqe/n9ZOKWGYx2LTaf9UM9jBoNKpVFqf8s9dmU7vHQ0yqBQKZe/t6+ahvRS3lGLmYtRcjJqvIgSYYu8Bv4pgVxG8GMGKERSgrx/YMvjalkqk04rRSZl9RuWYVlun5JYJqXlcio8hJq14Q8pdQ3qULcOUfQujjUN7K+1oph3NtLOVcbYyzlba2c642hlXK+NsZ13tjKuVdd3k3Dc5dzvrvsl5Oll3J+fpnvhLYdQ0AptGxOio2DQC72vgXaVQrxXXD5yOt+PvYNYmoKyBV6UcYkbTzfu6BV+34O3mvfcnPtKx9/7Ee3/iuy/4f3wKnXr32SyY/TPloVQWcdjgQEQMntksiMOGuGyYyxFz2WIWSzhAWcLrHWi/pEyjI+ja+o8Pgfu89+7Y0z323OXcYM+7k3XepB2djKOTcbSPbK1DW/vI/qJJ90DHLWCq4DVm7lWRhLUxOD3N5sYA6xdbHM/ngmH8OoRXgqA9m8pBUyVgonBoFB6dCnGYuaCue25rfzR3PttqBfTyQBfE3kk4NKWQsTKtmR+XTamgMRlPLWaPKQRaKVeDcEZk/MUp5frcmApiITz6woRyXAlDXCaXSWfSXmxfDBZlsINBpdNIylTqy1OSnubeIQuFQtl/N9M+spcTlnLcUopZynFLMWouRszFqLkUJYpRohjFi+QqsBTBixGsFCNqB/Ycsb6lhnRasWlC6nijds9pHK8V1impZUKKjyHGHmWeUSsmJmSWCRmgbB6Xoho4sDTeSjubaUcz42xlnM2Ms5V1tTKuHuWsq90bdzvnbufc7WPPzbGnfexu59ydvPcm53bOafZVQnRUbNTCBg28oxDsjyLtrCewPvMOZvYpvxezYzsLTx9DdwXvXS+Svd2Cl3TsvT/x3Z94f3wOZh06BgNis54p87lSAU/G5YCuLPgTyiIylcVcthj8HbJggDtGEnIrQ/5MmYaY1tZ+/xi8z/vu897ucW89epdz9s5uss7brBNcdWqnHaBMDzRpWzNlqyetjaS1z7cWt9Ti5kbSWktY6ol+IRmQ3b8xF7cAys+bHoO7dWGiEsIrod6WcyWIUrh0GsxhOveXf5T8nTO8mTe1TrBmHv0cXju0L43L+WIu9ZVG/G5aOzMq1Ui4Wgl3dkz2WiMelfJGEN7ihHJ9blwpYiE8+qhM8EorezOugfkcJpXCeqmZ1qdMJynTqVQ6lfaCMh1QptPAqQqTQaNQKKb3b1qHjlLcXIqBsZSi5lLMXIqbi1HiKooXo/hVFLuMoFcR9CqKFWN4KW6uJMxnjt3dEVingdBJqX1G5ZpVO6YVtimpZUJKkKm8LuWZRiTEhAwUD/O4zDwuNamh6Orrm6yr1yiyrhY5Pb59wTl3O+e+OfbcHHtu8t6bHmjPw4fQ0f5bvYJvGhUbRqB9DbQt5xvGpZ1jb2x3oZ/KWyrRmpR37t1/+BC4LXhu8967gufuxNvtIz713Z94u3nPH+ehGLZBo4n6X87jsGCSspjDhkjKoGAgv6IMg/DuU+ZzpT9RlpGUJaa1tT8+Be8L3vuC9z7vAdM9dt/lXED2Xc51m3Xf5bxgaXibHVodkqxBVNsaSWsjZa0l+jdjrY2UtdGzbmmSlaNfPOrP8fwymwfOBbFKCK0ETP8fOB0BcmSahdUAAAAASUVORK5CYII="/>
          <p:cNvSpPr>
            <a:spLocks noChangeAspect="1" noChangeArrowheads="1"/>
          </p:cNvSpPr>
          <p:nvPr/>
        </p:nvSpPr>
        <p:spPr bwMode="auto">
          <a:xfrm>
            <a:off x="307975" y="-731838"/>
            <a:ext cx="329565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data:image/png;base64,iVBORw0KGgoAAAANSUhEUgAAAHQAAACkCAIAAADJxp1fAAAgAElEQVR4nMy9eXBd13ngSdd0TXfVVJd7MumpqUymUp3Knk6nO5XOJI6TeMZO7HTsxHbbjmM73ldJlixr3yWLoiQuEjeJEvedBAgQAEGAAIiFWAiQ4AYCIPaHfXv73c76fed888e57wEEQZDq6I85dQt18fBw372/+91vP+etm5qeISJLH3jYO361d7xuiawlYzRChMhQR6hDUAGqEHUIOkLlo/JRB6AC0CEotwWgI1ARaAagAFEbAnvbpg1BYUNLTBgvAC+AIIQgxKSfn82n57zsYhCEzPgR+iH4IfgB+CFwZQwRU3YhB3NZmM8CWgJD2pBG0kgKSCFJsFJboaxQViGFIc5P+GEAEozUVgEVN7lsp7jPlVk3N7/wwcHenfjKu2SIJJEkq8gqIklWkOVkZbwZQVaQlWTk0otWEkkiINLxv5MmwjU+11hCU9iQNBJD5SMLUAKRJTKFbfkIgPKKortLVvEvhsgLbN63ed8yfb801i0sLBKR6e+DIwfw3BmorYS6SjhfBU3V0FwNrWd0+1ndWasv1eruc/panb5Rp3vqdF+d7q/Xt+r1UL0artcj9TB+Hqab9EyjnGmMZpvy0/XpqeqF6YqZmcrx6crh6YrB2Ypb86f7F07fWKy8snC2a76yY6b8wnRZ81RV09S55qn6xonzDWON9SMt5wY7zg101fZfPdtztfr6terrN89c7T3T3V91aaCqc/RM11RV5+yZjpnq9unq1sna1onq86Onzw1V1g5UVfdXVfdXVt6sKrtWWdJdXtJZXtJZfqKj6njn2WMXa451nD3S3nDy4oXSzvaTHR3H2poPtF440Hr1WNutkx2DJ9tGT7ZPnGyfKemYO9mWPNnmlbTz0g5V2i5Ptvl7mvw9Tf7epmBfk7+/OTrSokpaoKxVl1/Qp1v06SaoaIDKeqiohto6MvFNXJdMpogILzSbgX4yeK8Nlu0AGSALtrBT2NAabUxk0DcYIIaAIaKP6AMGYALASGEkgUlgApgExjUXmnEVMR1xHUpgEiIJIVcBVwGTAZMhk2Eko0gEkQgjwZjUTCGTGHLIBirjqYynMnmZzstUViQzPJXh6ZyYzeQmUunZVD6TZqlUlMux0OehzyOPRXk2Px9MzQRhLhJexHOhyEcyF6pcKDKByviQDcVCzuaCYCybv5XyB1L+QCoYSvvDKX8o5d1KyumsTedtKmdTOZvK2lTGJlNwvMTm8zHcdDpDROZiux0bvV9xv8ewRIVH20oiRaSJwD2UaKzUViorlOXKCmWlJqFIKCu0FZqkXnEoJAIiRSSJBJEoKAqnN6y1JJRVYBVYpa3SVmortdVgAUkAelp4SmggdYdeCZTNcgNrGhwpjZfVXlb7WfCzOsiBnwcvq/IZHXio1Mp/hvrGJbjZbI6I8EODa6wtqNFYUd728VJboQ1XRmojtZXaSG2kMiL+1QLe7VotEZJ1WlhR/CnCWqXBCGWFNFLFR5PaKDBKW6WJa8jJMFTqDntAnjB5jmhW+zQiIkJt/JTML4p8Uvgp6aVkLs0DX4ehZgw5xygCvP2E4VyDzXtuf10+79GHJrmGrLRWEOk7jEc8HFyhjdKxuDmLLJWTuLtf6IoPim2dk2WBRitthLSyILxFKVZgI62zkqFdefBAmEjFL96J3hgbZJWfll5SeikZ5TWLQChTFA53/lwZNEv/fBtc3w/ow4FrY6/gLliJCA0Jh1I7rE7KHF8jtZFw5zWuNYxFaxRZQcStlYCggJzacU+G1laDlcrmpeCw0sxzZXyxpCyWf7YlG2Sll5JeWgZZxSKMsUrkEuNHRBsJVmij4Ha4XgFuGEZEZC622cTYB7muOy7TSmP02mjAOLGNZVaoAtwCizWe0FWHAlLaakA02vl51mq9dMBYuNCQNobhSrgabahW/8jI1/m08jLa91TINFeGSSNkDNeJglBGxApt6SBwrsF6vttfF0aMiEx7631KLgc1488SES675cZqBUbfVV0W3kekC9at+FMZcpSFtvc6wMrhHnxnGDVYRHAmFBCK+qH4NKA1HNXyfwdrYTW2IkI/rYK85sJwhUyA48gluhsWYy2QVcvh1i6DGzFODm7innDZ3EhnZ0drVaL+nZpdWzedq700T0REsTmyloKpucyt0exgIpiazw1N+JNzueGJ/OhkOLvoT8xmRqbnrvRnRqeSAxPJW4nFnpGZ7n5vMafQqQVrPghcQKsKZtC5CkJapQ2itlY5Q7fiaQiUMMsefoXWWGuMLQwiIsnQzygegQIr3O1RRhT0wDJtViALVqqlE4faBusX4HIhiQjbL9wL7kRudndX3RM8V0Kse+s7r+04erp/ll8qvVhztF0RKTBEdKukpnPLvs639ra88PbV905cee/49UPl3buOXXhp26W39rdveL97z6kre0o7N++/uHHPpa2HunYcGW+/Dpa4Mnf3E1YfWluhjHKKBaxUViojlZXKIQZrJSIu16Ro7fLfBay4nVZwiHwAMGCsUMYPBeNaaXdkE0RKSHQKwb2iwCowapmpgJr6JcmVShERtreuoXOTXpgduTZ3+ETLQ7+wF9vGz5XVvLdlLj+TWgj2Pr2/4sVDcmwB3Dv7Rma7emYu3phsu7J4Y3Du0s1k7/Biz9B0V89MZ89UV99MV99Ey7Xx5qsTF65Otl6funDVz0YSiSur4AOQtZZiM6iMVFZpKwuumFJGKSuV1RqNASKzJJYrbs/taAXXUaCJCI2JuFbahkyHTAuJTngZh6KKEMpIhUpbpY1Z9nBgbf2S5CqtiQjbWm0iseKzWSq7/2NfOPj3Pxh8+HHx5U8vPPbgeNlJGrh5ffOxWydbCM3Q1d4Tj26eP96oT3bCVIqIZrv7Euc7R8+1TV+8Pt12daTmwmht62TL5YkL3YnGS4mWa8OVzYNljeP1XeN1bTOtV0ZP1/sziyCkCjkwEUuIVEYVLD2gdSmD20FoJF5w4IQyShspjZQF8yhjsSogvfczgWCUiCGhMwPaCGmEs2DS0bRcIJPIpWECpDRKW6nN8lPDmmVwNQARYdsFM75Scv3Zhaa398yVlc988bNBbjHlwcymWthRt1DTM9GdGLg1v3/f8f7WUzRwPXmypLdrmIgWbgyO1bUnatsS9R2JhosTLZcnGjonmy9NNrSPV54fLqlJlJ8br6gbr6ibqKwnwYmIWATZHGRzkMuj50Peg5wHOQ88D/MeegF4PuQ99AMMQ4yY4cIICUyqSCoOSoBULoiwQrkYL1aUeN96xlrShQDOWioIpoMbewhcYiRAKMulYQK9UDo/bEWAh7X1NghiuIDo4NrxlZIbzqdmu3tpdmJhLpM8eJH+dn3qge3B8FRHTe+1xr7mq9njDY2B6gvzFy989+cL27cT0Vx373h9x/j5i5N17aOlNYnKhkR57Xh57ejxqqnK+qnqxkRJ9XjFuZHjVWOnaiYq64YPls6fb7eco+eD52Peg3jLo+ej72Peg1wOcjn0fPQcaw9yeczlMZ/DfB7zefDy4Ac65DoSWmglQEqj145q74CrdPx4a7BSGqEMV4ZLw7UR2gqJQqIQKAUqgUqg5qgZqAiAgRFoJBplrCGorluC66K/VeF6U3Ov/7vff/9P/r7hp69c/tj3x3627fzGnVf2HL9yrHa+b6yzdfLK4rWGgcuJ+uebqw6rfXtJivTwxMK1vsWrPQvtl+ZbOiYb2iebOkZqm6dbuubauvNXBxa7r890XJptbp9vvTTd1DVediY/OGqiCD0f8nnI5SGXh7wHnoeeH29+aCJmGHcya4QwQupIAOOacc2EZhwY1yGDiEPEIYh0yFAoC0DG3n+u2mnm2EhKlBylyyqHAJ7SeanzCnIKPY2BRk9DXoGnwFM6JyGvdF7qyMrDp2E+i9JYtOucvsC2Vjs5vuLD/NmFN/+P//Lyv/q1Fz/yqy9+9Lef+9e/duCTX72+92Tjk6+991/++ty3Hu/JDTx3fNNEVx1lN4f9E5DLmspqPHkeajqTxxun2npv1l9trLpysqznfPt4TXd3Zd+FvpmO+ekL4UAJduwxN5psW4252IZB6HQCBiEyZoSyWlsAMmZVNMaSVKSAZEEJaHAhL8nYIbNElmxhu++hlFEcuS9VCNrXEIDylPa19rT2NfgaPKU8pXIScwpyEvLKvegQ68DIQ+V6Oq0DrTNiXZAOBbf8bI24eUtEWuSZ8LjwuI50amjy1f/lN1/4yK+89m9/Z8P/+nvr/+1vvf0bf/72f/izV/7Vrz31kV8q+eIDl+b6Hqp+jIhyl/9p8FKn9QJ1rET8Yp94u2JmT33tc0fHOvuHuycaagcq6gYbr1y/ONx8OdHIF25Fo3WqZbuo3KI7GnRNleLCaLh/Cs61jLMH6rZMgktQ4H07zMsF25glgypdyFDIBDnlKyRKaYRAwUEyBI6GI0YAeaVzUuekjqw+WaVnMxCCzop12al0GBpeXR1d7Q0yPFzwoqQfpfwwGYTJ4PL7J3d9/Iuv//v/tOGjv/XGR3/jF//m11/76O++/u9+95mP/FLJZ3/Ylbr2hYNfuN46uND+DZUawZyvOttVf79oa1WT/em+ronrIzf6r3b39zdfGhzpHw/n0sMjV5OJ/nRvvxjsl71j4kq3mJhQ5u75iLvAXWUrePv3rW2ttRYRi3xl0Y4th+s254osi3qX5xPIktXGCARuofyMnsuCpyEv1+WnUlFkRU01u9Eb5iRLBywTslQQJYNwwUNhuSczo1NnXt775l88tOU3/+qlj/zy1v/tdzb9+p9d2X50f8+xv93/ucz8lJo+gPkQvEDs3Cwq9ovzu2Gqf3Fgt8xPXeg/2dp35VhDx96D3SdOXjl3rKt6d/PFnQ3zm87wHTWia0h0dn0QB5eISKNVYDXEPzVa7ZK5YBXY5V5nXOFZjfYK5xfQSm2EjPNesugtKCMUSqeIVRz7Sm3MXR4OrK6FxZzOKQz1On8+H4VG1NTwG70sL1gqYJmIJYNowY8W/Sjps3RIQO0nLm/+7sGWN945+IPnvvq1d481JIjoC0c///0jD7K5GZNP6ZyvszlxdLesPCBbj+mhlvTQqTA5MTDWMpQYG5yavTyQPd8yUld3q/fSWPfeplRdj6i+Io7X8rLS+3+KiQgtOZoAFo0FtBqtxngHjCUiC9ZIY6Qx+n4fikJci0qC4lpJcBl9oY0o6AeXXuAC0Ky8N8VhauooCi1aI3BdlAnDAKPKanajN8pLlglZOmSpkKWCKBWyVMAyYZQMeDoEoYno4V39v/2j8zNp0zHe9uWjXxgZH8JciH4A+Rzk8pDLQhBAPgfZBfRyhotigscSaSShrdIWXHUBSAutMlmAtYqPK+EaAhPTBOMqwVaD1coAR4wAA40R2A+ia8BYBaaosqVExYSOuIqEFKAKjrPSRkhcW+2YmjqKIre/juVYFEJQWs57eqNAxXDTIUsHLBNFmZBlwijpS08QkTV2dGRhccEzvj84cl3nssQEeHnIe+h54OXB98DzMAiNVCtiKjRWoQUkF3NpYwEJDCHRB8rXuDI4uHIvWJQGOEII4GsMtOG4Rm5tVZNpLSkwKk7KLCWDpACIBHgBBJFiSkoUymikVQV26fSWww3TQRRicLwkunqTBdJpW5YOWSpgqSBK+lHSZ6lAc01E6AfEA4oCyOdtPjBx+OQ7tx+8PAS+kXLVizCWFBYlzqIlMPH+/bO1RGAItUVhkCMEAL5GHzAE5Li2Swt3KXMAWqlQKNRgNKCMQwYjpHGRtI4E5Dyd81XIUN/jIcOa+iW4/kI+igw7fTq61sc8EaUClvQdX5FjMhAg49wRMgZ+AJ4H+Tz4Hvo++B54fvyK5xku1nCnLJFGG8udscWWjvuPpCxaFAZCAB/A0+Bp8ABDQGXQ0tqxruJoVmNrLGmwSsdWCxCVNhHTTACXsecgNEkBOuRxABkxe3c9hjX1FDG3vy4/k4siI8+eYT23ggyPUoHIc82Uub0qYJQGzwffBz8A3+14GHjg++B5EEYW7603tbFgSBurlzXL6HtJrkVrpMEIwHfPPmAA6ANEiNKgsWAJVo824iEZwu0VB1W4FRqty3YrbZS2QllErTUwYbgT3kLWRoElYzBkKpOHvIchs2qV9hA8W2dZAW5uKhOGKM5Wif4ByRFXvSfWQtwP5IPvo+9hEO9A4Gsu71P4iqIKdgnu3dSCNdYqCxFCCOAB+AAhYgAYAjI02hpLhsjYuN1m9WFJMiymu9wwljgYt6ORuEauEcAobYU2UiMiACihrFTGqYjl6XCrtHLZJT/EMDJaL7+xWLMMbn42y4VR9efs9OTdoGAULRNYHwIfAx+8vA5CKUDC/YbvaEkb0obQkrFkVrPn1lijrQXCCA23VpGRZARhZCBEZIaIDBESoY3/3d49pSgj5NFt4mKMRWtdygGM1WCFNp4UCqxQKBQyiVIbg0wp4NJwYYQyKwRAKy39EP3Y5GAQmYIU3ya5IIGITEuTnZ5a/QSNicl6HvgBhj4GAfi+jrjSRoLld6/ZrjCsxhIYayxZG0scKB3NJV0pBpjiczkIEQLgsznwtUqF0XgyHF1gkxmdE0YZa0lHwi5zMHKJKVO4K7c9p2hFTnB/lQAlksbxLTrIecmERlciE9pwgUIZayQACGnvdMPd7TRKgR+4BKnO+xgxay3W1hPnMdz4spsb7wYXI1aA60MQYBBgEGiuXESk0UqF9wnXUkFmC/bnys4jz/3PH722t4SIEtVtu//os1aSN7rw7h/8dTidb3p647Zf+9Ojn/jHt/6vP76+r5SIbpWc3fDLvzF3rZ+IvMnZwx//7+/90d/s+/MvhPMpEPLd3//kme8/6T7r5Ke/deivv76qIfC5kS4AMdZl4T0pIg0arAQrteEcGEelpEFhDdx2IZZuk2JjMGI6m3dJZ4iYKi1zcI2x6+y94EIQQj4mC36AQaildkbAFQo0foDCojPrTleSpfKv/PT9//tzJ//xQSIaqWze8h8+TkSNj254/n/6P6PZ4OSXH6x84HnFxb6//mrzhh1EVPX9p5//17/S/uYuIir7p4eO/cP3NZdHvvjjyu89gQq2/NrH3v7Nv2B5luyf3vTLf7jrTz575wlYokiZot+CxiLaSKlAKY2FOE0bIZFxDQDWMLLGGLNU1bizlZOJ2GsKQnnwMCSTFo1URbhN5+3M9J2nYoSMs9fOPQgDA6bQlWWc5Cpc5cG523BYURkjKRhPHvqbr/cdrN3+Hz9pFY2ebdv5x59duDi483c+sfnX/yycyZ/80kN1z20kokOf+07r5vetpcP/7Vu1T7556L99k4i2/u4nekpriKi/on77f/6b/PTCsb///r5PfnWo9mLXzrKDn/r6oc/8850guLZRwXVDE/8UAHkpBKCG2H+Q0sSm3UprxBqdLvF1SQmeB76vTpyAhUXwAh3xe8HlAnJ58HzwAwiZc2MdUA1GoVVoFRi4f7jKQITgaTI0cOzcsS9+j88FG3/1T7KDs4m6S7s/9oXSL/6k4fFN2//w09yLTv3zz+qefoOIDv3dtzrfOTx/Y/DI57+/MDT51m/+pb+Qf/u3/3LoXAsRjTS0bf2Pn0yPTh75hx+ceeS1+iffqHn41bZN7+/95FfuPC2mTCCNKTxDzjVUaPJShEoBkkIr9fLUmo3bh9dsECYiqzUEIZSdgsUF8DwMgmVwZ1eVXAF5D3wP/LBoRIyNE1G6mDS5D7hWW2QIAUAA2tNEVPfQK40vvEVE7/6nv+0rrZtt63vp3/zq0c//wJ/LbPmNPxc+K/3Gw3XPvElEh//um937StvefO/cUxuIaOtv/1Wi+fI7//WzN45VENHN45Xv/PFnsuPzez/xTz2n27b91l+c/MefTLRfef9j/7DyciwFwvjcOKVfhKsNBVrlJRdgXBi5ojBmDbdG3rPQaa2F8jJYXNC5nOEihotNDXfCtej8hACD8PZEHoETXrTaZQnWhBtjDQEjhAh1AMhQJP33/uBT1d95crC0esdvfqL8Wz8fK297/CMfnbs5xL1gw7//Q+Gz45///tlHXyGifZ/4Svub7+//66/1VjYQ0YG/+UbjS1vPv7R1z59+Lts/sudjn6t8+NX0eHr7H3w6NeFv+KXfO/PQ8+mh8Z1/8MkVZ6LR5iJkyjjTCgXlAIaY1lkZhVrr1eMRKLS834MvVp6BxUWdy2PEinDP29mZO+CiUwh3RnuA1jEtBLKr2zSLFjlCiC4WwAghBO0DESWqL27+3/9zyZd/dPTvvnPk7769/fc/OVjZXP34eiKKMrnyHz6lhbqw8b2rh8qIqPHFLZffP3bmkZf8VN4SXTl4quaJDVpA2TcffeePPnX0yw/kkuHi0GL5d5+KAjr31OujjR35ydny7/x8xfkotHlmXEwYa38bOzAcMCtYqNWdVxFfi5FkOFm9Bl8kkpU1Kuc5F2255N4B1xjwfBRylaMYctoAjcVV4Roy0mCEyOINQsAQIAQIgYiGK5vLvvl48c1H//uPwnT2bid924Et0bLrY5EWQCy0YV5zdvdQjchaCoTJ89jJdXFErBwsSTQ5KXy1ysUWBljDrWFkV58UYS1JQ+zUGREwqRAymdjPxaYGOze74t3IBPjBqrkYF94U7zzaZWVWS0YZZIgRIEPkiByRYRE0MESOKuRRKme0NdIQUZDMmPvITtjb4zFQloU2CpBHKCKENbssjSWfG5+jC7hd9GwLcJWxvlI5yWHVBE/88WCtIKtWNW5KGwHESqtkwCQSMBbDhcZV4ILnW33XqSvGEphCFFuAa8EWRdWRNcLEcONf0XB0wvsvH9qQBtJISHTPhLsC6wsTLktJxYFWIa5hoHOSR3e08S4blqybmSRXOGeuSiSBZNkZFXKlrQa7ziUo8fxqkhuxtTtmcTlWW9ADRYFlaDgaborCa5ZJMYRqruPKSGV9dmiciOYv3Zhs6SKiaD452dS+cLWPiDK9Q5ON7bmxSSLKDSWMBpSKp7JEFEwlZy72zV++tXBlMDs8O3XhWqp/lIh4KuseNX98Jjc4ZvXSXYykCaRht8fqywtsEsFXwlfyrhEnERHEcJe1eSPaOK+GBJVnVcQlWEC7zpvJKmWh7pxdmFt5GLmy4X/FsMX5XU5go6XHP+YYowRkUPwThECWssMTBz751ZqHnj/9zccmG7tOfeXB0q8+MnK2ufmVrVWPPD/S0M4z+cOf+vqlXQfHWy+H88ktv/Jfx5o6Uv3DF17dlhueOvSJr3du3P/u736qa/PBU1958PxzG3uOVgSzi9t+/eP5ybnhyvqah14s+fwPRutai6fqPFwBlpYBXX550qCnRF5yDms+WLY4I0MRESIpFcerCgkqq1UkXHi9LpjLhQHyigo1msDb3RBzFx9gOVzrNGwIGAFGEO9wNMIYjrepCAc3BCMMESX7hmqfWJ8fnTnzw+eqf/TCQE3L3KWBMz94tuH5LdUPPzPV0hXOp49+9jvjDW1k7cDpc6e//1TH1n2pgdGGZ7fU/PD5PR//Cmgq+/qjPKLSbzzcV1Ip/XC0rnX3n39xoKK+beOu/pLq5he39JfXxuDARtIEwrA75t8UhzbGV8JTPNRrmDUignhGjRVkFYBRyujbJFe4mTPrWNoP8yoqKWP9wywveDbSkSsVrXn8Al0UbqJZ7AbEQlqU2XgriG0EplBrSfYNn33k5dTN4eqfvFDx7SeGattT14Yrvvl43dOb2rbtK/3yA1d2nTz+xR9e2VsGElpf2zl1+ea5x19L3hrZ+Xufqn9qY+UPnw9SrPybP/MWxYl/fKhxw1v56fmOTe9fP1Z57vH10WJm/8e/uO//+cpIfSy5XJlAmFAaeffKBxjja+krGdzdIYsvO9YMgixH1Epb7arxQLK8WkZCgtXaruP5KMyp4NBx1j/MfcHSAUv6LBWKPNeRQnX3rIwh5M57jTt/luSXAUa3s2aIDO2yC1u4MVD+w6dSvUMV33vy+v6K8m8/Vvvg8107j9Y8/GrLy2+VfvknF986eOQz3xyv7xypaDzwV1+5eahi///71Wt7Tu76k7/LjM+UfO0hkPrEF38oA3n0898frW2ZbL5Y9q1HFRNlX3+k8Zk3rx06dXHL+zdPVBIRGsuUYdIwebd2AyIitCbQ0tfSU/dM/1tr3EQtQVYa1Cqe9mVZSaWMhAKrlVnHMmHo6+Dg0ah3kHmCpwOWiqvrPBvxLOPZSHoCmDZ3pr8skbGuSQC5k9Al/QDhMim+oygr/GDu5kCU8hIXurWwN0vOdu8vIaKFnoFL7x0Ya76oOdw4crprx8Hqn7x48isPdr9z8NQ3Hm56cevs9QHu8cGzLahgtKGNiAbONLRv3NX2xjtjTReJaPR8R/d7x2QYzVy6nh5OEJHUNuAmkiaSa9pna0ItQy09yeWafqGxZK0ky23MV7hmNaksL6mUkZDaamXWBYt+FCA7WcL6hnlO8FTI0yHPRG5jGcYyEc9GIsekx6XHVSA0UyDBrDpXo4DbamuUMcq45oy7KRlQxiDJcK3HkGV9by5FRGEylxmbISIVarIkA0mWVHSPec6WiGsbSsOUjdRakktEEahQi0AJdneHzFrS2hqjyPKC8pXWaleTV+VnFJMKrAazzp/LRQHK06f44CjLMpYKeSbi2YhlIp4OeSbk2Ujkmcxz6QvpceExno+Ex4THhS9UqDTXjvUHmy9CRERaaBDGSHvHBLx7DGusAQMSNdOSacW05oAS7zwNG1chbaQNU/c4RQYqBOkr4SuxqkNmLQFarS1oY2O1634KRK00wekqxaTUFtGu82dzUQCqqlwMjUZZztOhyDGR5zzHWCbimVBkmchz5QvpcZ5jwuMqEMIT0hPCE64lUnhcBkIGUoZSMwVCo0KjjUFr16hwERGRjFRqJonyXxRWWBvP50aJwAFWA+1c8rWHQB2CDLX0lVR3hGrWErq+C7BaW0SzNMU5nihLUHlGc+n62lwxOOoAACAASURBVF2vGMrK03xolOUFz0QiF4kcY7mIZyORjUQ2kh6XnhB5LjwufSFDKQPpfhUelz4XvpC+cPvuDSqSKlQyUjLSMtKKgxYACkEhOujGElHHhdbvfO3r//C3/+3xRx7NZHL/Er63YyCL1oAx2hgwMeX7eK4EQqBlqGWgeAS3KSsns27TrgFQx25DrHlJWtK68oxkwnXqrYsyQRQiLy3jw2PcEzwbiVxsx5zMijyXeS5ynOe49ITyhRNS4XHhc+E7mRUikG5HBkKFSjOtQiVDJZlWkdYcHGgRKhlpxbQ1NNQ3+Mm/+Mutb++4dPnK21vfmZpJWkOgDYI1aN0NcNv/yEomd+COoa8pvdpgoEWolRNeKGgra8kYQperWuJLtgjXOP3A1ekKyZQLbNdxj0WBjg4d5UOj3BNOyfIsE1kmPS7zTHpc5BjPMZHn0ovxCV84uDIQIhDSFzKQMpAqECpSmmsVKRlKFSnNQXOtuVaRVkwrrjUHxbW1VFFW8a2vf1NxJKJU0k+mvSDPtEDJQHHQApUAxd0+aIlaoVaoJWqJWhlUiArjp0EhKoPaoDYGbPHJKJK1aFCijrRa03gaa0Pt1oKRnhQCXHUyXoME0CLGcB1fRCjOnycryXBVVlIss69jORb5EB48xAZGuS9ZNmLpkGeZyDGRZzLPZJ7xXCQ8rgIpA+loCl8IX8hQyEBIXzpFIQOpIuUgylDJUCmmNdfKbQWzo5iWTMtIRb7IZ0ItQAvgHMYSM8n5DCqrBGiBRGSRFAcLRKawdAaS4ghumjESyGWtD6tJpUVChSpSKhAqkCpUKpBrC69TY05yI63JpagKTNHEfasF4TXWqMLqMcIaDuUnCEQMN0oHLER+4jgbGOOecC2OsXtQEFuRZ8oTKpDKd3aMC989/lKGUvqyqA1UpOKf7hyZVlwr4eAqybTiIB1cphXTKI3RFHk8nQ2HhyZ5ILRArQwZGrw5MNQ3LBlMJaaH+4fnpubnp+eHbw0JLgWXiwvJfC5vrclmMuNjY5lUSklFRIJzKaSf81EZFjAZSs1ARVpFSkVKh0pH6h5wQUVahUoGSoRKuRDf9QziMriOrAaDiAWfgVtkcLrUQrHLMemzyMjyUjY6wfKxWpC+cExFLuK5SOa58oT0ufSE9LjjKIOCZfO59IWKlGbxNTjh1Uw7nVAUWzdtTHNQkXKvkCHu897e4Uw2DH1uwCIYIuruvPz6a69funxVSKiqrN70xqZLl6/s3P5Oc/MFzuXly9evXO2pqqqZmZ7dv/dgfUPjjZ7enp4BIio5Wtp98XLZyXIRqLa2rlwqjxxVqFSkVaRVIDXTa3QLGqIIZKCEr0SoZagExu1SjiwtwS12XIO1sbfArYmgosxCGMP15/M8Ql1RyscmWF46haA87hwvpxCkL5a2QDpnoABXyEA4DaCYUo4vK7gHEnRBb8bKgYNioDnwQKC2kRfu2rHr1q2Vs7S2vbX11q0Btz86lqipqTPW7tz+jpSKiDo6LhNRc3PryMjY4YNHpienIo/NL+TSyfSm9Ru7O6+dq20YHUqcLq/Jp30URjujyrQKJPC1gg5DloEKtXAPXqCENq5sYdHtFFodoKAljCFrNVlBJMlwrCi3EBLpGC5jRlaWibEJ5gnnyUqPizxnWQc3VqzCl8Kp3VCKQAi/SFbKSMtIyUjFfJ05YloLkDwWWMVBcpBMKwZagNE2Obf46AMPvrdrr8WVfQGb3tw0PDRERAgwMDBYVXFGKb3pzS1z84tE1NLSEfj8zOmagb7h7dt21p5tmJ9ORqG6dq3v5edf6bnaV1ZacbG9u731cnohBwIdXGcJtFjLoUZrI9ChVk45BFoqxGLzlV0uxWiXTdoGMpysICOw6rSFkKwgMutYJoxCYKWlfGScO9c1z2We8WzEs5HIc+lL4bt4wUluLLCiQFYx588q6bSte/y5VkwpriUHxfUy+Y0ll4g2bnjj43/6sYHB8XTaO3GsdNtb26am4gr0qVPlXV2Xh4fHBgaGhodHSktOBUF4+PAx0Cab8qoqzuXSfsmxsiud13ds25ldzPFQD/SNKWZOHC3t7ri6f9+Rmcn59pau1HymKLnOirqPvtvQxoRaM1AMpAuFJQIVk6uFjko0dHuEYZzatYZj5SmC0Jm4dcLnLMTw8DE+OiEDKXKRyDORZTzLhDNoXkxceM69XaYiQqlYwYjFCkHFRowVrFlBz2qOmoNmoDkoAaBNe1tXVdW5fJ7PzWY6L11pamnNFybTK60XU9nxiRkh1OJC6mbPQBiI/v6RubnM8OBE383h0OM3ewbmp5NVFWerq2oX5jIjQ5Nhjt241jsxNnPz+oBmMHQr4WVCEKgirSJQDJyxXQMuWBMoGcWSKyMtGWhHNi4IrZzhXRhO7UKIp48SRs6+rRO+YCFGB4/wsakYbo65TfoOKyuSlYFUzutykVikNFMqLHgIzo1lK3wvrSVo565y1AK0QC1QFiQIpMG7JbCRQBiU1iJpaZzvhYqMJsWAgNA13hrSHFAYzYCAgBsjrYy0UVYLVGzJddFMy2iVZZqWEBGFWjJQEchQxzfF0pJOuOu/Wm0Nt9qDsqMWIyfI61g24gz5yZMiMSMCGZMtAi2IrfSECqRw7pcLxkIho1hgZahcGOaYOiUgmVJcg1iyaVoiSHRwXSwAt0/ossYatKgNSKOF0cLtICgD0miJ2k1qFka5+8QLt00AuJvHQDvHoPjX2IfR2p0bW7mCxYrhVEgYe7sq1BLXnmISD0NWWB1geYk1kSsSr4vSAY+MLD8lxmeEvzxjIIo6QcZerXJYVSicBohVbaSWXNqiy+XCKhdZiYLAOriyMPG7uOwUWtQWlAFl4kBLGZAGlEEd/3Q7oAzoGDRIBBHfKpAIAkCg5gAcQKDiMVzNtGZaMQ0CNNMg1yqyWCIGECoZahmBdtHEWsX22/5VWYiw4hSZiCwngnXBoseZUadLxfh0Ea70hfSly8UU7FghDHP7TmALfFUUk5VcK64lLwiOu2CBWgAIAGW0NFoaVSCCsAylRNQGtV3OEbVBWfjVoQcTH0eglm4fQTqdgyDQwS2IbXwamoMWqJlGuVYWHK2NQIWxtoUItK+kMvc5TQ4sRFhRToZZw4lwXbDgscjIijIxMc09GbtivhR5sSTFceBb2IopGJf3YloxkFxLDtI9hhy0RL1cD0gEiWgIiZRALRG1AW1QLZE1EJeTYUlaLYK9DbQysYw7uAKL6kILRE2gjF6S2QJZEXspKtKwJlxtMNQq1DrSmoEOtfKV4Hif6VBtITKVFWS4tYIsrGOZiDPDS2PJ5XFSvJCrvU1mXfgQ266Cb6uF48u1jB0vFz4UFKtCLdHRyU/MpwYm7jwp95gKn4epfJTx7+9KVv675sBzUZyUuGOihLNIit0DLljjog2nEwKtAq3uXO3tLgOtjrCizBrmamvrhMdZCNHBI3x8WgQqDsmK2sAvhGGFZIIqZAYKUYN2ykEVyTqxLdgTUOieXEt0/cDppme33DxQ3ne8+lZJ7c395YNl5/pPnL1VUjtypnG6/XrND55rembTwKlzt06cHa44P91+dayufbCsfrS2dbTmwkhl02hN63BV02xXz2TTpUR9x1h182h1y+iZprFz7Yt9Y+ef2DDe2DlW2zrV0j1a1Txe05qoaR2pbp5svjzTemWisROUAXEPtcAQnMwGSrqS2po9OMuHtTrC0yfIcuv8XO5zHkJ04JCYmBWBFHkWbx6XnpB+IaMYg1axN87ijGIswg431063xhaMgzP0zoIZQ4M1rd27jjU9t+X8k6+3vLKt/ufrW154+8L6nTdP1LRueGfh2sD5Zza1vLK9+cW3mp/bfPbHz51/bH39z19teXlb84tvNz75+rkHX2x8dtP5Zzc1P7Op5kfPNjz1RtPzm5ue39J7vKr55W3jbTeaXni7fcO7Tc9sbnnx7doHXmh68s1zP32l7tH1rS9tv/jauw2PvQbagLiXQUOItA6V8pV0Pm+o797rsGLoECuOW+PgqnUsx3iE4uRxMTknQlmIF7jwufDivK0zYnGkUIgOZCH5IouOLV+mDQTapQx13DUEQIYIkNIjUyKUUqBSVkk0liQHYwkUaWVFpEBbGer0yPRkx/UoF6EhEfDkrYQ/n1USM+PzycEJKQz3OfcFAEWZADTxQPkLeZZjkoGSkOxPTHXeXOxPcI9nJxeCZB7v1Y5hrGUaolhsVagVA+28sfuRXFIhVpyyVlorifS6KB3yCFVZCZ+cE75YLrYuaSuKIW8sp8rFtUuUecxXO9+IgxaI2ixeH5y/3LtwY3Dh+lC6b3SovCEzNLV4fSjZO5rsHU31J7LDk8kbQ15iNjc6m741nhmcDOYywuP58bnUrUR6YDzZNxosZFnKzyfm8uNz3tRiZmgy2TOcHZnOjc1mR2eyo7OLN4YWe4b8mXRudFaFMjs8nbo1nkvM5cZmo5TH0gFL+fmJhWjR4xnfn01nBifyY1P+9Hy0mI4W0yvwKGMigEgX0gtKOdD6PrwxS2RVhJVlce6ccF2U9DlDVVHKJ2d5nvNs5Nwv4QmR57F9i6MG5TwEFS0lwCRTTktorpfXDgzQ5W0Hzz/+esOjr9Y98oumJ1+v+vZj5x56qfaBF1pf3Nb+yo7q7z5Z+Z3HG596o/7nrzY9vens954699OXzz7wfOvL288++HzDYxuaX3y77bV3L28/eOtk7anPfq/56Tcrv/1Y15Z9l7ceqHvopfpHflH305fbfrGja/P+uodeanryjbpHXkk0dLS9vP38E2+ce+DF+odebn3x7bPfe/r8z16t/+nLjY++du5Hz575559f2XHoyrtHWtfvaHx2Y/NLW1f0rQoEBjoCHWpXtVChUoGSYs3uMeu6wcFYFWFFeWFddlwXLvqcG115SkzNcU+KXEwzltllZGVYjMR0UT/IglqIQwYHV4CWxptLT7R0j7d2p0emU0OTQzUtmcRccmBioXd0oWdkoXc0PTo93zOUmVxMDoxPtl9Lj0xPXbyx2J/ITS3OXRtMj85kxuYWBxLBQm6q8+b0pd6prptzV295M6nFW6N9JbUj9R2zVwfSI9MzV/rHW7oTjV3+bHqy9cr8jeHpy30zl3pvnaq/VdYw0903VN0yfbFnvOnSZPv1yfZrwWJ68dbI9KUb013XVwRfyiADF+XpUMtQKRdQrOEwLM+dkwqhssJaaQ0nq9dFmZBFyEsKasHjMuCyUDOXPleBkKErOizFC7GHUNS2AoruQdGrNYYQyCBppg0QaotAqOxye+0KgBbJGrKGyNLitUGeDdyfUBlrCZWJHzokVMZ59KuqQFBx17mWt63n7A5ul623EKUyq5LSBbgMIFLxRTvNu4rAWkJjYdlSMFYGUHHKEreWk1XreJ4xT0cHj/DJOeFL17QQF329ZbWcULkSmWbgMiBqCS7ooodQcOzdLPGJ+o72V7ZefO2dS2+837lxd/OzG9te3tr+2q62l7dd3nGoZ29p87Obruw40rV576XtB2Yv3mh66o36R9dffH1X9/aDF9fvvLL9SMcr2zs37Wl5euP1nUfbX9nW9dbei+t3XnlrX+fG3UOnz3du3N2zr7T3cEXzs1sWbgxe2rTn8lv7Ozfs6t1f1rlhV/db+7q3Huh87Z3efaVXtx3s2vBu36HKy5t2d2/df/6JDeEdCtcSuVUcHF+nEFy1OrrdYbDksua0VE9Dq4GsCKDsKJHr7hfrDBjOtL97Lx93rhgvJm5kEFccVCjjMhRTrmyjC9ZMC71cZkEZV47V0lhj+45Wtbyy9VbZuZ5Dpy9u2dtXXnfz+NnrB04PVDZe3Lr/xqHTA5WNl7YduH6gbLSufbF39ObJmoGKho7X3+85VHF9X2nfibPX95f1HKm8vPNI97tHr+4+OdF+9dre0r5j1Rc37+ncsr+vpO7yO4c73nz/8q5jcz0jNw6Uta7f2b3z6ETTpYuvv3d1T8nVPSWdb+2/ebjy4sbdl97e3/aLHU1Pb7yxv7Rr+0Ge81Y+4NYyUBKBg2bgymgy1JJpFYEqzkq1hVnhy+ECWI2EPIDy44Wvw1Bx276uOq0X0zJSscy6boRCBKEiFYePy7wuybQSoOUyhSALcOMd4x7PokN2t+FNzKtIaY7edNIgaWW4x7S4xzrSMREg4Yvirywf3fme4uR24Qt59+/QsGQZaIEQObULOjY0WoZaufTNbSlzjCcQu9nvCgl5iKdLiFTsisWneLaKQp+IDBjNtQzlUmeCL5yHu1R/5MWyblwZWwYXweWrFIIyBqwBcjkta2mm43rf4creg6eHKs4PV5y/VVIz0dg52Xql90jV5W0HG5/e2L3rGMv4s509jY+91vzs5oHSc8OVDaPVLUOnzg2dqh2uahw905yobRs6da7/2JnRmguTF7on2652bd49VtOSqG2bvzqweHNk4MTZyeZLY7WtE01dE+c7EzUXptuvLlzp96YWUNs1lv52EQRHYABMawbaBaFO7Wo0tjhBwZIxcQHNVX00WG2sERFWlBHJOHFThGv92x4TAwaEVpGUgVSsUMKJ1DJVq+P6GIc4fHACK12XhgFlEKwji9oSUd+Js9f3llx6a3/z85tbnt/S+Mzmrh2Hpi/13jhQfm1vadvr7401dQpf9B4907b+3bYNuy68vL324Veu7T11be+p5ue31P98fcPjGy7tOHzzcEX9z9eff/L1rm2Hx5u6G5/d1PDEhkub9904cHqssbvlhbcbn9hw7oHnzz/52vnHN5z9wTMtz21peurNRH2HsYR3X9BfG8MBGACHWO1GSsY1di3BGrOsHuEUQtyGE9s0Y0WAFWWWpDWM7N3hLt1Paw1akFhMPLssuHNv4w4al7ctbKDQJbFA2zibBQaVkaHkXpSfWsiMzYhQiFCCNqCtv5B1MYji2ll5JUBJCNIe85ifzCkBPGBTl24GyVyU9kQog2Q+TPth2ldM+8lclA29mVSY8hSDyfbrualkfjrJslGYCaMcy4zNJW8lhADF9BpwJQID4E54ERhCpGO4kZLFnkJXCS6U2QnQFpadtyR9qKwgEtZyslCYKnW2ygb3TkdZSwYNggG9FC8s5cULaTDQpgDXgDYIxqBFMO7LZ4oq2C1i6VyrpSlBd3SiLnehiqfhXidLBuOKtzXua20sUeFXIERCiFNiLJSuzbQoNCuuTiFGAAxBADAAV9OIa1haLc2rMsXZjXEPAxaMnRUeVpTZGK76YHDvgB33ycYciyltvfRKrBbAIhQ67Izr5SJT2Fyb29KaocuzEu5FE/Ny7zRo45/uOGBj/QPGgC3WMtwOaOPMAKp4p3DDVrbxilhgkRVKqaGWgRKRVpGWxfV0XHXdrFZSsyyH5ceIlLWcrCzAra4qLqn7LxoOh4mrYQZilG4f3TQlJ55L27JbtQyutbfjLkp64b9s8cju4K4Fr6jlC/2juByuwrtVIsBajigQBQJHcM5RqFWoRKRloARYc6/1YsGyDJ4+TqTILjNocKbyw4F7r8EjJriw8Q0gV530Pf9W/60lpu6td8wVu235E7TWFoR3Gd/l80Zd2aIosEXEq54YWutMmQDgAHFriI7jiFDffa2ZpQGW5bDilHV+bnGNG11dYcMPB278zBbaJhKJ8ddff/PNNza+t+v993a9f/DQESHE8vdLIXe/t/dGT+/9HNz3/FMlZbvf2323N0gmmxuaqirOdF28tMqf18zkEpEhYnGFSBWrv6GSfO1pxfEAy3NYUW5JuOMV4J6p/FDgGmNBW3BLhAIJoU6UlL+xaduOd/ccOHT8tdc3lZVXPvXEM+++897RI8caGhp7e/uffeb5z3728xfbLx49cuzYkeOnSsva2zp6b/bu2P5Of2/fe+++NzMzd2DfwdYL7UQ0PDL2jW9855lnX7rY0Vlf19DS3FpXU9996erCfHLv+3sTY+Pdl649/fSLL73w6nhiouZMbU1Vbenx0iP7j5ytqOlouzg5OXn92vWO9o7m5paeGzeGB4damlq6L3f39/XPJZNna2q7rlwFY1ihthkqFWjpK7F2VsxdOpG0PI+V5cXerKLkVtow/BDgogVt4i8hAItoLl++tnHT9m1b39uz5/D2Hbsbzl/4+WPPvvTKGz/+8cOP/uyJDa9tfOHFX7zy6utf+tLXtu9477Ennvvnf/7uQw/+7I3XN295a+fffubvP/3pzz75xLMPPPBwTW09EfX13vrSl7566lTV3n2HP/Wpz2zf/u7Xv/HtBx94ZPeufd/59o/6bg6ODCfWv/L6c8+89O1vfGfnzvcf+/kzTz71wgsvrf/xA488/PDP169/vaq65mTJqbe37vzRj3/6pS999acPP/bQTx/7yU9+unvf/od++mjVuXoiinRs0CKtHVx29wnmt8FleTxTXXxpmbcQfQhwiZYpTaIw4oeOnLx4+fqR46caGtvrGprfeWf329t2jSSmtr+7e8+BwwePnPjM337udFVN04XO9/ce6ukdrK49f+RY6Xu7D5yrb95/+MSRE2U7du159PGnr/f03bjec7KkvKOr+/iJ8gttl7a/s3f/oeMnSqve2LTtlVfffODBRxNjM1Eo1m94s+RUxd5DRzdufutCR9eTTz3f3nn5ZFnF93/00Po3Nu949/0Tp05vfmvHsdLTjz313KmK6qMny15a/8bTz7/8ze/+oKmj0xBxg8IYYZAbDAECrcQ9CsDWfYWY5YE5c+4OuNWrw+WMLczNLS4sxNviYnJx5Ugm4xcX5hfnZhfn5xbnZhfn5hbnZhfm5hcXk5ls1svlg1zOm5md/6evfftGz61cLh8xNjc3t/7V10vLqzzPz+f8bM7P5zwv7wd+5HlBLuflPd/LB4EfBkGUy+bLT59JJCYDP0gms+l0PpcLcrkgl/XzuSCT8bJZP5/zkslUOpPJe55WKp3J7Nm999nnXgyDwPP9vO+HYbiYTIZheOV6r+8HyVSKMeYHwUImM7WwODYzs5jNLqQzyWwmmcstZjML2fR8Jj2fSec8LwwCt0VhGAaBvk2WbfydhUKYM7V3wq200SopjzAMJyYmpqenp6anp6anpqanp6anJ6enJ6emJ6emJqamJgvbxOTUxMRUIjGVGJ9KjE+NJaYS41Pjk9MTk9MTk9PuxeGRRG//0PBIYnJqamJycmR0rKv76uzcQmJ8ciwxkUhMjI9PjI9PJBLjicTEWGJ8LJEYG0skxsbn5uanZ2aTqczc/ML09Oz4xNTo6Pjo2PjY6PjY2PhYYjyRGE+Mj48lEmPj46OJ8ZHRsdGxsbGxRPOF1gtt7fEvY2OJsbHxRGJsdHR8fHx0bDQxnhgZHR0dG7s1MtI3PNI/PNI7ONQ3ONQ7OHRzcLBnYPDGwGDPwOCNWwNDw2PDw2Mjw2PDw6Mjw6ODA8O55Uk1677IkUhIvH+4/z8ZQwODE+MT6VQ6MTo2cGuQMf7hHt99zyW4JSIL3yvmNkUk776omLFkjFlaWEgIvFMtYHWlZR8CXEQL2iJYl86Iey7NstVE7vBobDEYu8vIZDLv7Hz34MHDRw4fPXr0eFNjcyIxvvTvxaWA3Pqm5gN/qZq2RhoXPiBH5ABRIfx1iUe12jxgN8VHoyULS2cvxCo698OCS0QIFnTc2G7M7XDvmAO8IgZbdVhrJyanFpOpTC6X97yh4WG3xkZxeR2w8Zowbv3YDzRJ1hIpY6UxElEgCEQOWEiMAQMoZnKLJ1zof7aIZO3ta/lzgdWrwK2gwsKk//JR7Gp352GMi1lXuezlMe79M7GFVatgGV+3eOwH+UYeokLUK9EIRA4OrmtGhbiSdnua3C1F5eCaOyYs27vArfwQ4RLF8w0LqaP4tO688NsSCGuOYmcJFbNTy+HGy5/fY3HtO4+pjBGIElEaEIgM4+qkQOSgmVZubYBlpR0LcSZ3lU+yXGD1HQbtQ4dLt/H9EKaXUiHuyXk+KwTQxcPiHZ139zmkdZbeSmt4QRsUeySZ1sqgS6HFU00K+cbVD8e5k1z35wLcMx+mWiiO4g3nQi0uJpPJZCadDsNwcnJybGQ0kUhMTU4NDAykUqlMOj0/Nz89NZ0YS/ien1z8/9r78ue2rSzd94dOzc/vvao3Mz3V1TPTk+5O53Un3XHsOPFuyda+U1zFfRElUtwp7gR3cANIYt9BABfA/CDJcWzKkR07y4y/OqXiAtx78fHq4J6De86Zjkfj6WSiqRoyRnhBmGG4aZqdbm93zzKdznhBJEia4wWG5SiGVTSdYXmKYSmS4jiOY1mO5YqlEs0wuq6TJElTNABAUZSL9akkihzLMhwrzGWMIHhZIjlOUNUrx40qaZqgKqKmvRwNcRnB84bbgygtUgsfhtwXmExnX92+u2+x/v3LO1abI3aW/M8//Pn23XvPVtZ3Dw5tdteXX9098vi2dw9+/8mny89Wd/ctd7994PWHuvDgj5/+dXNr79DmRNDp46fP7957cv/hktsbdLi8T5dWl1e2vn2w9ODh0vOV7XgivW+x7e8fBkLhtfWtx0+eYTgeDEU8vsDxyWkofGyzuw6tdp8vcO/+o7/9/bbd69/Y3r3/eOmrr7+xOl2XCheowuXWf1XVdfMqlTK4ie4SJW2BWnDaXySDfhk6AMp8rsznqqK8syiKQlHU8Ums0WwVSpV4ItXtwTWoEU+kVlY3EQSNRE+L5arV7vT6Q8VKLRqLZ3Lnm1u7FM1McSqeygWPY/AQgfujv3z+VbnWDERiwUi8UIYCx2f+SKzZHW7vOyInqVyh1Gi2t3cPdvcsNaixf2inaaZahzwef/Qk5nB5EqmMNxA6S6XjqUzoJJYtVZ+srB04XBbnUbZUUgAQrkIt+bkiqar5g3EmC8hdMHMXk0tRVLVabUCNZqMJNRoQBEGNRqPRbDSajUYDakBQ4+KTxou/F8dAjcvvoAZUr0PNZnMwHHa73V6vB8Nwu9PpwXCpyhzO8gAAGXlJREFUUjmNJ05OY2fJFAz384Vi/CwJw4PhcFQolk7jiWarU4eaXRhu9+Bmsx2LJ6OxRLPdaXf7UKtbgVrNNtxsw7VGp9Udtrtwu9PtdnvpTC4YinS7vcFw2Gy1ur2ePxje3rO0u90eDHdhuNvrdWC4WG94ApEjfzAQPW324FIdKpSr5+XqeblSKFcKlRoENSAIgqA61LiSZg1q1htNqFav0fSCR47XzFzXYnJ/XrzsLn+x6tGuDCrVNFXDBKapGdebUNdgruuybiimeSGCBi4XXlcWxIVr3Fgo1+sHQxS1183f90XuxaZB43JhuGAIoiBIb9ORBnRp/l1Ynm5ermRf2Ew3WSR838lyEXdjqKYp67qkgzn4zjwTNVW6Qb7O62CI4kK1YLusZfqu0HU9Hk8Eg2GfP3gcPWl3uv5AOJvNw3A/EokmEql0JttstUdjBIIarWaLYRiGplialiSJoWme41iWVRSl1WwNh2PTNBmOk+dzSZISyQzNcIVSNRZPQs22PFfqjTZBs/nzUvws3ekNJEkydF1VFPPyFzVM09QB0FTVNE1D12cYVqvVL6bcRQUISVWF+VzWgXJRI07TZABEVdFME+j6BJ0Ir3pabqR1DWEhuS77jyTXMIytnf0RgjqPPEvLq15f8LxYeraycRo7K5WrociJ0+XBCFJRFLvj6M7X33q8gdtff3v79jfpTM7jDbjc3lD42G53bWztnBcrGE6lsucOp8fp8uwdOlCMbHYHd+4+3D90Rk8TD5+sKABYnd6lla3xZPbo0ZLd4bLZXdvbez5/cH/PEgiGd/cOvrx15yyRdHu8qXT22crGw0dPV1bWy7Wa0+s78vpPEklfIOg4cttdnkT+vD0YLD9fPTmNh8JRt9efTGcjxzGny3uWSKXSGajRvCm5R76F5MqvH82ybKfTuXQFviR9uNeH4Su5eNvb2d1vNpsHFqvL7bU5XEvLK4FQZHffEgxGyuWK3XnUh+FMJru1vfd0ecXnD+5brM9WN9Y2tvz+4KPHS3fufPt0eeXutw/9wWNfILKxffDVnXt37z22Ob2VGuQPRg5srsdLax5/ZHVjdzgcb25b1jf3VlfWHz99/vjpitV+dP/R0sPHy7/79z/cuv3N2ubu/UdLX/zt9udf3Hr0ZNnhdD96vHzr9rfLK2uHducXt+58/c29e4+f/v3O3a/u3ktkc3bn0f0HTz797PPHT59/defbW7fvbe0cPlle++wvX/7+kz8fR08nL5zakwmKoAuVmyGImut1cp22heTKsozhOEGQBEHg1wqOEzhOECzHEQTBsCzHcSzHsRzH8TzDcjTDjBAEJ0mcICia5niOF0WaYTie5wWBZlmGZQajUblaYzmO5QWcoic4OcEpjOYwmp3i9ACZdodjnOIQjJpgFEaxQwSbYAQ6mT5ZXmm0uwRJYThJUPQUJ2YENcWIKU7McAKdziYzDJ1OpzNsNJ0NprPWYDiYzLLlqjd0PEAnyHSGTCYYjq1tbkPN9ghBRwg6RiejMToaozMMHyFop9cfIyhyJWMEHY7GgrDALDAEUTtarHO/I/dGwa4/FV7csq4pJnnTRn7M6TftZfHMdfxSyBV4fjR6NXv6CwDDGAwGw+GQohYkIUMQBGo0Fp1l3iw4+sfCEIQFNzTdaTPnC9TCTwyO5WLxMwSd1Gr1QqEI1aFSqQxBjXgs7vP6CYLodHuraxt7B4fZXD6TyYWCYagOtVvtTDqbOEuurW8mU+let3d2lmg1W71ebzgcjcevJl3+cDAEYaFasC4kV9f179myV9B+SF4+8pWzrm1E00ql8lkiiSLora/ubm7v3f7626+/eeD2+J6trH/62RexeCJyfGJ3uFxH3tW1zd0D6x///Pmnn32+sbmzvbN//+HTp8uryVRm+fnao8dLz1bWHzx68vXde6lU5vtu47erYf2+yF2Q7pggiFK5XKvXa/V6rVar1et1CKrV6/U6dCnQ1V8IqtcvrEWoVq/XavV6vV5/8bZevzi3foXa1bfNVqvVbrda7U6nW6nWjqOnZ4lUIBTJnRfS2Xw6m3u2smax2uNnSajRPD6JpbO545NY+Pg0kzs/iSW8gZDd6b7z9b1UOhOMHPv9ocdLzx48enp8EvP4Att7B2fJZO1iZBB0Neh648pCh+pQA2pAV6bupcFbvxp8HarXG99dbP3ikGa1CjHMgn2LBi9c4xVbRO5PAJZlaYriWJahaRIn5vJcEkVR4FmGmU2nLMOYpgkMQ5YllmFpmmIYhiAIgiBYjjNNk+f4GYZnc/lsJovjRP682O50cfKt00K+bGovsncN47vsh4Z+jQZfTK7m+HnIbbc7S0+Xj448h4e27e2dO3fuOh2ugwPL4aHtyO1JJNOrq2vJRFLTtM2N7adPlldWVu1251kiaXe4gqFwp93Z2txeW13f2tre27PY7c5wOOJyHm1vbaPo5Ke/HIPnF5K7WC18aCAo2u50pzOM5XmSphmO4wWB5XmConCSlOdzjCAarfZ8PicpmmLYi89phuEFgaQoBJ20u70xgmIEMcPxGY6zHI+TZAeGwRuLMHwgGDy/4DGP5rSab6qc8hE3A3ctuW9OMf8RN8BiteC0fST3PYDjwetLMc3xkdz3gcXkOu0/L7nTyeTxgwe1SpXA8UIuXy2VXXZHJBS2Ww6has2yt1cqFPOZzGk0Wi2Xe91uOBBst9qF/Hn8NFav1pLxs3KpnIjHJz/HIuE7/DJnbq1a+7//+//YbfZ+f/Cbf/qX3//bf7hcR9ZD2z//v3/+/59+9of//OOtv335m3/6l9u3bv/uX39r2bf89je/3VjbOHK511Y3/vTJnz75j0/uf3P/H//hH9ut9s94FcYvc+Y2G81/+92/Hx25+/3+6urGxsbW82crS0vLu3uWP/3pz+vrW3/9y+fr69uPHj/d3t3/+99v3b//8PO/fnHvm28/+9Ofv7x1+8Bi/eLzv9395t7Le/R+ehgcB173iv3sMxcA0B8MFVUFAEjyHOjGDMNxklQBkBWVF0VJniuqRrOcNJ/jFGWaJkFRzXbbFwiKsixIkijL8nyuLCou/5PB4LiFasFq/kC1nx+AoiiDwfAX5Qh+MziWg3vw+23TYBeS67SZ18RUeFxHUK0+HAwwjGBZXpJkgqBoiqEpBseJwWBEU/SgP4DhfqvV6XV6mqYNB8PxaFyt1EiCHA5GyGhsO7Tls3mb5TDoD/q9/mwm1+10RUHCMFIUpX5/dBqN1ar1bCabTqWRMeLz+nrdnmEYpyenkVCEIqlwKFI8L5imqWlapVIXRUkUZVGUMIxA0Wm71cMxnGFYbIaNhmOCIFEErVXrrVYbRdBoJAr34Ol0ioyR0XDkdXsnKFopV87PCyiCzuU5SVAUzYqiLAjiaDjudrqj4UgUpdl05nYeZTM5kiCRMVo4L8HwAJvhjUaH5xfsuDU4Drz+DE1zvEquLMv9HoyMx3/85I/5XN5pd9VqDZygJxOs3en3B+NBf9RqdfP54lk8GQiEi4Wy1+OPxc5UVQsFI3u7B8FAyGl3uZxHB/sWqNEajsZ2myORSG6sbdjtzlg8mcsVR8gsmysrqhqPJXLZ83g8eV4oHlqsVqvd6XTP5/NAIJxIpi0H1kKx7HQciaJYOC9GjuPt7gCd4PV6O5MpcLxQLFZrtUY+X4xG44lEOp8rJJOZYDAyHiPBQHgwHNXrjaUny6ViORSKFEtlm9Xu9/lXn68ViyVBED3uII6TGEE3Gt1CoWy3uQL+0P7uAY7j+/vWMTJx2F3RaPwkGj+NpULhWKXaECVZFKVXY1w5DrgXkGt9hdxer/d8ecXr9nq9vmjk+DhygiAoL0jd3rDbHXS7g16v32i0E2fpUPikUCj7fSGPJ1AsloGurz5f9/tDfl/A7fYeub37+4ftZms6mfi8gfN84cH9R/3+AMOIXK7IsMJ5sUYQZCaTKxbLZ/FEqVje3T2w2ZwESYmiFIlE8/nCzs5+vVZ3H3kFQUxn8ifReLvT7/bGxXKjWm3wvFCuQPl8KRiM5vLF0RgNhaJn8VQ4HMUw3O8PsQzTaDRXVjfi8aTb7e33YLvd+fDBo43NnUajyXF8IBidTDCaZqFGt9vtnyXSK8/X11Y37DaXzxc0TdPl8haLFZ83BMPDchmCGh2eF88LdVH8vhOcXTxzXyXXMAxeELK5PM0w0ZPTSqV28SuJkkwQVKvVq9dbjWYX7g8xnBiOkHanh+PEYDjWNK3RaqOTabFcnWF4fzAcjsYHFmsP7rfaHbg/qNUh0zQHgxHLcvJcFSUZQafdXl+U5EQynUimu3B/OsNN05TlebPZ6fb6gxHi8wWyubxpmpIsZ7IFjhdohmdYfjLFevCwDrUGwzGCTkfjiWmaoiR1uvB5odxqdzpd2OcLlis1BJ3A/WH+vGi3OTo9OJPLDwaj4XAsCOIMIyiam2IkzXDTGT7DcJvdtbdnKZarxXJNlKR8vihKch1qmaY5HKHlCkTTrCDKr95j2JvN3I94F9xQLXzEO8Bg2UVqwf6R3PeAa8h1fiT3PWAxueC1pdhHvAOuIfejWngfeAO576f++f9kXKcWrOZNk0f/4vDeHRrv3OAbyP21zlzDMPSXIkg13ZQ1Yw4MVb9md8HCsqjfb03XL7YqvB3LBsuCI/+Lty+phV8tuRcAhknN9TEPBiwYcWAqAEzWiTmg5rr4NkGrl/s/3r7MrmmaBnOdzv01k0vI+oADM0nHxEshZX0m6qSkE5I+ZEGLBLT8wXcyGAyrLyTX+HWuFnTDHHIAFQAz16eC3mfAgAEIDyYCGDJ6l9R6lKYAAxf1Jqnh0ofl12BYfcH+3F/nzDVMs8+BqQgYWR+yYCIAUtJxQZ8J+pQHCKvhgk6KOsKCPqWRkj7kNPJDzt//VuSigo7yAOjGiNUISWfm+ojRhow2ZADC6T0KSKoxogEu6KSkd0iNFHVE0H6oJviNsPhe9wsk992uVdQMRACCohMiIEWdlECX1ITvJ1czDBNhQQvXmLmOiQBhAS3rmPTukWZXzRqL96Jdp3NfIVdTVVmSLsLjgKaJgmCaJgBAliTTNNVfwA6SIQuYuc7NDVLS2bk+YrXrki0IqjlkdN00Cdlk5joPzB/L7nW4IbmlYml/dy/oD/i8voAv4HF79nf3LQeHp6exne2dVDpLUJyiaiRJUhQ1m2EETtA0jeM4RdE4TqAISuDEbDbjed40TZ4XGIYhSWo6ndI0Lf7oZEWyZvRoQIgApjVmrvcoTVIN0zS5uTGmlaPj82iyEI7nA7FiMpWRJUmUld4AbQ+x5phqwkhriMqSpKlaq90ZjsayLEuSJIkiTdMXU4rneUmUdF3nOI5hWIEXeI4TeEFTVQCAIIhg0T+6wTCL1ILtVXJxnBgMR6VyORSOFIoldDqtQY1mq91othqtdqlSq9ab58Xa7oHN4wtvbh8cHDpWN3Z9gejBodPm9Lg8/vsPnwbDJxarqz8YBoLH9x4ubWzurm/sLD9f29re+5HkEqKOcAAXASboM1GH6cvBc4rRnzJHkfTK9qEjnLr1aD+dybdaHY8vtH7gc3ii6XJ7z+4/TuTGCOoPHldq0HmxYnV6N7cP7j9a2to5cDg90dNENJY+OHRWa41EKhc5OQtFTr3+yKHNvbVjPTlN7ltc+5ajTrd/M3LfUucqqsqwXKXenOFkFx7lS9UOPIAHY6jVyxcrGEHxgggPR5Ks9AajKUYQFN0bjLpw/yyVabQ7kxn247g1J4KO8gATACHqMwEIqi4qxpQD3FzXdLPTH8AjpNnt9xGs1ekZBsAIstgaoRRfaPRr3WE0mcEIkuUFeDBCJthghHbgQbMDx5OZ4RjFKQadEWN0RjMsPBiRNNMfIlOcnBF0o90LnyQy5+UOPOJeewBsMMyCTSHAfvjT39B+zD17Kuq4CHqURor6kNUE1UA5fcIDXNT7tOKLF0eUSKomrZqsYgxwWdf1KQ8IQZFNUwCmaZoaANPpxDRNTbsMEb4alqHM5+8Wl2Iw7EJy3/9qgSAV5ZpktT8eYw7MBNCjtJkAxhzglMsIfmCYNMvGU5lDu2djz/7w6drajt3mja+ub28cBvbt/kg8EzpJBiOxSDS2s3c4HI6dLq/HG3J7Axubu0+Wnjtd3lA4Ggyf+ALHLPeW+S1veEO7CQRBI0glX2C6ve8NwtANqME0O9y7WeiXjbzxVELSER5MeDDhwJQHCAdM00Q5MKBBD5NqfdwbL/nixdNsJXiaPk2mM+c5b6x0lq3vOWOV1uA0UypWoV5/BDXbvmCkWIVO46lcoRxLZuDBaISgxUo9lSu+9aDfF7kMo2CY3B/wgfCUE7QuLCqKjhPz4UgoFPHBSABAn8vf5UuGoAYM9xVFoWma4/l0OmOaJnht/We+WJ+/kV1RNXq0NhMBwgFS0luEpgJD1gxR1RnZIGUTlUxUNKeyCVPGeUfKlLh4gat2ZBgHvGa+fqkvOmu3u5qm8YKgalqj0eY4Xtf1yXR2M1IWkmuzmm+ZxEFRzcl0nsrQJK2PxvNGS5wrZn8oVWosywEcVxBUnky/i7PY2T1wON3nhZLT5UXRyeb2/tOl5wcH1t09i8cb8PtDXl8wGIo4nEeWQ/vTpec/uF+xRQBcBOxcn3BgKoA2sXhy6KbZn2iWIBHO8JWB0pmC8kCFZ4sPNgzjJJ4UBHFv304QZKkCnRfKJ6fJeDKbzRXOEplcvuRw+gLBk+Po2ct+zku8F3IZhi2X4Upt1IMnk+kUag578Gg8nuXy3dEY7Q+Qdnc4RhCCJMZjRJQk0zQzuXwilYFa7XqjdeT2bWztWp3uA6vjJJ50+wKRkxjU6qYyuZN40un2RU7PcJJ88xgoWR8wGsqBmQBISUd50Kc1oJumoSMIiozHEwRBxgg8nDmiU8fxaNs3KrWxR1vNh1u9WgMdjjmoOZ6gU4qiCYISr5JTzTB8OBqns4VOr0+QdLFS8wWP09lzXzBarjWz52W3/9gTiPpDpwss4MXm71uSe7GbU57LoiRwvDBGqRqElKsoSbEsx7E8x7AsRTMsx1M0o7zmb9PAZWkFVQOmaUry/N10c4cGpAT4uY6JgFN0TNC7lIbxGklRyAyvD7BcFzspTlNlvDVici1iQvG9KeM9Htba2ASXcIIiSZrjBV6UXh/ky9B1Q7hB9hiDXrwUs71CLgBAvaY/HQCR53UAVEW5WLIgKD/DfgaPpaqbHUYjZTAVAC3rtKwjPCBE3TRNCZi4bLKKKeumqJsX7gRSMRaa7bIkya9xBwAgiQX/Pcr1pr9BMwud5a+S24f7UB0SBaGQP89nssVCsV6rlYrFVCIpSdLpyWkwEEynMtlMNuAPBAJhHCdzuRwEQZ12u1Iu16q1G9Hzo6Ea5kzWZxKYCgAXAS3rYxZMOB0XdG5uUJLOzHVmrpMyYObgFX+YLMsQVNc07fT0tFqpJs/OoFq9VCjmstlSqVyt1j0e/+lJLJVMncXO0ql0uVQJBiMOh6fd6ubzxVy2MJ1+zxoyaGbhY55XyR2Px/lcHkVRy6HVYjn0BwI+n9/r9QWDIZIgfV5fJpvL5fOJRMLnD6TTmel0lsnmfD7/1tbO+vpG9Pjk/ZL4Br2hmyan6ayqUzKgZUDJOsIBQgK4CDgV8KrOqroMjNcLPfC8UC5XZFkuFkuJRHJ7Z88fCDmcR0ceXw1q1ButThfe3rVETk5D4ei+xXZwYHN7g77A8d6+4+DQ6fVHXkmTvIhcY4HOVVVVeimlEHjpWwCALM91XdcAmM/nQNdfPAlUVFUQRPnniHTVDJNRdFIGEjAETZ/rxoVob3zKqF9FTCvqdc8zL39XoOs4SRmmKcoySbMUsyhpG80A12szV7e9OnN/vfihTNIfsusF5BqmbreaNyht+xFvxkJyDWC3/fcj95X9DD9Fj4t0rgEctg+XnOR/Dhatcw0D7G6b87mpqW8ScI3or4tiXIl+JeBKNH2u6bJ6IUBWwFwFigoUFagqUFWgXQm4EA0ADegvi6rp2gIBQAOa9tLJ2pW8aEvVLkR/Ta6K916Kqb0Q7bvX4A2imQAYGAasr5ePsVm1nU3NYdFcFtV9qHkPVb9VDVjVsF09dqinDjXuVBMuJe1SskdK/kg5dymFI6XsVqseFfKoLY/a9Wp9vzLwywOfMPLRQx829KBj7xDx9RBPG/U2Jt76zF+e+fNTX3rqiKOH0fFhaGgNDP2BQSQwOAnAcV8n6W1nPY28u150V8uuctVRrDvOIUe+Zc+07amuPQnbEiNbbGSN9q3HPXu4Yw+2HIGmw99weutOd9V1VD5yFN22c/dh1m3JuA/S7r2UZyfh3op7NmPejZPgxklkPRpbiaRWIpmVSGE1Ul4N11bDzdVQdy08WI8g6+HZepjeCPMb4flGSF0PKRshdSOkbYS0zZC2EdQ2gtpGQN0IaJtebcurbXq0TZe25dC2rdqzVRCOvkruR3wIfCT3A+J/EQTJsBcJ1HmG5a5evyQsxzAsc5GZURB4/kIuwV3hMnnj1Sns5cc8x/Mcz7M8z3IXcnkkw3EMyzEv9XLZ0QVY5rINnud44eJgimEpmiFp+kIomqYZhmFYlmWvxnzZC8NyLMsyDEszDMXQNMsyHMdwHM2wNMMyLMNcvGBYhmFpmmUYlmXYiy9ohqZpiqJJkiQJgsRfpKrESQIn8SvBMGI2w6czbDLFpjNsOptNp7PLAlCTGTqZqar2X63ZJmogFe56AAAAAElFTkSuQmCC"/>
          <p:cNvSpPr>
            <a:spLocks noChangeAspect="1" noChangeArrowheads="1"/>
          </p:cNvSpPr>
          <p:nvPr/>
        </p:nvSpPr>
        <p:spPr bwMode="auto">
          <a:xfrm>
            <a:off x="155575" y="-1249363"/>
            <a:ext cx="1743075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data:image/png;base64,iVBORw0KGgoAAAANSUhEUgAAAIsAAADECAIAAAAgdUURAAAgAElEQVR4nLS9d5ScWXUv2vNss9bzssHXgevne7m2wX6GhTNgXwM2712MbQxcso0JJscBD2lgGJhBkwMzo0makTTKsRVaoVvdrZbU6qCWOkmdc865q+oLJ+69z35/nK+CpJbUM+addVatU19Vfen37b1/O5xTRQcPHmBmcvzKmrtBp7Xekruqo2OLYEEZCI2JrA2tDY3J9cjoyOjAmtDYyOhQqYw2odaBUoFSaSkDpQJltLaorNPAoaGVWC1mwoV0OJ8OZ5aDmaX09OLq1OLK+NziyMzC4PT84PRsz8RM+/Bkx/BU58h0x9DklYHRlv6B1r6+lq7ulu7ey72DLd0DLZ19LR09LV19zZ3dzR1dze1dTVc6Lnd0trZ3XWrpqG/uqGtsr7l0uaHlcn1za0Pr5fqm5uqGi9UNF6tq6yrOVVfV1J6urjl9rqa86lxZRdXxUxVHy04dOll64NiJgydOHDh24kDJsQNHjhWXHD9wpOTA4aMHDh/dX3x4b7bvO3R076Gje4oP7zt0pKi8rOwVgvNzaMBsmA2zZTbsNLNhVsyaWbHzXTIrZsVOslPOCSbpnHAkHSkiSRQTSXLCMTKv60FzzBrYOrbEBtkih2DSoDKoMqilc4VPGDETMxb83DBnDC9HFNiXfcEEL/snRSdPnCh8j5db8UItNl3Alot4+RK2NWFHC3a3Yu8V7G/DgXYc7sDRThzvxqlenBnAuUGcH8SFYVwaweURWhml1TFKT1BmksJpF806MevkPMl5kvMgF6xaMmrB6FmtJpSeVnpW6Vll5pRd1LCkYVnBsoZV3w2mDWYsBkARUUxOOCfYqSyKOguw78AMV9/Ml3PvmBVbzaRvBTMyZ5gzzPG6d55RUqJLR7QaQCRZ6JehsopOHD+We+PSKfPEo9jUgC2+1ye9tQ4u18LlWrh8Hq5UQ3u17ai2ndW2u9p2n7U9VaanyvRWmb5K01dh+k+ZwVNm+JQdOWXHy+1kuZ2u1FOnxFRpOH1qdfLwwmTxzOSBiYk9o5N7B8b39Izv6pra2Ta9+8rMnpbZPRem9tdO7j07uatyfEfp6PbjwzuPDe8vGTpYMnj4SP/Ro30nDneXH+osL+44W9xWe6C17kBL3cGmhuKmpuKmy4cudR682HWgoWd/3cDButHDF6YP1c8crp0+Wjt5rGb8eM146fnxo1XDJaeHTpwePF45cLKit7Si71R5T3l5V2V5V2lpa1lZ66lTl8+UX6k+1V5b0VFb0V5f0dFwurO1urujtqezurPvfFfn2e62s91t57oHanunGwemG/sXW4aWWoZWr4xkOsbDrvGoe1z2TOjeKds/jYPTNDwdd4+HnVOZzumweybqm8v0zurRRZxZcQurbinlllK8nOaVDKcCTgecCTgMWZsEoWMlJXmEFhfwRMm1IP7/1XLPUU6R+NekO0bnAJ1FZy1pi8qQ0ig0xhpjBaGwYWQyoQ4ClUnLdEoEq3FmOc4sRcFiECxkgvlMOJeKZlbVzIqaXhKTi/HYXNQ/mekdT3ePprqGVzoHl9r7F9t75tu65q50zrR3TDdfGatvGWxo6r/UONhyaaT5wlBT/UBz/UDHpcHOiwPtNd1d1V1tVd1N5Z2NpW2DZzqGz3QMn24bq7gycerydPnl2VOtcyeblk40rR67lCm5JEoumZKG+EBtuLMm2H4+s6062lYdb6+OtlUHW85mtlapXVV2/1m797TdXQG7TsGuk7D7KOw+ZHfvN48/4SYmmbmo5MjRAoTmoeTwzw0Bd40sY97GJK8qa4SQmRw7Q6TRGXQaWQFrYAWsgDWyzr7V4LK8JmcmILFkbLKqzzLb7BhyT4PL6kG8+rkotDoxG8FWM93ouog5Zk6v4w4YZscsmSPgCDk0HFqOgSPDEXBkOTQ3VMp4tpo6u5m56OiRI/l7ujAHx34OCHlsrkYIs5ZDF6JS+Ctvtz1CvmtwGpwCp7NjTU6jg7XVuGPGLFrWuWuslGF2QNn9oFPZnfv9G38UZAkUWJUyQiIZYrzuWJZ4RcKyAHtDEJMmlQpDHYcYBRAFNgogCiEOIQogCiDK2CgAEYFWa8CEZ89Rbz8zFx0qLs5tpdkZu24Zuk5E8sBkP/ID55xxTme7dW7t58aS00ga8l0VDJQlaUkBGSS67tDXnQk5B85B9qDGOeOcJGcAQVmnwEkgZfPHMkgmGbAAWNFRxmpL5K5rSG4xMmllkRw7R0SIePWFMyIiIhFnMhCkbZCxmYwNAhuFEGZMFNo4BqlQaRIKYgFI7pr7aavOYt8AMxcdOZyHxM3O2ONH+T/Rroctq3DMzVmWY7bkLLmslisYQPYtOAU3EqCb7DinBhM2jwRApLK7zR3L+k5siUNrMlaqG7Dj+cgoICTyl2wtrPm8ri7LTMqEAUQBhBkbRxhLTJ4JdBoo1lYhaXQGCK72SaHyLA0MMXPR0SMFCM1Mw8+ZKcA1luCG33NsyGl0mpyhBBuD197EG6u4WzZyzmb9LcVsgNDvVqFLDp3Vrl7fprUIQK25r1WJChId55yjrKjlD0ZOShoenltaitNpEwRWKFSWJJBBp4GEgUysYm015LV64SGwosoNDjNz0dFCpjA9CSeP8c+tITlDa4nVWl/lBJUsQgbzOOXGcCvVf6MGxH4n5MCx9SCRAyBSeBU8OZA0QdqujVBGk4CrbK1zzus6ZiZipSiTgSDATGBSaSkNanQKKHkFEgZiA7kr9ariKrtdcdoNjTJz0fGSAn9ochxKXx5CxLQQLV6/3TlLzq5fKZHnYQlIrBPKUEAcwGlw19vtdTYgv3O/Q0LCHPcDIkPXPgr+ONa5NRWdAGfWfFacc84pRZm0SadMLEloDISOtFXoJPgDeWvnrD9WIr6kgAp3iRWn3cgYMxedPHEyv//xMXw5MjQ+PFNd33Wwp+xnl35WU3nh4U2X2keD5I44lOAsufxRbxr7c8xKg48KFJJgYC5QPq9QhhyzIafQqbzOZIMOkBxbZu2cteRUciC2BacaodGE1+/t+oshIiQUAsIA0ikdK9DEuSPGGqRF/ygoSKxgoZIo8CKYmfFUhRsdZ+aispP5uJwbG8Wy4+u6ZlGvpjcM1P77Yv+jTD3Hzpf9xyM/fPqlS03jcWZq5XJ5uyFW2UNeefHAme88fPHRLTV3P9m0cdfFx7ZefHTLpSe2X3hsS+vz+5qf2NH45I4rm4vrNzzTsfPYxUe2Nj25o/nJ7c1P76rb8EzngVNKWU1s0dlbcrgbNEu5R/VaWdHISEBkmJUl8jq28LfgKEaTv3Dn0LGmRMXhVc89K4VRBFFk0XGkbaSsJlZAGpy0GEmrLFrK0X3KGSGNzuJVGgJKy2lsgpmLykrzCNHoMJw6ybdqkZxgHqyvrzt+qJzthMnUNB97Zt/hne1zc0sras+Dhx/67o55BcTsH/nlwfHJpo657oHByrrO4vKF3pGx+tbp1u6l4fHOg+W9R08PnWnoOnZu5MKV8dbeziNnestq+0prBioujDV2DZ5vkdIYcso6eKUR+KyKK3hgMWElKrsRCZitc2t4OVcZCOfQsYS8+fEeBTsG64IAjCXnnEEXShMpKy3GysYavNxISxqcsig0LKWCWFmv67z4FiJkT5bTxBQzF5UVxLZxaNCeKl3zIlU6XLzSM9/cPtI/2Xao1G382cS/fmzi61/FfTtmjlfs2/DsdFczsRvvmd59/57T9+5e3VwJU8vE7JwbrW4aKKvpP3Z2uLRm+kLbaNWlwdKakaqLY9VNU5c6Ji9cGalsGKu9Mn6+ZeBY9WjtlcGKCyNVjaNVTX1HziyOzmpiZZ2yZF6RFSLnLJIGUpj4VcomnpbKdg2kwVkkS+A883Scc4AKkPBy4wxSdptDRCICoCCTCDmSkxY9JEJDILSHSliKNQiD/gSkRWVAW9JA0pLBPKlyzPZ4WYJQ+alT+YsZGoDyU2tcJXPP4VM/uu3Xn/7L9/d8+vPwrj9xD33n8u6DEzPznAlHdlVdee6EnFxRwl6sOHPg+0+OHztPl4bC/fVsLDMv9I8udg/PXO5d6Ohf6htd6B6eutQxebF9prVn5nLfdEvP9OX+6fbhiYaO4cqL0y29M5f7pi91TF1sHzhSNXell6y1yoIBNNYBOAAH6BCZiInYOb6p8rNZlujFRdmsNYK8p5XlkGyJCwJA+XbNAQrfOuespSDMa8JcEERZkhYDodOh8FEMaUloEBqUJWmSJ8Og05bsNdr1eJmbmmHmosqK8jxCA31QsTZCE41tHSfPmv7e5Q+/d6iuiZlHGseW79yj7tw5X9ww3Ts7dGW0/vLE1q07+5uPU1sbnzxYU1K3kpLMPFHX2lNc0V9ypmPnscHSmu7iisFTdcPlF7oPVY6fb+w9WNZ7oKx797G+g2X9B04OFZf27SkZOVrBYJgdk8UoxDCkKKQwwCikOMIowjjCOM6+xiRiUoKUIiWd0c5aB8CITARABpxCVug0sEL28Z5cyEdB3h9a89qv9xcI87eTkBGdMXZubo6ZgbKqzMuQQU8TFJAwIC1KS7EGmYhRItbXqDhmhmOlbmaWmYuqTp/OH7i/D09XrHmWi92DYinFM+OZufmu1mm4e3/8F99Z/f5LdiUYnQ4PP3ZidiE6eGpwf80ZrXqZO4f2lbX903tTy2lmXugemr7cM9XYMdfeP9/SPdfUMdfYPtvQOn/p8tS5hpnzDTO1lxYaL0+drZ2paZiruzRVVTvf0CQmp8XEdNAzAOkMxjFGEUaBh4SiCMMwwSkMIAwxDFBEGAcYBhiFGMUYCxQePIlCgFSgNChjjNUGtaWsu5qnW4V2jgrGhd6oH1OWIMRxLKXy27Ux5FykrTSowHl6nTN+wmJswEMVaZAJhEm/3ifB46Vudp6Zi86crsqfSm8PVlWuiVDbriMPvvpNJ754V8+R0+PfeyH19u9HhxpqX9rXe7zy/HNHhhs6u+ZsbVt4ZqSyPzVnp547VLy56Y57uPQgMw+cudixr3Tw1LmBgye7XjrY9vS20cOlw/tLBrYfGN5X0vnsjtFDp4aPVgzsPj52tKr9uT1dmw/07jhy5entjQ8+d+WpbWZp2YkIwxCDEOMwEaNEkkIMAwwDDAIMA8ikMEijByz2n0YUxRQGFIcURxgGCbRRhEKC0lZpC2DwWiVDBSStUIYsXBXgMdYWftOS8xROGJCWZIEYGXKpUKZDYcEZ64whrVErNBqtQjTkLDlwDp1nwHislOcXmLno3JmzBQh109k8YIWtu7j0vtt+7/5X/cGGX/r9x//bW5/783/Y/FfvP/SJ29v3HBs4XtW77/jJb25YuNRzbqHu6fK9reWlCx2fl4tpV13h2NH4BGUyND6rpmftwpINw6GLPcMdowOd42ODcwtTCxPTUzqdSaXGFxd6xdKgnR8yM6N6NSU62uz8LAqBYYBBBsMAowCj0KRTGEUYhShiEgJjQVKSVqRVTsU5AEYgi6Ct1dYaAAM2GVurrFUapAahUCrUmoxxAExufZn0qxoiWQAgJywaYmEpUhYda0PGkNVkJVoBJrI2shBZiAFCC5G1gYHYYgQYWYgAIoAYIAZA1ruKcXLOERdVnzvHzIREjqHtij1dQcxEzmGCJ6Fj5ss7Dt/3i7/3xG/9xaO/9WeP/NqbH3z1m+75xd89/sUf1Pz48Z1/97EnX/tnd9726t4DpyumLn5r/50r84Jnv74yenqhbciRNfc/qp87aDYent9ePvjwgZbi80OXuqtLW/ftaXhuf8fF1oHnTlfsaz/RMlYxt9g137tDt+9Vp35qLx6HixVweB/OzpCIMchgHKMQlL2bDvHmHIGZ0fmMBmtMShIMsSG24CyxocQdThxhTzrcOssd8s05B0gWSGu0mkCTiezC5AIKJIEQWgwthNYGBkILoYXAQm5LDBADRhZjgAjAQwWsNu+zI7MgXVFdbS0zi4wUmmVdfXzshLAs00JmpMxIkRYiFRNx+77Sn9z22w++6g0Pv+ZND//GHz/yG3/y2Gv//LH/8scbfuF1D/yfb3jk1970k1983WBJ3cmxc5858llmthMbOiq/ubyg3cKsOXZMPbVfbjwe7T7Tu/1c+b17h5t7h9omWhuGD1WOVjX2nGntbB+/VDt0UmaWgqlqM1QlzzysDj9iu5tt8T6YGLMITC87nOCYgdgiF0TbfPQ6iWQDJRtvTuPXE1kkYmNJG9QGAdxqKuzsGULiTBAbQ8aQUmAUGo1GohFgBViRSBJEAIGB0GIMGAOEFoHVtv12dA6VK6qvr2N00WoUCZIX6uWpskg7kRYiJcRqHKfieDWOUyJajtv2n9zx3n9/4vf+5sHXvOmx33zzQ7/8hodf8+ZHf/3ND//6mx7+tTf+oOg3Ro7V7xs++g+b39NYN91d+RWYfBIl2+V51daoxobk5WY70ivm+pYHewea+/sHe3tHhy62jXT0j89NzlIQ9o03Ly31BJP9crrfTHbruUXVUi97u31E5OXCw8yYj7aRQdJIBin7NrsdCG8cqnBZYrCmY5Q/kGODJAosf2xAI8caYmmSjRaVxUjZSFmNpCxqixaIkAgIFaAAiK0NDYQWjNM79pvROVCuqKHhAjuOVyMRk7pQa6pOxZplWsiUkGkh/Gs6lmlBxEZRamKhs7T2hQ/+YNsH7njiv731vl983cOv+u9PvPoNj/3uX89d6r+75t73vvSPM7MyM/owpdshUja1Kp95QNVVqnMvmMEGNVW9MLyTAcu6dzaPtm4+c7a6sW/rrubLLcM1x1ovljQ37KkbO9sjdtbHe2rkwJK62GAi8coi2sRsMPFyLDlvjA05X4fl/aQbCRBdF7/wkHheQNcEewxIAwowF8uRBi06ZdEga3CFaUmTSzdc/9g5dpZQIVi2ew7A5CIZLmpqamRmsRoJSbqh3pypFJpVxms5IdOxTMciHYuUkCkhU4K0W5xMf+H3v7P3nqPb/+5DW9/5wcc+cfeGHx1MrwqL/K6tb//S4dt1ZgVXmzHSGAV2aVltvF/tekKeeFR3ndFT9ZN9myEKK7v2zM1MHWu8cKV3Ycvxgf0lHXt3XCjbU1+9vfrKhkPh7vNy+xlRdUUcOWylfkUAMToGYnBJ94FXiy5563gNeLLeKmGeXq+FXx6hMBaTs/MWXZKxTdxhWloNpEGN5H0vk/VhDSQJCLxxEMsxw/5imF1G7YpampuYOV4JpXKqtk5XVUrDKiNkWshULNMi6SkhU7FICZESNrZd1b2phXR6Zv7Bff2/8vGKe4+MMfOuloOve/x3ShpOh9NLFEsMQ4xCSKVN6wU72m/HO83IJT1zSSz1YRxNLfalg/R8kJpP60DTwPByR/dsEKjRy2MLvTNmNqVaR1Rlg9yz08wvvAJ4HOexAceYgJQf+9ckXY/OWeeMc3AtUwDMB7ad80SCkxS3d4MsWWQDZIGMBWusRaeBZhZXI2VzwQsD5ENwhpwGsuiY2d0YJDh01KUzjriopamJmeNULI0TZ8/L05XCsMxIlZEeD5kWIi08ZiItZFrKlPB7iZG/8lTLV55uXQ3s6Pz0Q+fvqe6vYMtOxBAGGEcQpjAKERCVQqlQWVLWZ84Kzyb3IFPu5mYrciwz2JdfqOkvsgCJwgE4RnIIDjUldauaHLwSnq0taJu99egMkDVghRKhAIsJSUkEiAw6A6gsSnPrsks4dJTDkJmLLrc2M3O0GknLQVl5dKpcAnsip4KEzsmMUqHKb8wixAhsYwbJMo5Wl1gZBqYowii0YYBRCGHgHRcIApNJk1JrUjKT00XkkltJiYJCd+OyqFtepLu6/I4cZVFBiRgjSSRNr/wAzCZHFIHySWEgaxFigVJZqZWyNkvrtSWNa0QQ1jj5QyUuipm5qL3tCjuOU7GwHJaVhaXl0nLCETJSBlKmhAykzKg4HcuMVIEywjCzs4BRRHHgPXwKY4qFDUOdSWOcxM1IxEkUQGt2N7wT2Wc8gSfXPUiv7Aa6PDCMhhJgYsQYUQAKXKfQ5MwQIloLhQxCGSsNADE4pyzmQuYWndCgwGmpUGmMYiuUVcaCKyzvujmJt8VHORbMXNTR0c7I8WosDMvTFVFllTQs00KmY5ERcUqKlFChUqE2yhIkEXJnLQmZRFZ8fCwK/SuEAUTJRpIxaX1LV8aDkTMP1wxeWVIIwZFxqAgFQowoiAShQFSIhnB9sNtsrjtfLsL5GJ1QVhpQFg06i2gBtWfVBmNlNTphUYMDAxALiCISCrSlrGHTxqx9VGZmhoNHWEhmLursaCdF0WoUaZKny2V1tVAuXo3jVCzSQoUKDFxzQY4I4xiiCOMYogDCXA8hCiGObBjaTIBSEKK3u4X1Ztecivc3LDkk5wuyoGAA5PDqn9zk0XPOERAZQokQA8QI3geMESIAiQAE2ejX9bu5quANSMSQZOey5M0CKK39tww5AyQNxNJIIINIjhYWV9KRDIUOYhVJLbI+kAEUQslUCqIYIoFKOyTnXKEnVnhCjtkeOOQ8Ql1dnaRcnBKxYV11StWejyTpWKPFGzENlAKF73EiPdl0AERBMrY3m7pxze1xzJbyyo0cAzl0+fLdWzTHDh1ZhxJRYGJjFKHMyo0mBJdjH7c0AwhOKf90MTNrYzxCwmYpHLNxrIG0z22D89luRGkRfRHEYioQBoUGX+ITagAAssZGMUQRxAKimOCGlAEOHmalmbmou6uLkaPVKNKsz1TapoZbhEAAMI59YN8j5HUaRKGNIgwDUMrYl13xkSMFCU45O38TO+QdF0soCSXm4RGIMZLIkjRKilL8zulWhg3BSYGmoJbH6wAgpzxFToovWSJoJF9RlQpjYcAiIFmLKC0ZdBJIWPBELm9+yKGQGAuMYghDVNqtRVbx4GE//aGop7ubmeO0AMdQe961td78VmIcoRBZMYpzFgiiEMLAGjDgFK6vSK6g5XmXyxb6uHzB+7WNmIxLgBEeGEJJECNKQoEoiDQRuBw2hbXzazZ/xogch1fBk5weAFKSoSBfNWYxMiYwyhAbdNIklQgaiFkaTKoSVBJHoGuOhdZCGPlYMIQRKnWNBwIHD7O1zFzU29OTv/t1NdR25WY3kghF7LEhL0B5LSe0Je2DHDdUkDdsXlYK51beaA+kCQX6O40CrwHQGQZR4GNm4VlnE7EzJv94FT5nCrzlSAJIBp1CXJRBvigFSBiUltBZ5wAJpXUK8uUVuf0SkUV0iCglxDHGAqMIwgiFyB3SFh9mAGYu6uvtzZ0E1JzD9rabXEBWbnzuMsI4QhFhFIHSOYfAO2g3vylr8IXs3UTnKOvDDp+u3/SX7zp/zxP+O0PHqks+frtJSWbu3FVy7vuPOOLO7YePfewbxz7+jROf/I+K2+9Jj80ws1hJn7vzwb5jpzkrgtN1zaVf+N7ZOx8MZhaYmSz0HS7rLS6lrIYZr27sKq4MV+KrC3vyg7TCJCfDDI41kCW3qmNhMVfwlq0qdUDATimLGgmvu1gq2K8DxCj0txSi0KdX2DlbfJQRmbmov68vj1D1GexovxlCceRFJ1sjEGEUJpoNksr0bPHtTSG6ruUedq/r/K9Lv/CD+3/19Rtf/w6TUczc+PTO+3/5j3RKseEX/uKfNr3ln5n50L9+49HX/nn1vU8c/+KdP7ztt6ZbOpm570jlt2677cW3/LN/UEYqau5/1e8f+vQdW97+kY1/8LcqHaC2j//Xv/jBbb82e6WbmcXc6qO//MYNv/T7qxMzNzrDtCYfx7NABtFH+TJWxggaUFs0xD6i48taHWnnzLqIjgVUCqPkrkIUQTptd+/1aqRooL8/D8DZKurquPGODIooYXFRhFFEUQgABpzNTsFJcjAvvzjUXa3imBgyasuf/NPljQce/+23zLb0MHPz87se++23sOPuXSe+d9sv7/nwl5h534e+vP9fvsHMwezShle/caa9l5lPfPmul/7mQz/7H3+9OjnHzNvf8aHdH/4SMyPyQ7/xZ5ee28nMW/7qg4//17fUP/4iM3cdKH/md/7q6T98V3p6fs3TQ8eRJa+KAcmS8xGQCEzGapsNn+tsHbYCskTsfOHxuhrGAnz8JYphdVW/uAmjiJmLBvryCNnT5djVeaNdQBRBHEMcQxRBFEIUO0BMSGdhdD1Jw7zcVCUxIzm0BBId8lRd2zNvfncwvPz4b7+1efMBZr70zM4nX/+O9MDC1re+/9k3/69d7/ssM+/+wBf3fuyrzDzb3n/fr75xrmfIOX7+T9/TVXLmsdf9VXdJFRI/9Jt/cuHFff4oO9/z6eJPfgs0bP27jx397Pe2//0nmPnov3330CfuePqN/296ei53PgXVIxxolECY9aXAJe6aBFjVSgL6rKDylw+kgNCxc+CcdM56SVrTFyyskUMpbRBAmIHVFf3SZptJg4iKhgYH8zBWlVNv943uIIoYpSApUMSU5R6O2WbDgj6DicRI/ArqQ8k4VAldZuaaH23c9c+fYeatb/vQsS9+j5kvPrlj61vff/Lzd5Z89gcnv/yT7e/5JDPv/fCXDvzb7cw829Z736/+0cr4zGLP8FN/+LdG49Z3fOTUHRuMxPte/cb2Q0nh5oGPfW33B79ghX7xbR9o3lry1B/97VL/zPZ3/kv7vpNPvv7twdzSmueWUuRrtXMrQUAyo4bSRkVgfC7DOJ+CKpy556cu3Xp+jm8OLEYhplbszh3ejhQNDw3lMag8RX09N/ipS/RbHKOUriAmj85pyE2Pcrko8nobsbOeOpPnyiCJmXe+82Pn7t3IzOVfvnfTW/6JmS89sfPhX//Dp17/jnA+ffxLP9z5j59m5t0f+NzBT32LmWdau+9/zRszC6sXnnhp5/v+nZnLv/PApre8T6TEA7/2ppadyTSpnf/wqYOfucNEauMb/9fYxcEX3va+8q//pPjfvrnQ2f/Y6/4qXFhe4wQdpzVpdFSIUNa/DsGkjZKI4Ng4Z9eYWGmYNbv1rr5A1kp8i+EAACAASURBVGBq1e7ZhSJCKYpGhodzn0FlGfX3rf0zpTH2CInribBPe3g/LonWrC+eRpqyHkzep3GWo6nlJ3/nL4dO1DJS27MHH3rNG01aNz2x+zu3varm4ReZufjT39r5z//OzLve+5lDn/k2M083dzzwmjelp5d2/sOnzj/2IjP3HDuz4Vf+78zc6nN/+p4Tt9/tj/jIb/1pzRPbwsXo8d97+/xYuuRLP7zrtl+5tGl3anD8sd95a7S0ev1JxpZSKpkwBNlZ0bnQu0BIGRVY463RWv4+Mht2Zv1q3wlh9+xGEZJSRaMjo7kPoLyUBgfW/I33rTCOCqUn1yyx8RnM7OstsgaOHbg8MIpIZhESyMznvv3wPbe99tn/8T83/cE7N/5fb/nRbb9x8bFtFx7aeu+v/KFRhpl3f+DzL737E8z84l9/YP/HvsbME3UtP/k/Xjd0+sIDr3nTWGMHM6+Oz//gtt/sK6vpKi6/9xf+e8ODzx3+yJfv+y9vnh1dWhyYffi1f7Y4Eba8dOSO235xaWhsvrXr/l/5o3g5df3JZhRFJnFr8OroOzFLxIxVGaM8YDdolJ0tuj5J0trs2YsyJiWLRkcKZOjUSRoaLPxmzraRUigk6bXnpKFLZqFCgfjf6HTJOlSEikAgKkJJoHzU2csTMfOh933pyL/dMVbT1Fdybqiq9tAnvnn0M99ZHZ8Zrm32OxlruDxa18zMfeU1I7XNzBzMLjZuOTDd1tuwaY9R1jEjcc2jL/ZXNTDzlZ1Ht7/7E3s+8uXBC12WeXFksfTbD6YWxeLA1Inb72Hm5d6hQ5/+to7EtWfrOKMptg5dweoA2QAVMSvCwJqUFreq+88ujrMO/o2xUPsPAgBGcdHY6Ej+g7LjbmRojV8QoZIorj37XHMFCc1cdOB6ruCIyRBKIk2kCXwYzZsfTQlCkpj51Dfu6diTn4XRvvd46X/89JYXds0p5Y5PBQONHEcolbPM68lBCHCBoRhcDp5rXDdLFIFdMfJWO8stYgQ3B8kxy1So9h00zFbqovGxvJbDsmNubGSN3xhDUtFN8xm5iGchSIXxdDLkrQ4pogQP9MKECkkR5caafCWlA4eamJkArVqvY8EFflXuBACcVCQESklSkZSk157neG0LDIWGInBcsMNs+CO53hhhRcdiLf1/daMsr7M3sknOsXGsVgKx+6BhltZdjdDJEjc+tsaOtSa5tn7L/zabOCiEJ3FCMVFrHiTSCUi5ASryCPmNqP4Teem1mp/6KxVpRdqQNiTXdwjHHBqKLEU277UUdkoUHWSMCsFeH+C5ruXWS1mDODhmIKeJzUpa7S3WzMpS0cT4uMtOO4MTJW5yYo0TtRbVLRBizsOTvwBwZBL1lUCSw0MnQkO5j8xVCDmLpAvs6o1TKbds16u7dTYJLrYuttdOnSwUJmbWjjJWB1YruuVJQsGKNtcmHXwNrGE2yym9/5CfBl00NTlhAq1CZZHh+BE3NbnGFSLa9d0gKjCnZF1Od9HVUnIVWjlhMs4P2HHbtuJdf/+vBz/w+dKv/IiZWzZu2/vPn6r81r0OqfvAicMf/crxz31voXsgml04+dnvVnz1R/UPPcfME+cvlX/jbrSgM+GVLfuYeaaxve2lo3X3b6r96dM19z0zVFbb8PCm6nue7D1Szsz9R8uX+0eYWS2nOrcVd+w4lB6bLrycyJIAF5t8IHhNsK3DCExodQTmVkLkEvKd4JQHKcksozPMdnlVHzysmC26ounpSRBWpGOhnT68H8bH10gP03on3ft6MnJceOsT22OItMuKSzLIy5bEZGwdM1d+9766J7ZM1LTu+H8+MdPc++Jb3puZWdj3/i927j1W9cOHqzdslJmQmYfKq3e855PB7OLq+DQzV37nvodf+xezV7qjmYXt7/woM+942wePffHugbLzG1/3N43bSmru2bjrHz/Tc7xytLZRrabv/6U3lH/3AWY++P7P1z70/K73fKr24U2F9zIGJ8DF1hVuLJSe5OY6isAG1gRwzaoIN2o2uxqe9ntCP5XaxzaZ7eKKLT5smC25opnpadIoUrFQTh7Yq4aGVWyttGivTb2sC6GsZrvK0qwlPVkth4UGKVcCWvX9By/vPLzYPnjgI19t2rj70CduZ+b6h16svOO+2gee2/o/31d5+91L3cPjtS1b3vb+1ud2BhMzqE3ldx44v2Fj47M7xNLqoX/5Zm/x6Yde9Yaax7cz8653f1JYbn3pyOFPfHO+tYuZ+0tOH/qX2498+g7UsOWvP4jG1j+0qfaxF3PXotDFQAJcaG4RwkLnYrQB6BDMjRaauQ6hnDUC5mSuZFLyz2wXl+2hwzqL0JSzKFZDqZzYtVMNjcjI+DpTFWmrXh5UZBJidpXxV0RZtnYVWjmEFNHVzOr09x5s21OycKWv+OPfaNq468BHv8rMdT99tuKOB6rueuzsho0tWw/vfe/nBkprt/7tR5teOpianJ2oaz5/39MTDZdPfuWH8VLqpbe879hn7zz59XvObHjOAu/++38L0rbphUMvvO19FXc+FMwvn7378cEzDXv/95ei5XTHzqNb/uwft/zle5u37M+dQ2wptiTACXsLuSB2Am0Ayiu6ddwnLz25FdeMr330uRvLbBaWzKGjhhmIi2amJp1BX7cdvrhZDIzI2KqMVBkpM0JlpAqkjpTVgLdK+zhwORaAEq8WI8yCVLg9O76O+J740g9athfPt3bt/IdPzbT0P/vmd8+1tO9818c7D1Ue/8IPa+59sr+4Yte7P3llW8neD3wBhbJBWHH7vfWPvLjYPrDzf31iqWdkwy/87mhdc8Pjm6vve5qZt73rY1pR7UObz/30KWZmcgc+9jUELPn37/SXnr30yAuXdxyuf/C5ixu3JTfdcQIPOLuOKLBECMGEYDJ2nVXmUCBGhhxayqZvmM3sgj501Ho7NDM5BcJEK6GQGGzaFA2MKGFlRshUrIIEoYKujDBWAQG66xbccr6+iBxZQo2oMHmVCL7SQyKqbM9+hPqqqgY/7j5aMXm5KzU6dWHjNkRu3VWy839/qvrBZ5n58o7DBz7yxeKPfnm84crkxY5d7/l08Ue/evxz33/+j9+9+x8/XfzhLz35+rfXPLDp2FfuYub6xzY3bdnPzMWf/JZj7tp/4sW3vb/kc989+JGvln7/QWZu2bzv6Kfu2PehLxqlz9/71MXndvpzEIZiQ7GlyFyVJL3mkn0RHbOLwQTWhFanjLrmcm5Qs+EKVlbTzmlyxqKzSNaxnpwVBw4ZZm2paHZmGmIrUrFUTm7bIoYnlLA6lDpQOlJegHRsdKx1qHWodWRMbEykjTBGWCstAl4/l6PgTJiJHThnk07GkU1s1c0ZCFjnmHV8i1gWMadnFsu//6AxhOQaNu5o2XWcmVVkZKC1AKvRamDHjpxIZdKz86uTs2AsMxNSZmYhXk0zs0wFOkyWl42tk+AEuMiuazEhiToEHYBJWWXWQRbQcXatLpNbGNEiAznLbCdnVHEJMFtwRXOzMzojRDoWkvTubXJsWsVGBUoFSodaBVJHUkfadxNpExsTGx1pExsdaxkqFSodaR37yaHgC+1udpIuqXC7xUo/jsGQkdYogPWUomcrDqwyRhrnGDSCIaNRRcYY0hKsXpfPYIm9fhPWietWOlizCbQRmBBMaLXEWzNfS0wOskveJQiRwwShiWl9+LhlNuiK5udnlZ/UINDs3SYnZ1RkkkXHQy0zXoa0ymJjovyrio3y4GXHKtIqNjo2OrZWA1hEi0kt8cutXCBnNaJ17PgGqzqutxE6BAJDRoCRYARoCWiJ1iw95aSaR4KLLYn1rWinCGO0odWhNdGtggvocrW02RU+XW65cWuZYXzKlJxI7NDi4rzKKJkWQoDeu01Nz8pIq4xUGaVDpcICAYp1ous8WsKoWOvYqsiYOA+MTgZGxUYLo4XRsTHSWgVWg9UI/tYQZ0tub9ZkKBdnFuLM+te2vnVzjgkIgdASaESLHq3rT8aHstbzaBmCCEyMJgIbgjE3KFV3SWDMITkgRqJEjFx+EVjDDGMTcPw4eLa9tLRoIi3SQgjUe3eomTkZapWRKlQqUDKQMlTK67dI69hLkvYYGGGMMDrSKlI6q/1UpHWcAKOFNR4kaY20RlotrZGQ7wrBIGTvke+55+9MecXnP/mpD773fZ/6+L9Unz3/nwDlps2xI4eWCMgjt55H55oGjkIwMZoQdMYqgWt4RVQwXQCSUnV2zrBTBbpOEzOMjsPx44kMLS8tgjJxJhaxlTteUnMLMtYqVDpUKtIyUCrSHoac6CRS4uHxH8XeLCWoaGFVrD2EVlojrOcURoFRYCUYBUaCVWAkGA1Go1FgFViNRoNRwMznz1S/62/+5q67flxy4uR3v/eDAwePkWN37XKVP/+WY6Tu5ayt4NgFoAUagSawOgJzjaKjAoTQF6b7uTc5a+R0dnlrR2ND5nipZUZyRUuLC6BAZGIRmmjT83JuUUXGG38VauUFKDY6MjrWRmgdJfBoYXKsQcdGRcYbIRUnlskzQA+PN/hW5VGxBq1CozzRwqtwMqQ1fPZTn/7wBz4oFTDz/MJKR9eQNqiENRqMQbAElgCSV0SH5CjbHSVaNFmW6T+DqGMCWs8eAmsi0DGYEEwARhaIkeOCxCbnJMkB+erG3J8keFNEbqRXJwhx0eLCvJE2Tscy1OEzz8QzizLUKpAqEMKruFCpUCaYRSqhA5HWsfY6TYVKRUpFSvovhEplyYWKlfJSJa0SRks/AK2sVlZL0NJqZY3ykgRGgxLWaIxjdbTk5MmTFY5YK4gjtbwaT04tRIE0GvxPtEZjQOt8NwnSfoDGZLtGo9FbQWsQDIIhMAiW0M+XR7rGvXPk0CJo0MLq2GA2/H8T+Y3BRGBC0JE1gVWBTdb7SSpVySE5zxEgNwMH/aJlxpFypJxTzinHhIOd6vgJv0Ja0dL8vImNSMUq0vELz4u5FRVqFSiZkV6GdKh1pHSkTWR0rL1y81wuMTZxTmJMIm1ZTWik8QotJ0naL/yg4CqNpxNJshqV/06WFmsJYCmO9Uoqau/oy39TgY/0O2Krkypk55iQnWNHDNZZS4R+7SqG/FygLAZr3WqXZX0gwQprvXKW66L7Em0ENgIdo43BBNlVbKkg6ZybgpGIFDEQO5dNvyZ/OsLU1wYnk0Wbi5YW5v18VRkq+dILcjGlIq1DrQKlI629r5PoMa1jbYQxWZrg0bLS8zqTcITY6sQIaa/cjLQmNjkuZ1X+LlsFRlmj0Waf9KQnUoUITgq9tBxMTi9MjM8Tsv8tEceBuFhbPzczby3NTs/NTM5MjU8F6XB+dn5mckYrQ+TiSIRBaI1hZrBWhFEchoS+OLwAGCACAo1GgJFolLUSrLRWWpAWJOA6ErKaIEYTo43RRGACa3LlzUlWs2BeLWTnSwE6dMlyq7m19amnDcqSBWeLVhYXZVrKUMlQmZ0vquW0iowKtY6UibQOlUl4tlGR9s+UFiaRiSxl0NKoHFOIjadtRlijwXpBkXkWYDUk27MaySYIgTFoDGhlPQzsGBR2dvQvr4ZLywEmtschOq31ow888sSTGy81XrFApWWVP77rx0eOHCs/Vfnow48fOXI8jMTY6NTZs/XnztWdKquMhdi+def+/cW7d+4dGhxub+th5rLjZS1NLQ31F1sbLzPzpUutmdWQrPNuk1VglQVpUcF6qpw1YYwmAQlMCDq3jFauGD03galgMqgDYnBY4L066mnH8mQ506LU6orKSBEomZF294tqNeOZQgJMqLy4eBZgpPVPlhHGSGOk9ZRBCaOFNcoaZT231l50FBiFVmEhHbAGrfFbEspgTLIdLClpo4zwet8qu3/3/uaWNYosGy9e2vDT+9iv3AMURtHGp55h5srKMydPJOWlTc1tI6MT2pijR08ur6y8sGmL376wsDo4PMnMm5/fev5sTUVFVUvzlbmZpcOHS9OrAYEzwloJVgFosMpaCbecKeCYDaHncgJtjCYAo4lcrqghlzXP1QoU8DpLXPBvJUxdV6giuYqidDqlIy0DJdPC7N6qUqGKtIpU4vR4qi2Nvpo9J1zOuzuxVj5Gp8B7PNoLjcq6Plm1ppU1hrJQgddsYNAa8vTMePAMsWMRxffedfdTTz3v6dw17eiRo88/83zu7crKyrNPP8fM58/X3vuTDdPTC8zc2NQ6PDQWRfGRQydWVtI/e+yJ7ZtfqjtfH0UmlVF1NRdu/8rXW5uuVFfXNTW2XrjQXFFxLrWSIeuMAqvQKgCNoNGudQLXIeSMwxiNQCvQRmhjTOhcDqS8NSpACFwu/pWjc0xdV7DSL5YJRZl02ggtIyVXY71zq0qHOQEyIiHZOm9yrA+YZvWYsdImtkf4j4yVYBUW0oGk+4CCx0OjNV7vedJFRiNYshatQUIXBuEdX7/9Ix/8SG/fqHM8Oz0/MTo+PZlPUZ8qK3/ysSeYeXVldWV5JZVKP73xWWauLD+9f/8hP9u0vr6pp2dwcWF1766DMzOLTz35dE/f8NTMojZudi49NDJ5308fbGxorqu9tP2lXT3dw+erL66uZNC6RMQTb5rWQxOYWWXtUATWWyOBlrOmiNy1LpEvXC1wukzWK2LqbM8ulmmL0qtpHWkRSLkSxVteVEGs40S/mVykxxOEfLdWZCmAMB5LI40RJu/0JAObjLNcIGdyCiXJ3wVryHdmHhoe+7t3vPNHd90zM786v5jZsWP/hnsffPqp53Nkd2Z2dsvWnbHQJSVlExOTqVTqsYcfZ+YTx0urqqrjWC4trpSVnmlv75mbW9764o7R0Zl77r5npH94ZTEVhrq5sYOZt27edvFC0+mK6sOHj2tNpSerVpbTaJ3JquUco1kPQoKsQBAIAm0MVqCJ0WKWQhbOpb1BxSfmEMKOy3DmdIJQaiWlQhVnRLyYDp55WmaEipSOpA5k4u54FydOonMq5416Sh3pfHAh1j6goGXCra3KBXsSdWc0GGW1Ap2wOLCJKUKv4oxGaykI4tbLnaOj00rB8ko4Nj49MDQyOn5VHVIk1PJqMD41w8yZTHjhYjMgDQyOTUwvjI3PdXcPdXQOTE0vrKSCCw0ty8vB7j0Ht2ze3tjUtrISNTd3ItKZM9VDQ2NNze3DQ2NgXUNDa3o1BIPe37I6iX1oCTdLrzAzs3MuAuuxicDGYGLQgVXokjBIbk1FzIYsro1YOHTOOKccO7h8Cc6UM7Nzpii9kkpkaDkdb3pWBVrHSidxAaXWEiAjrJHaqLyiy0YNCgyPAlAAOuvrKIDExqDRCBbBotUIhsCSNZTECCxZS9ZSzh8HQ2uFuHJXxcxss6tIGI3smIgJmR07x4BsrWNOXpnZIVtDhGw0OmK/ojACG40InsqD1TkLhKARCqdy37gJtDIRI/TWKETjKwhy5Wm3UpeGnWRmbKnFs6eYmZ0qClbTKlQyVGo5rba8oCOjI2V8uDpSOYlJ4PECkbND0hrp9ZvNuj5ZV1Qlfg/YxNjmKZyBRL9rAiAEAkuYRQgMgSEElyPWVz1qjp1jROe/aXPogrM+CJQMXDKwyXcsOD/OHSXZbshm6SVYsgbBImTtkNUIGqxGXEcBsfSikyg6EAgxWh/kvqr89mYNEi7XXIM1lczMLi4KUhmZkTLSaimtd25WkUmyqLFJ0kI5MHJxAWmTRIuChH+rRCEYmVUOGnJRlmyshZLoiyEwBBZBk4+7IGYjbAW375rJys4xoUN0hA4h27NjwOzYOkRnPdJZzACcBQdACXi5Tw1BAULWkjc84AU91w3dUsux91jBxGAkgUwWq7kqOreORn5WJTbWYY1fIVgWxWEcZ4SMtFpatXs2a2GTTF2cNy0JNoUyJLKoeC6QdUWtRmOyUQP/YCaoFLhBhjxInlh76UHwa8s6sA7AISShT3JMOVSyCBElW5KxD3nl0IJkD37PNrdnv/O8RnV5BWvQJMG65MSyECL4WcXrqFY1hBHkiFwyWDMNcePm/PQVvFSPddXMzE4UKSlFRqjIyIVVs3erEqCz0pNkHGSSccjrN88FlDUStIdNgZY5Vp1ErE3yPFISu0y4ANmcdsp1r4vAARAA2axw+DubBwMTkHI9J0+UlaGrtni0LPkve0WXM3XJsa4zgZA4A4nc+/TVeh5+RRgnqNg4cYlshC/3j4+BmfFiHdafZ2Z2skhrLQIhIy3nV9XubUqCzy+oJLetEwwkJBm5BCdIqIFnZdqHs5LoToGj40PL4HWIycpNTs94qLySJ2aw/v5SXo/5xx8cYjKN1DHjdVD5DllQcwKXkyoLzgAZ46x1FshaZ3OQ5OTpmm4QChyAmzd0zhueGCFOjBBEYKJb/+PktXtiZrhYjxfqmJnZFCmpZKhkrMXsktjxktakIq0KwtVaGC2sinMqzugcKZBJnF9nhcZkGUGCikGdDRPknlZrEu2Rs+1a6JnG9nj5Zv9x6phVEFuLKlq7xt9dN75myZj8v05hwqmQ/AR0Rsz6KH6aNDAgWy+Fhq5fROb6RuxihBh85NQmXhHaEOz66oRzDZkZL9RgQxYhEcYylCLScnIuemGT0uSTPSrSWhgVKRVrJUyS5hHZnII02fibD/NYrUDLRNdp7+jkBEhjLsZjcpw7Mc5IzLOdgxXf+mnbtsOjFbWjZy+OVTcOV9RNXmwbO980c6ltvKZp9GyDjkT9A5su/Wzbhcc2L7T3zbf1L3YNBjOLC52DmenF1aGpYHY5PTW/Mjy1PDCRmV1aGZyQmSiYXpDpSGVkamI2WFhNT86nJuaMNNMtnd3FZavjc9Fy2lr0HoXKREaYaDEFlsRKRkUqeeDWUSFEzoUAIZjQmghMDNqjFYG12ZqFG6WHr95Ijhlqz0JDrWPnnC2KM5GKlIqNnJyJn39ea/L5N19glYTdslm4xA+VPrBorQZ7VVynwAJZ8tG2HIvLcofEDoHNK5DJlu7GZ3ef//ETp799//l7njz3o8dPfObbp75815kfPl713YdatxSXfe3uqcaOy5uLiz/0larvPFT2tbvr739uy5+/t33HkbPff+jSz7ae/vb9J75818XHtpR94YcND7949q5HT3/3wfYdRy5seLr+4RdOfe0n1T/dePbHT7Q8v/v8PRsHzza27Txa8plvt+0sOb/h2bp7nmp4aNPZbz/YsnHXhfuer3/g+cafbe0rPnXlmV0de44zs11fuXxWy1kf247RRggRXPsnbbdqjpnxfCU21jIzsy3KLKdloJQwampGbt2sjVOh8rG4xBSJfElCUrKjwAprDViTDRN4KclGcbLSgz7OlhBoT2ftVQh5LR0uZRZ6R5cGx+c7+y9vOzRU1TBef2X8YvtIddNUc3dqcqHv5PlgfnWxd3S4pnmqpWewom6kunGgsu7iU9vrHtt8/r5nBs5e7K9q6DxQ2rxpX809T3UfO9t+4GTj8/tO/+CRS8/u6jp6unXb4daXDs9c6W3dWjze2DXZ3NO681jDz7Y2vbCv+YX9LS8ebHxm14VHt1bf88zZH/2s4YntbduPnP/hY60vHXTMsL5VcCRagRCBDa2Hx2s8ePl0jqG6DJvrmZlZFQUrGRlIJayanNY7X1KGEy818VW1ETrnomppbFKmY73u0jmSnVVlnnAbjVqDKbA9vhcugOWbCuXLuYA12sr4XOHbaDnjB4Cs1LWuZm5yIGbn3uZc/enLfXPdI3Pdw8wcr4YykDo29tYRH2Y/+RRBJGlWE4ENrRXkicPLmN+ZIHTuFLZcYGZ2oigOQpGRMrZyfNLs3SY9QqE2US676mPbScYhyT74gJUqkKFsrYHPYScxxyxBSOBxPHbmYvv2Iz0HygbLzncfPDV9sa1uw9OTF670HCofOXtx+PSFwYr68ZrmqYbL3iDNtfUu9YxMVDfNdwxONXbIVBjMLi/1jU43dsy198+19081dsrVMJhZWhmaSk/ML/WNRfOp2eauhY6B9Oh0ZmJuZWA8Xs4s9Y8t9Y+lRqbC+dV4MSVXQ6txdWw2Pb0Yr0bxSigDaRUiMjmOVwKvk/0CrGI10JnQWev8NLe1VB44JwkEQQzWc+4YbBL7gZdLuBnPVuCV5gQhGQuZkSo2anzSHNipLOtI60jpUJtcjZXIdp++y9ZV5csNfLbUJx1Mnmrn3FKrE5PTuevYmbufOHfno1X/cf/p7z509s5HSr9wZ/nt95R95Udnf/ho/YOb6h/cdPY/7jvwvs9V/eCRM3c+UvqFH5y/6/9r772f5DiyNEH8R3dme3Z2uztndrd3a3u2ezO3s70203et2M0m2SSbZLMpQFACBEASGoRWBVShUFprnVlZKisrRaTWWmdGZGRo5e7h90OkAlEFggAopoefhZVFVFXIL9zD/b3vvXd69g/vz73y8cQf3l99/8vV976c+P27y+99tfDmUeulnpX3vgpMLPkeTA/+x99ufH558c+fzb32satrdPPE1fk3Ppt7/ej60a+X3znp6hrZPte19sHplQ9Obx6/snu5O7dht57vWj18au2jM0tvf771xTVn18ja4VOWoxetZ25tnry2/dUN6+lbls8ueO+Pe+6N2K/ed90a2Lt019k1+OgHv5kg2jDKAR4CDqg80AQIOPCkCVqM9KE6xnB5Hrr2MMa6Lh2SJUliJEXU5GRG6e+RAVYEReHlhiHO8BI1naoNW7WstTxALUfDN3RVjXmPQZICVWOWChBTpCrRrOPWYC1RyNkD9XzVfrOfTBQKrlDJF8vsuDObztyupxJKZbaJ9A5RDqUzO+7A6GJ6m0huOt390+ltIk+EwrOW8LylGs8HJ9cKnggZSTtuj4TnLfZbA97B2ejMes7hD02v2e8Mmz456x9d9I0uprbd/uGFrQtdW6dve0cXiq6Q7fJ9V++E/c6I9WK34+bg8ntfLr59cvts1/qnX5s+Pm/7umfhjWOW41eJrqH0pt07OLt9oWv9XfXn2QAAIABJREFU+KWNM7cezTVsRBEaDAlQMyrVGMNuHj7RgBvqWGvWnobLi4iwY4x1XT4kCaLESrKkyfGU1HNXhrg5kFOMgZwqasbYWpXUpve+oTLQWib6Bj3N71DjT20PmDEfVFUEnikBOcYYK/x3+G4BgNlyOxFMZxSqjjGEjW+SBjDQcT1PSpyCMJYFVZGgpupG1SiuwhjfIqCoQFUfzYqBMQY6MlKqSBAKjTpPGt+cGKmPtRrpzdYDkG6YL+DSAnIbyTKVQwLHi3VRFDUxGOXv3JIAbkakKLKgNDxDQkPoq0qqKiiNGausGWKrhqenOQ1qLDJoEaY1B3iyAlUNaQoIjcwnzbveB5MpkzW6uBVdsMQWLNGZteTqTnJlq2D3CVU6s2lPrdv5Uq1oD6RWdyRGyGzsxRYslhNXig5v3uauBmJFZ6Do8FcDiSIRKrtDtWSODCWKzkDZHSaDSa5IMtkyQliVVK5MyQwPNMikCiLNKZzI5itckeLKNJsrs4WKQPMAYEVUNQVKNU5mRakuqJKmiIqqAoxxJRCrZ/bPD6hjrCIkQNAYzmkqrym8pgpAFTRVhJq873DOcBo1iEEa1DWEVKDrGIP5aei261jXdfWQIssIIFlFojcg3Lyh6rgRjiI05b6Sqhj+Bbk1EzLGb63GBLVm+SOtqWcDSkM42DZwaUhVoI4xGUqP/9NrK4e/Wv3gzNJfjk3+9p35N49N/H9vrH18bvGtzxde/3TmxfdNh7+aefnI4tsn5l4+svLBV9OvfFj2RVePnF5869j6pxdXD58yfXRu8Y3PVg+f2jxxbeH1T1c+Ojv+67csxy4tvfGZ+bMLqx+cmn/t0/WPzs6+/OHO6du283fmX/9k++SVva/vzfzxsH9sKbG6s/LuF1snLpuOnLJdvOu4dH/5nZOWY19vn7o5/6cPia7hvcs9u2dv7Z666emZsJ29bfnsguXo17bL9w5kSNclCNt+B9CwzrV+c1DTMWwZRrkqgHQNYB1jMDeGfA6jcR5SFBljDBAC6ZTU263o2GhADami2PRwS0Z4kNaWuqkNsY6qtvWInZ8f0DJttS1dSEd6xR/39U8nVncqwUTeGQjPmEr+OBXPpbddaauHjOaiCxsJk60SyeScweDUWsbqzlg9Askk121FdyS+umO73OsfWw7NmsNzltCMOTxrDkytuvtn3P2z9puDcZMtueVy902FZ9fdPRPrx6+4e6cCEyu2S93rxy7Zrj2Im2z5Pd/ulfumT87unLubNO86rj9Y++zrvdtD1kv3l97/ytM7ufHVjbUPz2x9eX35zc/n//Sx+djXqx+ctt/s35chqOvNhNLAWASgicAYahuDuocY0h+mp6HhRjqAugoxwhhMDUK/kc5UO6QojbhLPZcFo0M6xlABmtzWwhm2OK3p0m4yZLgSWpq31qQVGvEnsGkthhoCGux0nX3X3ID1ZN6wgWqCwhVJjLEqa0BF+LvrsTtjRiDCZCxrHMTQfhpCQx1jmVdUGcqcrIgqFcvVshX88Bzum4fFuoiQojczE0EoQo3XWgNuIMKGi7ctznpYkAXb3yEdYgymR2HISJapthlCmbQ2Ntw6q450gxJFagivtAY9zc+MMShofm86XUSg1YyAQQ9s+9O0ptcONHypuo6ZbMU3MOvtn/YNzkbnLdkNR3TWlNshmGwxOrnmujviuNG/e+He+tGL0QUL1IBQrq0e/mrn7G3XveEyEajFMtktZ97mqfiiZChZcga4fLXk9JfcoYovWs8Ua7GMxHBld8h1Z0imWTZfqacKmopEkqETeaFal2hOqnNAhaqoGq9Co/rIE6cxkSAw0hKJDZKAAAztHBAAkFCzFmJnuhm9qUJtV97RAdQhxnB6Qo8YKkGlg6F0EoyPPHruhsZcBQ0Rtvzwd6gpGjUUow0zT6uX09reF2hEKAC94WKADS8Dxji+vLV15tbe9YH1o1+vHP5q4bVPJ194d/y370Rm1oKjSymTbfvM7fk3j5k+OScLcmbHs3H8yvzrR8f+3ze3ztyeffnI3J8/89yfWj9xefblj5b/etL08fnFv3xOdI9bz3WtHP5y7pUPV97/wje6GJhYXXn/1OwrR6znuzY+v5zedttvDO6c69o4eXn75JW1979Y//Ti9omrC699vHe119MzRtweIqMphDD8NpGCkWVOQVBBUESNrxGvqSJo2IHkjmJ7+sNG91aJmEZePmM+NDmmR4MYY6yLh1S12csl42BiH4baVOk6QjoEqOkwbQvhGvQ8sjS8ZEYASafLB+iNkBKoI6RLdSG16WDyFW//dGxpM2fzprdclVCKr9JskQqMLpV8MSpVzOx6ZF7SZK2er2asnvS2K2G2eQZmg1NrsdXtgi8WXdhw90yajl2KLVjCM+aiKxSYWHHcGXH1jGesnpIv4bwz7OoZj8yaHTcHi+5I1urdOd+1deb21slr26duOm6P2K70mo5fsV/vX/jrCef9CSZXRkj/VpGCqjfzeiEgQyQhICEgNpytgAeqhGBnuqOW2Qk+1Ms10ltijOHECIoGdIx0XTyktr5DiRiYGH38pXSwhXVdhxC15Dst42lzGtQK8WloPCDUmz91Q0DS8rC1pynf0CY80vXvm7auE4qk7RtS2fL+4aZDyNgs+qKyDAyfEMLYmK5pKqwk8zwv6xgDBcJvE20bnx+5nakVihCKDU2WJkBVRkjvMEh2Kk9b9ICOGSuYGEPxoCEs6ejl4lE4Nf74SzkIhv4GNt3MDy3AUFft58ButqHGOsJIxwhhABFCGCGMkI70plqhudKO28Lt9dYNtwWezaM1VzrOaISsIB0YfluEIdQNDReE2BAGIYwRxFrzw4kxfkxLkjsSGMrNdLpNN4QmQM3ImdWpyWroT40SMXojM2zrBGB8BCVCRsbCDoaiETgzgR8bxPTkhOk6bgg8AGrFqLZc1I1gOagjQwGCdAh144E2qELth9tmCONOGaD+8M9GK9G/SZtxJc2VJh9QRwg39CcPKyBAQy6hw8ZP/fGObB3jxhgBtpoRMIZwAgQi0KSHGcKdERBo/15BGx1ASYMh7ZAiNxmKhMDs5DNy8yRo5059uCXpSG+0m8bKQ/TgJxhb6/ghhlr7tplDGMFGe2pphow3qXExqC2CMBRICCD4WIY0XZcbGcCAjIAMgYgas1QOaHyjo2sIuFu93GPKXGGMtaH7KB0xknQ2ZqwYYxQKgLnpg/Z7RiiSKHAs1pGRajjoDxhvRvtp4s5nqhsvfus3T45vkvTwJkK40XqaDLV2bDfrth6vMSt4fGXBZjapRkJQCQLRmLci0AxWUYWm4ucJbkXFGIOhPj0bN8RZHb1c0A+aMSvPERDC1VXTKy+/dviDj//8+luXr1z7y1tv9w0MPcsxd7Z37t3r9nkPTK/f2QHu+6dWTVyqSvoID1mtYYx1hHWEW9H6uvG5AvrjJcGKbsxVGxUqpU7NaSPDwhOmNGscD2MMRwb0fNIwJ3Uw5Pc1Y1aeJ8LhyN3uB2fOXVpYNn9x6sL41PznX5wVBfH9d9+PxpK3btzyuD0L84vrpnWM8b07d50Op8tFhIKhSxcv8xy/MLewZ7PzHHfn5m2v148xHhkaOXvhEuH1T07Pu+yOdCrN1Jmdza1ELG7ftbmdzng0pqpaNBzBGGNd97k9hXyBoihJlDQNAA0kY3FJUjDGbsL7xRen/8f/4d/4/WEEAYK60aGJvKCpT1kEFnfU4uA01dDagydRRDagYYzh8KBeTBthYR0M+bzNmJXnCQ3AjS3b559/MTo6MT45+8UXZ/Ycntdfe+udDz6h69z/+R//74GB0Ws3uv77f//l/Nzib1946fcvvPTVV2e7e/qOf3H6lZde/Q//4T/99S/vTk7OvvjSay6PX9W0F//4J5YXMcYry2v/9t/+3YnjX779l3ff++CTP736xr/79//b3/3d/3702MkKSf3P/9P/UqnWJidnf/PbF6/f7Hr1T38+feqc2bRx69a9X//mRY4XMca5fPHIB5/86je/jydSb73x11s3umanF607tpf++GpPT/8f//DSKy/96YXf/mFrc2t4eOTY0eOlUunTTz6LRmO3b92xmC0Y48GBga8vX3G43efOXxgdH5+dm19b36jW6/3DI9du3pEBEAH4LpI52GhDgwN6KWv8qj0fQh4CLj9/hoLB0MmTpweHp159/e3p2aU/vvy6aX37//nHf75y7c5XX5757Pipv75z5K/vHHn/yKenzl46e+HaCy+++uJLr7/99nvdvQO//NULf3jxT//1v/3ytdfe/Pu//8dAKMaL4u9+9yLGmGXYV175869+88J/+r/+/j//53+wO4kvvjp35KNjv3/xT59+fGzdvPFf/v4X775z+MMPP33t1TcHh8Z//ZsXf/3rF4588Mmxoyf//Oe3NQ1ijNdWTK++9tYrr7zOMPxvX3jpF7/45bFPT1y+dP39wx9PTM385nd/fOMv7738pzffffeD4ZHxjz45lkik/v3/+n+sr2+c+OLsC394+YvjJ3/xz786d+nar37z+3/4x3/+7MSX//W//dORT44PjU8d/uzk0S/PYYx5TWG1b01+2gJofIcGB/VyQ3zR0YbcLriy+LwJwoUy5QnFFA0lsqVqXciWqSrNxTOFbIn0hmKiisKJTDSVd/nCnKSVa2wwli5Wa+vbVpJm4qn8ptVO0uz4zMLk/DLDCxjj0+cvHT/+xfjkzIppfW5pLRBNXLt1L5rIWLZt2zbn9MLq5ydP9TwYMm/ufvTZiY+Pnjx68vT49Pzq+vbX126dvXD15Vff/OTzkyRJL8wuXr56q0zWD390dHNrd3B04vT5S+8d+fR3f3j5N79/qefB4PlL12/f6z384WfHTp5+590PL127/fnxL89cuPLu+x+99fbhcxev/v6l13/9uz9eudX1i3/69VcXLn9x9uJbhz/6p1+98PuXXvsv//CLtw9/rCHIaSqjKU9cScZIC4i1oRG9Wv0mQ5BwwtXlg3aVJblYKJSLxUqpVCmXq+VytVIhq1WKJCmSpCmKrtXqtVqdput0nWUYjmU5lmXqLMeJsqyyrCBJCstLkqyKkqJpSFE0CJGiaMhIb4OxBuBjys13oljZvwbNk4OmubHJ+X1P9qg2CGOczperNZbmeIwxJ8o0x1fpOsDYG0+xADqCUVpRyyyXo2rhTI6IxJa3rZF8QUaIh6r4JKEtGONGGXQVY6wNjelUwzXcwZDTAdZWDtqb4/lwE6FwJBQOh0LhYCgcCIb8gUAgEPD7Az6/3+vze7w+rz/g8we8Pr/b43O5/YTb53R5nYTX6fG53D4X4XO4PHaXe8/hdrg8hNvrIjwut4dwe11uL+H2Ei434SJcLpeLIAjCRRCE0+l0OZ0E4TIWr9dLEISLcLtcLpfTSbhcBOEkCJfHTRAul5twe7wej8fr9ng9Hp/P5/d6/T6f3+8L+H1+n88X8PsjkXAhn41FI5FwKBaJRMKhSCQcj8UT8UQqmUwlE6l4PJ1KZdOpfCaTzaRLxUKxkC8XCoV8rlQqVMplslLJFQpFspotFis0mSsXC9VyiSIrdI1k67TAV+u1fLWSr1YqdI1hGJ5jBZ4XBV4SBUkUZEl6xDIAMNZ0rGCMwdC4XnuUIcceNK0+EdlPi05zQGvu9vj/77BiGT5jBCAEEKoAqBpQNE1WVUlRFE3TMQYQSbKiaEBSVF4QeVGssxzNcHSdrTMMXWcomq5SFElRVZKskNVypVIolwulcqFUyheL+UIxly/m8oVsLpfJZNPGks4kU6lEMplIJuPxRCwej8Ri4WgsHIkFIlFfOOINh93BgNPvd/i8Dq/X7vE4vJ49j8fucds9Hivhcnp8Ho/P7TFeGo/b43EShMvtUR+q0qC3ujhslG2nGyr2ju+QfReanz9DAOgA6hrEADZWDHcZgI1I6LbBbT+GnhCyLC/OL+xad3PZHOF0Wbet6+Z1geef553sB9Qh2IfNHNqw46fy7ZGRxmsKOut8wcFRvd7QZR5qMYn2rNBieu73AFCDG4B0YLgyO5cOq8xBeBKegsHQ+XMXu3t6b1y/dePm7bm5Bat1Nxb7ZpWRttm/o4LI00HTkYKA1DQlyE2bqeGvk5BhVoAiBNrBkyG94WlF3yioAgdGdZY11jva0O4O3DA/7QU/DrqONahrRnU/w0LaYXtHBzSgxr6PNRC0oGra5vZOKp2NxZMkVfP5AzvWXQ20E0603vSWHrhVPPnpAHS9URRBR0qzfEIjKXKjjhIQIThIh6U3r6FZGezhgw+M6hxnrHd8h3Y2wffDEMYYwKbgqOFoaIY2NlceTehs/E4/GBjjzvVHoWPckDs1w+RBswyk1swlhh7TeB9zOzpSUCMZtQShjIAEjITVQIZABEAEQABQAIqhw2pdZytmv5XDTG+UnnrIpaANjCCu0UUfUpRGLwd3NuHWxlNc7hNCb4olmu2m3ZgOMqA9nRekcxiCHm46D3VxT3t83GhAnbVFHuromg4IIKFGG2qpR1qJY5oOiP0vQRsY1YWGbrKDoa0NsLP5tNf8RNAxBtDIwPpQR3fg/3/3R/joKBHh9ika8Q4PV05+ChgMdZq0m/Q09SQQCEBrRQ49+sY8PsEtGBjBYkNae0hu+ofgpgVat5/2mp8UjWS5LdfnYx/SUz9BHWMAYCKVbt2drGoOwvMUVWIfhVHVs2XP7iw+0vaFQyghqDQbkP5wM/rW/MOgf1hvluQ6JDXX4IYZ7u48+w08CVCHb+0JAQBwuQj7nn1neycejweD4XQ643Q4lxeXAoFgNBpLZ7KJRLJQKFab9pJVk2VjcyeTztB0/cq1W1a7q1KpZrL5bKGUTGez2Ww+l5VlqVIua6oqiSJCsE7TmqY+fpgOdF3RkdwcKTTdd41FRlCGUDSSMGCMv9GAniy5Legbxs1365AkNVoTWjehPeuTPrBnxnd1zWGMLZvb12/dPfHl6bvdvZevXB8YHLl+s+vIx8c+P3n6/MUr/lDkwsUrwyMTp85c2Nq2Ts3MD41NffzZiTv3HkzNLFy4dP3ipRt37vZevdXd/WDIuud4970jx45/OT09298/aF633L591+Ui+voHx8YmFpcPnBca9Cg6MD5CCoLGQE5pNqCWI9wouNI5vn/izCQY9g3j5iyo3cuh9VVktx20D0IIaBoEAAKAIERNx3Vb1fH9w0V4svmiIErhWHzH5vAGw4lMNhBNrG1ZzVu7nmB4z+1fWrNs7RGspLh8wR07MT6/sufyXr/dfbunf3PXMbtk8gSjDwZHLZs7Cyum6YXl/qHRFdP60qqpd2C4u7d/e3fv6s2ucnWfysYGQCOPIlL1xjhbaXCmS43SslBEUNXRN7493+kZwb5hrDbsC4fk1kjBtIIcewftUy6XHQ6HmyDcbrfb7XYRhNvjcXu8Hq/X7fG6PV6327CKuVwup5twud2Ex+NxE4SbcLsJw1zmcrsJt9tNuAm32+31eLwer9vj8Xg8Xo+xv9vrIXw+t8/n8Xm9fp8v4PMF/L6A3xcIBAYHh0fHJqLRaDwWy6TSuWw2m0lnMplMNpcvlrKFYjKTzeTy2Xwxmy8m09lMrpDKFYqlyt6e/VZXj9sfLFaqmXypSpIOwtPzoD+VTldJslSuFArFYqlIUWShUKDpWrlSrtM1pk6zTJ1jGZ5leI7leU4UBFbgGYFnRIEVeVYUWJHnJKGdO7mpzRWBBg/IWf+EAH3DGDQmSYcMbyPGGKwuQaf90f/+VulPU2dj5CxGLdOZBqEGgKoBVdMU1VhUWVFkRZFkWZJlUZZESRJEiRdFXhA4nud4nuU5luMY1rCk1Wv1OkXTVK1WZ1mW46sUValWy5VKsVwulsv5UjlXLGcLxUy+mMzkk9lcIpONpzPxVDaWzIQT6XA85Q6GvaFoNJn2R2K+cNQficYSyUg8FoyEfcFgIBj2+4Mer9fj9fgNy6rf5zbeF4JwEwRBuJyE0+FyOpyEzUXsuQiby2lzOm1Ox47Dvut07rocu07Hjt2+Y9/btu/tOp17Dpfd7nI4nA6Hw2F3OB1Ol8vpIlxOl8vpdLmcLofD4fZ44QHVQXWEtL4hvcVQqw2B1SVIOJ+C8H89QE0PAWiWG1Q78sfKWJf0h4IcWlNmiBCACDReWU1RVUU9OLgV6aBvpFXOt4OhlUXocX1/t/cDwBh6NIw6D1swjbDvZ+l6ZL3x7WlXKm2p6ZtKOeUZi7wYgAj0DbfGUR0z1qV55HU/hxM8V9Rqtc3NzXA44nK5guEQSZIBf8DvDyCE4olkPJ7gBTEWi2sA2B2uaq0WjiXUbytMKoriN3oYjudbY3SgaRhjlmE6/0HTkdqottVRw689cmsUK30+9wwg7Btqjb8OKc1RHVycQz7P8znHcwKEcGp6bnRiyhcMXb1+a35hmfB4J6bnTBvbV67cLFSp7p6+kbHp8anZ7d29eDqramB0bHrHuuf3B9we38bmdiaXT6az4Wg8lkhFonGyWi0VS4tLy/l8AWOczWYFQSgVi5IkjY1PiqIYi8fv3Lnndnt39+wYY6t1N5lMYYwV1GDIMJWqesvSg2QEFf25tJ0mNAD72mq1Q2qzQ4QLM8jvPWivWq2WSCQymXQum81ls/lcLp/L5rO5Qi5XzBdKxUKpWCqXSpVSqVouk5UKWa2Q1SpJVimSrFGU4SanazWaphmaZup11liM8RLH8hwn8LzI86LAi6IgiaIkSpIo9fQ82NzcKhSKN27evnzlxsjI+PzS2ubW7l/f+7hYqoxNzsWSmZGxya1dB8Z4ZdV8v2/4vcOfzC6avjx98fCHRy9euuEPx3v6hodGJx1O4saNO7Nzi7du3c3m8uVyZXfPbttz3OnqWV/f6BsYFgSR5bjhsanbXT1z80t2u/Py5es1hsEP+x4bj6u5PH+o2sMMaU2G5mdQ8ECNIF2vJ1KpVCaTzmRS6UwqnU4mU/FEIh5PxBOJxko8EYvFoq0lGotEo+FoNByJhCORUCQSCkdC4UgoFA4GQ4FAwO/3+wI+fyDQWFoI+H0+v9fr8/p8E9OzJsvmrm2v5/6DdcvGksl8p6dvdGJmYdV8517v4qppZHT8Vtf97d09J+G519vfNzh25uLV0YnZu/f77/T0nTp3ubd/uH9o9MyZC+fOXfjks+N37na/f+QTk9kyMjpx/37f6TPnjx7/4sz5ryenZwmCWF5aGRufuvD11cHh0cnpmaPHv3QQbl8g4A0EvAG/N+D3h4LGEoiEwrFILB5PJxLpZCKVSmbSmWwm03qDC7l8MZ8vFQvlcrFaqZDGUq1SJElWSabOHPSosaKCvnao3SGtWT4Ozk2hUODZ2P+hoWOcLVOMpGoYS7DtCFP0hiZDw1iGOsa4UK6sWbYkRQUQIoxFWZYURZBkUVEkVeUlmRPEaq0WT2cYjmN5nuU4kmGqLJutVNKlcrpUThUKiXwunc+n8/l0Ppcr5HOFQi6Xz2SzmUw2lcmk0ulEKp1IpuLJpPHKxuJxY4nGYpFoNBKJhMLhYCTiC4Ri8eSBd6UoWn8HQ602pM1OwlAQt9wzCHVqVL7fqkwP4wn9DrpulJLDCGMVNapVqqi9aOhJEibtD9QcB2qd3ukfBLooqQ+GcfOkh7TmzAjMTqFo5Ae8kucMvel3AU9cvO6g4wCMVYRaxrQfGqL0UC8HmuNOMD2JYtEf/np+anhqz+FzgyCCgXa46qGWBQlMjaN47Ee6qJ/RAV6AnQy1HPVwakxPJg7aK5VM7dlsLqeLcBkLQTSsqIShHPR6DTOo22sMwrw+QzsY8Pn8Pn/AH/Abm35/KBgKBYOhYDAcDEbCIUMlGYtG49FYLBqLx+PxeDwZTyQTiVQykUom0qlkJp3KZtLZTDqXTeeymcZgKZ8rFPKGErZcLJZLhUq5RFYrFFmlqlWKrNYosmaIYWm6TtNMnWYZhmeNkX1jkQRBEkVZFGVJVGRZVRRNVYGqGrlzG6HSRrRRoz7p9w+OhwPtgOJDrZOCyVE9deAAAyKkapqxKKpq2EAlRZZkWZQMA6jIiyInCBzPszzPcjzTMICyNMPQhhmUrlM1mqrRVK1myAqrJFkhyUq1aizlSqVUqRRL5WKxVCgWSYqskJUqWS1XKuVKpVKtFkulXD5fKBaz+XyuUMgVCrl8IZ5IRmPRWDxqSA+TqWQsHosl4vFkPJaIR2IxfyAYjkQDoca7EQqHPT6PP+gPBAM+v9/j8bjd7pZ4lSDchMttGOldhs2TcLmMNZeLcLmcDofdvmd32Pccdofd6XQ4HQ6H02EnnC6X0+lwOuxOu9PhcNodLofD6bQ7XU6ni3C7vR63x+Px+LxeN+F5VCnWBsvBwbEOhlocTIzomdTTM/89oJDLV8rlXDZLVirVSiWTTFUrFVEQCvkcRZKFfD6TSqWT7bdK4HlZEmsUxXNcjaIq5TJVrTI0jTHmOU6WZVmSeI5bN5uN6TDHsk/hJtAb7seWBhZpAKqaZghgZUWRZEWUZcF4awWBE4TGK8tyxvtK1WiG5Q48fp0B+zIExof1bOa7Xu73h1KxdP3azbGxicmJqQcP+nvvP/jkk6PDw6P3uu+PjI739vbNzy9ubu309Q3c7+5hGZam6a8vXr5549aVK1e7u3tXVtfWTOsDA0PjYxPlcnl2ZnZ4aOTuna57d7uHhkZGhkcX5hfHxyfGx8YX5uZTD1dl+XGh03Uw0MlQs5vTxoZQLvsjXdU+SKUztj1HLJ5IptI0wyTTmQpFFUtlludjiWQml4/EYjW6nsnmTJZNfyCoaZrb648lUx6fPxpPeH3+cqWaTGccThdF1aZn5pwuYmll1e317zmcNrvT7nRl8wXTumVsYorjnlI//O3Os8eEFB/wJ0TV1M7vUGtNGx/WC/vnT/uXDoSezeX5w0KnamCondiizRAYHdSLhR/jkn7GQ9BJCg7vy9DIgF4q7rfLcz39D2g9+hcKvUr+vgmbAAAZeklEQVTCkYnWZpshODqgV8rfyym/j4P+7UKvVODovgwN939PDP2M7wS9VIZj7eQwHQwN9eHqs8aHfk8IeH3dXXfDgSDGOBwM5XP5fC43Mz5h37VFgsFoKJxNp+3W3VKxWCPJcCBI12q5TEYQhKDPJwpCuViqVsq5TEYUhGq5Ui2XFVmmKerHvq39oRdLYGyqtdnxHRrs06kDlXw/Lgb6B15+8aWuO10Y47OnTl+6cPGL4ycf9PX3dN//+MjHJ44dP3f67EcffDg4MPjxB0dOnzrdfafr2uUrTqfr1Zdf297aHhsbHxsZu3nj1u3rN49+/On42MT502fudd37sW9rf+iFIhhrp+9pz4fUgQeIovYJVXyqb/tT7PWYXR7c7z1y+MiNazcghCc+P3H88xPvvfP+7o51cGDo3Lmv//zqn//yxl96unvffP2NDw5/ePXy1ffefe/0V6fv3e15+Q8vX79yfW3VPD+/cPH8hV/98lfXrt08cfT4b3/zwuTk1EGne2o83V239jJWYDavjU62NjvmQ4MPdJp+Plf6vGE2r3916syaaR0hZNnc8nh86xtb589d6H3QZ7M7b3d13+3uHR+fftA/ZLZs3bh5x+4khobHbtzsmp5fPHnyq9NffnXk/cMfHvlobGJqdGzy1KmzE1Mzi4tLP/Zt7Q89mwPjHW2otQYGenH9cVW0fmrYN/EBbkaAqKDhIVY0UKUo6549GI5ijEVZARAhXW8JBX9q0LNZONlOgdUxUujvxczB8oYfEPFY3Os5UNPyNw89nYFT7RRYHQwNPMDcgQbXp4Ykin33HzB1lmV5RVGz2SLL8pVy1XDu5POFapVMxJOxaJzn+Hg0HolEDadSKpniOD7g9UmiFAqEOJZTFI1l+RpFK4oS8AdsO7uOPUc0ErXu7GZSGY7j0smUKIjVcmXfK9E0jSIpjHG9Xk8lUgIvYIxpqoYxVmQlnUyViiUjcohlWKbOiJKMMWZZVpZljLGmKhAAjDHHsoosY4xlSWrF9jxH6Mk0nJprbXb0cv33Mf88GeJZjmXZUDD0yUdHc7l8pUpnsqV4IlssVsLhGEF4fd6Ay+WNRuObm9sWy5ab8F6/esNstmxt7dy4ct1stgAA73bdW5xfXFkxRyLxOiMkEhl/IDwzNTM7Oz+/sGQyW6an5zY2tiiqtm62XL96M5PJjndM9zqRTmeHhydVVVtaWgsEw2SVNK2ar1y+HotEbbt7ExNT0WhsenLavmff23O6PcFAKE5Sdbc7MD01I0vyres3LGZLtVIZH5tYWlwpFUvz88vR2MGSnaeFnkjC6X0Z6ruPheeWIkJR1BvXbi4tLpvWTKurZjfhEQQ5Gk0riur1hSyWHZ8vFA7HfP5QJpPbtdk3N7b7HgyMj0/bbPbrV65fu3bTZrNjjE2m9bOnzzEMt7NjTybzxVJlfm7p7t37brfX7fYmkynT2vr4xFSdYS3rW9PT84TLfftW1+6uXRQljDHHCfU6awyKwuHY9o69WCwvLqwGAyGfNzA3t2Tbcy4urszOzg8PDbMs96C37+innyMdkSRdLFZS6bwG0MbG1qZl6/79vvm5haXF5Wwu7/b41tYsTqcbY0xRtCg+z5akxxNwZqG1+TBD4j51W57yNLru9QdchHugf5BhWZPJUq7QdJ3DGEOE3J6Azxcym7cWF1dNq+tm88bc3NLmlnVry7q8tNrV1b2xub2+bsEYz0zNrqyaMMaiJCfThUy2MD4+Y3cQVqttd3cvHI7Ozy8RhDcUDG9t7bgIz/2eB/NzC3t2IpsrYIzLFSqbKyKENFVzOtzhUNTpcK+smEmqlssXRkYmBvuHV9fWFxdWTCaLLCs93b0jo5Nuwl2t1nK5YiqdF0XZsr559869PbtjaXG5935fNpN1OQizedNud2GMXS5fOPo8WxKKxcFsO0lZx2i7777+PfSqNbqOMWZZXmwGKmGMRUmWZSWTzSdSmXA0Vq6QdJ0BCFE1ulwlWZ6n6wxF1TDGTpe7pReTZJXh+BrD1lm2WK6UypU6w8YTydVV8+LSKknVWI632Z0Li8tOl+cbDodcrri0bN7eti0uru05CJN5gySpdDY/Nj4tynIgGB4cGN7dtZktmxzHW3ftpXK1UqVESbbZXFtbu4tLKzWatlptG5s7ExPTy8tr+UKJIHwYY4blZUXBzw8oEgNz7ZlAmyH1wX0s71+M9m8ALMdLioIxLlUOtJvsmzsNPBKHJSuq4Tt/umwZ3woUjsD5/RjServxc30XfsbTQQ9F4Hw70V/Hd6j3HlZ/opO4f1XQgyG40E7018lQN9a+c13Kn/HcgfxBuNhOF9BiSAe93Vj7ZpKmn/HDA/kCcGmttdlkSNdB771WhPjP+BGBvH643E7012BIh1C9f09/OAL0yW3pB5WMf0Zr/He6hu8b39OVPHpY6PaCRxnCEGq9Pd+s//Mzfgwgtxeurrc2WwwB7UGP/oRph3/G9wlEePZjSNO0Bz0/zhX9BPBT6Ukxxhgjpxuu7cOQCnq7f5wr+gmgkyEA4Y/77UMOApnayTKbDKkKePCvhaHHR9k9Y9KkZweyu5C5nSyzyZAig96fei/3LK+2BHBJQGkGJRgUo2GEgkEShkiYYRCn/KQ6OYxsDrS+1dpsMiRJf6u9nKDp8ToM12CWQxUR1RVEK6gqIUqCJQGGKbhXAEQJksJPZZSEbHa40U6W2ZwPiYJ2/953OtBTz3W+645PPdmCSM+x0E+CkgA5DdEKKgggL8AMB3McTNRBjAZFDtISLPLQnlcjVfCEpUEOus5HJ3NP8ZSAdQ9s7LR2b7YhUdD67j/1xf0EAXScZmGahVDHVQlleZQXYJ5HpISqol6TdFJCWRYmaBgkQYmHnApdRbCTBt9WfPV7B7Tuwe12ssxmGxJ4ra/3R7qkx+HpXmmo4yQLa4ouQZ3XEC2jHIdoWWdVnZRQTUZVCdUVVFf0soCSNMwwMEIBHeuhKtzNPJeMwo8DMCrOHnTx27twZ7e12WSI5/6W2lBRgDUFSUCXoV4WESXpItBzPIzWQZaDWQ6mGBivwxAFkgykZL3EobqMayLiVd1bBoHy95JR6QkBt6zQ+kgbwhwL+vdhiCJJh92RiMcrlQpZrZaKRQ/hpmt0pVROxOLlcrleo1PJFMtyQAMItW/s6fO1PDNEoOcFqCI9zUNWRbymi1BPcbAkIvXhF1fU9DSrs7ysYpyoyjkeh4uSBLE1A5gfz5eJNnfQbjudabMNsQzo36eXIwhicHBoeHh0anK6517P7Mzc3NzC7Zu3r1y+urS0vLCweOXy1emZuXyh5PYEfP6w2xNMpHJLy6btnd2p6TmT2bKzbd3a2vH6ghubO5tb1ngivbW9GwgEEUJeb8DhcDuc7o2NrR2rLZsrhsOxg7J/PiF0jDMcFDRUkRApI15DjIZSHJQOSI2fiEbGZ5aHFvemlixzZkfvxJojkKEUfZGgksnU9rY1FI5RNCeISjxuJJvQk6l0Kp3DGEPYeCkhhOARtwBCjeBMhKCO9c7X9/GAG9vI5mhtNtsQU4cD+zDEcTzH8/likfB4dm22RDLFclyuUKgzTDyZzGRzFZKKJZKVKmV3eV3ewKp5y04EZuZX1zd35pbWurofzMwvDwxPTM3M7zkI04bVQfjtTs/sookXxM2dPdPm7tTc0sj49OjETN/gWP/wuPZsHhBB0/M8FAGiFcSqugz1OAP5ZjFHStRZBeVYWJd143c7O7vJRPyLc9cW7NnTX9+x+vLTFr/TFzvdtdA7NH377v1EIhWKJJKZktNJFIul8Ylph5OgaXrHavcFosFoIhCK5UtkneHqDF8oVUtlyusPl8vVbL5UJel0Ju/xBmLJDFVnUulCOJJgOSGezBJuf7FY2vcWkGUb2dsJZ5sM1WnY/+BZHk2FonWMZUWps5wgKaIsAwjzpXKpQtIMJ0qyruuiLEuyAiAUZRXpOkCIEwSaYZPprMvjYzhelJVnNPKXRcSoiJRRRUKCplMyYptdm45xkYMFHsYYmGFhhoElHgUSxTXLVjyZuje6Om+NDM+Y/ZmaO0kvbHuXd3zpbHbPQTgJ786ec3Z+ia4zDpcnHI07CM+KecPlCZRJOpnJ+wLhUqVWq3Mef9jpCRC+cK5QcnuD4Ug8GI453YFwNBUMxW0On3nTtmaxbu26FlY2DtJwofUtZG8nnG0yVKuBvmdi6DniWShKMVDQUJKFVQlJUI/SAOqYkhCtoKKAMMZQx6yKqiJKMzDDIVecout1jLHULHFWlnFNwwzCgdpDR2Z54aCTlqtkK9NbKyuXBqAxvVIBgAhJiqJBIClqNJkVZeUxtiVo2kSOdsLZ5neIIsGztaFvBYJ6JCooynOYbhxEIdRxhoUiQHEG1hVUV1CKhRjjqoSKPCqLKC8gETSS/ctAz3C4Z3SFcLlsu7ZqqeAPp62OoD2QdgQzjkByI1itVEmgaaIoUrUaxrhG190eHwCgWiVZllVVjSQpI+m/qmpVkuJ5QZZklnkmcTVc24DOdsLZJkMkqQ30PctxMcaSBKpVye2mSPKbujtZglYbnS89Nz3evn2hhnBJRKyGcjxiVURKqNC05SAdM4qe52GEhgkGVkUkAQx0bHd5fT7f8ZOnu+71fHDs/LnrfaNTy90jq2cv3ekeXZtfsZjXt7z+iN3ls+0ROzbX0qqlzrDWPWc4lgnHMh5/2BeM5wpkOlcKx5KReDIQTuzuuRmGfepbg2sWRLQTzjYZqla1wWdgSMe5HJ/OcLY9amm1kCtIpbLSKniey/FWW5ms7SP1Qgg9R++yCnGeQ4yGKhKiZURKMM1CjLGo6WWhMdRWkU4rKFGHoRqM0ihaqNdY0R+O1+rMpr+wTQRnl03r3vTK1t70bjKazATCMYpm4sn0js0RiSeL5SrLC6lciRWUWp3LFavReCqaSHOiLMlqpUqFYykH4X+W8Q5cWd+PoUpZG+p/6oNWq3K5IqVSzMRUqkoqGGN/kE2kpFRa3LaSJktJlACCWFW/yQZVo8cnpjVN8/kC5UqVYdi7d3sK+QJTr1MkCQGQRBFBiDEWBUEURQCAJIoQAHU/aR/ScYqBNQUxKqpJqCajCA0xxqSIwhQIkLDAIxnoCtRVaMxhUaiGt9KIhxhj7KvgDKn7kvJ2UInk0WbsgBJ2+71SpXKRJEmMsSTJqqYxDGMkMgeapn1HjRtcNiF3O3yqyVC5BJ6BIQD0fFF2OGulisbzutvLBsI8VYOlsrq5U2M4vc5gUcaPOtntDtflKzfK5crdnr7NbStJUksrpus37ty52zs+MX35yvWp6bn+/uGpqfmtnb3lFdPY+NTQ0Oidrp7FpYeK+7aeWYqBgqaTkl4WkaDpoRqUgI4xVqBOSyhGwwAJAyTMsUgGOsYY6rjAI6hjRkbOnBpICuMmqn+uEsrJ4WpjBtOafMODdcArpnW7k5Bl2bKxgzH2+ENVis7l8qtrlkgsQVE1juUK+WIymabrDElSpdKBiRHQsgl5/K3NJkOlIhwe+HYq9oMsyxQteXx5rz+dSufc3rjdFSE82VCkNDsfiETTyWQqm8tmsplypUpRNFkli8Wi8WbFEknL5rbPHwpGYuFofHJq9ubtu739Q5Mz88ur68smy9ziyvjUXDieSmYKOzaHybI9Ojk7s7BMPByk13pweQ7mOFgWEKvqtKJnWBSl21NF42uUrMMACaM0zLCoLmg61DCCgZJc5kAgpfROl++OlSYsTLyq5UtqOCVxPIBQL1OAlw4c5lSqFC+I8UR6fHqRYdhMthBPZOaWzCumTcvW7vTcyvDodN/QxMzC2q2u/oGhqeGx2YMOhZbWdG87aXOToUIeDg9+d3YwxhghJCtAA5qiKqIk8YIQS5LlKkt4ylWK4XiOoukaTZO1GsPxgihyPE/XGQD36ak5QZRVTQNQUVVOEDHGxXJFECXcMYp9/FdL1PRIDSKMqyLK84jXdFcZkI88WQ3hiogSdbjqiNvcYWcwMbvtN1njE2uJ7vHw3HpqYCV+bzRucXLeGB1L14gQGU1VU6lUMpVKpdOpdCqTy+WL5VYPpmOsAcjyIi9KpTIpyQpFM5F4Kp7KhKKJYCRB0kwqW0xli053cNfuDkUOTIcJF1d1f6i12WAI5bKgxdBTeTU6QdJ6Os1Xqz9cJEWnJyZeAzkWVkRYk2FZgIwC94qgLOxfmVDHWEWY1XC6opmcvC3ABzNyuIxsScm8S04sFSMpsUBpht8IIgQRNKqgGMuTPCijXsqT3wuYW0b+UOummm0olwWjQ4/+N1Ovl4uPS8ck8Hw6lRJ4Pp/NSpLEcxzHcdFokeF+NPkqr+qBKkgzMEBCEegFDgUp6CoBRm6lLcA6xlDHdVkvcLAkQKTjQFaZt7HZOlB13VUEqo4xxoIEpOcxgftOAHPLKNhOq91sQ9kMGB159L8TieT21g7GeGdr22Jet5jXrTvWvd1dt4uYnpwKh8IMy66bLbPTs9tb26ura7u7tqHBoc1NiyQKu9bdXetuMpGIhEKhYMjl/OGKG2VZ5CdhkoEhCtZlvcCjmtQY/Cdp6K0AbwWGazDHQVJCFQFVeFSTUV5EUMe+CiiLj2NFEkWEkCxL62ZzpVyBHQNrAACCkOf47c3tulF6/eFGlklnxW8LdASzyyjcTtrcZCidAmP7MJTLZhfmFzRNGxoenZ6eHRwcXl5ZnZicmpubf9A/EAiGspnMyPCIbc++brbs2R3z8wtT0zNbm1vFUmlr27qwuDQ4MHT7dtetW3f6+p9yJPKE+EZ3E6hCVwlkORilIC0jfwUma6jAoAqPKAlVBFQVUU1CJV4v8yjNQBXqMkBRGiaYxxmhZVleWV7VNI0g3C7C7XQ4+x70mVbW1lbWxkbGlhaXd3Z23W6feX1zbHRiamratGqaGp9eWlza3tpZXFi+d6/fbN70uH0m06ZlfctFuPdRBc8u6ZF2ntpmL5dKgvEx/AhkRWFYtuUQ1DEWRBEbXSTGGGNeECpVUlFVhuV4QaiSJMfzgiga5avqDGOku0xlstz3X+m+EzrGIRLuZEGRQwUeBkiYrqNsHZV5vSqgFA0NX3hFQDrGVRHVJBiogtRj6cEYy7ISCIWrVZKq1VZXTWsm8/DI+JrZYjZvTM3Mb+/YMtl8NJZIpbOz80sTU7OBUGRuYXlyem5oaGxqZmFx2TQ5vTgwODk+MT88OpPO5B49BZxe0KPtcUSToWQCTOzD0L90pOrIkgZBEqYZ6CuDDANjFCwJKMXAIo/iNZhjIafqBR6GaqDy2M6tE8a86FuVjy3LgqqBVCYHEZJkpVCqFMtkKpNXD4gFgpNzeuxRhuIxODm+7w7/0iFqerQGfRUYomCUgr4yDJIwy6JYDYYp6K9AogTSLFR/bAFJC3ByXo+nWptNhmIxOLV/ooi/DSCMaUVP1pGvAr0VGCBhjEZZFlES0tpd+E8CcGJWT7azSzdHCtEImH4ihp5OA/Z9QO/AQf+w/+/30wUDAH4iGYXB2Azah6FIGMw8/3xrP+MpAMZn9HR7BNFkKBgASwsH7PIzflCAsRk900583p4PycePasP9YGIYTI9os8Pa/Ii2NKqtjmnmCXV9St2YVrenNeuMZp/TXPOae1HzLmn+ZTWwrIVWtMiaFjODuBmk1kHGAvIbsLgFy9uwsgOq2yq5o1BWgdxhSStNWknSVqF2S+Rukdor1Ox52pFnnFnGlWaJJGOP1+3RuiNKO6M0EaWDMToSr8cT9VSSziTpXLJWSFGlNFXJUGSWonJULV9jSjRbpvlyXajWRZKRKFapsSrNqXVOZTiV41Ve0ARRFUVNkjRFBqoCNBUAFQINQgARRDpEGP1wBc4fDzCztA9DGGNUqaBsBuUyKJtB2TTKplA2iXIJlEugbBxmYjAbhdkIzIVhLoTyYZgPwXwQ5vww74cFHyx4YcEDi25YImDZBSsEJF2QdAHSrlJ2mbILpI0hbWTVWqlai9XtbHkzXd5IVDbi1Y0YZQnV1r2U2Vld3C3NbxVn1/MzptzsanZlObO2nFlfTG3MJ7Zmo9tTQeukf3fUszfscgw6HP02Z/8u0bfjub/p7bb475qDd1dDd1dj99bSXcuZO/PJu3Px7pnIvanQvXF/95i/Z9TbM+zpGXTdH3T29e896NnuvbvZ27XxoMvy4PZ6301z/421/msrA1eXhq4sDV1ZHLq0MHZ5YfrKwvzF2ZXzM6bz0xvnp60XZ+wXp12X5jyX5wJX5mPXFlI35nM3Fos3Fyq3F+u3l7g7S1LXEt+1oN1b1npWtN5V9cGa2mcG/etgYB0OW+DQOhy2gJF1MLYOJtfh1DqcNsMZE5ozoYUV7cQZvVzdh6F/hdCNQtK6DpCuGSVQVKgoQJY1SVJFURUFReRlgZMERhRoga/xPMkJJCdUWLHMCKW6UKDFAi3la3KWlDNVJVXREhUQL8NYEUTyKJyDoSwMZqA/A31p5ElCIoFcCeSIob0ItIWgLQh3/dDqQ9setE2gLQfa2EUuT2drPgQhQgjpCOkP40d8cD+jE4dqtXqdYesMw7Acy/FGgXuO41iOYxi2XmfoOkPX63SdoetMnWHq9Tpdr9cZps6wLMdzHM9yLMtxDMsxLEczTI2u12p0rVan6/V6nWlViKo1DsXUaYam662lVqMpmqZqdK1G1+h6rVanyBpJUtUqSZEUTVI0STG1Gs8wAsdJPK+IIpBlCIAhcfibf5f+f7qt8RkUEowlAAAAAElFTkSuQmCC"/>
          <p:cNvSpPr>
            <a:spLocks noChangeAspect="1" noChangeArrowheads="1"/>
          </p:cNvSpPr>
          <p:nvPr/>
        </p:nvSpPr>
        <p:spPr bwMode="auto">
          <a:xfrm>
            <a:off x="155575" y="-1233488"/>
            <a:ext cx="18192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" t="8118"/>
          <a:stretch/>
        </p:blipFill>
        <p:spPr bwMode="auto">
          <a:xfrm>
            <a:off x="5230162" y="1180189"/>
            <a:ext cx="3504966" cy="2464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" t="13440" r="8562" b="1"/>
          <a:stretch/>
        </p:blipFill>
        <p:spPr bwMode="auto">
          <a:xfrm>
            <a:off x="251520" y="3933056"/>
            <a:ext cx="4581775" cy="2525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5" descr="data:image/jpeg;base64,/9j/4QJmRXhpZgAASUkqAAgAAAAMAAABBAABAAAAIBAAAAEBBAABAAAAEgkAAA8BAgAIAAAAngAAABABAgAIAAAApgAAABIBAwABAAAAAQAAABoBBQABAAAAzgAAABsBBQABAAAA1gAAACgBAwABAAAAAgAAADEBAgAMAAAArgAAADIBAgAUAAAAugAAABMCAwABAAAAAQAAAGmHBAABAAAA3gAAAAAAAABTQU1TVU5HAFNNLU45MDAATjkwMFhYVUVOSDEAMjAxNjoxMjoxNCAxNDozNjoxNABIAAAAAQAAAEgAAAABAAAAEQCdggUAAQAAADoCAAAiiAMAAQAAAAIAAAAAkAcABAAAADAyMjADkAIAFAAAABICAAAEkAIAFAAAACYCAAAFkgUAAQAAAEICAAAHkgMAAQAAAAEAAAAKkgUAAQAAAEoCAAB8kgcAYgAAALABAAABoAMAAQAAAAEAAAACoAQAAQAAACAQAAADoAQAAQAAABIJAAACpAMAAQAAAAAAAAADpAMAAQAAAAAAAAAFpAMAAQAAAB8AAAAGpAMAAQAAAAMAAAAgpAIADAAAAFICAAAAAAAABwABAAcABAAAADAxMDACAAQAAQAAAAAgAQAMAAQAAQAAAAAAAAAQAAUAAQAAAFoAAABAAAQAAQAAAAAAAABQAAQAAQAAAAEAAAAAAQMAAQAAAAAAAAAAAAAAAAAAAAAAAAAyMDE2OjEyOjE0IDE0OjM2OjE0ADIwMTY6MTI6MTQgMTQ6MzY6MTQAFgAAAAoAAADjAAAAZAAAAKQBAABkAAAAQzEzTFNIRDAyU0EA/9sAhAABAQEBAQEBAQEBAQEBAQECAgEBAQEDAgICAgMDBAQDAwMDBAQGBQQEBQQDAwUHBQUGBgYGBgQFBwcHBgcGBgYGAQEBAQEBAQMCAgMGBAMEBgYGBgYGBgYGBgYGBgYGBgYGBgYGBgYGBgYGBgYGBgYGBgYGBgYGBgYGBgYGBgYGBgb/wAARCAkSECADASEAAhEBAxEB/8QBogAAAQUBAQEBAQEAAAAAAAAAAAECAwQFBgcICQoLEAACAQMDAgQDBQUEBAAAAX0BAgMABBEFEiExQQYTUWEHInEUMoGRoQgjQrHBFVLR8CQzYnKCCQoWFxgZGiUmJygpKjQ1Njc4OTpDREVGR0hJSlNUVVZXWFlaY2RlZmdoaWpzdHV2d3h5eoOEhYaHiImKkpOUlZaXmJmaoqOkpaanqKmqsrO0tba3uLm6wsPExcbHyMnK0tPU1dbX2Nna4eLj5OXm5+jp6vHy8/T19vf4+foBAAMBAQEBAQEBAQEAAAAAAAABAgMEBQYHCAkKCxEAAgECBAQDBAcFBAQAAQJ3AAECAxEEBSExBhJBUQdhcRMiMoEIFEKRobHBCSMzUvAVYnLRChYkNOEl8RcYGRomJygpKjU2Nzg5OkNERUZHSElKU1RVVldYWVpjZGVmZ2hpanN0dXZ3eHl6goOEhYaHiImKkpOUlZaXmJmaoqOkpaanqKmqsrO0tba3uLm6wsPExcbHyMnK0tPU1dbX2Nna4uPk5ebn6Onq8vP09fb3+Pn6/9oADAMBAAIRAxEAPwD9wnBbCsTlTwGAB9PTpwMfSpoQ0WeQBx39K/H1pt0PRsOLneHVR5hHQgcjtS7k5Ta/5+9awcUjWlZIgVMMCocYkGeM1OTwozuTJ+XHOCef61ZVrlZl8xj82F38jPb2xRHGVI3FiqyEgDuPehyS0M53crF8vuwcgEDCccZ9entToygBA3Jkckmm7GdnzWJOjkhvlwBwMn/OKUDeQu75ecbxk/54FDZTY9P3OAoP3cBtvU/jTtqSbVO8jP8ACeaba2YidWjGEK9D2OKWSLOcHnocDkjsPasp7hKxFHI0W0Yb733sf41oRy7RwyHDgnC1mn3MGMyJC+dy54HHFRO3mFhkjC/Kd2BTuNK7Dzi2CBkgABiBj8PfineXu34JP+1islBqxOo1YMt5hDYAwADjp/8AqqaNgNyqsiZixiRtx3DuD+fFJU5Maldjywbah7H7qr149uv/ANaoo0CsDtPLfKSc9KqEeoWJ1ICmMYUBuc9fx9qnLYDKT8vQ59KJw0FblROuw4XJ5I2gDuetNcFdhG/ap+X5uvFaSi0OLuTswnjAHDKMDg/TtUZccDcZMP0Hb8/88UuVvYW1xAxSRS4yiyBiCePcH/OKh2gg5BY7v4TjPt+lRKDC1h6sHUocgEkbQO3qfyqNN8eVKk8HOT+opKLVhPQsJHlhghflAO0dv8aniRASN7YPBOM/56Vsr7FPRlndgBGJC57jt/kVBknchHyk9c4/lQldWFaxOqYQYCHJO7jtUa/u2BAJAYZBPWjlnfRD6WJ2+ZThdhYAHP8An2odvMVAcjHc4x9aqKcUSRGPdtBYFd3G0Y/z0H5U54cbAI2GxSdx9fX3/wA9K2ndoBsbsy7c54IYMvUVLF+7cMjD9224ZGcHFYOMubYZIxcMzLjnGRj24xTPLE24MmGbJ68ce1S6c77BsWNrAAYG0EfdGO1KNhUBwyg5/i9a2dNp3YCg7C7opA+UYI64/wA//roKs4JIYtuONq+/H8hWjTUCrCuGfbGN42jp6YHWllOxVVgevc9qy9naWpMdQjwMDL8g846mq7ZYgndvGAMLxkUeyeqInBqZbKqwUb1xu5xUUsAYleMspAyOg9RVrSNjRRbYRoyOxCjbwchfSpkXZ8y5bJ6AZBOfeocW4C5G9C0sm3KIGKr1GOc9TTJbhlK7Ac4x0znj0rnmnzJmLhJOwOyNEwcbSM8Dg/nVZcISqruA67zwaJKy+YRj72ouJ23EhQQOCvFLExGFwQVOQM8ZoUW5GsoX0YrgR4UAjcc5bqDVtQSimNgs3I3Mm5R6cfnVWtcxs1qHlrhS2dxPpjpTokKMWUsOMZ7Vmk1IuGg/cxwm0IE/2sGkK7kZQTnJ79zXTTjuXDQkDYyCpViep/wpFyudhwCTncM5rTlbHKOlhNjBwx3g57nofxpptwSGKgjcAfes5wlcRZCqiEZQNk42j/PqaPu7Rk4Vsk4yTWjvKV1sDloNcjg4ddp4zTWkPRiQnGcE9BT5JbgtdiFo237kI4cfeXdip1+XzlJZFc/MNozjg/zFLkbY+gyWBHKuCG68qcc+vNV+rKhII3c89OMUWaE7DhEgYcEgPj3/AM8U+SMOwJOFXqynFFnKNiXLmjqPi+QnZky898jr6VON3BY4z95SvXFLl5UZWdwVQr7g4bJ/u8fjUUxKlGRTgDHyt3oUXsg2Gsd8JVmPLZBK/pVdV+Y5VmjLcqopTQhzYyoyQyHrjp/nFIDsQ4G9s/3c8U9wJlZHBT7vzD7x70uwrnaf4uxzx9apRluAKCGDHOOnBpcHAOSGyOgHA9aXK2BEy4cHDblxzjjv/Wo0Zg4O0HAGDnoaxlFqYDssV2gMAepzz/ngUkQbeUKMFA4z3PfP5VPLPSwE6QiMiQdOOvNO27i24H5iOWHb2ranBx6DvpYVUIUrhgpHRv6VFFDtd+GBIAzjjr/9arcWxDXhDBmUnG0K5J9DUn8JGQGBAGV6fl9KnyEly6FfYyqYwDvznkZzUyttVkB65JAX8+KLPYZVCOzKXPToNvNW1Rlx82wjk8c0AQy4kyzDKsfujjH+c0CPhVJx8wKgitI6RAFXzMq2eM9ufwqxGHAxtICnO4nr7U6d2gKjRq0jfLw42tx29aYY2QgEHHY7euaJbOwDNjBwSCNvqOtSRb4wwV1XzCQQ0WSfpVJWjZgOZd+A2/IY4OQM5qNoiu7A3BckHOMe9KUgDyt6hsjcrEkEVAuY5YpIy+Y5AQQARkeoP09+1ON1qBdkeSeMlzlgigYQL8oAA4HsB/8ArqnDC0RLNklWO05GM/Sk0gLpy23JGAx5wAKj8x0YkA8L12DihWWwEjYUpJGQW4LAqD0oU/JtyDglnyvOCelW5JAJIQNoV/vcfTiqfllWQjI+tTpewErH5FZ1DFJDtw2Pp/X86piIFUUK/XB5+9Q2kwHbNrLw2BjbznBq2JmCGM45/ujnmjmjawDFi25Kk7ioBXHoP/rD8qRlZd0g+8MZwKp6bg0K0zOhRmXGemzH4fyqm24Z4PJO4se2c/5/+tUcyQEO1BljkEYO9cY/KkaRSpBOdvRtuMYrKUk2BXWPy/uKwDMSxc5xnmm7Mn5VcuCcMB9O1F9QAxkR/e6MwIx2ojj2uSXbaMfNj9P8+lLkuAzYCSwL8A8s34f1py+WwCkHag52+9Pm2AqSR4cMpLrz8uOR9asPiT5ixyVVcYx8oAHFEXZgRRuqLInzKNxADc4P+RSorCVXIJZRzzx+VKTvGwEe1pOgbaGHJNPMZRQgOF4y2f8APpVqVgHAhQdp+9znP8vSqrDGMgx5zuVuaXOnqBVT5ZCCflchRk1OjOm5SDtxxt9TUW1ArSckEHBPqM0xwSg2gtlsfKO/r7dKv7TAYwIBKqfkOTz/AJ9KSR/OHO8ZIU88cD/61VCVgI2IQAkheSRkVIg8vIYBExkFhgkmlGS57sB5+bHzbgGyCV6fWmvDGpJwN65OCDg/55rWMr2YFOSV12gozMHO3acYqcS5YhjgEAlQBn/OKFJIBQu9l5O1Tw2Oc+/r0qWJmwq7tpVyfm9PUU+ZMBCiMxyBtHvQSJUeNlIVoyPQ5/yDUKXKmBX8stKzsSG2RqZM/wAK9BjHH+etSKjA43Almz0PTr6/yp3TvYCSUhgThskgcVVCmTBcLuUY2lcE/wCeetXCUYysxrckjiCEMynHse9SLEmVUlgCcH1HerlrMbVhMmIKkYXjvjnNP3ZUPghyevUYq7polR5YXW49+FA3A9s4NNOGVgQSWXB46f59qiTXOvIpRvsZske4FSDwclge3H+FHlAK2CcBsr7dqmWjFJOJGI933wxYMSPc/wCe1W1hOMkDc3YdAO2aIq2pmou1hm+QOc7fJ3ZOV+bPsc8dBUOem1DgOWHzHOfaoSvFJlKKQlxHHKgZiylMhgrH+lNjUqBglQAOvtR7O2g9GDLvBBUgocjBxntTt/BPHOB0zwPWk1oNqzGRP5hK4IIPGG7+/wCVPX93uIz8vLDPWqacRCbhcyIu47t45xwOvUUjqIWVWHbgE9f8470rgOXO4tkgdcHn9KcWfhgd5U/wKeP8/wA6GrMB8bK29XJ5jCcDr/8AXpMBieeQceWV60agPtv3Uylhjaf4hxn/ACT+dM2eUwkYja3Owg/z/wA/4F3cCvMq/KQpcjsGqKT5kIAIYLkcU4xSAC4wmCCM8jv71G5GQGOCcDkfj/n0rcB0cO0Bz8oDcbu5ojjcZXJKknoPf60tpATLwy7gyAdGJHWk8tvugjbg8svNHkh30sSGMEBRxk469PqaGXdn5S3Trx+VVy6iLUbN5aqRt9SR/DUDKdzZx6dPT/JrSbstAHeYq7hl+enuaV592FBAAQhsnkD/ABqJWkh2uVpFy0bfwBjuPPPHQe9BUchiF+UfMR1qNZNCGxSBdyAZXGBkZ+aq8ieVKGGFLDnK80NoCR1Mi56bmxnZjFRLEyrIFJKt1O3jrQneI9ir/qn4DYIIIDf5/wA+lSrE5VgUbbtOPr7mneyEOhgPzDaVxzuaiIbHHz5BbnjsKQ3dl2I+U7phjG2D7juT69qWWTylSMAjZIzhmXoTj8e3SrU1HcRB5QdT82WaP7oHRutMcAYHOSoHWouilsSCRioQqVWJydzDv0pytnCkKwPBwSMev+e1PfQzhBoTzEhK8/NnILHNQPIWkcqSTsA+mKvmbKkr6DGkfIQ5k2kYwMYzTI2VHDMyryTwOoHY1DVmLlWwk8WQCHJGSeRzjHSrUSr5R5G5cnBHJH+TVb6FSjdFMvkuADlhjkZLDPb8qsYwBGQdrrjk9PrWc4Pk2ElZWGxqkbfu8FhnAY9/8k1I8ShlZVXIYZZj1z2qY02wIico4yMqxzharNtLrGVJ6DCnkH3rP2TAHGRuOG4HWq0apHgMVVt/HynJPtVSg2gI3UqvCckkHPNR724yQByPmHasfZzjugFZNxPUZJ+6fyqRFjRSMOOx56c1PLJS0ArylWVlyeM49DRIGaLYzAbhxxUum9UNaM8o8Z6r9ks7y0XJa9gER+XlQW6/kK/n2/Zw1238d/tcfGDXPMWe3n8Q3o3QNgbY7gnBPrmJB7/hV0YOTcQ2P398JaW/2WG4cYzEpPGOgHUfl/kV2kS7GVWVh84wc9QahXU7MNDeTbsO1cfUnj3/AEq9E0K7sswGByW4rdyV7CRZWQhi69FOFOcjimYLNn5hggtxwfbFO6enYCF4txKnd2HJ/h/yKk8ospXdjJHOOooWrsAxIdhIAPJ53GpzGoUDadwc/h9aLq7AidVkVSx5VjgDIoO0qQA3CdM9aV76gR+UhOCDlkx14FTAEAgj5sYwwz9KNAGIrhyTtXOMs44IqrnZI4XBVWyDjv3p9LMCysqlGUuFwQQfT8KqQStO7b0dY8YU4yG+n5f56VnZK6AdOBE5CE4XnCj+v509VxGzAEMTxv5HWrjokBXfBYcMUV8kdc//AFqe6blCqpxu700uVAReWdrKzDOfl+XpUqsi7cYypzJxnFVFKzAqyxoGTBGAc9DzmlkkkVFVFIGMDgGs4xsgEUSMGLLuwflCjGaYgG9kxzg5GTWmsXfsA1xsyqli3O3j171JGM45Lf7gPI49azjdb9wI8H5xtb7wJweRzQYkRi6g5VskhuPyrSLsgK4BZzuTuBuPtQ0XmbshDtGSVyPp/n3pXSYDGh2qNqLIdxyynjHYY9eP1pqooY7Rz05+tTzLWwEcjj5AwGFJzg1DMrZTIdgw/hAGKfNygRPB5igFSG9zSArnO1gMAZ4wD9BU8yloBJ5YDRyglGThQVz0xTxN5aEITuJ5GOD2/pVqWqAaFRt7An5e3oe9V9rZdMum3J5Hb8KunJJpoB4A2FSGx6uc80xmZOERTvAG4jNXzJMdrkYZR8udgxz8mc1WPUp2xxuzxzU8yVxDnSNlAYhj2wx/KqqHbs2KNwbhQcZqJWvfpcBqrsxlhkEnGepJp8kO3lVba2B9OK2TTYAbl1/c7dvHpwf84pvkKEZxnkn5WJodtwIVyC3mH0AKkrx/n/JqPy1kZmJG5Cdq9OOnb2rOSi9AGJG7u4dWGQB83+fap1VdwUldq+g6Hv8AzqFDkQEP3HLM2VABUY64+lVyRyFU4ZjnnP4daTa3AYI/JdSOEIzkr0IqCVGJEXJ3yZAB6Z7/AE9qSk4yTHsMa23KCcDbxjb1PSqLo8TooIHzenX86mPLHQelrF1hGuHJbci55bK9ux9qZHI428nMfI3Dr9a0jJR3EJGwaXfg7iAMM3THf9KJBjLNkBc84x+PFa8yU0mAm7eiqxBw3UA5FPaQKhiAO0g7nzjP070+aLVhFVmPXqof5cE5GP59qa7H5hkqXJA3jNVGVth7ECSsCyM3cDOzn6UjH5yN2QoPy7f6U1OMXfzGRCQgusZyduCN3T/JxTWgRl3fxbSMknj9KlNISK5LPgMwJUDhRzgUSB2QIMHa+QBkc+1c17tju27mdMC7qR8uzAPy8cEEceuVFPiQ7RuTlDjJP9KpSipEkF0C2QF4X7qjjJ+tPwIofKBIG8ksfU/X6UbDSuyOPCSq2fmxyGGBiklberBhncBnYcEAelK3UF5FVl2BSud27KjP6+9QSxPIBgg7RztH+FKzcGhrRq5FbSkBl3jfs6snA5qZohgtuOVz8qZGfyqm7oG7oqBSG3Mdrg/xD9cVeZlCfdO48DceQR3pLQWxmxr8zb12kMOvXA6/57e9PkULKQsmRhTuA45HTpUSd5CuivIPMdW3B2DZHbiiQjfkgZAx8wq7u50RV0hk7GUI24nacEAcAAf5/KqjOF2/LsJxu54qKgylIm49P4icHsT61W2iJhtBwxAPPSs92D0ZIVMylSOGUq23AI96AuTGiZ2KVGeSfSjYWqYpkK8RgY3YbPOPw/Cm71i835WB2gEg9eaFHWwmVfLRCWC/KMnkfzpAxjXEwdk3AusfyEDPr+VRUT6FESxo8xIQ7d24np+n4mqezMjEhgqr0U1UL6CJS0sqiMtiHJGNgyDxnnr2H5VEfk4+YnIA4GBVRk4MCGHksoICo33nGf1pm0rI7EfKQFKk9e/+HvWsabjK7GPcuzo20/ujnGOvTinIzvGS67GEg645HbpT5XJAVp5QGGQDtbJycZxTn3SxhyE3bzwycY/Cqs+YFa+pG+xlClT5ffa2M+vP1qHzmVTGpUqMBTtwM+v6VDhzq63TBu5QaInfgHachhnPA71XCs5X5vukkYH1xUclmIlVtjlATkID14z/AJFEciqCo6ljncDg0qcXGotAsQu6K5O3qMcjNDRBo2Azu5JB6Gui3KyrlBokPGSCWOMHufX9al8kclmCkYyAvNTy2s+wmkncZuKryBtA4yvQ+9MLnaWzgkjC4/UVUFeyIkrjWO1VfkfMc5GeKhldcSKAfmGCxOcGm3o0UilGPJZmUb2dCCSOB7YNRH95MsrAl1wM5ABA4AxWahHZrcOVSGSJwxbhWOMbew/r0rMaMIxZQxGeASOv40NNXHFFrzXG1WVW29ttN8wAHBxtPIz1rOXuyQrXIJZfnLAF/lHygACq5hUspKsckE/N2rmlD37sI6EagYKsG+ZiAUA496kVSMKMMu3+IcmkotzKIp1BGwgnecMe2KjePGAQfLT/AFfPU981KTnt3DleqGbn2n5lbywSoAxt+tZ772yXBwpz6Cmoycg5WV3eUI2ACOhwuMH/ACKbs3YUE/K/3WPrVwp+z1YOMiy3y43D5uAFUcYHenNLvURlgCrk9CPpVSUZy8y+VtFZvmkAK8AdMdaZt3KMkBvb611v4NthwhdajGk2KF/vEgjHXH/6qfvDKRgbWGMkcg1MVdOPYtIhVwm7JZQc9TSsxJQg/wAf8Ix+NVTi6crvoRJXEwqZ5whOTk9TUbdR5ZHX5vl7e+auo+eN0WtBNzBRGQTk9zj+X4UKBkgj74wdo/Q1ly+65BJpsmZRt25AGckhenvSs5UKjEx5PTbg9OtW9rDitSpJz8xG7k4APT8KgdS+W3Yb0Az06VVNxhKzEtJEQLxgjB2v/ERj/P8A9eoiAyuAcOwI3OPyxWLupWKa0INqoHXIKv6jke//AOqpBgABwUCyZDeh6f4VhJuNP5kjAXXLBhx6jr9PypUlZV+U4dcEHGc0aaFx+Iq/dBIzxISCx7k1Vb5kcYPzA5ye1U+Wyt0FNWZECyKSShAbulNiDpk42diWWlTXs43fcpRuiXoEYH5txHy+lJ5uHAwwKkEf5/CkmlEJRbkyJ28s/uxnflZCo6Co/kJwQccYZm/rVRtqRyyVxGG4sCoEfJPHDe2am3PEY2ATCf3Bg8Dv78D9aUlzXsaRi3Fgbh51yxXAP8a9P84qq/yqSgOS2WZT0HXg/nVfFqEU+pCMs5JA7D5V596nVzLujVSoxgbjkk+1ZSi09i5RfLYm8/kggjYB6dqVtgzuyVXOVwT+tVGLhG/mZOnLVIpsgZQB/CchMnJ+v61IjOqIMkLyUwhPOOf5VVvduaxi3FCyukm37p2A/dPP+f8A69VG/eqyyjI2gHIwMf40N3Wg4xcRkQEQPyndn7xPFXFuCx67VHHI5/zxTj7sQaaiI7K4YbiinIJI4/CoJFIxgnKHOcZBP4+xqo1IxVmLlbEkbbgkhwG5ABH0/lUDYcYJZvm6Dgioc73RnCymiPCr1zyQDtPYenvxTSEbcNrr23Fs4HrS5rKxq7WGYjK85JVjyx9OKUM+QM/dYZwvT/69YSs5B7qRZSVVwowRwV2nrUE0CS5LKxbHBVunpUS0D4WSbm2pHjKou0nFPd3kQrldi8HK5z/nFaaK4k7Fdgvyggffwwc9RRuwBGuzKklm6gg//qrnqq407PUy5SGdjja4A+YD9MVFGrEFl5wxyPbPHWhJ6o3U0WYY496tjc27+91wf0rsbWRA64JaNeBweD/kVDpvUL2ZoyFZ0A+84OAcYwKrSSpIUjJ3gHb3+YVtTjJ3DmTd0UzGDmPqqj6VIse1QhOd+BnoQQc8/nWsoONxp2JAZlVgjN5e7PzetTRyrFsCHkkht4/X9aLN3FJtjULxTE7w6Eg7MYwfX9atGcMFiVTEp4bdyoP+TRs7iSbKUqLLIrOM7DwB0/zxSc+Xs3ECV/nXGM4OfwqFy9hvZEXmFrkgsvmSkeWQMDH5deKfJbg5eUlnI+bn731rqcun9f1oANGDEXj/AHTrjaAe4pUlZ4lbO2VenHJPQ1h7Pmhp1C+pdZw0YQoGCEkNjnNVYEMJJH7tSM9c1s3CL+SC/QrvHvkmbdnIAxjoD/Ws6eNYEQLunOThVG0j169f/rVNuad+lkQ4qOpA0l4ZjsIBx/CfzzUluz2z7XLON2cn6VrSg4z12M7dOpNiHcg5MhyVcZ5q1u3EAAkxrkNu5z71ryczHqmXre+cIyuowv3MDvUEs4yUYk7ye/bqf1rqU42ZnFSTZQuUbyyIwdrYD5OCQD/npU8cERlZ2TYpRcoB0IwBQ4qUNi2mzWkZJAhwfNXphT6//WqNZX2qsgU7f8e3p0pxcR/FoaCSNGvmfd54x3+v51WuVS5Qq/ynJ6Lyfx/AVPN7zbMuRxbGAJCoWM/d4zg4FZWpR/al2KQruuNzE9fp7jFD5Uhwp2mc5NbYmMjuZWOOMdT6mq5kSIr8v+qbLAnBGa5nF2uVKk5Dtyy4CSD5ifLAz61KEQESuAzJ3cf4f55pTjdGkKbuHnIAXyTvA3noaDIGlJGV6YduPy9Oh/OuWcHB36m3IxxuPL3BRyyjnb1/D15qez2yP1wz/wCsbHvyR7frW8X7wuVpl23gVSfLJQk434yWHpj/AD0rb02f7OXRQUjbJlyOpPHH5VEtJ3IlTl2N2CaURMxU9eQFx/nj+dblq5mQFi0eSQdx4pRkouxSi+ReQrWghcsoZvm7Nzit+1YRdjuYEDnkVcfdeppBSTJ3jWV1b5gT1xjrkdfyqz5hGY3YNvI428k9OKjmXPr5GzutS3HbRhlCnai8Atz16/56Vt23zoUiKrgfMduc5pSaUTGpG7sTW0aCRy67XLcen4VZeNNiQ4GwMeAOfwrm9nyz5h048ujIfIZSQAdgyRtbGMdasxyta5aOUMz/AHnZeABwMe/auiL5jOUeVn6wRjdvfMnyqRhiThs9/wBKsZwEBbcQ3zFRjtWLPNELktgcgjGcdMelSI2/AcEED+H9KvmZpG69BZCjZBYAdB2pMeWQAx3Y4BXrWt+aJd9SP+MnB3e3BqwqAYwx2g/N9al3uQ3qyUbRjk4B4Oe9IVyd2TjvtHSq6Et3Jo256OAOgYdalwQynK4yM+oo2VyQO05XB39jnGKdFlVPJzznJo8wBg2Q6g/e4+XvVyMgKQwOQOh45qJJsG7CbRI3AXkfninmIKuMdVzx/hWRk/isyHc6fKFIP+0afEoZGYgAc5LDINBNna4piB+XI3AnBz0o+YoQpJx3xx+NLYFqCh/mzn5B/EKcF3sAAc56gCn0KWiJI/lI3Ebs46deewqZdvzBmxx+YpErcVoxyykbtozzwfQD86k2ghEOeuSwGKZUtNBFxnO3gnFW+NwVlc4H3AcYoS1JIzGwYgHCt0pcf6raj/I3zk0Wu9BapgxG0bhlS3GRmkwDkBlx356UFX1EWNYySCeeOn4809fm6D25PXFFrvQLkgwMZA9x0/CpEQ5LYOzI4xT2JEl3sRgADIAwORTwu5ScY5weaaXQpg33tp+XgcYqfDLl8ZXGPu0SjbUkcr9CFIXOefWnHY/IK5AG4Kf51S2sBKiKFOQDk8cUrBQSMjOfvCtAIlSMY4PXHznNIy7MYBxnuPbvQtwHZGAMfebI4z+VWREcEoQMg5yMmgBY36K5Ix6LT5It3IJLL3xQtYgMMZAXJIAfn1qVdxAwCoB4OKetrAVnUsxYE7h+VWIwJcKwUemehpXYELsAWVQSM9myKgAIdfmbcT1I4odhkgDcqe/TjpUjq+RnvwcjrikLW5NlmUKB/vccmpViLIpHzFTyc9Kash3ZHt8tic9Dn5uelXCu5AAMjPHH+fSud72Aq+WBkE5CnkE4z7GnRKjOd4IGBzjA/H8jQtxW1JJIgu0KAwJ4C8mkSOMDqV565pDaG+QqsWZgwUdz0+tWNm5QqD73X2p6E21EDbCB1beQcmpSc4yG4I7Vag3cIx5R7/eUsCFBH8PWnuq4BXOfp0NbRZV7kYGOq5APO49fY07dtUrgnnjA60mT1E3lcAglc/dK1YUhsAqV7rk0Mlq0rEUiA4IYfVRSKSoUAZ2k7uO1BejRF5itlM459emaUphWGOh545ppNIa0GxE9ww7HIp0yEgDHBABx/n2oTswi7MZGrqCc52jo38qsBU25AG4579DRb3rDsuQibZ1BPHOM0gBG4jsP7tOxDJFYDBxnjnC04YYfKSML36/hU7CnoIiqMkkk9AC2c802SPKZH3QT/kUdDIYsexdpzuyeexpViZSWPXtxxSER7dzEdic8DsKesJ4OflXrxnijyGRquAQQcdRk81LlVAwT7gDmnsA5l2rkD8c035QFO7BUk5NDs9BCZdVHJPXI2c0qnCk45z/EO3akAjAHH1JGASadwq7zgHjOTii3YCzGQc9+eFIo2j/dbHQDv61XMBGGJ5wcjsB/n0pyqu4/Nx25PWpQEe0CRmIYgcHb2oIIxtXLd/loaAgjJYkEDrydvSmsp3E52HOMgU1a+oDwwXOAdwPVqXDcYOe546Vuly6ARgKOu0FexFGMbj07EY7UnqrANZXBLIDjqdw4/wA9KlXJI5H0AojoBCyOzMdzcf7PT/PSm7tj7SfmJHGKJTsANEdudvO7061DFuU4Kk89+lPcCXzACV2sGVs8UkhIBwQcHGAvasl8QDVO1SNoHY5GAvp+NM24+/kKT1I7mt1oA6N2UvweuMkVIHy5GCDnksaLAPRc5+fPJIGOlIyhuCMj0x/KoaVmAL97HfcDz6U6QbCcjGTjJHSrYCL90rjqO69aryLy2A+4YwtTZgOaF2wF54HbgVEAFJyD9/19Kbi3qBaMa7E6bix/hquFQcBcbT6U4gJv24GRjPXPamv91tpK7T97FLcBJFQAfNx/Kq/DIwUEvvOCR6HFRNNOwEEakKQck54weKVoduH54HIIqOWy1AiYgK2CM7uTjHPoKkQYz3bpnt+X4U4q8gIvlXAJGMntjjNNJx8oVgoPcjpV7IAVQSTlicY6cVG+5DggnLdl4rK/UB+wSLu24IAyQemaiO3d06NypYUm7sBfLCtjHORj2ppQhT6+oBo12ABwAFXaF77c5psnzgbRwE6ZzzTXmBWEbYPDcH+EYx70oI5MgJ2eg60gKcu3jZjLE/d61IoRUjYsQz8EgfyqU3FgVpOCwwxGcFcUqNtTkHPoRxV9wKz5GBuA578UcqpKjGe+Op/xoWjAgZd3yjcGPbNWsbwQQdowACeaXUBgJRxtBK8d88+9NZiuGA4zyRW8ewEUoBBcggseDmmLvOGAOQB2xnH/AOqlze9ZgWYchRuBBJJ6VLuAwwByD17g1QCDA2spLcjtSKAHY88gcA8j6UWSARcDPGee4ANOPcA+4GKFLlAVSjDJ67eVqJmVSTn/AMd7047gMZgz7t2cHA5qbaQAxO0fw7j0NbAPjXLAgd+metP8vruHRu46VW9gIZB8pVSCA3WlZQqlc7tpyxPep9nyu4FZlIY4I69x396du7FQmT1z/OolaVkAxtuOAOHxwOtPjbAII6k9TSlFIexDtdiQSQMcenWnhNhJAOR37fSoasgGbcMcqw4HzH/PtTVbzQ4xzjGPQULRiISm1ypy3pikxgg4J284zRHcB8ageY+MEDIJpswB3AfJgZckdP8ACqaVgFhiKruwCd3J9akdA4BwTgHn0qWrAMMY29wFJ5x3qRY+CMkDjO6gBdiKWGCRzkDio4jtYkqQoGeR19qdrbgOZtxO0YDYx8vUinNJuwuD26rwf84oS95oCGID5snOGz1pWCM3lgj5hzgdP84pp3loBD5exgF+bafTkGmsgYAAYO7qByK1AZtckIT39KlC7MAD8zzQ0AMMZbBBU/L/AJ9akRSuWYDbj0oAjwWICngnnirR2xDLDPGflHtVaXAiRiGPpgbKl2tknGVOOoqpWbAaYslmHy/7w6Y61DJH8gLAnkng9qz6gOdgsIAKhuoU1AnzBiQdu7mnfUBCuwllBIDZI9KJVMgVgDgc5z1xQPYZvLbBt743D/PWnQvt8wkg4OCpFIGUyE3MxIUEjJLdKusPKVcluVBGOM0CIo1YkOuQDnOeakaI5XqMnk4oAtSr8gG8IQPTmqkmwqAWOF+982MCmtAJYtpOzcFGR96q7FVcxkHr6/rmh7gSPw2QpC5GST7VXVfLZjtODy2Ow9TSewELbmJJBHpkVMgQjkc8DgntTbuBFIpZlII27vXrioDGVZfukr15oAnX5QVPUYOCetPiZgrqp+VvvccVUQIsfvRt+baeVxzmrTDcF2ghlb+LvSk0wKy5O5Ru6nPNTfdRTk9T36Ul2AYEKhyNx+bOQOlV12ljuXnPBz79KVlawEl2qkKQwUbRnI6YqgyMQCS25STgjFS4pIB6ruG11IZW4465pphzvByVBPXpWbjzIBFXcSARweCO1QyHOEJwN/8Ad/Ws1T1AYY9pDFsDPGO1TuEZBnCMMfeHX6Uci6AfN37QWtweC/A/iDxdeKTbaJo93cZjOHkcRnYo445OcngAZr8B/wDglb4Tn12+8X+Ob1nll1TVSY1VOGuJ2LOSc5bA/Vj9K2o+7CTQz+knSInt7CGB433xLgk9MVfgQyNkk9eW21gtJ3EbMf7sKucnJ6LVsKVADIPmIOTWjAtIysmMbeflwOP88UqSAYXBGG4IFN3QCZ34AOMk5OORTNrbsgnBGOvpSbuBZY4UBxhs9cVXEm5/Kwcg/KR0p2d9OgCvBuIA5+b+E1GU2PgoSFxwKiEroAkA4OCu5u4HH5UbnVW+Us3G3HQCnpzAQK0ZYklhvXIDNnP0FLHCFYkhidxwPQ0tbgRyxhnBJIBwB8vepkXaMHsRyT+lJpvQCNw2eoLH1FO27kKMen3gBiqAptG0bEZJA5H9KlBJCqgPzDn9KAGmNlBJVsc8g9Peoshd25WAA4+br70AP8oqd2TuHYnPaqzISCXIHXv/AJ9KewFvaI4xwcsDtxyarA4csFPzN3XPSi7AWZVIJyS2PXsacIwActuHQ4OMe1D1AgZXYkK2MkDBFLgheM4B4J/xpAQbjvUMNp8zk4wCPSnTAE7NpA4wUpgV13KTtbknB98UjQMc4ILZOB6UgGlD1Iy3pjOfwpu3GMn+LnIxine4DZTs+6OCfTvVdoyxYAndkfhQ9NAHorbdrHnJycdqZtx8qg4BJORn/PejZgERAYAhjiT5selCZkkZEJyR0zzimnqBCQspIBJ2HDBWxjFK8LKFIbLZ7Ue0YEeAxIGSm1ejdTVd1C5JJJx8oPem5NgAXIYgkFT0IqGRdqE5PAO0jjk//qojG0tQE8sna20/L+o6Uxs5Cs5BGa1ARU34fBb5uOvbjmkEhy3B2gYOF/nVx1AfKVxnbk98ng1WIAAIBxnIwKyvfUAjk3N90E5wDjiq8m/fwOp/u9qiSsA5huzgbNpyeOarooLYJ7jIIxU2AZJuLbudncEelIxLRc8YHGfXNAFdZZOVYDGcZ8sUiw+bufkMO2M0SAkEYdSCP3Y/h6ZGfWoEZAWAPHYqelNPlAUK2GkUfMgyBjrzVW2nYF1kGzLH7yds03JtgWFHUqHYY9ciom6jcWXLfK1aKV3YBjruyufcEDGPao3O3YAFcc1pHQCDaQMsCBn7wXoP8acxVdzrnnopPYVlLT5D2G+TyTjO0Z+Wobh8KAo3ZPTd0+opqb2EQkbcgg429Aec0ivsYDHcdRmsOoyJ1GCRnJOSR6VBKxONrdD3NPoAxkwpJJ45O4U0ZK4ZWCtn5s9/b8KBDZVVMNjLHO0daY2OwUfKMgmiw97led2XbJg9cdOwpvmJKvynDAjOP88UtVsHoUygjzsJ3c5yaTzcbd3y8kYx6f8A66aCwjsG2n7oLcZPSomDM+CzJkALx7GpXvKwC/LFngj5vmLMOfaoI+ZGyDjd3GaErO4cr3GSYUjaDtBP4mmuu3JOfuj5scU4u6No7Fb5nyX6D0Hp7VCxBzg8g9azmMjHOASOvBI4qvPEBkfMOBk4qOgbEDHYQPmwwGee1WPM+RuMgkDHf6ily3FfQpxbgxyOhPbmpMcE5JwOcniqW41e2owqFQkHBYnnHFQGXJK7SSB826joA6QMEXbgdc8dBVUIzPyflyBwP8+1LYCJiRuQMRt/xqFvl5wSwPXPH4U4RbY9Ru5c8nlT0zUe5hkMAcewrfbUTbRIxRdgB+bI3FjTWcKCQcoD1/xo6hsRtsZWPBZWzlTVd3zGEBOec5PUf5FP4WPYhJlJUKMjouD+v8qhlBGchhnptFJIQnIHJ28enXnpVVTkkjlS3Y88d/1oauwHyD5MKmD/AHWGTVRVJz2ZjyuKXKkgHOqnGchgvPalZtqYByP4sGqkBQELK/mFyQThAfUVKXXIB4Vh/CP50SVgIC+GC4I9SR1+lOGNx+YH2z+laQYEEjgDGMj0AqORRwPm2hRnBxzipqNcwEAOCATkdjt6Go5o3MZ/us2N2OOKVkBCFZY2ViC3O0YqozLkr3A/vUPYewzheGyN386hw+4EgjjHI/WoEM2gsM54HPHNPXptJ+baNtY+zUUr73AikKhguScn+EUrn5CcY3HHT0qbLRPYpbWImYrnP3SOOO9RbmC9DlepalGNm7b/AOQ+6IWB2nGM8/Kw64qvIcHcSo28bcYzVSipCjFt3K8jKACM7uegqONiuSRnC9xxTi1ZjSUWKVDYO/aT3x0psK7fmdsEZxx0ocHzpvYtLQUkBs43FjxxTZPmXIB5GGwP5V0KN43LataxXfsMEgc/TFPkIRQVG47RznpRezFp1IsKyk8kYI59fSo27knaFHBU8cU1ZJ36D2F34PIbrzxQrdcN1J4xS+INhGYMwOfu46Uq4X5ckZbjI7/5xVQptpgPaTkDk4P8AwDUZzk8bfTJ6UuW10NEWwNnkkITwDULMVYYPTA5HSk2k7sWw4Nu3gjjb029apk5YKMYbg7h0rOcuaRT1iRkmMjPO0fwj9aiZn3AMAoB6Yx+NRayJW4hbovHOe+KOcrk4UMN3Hapl0Ki9dCBjyBngNkgjmmyHHXjnpiiKsx/FIqqeTknG7vTScK2cqvX5hTbujQlTABOMYxgkdaZyN3ynI46d/Wotd2B6A/7sYPLE+vXntUKx5I3HqccD/PNVGKb1E0iPb86hiQFfAbNSGMltoUqQR3p7D2GkgnYV4Iz/wDXobDd8YxmlLcCPoDgAcn5vT3p4PlyDHXHHH8xRsAq43nAbcPvY71FktuUkdcj56SXLYOo5QBubJ3Ywo9T/k0xcAEZ3DBHTvVNWRUexAw5OFPy470mCQQM8c59P85pRTSJTDpxgHFG4bRjcD/eBo9DSLuxWfqGJGD97b0+tRsxIAXPs2OtLm96xLasRtIoVlG3Ixyx71EFfLEk4z/C3FU22zJRtIlzyBt44xg96rtsJ4DbgTuy/GPpUydoF7AhwcDafcjp701m+cAHHbGKwbV7BYVeg6hs4PP5VIrlQvXG75jTUXqF2iRRnLZG3jJ21GzcHaD1znFKWjBaoiO07RkZA7nv3pMAIBsyRnmsn7z8gM6bCMu4/K/DEjt/k1XWOVcgnapYcg1MdC4za0ZagjzIMvsGcLgetddaKQFVCTtwNoGTj6mqaUdC1q7GhH5rOVI2rx0P0prRhAHYZy3p0q9inoQAZyBnG4d6VVy+TknHb/CtIpXB3JGLHK87cf3ahkUbScjr60r+9oA9Y3UKu/gc7sdacV+UjGQev0olboGw0EoCB87MMdP51HvxtEgKszdjkUutkBMFQ/vAuHQdcdKrN5krlGbCZ4cCqUu4Equ6hUZhvYelKYIsZIIfPynP6Ul8SfmHWxOsnyMCGGc5yPSqQ8xC4BO0HOc1tHlj8x6AcnDBtpP3QRmq8imU7+coKaleV2E0mRlC+NvYZ46motrNuUHJB9K2hFas5rPm9Cz95VXIRlPzHGfyprRkKzK2HPPHNaeaHtoSRsZFzggc89P89KbtZQQxLFvulhitI3kg2JhEwUxj5RtBHB5qVYTgKGC5xxjrVNA430RejiwobB3eoA/KqknmLIojU5ZjuyDg007IWxosxChST2yPwqHG1mA7fezU3adit5DY2WTftJDocYY8Gq0hK5Ozcy8lR29/8+tOSvoEY3lqYd/GVw6kjdyTjIH+f61iSqFzuDFWPzMB04rOWkWjZJLQRIRIhaNTGVHygHrShXUElg6KwA3f5+tZoCeNPNwSwQh+FK8fjTXd9xgOUdyP4e1Yzi1K415mrBZfOmQDu6krnBrRWxZQXjDbUHzALSiGhchtH2xkIVfqSfyxirohwMbBvRh3xmnUVncDZiXlPKG0L/rAw6CtmCNyq5J69QODUvcGrxNOP5mC46EdR19atJH85ZSV3Lj64obuaRi0Wkx90kjB9Ktoq7kOCeuNo6Z9KzlOzNGaMEZCOSSeSVz/AA1cRCuOGwAPmU4xSk2S482hoqwIAIIdf1p6r04PPcDp/nmoKSsOVWRHBGR9RULRhXypLNjkyj5R9f1qoa6GUots/WZfMVjuIVFGenYf5FTnBC5DHHOFA5+tDPKirIliwSRnDdsjpT1XbnKsuG7nGP8AOKnZl3ZEPvsMhsc7s9KmADbwdysR8vHat7W0DoNXIB4yNx/nTo94GVPBGPlGKadrkkhDHO0YIPVl4qWNtuAyjGR0NSBLyq9M4J6dMU/nBweh44qlqwG7tuNwO4NgnHAxU2xQqnGcgc5xzQAv3iNvynPGefxpdq4YYO7bySaFq9Aeg+MkSAsxxkYyePxqdQRksvIzw3+FZS1loZv4x3ykAgZYnH3f896bySOdqlv4h/Op3Idxu12ZioICtjOPwppZjtbH3D8gxwaQtepYUFFIz8x7gU4SDhVUrz2Oc/SiWg0rslEW3PIOWxGM9yacy7k9Sp6gYFCaBDk+UhcBm4wKa6twAPnL8fLRfsDT6jhESpILDI4GKcCwGM9G/pRsNIlCkgD5QV/h9/em8klQNwBwwxQtw0QbV+UMT8pzjPemRjuRgZ446mjYWw84VlUBny2ODUqfKGLN8oA+XFKSa1XQNyQMOTgK2O56UAEFcDILY59arfYBWGcDDHacsQM9qfyqZxjGTk961UUrMRKhClQzcg85q4u0qdgbaRnBYGm1oA4wphPlYbj/AHs8U1okP3TtKjuetO7iAxkcoeG+UnZ6ZpkUbfxEld/G0YzSAkdDg7SAVI7U0BhkFgOfSgB6RbyXQDr/AA88VYyMEc7h2Jx/SgCJUZT8wPzZG3PJxUoY/dz82Tg96elgHRMzHy2T0+bbSxx7yBgABjkU9LAI8a7hsyR0J609NyggBt24ZwO1Lm90CHyt7HA6E546U6NQHAYsy/3gKJaD2JNmzJRdw3HdnnApzSBlAZACD8u44oEO2/LwoHPGRyTU0ZG0KFIIY5wfSplsBI0IcISM9yQeDxUMkbIQqBt3oKiUdRgkRywz/Dhtw6UTrtA4ODweaSXcNiPEgA3qx3EfdGP89Kk2kkbvu4xjHP8AnmqUL2YNifvVyNox0bKjipI4trnIzn+7UKLiIuLGhBYgdOuP5UxohJ8247UxjnpW1NtIB7xcBc4G47ealFuY0G77xAJyex6VWj3GIkYBVSDwRtwepp4VCSADkHByvWp6hYrtCdxJJUgj5WFO2cAZ+XOOlMm1xFzlhuPPYChuhweR2xijoX8JDsJwcAf7wwam+7gc4zzk9qoUrRCOMbs4JXqFPpUbMQ5Dcfh2pct9AdiVFVlPHIHXbTcfMGB6HH5U3oxx+LyJRGApc5H1HQ0owcfLnd0INKN2T1IsYLKAMq/+fpUgTG44x+PWkldmdTsiH7rlc4XORx0p7HaMkcA8c9PrQRYrnJIfHAPOD0qcDeQN33em0Yo2AhwEbad3BH3jUr5GAoySex/z60gI2icE8854GaY0RJYHJHTH86aV2BKVLAbQOF6Z9KjClchgxyOjDikIcyFlOM5P4fhSRxOgIJwB97cPegCY4555xjgUmAeu7Pt0BoAk2bcAjqDmmsrn5RuAGOcZpoCURkDLDqOy0oTbggse3I70WAcilcgEbd/OT2qORVTB5yTgZ7/T0qtEgIBFgZGBhucmpCm1ehPy59KuELxuBRw2/OASxwTjGKtchScD5ByOmatK7sBBkDdnHyjuelSKpYDGfpjpSeiAYpILcHAXHJz/AJ6U9WAGBtKsxDHHBqrcwFcs6uCNpUNn0z7Ux0ZscbTu449amUNwJI22r5ZzgnueakWPJKkjJx36Cm3ygI0W35sHGc8Ck8vc3DYyRjisUraAIsbbyNw+UjAYcZ+lOeJckZJOewrZbgNMI4HDFj94Dj6VDt+YkdVxk444oukBKoDZBUDg4yP8/wCTTtq8Yzx1x2NRbV9gGSKF2kEj055OKSQjBORx975TxWktGAuVZBsPOSCQai3AEZyWGMYpAOCkFj824ADbimBcuRggE9fSrSAmCc7mDbSB3wKPLLKeOhOaSj7jApyROsmcjYAMAryfxpwK4K5OAew4/wA8VICfKcr0XuKjjAwccj3NJNu4EWU3kEYOehHSl9wcgEjk0nC+iAqtEwLDGBgdRyKkZdqgEjr0I6/SlECFsllBBQE5Hy9PU1IUOCSMqMYIHX6VUlowI0w2Qp57GnSQo23IJXd95TxWGsQI1UnO0EL3bHFQBHOSo+UnkKcnHWgBqjdnOBnjPSnbGJKgfX3ovYB5UlQMjj0AqHcvKk5Kdf8A63vxTtYCBwUKjYdxA6niozwpGW64+WpfYCqU2scD+LnHTNSZYeWFA/1uGz6Y7U4/EBHIAF+UYcEkAGq8uRh8EDGAMelAFdkLZyCc+/alDYCqSMjOMrSAikUrtw3XoVNTryANu7PWqtZgRAMjncBjPy545o3nHPA6dPenF2kBDN8xGwHAA3D/AAqxGhGOePcUct5WYEvoBkc/KcVLEnTcG4JIOODWoCfxHI+4fugYpwiUbnxkg/3elAETtjY2R8p5JWpowHJX3+bApvYCFk8ssFJzjt3p/lIVG5sblHrmmkwGbAjcALkcccjmpDt6kEYI+92rbcCa2CjL/wASNwF9j3/Oo5EeRkAUgckkHGfaqjGzAXy/L28Fzk5wKXyQxLbigxkhm6/Sh3iBE0YbG5tpz3qttyxwO+OaTjZgOeHYBtPzZzwKZgsWwMc/rRKPugCRnOepBximhsShcE/MOgrBaAE+5xtUdDyStMjj2hl6vg49aIq4EckbKwJBzjAIHQ0DooDFsjrj/PpSegDNoXgcZPPPWkHy/MwBwc5xx+VHQBxzw4I+uMCnDgHIyqEnGKdnsA0cqOSeemOtGT3xwecDpSAG3Lg4z35NO27QGBIZV+7im7AIrcHB59aZK3I6DJ5yOKWwDVbkEn0xkVEu8SH5htDdhii/LqgFcfMCFI246/rUaO5OGPCjjAxmtk77ATBF3qVY44yc96lyAdmRkkck4GPSqANu7PA2t0I65oYbthx8qnJwM0gHtnkKCCgzkikYLJtUE5GCQ3T/ADxTtcByx7UIBxnPOc/pSAMrHcD90bc8UNWArKzJMCzfJu546+tWZlJCkZZRz07UAVhFv7/nTm2Kqx9xnpQAzG4FQO/pzSthFC4+Vxxle/pQAwxkY7Z9BnPek8sfL1Bb3/lSAhaDBIwA+B1705lJBwR8o6Y600u4EsTFsqMFsdj/AEp25Txn+I5y360gHSwlsEP0ODxx7cVGbcopLAg9+OlOKWwCEMsJGdo56CqYtiWMhVzxzgUgLBcbQrAjaec0GRBhMD5h83HOPaq2QETJtGHPysPSoJdwVeoHbnHPvU7OwDoScFWxz1OaRf3jAqoUDux/nTAkZdrqwIJTHU9/SgHJIXJYHnaelUgBUeNSwxnnO0f59acNwYYB5wOB/nmk7MCIRvGzswbYSAuBjmmO2TjDDPHB9KFoBdQgRkMABk8jjP8AnFZe1jLkqdobkY6ipAkbcdqY914qZ0jVARjaD028g0AUZlGwspPX5ajRS2eW9uetYc1gGRx7N4ZWUnruNPWIZ3Eg7iAB/Q0NpgIVKkMQOPQcCqd2VYFgXwgz97rRoB+fn/BS7xGmhfsrfFNo7k2t3J4FvhFMpxh3TYMdP7+PqfavjH/glf4Yt4/hP4bvY0ZJb2QTTlRzuCqoOPzrohHlpuwH7aPbCBAu4lgOp702xGZJIzy20HHtXGviA0to8xgDkDGc9eP/ANVasaoQFCnDL261uwARMWUcDnjj1qdFUKSVBL57fyqbNgLsVtx+7xwzCq8RV9ylW3pjO09v8ijYBzZXPmEFSAB8uPzqNUG4PnHA4I/WplL3WkBIzA5QAMQMuQOmagZSxGQxZCCDnj0qEuV3AndWCAhT6+v41GFXblgF5IOR/hSlfYCIIhcuoViCOhxSSSFOQN27oMdAKvaKQECg5DAbgTkAnpUb+cN2SGH8WB1H9KpagKqnCjBZmYnk96exKk4UkDHU1UopbAKro2ScswI6HGPeodwV2BxvVsLjj8KUdGBNtHHLAEfxHpUOFDjk5yML+PWkk2A/JldI2Kou/glcYzxk0k0XlsyMVk2fxxNlT+NXa6sA0ZJA/i4B+nY1F86kkD5s9wOPeswItrlxwcdckdTippFA4D8gZ4HGaNgK6jLlckt/dHc+lTx8rtIwwOfmHbtU6c6AzrhNxCqSFycnPNSygqFOc7xxhTkVctNwBcbDkjPbIx+NJK4GFUZx1wOtFtAK/m5Xa64ZuBuHIPrS+TuKsxIUHnA60X6AEioVURlm67t3akRTGQuRz3Zc8+1DAikfGThdynn5cZqArkhVJ6jaRyKO4DJTtdNoPDZyPanRxhRksQXJxg80LRgRrFsYkEhifmGeahZnMoX+A8Hmny3AR12DJIC4OTxQuX+XPYjp900lsBWdXBCgYVeuODz60MDxuI3cduoqoRAVmztGCDnsMU24VbeON2xlm65/xrUBI8MjHDZJ4IqIqqkjPAPQntVRAkj2vujwdvQ/5/KoEX5wh3bCxO0Dkj61nUjsAyRVjLFQFUYPzE801l3DdnjaM4PSlKKsAkg+RSOi9R7VThjLMTjgn15pNJWAkkQJhSQT7DvUHLZULjJA5GcD1qfJgMEe1Czc8kDnpiqp4LMGB5xz/hSGWU+Xc2flIG4gfpVSRSXC42qDwMUOOtxEgXyWWNRuZlHbOPwNMKhfmcbgDz8tOO4EPmOTtRMZYg8dMVYVBGCZcA543f1px90Ck8jAHOXGTtYDtUTKFJYjO7O0elaSdogOVN6qhbDc/L1J4qGNMOQVLMPuqPT3rF6IbGMG3AAsOefr/wDWpgibDMduwHHIp33EKV+UjYep7daptGdwJYbcY+YdKnqMfIuBtOOuV56VVYDJ4GMc0CBlAUj5iAMtz0pka8swJYr0X19qYyrJDI8hLsVUY420JhSSVG3AAyvTFDVg6EcimT7o+Tn+H061JsRFBXj5eXxSvZ2G1YzGVFcgKXPfnpSSKAuMED0I6UBpcYy/JuJyucnP8qrvuU5Aw23v/SkkkxJXJJ3/AHahOX3cZPP0qvGUlAGMFmP6U3roa8t1qQykHIUZHA6c5oZC0IXLEYOSRVNWLskrELDbhcsQewHNMk2jHJVe6sM5+lYS7AVblWRBtPcDdmqSybSUcndkd+R9anYLNaismVOAOpzxSqxVdpyQp9OlPYHpqJFgMDnoc9OtRhXLBlIO48cUW91jtaOhGxKnGRnOOaQgLltrA8gEj0qV2JGuweMqQwKjs1QDIzhgeMbQvOKrfQWxAjbnBGducEA9+/8AKoZAd2OTjHfv9KqN0w8hY1/dsZBgBien5g1GM9AF+U8fWtBS2HMu0Mck7T61XZX2Ak/Lkj5ePrQmr6lLUftKh8q6NtGOOetUkYPI0Z5Zs449+1BezHyqjsAxwwx90Y49KrSKDkAkjpkdqZCdyEDLZY/LkZ/rSMoTJBzk4255NIBP7wx820YwOn196j3/AD4AI/2qLWYEasuCSSTnjgc1GzDBzt2kjJxVrQBvBXoOvBB5/wA/41VK/MSABg5IIzUtWArgqHYZLbTyAeg/xqfI3EHB9lFaQfQCvGuHDSKW9Np4A/xqKeXCkAjdzs2jr7UpRvICGKNlDlSeP4v8/Sm8ygqxZVJPOKiSaArg7GKtkBBgZHeoDzgEnqe3T/OKtrcewxcYA525yWFQSfKBtHAPdqS3YhjK44UN756imls5bKnC+nUdKzqRUkBCrB+oxydp7f54p2fY4B4O3v61CjaY07DcjBXAORwc8VV5UgFWIySppWtdBbQbuBYgk5AHfjNU5Efdlfm65bbx/nrRe25vG8URIpyQwIHG4KOlSMpwSAQo5H096nlWrsKaT2KyxhsqjDfkgDNSthcIcA87c/5+tbxi20kTL3VYaxVc7s5z6dfpUDHOWO5SRgc/pWkVeDsUtiMkH1wR93oaYzhWBIxuPRjnpUxUmt9Rjfm4BA3BiVbP8xSseqlcqvof8805WTvYCJmAwAxck4yD0p/3Qccn+VRFuNm+4CK2AMkAZO7A5pcEnjrkc4rZTSQ+gE9ABl9w7cU8uGByD8rDkD9KzqJxdwSuQuGAYKPu8jjtVRjkjcBlWBbYcECk7cruIiVyCBuYr3x6f5FMPyk9yACfxrGdnPQaViu+C7jPUAYxQAT2OFI6d6lhtoNX5dx+vXtUIbLdeAemOKmwLqLKOAuR8wHzIPxqB8L1OR9OuKqyZtG1gYhUC46jFR7cK7EkoKTKdkNjlXhCScHqvaoyxyNp6tj6/wCf6U3rIm26Ekl2ggLls/xDr9KAzHgggtj8P84o2YxhAyORgkEZNBwSfn9gCeKNG7IByruLEqduMM2O1OI5JTHA+5jNVZ7AMKn0IY8bQOc0MOQc8gjnHSpaaGRZK44+U8ZUfz/KoicYye/c/wCfeiwO5GzFWC/OOSSAev0pc7iSDxkcYNDsIBkANyGB6E/lSYxkjOeMc1LfKgGbsgcFRk496fnaVZQAew9xSjK41oKRtzxwACOOtROUHruB/hFEviERtg5AByxH0oXnIQB8D5hjrTQx33hg/e916VCy4yx3Ku7HIpT+EmUdCNVHJHJ3ev8An1oGD0IxnjArJX2F6CdQORyT2pyjIBLEc4ziq+wXbWxK0gYKoyAD82OlQKGJDYOOnBwKkUVa4SLtwQSu3jGetMbJxjdgdccVnK99h6WK88YOx1O4gnIz17VWaUbeSdp4AU8/nU2BWvqOtVDPg8Z75xj/AOvzXT2TEEyK/wAv3eWoSsWpcsjQiV1ZmVuD94VO7ZQpg7gPnOOn4Vothza2K4KdFG71APSplX5RzkBvnwOgqnaKJlJJjGVmQjJQkfeI4/z0qqjtvZWxkEY5+99KI3TBS5pFlWbksCVBOKUk/wAS8MMEj0/yP1ovqavXQjTO87wR82E55IqYDJGc9flFN6MYEbSQOmO/OaV1Z4/kHK9cLnFEVpqGxGIw7BmUrJxnPNHzEsjKcBh3pPQbV02SsFIHGe+PWqmzeCQSp7fN0q9OVMz1TuKsTKpXH13Dr+NRSIWgdQTvH8XTvV073J5lcjUpEEAG9h79KY4KkhQMtxnI61snbmB22YKuxV3EsRjk9TSkEnavVjjPpWmzMyZUbaFYEY4xnvTCiy52bi6HpitKcuV6j2LK4XIdjk4AA9v/ANVO3LECdpAT0NXzcrXYFoyxuKJhSTv96eqmNlYqCaq66DtzbEu0jcWZScEcDoKhctG4yMx/8tOORSvZE7EWCSSjFQTxgdKQxNGpKPk9yRyfapctbGsDKmjcZLoQnO3NUpoFEaMgEiGMHbnofSpqSsEpWkU/s7sxCho/93txVqCyYo7yrkoBhVPaoV7mhWWB5AyoGDAkBWXFadpYyPjz48sAAWzj/JqHFMR0trpoQJu556AcfhW3DbCIbFTAKjHGVHrWO0rDVuZJkv2UEDKHaBnBB61XaFo3BO1g5wqk81cpcyC2pftsKCH4Zffmr68AYIX5v8/jWb00NIx7lqDcCMDdjGWBq+gIUlj8oP3mFQ5W0NI6Jl1PmAXHJxyOlXI1YkEEkLwD/hUO0thGnAomGcMoUjAH9avIrAhgPqh6j1+tK2g9iwFBwSx4ParCr0I4HUlhSd0jS1kPPylWIP3uFB/WkETSOfuqNg4YfrVwuiF7x+rasWZyAHbI5I4x/kGp1jdjwR1IJ2470rNXPGsSKdpBxnkdsVPwwPB2kknmm9BpETpktyCx4yB0qTBIy2SVAGVHGKuEnJXE1YiXLFlYFR7jHeroKKAMEhc9/wBf0pqXQQ5CrAjByp/z/KnNGMNtO045HsKdwCMZOMehBz0qwRgKoP8AFwx9aNGAoRFIz17DGOfalLKqrj19OlNrWwCxMH+Ug5zjntVoBdvAzz97FKzHsJkRgctyRjBxn2pQCBgBiemDSldaGMtWSkBR3zxjApmwoT12g/3eax66E9CVWG3aVH3up9KY0YDKD1B6KtILWJPLZmwBwevtT1jRWO5uX96UloBKwDdchU5wDwaa6nAKjkHptqrWDZjBJuJ3Db6k96czMj7h2oAnXdtU/Nlv9nqfalGSwxkDjqP8+lIBdm7PzLjGOlBQxYwMtximAKM8FSPoe9POFUAhePfB4pruBEQzYK/w8ipliyGORuAxtzQlzaASMHAUgcbvmDDpTxnpz8pG3b6+9RG6kIWOIu5AG1WGMt607hSeQQDySOMCuiN7AWjCzKflBbp93j/PFPCugCAc4I+7nilJ2YCtlQAOdh7LyaA/yjKd+4707cyYExJODtYKrcKB1pIz94bDgH+HrVsBAH5JAKg8kiq7wP1yetSBZgj8vBIc88FuhqVXXBOc4ztOO9D0dgFVlJBP8OOc9KkCBWBBZSx649KHYBVCyHBBDLg/e4NPjUBihztz1WjUBrR4JwHP0OM1EGw427hubGO/4UbAStGNuRzg4yBQsXDOyt065x+VO19gE24Axn6Y5ppiDZVht7t7UPTcCdYWTaFV5BnkCgq8Zw2Fy3Rk6VLWgE3m+Wu3aWOTyR0qbbvGQpDBh17VloA1YyxCEkNuPbrzTNuGO7B+bCkCiV1qgJpUVyAEK7Uw+41HIqgZY7foOlbR2AerJkrks+RgEYwaRky4GMZblVFE9IASzDC4wwx71Evzso67cfMx7VMH7voBYVcAbwAdxz8tSupAXDZ3HHK1T0AYu4cHJYPwVXFRGNg+QceqsO3rUTuFruw1cEldpYZ654FKckEHIwcDjv8A/qqx8tlcUxk5OG2g9AKQoVydpwwI4FA73HBS2ABgZ+8wo8phkKSPlHUU9glHmdiUReUuSCAR3GePaoPLLEHBGCOAOtCFsTqiqpOee5qBu21SfcGjQd7E545wduOcnilUAZJBLfXGKDOPYjlj8sBhncT0Ap6kkhT8vc9sUiajsiIRYdTuJx/F6df8afIgfIbPYY6cU+hlDTcYNhAQqQ2SAQaM7dpBX5WP8POaLWLVmIItzMVHfG1hzTlRhncDwScY6e/6UWFrYiVsvhlbCrxgVa8oMCQcZOOTn3o2BDfLVGBIPAxk8DNRtH8pcAcE7eO/ek1diICxyPlGFPBUcdKsfMRjGdx/yKAJPIcYBAyCMnH6Urw5J2nA4xgd6dnzWAZ5RHBOeCMelSPGepHKj5eMVajYAUO+M4XseKVFZjgAg9Pu1LhIBDBI5+Qg46qDTZFcfK3GOnFaKGoFZeNxBPPvSqyMSCxIBOSDiqjzRSaAcyqHIKnnoQcZ+lPVcgfKeTVJrmAY8ZwyqeehJTPH496jRfKJy3cgbj1qXrG4AuHBBAXr96kWNQoOQADxg8mmoJO4BhGyigbVPORz/ninPAItuQRwDnPqO1NK4DRAsm4Lu+9imNGyEAFmw3y7R0o6gSlQI+pzydo61WRi68qcE7Qcf1qJR95gIxKBhnbz1ZacUZQc9COm3tT3QDduNoyOTnOetDLtAyFBI4460r3ARUbIJO3A9OPypyNhiM7xg9+tPZWAkePeFAGCPUdRURiwMEHGcjBxVaATovyNGVPynC5HA/ziozCD86/we3GabAc3o57+mMe/FRiLI5565+XtSkAp2DacHbuxuBpqyj7pU5aTH19qI7agQujM4IUqu7uelI8XYAYx96j0AaMMdu3nruzz9Kb5QXIGQpPY9am8tQK0kXzoynjcNxB7Yp5ibBCjjPJ71WkbAIvGMleMkUjheAFBJ6HP+f8AJosm2wGNEQMABjn5vYVHkggYG3vgfnUySukwGbRuOVxuP5f55oGWY8coOueM0vZczAjC56k8EgcdqeYwx2jHAB3Vm00BEkYLL1wT3HSnSxsjbSCVzxxilysBifK7cE4xximsg3kDPADYx2NKzQDJAhUKFJYtyxPGPSqxUHduONhyuOM0utgIpE5OPl4Gdw5qNl25yD1PHrTjuBGRwwA56tlaiKZX5VY7QM4GaNWBV2shOQQF4z71HLH5hAXeADgjHJ+lIBwTdgSDC8DpQvyBlALAZxxTAiYkEgrnt0/z6U9VzjI7ddvX2oafQAVlDEYPyt1zVhY+Ac5wc4xWygmAjdCwGFQ8sKt4YRllYlMdVB/SmtAKS7lckHGQfvHk96voMLyM9Dj1oAYYt4PUZPr2/CmpCyjBYZB7r2p9AJTBu29c44ZhUcitGwwp7Dn+dOzegE3lhUBAOQM8f59qq4zwVbb3BNawaSsBLHExwVVjjkAZ5FSkEAbjsJP93GapSukApUrkYYn+E7Rzj0qr5p3lSuWyNoOP0/Kq5kkBBKSshbjbkAtjgVYiiHIwfrjnnvU3S9QK7fNIEAPvgc08xlB83Zf4R0HahrWzAZG2CTGCMHndzUW1RIxxncOnoaiUFFARyZBAUMcgBlUUjyCJRlvmYcLjB/z/AIVlF+/YAzjlgfo1NAzv27uD8wC/p7UMBhTnBByDxzU5XzkRQF4zk0ARKhUEMS3J+XHSnGI/KOduODijcBkSZznB2ngYp+1OVYfLj5j6ihAP29Fx9MCo3XcVGGDZ7jijdWAGjCqhB4diDz096j2hQMjt/FT0ABGpI4GAfm56VBJhOdpxuHU8fWpAb5gwOejYxmlVR1X73I6dK0g9QIpNwxyFXODlat7CEViTgcjA71dwEU7wwwNq9eOuak4TbtJxnnC1WjAhkVsgA8d/yp22QFWB47EjuKezAbO7gqMENjj/ABqyi7o2JHO309KT1Ar7dzngjGOvrUxZRhSMPnHJ/WjYCAo2CO7ZGduOKRVPzZA4wOe1HcCTaAS2AOB2x+dQsCHOeuTjNLYCeRtuwbfkKjPH65qs67Mscnj92Md6AJIwImUMysCA2SvXjOBTg3J3AqDnqAKYDFhZWLKMDgZxxQsRKtwRtJz3OM0gIJJJYpQjI59DjA+lSNJ5ikAncBg4NNOwECbs4Xc3Az3GO1PI8vOWIGKQDIxu2vjndwPpQU2sGyTgUwGSr5mOpAwMA/59BTpItuMl+PvHHFIBiqFchs7e22ox6BWyx/ib8qAB9yN86j8R2xT1VnYbQAAR8zCqWzAmi+cMhU9TyPr0qIBt7R5weOcdjSAJ1OVTJBHXJ7U2eDylRudz8AHnpSAlVEMQYFeh6n0qqBudjzgcAgUdQIZGKsxAB9OeKikUyELkheNw9c0ANxuZVyflI6CrTKkaDHGBnHWud+7qBShZ1ciRSzK2VxgdaWYSbwQwCo+cbOtPYCbgISwIPpiqEwYkjACg9dnH41MoqQH4Z/8ABYnxs1v8H4PC9pNcRxeK/FVhpOpQK20vFNOjSAcf3YvyJr6R/wCCd/g6z8N/CXQ54bcpbm0KwD7oUbjtCj0wB+GK7IN+wuB+it6ZikbqCQWw3yjIq3ZQuuCwG7/ZX+dcErp3AvFC7BhuGw46/wBPwq+rCRFCfeXllxzWnMmtACXdGYypyXbAGM4I9qtKpeM8Zx1IFU9NQIo1kiKxk8OcNuHrUjqA54/IYzUgNKkhtxxtxy3QUzbx1wVOTxnK+oqXG4ES/NuwCiqP4h+dKyhshicEj7ppb3sAsgwNqP8AN0BxwDSrG2O54zkjipjdS0ArmJoySSOvT2qdEUoSy5z/AHRzWulwIvut0Y88HHGaYxUsASMcZAq9gIZYWDLycKQVAHX2o2OMn+8ccevtStZ3ASNSu4ZGefujpUTRh3DZIXPp/Kla4EuWIYkEKB0IzS7Rg5JwhzjFGqYEax8bsMqq3ryaYzYIUElSQB07etNJ8oEx4A479cVBjOG43bscmlezuAkkgSSEBSFLDkHjI/pTcfKeCN2eTzRo9egDk2jC4IJ5PHpUSxbSxYkrnHynFRFcjQDGAZzyNqH0psoCbsDOxQeD0NayfKBDycMC20/d4xT2+ZVbO5gTk49KiO1gIXVMrhg6A9QvOfQ1YIaSANgg5wAq84FF7uwGfEhaVVwewGT15q2yjjIbrg57GjYCq0Y5VWVy3OSOKSNCJFBJw7AYA5FNAMmWPg5zwOMfzpX4jCqASRnpyKAKQ3nccAr3wOaSNRvA/iB7j/CnLsA+VN3QMNvpiq2QFOW6c8HmpT10AeSpzuXOOhxjmotuNxcsBnpitINtgQqpLgkAbeOT/OhovMbY65bPr2rQBwYRoEAAye4zmlZQuQ3GBw2cBj6VX2QGRqVLMOoPDAcZ+n4URoFclsj2Lc1EnaIFeSJmYFtpAPAz/SnuuxApVcKPu42k01FcoFOJs5VmHXrjge1OmxtURgqDJ128njtSl+QEHkucL82VPKsOTVd+HChRwfu4/nWK12AnjXdksD8voPSqDxlmOwdDn94eapLsA5W2AsXQLn+7jNLBGJQSFJU4HBqHeSsBHKpR/l6pg9aZjemDkfMSQgxQA0nahIUFcDg/41GiMN6kEg4+8OOe31oAjyq7g67lGMMDjNRn58cKEQ4Ax/WhjWjDaGLZK7sAD5eDjtVUKquSGJPfAzjmlJ2EOEUrMdgfGB8rD+VCtuOD2xlGXqAaoCGc9cHnHYVWGSDwepGKm+rAj25YMSNuccnp9acU6nHAHIA/nVWAruCgR19eTtzx2qGRjhdocEHrjAH+cUSvsAsm5VIYna4GeeeKpSqw243bM9en+elCV9RkjRMn3lKrgbuetQu7HCKST3IArPT2g27ogGyPjjcDhsmoSuDnPU/dx1q35BpfQiYYJGRtxz6/j+lDEDdlSRjnA7e9NXsVBNEEiA7DncMf3u1PhXeDyNwY5wO1StjUryqGdgD2HQ+lPVVaPyy2W3Hbz2q2JFDOHKqC3I2kdqhcsH2Meh/u9axkrBuyOYgbU6kMeM1FNAu3cCp6Y4OelS5WRbV2Vk3EsGG3Bx0qbaF+U5496lBHzK3Ksfm+To2TTmwpGcqeoGOvvVRVwsiJkYN8wGMcELjn6+tRu+3K5PPA44NLa5lJ8rsSG3Y4cDK54UD2qrKMFApGAcYpGa7jdpUjnCnA4HNU2GS3zck9COtW7Bs/Uft+Ty+ASehOearr/Fj+JuMUx9B80oiQ9N2cLuBBFNjchQSMjBxg1ptG5eyHttYNgDft+96fUfnWdGoR+gyG+Ye1GltCr3WhE8bLycjr940zAJVQSDnnJoBRXMNETMGIDMATwF9+uagdWBB3HcpyRj2oANpJDDONoBGP0pHA6o23kdf5igCoCWPIPl5/WpSq8gt8vU4HNVewFZt785H3+PlxioGONwAO/jgHrUgQbCN28N0AOD05pAGAPDbs9MVcXqMY3zfKCwDDgU5lwASPm9SKUtxELrwdhx3A7mqmG3ZyQPQnHSlswFkwVOc7l6bRiqR+Zsfw8Z9TRsMjfcM4Hzc/XFRvxwR8+7gU4tbiI9/IAUseMjFI28nKg9uMfzobvKzAiDAMflDAeooc8Pg/KD/D61m1dhexCxQDZ15B64/z0qMruwGOC2RxxxVOMZS9DSmnIrEtwASCDgfL6cUxSMsDwF52kdP84rJxSsbWWpWb5pGC5G5cZz+n60MxC+WDneMLtHf8apU7pozj72iGKpTDAqcdsZzTHYSMNo78YFaOXLJhKOo3b3ZsbXGTmmlc7ixbr6cnFNSVm+w47A2F43HPOOOlVpT8wIB+769R/kUNvRWG9B8aqVUtnJ5HpTSo4XLbvpSTV9dgD5T/AA7mXptOKY7lduAPbc3ekk9EwJQh4yWCk9MUzdkkYJyMYxgion22sxsb8ygjjK8nikztY8H5+i4xzWs+WzfZAhcgoAdxO5gVPHSq8h8tgCu8YAyo9fXNYRfNJpbjUW9CmXZXHB59B/KlKq4QYzknvzUrTUb3sQqo6AgHJ+b1NMLbOM5OONpoaadidhjMAQScdvTNMbCsOTgnqpxiknbUez0EVvlKgDByDx71V6ZTIPPbtVR8zYAp55+XgrgZyaTeQCoztHPJpxXvajW6IvubjtAAB5NIMtjGAw7MP5e9T5C2EKqcgg53EZ/z9KkwRhT0HPyih6gIArZYD7v/AOrFQsh3gEZGfTrRG9wLiYxscfNz04qDbufawKLg9qd0mS1qQMW3BQzD5u44pJGc5YEEjAAI4oT2KFw4UkEHdwBtzioxgFg+WCdQRUWvcfMysDu3gDAzxk81KsZIY5bgnjHaiVrC1QittJAH3hglj/n0pu4E4ONoPHHelJtAR7ckkDJ/i54qQ7SxO3LdBzShZeoA7FsEg+gwv88VE2Rxnncf4a0+ywtZsFXccEEcc5XtTTkk4Awe+en+eKV1YBHYAjAP/Af89ahbORk4Xd3FZSlzANCZJxwc56U1VYk5JA5GMdalu4loDkFGyvA6EUbn3ADoQO3Sm9I2RV9R2MYwVbLfezwPSlAK/LjHPQipu47ARyFRxgndwVzTA23C9OT1NP4WIpmNlZmQ/Kx/eKDTVijTJJBHYHsajk6sa7E0UmCVHyAEcnPP+eK6S0LKEXOBnJ3D2qbe9Z7CNAKHYYUlv4l3UbhygBY5wMjpV20sO7Q9YvLCvGB0w/FSNuTLt9wfw46iqlGzG49GR/u3g3gk5JwD2ppVMEgHeo49RzVbgrJiRLnO443e1PaPHBUhlPHPX6VKfum0Y3hdkagscs3PYkdTT92XOBnafSkUtdCOX5ecnC9v61PA5h3FSV3rg854oimhOxEqbpCw7E5INN+SRXDAFSe49Kbd1cBM+WNgHB4XBoX5ECDlwR29apWSv2MrXbHYAKpvwxBKsR1qJymSq8ccnHH41rSSd7kbFVVxvJBZFPpTYy3Ck4ePocdfT/PtTjyXt0KatqP54UjcR3z1pYfmbEh8s4yBmtYO6JLO4LuAG/b93ikRcjeytG4/n3rS+ghZFLckZXPC9M/jViOIADlhwPlIGRSuCJFXYxQghR6nHPpUpYI5ZQ2zHc9K3j2GtxF+bJQfOzc+tNkby9pbAUn0z+dJ6oQBguFA/wC+qmG1l2hS3HBrF3TNY7FVot0ZEqFVzjaT/n0qnJaeVtKKqKoGAy/596bKa1RW2FsbMDHU4zVhYQqxxLwQern/AApbopqxcW2LFQMdfmOPWr8Vqi8PliMHJGOtHwsDYhjfZ32pzkNVyGKbKnIwpHz/AOA/wrKe7BqzHOshfeXJHJXavX61UaBpJ1dsBVcbfeoGldl5I9jBih29AQM5PrT433u0bAAocfSiSVjZGpEpxtJHGeSOtXEKBDkE4Pbp9a50r6BsWYlCsSBz12nvz0rSgXcNjAjJ6kUmyu5qq3loNqlW3Y61Ytw0hLP97A6DFO9hX5iwAFY9Q2eh6/WpUfzCVALdunSom7aG6LAGSN2QEPp/P9KU/NOsZ4+Tkqua0VtSVG70P1aQeYcqQMcYCYGc/wD1qsxLgZBLbf8AZ60+h4WuxKFLBSVJYHHyjFP8jq2D17GpYb6AEHXOecYzyaUrgtzz34xxTTaATZliAvXqTzxTkGDtYYOemMYqk7aiHpgEjO0nptFWFRWAwWJ6cDvVQ+ECRUHJUHg8t2PtTzwMbd2ffFHLeQDwuMbl3NjoB2pVQZYqPTdx0q0PSw5IyGJAJx1wKc8eEJ57lfQVUUhDUUNOh3YAAz7Y71OvJC527WJqKl0myH1HMnT5uh7mnR8EEgncBx1rF2TIsxNhdhhSQMfh/nFTKmNozu+jYpBdWsMzhhgjbu5PapFO7cMK2F6KMGjYkjZHDZwVBPy8cf54q0v3GIPBHUU7aDFjA3FuPlwcYolROODuPPPvUgNVV5xyfQVLgxYOP97Pb2ppN6CGBD17YAqZhlV6kZAG3rQA2NCpOQ2e2KmaMNkAhse9PZpAOjTHLKODyMen9akUZ3DacZzljQlfRARFRkbenHXv9KVVAfIPyDrgUnFvUCRd25SFJHYZxmrXlqMnIJ9hgH/69arYBY1POGHOB8pq35WSMs24Hn5aVSLaYDApZWG4bs4GexpTB0GSMEAnP6VUU1owFj2l2jJ+bAP3sVII1cEAcYGSBRzNAMClCFyGyRnjp6CoXVlLEKMEng+1NaICYfLkljtCjGR3qbyQqGRQSf7u2sm+bYBqHepAHzdKMlHwVLYP96lze9qBMu1tpZecDO3t9aV4mGHCnCNz6VpF2sBKB5kYQFRlupHB9qYYkILA5bp+PrV2VgEY7Aq84xjDGiPGCASQV4qm1cBVDkD5TwO47U5oRwdrf7uOai9wGoGVznf1Pbj6VOG+YCQNxjdxipm9AGkYdcnbjGOelWoV3KFIOS5KH8ayd7MCFotsh68HgMx61MqMFGSdyN6def8A9VPoBF5jRsRh9rHqOAD1NSlBKARg5/uDj6itabvGwCRRlDtALHP4EUrKy5K5LBuuzgVUr8unQCWORDjcBlT849Ke0Yb7qjA7dCamnblYCyZAUYP3cZI6VGr5IXndgUnaIDi3luBnGD3FTHBBJXnGACM09xiBQxAGAT/CBTkXb8pHOTjjr/nFMLEJPVdx5GOe3+FIu0nHPHHfGabVhbMcu0DavByeCP504NkkKRnIxmkDu2SNsLDJ+8QB83T8aj2qoJ3AHPUigmWjIQrydQEHQ5WnKNp24+7/AHh1plKS6j2QMByxyPSmAFgcMvBwd3b3pB6CuWYHICrn064p8MW7apz1PINBjUjca6EttA3Efd56U2NGBO7HTlSOn1oJV9kDxjjIJCngqcUFRwBv+Vhwe31oGMZTE6jDcn7uOanVc43DnOMetMGMe25BBOAeoWpVBAGMcnHPrQNLUGUSfLkFsntxUKhonU43bSTgrxigksyRBtrkAg4+6vU1GEUZHJyeuMf570gJSrNkbSMoM80qLvIUApjse9WrgN3mNlXPPTBWpTtcjapJUfxVotgGqgGNoycHnPenKFGQQNuew61V7KwBIdoLBfxx1qFh1GNx3fdIoSuwK3lDPBzzwM5qB0MYPynaO4Wkny7AObKopxk544pqyGNVwnO484zim11AkRg2FIPPbGDTJVZM8naeowc04xurgSIqEYwcleBjqajZdowCc5/GmvisABMEZ4GedwxmmlHQjIYnPcZ/KpWjAljTb94FST8pJ6+lOkQ4wSehAwavlvqgIVBbOQfugHavNR/MismByT90Y4pS90Bg44ZWxj2AxU+QeMFh9O9KPcCt5bq24kkc4JXp9KCCwxk4zjIPTFKVugEyRBsBS3yj+919qekO0ncG+9zgUPV6gJuCZ3AkD3xUgHmLnGNp9KGmBGp3EqSfwHSopd4KBWAA5YEVSUmAx4pSoZeWbIHHAx3/AJUsZblcYbgMCOlJ6sA+9kEHDccLwKAiEgg89ucdKm75kgIWBXIyMbeC3r6UjhmUE5B2nIz6Vo07WQCFNoUbCN49KaSufmJIU4696HDsAS7GEeBxG5wvuetIy5UAE7iPXpWdlKdgI1VecrggH2xQ2Gf5MbcjGFrSC0AjEUrFl52qx3MBS+WpXAzuU5PFZP4tQI5FxtAGOSFJXNIiLtKjLtz8wJ/lWmiuA02+5S27rnauMZPSoFXcSu1uQcZOKylugJQuxQPm6Z3BeBQFUONxfDnpn+dRvKwDZIEJODs7ZJqtIGVl+TIzxx6UlFoCIqSTuXAx6d6bJ8z4C7RwMkdapLoBVdQ2Bgk5x16Um0t8pAbJ6EVSgragRtGq7mTn23f41H5bDJOcE+nQU3GLQFWRRzglueSo/wA+9MU7d+4YAA5NHJECE7txG49Rnjt2pSdpGDg5pckQIXzk8cnAGRzT1XkODgDHQd6u0UgGQr5kjkDjOMMMVotFtCkFSdvrjgUAOjVWDYXORg8DpQkW/EZ6emep9KfK3KwEq2+4gd8YznH507yvKG0k8jOScc1UoIBgySNp6tjAHXHpU4jyrnPbhccjFQuwCR7nGMngn/P8qUorgJtPUYP86FGTAi78g/KQOnBH+NEcOMkBsYzuH1rTla+8CWJkicF88ZB3DtTbh921sYGQACc1rGKTAlifAG4ZPGGbnFU/JAYsByxI+b+lVKPYB0sWFAwOehx3pB8igEnYScjv/nisuoFeQKAWQHcTQrMVIKncMZBHIqnuBGFVHbryOuKdtDD5VJ5POfelJJxswISQmXx90k8igqr4BBUEgkFev+eamME/kBGYwAFBK8kc01VXJyGUZwcd6cYRW4EtvBNeXC28Sbs5Msskyosagcnk5J9hz0qP/VMTtGMdMc0ezja4DlDSYI6Z/iHFPVcMFzk/7vNRyAQ+Xtl+U8k9MVNHAWIZht54461CWoCMpyeo6dKjEZDncW2gD6UAMkUnAUnjAqu27cFI+7jGB3osAiyBGbeGPptbH86WUpIPlUgcdTk/ifwNIBREka8jc2eDmhsrkY2qe2OaYCPtcEAd/SjcRtGDtBP3h/n0qrX0AkMRXacNkjtxTWUjnPAPcVcHoAi7mDDB3DjIXFWUxJGsZClwx5bvVgRNEyuuTwQOSP8APpUo4UopDMR6dKQEaRliwGeD2XmmyoxKkk/KeCemBQAu7GE5OSNuDz/nio/UgFuckCmtAJRhQdoHTnAzj/OaojLuSB09R1pbAXHXaq5POSetVS3mBgApKkDr0p7AKyOqqGAIPGRxj/69NhgeR2A65wOT/KlewCfvFmCrnORgNzViJ/JBZyNrdcjr7ULUCF8FixyOnys3X/PFIq/NhSvXOPWh6MBHyoOP73Yc1XYFyGBOAfTrT2As+VtwSo47dKYqjnBJBPIJpARMG46ZBGWVe1Sh9wK/Mu0n5j2os7gUiSs+za+OCX3cN7D3FWHCqA5zkZ7YH1/Wm1YB7MJBjAzkDpTeQBtAUAnqPzpPQAhkz8q9XPpyKlWAiTzWDHOBjGKAGuvIzjHYVCcyfIM4UfjRZvQAKuVCIPlB9OaqsNrnIbhhwTg0arcCd0QKDjLbhUCoBnJIPqRwOaTfYBgi4LAEv244wKbtJwGIPPO0YrJ6IBPMRc4XHuemRSSJwTjgY3c0gHogljPzAbc4JBHeq0+Io2Ygy8fLsHQn/IqJAfzVf8Fg9dj1r4kfDDw0lwElOuz3Nxp0YwGa3RBC4/CSUZ9ue1frj+yhoUuj/CH4fwKjR+d4dtJZQygEO0akg++7dXbHTCq/n+YH1sGdlUNkY5x3rTs8MoHOfcVxaPRgaSKWyPLZsHjHSplj2yD5e+Dg9Krl5dgJ5YwwGQRgZ57UsIYYGARjsO3c07JxsgJJIz8pBzg88ckVA8fQ5OMdB3pAQq3IBOD0HuaZu5IKspyeG6GgB6LiQddvuaJQCGwwQD73+H1oSsmAjjeoUKeg5A5oGQoJJUjIOR0/zzUpWYFQlpMghs7jx3FTYYDac4P+z0q9AIZWKDJzjP8AF/n2pNqja2H3ZyTuxRsA9EOCcEgN6c8U3+NmJHy47YA/+vT0aAhL7jjPJwAB1NJJuVRgFTnjtSejAmgKMjBlJ+p/z6VSbzldy75ToqhOuO3+fShNgaOPMiJIwAo781T8sK46EKflPvSXugSlDztU8E5zioTGHKqFP3stlsA0AKgUfKxBYnpimyKpwNp24+vFO+lgGFSuCCxI5z7e1IY3kxwwQY6CkAx0IwArFsjtUSDdKInHI5PGBzTsgJgyErsXhOhxk/pSui44XDE4Q0r6AVJUJIDgogOduKaspDLEclVYDhecf5FLQAVQsh3j5ARjJ6fU1FMPNkQKfTHPtimlYAWJ1A3k+25aCn3WGflb0pvcCOf5v3gz8oGV21A2QoJHpjmgBhAUNjr6+9RIu5lOD94hhT1WoCM5DBMFlzgHHGahaF0dm5KnooHNSA3axYgjbjqCtOaIbTg7hznBprRgMUHn5TxjtQi7nY8jA4LVanYCuy/aJWRS2VwMFabeJNHbuqg7toWOQnjdkZq4STAuQLsQ7Qz5H+sHAz3qqyCSQc5wPp+lPoBII844zjG04701cBWBGfmPfGKNnoBAkWMjAOTxhetVHDFwuCDnoP5VPxegDg2xUUk/MxyfT8qFVFy7k7cgjjg0uUCm7OSwQbUJxxTY8RsDuTPAK9cVnzOICTRqXOT82ATtHBqO2byA6sp/eMR9KfxMCs5LSnjrn7tWyi7BgsBkbtw6c1IDBGq9VPGDgj0quQq5YEjgnAAP5UAVZImkYlWxz8wB7etRudmMg5BxtIx/npTUtNAHQhcs7BnHIxn0qGZHSQEKduemOCKlgWULiBjt+6CeF6fWqYGOqSI6t8u4jnsMY+lPYAaLAPmZ6ZHHX6VVjCkttU7iR2z+FOKswGMmQVOEYe1DBlXK84Hcc+wpuylqBWVN5wWB2nnbkfpULptBIDEliAu6s3foAxcDf5i8bR1PSjyzGMkEqo4yKFPQaIX5BLAj3xwKgigLk5yDuAB254qI+6EY9WEvk7digMwYgd+appIUyWQ5CnaWWqUkCQzYrMWJGSOhPaoyrrznJ9h1/Cq5mnY0UuVehBt804jQhsjG7HJ/CpY1EfAbHzEHjvTTsrFJ3KyoybmKhju+X61FLKqs20Eb8A8+nXFGy1KtoV8MSXCnI6bRgCoGOWxu3bT1zwKylZgldlNkfduOeeB+FSc7MZIxz0qErXbBOzGbQOcHcxwd3amSfMAASDkY5xzVbMNRD8u0ADI+8dvFRSsSy4TIyOn9KaVo3CTtsLjopJ2sB3qBo+MjOxfvbjnFJrQwkrSY8MYwADg7uhFVZ8xguODng8fpSUQiEpV4FQfK5J5bt7VBHHsQZ6jkcd89a0jT0sxEDMw5TABODlacuB83rjFSlyuzNFG6KsqFpApBKq/YdKmZNsZAzkcAGr6jkroij5LkHIQ9u1QSxqJM5y28cZxz7VVrDi3YVlPlncOQflzVRshiwBG0fexTXkVbQRzwCxAOMEqcbvy+lV2ZejfN9DgH6/lR9oQwSblOQ2Yx2H9KgZCwGcc+rdKAHjCAptJXIHA5pm0MVxjg+vQ+/wCdHQCNtm5dox/e3dKrNHlg3PB9OtICKRRg4yFzmo02M+C3AI6NxTAHZd2MdMHFVml2EseARwCfSnJ3YDOpDp93J4POaV+MjO5cc4GKSQFYyrkrgZ6dKrOoDbyMLt+7745/lRuMiDEZOM7cYqKUE7SCR/u0/huFrOzGH5SQQcewxj3qJnKgZO3DcZHX6VLV1oFhqr1GTt6jIzj8ahY7eCCQT29aaTuK1yPKk4BwB/e5waB8uBuG4nGCKiUU3rubUUrFeVFUK+WRN/PP4mqzcMCSeg5JqXfYpvVEYAQjeOhOAcjNCrtyx+ZQflbbxWnMoq41dDQRk4OOex70wkLzjO7IJYdMVElK+giPIY9e2eBxTccng44HWne2gFdgFz2GTwewoI2qMj5T6H/GhNpoGCnaAcDOcUg3l+oIIH1zVKfJd/13ANpVjxzTjg9VPXihzcthoU4wQCMjpz/SmrgH5fWol7s7PcAYfKy7SrepNNZdwbJ2tjgkdSPSlzSlGwIrkg5CkEkY3HP6VGS20qcc9XI6D1FQo626jWqK7KSAcAhvQdRmmgAZJVlKnj5sUm2wIJAVJO44I+7txxTWAH3M57kjtTeoiOUAKAw+amtkKpxwG6460dCo8zIydoLA+uOaZ/eOecDoOfpTi7M1cWmIqtk4JwoHAFO2hcSE8A9WHFPVzsUr7FaTBO3kc9j1oKKNjBDjPToc/WlKNhMnRc4yCR04H6GlJBwrDILHcMHkYpWERRDa7YXKnJ61FJyWwThBnBNGoDtwCgMTwewxkH1/WofPJl2qQpx3Gee1GzJ3IzgZ2lm6kbT0p67cEELnP8Q/wpFEfVyGJO7IXA6+1OxgEE8k5Az1/CkkgKmOc+h+pqUtkKFJ+Vev6YP5U2lJWHsMyADxznGSelL6naevORWctAHLu3Y/iyB93pTdmCFYfjU2vIVri9zuO4DgbRgVCwO4AkkcYHQ/hVc1oBbliR8qRg9ujCjcAACAOfzNQ27ARH5nOG+U4H0pPLZ1IJKt0oDTm1EIZSMg4B6+9IzAADJBBx8po3Y7WAKMHk7ufxFG1sggEgHoB0o2EKOgyOPQg/57UKoHJBznofek9AK2S27K4VDySKaI/nLMccY9/Y02BA4O8uuSVGNtQiXcjFxtPPb+n4UWuPYntzFuQbW+Ynqa6S1yGXg+2Dj/AD0qbe8hGlGm0k7S56AKwH4mmbmVicFz9McVWw1uWLfL7gUYoFzkHgCkUgbvMIx0PH86GF7Cq22AMx4B9OAKRijgbMfd5yKq9o2BArCPIJBHY46U9UdnOAcHp8n481JpGTenQhlXYQMHtSx4JxjAOeQOv+cUjWLswLLvMQI3MOSBnAqHfs2LuBYMNxz2qtWD12LARUyQCrN1zSY3ZJB+maNLkjArZI3HlhjcO1Nf5PmIBYccDtUtJ6EyWjHxgRlQB8hbhM54quxZtxxz69BxVwV2ZMTbuCruIVTl8j8qgkUsy7CFVc5Gc7vX6GteZoB6uysuccHj5OPpS/JMTkHaMfJ6mrhZyuIkQlEZWOecrgc1YjV2A3Kcj73PQZrYcdxcFckqWYEYyOv/AOqrgCkKwB3E/wAR4+lSIWRGV8kfIg+XBquqySlgM7Ryu3v7GtYt3He2g6JfKAUttZumO3+TVhUSX92SC2RjI/z6Ucz3BxdhSpGGcARc87aWIGRm8wKsY6FRwag06NDGClgp+fa3A6Z/wqtMkfzAMSPc9aOhYxbdFACq3K9uM/SrMEapMN3zDPAIpx1Vx20NRrTDKxLBH44FXPsoUshBPQA47ev5VnP3dGNWTNFIhChX76j7xbsPT+VSBdilQ2FTnAFZ6WsNO/Qc8e6MsV2sw4HtUESLgZ+Zh60OzkVCJJsZ+hIOBjJNW4o9+QoAYjnjrUSa5WWaMEaqFBBzyF5q6kaKpyvyZ44xz6VimAqDac7cnPA3ZrQhKsyHcAPXt+NKS69Coxvua6bWRgw2kkbfl64/lV2MfINgKqeoA549/wAP0qZOyHb39CM79oYAjacEH0zVyJuAVG35hncPSs27o2ejHrLvGFUnacM/Yn0FWhEpAmZC6OcHAxRfRoR+rTbY32qWwAPu8E8dDU33lJZypUDIIrfZWPnx8ZO0nIAQjqOfwqRc9dzKoHXFIYgw+B0I796mRMDkHhuST/OqtoIYR1OOgx7GlbgkMF2MD2/lTguZgNyCOidfTrV6MnaBgY9q15bAIMZZVD9eue9Sx9zg/LkcDNN6gWI1JBLE4zgnPalZNqnKn5evHakr8wEcZOcMHBwfQVZOVB4OCOmRzTVlK42rDVVCVBDbgcls0gXZg+hPfGampdaGG7sO4yvJOBx2zU7DIIIIBA+8KytrqO6Wg5eThSw5z14NEi7flAwc55HNK1hNaEKhgR1DA+mcVbChWyOPlHNLcQjBDnecALxk5p4VV2rtIG/0qrOwFfy8ZOWxn161bAfucr2ZhStcRP5ahc/L83t0pkSg7snPXG40AK4K5556+nH0p6LnAwRz3Gc0AEgKgEAAD161GrkMCSAeq/LkH/P9KLc0kkBcVi4YELnHBA4pY4GzjOMseg61slypgOZNg+YHBbA5poj3bcHj0/rTcdQHbQMR7QAzfeZutOBXJ+9vB4BNOKUAJmxgNtICDjC9Tin+cHwAQrc456+1D1AljQkEnHAHIPrSofmGDgKc5rACxwzOdvzMAPmHpUZh2lsEOWx0btSb9+6AYFwcOuQMHrikwsilRjP1o2AVI95GWwueoOBj/IpRlVZQT0GBn/PpTsA9YQcEHkNwVHQin+U2Rzk9ScdKQDlVpCDydndam8sKTkjhf4hxWik0A9GQHG0qVf8AKoWgd8lTyG4K8VSj0AkMGUKsDgqcsT0qHCxkKgyRjdtH8/1prTcCVWDEZJyD2HSmA+XIwYMuMFeKdgJZG3LlCcc/e7UkeCAELF89j1rOpHowFZGPGBjpkj0qxESmMk4I7Dj/ADxWfKwHH5mLKD+fAoyyggrhc9z0pyAd+7bIAHPrUsY54UBTxgnrVxuroBHhHLAld3FETg4GT94547+35VprbUBk9thlaMgbjg8U9FdVboQo52jFYx01AJJirDcuTgYOAO1PwrfOF+f+LA4FWtXqA5o0cBCfmzlTilMJXAJO1egP9avq0A3a6sOG3Aj7o4p2wupwQGzwcUhp7jDEARwNvuKa2FxuUjjp69qPIJaDIkZyzKdyr12jtUwA5wnP68UzGV+axJ/CBtzk9MdagLFiBgE7sD5e/pSIldE23bjjjPIxVQI5kPBx/eBoYrWW5Z27QMk88DPQU0Iy7sEN13fJQbeQNHjd1GR1zxT4soFyeSx5x70WIexLuAG7BznsPSoR/EFB5PdqYXQySJieGwMdxUeNu1S3I6+9IW5INrKdxOVxjP8An2p23GCSRzxgdKYD1UnqenYDk035WIBH8XK4xRoBLHCQpIyQT2PSmsMcZ6Hk46f5xRbQRKkYZACTjd6Hn/PNKIWJPHCt2WkA9VVgyMDux8pxTkG0HKrt9a1irgI8Suyk888HFM2nlVP8Izu71o4pASqCB06DJ4qKRPmRkBzu4qI3YD2UGMMGVlUnkA9emKpMMZ6HDdScVrCPfcB6gnIYH5jzx0FVJ8HagU8c8HtVSjbYCZFDD73Trgev/wCqmeWu5gMfL1z2zRy2jcCtKpIBUgbRw6rViLZIDGy5ZCOnc96pX2Aau6N8AYC/xE0jBxtYEYyO3P1rJrqA5XXgk4ycDnFP2BwSDnnqo/lWjprQAf5NuBlTwSOagkYHAzxgcZpu0dAFCgA7gfqO1MKgEE/dA+6w5PrUSV0AKqKPmJ7ZOO1RrgE4I+XnrVRilHUCbzEbhgffmo1xzlXz2PQHFSopS1AmO5Sdp+XA6HmmCTDjccbaqUeoDigYEqVPXqevtUkUJAKk5Xt15pKnbcBhh2tnA99q0rIioCOWPGKvYCOEqjneMowwNp71NFFuZsgDjgisnHVWAiaIRkjqu7HSoJFMeMDn3HSqVP8AABNqkA4+YtjJJznHak2FRyNuTwc1Tk7pAIuwq6hW3Y9femGIJg7c9+R0qgGSRbkGCO5xjFOjCsQCRu69aykuVgV2CiQqSrZI4xyaXYGzgAY7Y54NWtEAsbAblYEKDzxTGBbLkMTuxhRiocNwBflQPy2TwcelSbRxtUqd3c+lQlZgVpDt4ZefUDFITGBwBwc4PNRa8bsCqy7mViSVXkhW/SpHAYAqSuOHBOcUQXLJWAjb5CAQxJA24HJp77UiJOeecZ6fjVtrYCvFEJd2d3X5eeh9aiuYivKg8E444o1V0wMxg27IBJJwcr0pASSE5yKNgFU7AWIw2Orf5+tIp80grgfN0J60aMBkkRI3ZPB42jmoQqhdxPA/vD0p20AqSA78+pHAFRtvXcNvIA7UgIxH8oJL5J7GpnwykKD9V7UgJoYwmGyM9TuHarsbB8AD6fL3q4xuAeQYizZxvG059j71PHHsAYr971XsK1SUdAIWL7jwTg9jU6tuAjPzYPp+lADGGwnIAU/3j096dJl1QAEfN8+Dkn/CkoxQBtWLBHHTdz39MVHkqQW6E+lNR5LALjDM4xg45UdPepedrHDYx1xVqLd2BWbllwDwcHceBTmiO3cB8o4bcK0SSTAc2AuMHC85A5+lQswfheCp9PansgIlDc5LA7vXoKSRiuNwcqp7HtWTjZtARrIMHJB64GeTUkYxnAw38OarluAxdzSOhA+XGRirMkfyog2gEHcwHFY2d+VgU/JwWVssgPDA1Hgq23+993jpVRXKwEwXJQAe/YipTEIgSd3HvVLRgRwxhWYYYfNxioXyku5gSOmT2xUgSocqGQZw2PlFNCBuSTuDnvjH1p9LAOZSrKCAenK1K3ygFsrycVlKNgHbVIVskkf3fSqxZUxjueTmodgJVjQ/OT2BznGPrVXy8uSFPDd+hFICJrcthgPbjn/PWmsoX7p6Yxx3oAjDZ7HAzjdTWTnPPX0/xoAkUOOpABPXHNPbCnlCWJBUk0IB7BSDkH7v5+1HlhlPJG1v4hnNaRloBGpwSrA9eucU543L/IGYHHKj9KqLkwJ3TCncfnpv3Q2B83r3pgNYmPkE8dsfSnRMZcbh64G3vTiruwEIVRKT8x28f59KR12sOoHJzjpUxTsAbGVQMnBHU859qljixubaPl7sKuLtoBXdgrjJ24PXPT3olVtg8tRuYc9ePrUyutQE2PJBnPOSOPapYCIt+M8j5j6e9RHWQEciBpAwYheOQelIVG5t34jp0q1eL1AJk3JtQYPbI71FFF5WQSRu4XIzk1SVwIg53tuxtGe3Wn7BuKkOvHpwanmuvQBCzsSgBII6gUkYZSc9d3zfSnswFlTBUKCNxGSBTkChgDjCn8ue9UtgGGNXYYHJb5cHmlkiUkAsc9OnpUvUCt5D5weTnqARxThuTd5g7HrxU2AmWREwdoDcY4pNxLbc+3T/AD702mgJA67gmTjofao9sULtgHGMYI4JpwXUBHBUlcbgQD931/8A1VXeMscgZ2jnA/z61nUldWQCAE8gMQOOmR+VQy2+7GGPUdO/rio3WgEkiPEsa7WViT/D29f0quvEmQPwA6e5qbpgAX5juDYyKsrsb5QBux/CKAI/JEbrg5Vu+OntTLl4VidnK7YYmYnB5IHT65pOPNoB/KJ+3VNN4w/by8E+H2l/tHy/LaOzEe4QxNc5bOOm4ED8M+lf0cfBuwj0/wABaTarGEiiJFsgGNq4Axz2GK7KkkqKX9bDPVEXcAhH8WCMVegUq4QjargDkf59K4tN+gjVRCqfKGYgjcAOnt9akTOQy9iQeKoCxOo2DnavQt6iiSN1jLoGI9hVJ2AhkVxs5IB4OR3+tKWZXyELRqQJOO3+TUgK6RryCTx0B/z60saJIRlRzn5c4J9qAK8gbGB8vPpTuQy7unUfL/n0o0igHP5ZzsIznsfz4pqjGd/cEbSKE7agQmLBUjgE9c0xiApPHPAz60XTuwGvsZRx27mkdCckZPQcCqjqBFu27h0554oVDh8HIIOcr+NK4CvbbWWRA2d2famSIrIQ3K4456UtmBXjD4YOMnJHHyjg1bEW+NCBjn06npTWgDMmPIUHeeAKjAbcAoOMjkrSAkfcE2ltoOe3NRxnaSWwvXqByaasAyRd0ikHBRgcY60+TaqqGVj7AYpAM6jpge4pzyhF2kqccY24xxQAwR5RpSwXB/u1FtSNmI3NyCvv/nH6U5RjqAjQ7EIGRnOc9/xqBHKkKR8rnufu0ONlYCdtgOwoenUdeP8AJqoyqrksAGGCi4+8M1HUCeREONhxnGSTwapRK6ygk/L5gyeKbUlsBJOwAxnJUY/+uahY74/lBzzk09wIihOOWPPA9KfJCpQHfjA5DHmqV1qBWVDyGyBng46j2ppXyWJII2gH3/ChvoBHMN8SupGUYndtqwmGiJYZHvxzUAVvLyWUAlccAUsYKsFC4XvuGSB65p2voAkgIwQGxwOe31qo5djtiVt24DdirsgJkQWyF3BDbju4qo8ZudqAHy1lzg0r9GBYZTFEQoZmzxj61EmQCUGCR8wbmtNGrPcBzjaCSD8p7cDPvUMqhQRjqOO2apagRkeVEZCWBGcKTTICHJOehABHehO2wEDgFgpGdrY68E+lQs7HIIJIPoBiq3AfkHCOOT93H9aiaHDhjnaQBuH0/nWU48sgCWNSC2Hx061VACYMh+XOF561noBKyJxkgc8LnrSMFVTgfM3GT0osBXVeZAeSPu/j/wDqqLY4yRjgY+YcGhqwEiuikKRyww2B/Oq0kClgXPBxxQktgI4EKuynIUD5dydfpTJVDbtwIz0JboaQEbIdwj3EocA5OCKYkJ3EFTtGM8kYPpRawEUuclUJCjtn9agVCv7zOGDdMfrQ5JWAZJ8wZmxnHIAxnFPZMR7+eeM46e9ZTd1cDPKlZAVwct1644/nT2AwflBJ4I96mWgEW7LKcLhTnAIpkspAI2ktjABA7UWvox6EYjJw7/xHBqHbiQA7uTgcUJ2GRyqqK2OeevvVOWNXxkncRjg0+W3qO1hQqr24T2qo6ncDkY3Dr2p7u5nzdGOZGwSgCepzio/LZgF3DAbOCOv0pqeup0RVkQyxMckHa2eVbv2qq5BxkqdjHnFKc9bFJDI4wxGXAJ+7z0FVG+XcuSWzxgnj60rdA2EbnYwHzbj/AA45Hp+VVeAwIwBnjB70uW+gm7agSThMEkdDinRAqTwXH90iq8yYzvcguFKsBuyg9sc0uOFJB3dn28Y9KLcq1Jd+m5BtxlSRwc9Omak6bck4J4qbaXD7Q1wuQSDt6YJxzVZ/3pKgOQO2On+cU0mTd8t0QtExx8pwvB57VCQ+QCcjvgdfataaciW0hsoVAcEMMZJxUS7wQFG1j03HvR1No35QKLsUBhuDnOD/AEpkh+UKSchvequy1oMUtHgAbseg71BKzsQR97jbx3oceorW0JIz5md53EYxsGD+FUpOJCpPy9hjHXrUOfLOwEZbcu35uD60zCAA5wAScFuaa6gMZc7uRgkDp/L8KjaPJG4kkexp7jIvmJII424yRxSMoAKbmHXPFVyp6g9GRAZIIB+VQOmaieMhcHJDNjIHSpEV5F+VVbI+bI5wQaj8vbtdDkbjjv0pvQBo2hm6B8Dqf6etNeHfhQSceoxigBZD5Y24JbAyc8fl+FUXZuinOT83H+fakkBDIpBOAcZGDULfxAruGDtyaAIwo5zuVc9xULMedgBZRkMRSlqCGK2XwQc4xwKifachzgfXpzVxfM7DasxuSvBHfkH0qFyVdSVO3HABouuRidmRM23Jxhs/Tr0olBwCCSM8YHtSjG5rBWZA5xj+LHbFQtgYDnaAehPJqOVSnY0aG7VyFPJyTye5phVhtGPkzRb3tBDWAAGTxk/d7VW+bjjnPYU/h0YAwO4jLbQBn5aQ9sYyMt97oKipFKVgK5c9Rg8cZHSmSOMBS23HqcU4tJK4DXc8HbgKMdKnAPUALjp6mrcbT1Y+g3OMhweeOvaj7o6YyT1rFyle4rN7DJM4UkFV57enWnKdqjkHpzRK+z6FSsIyFc8d+M1IdowSDhf8OtUn7qQWuUH4cYABD9x+tCqM7tu9ADu9x6VHUFsV2bJIyM9FH+e9JtG3cpyqk555pWFuQOuXALfKPukCmYIPzBsbu46CnYaI3bO7Cj6kVHwVByePfikWm07DmTG3ORt5yDTZCFB4/i44oemxrzW1RAx+8uGXbjBI96UZXJySM9hRewtb2IGYSMQo6Ed+lOi6hjxyduPb/P6U9mIsLhtyZ4wPu8Go922Ta5Od2Af8/hRuxtWIXkSPdwUZVx0pqMVRThs7yW3DjHaqVhdbEUjMxdcncO+PSkVdrqQpc/Spe49iMygnLqVGe3H40uM5XICseC3+NIQw/wALZ6Zxx17cUgUctk5CjI29OarS1gE4OdwfK+3p/wDqpn3gApOD7/nU3SeoCjBVtw+btj2pS+3AwBg84HP+f8ayk/fsx3srDQTHuOTzwQopSeEUgnLdz0/zikvdYITO3GcdRgA8mozg5GCCGA+lCjaRLSZGyjgE98HJ/SnEfLg4IGeopMpK7sRqME/LjA44pScbhtOM8nNIUovYawIz8rHHPB5qNlBBIJQDH1p7DAfeBA+uT/SmNKd2EGWDc7V9qqSEIm8MTk/TvmrCLuyMH6VNrgQshQMSpHtj9aincLhSD8q8EDrRYmKtcroAVL4IJzhSKqtGpZMAsoPOG756UK6LRJAjiRzj7jfL9PSurs5d0bZXhejHgYpSfKgZpJuOE+8Ceu7Hv/n6VK6bx5ZOM9ePf0qtkAi70JCkKgACjHWnDY0RZB1xwfrSQupWDqVBABG7659RTRln8oqSyDORxzQWrXJfLLt5ZBXdj7wqa3byypZsFSeg9qQfCR3GJXLdFH4NVfABU7iiejdzQWmiRVXcSBt6ck85qIRKzMQCfmGeOlNXuWr30J8gZ6cnHPagAybsEbcD5fpS6jklsOZyq7wpOP4lqqzFf3hPcfuiPTvVbbGdu5JJLlCq54AyGHT3pkf3gr5HPUntRG/NoZDpYgiOUPyvgfMf5VR3dIuodvm4zit3zPYRKAFwAOangX5laRQCH7Hgirpxegy9Mirs2ggO3pVZS7OdwwF/iNW218wVtiXDSMoRTye4FWgDtXeowD3H60o2la45LQRgxwFffzjBXkVWk81CoRc88DHWr1sLlblYkaMSlfOBRlGSd3QetSj/AEdi6Zbtggmi7SKjuEzSPEWySwGeeMVIqsIRlsNkZGOT9KXQ1UUivJFuw2CQG5AGKY0Slk+Y56qDQ9ALcUTNkADCngY/lWvDaKwXHBGCxI4Gfak7IZuRRI4I2ncmPoPpU8YUOm4Y6844FZVJSZSi3YjmUJJuQEeuaeqZyoG1QfmJGcUnqQrjJGBRtwOMZJB6VAqMcsGGM/KMVLV9joStcnCkhBkZyOcVciTzHVFJYgDayCo2dkVa6L0eVcDALcYDDrVtQq5Jz1+ZcVMVckVUjO1ldZDk7dp5PtV6JQzhGU577hxRazNk7GoiEZ3Llcdc9quRtkjcCBxjmonaxRNIDsxGQzbhjnrU8SFkIc4zisJXjsBPF5MUZQD593UD+dRXDXJQR5+RW6A4xipcnsM/WZRhAEBdV5cgd/SpIkGACpxnj5q6VsfP7E4VsnOMHsE5xTPn4bb8u7oen0q0rgS7cMDj5c+uKsKUCn5Sd3YH0pXtsIYFxjceN3ABxzSqucLnG1jhSOaumAgi2KSW2qMnp/n1qdV2gnByoO4E/pWnUCSNScbSvHJBHNS7cDgYJyc56U9x2ELbeMHHfmrEbbsZGT9On+cUloxMf5fK4bjPIzzmn7ckKflIOCCOlNLQSegixFMc4Lf3jjFLsLbueQT2z+VD1RktFYRV+UrhmbJ+8KXGSOvuT6VnKF3caWruToGYAkDbu6inbFVssCR2waUkyHv5EqtCSflJGMYz2qFduC2TtGfumo6DFZc4GPm9AOanWIBSB/FgYJ5pyskkIh3YBOfmxxtHX/PNTIS2V2secDjNIY/lCMhtv+9TxGsYBA+YNyCvvTTitxEsu1gNp2nHBJ6GolDByfb7y9BVcqbsBMsYYdGYjORn3puxt5OBjOMY6f54rSMEtewEsUSLuLBhhueeBQ8bhjgErxnBqkrAPDZyOowNpA4zUse44GCDnA+X9aV7ASPChzhew+bIOP8AOaqkYc7lO5AOtN67AWl7MwyF9uDTmjGNyjG1iQSO5oTQEisEwCePr/n2pyLuYuA3BGAvaueTuwJApwUGcEjJp8oG0gHDAjO4UnG7QEG4NgbRuBx8w7U/yioJUHjvjvT2YDAzDaNp+9j9PWpjExOSozxxto05QHKNygKRuJ6YqRXyQGGMAAbh3pxXUCQsY1+43J556UIQ+FH3jnG7nFaWkpXAURHgbSyjgnb/ADqcDMQAwQc/dPWl9oB8aPHvZz2+VSPes6aJll3DK7WB5PFX0sA5I12l8sP94/ypzsXOwjnI4UVpHYBrKFXGGzzlfxpV5U4G0k4GT71zTkmwHxtg5YE84yB1x2qfDq4Djtx7/hSbsrgTY2FF2ktuA69alEW9+hwDjbjvRzc7AGiCZILZ7U5Rt3kA9O4HFat2QDymcfM3PFRxqFLZBBXHX1qleQE8mHjAXqpOST+lVU3LhWBb2xis0rTsBM0Yl24ydrdFPNO2uoHDey470+WIDVXHXIGPunvTlyoO0lj/ALI5/Wq+FgMjzISSCNvQ4zUm3AVs9yelGxKb5xrAkAAPkcZA46VJszjfkbT6dqW7HKNoiHYqg52jp0qJGw4XBGD1P9ad7GWrHRq27aeRn5eOKSWMBgCD94ZUGkLVPQlKAADnGOlVMAsxPy5/vHpVW0uK19CweMLzx1Io2swIwdx9qkv5CFu2Dxnrxj3qVBkAsMgHAoJ2Jig24BO7HQCkRBsOQFbPG49qYFQ7gSDwmTk496eiKrBmBznqTSEK0WSCqnOQcZ60MpGM7UXj73egCSBCu4k8E44Xmh49rHkjJ+6f8+1Owx6thWwDk9RjNOiRAG3gnPTLe9PrcQSRMCWRudgp8bMgBwTtx94elICGQmNlZAN2c4J5/GpcPOhAU5ye38q3hF3YEUKSo7K+4Djb/wDWqYDLkKG64PNN32YDgQpHAyfU1HIflDY4bjHeimncCqoZC5IbBAx6Z9cVXkLcE87ScnFdKSQAu5tu3IO78aeVDEDHQ9Md6ersA9UdVAG5gPbrVZiSTgYIPPGce1SoXdgItu4bsH5Sev8ASow4VgA3zMeFJ9KLNAW1ZTkFh8vrUbbhyScknjsKXLbboAwI24jb1HGVp0chU4A3H0C5x+FNqwDnk38bSuOM560CAkA4O3HpRFXkgHJC/Oc4H+cVFLA3XGFBHNOMXqgIZAQCAhwSByf1oVCqZIO8jqegot0AVh8xwB1A6d/SrPKrhiv3f4h0PFJoBFCnKk5OOAD3oaAgb89ccntTSYAu9VG7AGDnanWhnZcfMMkdMUWDYVt7rtUYK++PzqBD97OMKSRk1LTjuZc+o4MFAAXJ6j1/z1qWVSqoyk4P90c0+XU1Tuh6rk7STuyOR/n2qrKx3r8oKluQTyKnfYBxVcLzjA7E8/Sq8vHRuByOK0s5aANMRVN3I2jk5/z60xVc7iScA45X9KUUgGSbgwUkjHYimsHTBKkbiQOOvtSArtl8MWCjdzx0FSKp3Bdmenv1rNR6gQzS8lVGAB6U+J9+0HKqMgkiteRu4EiASEqTjsOaYwaPAH/Age1YTinoBJFCJgz4O1D82ahZRuIVTuzj3NKMUkkA+PYPk29vmwc1TkXaWDYTacgGnazsA9mVQqHK54bPWkZPNAy3b5c0W1ArgiMjPQnBwMVWlnyxUErsIJbd2qbMCtncwwCMdsc/hUW35jgD5fUZyPahJvQBMbiQAenAPc/5NRRjLFiDtTng49qbi0AxpOqruyD2NNHzAgn5gx4xzz3pxjcCnLw3OSo9gPrSkAhS3XOBzU2d7ARhSXVSMsTjr0q1HFswDnOc/d/z7UNNAT5XAUAY5w2On+cVdjh2qAiElj0z39K3px0AeE4JVRuOF247/wCRSK2CoYH88Z9jW3JECykICucquccE89s1GsQ3gIwK5ycr70+SNgI5FVsIAcZ5b+lT/ZsJwSGxzk9BUqNmBXaJVJ3kMMfNzVd4+QCV3EjB28Y+lXyrmsBKtssiBwWTZzJuPUZ7elEMeFYnnaxyM8H61UVZoAEaGVt/fgL05p5XbgBMjJDHPf8AyP8AOKahdgRKm7OCQc8bjxk9qctuoxJ3B/An/OaqUF0AhaNSXIzgLg+g96YY0I2BfmAPUdfb9Km1rgStCiAZVc8buKYwRfM252hckNzik1cCGNUcu2QpJx16/SnNwdmG29elZz6AMwR1GD3OOKYQpHy7cf7VQoXdmBGsIDqSeOxHarDRqwGCeg6mrVMCJVUbuO/0p0lskibi4/A9/eojG4EMUiRuYWB2ZHpn/PFV7hWiZpFBcbs4Xr9Km2tgJVORk4J47dKdINysuMsDwSKUkpALAjrkZAO3C7s9ajZEZiCCSOoUVg1YB/UhcfLgckDFQM21jhXO1jmgBm1jnG4eoP8ASlWAtvIBO0dPxpAVThXKsowTj5RUgHJBx09KYDHj9yNv90dam2BsKeT0AxikBFhgyqrcA4I9KlUlcEjofmxTAi2DlsYxzmplbIB5yCMDGaewEjfMGz1znGe3tUKKPmJVuOx71SfKwJJI1KEgBiBlqiVTyqgAkntjr/k0Xaq6gRsRG23B7ZNSMhZNw4Zc9f8APtReVgK8TGThlfIzyR+tWQzBduDz/ePNOnLUCDaC5GO/cd6ezBd0ZAz2I7f5xW6S2YEiR7Mhv7owDwDn0qsxDO2RyBgjPas+VqXyAmgAbccfcPQ9fSogvmMSMKB61VtQIcnc2WPGNu3jBz/9b9KmEXBDk8elLXoBXbndlT8ozgDr/nFS7WVVUkHnI4qakfeSAQAow3FRjJyRUcoIwQByB1PT3px0QDTHvXoTg9jgfjUqqMMed2OMCq0Apz/KoI3DHBycVYjjLIrMc4B6mp3Ar5YyKpbYMj3q60aMByfZR3oiBEUUOFIxz3NKwCqFAH+0zDt7Up9EA0JxkL8xPHFEsaRqAxORnPt9aFffoA1mLKNi7VDHB9TT44whDSKd4bjNYvW7AQxqNzqMEnCqBVCaXD5IX29qdrAOfLqM/d2j5iODTVjIUMACyn07VK12AbNHkdccenX2pkalHRjwd2AM01owHuwckYYHP3c1l6632DS7m43FVitmYySDgfKaYH8p+g6bL8Tf+CjmoqrPfz2uqKC5XISKNgcDsCWx+Cn0r+m/wpAllothZ7cG3jI3jgdep/z3rorx5aSuN6M6tIlVg4boRjnp9a0Y0VmU4+Zepz/KuZK1xGokfylsHZj7xHFNjUmTaoBDYzgdaAJ/JK5yu0Z53LSG5JVVCqQxI4HSnZAMbdtHylgoyVIqNgZFUKo3Z53n+dKwFgRqiANw+OmP8+lRMrDHBT5gOelFktgCMpuK7d2O+enPU1BIdzkBTjd6ZzSUQGSx7iCoBCHkA+3+NDRuQVLBsnHApdQGL8oO8Myg9AaiGG37t2G+7g4P+elDWgDCrFhkfKpyq+tPLZJHcc9OlO1gK/lMzbieTgfewM/0qWMNESrMrc8lVP8AWnsA1k35wXHzcDNRAOu4knrhflzSAV45c4ZSm3HOwc1bjG5SuGDcY4o2Aom3czqQRt3dxT2Urg/w5xyMn3qWmnYCRBjjknjDdaR4lHChgwOWDdasBiR9WIP0plxHuzhvlB4OOh9KVrAOETmP5htUdsY5+tQJbszAMA2WPGOv0pWAtmIqpCHr91sVGkarlzhimCSBjHvRqBGcg5wc7yCHFQkIwdwo4Hp71TAjeNn2qSSuew/z/wDXpWjEuM/IV5Vff1H+etLaV0BE2VUKfmAbOQv8vyokjY/6tCBkdRkg09wIriHdtI+9/EVX/PrTU+RcP2/ujnj60uoDXKqcqBkAHAXp9arljIDhTwMEetVHcCKQFQRu+Zeq0uzKKNu7c2Dx2pPcCTyoyhAJLZ4yOlQIrDKhekhHpS6gJ3JQptIOOOfrTEUOSoB5XsMnFO2gCyRtGEUg98cdPrTvJQDKq4cDg5poCm0e4qGf7xwBil2iPJwwGQDzRHVgOk+4SQCMfex0oWNIlyx5LHJzwRT1XyArySFyXUkqvC4XvTGAbrnK/jTXugLuVQQQpbHfpj1xVdY/LB2j7p4YVrJW1Aj8nd82SGUkqKiAV8gk5A7Hp+FJaTAbtxmRAx6ZVR6elRncdxG0KD8xxWUtZJgRTbnwMFxjPy8ClwuAjAOQc/Lx+dStAK/lO7gq3ynqNmTUojIcDaw2kZFAEMjiJgrDHP8AEKikdgAFGGYkH5aABYlbBXI2r83v/k0JglgB0AJ4zjmgCsybW4baO24dc/5FVzbyR5O4NkfxAgdah3QDHXeeB5RAOdx/oB70NtiAJG5ivftWkddwIY3Rmb5NzN+IqDbgk4BHOAT1H+NY1HqASR73CnIDEDB7VA4yFTOQCd30qbW3AbJEqbOe/HtxUSjOQR824AjNTbr2AgZMEqAWP+zU3lbsAA+5zQtVcpoqtgMY8Ej2HIqmT+8II+VeAKa0YKN9CAoyktJxg8fL3qOT5MMGCkEcn+VGlx3RXVPnUsGDbvu5pJVKlR82c5OR14oIW+pJsOwjaCrcdarxq0WcqM+pHUUaI2iVZJW2srKMZxuGOtVCm3BcHaScknPWi/vIbdkxJ5BGAwGzAA5PXH/66plgwJJUe9HkYp2BWUncRnDc88VG67mCqCFLD3NCvZorldiJRhgoBPAXcT0NTxtgAAHIY7iewp7MLcqKMiu7HgsBx93nAqbGYxzhsnGFolF2JRCEC85A5555oQlickBePvDn8KbXNDzHNWRDgruzlkBxwvFRxgksAdm3kZb9f5Uk2tQ5k0IwEeeW6nLE1CwJI4wc4wR196unJJC0ZEFDggKe/DnNM/dlsZwR375q5fDoO91YiaERupLcsef/AK1SFVIyVIIOOv8AhWUqlomkXZXREMb2GeVxhVPP41GuHc4Yeh9f88VrH3oDvzEEreVkMPlB9Pm/OqzLl0ADDJ65qblW0BkCgqo78g8/56VUmZhgIejHgjkVSuhDmXygWYEDHUiq8UhdC0g2EdOO3b8aTk1O1gG7ejZOMd/5U44wASQo4JXvU87btYCCTggKQ+eKrbhhlGTz2PaqjdgR5DjIAPTgEdKrruGFk+Y7v4R0FNNMBIl2yF3PzYG0E+9OkDswMYICN85PQ9sfWlf3rAMlZCMhlJx261TZeTsU4YEcnP5flT1T1AaQEIDgjCgHjAIqvIyMOG6dBT0lLQCufuEBl3EHjHNQFgm5ME59s1VnsVonqHJOACR/sjvTNuACTkgnjbj6YqezQpPlZBKCpJHXAGccZ+lRP9w4R2YdSCOKHa92Fl0KvzFjk/L/AHT1H41IcuhUY3KfvDoaqPwqyLp6akQJAKnBbnHrSMitjcRx7VnZN3Ljd7kIOxByOM/xdabIuVKBuvTjP5VT5Yz0K2IFDKANxJDEHA4ppUtuGeAPXms5yabDYZtdhnJUDOfoKgfI28hhnByP0pS5np2AYPlI+XIJxjHWmMoZcBth3EjIqb3SQWEXJyCMnPHb/wDX0qVgoySQq/w5P+feod+ghh3DJ25GQOlHDEDn7x6mr5SrDmZVzz8vHccn+lOCHDfdckY6YxUhuI2ABv8Al4646imkoqrtB3bjjnPP+c09haFfbuZgMnBGRjJ96QpnJU5Cg4OPwovoNdiHy9oYAZOM/wCfzqIIcnhtq56EZo3QK6ICu1i2TgY7GmqrZY5288U9VoLREYVt46suewpu35xtAPPVlpMrd2EdsbkUdvmIHFMQsSQedoHIGACaLXKg+UrttDZBOM/NgdqXpxnk44B5o6WNb2V2RLwxHBwcDjnPp/OpSu0rzjac/L2oEKrbSR905644pFO8jp17HrQ2zNSuhhRUDZ5wo7fzqLBIYlTgKMYHWizTsactpakTd/3ikk8qoqH5mAXrgZOaGrCHkKSqldvzHd9KXZt4IPtzjHpVaMCEgkhSWKk8kj8OKjPBPPTjpjp/+qoewITkKeSeT2pQwGfk5Ax8tTJN6AA4K8+/y04sW5KkYrOO9mAAYUnunPSmAEDcwPU43Ubj2HFVQKyjcAemOlIqbQCQAOg3HrQ9GQlZkA3SAhRxnGcf59KXO3cOW2jnaKGaLQaG4AHAMh+Y1JIgRTuG3nI55x60t9A6EBY9hhW+7zmoGZ1Qqc5bvtGcUtiRRvCq3B55psmMhyCCeOvpVyQEkewAlh/vNjoaFkdWZEB7fN70rNaj5dScKGVmLkt3A4xWdIQwyybvmx1xgDvRJNBaxC2dhLHjOAcVXbgKwAyoOcDgGhAie3O2XJBOT69K6W0R9jAjCt644/zihh5F+FgFChvmUDH0q2CrqGU4b3FLoIUq7OSq7I0U5Pc1FIpVBHHwv+c0D2GD93uQrlCQd2P501dgVsHPPbj86BEh3nPPzHoQOalBCbNzKS4PUdPWkrjT5XqV5WUSABevQg8GoZImZgeQoOfmPU0dzaIMzKxUDPrjjAzU45UjOMnAGOafQpaDcBUYjJ3Z4IqVCVwWUo3HOOtO/KSmm0NEj7iCnynOGJ7io/LLlWfgjORtz/npSiroLdB5iafpxsYYIOMkU642o49cDLD2pxbizNkDSmUEBdm0fcxmq/lgENjg54963hPkFoOEUzkmNh0GATjH0q1bsQGidWJ/2R0rRRsrdQs1IcPmIxn5e22po3R2YkHIA6nFPluioK5ZVPug9FAyF4pf+WwBJaNV+6ooaS17CcWmBAzhWxk8c5NQBHLsHGMHg+hq+lioqxMVUZyxZsY4H6UbdpwxG4NwMUmVFcqJom524+Vm6YoYDezhSFB6FqVuWJTVhjReb8yHHcMDUiwFirgEBR065qZu4GjBD5hCqv7sfe/wq+sflSRBRmPsM9PrUy3GXnaQL/o69H+bd0C/5NTvIQqkhenX1xUlJJ6orlupJ4UA524/SrUTQtGBg8n72DzUKTVyUhQNqMoXggbuP51CyhcspG3PJYZwajfQ2DaThl5CjGO2auQbyjFRhgvBBpctkVbQ0oY2Cjdgb/7xGasiIEAEPycFvrUPcSsyeO2VDtjjPplfWtC3jG4rtJ49aq9mb7mwqYyQu7HNOCnjAxz6d6yqp2sA9VRsAjc3I3AYqyo8sDJZ2B55rMZIw2k5HI7Yp+0zuEZm8kZIcnofc1MYatgfrGykug2kBj84A4Ax160kucnBIDD0GAf8a6baWPn0rpkqrnHQrxyG/SpOFOMBQePmGePpVpiJtgUbCPm+nOacqqM8nG44GOTStzaBfQjZW3fdwCe4qUqox8rdcdaLuMgDd90AfeIHX0qTDHOSOGP3RXRuMdgN9087hwKm8wAAEfUEUJaivyj1CuFBXBH3vX2oZWGTgoc8Ljk0upMnroTqSFLYb2B9RRIWXB2sGySTmghSsyZo8BTznjioo2dAFxnOeBQJu0h7HJHy/Px07cUgUswA46cEdad+URMoYgY4AOOlOZXUcA7j1496NRABnr90Y6D+dMGQZCQTlRwKycbSAcMlhuB+U/McYpFV95kzlM4xkUuT3QJyu4jOQU9KlQ7MDPRujDpUpagTsd6BlGNvIyM5pkbbs/MBjGDjOcUcrbQC7cEKoLAE5Gc5zUWWIYZI+bg7eK6dIqy3Amj4QHPzcggD8j/OnZyRt4/3h0pcyWgEi7sEEHaG6EdP84qaOWRiysuUxjOOBS6gO27W3HaFAHfr/ninM3mbSCFPU/L0H+RQ9dOgEkW47QVI+fhql2IrhhuwGA+bnmiLAFCsGC7go6596YOMrj5W6MB/KlNe5oArKMhcdOuT17f0qwgyi4UjY2dpP8/yqYw01AaB85Xdj2HenY2ZB55FU4JbANKqFJA5XnmrKujRhMNw56HHNZ2sAjR7FyVcfU+ppjs2wgAsw68UutgEXer/AHTjjOBirUcXGcNnd2HStna1gHtCfmGTjPXb/n0pDH5ZAAIbPUk04qW3QB5l2gAg4yRyOwpGVjgZXAPb+tTJ8oE6hgOT8+D2/Kopxu2kEHaQNoHeiMk9QK6RliVKtjd6cCgqqg5BypyO2f8APNKUuXQBYcZw6jd1UA/jQyBCCA3zn5ee9ZW1AFAbKnPy9MnoavW8isoBA3A8HHNC6gT4354BGMU3Plsi5OSeoXimvdAUsw7gFuOR1/8Ar0nJxtzjPG7nJrovYBoLxuoPK5zRJHKzDAxn1UdKbdgYqxyx4ywVSMZVefwqZdmD97APTPP51FlzXAVI/LLfMdvOOeSfSpW5KKFJIxw3PWi1w2EkTAUMCAe5b+dCfKACBx2xQPYe/wAmCqkY5Axn/PWm57kfKR1xignl9640HkZJ2huwqQsCpGNx6fMKCiJkdioUd6cyhcDaQ4HVl6Z9qLtMxatLUkCg4Cn5sdAKqykr2wy8ksOBRsTvsQgvzlSc5+7+FTxxMAODjdncTmjVAK0bHJJJGfSrKqSFUAZYgcCnoAx4ixHONp7GpWj4IGflGNwNICuAQTgNlsAVLtJzkng5o2AeIwccZ4HQ1Cfxxkjp1p6oQgiYEMWBU9QF5FT4WX5cfMue9GwDjD5eT644z0px9SDwMDj9c0MCBo93AJwpOTmo2jkTa3XjjmgCypG0DBdh1ANA3FhyCB1xx0q1EB7oFIIGeOe/4U/zQMlF+YDoDzn6VrG6AeEWdC0YbcCN2ASQKjVckBsgKeccUW1sAxoGySAcBsMcZwastp7S7FAI+XgAda66VJsCzFoE2QxJxgcNmmyeGDKWO6fYQPkjO05781vDDOSAnj8ONEc4k5OeeAParcXh2NSXZm4xw4JrqWElawFj+wVYOuTwM5A6VQfw8+QIxuUNnleoprCS2FdIlHhzagUnAyeo/wA+lQt4TUoWc7f7jY5JrSODbjYOZXsZMvhO/hOEJXH95uffNQweGLsSLI0kkrMcMGb5Rj2p/UdQ5kjaTw1MigsuXOdwyMge1IPDEjb2KmLHQ4/rVvLrr+v8w5kH/CLzBVGCW571E2hXKBl2HcAByar+ztP6/wAw5okceg3YcKRgAcbSasN4fkcEEndnHJpSy+y/r/MOZEY8K3DYEikHGUwetPPhx1j2bQZc4IHbFZvL5PRf1+IcyKknha6ALIm/kYXfigeF78oMJlwSdqjJH5VrHL7L+v8AMLpEMXhq9aQF12EHox7/AErTXw/MEJK7ycDp0FEcvs2/6/MG7OwybwxcuAVBVUweDUK+GZwo3Da5JCbuRQ8vs/6/zM5O43/hH50xuUozDpnPSoE8NybymHAYnO4Z61LwCS0/r8Re7cdJ4cnjkwEOwnqT/SppdBulQYjyQeOcZzRLLrr+v8xppPQVdCuVVQ6ASemePb+VVJtBuGZ41Hzrk8L2qfqPl/X3mnMh0Og3TIf3eQp5IFVW8P3i5ZYyeccDGRR9Qf8AX/DjvHluSf8ACOXiopVcbj1Yc1HH4evI8YVt/Vsipnl72X9fiBO3hm6faxTbgfyqqfDl67NGyjC/dG7GfxqPqTUuUXMr2JV8KTxHY4GHx/D/AFp8XhS7lO8gqoz3/WksDK1g5kSP4P3qwGVII+fHBFVJ/C9xEhMaD5eTz0o+qTcXYOZGLB4Y1G4leQApFkD72OB6itX/AIR65GFkXeRwNp/z6Vk8FUa13C6J00C5WMwhdqMPvDg1nHw1fB2KJjtyx7dxWccDNDGr4fuoQwCneWIJZuM1A2iXkD/vI8s3oM5qlgajf9f5gUJ9KumddkLBcfxjoajbR9UhAwnyH7rqMipeFlHoBTn0q+LKoUD+8XNV20nUVziLgjLYX9ah4WaQFWPTL5p5AYzsEa4J9fQVZk0DUmTzPKyrHCsG4/KqeEqLUCr/AGPqOSRHjoANhqVNI1D5ysfzyLtIYcY+n+elT9UqSQFCPw/qkZYlScOTkr/OkGkXpYYjbczDA9aPqs47oBU0iaVgNh5Ygrt6Hv8Ayq43h27kQFIiSh6f40vqlXcCsNEvYjnyWLFgD8tKNFvssrR/MvzfL3H1p/VpyYD4tLnfPy7WQn5WHOKvLaSjaphkAHdh7f8A1q0jhpx9ALUens6gmM4U4+7iqn2KVWZiMDPXGSOap0W9gIpIbgELHCz7lADY4FH9m3WwhVI+UggDqf8A9dV7CTQPQmS1mVAzJhsDbkY59KiSOeTzGkBVsYXApKi9gKMkM+4ARuyBuWxxjnn86kls5OCqNggBcChUXcHoSW9tM6ncjjnEeRjJFNktpVyqRtgcfKM5PemqUogCQucEo4ZCc7hwP0qsyykEiM9goB6n/IqvZtIT0RYt7WVlJ2MvzZCMeSPrUlxDKihFQ7gM8d804021cw2Ky2k4jd/LkPPOB0qusU4dkWCbdkEcdDWTpa3ZtB3iWZbK5AjyG+Yj7i9BR9kbADY6kbSOc03T8ihYdPuVIV0xvkODjgCmNZTecQqnqMcYPHoaPZeQbD5NPuGwEUnnjA5JqBtMmQFSjDru4odG3QBVsJM4K8AAnipVsZwSNh2McDOf0pKk0ATaW5AcBt39zFVpNPvFVTtLLnkBeamVNoFqRrpk/LOrZA7j0pr2kqgkxueuc1m6M279AKfkyEkKrD1NP8vYuSecjtgVhKDUrAG8EEhgGx/EOKjCfMWwTxk8VDipOzAmhXdlPm79B15pgH2aQsfmweVI/Q1Eo2iA3du3MoyTzgVAjkMQx2joCBzWQEFwoLLtBByM/wCf8/4NeMlAq+v93/PvQAcrwTzxuyKTBzkj5cc+9ACbgSAeQuegxUqqz5VccHn5eaYEqKCNrk5wcY4o8vcUQg8E8gU4q7sAbNhAB6evWkJ6nHOcY6A0NJAGcEE/eH5f55p/lMoLJ35yT0otdgRlA20sMjdyfX6U7aGDEfdxghf89aOXp1AgyEJVSck8cCg4J3ZO7tkcVpBaXAkhYFsHCsGOCV6YqFowSdzYLcDJ6VppdICaFsLhgXO4gc9KhVd8hOP4vSk9wJJovLClD944xt5qIRkdDySOgxS1QDgoJ3BSXBAxjkdv6VGGbDKGGCcbe+aqzUwKxVhjIICtwGHPvUzyBECkFQPu7jyaTa1YAY8qTkkBfTvSMpkQIRnrwBj/AD0pxtybALs8sHDfpzTBGVdTvAKsMk1N7AJMi8Nj7x4Dd6c0bsMAdc4AHBpLQCqVy5GANvVsZq6qMqgjkY5yueaHpICGNSxcsSDjGCM/1pxwCzMWHp71EpNsCUROuf8AZHykjjNVNu5wGOAcDOacJaWAtRhY4iWIK+uen+cVUlkL5Ck7QM/Ivas2rMB0PTaSflORuFVGjG9TkHBycmi4EmN/ABC+q9cVG3cDjnnNICFlc4bOFGP4cf57VMF2KAcbSecjPNMBYYQJASOVbo44Hua89+Ll+2m+APFN0mf3OlSsxKZ+6pP+B/CjoB/M1/wTiuZPFv7U3xN8eSK2LrU70WhUZABJWMg9jg/rX9Num2Qtbe3icKWjt4ww6/Nt5/rXViZ3mvJDNiKLfkD5TkdT39qthduFIOO+3jj/ACK5XtcNi/Cr+WUGdvPXrSqUjK7gQT0we1CdgLEjblHysvqN2B9KgaNEyVU9Dt55BpCHRcbvMPJUEnbxj/Coo382UqhG4egxRa6Ae6uWKli20jO2mycqVIO44HJptWYCBVVRkDHqOppnl9QBznjilsASFYwihOTgf5P+e9EfKHjk+1AFZ1OSwDAKBnjPHSoS3IcK2SwHT0ov0AmCAqACuSTkYpCgBOCN+BgleBQBWPBwRhc9fSpmi8sD5CwP3+e1OzYDQyngklumO+PamYzgk/MG+XilsA4/vHHUdAefakB2EnBT2ai4FxtgG4L16tjpVWRQcsQd2cdP50PUCNI8ZC5LHFRIHVzvLZB6EVUVdgSFc7tpI56VGuVdgy429MjvUy0QEjFimFY9d3C/pxTFXIUEN8x5OaUpcoDJUcAY5Hc4xikxsQ53ZORnPQD1oWwDI2R9xxnDYPzd/eofljZuGCluw5PNVe7AeyEpvUccAEDvioY0YkcMQG54xt/zihWUgJ5RhFyo3e4744pjKWQKpOSOAG5ptARlo1YITyGGdx6fWmvBvBfBBx+7bPf1qLagVFhIIzu3Z9OtBiRHJPy7Tn7tXFWuAbFmIAOSWIyq4zVW53RlFUHk9x1HrUoByBUQlew+Ykc0yWJlwckHdnGOOfUU9pAPKg9MHGdw24x71WjIR2YgoccexpK6AdIHUjkkZyuR/WlVNrb3ztIHU/rRsAz7OrYJ3L85xkVGwwHIyTnAGcU9tAF+VeGG44OPm6UzymkI5AVT3Hb2obiBHLGoXCjgZ+6OPrUC/wAWV+YHr/hVKVgK4jffvUE/h1p7o3TB69j2p3srAQ7HOVII3fd57VG8TKV2hTkfjUuyAa6bQASduQchsEGmINpBVclWO7j+dGwCSBMHy+G6/LVUncSAoDcd+lJ6AHlugIydwPOBSu2fmAPyEH5VpAV2CyEFx0bqTxSuq/KzEDDcevSgBHlzgKmwY5OOtQGLaG5Y7hk7Tg9e1D0XmBCruNyuD1JAxnikbDsA4GCMYbrUK7dxkIQRMHkLfKDsOecimToflYksMAfKcD/P+FU3Ll0EMhjADMwC7ehY/wCfaoJFJJwvyDoSO/tWb96yHZjNvKoMbt+N5qvLnlc7SCQAFwfxpX0AaF4CspJGPmpu1eck7cYyrYGaWwWsQFVBKuSee3GaRmdEyvytnjcOaGU9BhUKS2csQM4HSmSBVB/vdB6ijQT6XKz8AlxnAAzn09qo8Mdxzt3cg9qFowS1Y1k5LMxXbjqeMVGq7iCOnAxihqwloxrhFyCCAvUluajjZxkMwX8OR7UEyatchlRI9xXONueBjqe341SQGRmBJVc/L7Gnbc0d5bEDqXLIw+ZeTx09KiJCYR2UZP3sYHvSJasRxxo2487s469KgLNnavUdWA/xp3SHqkOaBVwQxLEA8HFOIKIwGOAO3f1otYRWRgAdxGc9AcEVC7OxBUgDPBAp3V0h20JPJyv91vXGfxpPI2YHG/dlgfStErbC3RFOwBVNpxu7dRUKR9SQ2d3IPpWcrgyPAO8K370DK4NL5YA2lwefulefpSi9bMLFJ1YSsVJ2cDIHenbHTcwVsjH3jVczG9ioY2d1yTu9D2FOfdEwLg/MAMYxjFTuVzWQwKzByxKoGyTn9KV9gJbJyTjr1/8Ar4zTTaIWhVljY7/vH86ZLIqYGFzx1Xn8KLJqxuRnLA5K7h3J/L+lVWjG9jnKrg8DofWhWWrAcJE53BsEYPHp/wDqqo0eWYAEL7nms3dz5XuC1GlGyRjODzgdaYQyk7lyM/dA5qtpO+wEX3mOAQCe54pjRhQTuI/2wehq4+69AKrMFXGT1PUYxTWOQGBIOPSlF2jr3Aj4U7fm6evJpCMBT3L9BVy0dmAzbs3bgME/nUMsjDCnI2kdBjFS6jcgKvmEA5xwf4jVWUlSCoJwcsWOeBW0eaMdADdgEg7sHoDULqwJPuO9S2r+YyN94K7QTg9AP0qN2Jz8208A+/096UZWfzDQjxuOCu76HvSHaoADH0255FNSujWnHqU5MqwVgduePekVHyx4VM9xnFLozQj2/O4A5wNwNMcgsCT8o6jNEZKWlidea4jKflb1OAcYpkgJwyk5Qjt/Kj3uayHfUjEmFY4zz6elV1LEsxHHcAVl3uG4MPlLAEAZOMVGJFG3nPzVLdkFiGQ7dwwx78+lA5UbGJB6KR/n0pq2oEX3cEnADYyBUzE/KpXgnAXHJpDaF29c5Vep49aQwAAkYOD2yTiqja+o/QlVVGNw+6R8velVwMhz8wc4TGDSVkyb2RE4cgSAN97txj3pF25DHOzHOOmPWm9rARSk5QYAIb7wGO1QFOipuGcZ3HpSVtbjsMZZAQQjYYAYI64FMXGSCwbjjAoT5hbDGiJJO7owzx2qAkKc98nHGelPfUVrjD8vJBUrg8cUwn5Tx8x7L1pLoXKy0IF+UMVJyB3FNU7Sc9CBTvZWGm4kbx90O3nGWOf89qEBOSxUqD6d6k1umRHKs7fTbx1PNShMYY46fdxyaNnYl3SsRlWZuTsUMcnoKkwRgYB4wflo2Ij7rdxGxtKkbgf0qBsja/8ACo55wRirfuo1bTWg1jGoIJGGwM+/eoWCHdhlwAOMZNRG1ySMsxK7U69yvXHpUiqQMe3UjkGne42vdAjChvm4x901AeRkkjBPBFNK4Evy8ZO3njcKrP32hflJx82ambsmgFOWG07c57DHFPCsdpJ4PBwOayekwFkJOQc/KT0HT/IoVGUsqnjAxuHcUtnYbdyNt5IUHGG+b5alwFByVYs2Pu8YpSVrCIo0+chlYc5yO9R/Krlecd8jJNAxnltKW2qFKjoD/KnMzybonOTjGfT/ADzQrMf2SCJVbdG6tuGCDUcm4MVbAHrjFOO5I4vghAAVYdf8/hUcvlR5YHfz054ol8TKSuIqM4OAeo+b3qUxFApJVSv3snr9KeiZNh2cIFwcZ6A0xtkpCBTxknB6D/Ioa0GVdoxIrcJ0O445qk0hjyoVeuBk1DdhFyCMO6qCMPjcT06100UAAQl9wPAZOP09aFcbLScbjtxx95uAw/zmpI/kBbguQCTjk/0p2AkYsXB3Dyzn5CO9LI+P9Z0HbbzRsBEcHBKgP/EMdKgkDRspCM3zevUfSlqkImiDS7XJJyDgZxt96tsFZAh4x3wc/U0lsO10USollKgkRJ0Pf8Ke/B2n5iOoxTLi1tYbHAy/M5GM/fIp7ZXkLnjt/OgTfvjVKq24/MuPu+maMkAkA7iflP8AT+dPdlatqwkjbSpA5x0x3qXzMorYOcjp0pr3VqaXsIkhkBaMlAhPmfLnPvTypXczncG7Y4FWo2kjOWl7meYzFGWbOT938TVfYdyurbc/eBrWWmnUjpYsxCSNzuGMjAIGRn/Cp4txcspG4EhlI60KSUti2n2JzGVwWG3cxGF4YUscZYkqMKn3iT78YrZJqxSVi0rKXU5HHqeakcbMnB/KhlJJiRrjJ2nac9BwaQgksAeBzlh/niqs7CEAZcEA/Ke3p7UFd6sxDPzztPQ+9IaV3YVmESqMMMH7xNTBQwOSdue1CXcr7Jct4OnykKDxg4P41OjAZTjCnGCOKHHQnZ6l+CPOUhBB4y+OM+g/Wnxr8siAK574GP6VhJe8OXul+GQmIoxH+6Bj/wCtQqiVtp7kbi3f8Pwoi1FamsVZCeXucRgZC5+b1oLGJCVXK7gCM9BWc7K/cXKlsOZvM2lWYbcjrxSR4I2/efvx/Ks/i0K6lhRsckj5sDauetaESqNpIG4dVA5puLH0LqFZXWMKcLwPm/X/AD6mpbd8StvAxjBMlRdPTsXa0TTiKxsrIPlDckjkj0qxGAz7M/M3ovQ007oqJpxphlyTjsFGMn0qVVyXZg2PXPSoqpqxWwgZRkKPxxxU6sF2scYDcrWVgGNK81ycNkAZ24/lVlWWDaqnChztZUyMfiee350bAfrPK6ptIDLg8he9MyWU78++R+ldGrkjwC0iZwAc8524609F56NnPVRSEOYFlIycDPGMd6I0Y7mbI4wvGMVpT+IBcYxkruBHQdKVVVjtwWPHO7pWc3bVA7pE6rgAcDnrtoTIJwvG7nA5/CtoaxHdrQVXySu0bic5xzipBDgEr367hmqM5dxX+Xag+8OSQeBUyfKCcAjnqKCZaaEqpsLMDtfdxuHb/JpeNrAg/Ke4x17UEi4bBxuyCAfXp/n8qYsfd+Bzn3pgx+zJG7HJ6KKmUFcZU7mfjj+VJjiG0gMQpXa/y5HNIpydrsVY8c0EkrJk5wTt/uf561EjOrHjGTx6+1Fru4FhiG6kMo6rtwfpTdwUBWA+9zzz+NJrQB208cEHjvnrRGv8JIzn+I5x9az5bMC2i5Kq6thW49/UVM0aqQVBJ3YyBgD61olYCvtwCSxZf9kVG6nOMHg8e1VbQCfy2ZV68Ejp6f8A6qYEZc7jlc+mMf5xUuKA0I2TAGPvYyCaaflx8oPTORjFMBUO0hj0z6dql27wcALgcgLjH1otfRgLHhcg8KoB+lO+c42njOTxQkgJEi2ZIYq23O3Oc/X86UrkBiQTnscYpy2AZxjZhdx7lfWpYlC5BBxyF2jOaI66dgBFIJBJ7j7vNWxs4GSOn3j1+lLVAKsQjLHBx23Z61UZZEfKDdjB246Gp5XJ2AmDFkd2V3CL+8AOMc4pYjG+dwIA7ZpRj3AsbY+OWHTOD1qZVDcLnaDwQe9aWTQEfltG+9CTj+8KlB3YPHyE4prVARNHjLA/T5qiO9cFR07EVFSzQEw3ygsTwF4+v+RSISSBkZDDkgGsk7ASxgIWyeM8BieajliVvvtyQeinO32otzALHGJBlsYXg4WnKDkoVynfC9KFuBYSFXAUHG7+EDBqssflmRHUYCj5s00uV6gTBSWTJ2/h2p+3n5mJKn5CB1pRXNuBL9w4xlgAenT65ojDq5yNuewwa2WoMk3YILEBckZ2+lEi52kMR07dadm3cBinOY2OD/T/ACKekeFyDgjIzik1YB4A568t1Hanr8u07dxB6leD7U9VsPYa27k4JUE8AU1V+RuTuGeOaWgMBggBg3Q9+9ABbcPm/PFHUWwowcBgeWxwal8ofxbsYzTeoCKoJGQGXOOlScBf4WyfXpiofxGL1lYqeWUbeGwcjHepkCsWDD5ugJP9Pwqh2aY/ykGVI2jHBwRQc8EkgDP3VxyKSfQkTI4Cncxz27VBgjO1Ttzzke9ErdBEgl6KMcYzkVPGrOQcHtnjg0wJGCgE4O7tz0quTuIKYODg8daFqA1yeAOGz696b5bAk5yB6CmMn54X5mBHWoSzDgDAAweKHoxFxX243KDhh2pW7HnBPTPSiwEUQw/I59+lEg+TPzH5jtwM04pNtgTJGmAWZeg5x9KrsGRm2c7enoa2WwAS3IO734qFznIwc4yuB1oAn8wqAVbB6sCvAH+f5VY3rwTx6n3ralpqBoaeollCOh2l/mPtXTNabEDQlWkx8mV4GK9bC07smTa0NGNMBQBlgDjP86nCY+TaOCDnPavVp0VfQzuhXjwCSnAGeR1qMYbIKgENgZrd0pMzlKxYUBQFATLdRjmlliQFWIOMjOD2/wAmkqWthKbegGItjAAwQMY607y2XAYjIPYYzXQqLVi1puPSNRgY2t2DHPP1qIgA4KYY87iP6UKlcV1YXZt4wfkXP3e9C7QhQqCPXHrXRGleOwk5PccqoqlSCGxkZ781C8a87lbI6D2odNIfMk9RNhfazclTgDHSn+UEJypOAevf2/SkoLqMTrnP3TgbicDiowrsxwowPUCjkSIbadiTygcKygHngmn+VgHA9Py9RQ4IptLcjC/fGw7cY5GfbNK0HzZ24xjtT5bMlSaY5VDBhgn5eMjpRsUfKFP1xmiSUh86QwruCkABgDzj/PpUTxK+AytuAxjOKnkSuZJx1FKE4AGD/DxSNtC7WTv97aPm9gfwo9milLl2HBMgqFO4Hn5c8VGIwJAWUjnnjGKFCxaenmSxKc42gJzn5Ooq0FLPwF3f7K9PwquRW1EqhFsVeGj3ZPOBgVHJCFyQASF645FL2abKc+hEMqTgox/3P50FRwMKc8fd4z/kVHsotl2uLtDY43c/wrTguCdmcnA4P6UnSSeiMee4fKVYMOB3A7ioDtJOFBU+opuikXzIj2AAgqoX/d6596hEe4kKg6gcdfwqfZJ9BqUbk/lx8YRsj73Pp/8Aqo2KVJZM9FG0Y2j3/OrVOFtiuaK6FN7ZGbBXjPQiqv2bk7sgA/3cml7CEbg5RtsONooUfLz/ALtRtaKyFSp9W9BUSoKT2DmSA2sChGRVDY5BHP51ELKJ/lK5A/ujrSeHRnGTZH/ZlqyqI419PlPAx60j2qqDHsyU6HH9K09jDltYpt82gR2kaAl8B85YYxx7VG0CqJBsGzA+dhkZyeP5fX86SoQ5bND0bKcltkgBhsPUbeajNoiZwpJUdh/P9azlhoy6FJpMfHZRB97beFzwPzqz9mCsNyjax4yMVTw8CXJXEe3QlQqjdu5Ld6h/s9DkYwec8VLoRiguuo0abbhxI0K7gD8+3B/HH0qA2Ef8QBx0OKmNCLHdAtooUh1yzLgkDt7Uw2lqcBo8kLnk/qKr6tG+wuaHYQabEFYhMDB4Axj2/pViPT4wh3R8qDzQsNDqhtx7EMulQujMA28Z+XAwB61Tk0K2Ocj5t2TkdKJYaHYnmikA0WBcgKgIHHy02PSYcksVxnggf54x/niplhYvoNtbDW06LIB2lVPRRhqh/s5FDEqMA5z2pxwsFpYd49hWsYTyUVlPXI4I9aotpkCYKxgKT1xwKr6tDsZyb3WxKbFAmNpC4HbkcdaYthE20shPYHNTHCxRhzRQ2Wxj2HjrkECkisUQAFctng0LCQuaxnf0JJLYBtx2jIATKdagXT4pGJMfQcZFU8LTZfNEsfYo1UZUcnA4qOSwVcsi7hnqD0/OoWEh2FzRHC1UDcV+6uOBj8fpSSQIzD5Oh6DpV/Vadth88SBLJC5cpjOQcj3qVLZVxgHbu5wKj6pFMaaaHfZxkKFIIY5Ix0pXt1VlAQ+/P5/yo+qQ7F3iuhVkhBIAjPI5OM/56frWfc2iYG1cqPXpWFTDKOgrq5gTrEj42BecYUY5rn9VnitfLBPlLI5DSN/DXk4mhFIIP3tCp5DHEm4lMAggfrVpWVouQVwOMN0H9a8j4fkbEsQ/eLyBz/dqtdx/OrAngjOM4NE9gJETbC2VIXOMkf1qiwx1B6nAHesLADfcGemfSolAbJPBz1pACqjZH4cnrzTmQKyhl56nHpTAayoWxgjPUe1PgR0yM5BPLBelGwDnPzFAwGPbrTSM9BkjPBp6rUBxG0KccseMHv8A5/nS7cpu54JByKVnIByooBwf4j36U8/KoyDyCDxT3kkBDyfb1GOnvShdoVVDE8nI6H2qmtQGpFubLEr6bhzipGRPujI/2if6U4WSAq+XjOMH1JP6UiRMVORyOx/z15qpNOQE0akM5GMgfwmmyjaFKhssTnnrVbgPjbLKrA9s8YpJGiTCEH5j69qIfEAGP5GIb5s9gRxmqyyxrL5b4Ehxww6/QVW0gGyB2YqB8oAyCgFI8fmqFI+VSfvdv84qFu7ASTx4HHoBwT1qAEnPHTGCF71T2AlWPdwC+c9FpzARkE9j0xnNKQEGxpAdpB64x2qfO0dDjvuH+cdKxu7ARSRbhnoMntUaMW3JjJA6gf59KJX6gWAm3HGxjxkiq8sbZG07dvv0NSBPb8xk5JYceuP84qp/rLhlC52sCeaNgHT/ACZGdw/uk9KesAZDgYbYDwKLO1wKsbAOIywU9M5yfaorhGjdHB3f7o9KQExbA9Dx2qvOv3WAY56ccUbATp9xWJHHXIpBGJJBwcZx0oAUnYcKTvXp1xXyZ+2P4ys/BvwU+IOpXF3Jb21r4XvPPk6/OYz09sZpSg+ay3A/FP8A4JD+Cnn0bUfFDwOV1PV1X7UyYwd5Jx3xx+Yr+jG1gKHYzedyQSo649B2rau0539ANKMAZ4Xvjir/AJbSoMhdy/3VwcVm00AqrtHcZHAFWBHuIcsMhuAycf8A66m6AhZPm7rhux/lU4XcoUYKrnkDpmmrgRE4dEL9RhuM8f5/lTmiEG6VlHzgA4GCPrTi7MCFQzg7RtUt1ao/LYuGDDaDz8tN7ICUbRz15GeelIyOF4BGSe3WlpYCuMyOFZeXbgY4xU8q4VdvGe22luBAi4yHJxk9T0FReWG4BHHRsdKAI2SVBkDB5wcelEEbkEyrzknH8qmWgDJYmTJ3AZHDMOnpVgjbGoKtuPocZrTmQEMaMHDOvOOmPSp/KiZScZweMHjNJ3UmARpjcQFznA4qBom3ncduenFTqkwHyRuqKQSFB5yKijgfcQxYcd6qMXvfQCCRjG4CpuHOGzUu0sFzhWzy2KEkAyP5SOo+YjLHvQYklYsjEshByp4PqMUOSWwDmUqTvYKB14pAueFHf71ZTQDRHs5cs+e2envUUnzfdU7lB4ZuDWluVAPUBFIU8Z7joareWHIJOSp4wO9O1pATbUVDnPTjmoCmMvtJbsQ2OlFtQGqxdCpz94gsR6f/AKqlt4yVKEEcnBApJgQyQBWZiu7jk4/pUaS7VZcMW28bDRoA3nkkDJHzYGKrH958mMjPOOuPei7T0Aa0fl7irdxjA7VI8aHBVSxwPlBHWjqBWZX25xtOT+OPSmxRkAkhiemMUAOZcM3O9uMDpSfZgyjcGBz6daXUB08JeMKgG76cH1pssREbED5gBknn86YFZgSAPUYNIvMmzB+UDlh0/wA4pgOkiAAVAevBFNYEBlBJJBHC03F3AiaLKkZ2sTgcdTUUUYUng4XOTjr/AJ4pWuBC4ZWwo+XOcmpJIVMWVGGRiWGcUAQxLubLD7vBG3H51FKA3yYJKMfurg0PRO+4DFjJiBZRnnG7oKYE2q6/LjnkDke5ot0AryJjjDZA5HQmmhBwwzkHk0aAEqggxj7vUMD+lNEQALb+emMdcelAFcx73ZQCfXimGPBIYD5eOuKaV2BHGqHcFIYFjyAe3XrTWZRnk9cE5pWSaYEIXqCWUZGCx/z6VC643LtzjhMcGocfdGPMe5SpUZIAPHBqCXIGwHITA5HH5n6VUo2jZBsMACYK8/3sDP4Co533KQF453ADv+H8qx2uws+YiWLbglcYP+c1TjH+sbne3A9OO3/6qWisxu8R1yoiAYA44zkZxxVaIlcZY9eM9KByWqDyskuS3DenH+eajkjQnOCD6Mf5UE2tIphdrSAk5IGMGo5MF/mIXb/Ew4J6UW6hF3TCSNgAc9um3ocVXKkArs2g96QMik4Ck5Ppg1QgV03ndgbz36DPFFgHS4DZbJ2LluOcU2RE2AplSfue9VbXQaRUKyOSpYFQo/g9uaU4iVgFIPbJ5zRawtUjJKuA4JdT/EM9qYYyyqeqg8mkO+tmRlxwMNy3BBpm/YpYKSQCF460LQNG/Icd5VSA3HTnoajeNpF24PytnJGM8/8A1qchbE5Ty4wwAIwAx28VEUQDJUA5yOev0pWGtRkikKHUlBkj1/Gq8hcZyv8A30eSK0g7yYuhBLmQHGVYDsOn4U5RwML8xGCM+nfFZ36sCFjj5gDnIH1/zioMMwyAwOTye/0pW1AjjjKOS4c/3cdKmZmOQSCc8YHrTd+XYLalKOQ/OjEbi5AUjB+n+fSo7hGjZDkgFu9Ci23cu2tidwdqnaSpHZeazn3CZMtkBxxjGDVS5IvQqEVZjjIXyAcKODkcn2qKT5jwCrcjJHp6Ul8GpQ3G4D2AyQMY/wA4pFiZTuyucHG5elRJpJ2AzZRtkPDMd38JqToCSSoJx06mlKzvcCFV+d+Ohz17U5mADMwwMfKcDtVOS69gKH3i3LcZPJwM0knyjYRyPanyOK03ArmAtkcFe4xSGMJt3HCk8AVHO3KyAjK5wBjBzjjpTtgYDIOcZ4NbSApSK+cqNyoThYxUBZXPU5UgbQelLR6AMYdTtK4+9kZ4qBjnAXBVWOeOf88UJuz0DYgyQRtIyTgg9aZKu3BBfH9fam3yyv5foProMVlweD04Of51H5fA5J5J+UdalVGtRpWepHtyQFO09GYnoB7U3aQVJPyKw5xWkJXTuXB3IX+bGF+63PPTNU3YkjYflUnI9Pr7cVMprQvmvHQl2g8EgluFweB9aqYDA5+7zxntUxlyu49ieRiURQvykHtiqDNjKgHeGxgnFOLvr2FsI3XauBwM5FDgkjGF24yNvWp30H0IWLKyBU3BzgsBwKiKbVbHZuTnpRbXUaaQ0bS3K9APvHOKXGGGQN2P7vb6UNWVxtCg7WG7K7cHOMg1IFztBBG5+Ax6Gl1sKLtuNZc5KNnscnOKm2EFvlKrxgH1ph1sNcYIDDDA9PXiiOMNvZlHPRWHf1oSuxFc7ncgnIB4wKXheAWDNnv0pvYL3Qw8Z+U4z98juPSoCj78hsHAx14qXfoOK5XqNkJTOCDlR+FVwF5bPIb5hmm7IVr6ojk3KVKZYt1wKgMbbTIW9s9qpr3WOPYAA6g43MD0zxTMEHp267aFuD10I3VSpPBz93IzmmqoZOSo3d6UlayC1yN1JUHG5VbOVpigAsDk8DBz3pI1iknqQF24ync43DpUyqS2Qy7QBk4pFWaFfndGM7duM4oVQFALEgHIIOPwp73M15EcsgTCsMn+HnFM27schsnkAfyoa5tC0uXQGKnG7HX0/QVUYOvbG847c+1IBxfCjBBZDwSOOO9RCTOOzZAOBxT2GnYeOCysGHP3mP8AShtoJGG4OcZolpqIPvKT04x09OlRlGxv+UEHoRRa4DYxyd2M9h6U7OwMwHGf4qTVrsByDcUI6Bs9fzqTcF3HauRwcGsuoFeQMSSDlsjlV4HFM2bgVLcE+uP1/CpY27jEAjXKEnk9c/rUciFmDZ4BBGBjNGysPlZJEpGS2M9MY6U1gGf5QwI4yD096EtxENuwLsCvzDowpoYtI2CNh4x9BRrFjGeUVJGMKTzS7GLncOmOBVSV9R2srkuV28HCAdMdPf8ASiMhywxlUYDg9KTVtCdWMbL5GCn95SOlSsEVi+MHHJJp621CxUeIPubJwQMn29aqrFvYYKnpjPNK1tRx3J4IXilyTnoMKOnFdBYgvwzBY07EDJPt/nikr3Bq0jWARmxhkXHJIyPypRHtOcjg5JIzii6YtdhGQhgMH5hwc05gQNgwWzk8dKOgFZpFJyWAB+UZPQ06WMMUYKcbeePX/wDVSYD4sEDChXJ5VT/n0pzD94VJ+ZRwM9B0pjeiGqq7G3L8uOcAn8qd8qlPlK7T6cmkEVcjKlthUk4PcdajuPMAUoMox+YYPFBTjYaF2oNwPXgFv8+tK25dp7EcnPQU9iopxFByFBwTn72KjBJxn7m7gMf50aXY1pItBguCG6cdKb5g6kHbnnjrVrSSCcUxpUSZ3r8nQ5rO8thuYHgYA46VqvedhRsThtqKAS49cc//AFqfH3ZSQOo2nrTgUWiXk2hjuIOSfUVYWPBLA8njaQcH69a6YqLKj5kw2HEYTd/d2+lPfaVAAHyk5ye3YGk732JG/ewMfKO+cf56U9SmCMnGOSR0pNaDtZC8YZMcP3A/T9KjiYLMF4LbuFWlYQ5lKtyQS33c9qt28RLDcCVVv096pyipD6mpEq722gjBxtXjPHrUBgdMg85b5jtqZbWBtKJagfYpVQcngcdOe9XI4kiwTkhm5BFRuhskSF1U7iHXdmPjp9akYlUTgYY/NWRcNRGjAdFVm+9yuP8APrU6quXTcyq2N4YelRI0ei0EYBfkA3AjgjikUouRgZ53YPNZiRdVVbaVHO7t39qm+fcCAGX+8o71VtbAaaIJGjbBDZ+Yj6VdQp5rfJk44I7/AErO0dzV/BqTLHwCp+X+8OMVZiX5QM/Kp7jk1UbS1BNWsaijdtG7GAOT0/GpNwHyFg5x/CT+tTU3NBVBKhgOhweOPwowkgIwVCenAHuKw2AegKPHtwUAwcdc1akKSB1ROQw+SXofpj86cWrakydon6xP0UYZpcf3cAk9BUy/MgGPXG1cc1u5NSt0PBJUQxDJcE7fSrER68cDHagQ0n52G7O5eB/n8KTazYOABkZHensNaEqpgZUHGfSpdpLZwcDr8tGzuF2P2Dg5IKnuKTbk/MMDsSOtbU7WHa5KsKhgWySQAAo61Kjbdq7So6McDpVc2xNiRo0OBnLbjyoxx/kU1V6qQc5A6094kNWZKFxuDZHHr2pXwMDBOffpRHRmejYABcghipPODQpVskA7M+tQAwnbn5X69z/n0pwXLAMD17DGKYDyjjjDenzPwaUKxIBUADk/LTETYIwcfVQO1SpCD2OSetC033Aj8vDbsAnpwe30piqVwAOQc/MOAfxpAHAcBsZzzk4qdQDt2gBu+B0pLRgTbGA3Ebcfw5/z6VIfmX5CAMnhjT2AAGAJI5bHbAqby1wc/eIH3eKb0ArFhgbiSAf71SAswHC53ccUmgLES4w7Kyjpux6dzUyKrA/KxVWPGf50bARmMk8g7c42ntUkW0naQQP4hnk0AWCuAcLtXbzxTUwpxzyeMnv+FDV0A5SV7fL0OeanRM/w/nzRawCNAQScFs8Nt7U1I3jyCGyeFyelKwEwbgKenOMjpSJHhS2c+nNPYCSNSjE53N3UH/PvSythkZUxgnoKa3AVNp+4sgX+Ibu9L5e/OOADle3HtRbmloBJ5X3QwAAPQjmn/OCNxUbWwcLggD1qZJoC0p3ZHHHoO1VAOTg4XJHBqr2VmgJEi27hk/itNC7T8+7npkd6mSugEEmzICkLnnnNPaPncBjHLcVk1ZtAJ3Py5YDAOeKcto7ENhhyCOKXQBpjdQArDdvPaliXBXhwx/z0px3Ak2nDEZC455zikdS6kKTuUdfWtn8ICxhxsJOVyeg9KtLghiVIwx5I96UY6gNk3YBC5OcHj0AqZVD7SpJJHzc1dgFYKMI6sWwMgjqPamOHUFgVYKR2o0WgFVV3EnlcjHX/AD6VYJLKFB5HGT6ZqWwHwrjkbtydMnipXUkAAtndwc8Um5NgR7NuAuWLDIJNPYFUwSevGe5poBIwACSD0z16VLlcHCsW7Z9qFoNIrrFlhJuwAfu55qZpsArg8HjjqaLEy0Q5NwBcnjHSkVTgfKSuec9vrRJJGSWjFkUnbjqCMjPb2pAvykEHhjyBim1yjWjFCZIXDD2IyaJImOcn7jcDpQyBkcYBYyDjHYbalmQLhS2Aqg8VLirX6jeoKijB2nOOwqXjByoBBye3FUl7oiCRtpYAHaB196bGGPJJOCO3ANICSSL5SFXOM9PWms3C/wALdCSO4HajYY9ecqRuGe/QfWn7FyBjjA5A6UCEJ+XDD+I5zxTugBwQ2cdM5p2GIqI33FBznJJ9qTyizbAzbs8c1tTjcQ5VZWC8YX2z+FEmFOCB1HU0R0AduzjIPGPmUUipuz0z0ziqtYA2orAELhe3epVVGyNv3W6Z7VtRtezA2dNixIm4bfnG5sV2UcG5CGXGAdwx1Fe7hIqSM5r3ik7fZsyAqiQqWmMmcBR1J9KdZ6vo94GC30YeMkOkhxg57HPtXtUo217ENWZoi70ZgFfVdPhbuJ7gDFM+2aUzkLfWbqn/AE2xu/CteW8Tnnzc3kKLvS1zv1bTo+4Jmzn6Yp0GoaM7MLjW9KiZOu+ZuB7nBHakmuoJOLHLeaMNxfxFosaq2NrXYB+vPT8anafSdu1Nb0wnJHE5z+Xel1Ks72IRcWO5UN9ax7SczzT/ACEfTrmlN3pqOBJqdiyhjukjmDfoDWkF1DlY37foKOxbVYMfwopyR9c1JBeeH5Azx6nGEQfPJPIACfQc5qxOLQgn0x8BtSsxCSf3qTA/nzUP2vTTvVtXsR2TLkFv/r8UBZsmE2kLsVNXs3YEGZWkKEfiaTz9OAk36rZxiNsqWbKkd84P/wBagOSQjXOkFA/9qWJbP3Vmx+VJJJpCtiHWrGRiBujkJB9xwSM0BySJUfT2241PT1bcd26Yg/4j8anC2JBZdV09gq5+WQ9vXP4UBySFlXS1C7NY093fIKGXGPf0qmJLHeYV1KychcnZdLxnt160Byu9hHlsIkbfqFkGHRPta5OfqahXUtIUpHNqlmDJgGOOfLj3yCQKA5WWp200yRiLVtPQM/zBpDwMdv596iabS9ob+0bbCM2T5g6du/egnkTdyOS50/gx6haPHjIBkwSR1HWoftFq7D/TrNMH5t8yjH60FcrRN5lkyzbLy1Kqoxicde/I+lV0ubWV0j+22qNnru64+mf60Cs9i3B9gImI1K0eVFARBMeTn0+g9qnZ4FkAaeKPgfOz/L0+tAOLRJPHbrCAkn2ieR+Gif5QvYVnt5TOubiAsCN2JM449jQNLqDRrlVE0LFmwNsnP5UsYDZIeMDJAd2G0YPfn2oOjlkIyBt+x1aP++p+XPeoyQ2csuzIzLvG1aDncbNmjHp1xIUWOazmZ8YWO7UnHY4z9Klj0G9uNxje2dkJ5W8QAY9iaBWYkujXcQZJGt3lU/8AHtFODLz32jn/AArEnhmtn8lgqMOpZhjnpTAesDRzKkjxmTH3VbOPqKWVMqQHUruK7twwPY0hDY9Jv5QWtjDPs5YxzjjPTjPX/CmrY3QeRJE2yIAdjLnIH0ppXdiuVoi+zTqQGWST5iCUHA/w9KDDMpGQu08EblOB71coWaKUGHlPJ91HfYwzsHOKS2sbm5kmjgA82OLf8w25Xpxnv1/KqcIkbDFsboOY2gk3ZwVIzj3qrJE0Z+43LYJ2/p+dZWEM8uVeXRoyTwZF4/Kofsdw7iKEF3c/6tVOfY1oqbtqMnbR9RjLxvaSowbGVGcH196oi2lDldrMYuHBU5/Kos2IsraOI1mdXEe4hXZPl+lTfYbqRkSOJ3Yx7ztGcJ2J9OlKzARrKVCPNjdMngY6/TFR+VtPzD5icj1pSjpYBRA42go6NIcLle/rjv8AhStEhbIRhzxzkH6Cjk5WDK/kDcFLKADz61WktJFYFR82QdjDBb6fpW0aemorkqopY4PKLkgH7vHWrLRbNpz8nc54+lQ4O4xrxbF8xQxGcNlhiqbxZlXbgljhUPejkkO1yKOJtyKZEI3nkfeyfx9ab9maRhsxleckdqmzFJqIJDuVlBbdk8ofSmSWu0qSeuRsJHNUoNlKy3IxbbsDy3+Vf4Tk1EbNkx5qsuWOQwxxVciJnJIrvGVBZiFRT3HJAoWFshQQVcjGR/jR7MxuuoSWu0tg9him/ZmbgYDE4xtyfwpezKjKwPbFiqsFXbxx/Djuffj9akitNpJJDKR3GMVXIi5Ss7CS233vRuny8iofs+7cGHzDuP8ACjliRzN7D3sSNoztGPXNKbbbgHAJ/iBHWkoIqMrjFtycDAC5I460vkHnCggHoTScNR3QrWx+TCsNxG3DdTURiK7gRweBkc5pcg3oUpotpJXB555rGvn2KVHLY4FZTjdDWhzdvbO8rrIdxcdjivL/AIpPcQadDJbts2Sx7sL1XcB/n/JrycZTSgzphZu5s6e7LBHEz5TywOnIyK1GiMpAjwGRccDt6/8A66+Y5XztM2Woz7qdDn+LmnbSyliDtydxx0oavFgI821Ujz3PH+fpVR1OR6+oHWsdpeQDZV2nodpHUCmqCAQBz79B9alqwDTGyhnYEc9j70iiQgkkY7kLjApANKuuWypHfA5xU8Cu2WGcKe5oWoDQrbyMD8uaseXsznHHoOfxprQBpjEgQc555GRUmwCMqQcqT0HJpAVYyxdlAIcH5SeamcgKT1bH+cVcbrVARxpuwB68809jsxuU/KcdBSl70rgNmYrgAMeew9qTkAEjK91x1FICPDuQvTHUY5qYqB8qnv1pgNlBBQQgn5uTjrxSOrFeVOckcClsALhUCvycngE8ioVjLsT835Yx/nFbU7SYE2GQcjO7gAdePWq0vDq/GAew5BrTpqBZyrAZPXHUVUnJWFjGdjknaCM/Ss1eM3oA+H96FDAbs/3al2gjgrkcfMKFICLJjOQAc9PWk2tL0YHpyq9DVNagRAsjbOvQDn/GpXbKKVGeSCPpWDXLIAWVHUpx2HXqaSO2ETFxjg989aJAMb96wQjuOM8n6VYZiqqrAr2BKVIDFXy4ndc59WHGarR7U8zPB64z26/1oAsrEkiksQx28BR9Kzo5WjnwB8h/gK5JocmlbqBMVUt5g7YJ2jpQM7vnA2lsfMvP0+tGoEU33lONqjAUt608qHQDAyQMc1MpWAd5QjCZz15461GCsTZzyemFq4uwEMsbrGzgrtPOdtfk1/wVZ8Zv4V/Zq+IsM0kSLrfhO9trXeSFV2UqHbv1KLx60ldzsB59/wAEsNBNn+z94Skmsjp87xpLJGR95sA5H4sce2O+a/YC33j5iNvyjoPX1qal+cZfjUqMbeRkkkdK11jDoWz0UABjwPp70+Z8txEc4wFQAbg/pjijcSpXBUAfwflUczUvIBfnAJboRtO5c4H+NWFibBw3BUdV/T3601ZAUNpV2yDjkZxzV5k3xKuAcKO351cOqAoRhgTx+GODUjqGwTlWAHyj1o6gPC7VfIDDYPl2+tOib5icfN2LLxSAYsahw2dvzfxDt6fWq8hdydpPAxkjgY9qYD1iJXkAE9yM0xYgvUfM3qaLAB2KQcbj0znpTyyMCARwTht1JKwFVlYjbt3Z/nU5T5QCMADsKYFf5hhVUnnrTmUsoVAxOfmBFGoEkcJIXlie28UnllSRzuHX5cgfhSfUBWdBtDHnoAaY7Yyc5zwML27fyp3a0AZtTkgfMPu8ZpZYlManHtjGDTVr6gVzA8jgBkAUDdkY7dv0pceWVCgFsjPNDSsAiplTuxnJxtp67VTkBex3DpUyS5kARN5pMeB1IyF6f/Xqo0exigJXPtyKbvYBW4UAjg8EetRiPjoc54B70rvmsA3Y5ZlO3kjAxz9DUyxKEIJPU9utU9GA0BVYgYbB9O1G0xuWIO7P3R6UWSWgCSKGA2jPXO0ciqgtlDZ9G6YpWAftzuwMAdyKomIxbioBx0GMnFPlXKA5FCgs4J5PFM7nIxzxxSAY4d+ApxwAcf59KcFADKBhsc0AQ28OGJkJADfKMZ496ZIWLkAHauMYHWmtAHszjauMj/cps7EJxyAOcj8/5UMAt1UnftPUhhioygiZ87jn7uwc/Tmm9AGxxu7HCkKAOWOQak8vGMEdem2h6AReUqvgv8uRjjmmSQhWO3G3Hc09bWAqlXBGR94YIFKysqbckFeeF60dQIUifEjcoQM4x976UsfyEBkIIckbgPT0qdmA2bh96jIAH8PpUMkaHDJn5scseKcWuYCqbXIYgliDyoPNQspUYzzwenT3qZAReWWx82Pp1PNNVXQkAHd256VTXYAb5ELYPX0wP/11Hu3Z3AKoU5OBT7AVV2szKCQO3HWq0sO6QAg53cYP6cVICyqx5PYDI28EVI6x7B/eUY60htWKwj3Z3Fkxwcnp/n/OKgjcM20HdgnDgVSVxqxIYjtYhQg7bgDmmeSoI4Jx39DUezSYiJm80gE4C9fk/nVM4jYAKee2AT/+updNW1GmkxkoL7AAzqTgYOB/nikMAXaGPy9ht7VmtAm7EDJnOxvu9TjgVAjBSSxy2e5/WjcF7w4KCeTtBPB7VTnOS21Tt/vKOPp+lNdhWIypKAEZ68quKgUg8PnGeaVgad7Ec/CMAoGTyfaqqnOBjPXJxVwVnqFmNljDsoHO7A4OKgdljJBDMqAFhj0+tF+gbEEgDkgsqu74HGM4qnI25ypGBnpnr/n0rOK5QI3PloQB82D94ZxVbeSG4fdjgZ4FO4lqyMR/MH3DHQJt/nTCu3JOcHjr+tFrIpNKwJlFJw2AckEVGHdnZdvy8clcYo3FoSswZT1AU44PQioxEBnLPhRnHfPtTjaQ0uVkux26AqCPTBz7VSlbY20nO4dCOeKOZxTsFrAkkakOcFkx91f0quWdnI47cLwaS+LUpLa5A3JCcbgcjK/59KfI42hcHPqw6U46TSJ0W5W7AgnHrn+VMmV2ZADtXPXP65quZuV+gJ6oUr5Q3qoLKP7vX2qtIu8I3IZXODj9BUxk2acqW4jjegCsQyAdTj6f59qgfGQpGefvD6f/AFqmel+5aScRjrtJUsuDjPy4phX7wYDAfsORUP4RbFZgwyCcL64oJywCDI47d/8AOarmUXYCqfn9fkY8Y5pkq4CBWB2nlcfzrOrJ3t/WwDT8pGVIX37+tQTxucFlwuTjipe4DYwqgoW5z1z0+tVpAQ5c7tuBt960jJ7LcexHcttiGzBUk/d4BqMuigAnO5RwaiNk/QCLY/zhTnHt0qEt5WHJLAkgbTzxW2j0SAaZFbcTk5HGDt4qojpvkXY2W4XJ6fX3qW9bCHMWQEYx/wABBxUBG4Ou3t6Vre19BoqtGvOGYtinSZKquD1xjNK+uqBq2pApwx4BA6jFNVsOdwO3pyaVr6FcrGE7WJHyqeORxUMvyAEE7fc0Xuaa20KbMwQMASC3cUFVO4jkgfdx/n3pcuo+i7lZpNpIA2Ds49aTBG4kjpwuOTigHqDcgDJwPamRorEuQMhh24A96qKsmAza247hwpJDZpMcgDHDdSP1pOyloBSwQwBPAY/xYp8gUbWxwMhuaN2Mjk7EArz94rTAcZ5z3fA6ClzS6DVybPJ4JPpu/p+FBTIB2/dfJ/8A1U7dQcbbj952gFT8pyMntTM5BXJXOeVp7k3tKwgyzIAeO+cVY3YUKpBPQ59aLXY9Co/LAAkFR/d6fWnfeXaxx1H3cUIa30K5PVT7DJ6Go2CuCcFVQ/3v1pbDjqRyMrIFOeOvuPrVXbz8rFcdd1Eo81kLb0GhSX2EHHfI6CiQLuGGB5GQe1VfpYesoaA209Qc9AAcVAxxhCeM+nSp5dLhyjMMpJA47Bh/nmnL+8GCCM/+O/5xT2HZqxG+OMYHXt1phXpzxgUti3HliQyIpUYVs55y3b/IpOodQCAUx1oS6mitaw0EYHVih7D9KQnBUdAGO7cKatYhKwgwTtx0PVh15phj46/xHofumqs2xjI8K53jGcckVKzbsKQnBOCRx9T+VZu90IrE5yp9ent6/pSlU6gEgHnA/OmkPYUKP4T1X071G0fOVKlu4I604iGlQv3iQW4+90pq5O9fmOBnpSWjAk27cL9CcjpUR78HGew7f5xQ9wJFbYp6hAf4utRuc5Ycnd36Vk1d38wK6ssQJbPftmlE4XAUN8+eSOn1pNcunUBblc7GVivHzAj2qPDSYAw20elK+iY0r6CKxYtGOq9DnrTivl8k+nvRvLQQxpCRymG7bRTGXowB+U02itkhAq7yVYsxUDGaj3vGzFySX+6NvTFVJWhdjXkTOVMSlh8y57YpuCoXPfrt61n0FFty1GrxuKnds/un/PNPZtyg4CYP93rVW0uElYqSo2FVB8uRlc9sU4xlQAh2FQcDFRdoIofahyWR8Bi2ASPf0rpII0QBy26Rhg5Gf0pvcncsjMm1MkbX4GcZ/wA5qZ/lIGflxg0opstrUaytwyncqdQtDcsBgBs9xmquRaV9CKaNQgKrhyc9OOPWmRKRgE9D8xY9e3+FLoWl72wqjEpEakAcvkcn6U+SVwCcEv6ZpDlEUN5KtvbOBk5/Til2hkLZO1hxkfpincqMbDEYrEcBjxwh9M0oUhFXOdp64otdDZHL8ysQflXjGKjZxJGFIYGP+LPWjYYzZwQQdxPzcdKULtB2KSucsT6UL3hk2A6gAFWXtj9KUjBByDjjGKb7CGBnLsrg7ONvNQSiQ5MQPXnPbjrzWkJWugUbIhGF/dkfN6gVYWQ4CsAF3cNnr65pxlyrX+tvzAtxruKlSDzye3FWHZsqI+jN8uR6da2hvcexZhVlLNt4IwCT/WnNhlGOOOcjpV3TuOyGEDk/N1A5pH2R4BOWYgKAP4vrQ2D0ViURIdvIUcZHfOKeifMq4y3Xjqahy7El7yI3IByFHPPY/wCTV2GJlwcZZsAHA6CoesrjGhHiY8qPc9KmhLyKUG4Mh67f89qd2xS1J1iAl+X5TxlSf6+tTeSyNgAmPIHC0ulh2sjSaTaqLGofJ5XHQVXZQm1VU9cbiKl+RrTVhkkYMi7GIUHOSKeVyMZwR/s9qylqadBoDBlO04DYPH61LtDk4IDYGOPwqRLcsRo0a4K4Y/3j/nmp1+RQT/Ex+8OCRT6Br0NWEIUQbzvK88GrKszOFwApxu9hUKO9zR6wJ4w0edpPLcKx6VbjGcsflUAbyB0pxXKVY0bfCIxOCmTt29DU0a5ywA55Py8/hUyXUtOw1yrErjp79f8APNKInIjIJ6Zzt6j39KxavoSWVXDqoAI4zk/l/OrVrGZXkQjPzfJuXgY9cflVRVpWJkrn6vrsfaAWRefnkG7Jxg1Im5SBzgnABP8An2re91Y8KStYn4XOVxg9x0qQEYDcdeMd6GrCHeXkZ5znov8An2qXaqg5BGDwMdcUNNBqiRVK8AlWHbHNNhYh3+RgpHt171Sjcq2lyY9eRz2yP501ZCPlJyQecL0rS1hbFgbwG4+73K9Kj3ZO3aRg+tFrPUVwK42gk/e+U46U5iy5YA7Q3zbf60eZE9Ni1EwbbuBf0wcYxSvEeMY644/rTMhrRngBsjHLgcfjSmIt3OSwxgmqUU0y3FyGhSMhgfvdz70FSSOAcD5dp60tCB6t8wJUgAjvUgXgkKeuRg8E0apgTAHafdf4R0p4kwpfBH+znNCab1AM/MOMfUUEYxtU/IMtmjYB4jXCkD5sZOegFAyqgAE7f7w/z6U0roC0v7xQCAHyfw/Cmn5XAwcDGBjn61OwDohlwAATnselWGi3HqPu+lJaaAVvL5BUEgHriphGYiRt+mV/OqsgFMjgDaMqMj3FTRyYUjbtDdu9IB+N2GH93oDkjFSIOwXBPB3Lz7U2BZib5QrHntgUohAJOMqeymgBZQD90cr14pifLg5OO231oQCrMDwAcfXrVjfuU4xlsnIHT/OKQCeUMq4PsTjP+elLtPLqAFGNx7UAJH85K52qOvHNIsZG45bOT3p9AEj3japBCnGBirCKxOMcbu/FJASRKyHpnDnGRmp3CKwdgqr7jk0aoBF+QkEHHepECt3UAk53Ch3AjzukC8lVx0P+falA3uAB0JHPNZS0uwGSWxPKKQuc8nrTgqj5P4iBnjoT/k0UtJgS7V2HI3bT6UvRQobLZIxjtSkmgIWXIBBBfttHWo487xgn03baqmr7gPkiJwS29hjcM44xTowrcEn5cY2nn/PWtWmgLiquwrjDHleO/t+tQJHIHAfPLelPqBakhyMAO4bjj+VQeYyyHPCqwPSlfUBk6uyhhkjdz7CnQ8AiQ7gDnHtSTvICQrliAAuB6U8FRhdv3evqaJ6WQEiqzsSFbGeRgdKbLkbigLngdKqMrxuDJgUABYjoBighWAwO/GDihq2o9hnQ4IZeR26005YqATj3P61O+4XexH5ijbuOAWxu9fapGgztYnqc4yavW7SJeiJwudq9x7UjSYBOASD0UVL1ujOKK2JC4w21cjnoKnwDs67n4GDSvcl7kjoIlPzEbVySBjFNxyPmJz3zT0SAglYr8ylvrnpj0pV3tuztBGMkj+lTFOwMlU5cEk9htx7UMGbOOoP3iOKfUQ/ZkEEctwFUY/GiSPaAVJz6Z60DGszYAUEsoGff61E6FgrZxtOcAde1AiSNSqtz2ALCn4+YgnK+gXtTAQjpj17ilaNgPoc8UgGLG+7OcB+AKmx5bEFTuxkFjwa2pysAcAg5zkgNtNMdX+5nk9sdMVdrAORcr1YnJ5J4pnI3bVyyg55ppALHGW4YsCDnrVmNCucZYntWlNW1A19NZvNUscfN/drt4XKooDDgivewVuWxnPQffWxisbm8RAdsDYORjOCMEdwcmvxs+Mnxf8beCPHusaPplxctYQBJrdt4EaK/8P3Tnp7Y5/D24ppEq6PM1/aM8cyIzEl+MNiV+D7ZIz+lW0/aC8cYX/SSuxhw0jAE+/NdEdgV2yUftEeOg3z3R2L08t26/iadF+0H42YOUvriBlPDCTKt+FZ8vvWL5Ow2f9obxugIMizsgHzu5yffjHvU0P7Qvj1kGJkgc8Yd+Ov/ANapsw5XfQST9oPx6Pka5bJH30mIH4cUxP2gvHoZXGoyRAttID4/P/8AVXTyNaD5ETRftAfEMhm/tVMhjtVQf16Uxv2h/iIMlrmJkx9yRRuHPUn/APXS2BxTJB+0H49ZSGuWbjokm0A+lOX49+OXB/4mJVd2NjOW/Wm4tC9mOb4/+PUUiG/fK9MyYY/Tj+dMH7QXxI4V71DGeXkkbnnsP05/SlsS6WoL8fvHjbibt02jKhZetNH7QPj7cF+3XKnd1jl/z6UhSi0Tr+0L8RIgvmai0sbOeM4I+p9Kd/w0T8QSGjNzCOmHVmOB7j/69A7IsxftDeOxgNKzEH/WLNtH6/SnL+0d8QFcxmVXt1wRHLMWU/mOtARTJE/aF8auzSTX7xIXG1LZEIHtnGegqSX9o/xSECm4uFA4Ek184XP0A5/z9aewrJkkf7Q/jV1wt4ucjMsVyxBH+6Rx+v8AWov+GkvHCuYwTcAAbtsuWP5igl0+XUVv2jPG+xWVypJwybgePy+lP/4aQ8fRkxo0EMahcNK+XJz7Dj+lIzjG6EH7SPjrYQGaMoTukjuflce2VqRf2jPGcw3O0kcq99wPH5UzUkX9oXxtG7lryCTKg+WoKtjHTrircH7R/jw5H2nZ2JaYHAJ70iOViH9p/wAaxB4hJqUxDHJbDKMEdPz9qH/ac8aybA6Sxxv0fftH5de/pQaWLa/tKeM4TuM0jFBwY3HP54qUftK+NgqyneWyQVM+SPcigHBRVixbftP+OsSK7sif3W27evoAP1rSh/ap8VKqLevKyjIISNQm39SP1oFJdCWP9p7xC2J7SGd3DdmCge7etRJ+1Zrsk8ts9ve+ZCgLSbtiHnkBj3/z600ruwJE0f7U2twwLJH9qKs/+rBywYdCarj9qXxLe3bH7PctJN/rZJ4+SR/tbvp61tyrUXs0yeP9qjUbNJI83SMxJaO1Tc5P4U0ftU+IJNxis9TWOQf8tAoH5ZyD/nijkjYORLUuW/7VfiE7UFnfxOrA/LcDuf8A6/SrMf7V2uR7VLX6M2DiKfaD9aaUYjVyyv7WOvx7Vd7kQj7wdcj3/HjrWin7WeoYXy1uFLn51jcqPxpxvcrlutCaD9rTUGebfNcxlDygZux9gfepov2sdVtm+0rdXokOBiOHnbnuSMY/P6VTj06mTha9xJP2uNY8tkZ7vY5OPNPTnr/n9KkP7XGqQlILue7AXBA8whdp5BxnmpUdWiHFlr/hrJ5I9xgZhE2TIspRj+lMm/a1dEDM8m0tj93lmX3PAOPf/Cm9I6kWvsJH+1ReL8sGpXEfzf8APwcDnoKuW/7VN/GGhe4kfeSZnkkOW9yetKMeYdtS5H+1jCqAteqI0faU88ZB74z/AJFTxftXGSSZ0urmSJ1AbdebQ3sV24J/X3q0uZByytcdD+1X5Ub8JIFY/JIm4KM+/wBfUVaf9rOUskUCNbZwDLZsF/n3/Os3G7FytaMcP2sEWMw3Mjsmc/aLrDv9A2M1dh/bD0rKpNI7bGypFsv8wKEkineWw7/hrPw5NvBhj8yQ/c+zFGx2I4/lRbftUaMUPzyKFfC716fTANXHchKzLSftSaPIx/0uDKkeYjIMY+mPWpl/ai0Vn3O0Y7ZVMrx7ClJWYO+xZj/ag0WRCIxbKAzfNPAC2PUcexqNf2ntFMir5Md1KDlnjjChakrbUvr+094dl3qqWIdPvpKu0k+g4/lVE/tOaBIgVWs4ijnd5cmSBn6/z6UnFNk7+hPL+0xpKB2VLQRNGMbUyR7tnGR9P1qG3/aV0jaTHHazrj95JKm4t+ZO3rTKdkQD9pPQbhWCLAnzH95v3flUrftLaHbopcWuxGJeSQHjP1OO1BhrLUdB+0x4ahm8/wAhPNUAxhlwC3+6TjpSSftTaCqmeazsZvL/AOffcre4wO/1p2FsyP8A4ad8OySCRrS2jVlBhGxifx/Omn9pjw9OpeK2hTy3/eHySu0++SaQhp/aX8NJkyPbhCp4dCB+WP8A9dSx/tOeHosyT20JHcxrtVsdARyf0+tA0myzH+0/4duVIhtdOeOQHh7Rgy+pJ/yKlk/aN0eVFxBYRtt/gt1UcD6/1NA7WepRk/aR0B0R42soyTgf6OQhA9jnn8qqP+0foI/1iQ/MCd5Pyn6f/qoKipRYsX7SfhqUKi/Z5GLH5UbnPfH5+tNm/aU0CDcrQIW2g58sgfhQaPR2M5P2ntAkcLGsCbWIfKEH8OabJ+05oKgpGtqHJ/1hcrx2AGaCpbIqWv7SeiS3lvayyQOb2YRRbUB+c8Dp0/znjOParCKfUUW7mbd5y52+31/GsZaMErmktpjcQN24Fenp1rx74ox7YbCBkZxPewqQDzy45/SvMxiSga030NO2gRbdWU5Ykjbnp708ZXo2WB4x2x3r5Wq+VnRHYmVy6gBclQckDp9aejBUXlQ24gjHp7Vmt9BldlOWIB+U9SO1IWVW+UBlUZwT0rKd7gMDAkkdvanK2Nvy/MG/i61ADCy78MQM+i9qnVY0AyM59aQFI8ORgkHPToBVkfKQOuSOFOMe9OOjAVgi7WI/3iD2qMruUgHc244560ARK75IIbrhdwxzVyEkIQ65+b1x9KAGbQXYbT1659qkAXggHC9MHnNJtJACjbu2lRj+FR15oUBt4bh93ynOP0p9UgINvQEkNnuP5UNgbckBR0AHf3oAshFjDHGdyjoaqxjcW2gluxxTWoBEQrEEep/Wnsck88L/ABYo5lezAhkXLDaB15pX2LjZu475/Orp2sBGzZVi3IHGV9qh3dMrnPQYrRgJGzM5DDr/AAmrbMi7Noyd3XFLd2AmeONCrrweAOOPyqhkbnXrls+2ff8AKnYBhXGARg5OOetWPJESEswxjn5f0ND3AbCjlmyD1HOPWmOqs5X5uD83FZSSYD/J+cPkbh944x+NSMu3HB7DDDpUsCBkAwyhuGP+RUxKMOo3ADBY8ZpbAMVBIWjIIXJ4x1qAw7GbcCRnPTH4f5//AFIBYvmLEkgY+bjioXVN6thiwbriokryQDshk5B44Bx1qu6hCpJ+6/r3qrWWoEnlB1XIYkngk098qoCqeO7HtWTlzPUCFW3EMeOcUSRZB2jr39a1jJcupcY3ZKsSLFtlKonI+Yn/AD61+AH/AAW38TWf/CstH8HRFJNQ13VrKHTolOSQs+XyvfIGceqD05qnrVsXyRPtz9gDw1BpPwM8BRGFk8zQIp9sy4+/0x+H8q/QBowNpGAo6L71jUTegckR8bZmVCvYbiRgCtFoXgKqSfmYHP61AckS0sYkT5z8wPPGKRouCikbvpmq2iw5Ild42Drg4KAHJPB9qdLMIVVmBVS3IIxU3TWgckSXyMg5Y4Iz04xQg2YXGST8vGK0pSYckSMqPmyAG9f8KEj6gkk4P8PSiTu7IOSIix7QVO7GfSo2UD5cdD2HWqp66ByRHKu7PyDJH97t609kTovqAO2PrVByRIJSQAAMFTgkcfTNVt5Iy+AAcZ9PrUuTWgckSXZ/EQeRx6UxoiM7SeMdR9KrqHJEVeW2kjPQc1MsJ53FsD07Um9yJRsRxwqSRgYxkcdKfJtUFVUbl+8dvNNsgZnYvBJOM5xSoCil2IVt3cdjRugIjCGIODnd19qR4GcomfmwMAnpkd6N9S4xuxGiEA2lh6Akc04xM+SR24OOBREvkiRRqynnK889s0hjRCGYEjqAaG76ByRJPlUDAAyeOMZquISxZiSNo+XI4zSs+YOSJZ2RrtCjnPO01UlX7zKGDA/r/k1cno7ESjYaqgjDLllbuOhP9eKeqjlcDK4ByKjfRkCvGCRsQgeoGfrTHXYoBJ2g8hhTtYBqxKhBBUljjPoP8ailQNjYeRwee2O9GxcY3Y2eLbG3JJA6Lmo4wQCduF9+ppvcvkiVy20Hk/e69sdqVFEimTB6noevNGwckQEYZThvu/dGO5NM8sMg3K3B4K+oNIOSJV2biQM4zgkDpUYRotx5Yj2xQHJEcWUsnZWPPoPerDLHlSo2544H+famHJEj2oxwBxxtLN3qq6MoYMflyB0xRpYOSI+2jCZG5R1wc1HMuHGw7g2AxYZAxT3DkiKzBNqJlsnqP8+1QrE4YsxO3P0NJRuHJElaLYC5Rgc8EnvTkjZg3IwueW7fhVbRDkiVcbwWAGFJBwvcVAYsDBORnscc+lSw5Ij5FBUEDkHjI61XkgMmMMUKHg4qtg5IkDRrujSTKkEnGcZpJIzFGzFW/wBpiego0QckSsshK/dP4DHeqzqcbs4Ab5flqZphyRGxxkuo24B5G7of/r0SLtIIA3A9f8/SqDkiLIqKoYqwPIZSetQNAVjJxnf0GORStYOSJAkY3lMgPjIz2qB4CN5kGCgznH+FIOSI11JABDH6DpTY4Du8wkbgOMf0FOKuHJEiCu8gBBwGzlF4AqOYRiTbGpChjgg0kHIrg68DBI/2lWqxAAIYFupAzjNIOSI1fKUtwSW45459KrNHukHHAOOR09amVmiZRSIX+9jp0xz3pw/efKTwuPmB6VktGR0I1iWIkYOO4LdapyJk/KC2PQYp20bG1ZIj2gLgsPlP5mmbAqgtkfMcmlsLYgZt7Ku3auQuCvX3qsdqkAEbs96OZMCKRc7cjqePcf5FVJdrZznYooWugaiFSVJbpzyB04rKdpBII9x2g5Ge4NN6oCaRMR7ic/KARj+VUFIUnjaASNzHJ4/rSSHG1yK7njQKXB5AAbHeqyPv4IIBP8K4pvYWkWKrAFjh1GeSemB3p+BJnkAg915pS0C9nqMYx7PL3rtHUZPf/IphkAUqEz16f596FGMloN6DVXevHVge1RspiJDArzj5j/OhRTtYdrjopiSU3Yz3PrmopNpZ8nnP8QHrQ5dhbFby9u7APB45yAaaiiMu6H5xjbkVLak7ICHbk7skspJxio3GVOGBOfT+VJyTfyB7X6DMfewMbfak5bav97rkcYp8zcrL+kEVYVRjOXGOm8rnNVm/dlurLnIz/n2pwalLyNbXIHRwFP3Uyfvcmjqmdqt8x7fh/n61m27X6oafQhjieSSTcx28bV20xlKswIwq8YaqjJLS2w2tRrbVRd2W3scYNVJMsSVB4/u9qicox2ERCPy1JJIbPDYqDbk4fPU/MD/nmspT5nZgTYQrtUjJyOT3qEqcDawzx8x5yPaiMr6AQYRWL4PpktwKZKvmKxB2Y4O5cgVabWwFZWxhWB3j1FVmGXAZtoVsoVXg0n7yGRlzHlckR7+WzmovK3HODgHIGc/jWkaijoBFJiEE5+UA9TnAzUELIjsQDvABH+FJy1Aa0uHYEN2//UaiKkKSQVY/wsOtbJrW49irJuXJYjcSMYPaopFwrNkhs55PGaV07jsnsM/h4DZ6NzjHv+lOxhTvD4yNpJ/lQbbEUi7ZFz16knoKQP8AeDrhcenUdv5U4pXEtCuzJEVwpZGbB57VROHJMWepyDnmlewDmCB0Xq2QXVqilxE7ZA6dhihgNDF84UnjHT8qaAVcbcnby209faqi7AOlDKpGfw6Gq56DIDHHY4//AF1EXd2GQ4ZgSAv4ijG8EMeT3xVrTXsGxFypUEN9GoZWPCkbjwcjgCi90wWuhKqMccE5JztFMeVomGFZl3YJUelNxG9wD4I3H7oByxwKcv8Auld/Uk9Km4mOK88MR0IUDp701R1OD/P8aqOgiBl+Y5cbuSWBwPal56Y+YHB47dqm1i+gzk5HPBGOenPeotu3IJGMndmj7ViVoVH+8Fyx7HA6ULk8kAKvdhj86LWVxruMfoAG2ntVcjJbsF68UbFwte6JOoxtY475quygZBB69c9DR5Da964pB55HAztK02RuQQvUheTjFJ6IuOgoUPtywUg+tM8siRh95FQHI7/5xT3E9SNsKARyc44X0pigLuyGY56Y/wA+9PbUCEj5h6AA4Wgg/dJKHtn1qQGMrKRgnd14P8qmRQ+Bkcv93GaalyqwbFVvlLEK20Hp9KTPVlIPoM9KE7D2D1GD37daa3KFThcHtQ3cGNDbQFIYuBxk/wBKdyqg45Y+lS21oIcVDjrx/tLUW0qWK5HbOaYDf7/ALHHpUPmKuflJ9eOPxpgOkJI2EEBj97HSkXtzgo3IPpUO9xkDcOpYLhSP0qyiowBQbmH3gR/n3qZLcRCw+cDA2+4pG/dNkHKjrg9KQ1oLuUqdp+fjGB1qOP5mO84KfwZ/Ws07ysBEXVGVTkmRyE2ih/lBABJDcjd781dxtDjsLfKSVwMfX6fiahYqdwUbmzj6H/JptuS02FsPjjbYVbn5cAt296WXDJsB2tt+Xb1z61L0CwBmChQOE+Vhjk496Xy2eMpu4I4yaLje2pW+7gAemc+tVxuaZ0kdsIc7Rx/ntT2K5dGzUso1mCvIO59fWujiiUqQB2+U4Oe1T1I5GmOTEO4lsnOCoFTNGSBwQcZIzinaysVdN6dCJVVHc5JjYgADrmnShArNkbQcHnB/OkUlqUZ2Y7VQ8cbc08ggIGYls9T/ACpjimiwpCjCqzEjhiOg9aYoVw2cjgZwf5US0uU9B5A3nYd6r1b+VB4UcfJ0x0/WiwdSJmZsLHg4YA5FTqoAOWHT1/z3ppalcjuQgKQVUKdhwd3YGmpGoAGd656jsaTVkOa5dhIol3l925SRjB9OwockY2Lx3PrTtZXI6j1QhHcttbjapHanKxZQWU4xgECjbUHsOkABwOQQeMVnztuxEhOQ3IzWtNWsHUjVUcA9GQ8nH9KnVsv5bL2H8PQ/5FHI+VtbgXFHk55JYLjaOf8AJq4uwkHq2ADjr9a1j7lgLS/cC4XORzTT1A9H746elTdAMyQRgY5A55pkcO75ih3q38RovpYb1LYiEhHmn7i9Ola0VqoRTjCsflJNJ6bgXEgTb91ADxllFTLH91F/vZyF60r2EQyRckv9xRlvb60vlhdirnYTyAuaZVi0gZWO4ApgYOOanKfLu8zjqvHNHQrl6D4siYdScAbmPX8KnbL7tuXMZ6+lDilqa2SIQieYFKsflH41KuMPlSWJI5PSsErthYi2sUG0YI5bIzTVzkuWwoPI6fjS7lRjqW4zuwzBiuce3WrqxfLgLuwB1GMUIrlszVgtv3SYbcqk/Nn1qcIu9csN3PzYzxStroXHSNiba/zF4ywfoyn3q2kW9QoOV4HB70XuMuxRldmTtC9qkcb3ZkYQpH1BB+gx/jUS3sIY0fGVUseO1XLdZXXLIMA/3sY+orO2pVnYkjhRnMnKuMc5/CrDXfky+TGjBDndMq4+mBiqivfM5czVkfrArFmIfauSNpxj+X4VLIArAruKjkKO3vWy1R4LuWURWUZBznpmnbAFXBP3uOeKb0HsTiPABxlc8AilPU4A3fwqDjNSDHjDDPdfU9OOtPZVfgg5C9FOK1pxuxXtEVoemQfl/SmeWGY4OPlx07VtFO49tR0bIuFY8D0PSntwSeMHptqXqS42DgAkqxz2J61IFAVl6jjPFJpmew/gDBH3fUf59atKqrgZIHpnrR1BJIY7Bs8bQozjb/hSZKAcA4PAxRYS1IWP3jnlOelSBAucE/KPm68VSVxDgPlyV2++O1P2AYZFK5I6jjNJyTdgHhCCepx1wP1pVUbgVGGB43nk4oshEuNuAV/i7n+tIoHzBiwOeMCpabYClfQnAxkntVuKMHPBBA9OtUnYBXRsnC8eoHb3qZPnA37QxHHH+FKID2RUOVO0H73HT3zSAZwQT1OAF9O9O1ndgMwShO07+h49KYqtnII7c46UkktgJo1XcfM6bcBVPfvVqOKEcYbJAz8xoAV0jjAwrL/dPXNRLlRkg4z1A4/zxQBMoIAJBx/s1KsuCATjnjaO9FrALJhvlzxkZJFKEJUrghQxxg9f84oAFjC9cjB5bsM+tWWBYEBWDbegHamBGsTbV5JGSSCelKhaMlSCw7YP+fekA8LuwwUjt154/wAimDerhjkoGAzjrj2oAcq53Y3cEjk8H6VNHGw3Z9ulFgHq+xgrDGGzn0qWNgSxCu2M856elIAQhwRgcN3PehsqxJA6enXFTJ2nYBRESdwBOAM09ZduFC4H1/lWb0AnxnGT2HeqrQuhLIT97k5q6as7sB8UZDljkAt61FtJkJ24APcUpvWwB91jzkkjgmgxEDIB6nJJ6GnD3ZATKnyjI+YHuOtSwLvJO3dye/Fa2aAmVQJFUDnj1zmpZE3bcDHvt/zzRuwGSZCqFbbycZFJPGpTnhucFjxQgIlRiVBHIbJBHFQOrD7vC5x8p6VNo8wEzMSgONpBwcr1qS3berA/eUemMc01FNgIzOjgAErgDG3PP+RT2UjBwevPHaq0iA4pnGCRz/AaFyrFWPy4/u/nWcptuw2TeWG5OTz2qJgF4x8oOB65pxSWhPUhMW5s7T1APPSre1lC7Vzz3q2yXbmEVSMnPfpinhSuVPf/AGf0puy1M9hCi8A5OGOcHvRJHhQORzwQcVCQSXLoEeWUhvvKeVJ5I9qiQlQ6nOBx6Y9KJai0JViVjksCVHTPWrHlqOAB7c9Kb5kBVcFMfKcZx/8ArqbPyFCDzwdw4xUxs5ARhSCwyMfw8d81J8yqScnB4yOKYDY2OTjqW6YyRUjY2njODyMU5KzHsMZVOBkgKecVG6kkYJwvXaeaL6WEPjQfeBPXPIzVraoVfTHUn9aWwCSKFClQuPpzn1prKGAYfeUfNk1cbu6QEXlSKwCk7SeoFSCBuXYnJ4+YVsrsA6c7eQev/wBao0fJEZxuxzgUAWEK9MHeD6VIjDeMg4Xk1tSV9gNTT2jlkUgfxY4NdhbqGCqFbPA+Y9hXvYK6SM6mho3Ef/EtvxkDbaOxVjjpjFfiH+0vp2/xpcTpkh4iHRVyeGJ4/M/lXtQd46ii3FHysd6MFIOP4uMdKe7EqwXcNx7j+VdMbcuhVNFMO0e4sQRgY4/zzQt0FJ+bGFHfP51E90ix32vouSVLfNu9KtJdKuEyQu7jDVEdGAkkxZ1+Y4/l60jXOBhWJI6Vu9wJY5tmSS+WxwDxU6zMcliVwMjjrTkrAPLYUZLbWx1pVn67ScE0nYCfzVCZz0PB3UjzllKAN8ucgmk9wFMofAB5BxwKQuFyd3zYxinoDV1YGnD7QSeCBktirAlxlAOFPXFDMGmh6zfNhQw+bnntUyThjwM4b0zTVhDXcAFmIPtjgVEjqOOW/vD0ojroBNncq5b5euQakSUJwyj5xgmhrQBokC55C4yeRml3bsAE8dye/p+FT9oasgLkgLjHQBkOKjK7ickgg8HJq0lYLp6EqvgHjaR3xUokKg4GRt6+lHLYQuflIwcH35o84rhQu7GDkCpsF7CiQv8AMQV5wOe/vUoYMFOT9cdappA99CwyqwHU/Nxx1/zzVdiH+Vh8o71BSloTxuIgxUkKwAIA6/SgEvu43Ljn3rWEbEjT+6BX+EH+7USlgMg7SOemDVlJ2EhG12AG5s8cdatq5IO5fmye2KCRBJtLHBDbT+FSfJGELA53E4+tBolzKw12IxkDGeCx/nTl5yrH5jzgDHFBDeg9WEYO3ADZyCvpSqW5zyrkYK0w1uPZ2KbB/CM8kUz52wu75Ux0Xof84oIktCVWK42sBuUfKR3FTCTdzhfb5c9KJWehlHchmlyQoQjB4BXj60pbhQ5Pccf59hQC3Gl1BIO0nHyhoxj/ADxSu+VHzfKWwVCdMdqL6WAsrPtGFyuO2fSl88kYyTg8Fe1VHQbJVZiBuOQM4yvQ5qNLkvhQckDoE/z6VMUupOwou2XGG5z/ABD/AD6U0SuAQGwG+9tGD+H6fpRsyr3KuF2yKGbLAg8/5xT0KjKZJXdjzFbaq9zn/P51Wj0FL3VqOVleRBgmNHOcPjmrxn+XCuQAMJyf1pWtuUuxBLKzhQ5JCHsKYsaNwVyNvYYx+VFuxKVyUJnbwp7BAOo96haJGbhtjDPfj8R3pJCeiHMEG0AkEH+FtuT+HeqzKIySzupJ48xycfhQ1Yz5WiYyhsMzHKDIbPT6VKjCE7tx3YB6+tCV2EYaaloXBDLIzBdgGMtjiojPncS0iAn1/wAKdlYJQsrEbFXON3GeeBxTgPuDeeDgAn09KLEqLtoQFAzMFV+TyBIf8/lS5RigDTEpwx8zPH+f5CpLhHS42V1JwS+MjfhsfSokYIc/Mo5wGNVbQ00SEkZA+7cpYqMBeMjH/wBeoBIMFAZCmSD8/P0zUK9wi0VdyLkhnz1Zg5OKqTOjYwM5OSAauNluCtuN0to49V0woAm3UkYuAOAOcj06fpX7Q/D1ob3wT4duotsr3Onjcc5xg8ZHrWM0h3OmNttYxxjLZHygc5PavF/iRp809zpyoygi4RyJF6bTn+n+eteZjfgNKSV7lWJXjRSch88hj16VKVBByeo/Kvj63vSaOmOxPHtQct8xHy4OO9MYhiwQ49Of8/5FRDSdxhtwhJPfPWoEGS4x8hxz/hRNXdgI5FZGUqflZucipNr5HA6joORWQClduMkkdeT2po78fd5+960gDcCSMDIwScUYLMVbGW4bjGBT2Aa0DEFmD4x0z1/zmpIiD8pHy5wCRQwEC7WOT989l6VfSNGiOOP7wPOaAKUW5ZiH5Ucj5asyLs6Y6DnsM+tOO4FdlkUFgOeTSp/CvRj6r0pIBZDt25LFQeQBUToZFBA79SKGrASNnywv8PQfNzSRqkbgMN2cZAODTVluA5wnLL0Pt0qB4S2Mbvpn060raagRAEHaRnPQDrUkUQfHLFc846Crp/EBG0bF9uGxnoOanULwDwfr0rZ6bgCooJY5HqfYdKYyhQSA3ynpmhNp+QEcUrNuXPTI60jRbMsCSTx0qeb3tAG8Hknheu4fyp7fvcxtngdh/n0FKUvesAKWQFh85HYDoKeoUZYHnP8Ae6//AF+Kxl7zutwKzlmcAhtu7OAe2KFyCzE4A7E+lO+4EpjIDfMCO/8AhTSNqMFZW4PbpSegEkeBjk7fUVDckttALEA4YKOcYpMAXIQAEjJ+XnnApnkFSSCTk4yTwKb+JMAZSi5x8uRlgOn/ANeqxi8xwcNhWyMtWc/hAtN95QA2Mj7x/wA+lR/eZlK546E1m3cCu6OzFclMjrt7/wCf5VPGu8AgbgozlT3quW8TaCshsskyAGNVkZWxtZMg+1fy8/8ABYHXh4j+K3wf8GyJ9m87W5Z47pjklmlVST7Zc/QL9a1oJupYo/c/9mjQH0j4c+A7ILsaHwbp6SxbcBWEeTn8W/WvqXyGRQcFiB1Uc1MpXmAixpkuFO5T0z3rXZVaNSykD3PNYgRYC/KDzn+IdKaIyzDLYC85ziib5YAK5UsFIyQfXFSGBCmCA4HO0nHFRBKKAY3mpkg5UAcY7Z//AFVIoVhvVTknoTWq+IBix5kJwcKepFNWDY+7cSu7kY7UXs7gSFEXcVAOCfWmyWySZKkjA9f8+lWpNK4EYQRkAHk9Of1qF4HU5DdSMEjp9aHJqNwFEIPDBiy85A4A+lI0K4yQVw5I4/SoWoDxHuRgGUALwO4qoVZSVYfLu43D8KuL5mBMsa4HB3ZPUUCB9w3N8qZzwa1ile4mtAjj25cnOOBx71CsTPIzYbcrfcx2FK3RmBZWHqxYIp/hZc9KhePzXAAGwd+xpy0lZgTLFtUE9QT26/hUEZIIyACGzljzUrU2grIZLB5hBU4weeOal8oCM7jznGMf59KqNkmUVlixIWY8ZHanyRr0K9sEDvVRWnmBGyAgrsfBzg5705lwgRSFx1z3/wA4pNJq4EHl7y208p1Ipsny7RgE7uTjpUK6TE1oIU252qRnqMZzRsCgHk8fNS2MBuDH0bqODmgRb8Ke5PbpVdQK8iSKQqc7epx0oCn5iyHBXjA6/SjY2grIavGQwB3E7Vx1pCykFAcBh82V4FXy6ablDDEg5DemSe49qCiYIB2qCTxUWdwKrAlwB1B5JqQJtUA+pzgd6QEYXa52qevSmtllK4+XtxV8ulwIhAG3DLfN0xxTVQguSO4ABNSBHtw7MM4HTn86VtvB2mgBAm5DxyCTwOMUkALA+YCpDEA59PT8hSAZKoRgF5IYfhxU0YEmdw3ANjcBimtwI5SCChyQhxkdMUyBd+9Nvmqw6KeaLNLUCsw8ttmGHPO81HJGF8vDZwT39qLAVWGHQZJy3BVsEfWnyB0QZyN394dvWna7sBWAzgsSD2yKll+4oxwDgkLRZxvcCrJtRVwTuLAdM4+tQFegYsPm/KizARsLjbgt7rUUSFZCzAY44YdPehsBJMtIMAFeAGBpJACpAJJxwAc0bMCELtJXHzNgZximOgdPmPbBHrS0AhjXA+YbsE42jn/PWmEnJG0j39qS91agQ7TnKkdey1XkhPOMnPtQ24sB0ark7i2F6c1UaMSEfw88c80pXSAZNDs+eNQzKB1PXFKu1VBZS20ZOKwavoDV1YruqhPlYBT1yuarSqE2YG5nXgA8Y9aZzkMhdFIABwByD+lQWyyM53rgZ53HjFXHYZHLN86kJhQ5/h7+1DKJY2B7dCFwKh6iK7fIjcfcHp/Oqnkl8sq7tvUlqXLZgQmWEL5TMQ68be1UpJRkkr3GMmnZsZTmuYYEHmSBfmP1NUJd0k8fkIXkkK7EVuT+FFrCNSXQdblszIlsyv2DAk1s6P8ADjxNqZXFtIIDHuleOHOPTnoOa1hHmQFjUvAS6a0Jv5283B/dK4OCPUDpXGalDa2U/kAlSrdSe/pSceXRjS1MQsQSQrfNnaAfTv8ApUsTbUL87ueCO3rXPUklAbVlqIsPUsRHuJ4bnP0/KpzGoRmwTtxgA4yfSojzR1QtbrsZ6XGGbap9FGe/XNSllMY3NzuPUZyOlNyfQ1cPd0K42sH557YPGKJiYkGQdx/iU/p9ayu3KyM4xfNYgQnecLj5hzmoA6GYnBxjC81dk9CuVrRj7lChAQ71Ynp2qsqO4POwA9ueaL7JjlFRQqbBu3H5k6p3FVmLEBwpC+gbt61LlZ6BytSsQ7SwDAMykn5QeRiow+HKyApwOtNe7LTc1vysmdWlLLkrwMLjmq5jKnYoO4kYBb1qIzvuZrVkkZO4swZSBjg96r3C+VkA4w3GR/OtU2tik+VkHDAMCSnRjnOMVHtXnY24M3Ixis3JJAV2nUymJQRtI6jOf84p8kbIGKDcB9/d2NZtNbgZ+7dIVCEhfve3+eatCLdGHBPyntx7UKzAo7sl1UHA4x6fX8qSUsqsAN+PTrVwl0Az1dJVLjI+Y/LnkUMuMliQKpy5S4xuQHAJzjtxjH61RbzY7kszExHH3Tiq0tqStGPkJkQ7XAJ/2eahhgjWQKoJK87ielTzXdjWUE0R3J8txwWYZ5U44qEybwM7iR02npVOUYiUU9yBoWMgdmDL2UDkUP8AON2OnCsKl25tAjGSZBJuIAIJB7KOfrQ8hUqAGJB7HoK2+E1asiNt4y+cljjIH6fWnSMuAMEE8tuHaiPOi1BNFGVCqlYyRk8gjr9KjVUXBz+8z82DyaiTetzIhbA2u2Swbg4xmmTOJNuSECnvxnj/AOtTjJxGR5Y5XBAHtwalHLqqhlbp0qud31CzZHJI65yN+CRwtQDacsASnQ5PSlzXZUY3I+hDZ+8RkY54qPoGYHAPr7f5FWpXdjT2asRswb1BXpxSeZ90A4Jz1FEppbEuDUiT51wASHP3uaUD5SQuR05HT6U730Dl5ZWK6vuZgQcDjgYz7VY27vlyVBAHIpX0Fy7JgqkZycZ45pjO0eCSAPpzS9o09gUfeGf33U5Gc7d2TQVfBBBGeBxVJ31LdNdCN/k2hsZJ4YVVkPOBlDjpnmoukwVNSZHu+dd/zfN91RimknI3YIPTaOhq9iOR7McpQg4DfKAW+brVbaWIx13fkOo/lT9DXl5USYVQGz3wQO9VZCwDBjsbqOOnPU0tL2HG+6I/M8okktkjK8cH/PNIWxjKso5L7vT2p3sSPYh0wqjPrjj8aaHK4DYxuxuPTFNO7uAOpAGCc54xVcqWJ4cdMcf55pXS0Aj2txgYGPlyKUo3JcleONx/WolLlLjG7E4OGOT2zim5wSCcAD+7WWxfJEODuJBwo59Kavltn5Xbbn7rd/StOa6uHJEQDZlicYxntiolJ3KQAy+qinzKwckQVCCOmc9D1pFJlBTaVUHA9z6VjJO2gckRCWQBecey/jTmBIG0Eg88rVWMtiDGyTg54xyalWJRnncc9MVrHYRG21WABCpk7xntVcKvy4DHOcq3p/Ss5S5i4xuRTxkurg4UkAgHuP8AP51KMqo2sVOOhzn9fpSSL5IgmVGzaSXHr3FMMZUFSThxjGOKyk+aQ/ZxuIIzlXJIP909zVh9gy33pCPm461GqYpwUUUQMhwoHmbv3eD0+tOkd4kCFcNu+YY/zmtOYzeliHaQVBBVSPXj0olU/KuRuHO9ehpObTJfUeu9cKwbjBZs8CkUxiUHJXBI59PT9BVQd9zSMZXQi4QupVmOe5FETsHaMNuZidqMKJNxY3D3rIdtVQwb5W7jHI9Dn/PSofKDP5x+XYPTrUczbNI3jE0bbErxpgpg/ga3lXdjB2omSOe9OL95hLXUsxxhmGVLIDwWPIp0gzlw33TnGO1a9COVuegSsdsbJtAJGDjpVIr0yT85OQTUltSbIWbYRhQxVu4zUkSq7ZI6Ng7hxVGkKd7ksrIFPfY2MLw1OVlcRqikKuNxB+73paC5egrlYskgeXwOfX/IpmQyBkyoJPfqPWjWK2HCCuQr+7cBwRkemKGL7jjA3cfKcinayNG7Ow0bQFjkDf7xHU1MkaJgqchQdozxQ9iXa1hCHV12nhjwc8ZqTnoV7DBpMwupPQh3PNiMDCnOasKm1mXB2Koxg/nT6EdGmNeJ2UMOmePT8fzrOnXapYAbs9cZraMrFx95EloGUHcBhu5qZY4SoaM89y3em/dm0OzW5bjyoZnGEAHBHarEY3MqKCT12g/1oSWiJehKFKqzKdxbsP8APtT8pkLgg47nvSeuoLdjmT5SrL05DZ60GLzWG08LkEjnBp2YydI2V4Vxwp6k9R71sIu0KqAYTP3hTfQehIyo5WR8qkfJyfzq5GUIUgfIoGMnkH1P59KkQ2YEqUBLLnsOMD19RSITCoRwuF+5s5oeuxSWhIjbyRu+XPce9WVBd0yMHGBn8Kp2SNE+xOGdUEYVRz94npUzwbXJQsQp654pNKxZAMszIxHTk4qXaGjL4I2E7iRWco7oasmUjkYAJ2c87quQIjEKzADb37fWoepdPYtrErkrGB8xxtHUVoW8BfAJ49WXFJll9EYIYwTxjtU0cKptK8sG5jxTkBJG+8mPIDcBv8/561cP3CB8vfeOmaWzGTw5GFc87jgqKsInysCd3oBWMtJ6Dta5NBETkEhcN/Evb1qaJ/LIUNuLMfu+3+TWd7bj0SsPWIjJUnr0anI6QNvyELcJ5gyB/nmtYOzIlrDU/V5t4dVK/TaOQff8MVcXHIYANx1HT04q43SPAWhLGvJOcqOm4cVNjanTPP8AD2/ziq2EOWQ4IJ+UkjOcZpAhD52t3wuKQFkKo2kY6jtSE7sk5ABGMD0rSno7DvpYdklACM/7I/z/AJzTQM+59u9aOWgn8LQ0qBkg+3zH0q0FwoyCvPpx9aT0CV9+wzyXZiuVXpuOP8+1PUHAVvkGfTHfrVu1jKWjLG3GSCo9Sw6f5NLjnAHTHVutK9yWIMbTngEevf8Azil2btpI4HDZPYUXuIZt3ZAX/voU+IEkDB+U/MSf0pdQJ8KXAKnp1xxUwgKjKkYPOCMmnyuQyMptHVst2xxTNvVumB1YdKXkIeSxQLg7S2DkYqUqgAJxtBx8o6007MB0Wzjac5PAY9avRnaDuIznIwO1IBSokUnDLgHqeDSLGQV+YdRy3YUwJ3j3rkqwbP8AEetNjiZf4hnPGD0pATIo4wcnPXPBp3lIxJzwe4+tMA8nouCOfv45FM8p1xtJYA5BUUgBRgkMxZRgnaKcTuwCpVQT94dfansBPCygbWJ6jp1qUrA3AU9cc96G9QAxgqGU5YMeAPSkhHzFdrYz1I70gJ5YhvXDdOWGD0/yKYVbAweSOcnqKAFgOwnceh7jrV1o96O+4LuGMsaAITHtXox2Z+X/ABojkWQnKlGyOozimlcCq6/MQrfMOfb8qcrE5Kk7sHG4Z/z0rOXMnYCRYuQXbJDDIYkdO1W449xIzsJPVjUXs79QF8j5hgMygj5QeaRw0W0lTnJx9KN3cCWM7UOWHy5PTkU5lSXbhW69P0/pS2AjZPKYlg2709KtJECpO7jH8IyT/nNVF6ARMVRirEY7AjrU6KpTkr35FJ7ARPbqzqwJ3ZHOOg9cVLtIXYV4GOv5043c0BW5yBnBByeKtFiFwgxjGeOtatoB7Hccqp3AYwhqbcMBDjcD0IqXq9AEx1BAyp/iH+fSm7NxORn14xWsNwK53K4+Ue/uKesW/cST0H3Tipe4CPEuCMBlHoeakSMquQDkeo4ojrIBdq7wSCcr/AcUpVioUfMu4fe96mo1ohiBnBJXpnrs7ihwHUYDcHkFqzk09CbkkWQQWJA6Y6VKI1LAlSRkd6uGwJvl1GOvynaRuLnFMAZcj5tuavyMr3dh6ryflyRgdc4+v5VMq7sDOBu65xSknJWBW6jpIscgnaOoJ71HsJBYpgY7tmrirBfcgXhjn/8AVS7TnHAA6nFSldkpWdyRAAwbcWUNjgUoGSGG7Cng4zQ9wHt827eh+oojGWK9Np6UnG+oEU5MZX7uxxgnH41LGVbqOvT8KFdAMJ4GDtCsT0705R0yOntRuA1F3Stj5txGQB/n1pHjbcBlfQLQBY8naob5sbuq04/LyCBn26GmAqjaACBuIwcrSKPvcYPsOtaRi0AjEgg5wM8ZH6U1+QQo5GMIVzmtdQBVDAHnPfj+VBUIS20ZIABGO1IBFQ5wTlDz0xUmM7RuCgn7p6kfWtqXMtgNOxBjnVUGdpBOPQ13NsScBgpK56DFe9g/hM6lkbUsSnTtS+X5v7PfGec+lfjD+0Npwn8U6hJGxDwMy7cfe55x+Ne1BuxnGXMmfGV1GYXZHBVg3Iz3qrkso4J6jpx/nitqcraG8VyogfaoAxj5znFUJP4yBkY6gUpy1sMgEhChz68ZbrSebjOTltxHT/PNEdZADXH8I3cdyak+1jjBz0xgVtaz1AmS7ADHdlemccZpzXoKKd2GUn5fwpO4At6SAC5YA9AMVJHdsMkg4zxzUq3PYCf7Sr4RSN27Dc9B608z4QEkq24/xU9gJRMCoO4AluOen1pFnztJOefXPAoegFkTY/hwcjnHFOE6nILEHbz2oE0mC3OCcgnGOM0Jd7i3PKngY61St1FyRJjPnPJ9AoHINNFyFI5Dc54FL0DkiILolxgllHocVY+1KQMkHPTBGQaHqHJEYtwWYBmAAx822rPm7SqE7Fbvjr/nFC0DkiPWf5gu0nI64oWUDJBIxjtx9DQ10DkiAuM4+Y7Mc80/7TGgBUbjjOCc5+lIOSJMZ4zjaeccY4zULTbmOOq4x7mq0JlC2w4SqpADdTgjvUrXIwAOPqOKFa+pnsKLkjG0MzZ+YKeanWUEBipHzc56UWTkF9BzTBCVI+8o64/SlSZfmbPy9PvenrW1rbD5WK0qjJ5IBORjn6VF9oPIIPUdRwaaWuotiXeFyRjryaYso5+fa2fXp9aLaXDYkMvbcfTPvTluAQMj5we4/CkVH3Rgl3NzjaR29actyqk53fIRuIGMUC6FjzSOuT6Z7ik84HcOFHoc80BpYY05BC5b5mwCq/zqXzc44/HHegHuPVwcHuvP3acJdqjB9e1BnKCtoRSTbdrbmyehI6UjTBRvUncCAQByMfpQKMO4RyFjljgBu54/Gl3uoYk4VSep/wA+1BHK2RG5UY2ke5xUnnBcHJ2549zQDJReAoF3jcT/ABHqKrfadvzBjn0IFAEnnYAywBY8c45pyySAhiwXsNx70xJ3GGUBuCeOuW/SpFkZSWB578fzpAtBBJjBLDbuGQo6/SpPNJzk4yTxjFMq66DxP91VPfk44qdJwNyk/wAQPsfpQLYUSqrHLA4HBzQs6Fl+Yt8w3hevuP8AOaQX94r/AGgHdhtzAnDE4A9KikmY8gEcDbuHU+35VV0LYT7QV5AOdx5ByBj+tTNPnqSOg6dhR6DjeRG92QdhB+bhSCM+1SJdKuAwfYvI9RSKulqT+euduffryKV7lY8BNzH1zkCi+or6WK7XSkD5QCOBu7n0qEz7Txng9V9qRIiymUlQWJHXA/lUMkpbp7jgimMrs3zEcgYHJNVWlI+UluvqaNhrUgFwMhSSu71PWoXlJXcrc9OtIRHp80v9q6eUdd0d9GyKExuO7GP8+9ftf8JYs+CNOZY9qqnyiM8KCxKgZ9Aaia1sPod8Y1Y4APT15FeXeM7dGe28xmB8zIbHTB/xrzsbD902bU0kcoz7iAFIbtk9anAy4AHJIADV8XVi22jeOwk8TZXYx65xntTgGAC/3SG6Dv71nDTQY1QGIHYH1pHTAG044G5u2PSnJ6AQKSSASOGOcCnSZ+UAnPqBxWQDQ28YBYnHr702PIYhyFP8Hy8D0oAlaNR9ztguS2aljZOQTjA9eDTAJP3g24HuBTURU3DOXK88f59KQEZiwxbccgAA5+Wp0ds7SRkD0wDQBIq7VZiOh4z61HJG3zSEEgAHIXp/n/PrTAerqBgDOO/vUZjw4cE9cEgegoAbwwK4YjPysRTlXZ1bIBwEx2oADl92APoOO9JIOAcjsOn6UgGrwPmLbckAA065kW1SEhsuWJxt9R/9ar6AESo5HPXG7jrUM7hWMYyrFiMk8UQtzgSAfKGcEHGDxUBDkOwBxj0quYCJ9xxn5egIzzVptmxVYnaB1z0rVtWdgK6oqlsAjPfNTGTBC8fkKzUmk7gQFgcfLtbdjAX/AD704oSrMA29RgAVnFO4EAVtwCHC4+YGpRHJuQuduDwSuM0vQCXyggJY9c8qOlR/Ic7VOSudxPAptWAnYYQ7SGYDGQvSkRQqkjHfPFIBjqxQjPyhiBtOPrVfYI+csfdmOKV0A8OhwTt+UEAA9/8AIqGWRzImAcM3HHQUpSSvYC0XBjAb+8e36VWKMy4jGQPaiMU42Ah2lcOBufOelTrHyuA67mxnGcVk1Z2AdLH8oaNh0OflyOKjgjdnOT8qnkbenGKLvlsaQfQp3kymZIy3koCNzKOgxzX8qf8AwUl1nTNe/bs+DHhKTfd2OmWtq1xGqfvC9zOxhXb6EqGJPQfSt8Pe78jQ/pH+HNjs0vTrvTxmylt4hFAq42IsYAAH0A9a9lLj5Q4HXoDWNTSXzf5hdMhjZY2O4HOeMDH51ryJvhQIPlPXjoO/Wst5AZvlusqqSxXP3gM9Oxq8FPORjK4HFU1cBi2kitksSo7laVWIITaxB9+1KmmgJPIV8DI6/wAJ7VejihijLOTntk8DFVZgUNhyzod4J7jtUUiu3IBAP3hjtVRAYyusbEElTnAA9/WiKZTFjJ5H8QHX/OKfvKIFfdLJIqMuQSPuLTpQ5wuQMHgYH+fWpegErgwxGTa3yDPJqPcZUDlNuewHWjoBGd/K7W6enb0qzEiE5kA2njmtafuoCWWMDLKPlUA7epIqpHOH3KgBAbrt/n+VUrKWhE3bQqRTyrctEwDZOABWlLsjjaRQGUDkgYKmqacUZFdXNwfk6dPlHBpfJaI7vmOD90+uelRK7AfErSRtIASMkEKOBzVeIDzo42JPmOfLGOSep/SmrvQ0g+gskc6ksIJGj6blXH86SbfGqh1cJx8ypnGfWi7NCpJdwxsoALb+23/OKeyvKBsVw2M/dIyPWrjyLcB21oFIkBZkGflSrcVsk8YkJ2A4wT2z0zS91AZ7OI3aIugf+IEds0yWS1AyZk3ZztyM1NnFkTdtCMSxsvyMispziktW88yrk+XGcswHr2o3MhmSyyEj50PCbeSKfbZdyM4RVJOBikBXbmVgFLYf+HnJqBpRnqUHIUE4571pGOppB9CVXjmiYA7WQn5sZzVR4Xdy5OE4Dgf561rsaCtA+VZGI2n5twyfT86n4IBYNyxCnpUuNwKpbdJ5YRsnuD1pyqzbwSPZsY7/AP6qzlFJ6AM8uQBgrbgfRMDOaqss24LtK8jGB1pR10AfIJAiEA7lPzAdce1KGhZTscF1OAue/vSt79uoGekyG4ELMQfUnjH4VemQqqttI3naDzjpVRjfcCLzEVdgGGyAfrTJFkiQvhtgP3s9D70Si0wA7mVGKkqG+Yg9fp3pkdysu7YUGxsEYHzH2/Wo1AivI9jgxk7Sf4vXvVg/uIQACQW5ZR7f/X/SnJOLswM/ZIzO21nCimQfMDHJgqScHuP8+lKLT2AgkSRZlXADAjaCv61cnUOqwthW5zzz24oukwKrRhU2ryy8H2+tOt23easykvtO0g8D8vpQ5JxuBnS2+6Q73+QdscGmtHmMEZ+Q/wAR5xUxqpbgVw23AJy5JyNtSbGKuV/IjOfap57zAhKMcZbknH3adDEWDtlWVehFJybVuoFKMNLMzE+UBwRndnFTuAzNEpLKP7o6j2olK4EG2HlerqR0H86qO237wbarfeC4xSjO2jAfCqypvUD3+XB/z/jVRi53lVJ442rxTlMCCOCWccFgMnhR3pk0bxxgYz83LYpufQBoSSUKygbARwV5qF1Vs5fG08rmoVuoFVGZ2KgfJnjIomRJQcA7oznA9aaaSsTyRKksvl7QVORxjFEUik/vQ2GOMZ5o15Q5ImbuHmyEssg3nChfuj3HrU7bdhVTk+mKrk1sHJEypJNzA5+4cMQKhe78qJ3cgBckgdf89KpJOIckSvY6deapiW0hcg8hiuOM17B4X+C+sa7aiczxwbiBtbrXRQpSqvQicUj0rRv2drVSsl0sTYOXkKhsn8eh5r1Cy+CPhbTESeR4FwoIPlgNz6V2/UXHclJsk1HW/hf4Ot3jfTbS9vIh8sl1PgKeOq45+lfKnxG/aYs7SNdB0aOzsbi6uGAFkh79jknHX159OM03SjSjsGxleFvDWq67bT6/rk0nkzplGbhSmOo9OPx/OvHtfVZNa1OIbiPOHk5Xtj+VediabUWyoxs9TOTcVzIMeWMKxH6VAw6ktls/KV/rXm36msktiZFd7c7lJZCCOeSM8USOkRERbZyeCc496XNd2MlFkcERYvuG2JBkOvbPfH51WaDdJ/rBjd2BrHn1NG9GhZLUkuoZvlGWxnioxyoVy2AxAOTSfdE2aeg2NWGGkAcDI9AKgkUpITgDnJ+WqU7PYai+bUnR/MQkAF/p1+tVFkbc4YEEeg/lR7XoXG/QNm3kxnP90nnNKseQyEF9vOD1/wA9aXOoopxkMaMDcVIO373HX2qtIqHEki/Mh/d/L1pE2ZBP+6AfjLHCnt+NV2aWVnXbsXywSxFILJEsCtGCCDkn5SecGoZnSQkcHdxux3HamPkkNhhYEkjhewGMH8qcLcBiUGwhupGRSFaxVuIhgKoK88sRnn2/KqbSOQU2EJGeoPWq0e4+VscQQ6ADJY+npVW5MoIQHBI5TP5VIrND4bZwC5Hy7fmwOlQyxg7gFK8kKWPNLSzAoNBjIJ5JJIxxmmGEuQrhlwQcetFyleKHtbqikgE+vFZ8qvLgbfunp/n/ADzWqlpYT1kRtBJGjH+PqSR0+nvVP5mLBWzx8pB5rJux0cug5I9nmb2OAASOtVmaLY652tnIx/8AWpoLbjbmWARR/OYzgHL9D+VV4WMnAI2o3IPU/UUuZqdg2GyjDugIwcH7w/lVWZ0Q/fz0HB6GtY1ExNIYkofAD/KD8+D7+n5VGsgVd7thkbgcDP4fSq5ly3KU7Kw5nEiDD7WDZ2fj3rN81YnbzGUEkjzG6f8A1qn2kW7EpXFmnDKqD5ck/KT6/wCf84qDz48nIyQvHzY5pKTiaqm3Gw4zbty8lsDv7c0SSptyCPkPzYOMn0pxqX1LUbIeqiWMhc5Q/M/WqzowVSmC4OGGM5rVtJiS00GvG2FdRg4y3Ixn3/OhoXUBipKewpS0RS03RGqu+SMOwbJCjtnjimrECSMkYOBuP3T9amUrbFJXdyfA2gEnKk7dwH+fWmMv3Tu2Ip5GaFK+5ne7G+SyYMZBGQc4zgf5xTEYBijlVBb+JuT7D34olJRKlBuNrEr7doRcshJ5BpGRJFxwjKONx/nSVSSFbluNEZAG0M27KjaOPp9aWbjMakbwgyMZ4PeqTSjcTv0KO35iTkMGxtc56VGw+UkAsc5UY/z71Sa1QK7IBucnaAzD+FD0qQxkYLKT/e+bFJyVy0m0R7c58tscknvmowgBBGM9W56/Sk5JA4yS0GFvXHU/Lkce9RMd+7IPAPBPv/8Aqpp3IUZRKyqzkhdwGCACc/56U8DcSrE4Xjk9Krm0sPlciQOFKFS3DfOPQVEy5IOck4AwearmtELD5l2ou9W3ehYCkMM0SJKyhIZcCN3Oc4qJO4FN7hYg2CDgn5etKHRgpPC9SWNZxlbc1pp2ICSHIBBKHsc8VKyGLDPn7vBz7Uc7b1KEJYgYByBlWUd/ao4+Mk5BI+7nt2rWNnHUdg3ZwrLnnknsPQ03aTkIrsVI+5/WklaID44ZMsWXaFxyU7Z7fnUJbG7IPB9Mflii2oiFZ8syEE/3So4zVtELKMELtUl97Y4HuaeqZlNWdzPmbLrFuG524Cdf88UCR8+Qhy6kZ3H196dui3JtYR3YCRZCdvI2sMEEe/4UkUTPHJLLINjHBVCOnufy/wAmpasaxXKio+3f8j4XOPnPGPWr87wrIYoZFlEQG5gAMj6fnWTm3dI05SMMOHOPlzzjpUDTKW2l8DPUHnNZN8okrjvMQqJNy4UkAjoKaZIZOARtXn5TiqTtv1HyyV7j42t4yrDPXGN3U1TE7S3DJIvydpAO1HUzjC/oWA6yKofB57HGBmkKI6qUAwowSW7ZoZDikO3MIC0QJycH5sAmoFiCOpm5bIK7jTi7M1pO6FmCgZVs4PzKTToAoJcLlgTsJBH4UpSbKaaRHKwj3PI+9sZHzdBQrRbSFddrYwwYHGD09qdrOzHFXRo20qqyoGXHVvlroEiBVNrYPXJBwQfaiO4OMmTmMoyBVZ93oePaphGfmB2s3PVcd+9XKfKLlbkVNsxRgowykjkYzTJFdADjJz6dKpa6mnL5BIuzAOEIwT/WmqFO18HCnsaF5msKfKPMRkzIq5VAfu/lSlehYjj+6f61VhKEucrsy7CuBtU42s/Wlz5UQ4+U5Bzzgf5xTW6KitA5dSrYO0AlwOcUueQpbYp4Bxz+BpWsZ6DZmR0bsRxyvT/CpI4zEpV3P+1xQDtYJv3WWY52gYwP501D56j5vnwf3eMGm77GKtdiuroAW4bPB9BT1ZlYbyWcYG1Rj6UR0ZnJWYskkjhg3TGOlZ7KdpI55wAPX6VdNWlpsaXI7ber+XI3OPl46/jV+IIqkOu3fwcHsK1T9/QErokRS9ymQzROME7eBWmo2Fo85P50krSJHIyHOWA2nnBqUxqzGQDBAxgChN30JcSWKKKWPjPlofutU4g2gKnyquC3Hb0qpPlsE/hJLaGNHbnlyCFPt2rQVMblbhSQBz1qdSkSLEjMATmNcYTGMmrSo7cL0BPXvSAVABkZHFCwKC7jJXA+U00XFXIIE/ehkJ9OT/n3rTdgAqEDt8wWnK0dGWtLIfKWGwoCycZZR/OpT83AB6cAA8ClokWtGN2/MoU7m7ccimYVg4y3vg9azldTBqw0woyjJO0H7qjFTNGqkbQAFUEHvUWCCaZahCynex8sgj7gxWnFG0JLIPvDsP5UG5pJGrck855XODT/ACmi3mMnkgsKNLaB1sOghxtYgAH2qfKAlVOcgdvWkNbko2B16hsdSfl/KrsWBnrjr09f/wBdZVG4jeg5urKg5bp3p0SlQBgncSAQMcis/iDRlhW3YUDaw7sKbLbGWIzLGHPRecDGemKuyQrWP1y2RyoWXHmKwA/eHkdBUsaNHtLocNxhq1Pn07EzDJJB6DH3en1qPG7JJzzwcdP/AK9U9GIftUbdozz0I6YqWLcgCk8jozL3/wAilsBI21mUlc46bT1P/wCqlQjPzADJwN1OKQETYDnqAANoz1pQpJXJ2gdeewq5bgP2lyMDGDk4qdjtBXkAnByOlVvEmTBWDZkdSwX7oI6mpRufH3QCPvFeBVbXRluhf4ugbLY46CrLxfdZWAIHTGf0qRtWIhGT16luoHH+etM8vq2Cy5Ofm6UxDkzuIw/3ecjOP84qQRYIZOAHy2T0oAesfbdzuOSDVhixjxGvzkEEEZFUtEBB8zBgTh+xx3qPPGGGF3Hr61IDo0Xjncc4G09PepwxQDKZG7uO1FhEqdGUDAPGWHFW/L3A4U4zheMUtR7BDu3MAA3GM44qVZFJOOQoySB1piFEvzE4bbn1p25lbgDoNykdRQAoY8rtw2eNtTRRnDE59Bg5zQA5HaNyh289iOf88U5mALHB4HTP86YDkILdM9OgwaiG6Ni33h9elICSODexC5J6Yx1+lKpALrg9MA7ulAEoU84B6DHNSiMJglhjPOBkimwJE2yAKFf0zT/K5wNx4Awe1ICGRdwK7cYPJX0p6iXbgHOw9x/OgB4uFOIx97dk7hn/AD0pHiyQTxxyAKa3AYv8SMhyOfzqMKAxfBwOgB9Kma08wL0SpsJAyo5OTmnknoNpJHJxWWlwI3zwT17VOsuQSU3BepzxQlewEJbMgPAGcbaVAN5YH5R60uoEsgYuMt8vGeP8+lNUlIyAGI3fKfX2o1QEO3c5O4cDBXHNaCqTE6gEAINu4d88/wAqO4EKMwYpnPy4ODzUrj5CrHJ24xjmtqeiARI1UHeOP9o+9SLGWAdh8hJ5xS1u0wLeAfmUDnp8tVip3DOMcngdqfUCRlKg/MeQO3IojYq3DbgW4wBiiV9gJ9iuCQBlTycdKh2/MVA7D7xo0uAnAbDAY3/KfQ/5/nT5OAQDxj17+lWly2AjC5U9uODj/PPFOUgtgj14FZTprdhGQ7Crghfx3UyRPlDBc49OKp07CkmOiJPBBXn7wPOP8ipWBUgg5x609jG19EO3YwNoyc9ulIcLjYN2T6UnqFrMTDHAXn5sfMKnK7QoB6clqfNZ2DZC7XCjB6seo549KjZsA8H73T1+lN2SCwgxuUOowTjp1FQth2KYwfYcUk2gECMcZzt6cVLFlGxg9+o4pvzB6ljO0ZCkeuT29aRVU4ZfvdzntSEDBW6AnBBHHGKRUWJQMbjnuc/hTuBXVc7hkYyec9OalR/LIKkZ9HXPTvRe2gDWi2y7gfvf3V71N5e/LYA6DJ70W0AsxjCmMHOT2bmqY3xybeeuOR+lICxvVsJnjnov+fSlC7eMDcOQMVd+XQBxWMkZzn+7THXaSQi8e361qpXQEBVtpwSOT/D3oeJmQfNg7uetAAqhCBkHkA5HWrRjDbWUjp0UYNdEHZAaWnth1G0gscD5e3rXd20QKqRgAZzkda93BJ8pjX+E1JEdrK+8tQQLJsqRyfpzX4//AB7t44/GV6HIDsXP3up7/wAx/kV7UdjOitdD4w8R2ax3h2rt5OMA9a5N2CqwZl467TginazOooShQepU54z1/wA9aptj3xn15pv3WBBnrwV5+8T0quchmDFtvcE/yqqfxAVpC3UEbU+/joRiofP2At82T0U9a6GpbAVvtMi4KlsMTtzUsF38pLHJ9j6Ul7oEwuc5POfY1YS76Fm5Ldhipj8VwNCK4GSwfHPPFOafIwH2heemc00wE+0EbcEj0OOtSC7+RgCABxnPWgBxuwqja3fgmnLdk5+bt69PekAqznqxI4Hb096cl1jO4ths4+bpTAla8RQdzMOOue/+NRpfc9TzzwOgotYCQ3GBzn35pVuMjAJPzHk9jSAd9p2kkg4xnH4Uq3cg5LEt2z9eKYDxqDgg7vlye/PXt+lKLxwSQcgt0I6UgJzcghecfU9KZ9pbA+bCg+tAE/2wLtAfK7h0Peni8+YEhfTJOMe9D2AFvOBu4wSc+v0qZbtcYIPH+1/n0oM5RQi3vyhDxgk5zUn24jAyRyevpWtNE2uSfaxuGWBBOBntSfawHI3Zyf4a0H1sTLd7txzjaORilNyAMBiSTg88Cs38SJSJWnWMLyc7uPm61Ct3u3hmK9ixAx+VOMmlZgTeYdoIJOfQ1F9rwwUsoXPPvVJA97CxzmPKg/xfM2O1TrdfMFGMk85NA47kkc7Shl3b2U9VUYA+nrTWvI9xJ9O/tQSL9p37juPpkDGKc1zlRgnao7k0DI0umGQhbBJB5709bwrnPr0PU0CYNdAkZdhz90nrR9rVSCWHyv8AkaBsdHdb2XDfdJ4x+VPM7BSpPy4PBPagb2E89ADubPpt9Krz3O0AbmRlGVBHegw5Wykb3KnBZfX0zTo5yBhmG1j/AB+negFFk63m8AFsAd2NWPt2MDOF/ic88U9iWrB9rAwxYHYc8jjFVJtT2vtQkNjhT6mkFmSRammRuc9uc8D3qN9TUY+Y43EbgTQJIfHq8TEpvGQehFD67Aqt8ygqD9409iuVlH/hJLdyBG4bnnn9KkXxFaBlEspC9+e/TFIaTjqI/iC3+8siBc8Nvxmh9eg2FhIGx0w3T/IoFq0yl/wkcJAO5tuT827OKlj8QW8mQZhGF7yttoBJsV9fj3KUdXXjlTg/54q3BrMB3YmUtEAWyw5/CgaUkP8A+EhsWzG0p37TjHANMbxFbnZvYquT8wH+f8igLNkq6/aMxjD43D5Tng+9RSa9bRbQ0mckg4NAcjCPXrRdw373JwpU9adPqYjAcsNjE/KzA8CgXK0Vjq8PXI5AP3qoXGpIuAZMc9/89KC4wtuC3yfKGbJz2PrSvqCrlVKMrDG3HNJj5Fci06TzNQslLlXnvEUAvtJOc8H14r91/gvtn+GWjzYOHc5OccFUPP5/zpVHeaHyq1juJOAQBjGDjHXP4V574ttWm8sZ+ZQdny5/z0rz8XpSZasrHECzeIqXGd3+r+XqfSplTcSQSOBu+Xn/APXXxtX3Za9TWOxDu+dcj7ue+acYztGc8dMiuVqwyN1YbiFxg8ZpdrSEDA6gdfWjoBHGpHONuZCMFeeDUrRFtuN+D7cZ9KLaAVtipkAHIPpxTlQyZXDbUPPGCc9hUgNhjdGZSTgjjI/nVgw4w4+96AYxRdXAdGnyklecfdJqBg4ck8DAwT0xQBaVg2CxV2I5wnHHtSCID5yPpzzmgB8mQm4cE8ABe4pq7pEKnJAyd2O9UwK8C7i6MxVkOR8uQO1KyggKcjDEMMH/AD60gHpGyoGC5wcYPfBpjcg4YZwACFoAbHC4G4g/lx+X+c1J8q9yrMccjijfQBRHnkEnA59M1VeFpJArk7AMA4qt9ALKqihVyeoG4H+lR7FebdIoUJ0yMUorUBzDduUKeF4+Xv8ASljwFAcYwSfcCl5AVpG+bBA/3sdKmKDYATnHQYoj2AhEiMvK4K+h680QrvBLLksxAGPmp/FdALPEQpC/hgdarMkgBJbnnA2+n+RT7ALGrDDE8dS2KtsGHOVxxww5FSBDgjKYO7PHPX2ppXbnkdTx+NAFiNcjkcbvx69KQDLMueR04/zzQBXddu44Zh0+XnFNjDSqVZW+XP3j0+tZylYB+0KWGPm9BwB/nAp8KgvlyMtjjGOKmz37gQzKOUVW4boTS4UDJI2jqM49qqCAhdlUEADqeG7+9QpJKxyATtPKj0okuWLAkmdkcBFO1sAfLnJq0UZYxKoHyY78VGy8wMzUo0+xXM5QSBIjuCkZPsD2J6fjX8lPxKuF+JX/AAVSuftHlG18LvHbQrKvWS1gz/IS/T6104R3m35Af1KfDyKO08G6NbSFluYExuU/eXCgE+/Bru8bo8hlZ93BBrnmrzsO1i0sKMoDhieM4rQiQ+WzAZHTJPQdqz2uIFX5jknchzgjr9ak2fdKjnPoa1jFNagMeRpUZIyFIOAP8/SnNEixgk/N35xmkgGPD8hVA/z/AHcN3rZn0920xJhuxkg7Mnn0+tK91oB8efEL47al8LtRaG68MXOqaakrC4v42w64PHBHp+ft2v8Agr9r34ceKXFvqFzZafKSFjTUF8h1zx06EcH2/lVwoStdibsj6h8E3Ph7xlK8mk6ra3Vsi7isUgOc8Yznp7/Wvb7P4c6VLDC0k1rGu4LJLK4GNx4I/nV8vNHQIvmPzf8AF/7Ufh34QfHPVPhB8WNJm0K2knibw3rrJt8/KZJyMhlbkgYyR05DAfTtjqPhjxlBBrXhLV7a/wBPnxhVkwysDggj/PuKirzL7hOVnY1tQsZRHHDtZlRAWA6/WsuOCRlIdHTae56e1OnFdCi6turoWwQU64A5rIukLShV3rt/KtLW9QNOKB1hZiGClRznvUemaZdXd0YrWDzPMkwwClifT/PvTUVFpgdTfeHIdHijvdUUQBHAUyDafp7/ANK7LRvCXhrWLGW6XWIIreOMNJHIwXcvQ9fwreFOT0A3tI8DeA7+6aLTteiKwhcvK5JDZAI+X69OtdSfhj4ZVsi8WdGx+9eM56dq3p4a7sBYj+F/h6ONVhYoQx4K5q/afCzQEYO9xbpjmMvAQAe44JzXUsGrgTP8MtCVtoubaQM3yJGDg59OBVVPhpo8pZZ1SBUfkhMgY7/p0rT6pzK1tAGy/CnwtIyR+YkzMx3fuyOe/NSN8LtDjUQ27RLGuNxI4+mfWp+pJdAKT/DLSQBH+77nJTqPrVf/AIVVpylsBBF/GcYK1CwaArP8LNCbDbQ3PG/qT+VNX4Q6BsMY8r52JcCMsB9T61r9QVtf6/EDNj+DOi7ziGBkdyAW4zj0p0nwh0uEvGkMUCsM5jHUe+Kh4ON7AUz8JdOVCAdiqep4zVeH4TabFIkKoVdifMLc5/PP9axeGSlawEY+DVqZj9nhCqoIYA7QPesub4Mq8bgRRpg/fD/59qv6nzagYjfBAQu8qX0u9/vRiXKqfXkVLJ8I47WJId8zSA7txbj9Kl4aYFT/AIVLPM0jRs8bMo6HjH0qpN8JbyHbEbveT992ixjHanLDzS1Aii+FNxH8v2hnYfdcqeT9apS/DLVImc7sKG5yM4x1/QVlKh3Aib4e3zEKhIUDk+X3rMvfAOrRqdoTLNhWYcEisZUetgKqeBtYihKbUkYfxuTyT2zWZY/DTxDaSXBnkR4rmdnB53KGOdvApRpTbAfJ8NNaWQ3EUE8oznOOcfl/nNNfwtqq4jaDLAYDMPX0/KocHEDKm8Iao8w2pgj77AZH+eKtS+FtTjt/JaKQsEyG29aORtagVo/DuoJAA9u+4McgKahj0C5jdnaHYQmF+XjNZyi31Azjo+os7s0ZMK91HK+uaS4sLpIwscch29sf571jKLnIBkenXjKuY3H9/wCXHFKmlTnJAG1ecZ5FSvcvcCKTT3lyFVg0eSG/nVD7FcyyB9uGQkDctaKm3PcBjW08e9GUFz68YPvUMkckNtJI0TFnBGF9vT/PasOXWwFa0tJZcOwLAZ+Q+1TPGIiDKrMMnaEHPT0/P8qXLa7AzBbsZS0SMWBOBjkUjb4vlkBZh/Cp5BpRkk7gNZ1lRjlgyKPkQdvX9KiibMbYPBzkA/596LoCNowgAxhuMbTUjRPHF5hPln++w4BpJ3AoRI6yjdjdJyRjGaik2M7rIhEWQNwPA/8Ar1V/d9AKVncPE7pEu6Jmx5jqcA/Wk/ftIXWGZgCMskZ29uo/GlzJz0JcrGi0cqRgJC6Fz8h2Ef571j3dtejcSpeMdXVOK0knyo0jKyJYk8u3cqW3hcdcZpljpN3qD7YoJZA5+byzj6/TpUJX0E3e5bu9Cv7D5LxFtQw+UzMFFUrbTUM7RSXlrHk/LK0nyj8qajyLQnmjsbkXhjR5MJd6/pUDHpIZwR/P2rTtvCfhghpH8S2Xmop2ozfKSD7E/nXTCErIFKLdjyvxhbaJ4b1SJtO1W1vYr5AZjGPlVwOR/wDX/nWTa6jHd7UF3aRCVwA8swAH41NT4vQ3UoWNvT9Bs7+VfM1vTYUB/evuLgc8DAx9fzropPCfg4SLbXXiq3hLMArR2+5SD0zlsj8q0hQqeo1OHc9K0ZvAmh28dlDq9tPdJjzm3gRsPQEcg/Uf4V6v4L+IHhPT7+3tb6aFNN5zKkm0gYxxn/PFezg6OmiE5Qm9DpvFHxa+H2hwSzWWtxTIwyFlX7o98H6/nXxb8Tv2q7GK2mSw1eJIUJH+jDBdunJrpr3pPVG1Ki57H5/eN/2hNX1W6uxFIyo7dd/U46/rXknwz8YTeI/iRBZavcARIDLB9oPyFxzge4IzivMlUbnY61gaihzNaH7h3fxH+Hvhv4Y2Nhb3dkt9dRMl4ZJB5oI+6sa55BGeR0+nX4J13x14ebVLhra43uGAkBbHHFcWYTUKa8/8jCnQnUTaKcnibS2izHdxPkZ27hWO3i7TY5QDeRt/sK4yK+flUuaLB1N1sa58b6I9rCVnCTKTn5uOtY48XaSzuslwjtnOS4FKNXqFPB1Jiv4ztFLLDdxl93KF8ZqKPx3plupM80e8v97HT/PFZqsoor6hW7f1951uleNfCkyoLy8VEYgvIWAKg965Lxr8V/BWiOkelX0WoSyFiYo0OQvHr7fyrB11fUay+vzJW/L/ADOTi+K+jTR/unAyMspGCv1/Wr8XxF0mUAtcxsuRuOcYoeIglZ7F/wBnVr2t/X3iv8Q9FjaQG8G0rlNi81Vb4kaOEKpOEZfvM45pe3imVHAVIvVf195GPiZpeFUvGwxwc4P41DD8TrSNmiW4jDMPuP29eabxEEmafUpvZFdviZo4BU3kaPn76vupZfiN4ePlob4yAnqq4H61MsRDVMTwFZ7L+vvLMXxH8Oy4Q3OUQHdtb5sVoQ/Enw2kTSNPGv8ADGHYdP8AGqWIgnYh5biE7tfl/mVP+Fl6CIiPtUa/Nl5AM4qSH4k+DQ5Bdp3IyEa5xk/l9f8AIqY4mmzR5bibbfl/mV2+KnheIlN8GT/CrnOarXfxY8MmKFMxwNkjfubD/X0pyrwsaRyzENqy/L/M5yX4raVFO8O+N40PDE/r+tUbj4r6c2AjJ8vdM8e5oVeDiEsqxClovy/zK3/C1NPCohdSwbP3sZqc/FfSnnQs6Be5UE4xR9ZgjR5TXSul+X+ZsQfFbQwrLlXyBncOv61fX4h6A6Rp5iq+c/Nxn/OaPbQa0J/srERWq/L/ADHHx34WdkjlmWOUtwfPGD+FZ2sfEzwrpUcwjZLqXaDtbop7AHPPQc//AK6PbxRUcoxE+n5f5nm958Z9OwFjRUUnIIfd+GBWPP8AG6BSyrb9cDzAMYq1XUX5FPJsRF2a/L/Mrx/GiBZMyM7eiBauL8bNKijeMqn7zp8gycUpVopWKWVYhtJL8v8AMzZPjFb3TBFjCIAV+VshqzLj4posscEUP+sbljLjHPHbrSVeLaNFlFfa35f5kD/FaaJpGZBJtJCoJAQvqTx7frUll8VSyu0irECfkCS9R/jUqunJpG8MiryWn9fiPk+I4SOGVmEhlb5sT8j61cX4gQNudyemRuJIJ96HiEpI55ZLiIz0/T/Myrr4iRW7GYAbSxHExCnHpWavxW+eSORdk7ACNVclV788YP4VrTrKUX5GtPJcRLR9PT/Mu2XxJLXJknRJcYGxZuP5U3UfiKIkZokQr1ZBOMjpwKhVUaSyOtH+v+CUP+FlR3aCLc5mRf8Alm/arn/CeK0WQm8jgnzOfx/KtJVE0bf2HXtf/L/MzZPiE8MjsoKhEBb94eOPpWZJ8Wdsq7R+6I3BfPAUfX/69aKa6DjkdaUFb+vxK0XxnY+cdyqiSYLm4Az+GM0un/GK2uJpFmuRGEjIz533j26/Q80KqncI5BXW36f5jLj4yw2lu7m4DqgO5Fkzx9f69KRvjhHLtiaOSJS2d5fH4fpWkKnNqhzyDEJW/wAv8yaT4sXAyAVUY+VkfrVqL4sq00C7Bvb7xMpPA98Yz/hRza6HPLJsUlf/AC/zL8XxOEkk0UbBtgycydPbkfSqrfFGMzm3kZkmV8Ku7hvfI/Ol7RNbGUMorxlr+n+Y5PiksNyVdyYWyOH4zjp/Kom+JsazRLsaSV3IB3YGPypOd2tDrWTVf6/4cjm+KqpdNb/MFUgKRNnn8Ktx/FSNsRSKoBJUo82CPxodVdjKeT4hvT9P8zPb4qmORh5n7knIUTjHH1/zzVf/AIXHDGJNsAY/xSLMc/y96XtEkTDI8RO+n5f5mX/wumAMYkjImx9xpT+H8qWH4wPPIN7PHjoN3B/DHfFCqJ6h/YVe9v6/Mkk+LFpsDrczpLuywR8gD1+n+NWpvjHZrHH5fzB1zIXf9KI1E5WKWTYhSt/l/mMt/jHYkmeIxOsJPyNIAMj8P8anj+MOnXCySh7bcigMIplYZz0GO9EqqWhbyatyJ/1+ZVk+LdjcxgRnBB+Von5/GqEfxT2YeKTzYy2G8yfBH4GtueMdR/2NX5Wv8v8AMdbfFaCN3luZAI1YbVSYHOafL8U7SPzJUlKq2dqvNwPwp+1SRksorrR7/L/Mw4vipdF2ZVLqDjJuSBnP/wCurEHxZuZQxZI9kR/eSC4wF9sd+n60p1VrYv8Asast/wCvxIZ/jlafaDaYh3xY3bp/5frXP6t8b725gYsNio22DZNyfbj6E/54G0Yxyypu3/X3mIfi5qd08Z86SNvKAffN36+lSy/GDVIlgm+2RRpvCN59yARx1Geo496zUrm8cslGlf8Ar8xv/C67hYLiSaUEIRtkFwePy696s2/x0llikHmNP838UxBH0/KtF37AstlKS/r9SRfi/qAZZYTJKd/KvKeB+X+cVcb4wXnlM0iqi5O8ibBFXGfMayymSX9f5jU+LFxLAUS9kBzmVix3AegPvxRH8XLqOQ/vnP8Avuc4/wAmtNCf7JnL+v8Agix/GW4OWFxnBI2q5/w96zLr4z3cds7+bjB4/e9cnt+VK/KX/ZEorf8Ar7ylN8a54EhKrv8ANBP7mYkrgjk+nX61HH8dJ5ANkjNsAEhlcrjH+f0q/iTt0IllUktf6/EuzfGOSdDcPII5WACujY2gcY446Y+tRf8AC4ZyvmmVnkY4Mgc4HNQk2m+xKyiXX+vxGt8X5VZVkd3Y4Ko05PA9ea3F+K9xMhCNCiMwwnnfdA6j1/8A1UpPQr+ypt6f1+JRb4mXK+aGkiPl5xunBPHJHuabJ8VIntUm894A2QCshbkdKwTV/UiGWVW9f6/EzLb4vagmIQ6O7P2uCGxj0x6GtGP4q3bb/PVXxkAtcY59c4qarUbClltW7S/r8SQfFKaARxzyfu5ckAnPQ+vam3XxVnjUpbom1j8zeeRkdsfrQtrsyngasI6/1+I0fFrymi811cK3+qaTk/lz1FSj4vJcytiHy1VwNizEdvf+tWnzbErA1OTRj5PjRFaloZYYUJ+7mUjrVtfjRDFa/MIRHj58S5P5/iKWjuc8cFVlKyMeb41RRXKwoyiN8GMLPxzWrF8ZoFQHy4/u8sZt2Pfmp57M3jgayuuxpRfGC0ljDqsQkcAL82R+PHXiqS/GmxtJZCIDIw+8GbcvHrxzVyTUhfU6vQyNX+PHm2sZihs4fn5+Qbmz+H0/yazI/jW8cDT/AGFdqqBtkmbPBHPB/qKL9hwwdS2poaV8dILuZRJbRQuijdtnKqVHGOep49a9Ak+ONtJaxRWen22WQDzRcHcMHnH+c04yUbMtYGo5WRdj+N1u8EcYVUZAeQ+WY+vT/OanPxnsTFPFMQjLyWWcZ9ce1TLzJWBrO4yP4x2MoVpEL7V4LXAGfxFST/GnS4D+6VWlcfND9ozz+Io0RUMJNM59/j1pkU+Z4trbuEln/lWrH8d/DRQQvbq0b5O6K6IcHk4xj/PFbRbdi3h5pEY+NXhpTIYJpoEx96WY4/KrFv8AF6wlC+X5ZTI+cS/qfbFWk1JlfVJuNxJfitpSyKGk4Tk7ZODn6ipG+M/hyOImebbEpxsU7nUn1H40J+8T7CS3FtvjBol4hksbjeschVlnHlsfzqSX4raUYXmRlLKwBj8zIzntVdWuxzyoTuQ2/wAbvD8aMs8cburfPyQfw7Z49KjPxt0QJPIokdFkGBL1X68dOalJszlTlHQ0oPi/oDJG4kFyXYFjICoTjpnvXX+GvFlrr04gtWildnAUxyjjH+TTkmtyHCSWux3Eo4d2cuVcBiOPx/lTVZCAcEHov5UfDYzlG5G7OBsQcHI69ar5Bzwe/etowcWzFoWOJGxuxktnJHWtJIHwqMwIJ7rTuBPHwywomfl6Z569Pyq2kfzs7R/wjPPJx34pa2sGw5hGyLgAOXwSDyauwRZxwSSAMZxUyTSKaViwsOUypByfuYqxHE0hCZ3YXOAOQavmSTsQ9dBwTaqlRkg8nHbvV1fmUKSflwVyOnP+etJ6aFJdCOCJySS2SDnpjNXEHm7xyNuBu20Ba2g1YkVA7De6t3PP40jZODnC85C96HoioK7J7dSY0fCqqsSvehFSJmwCzbwSDx3/APr0m9dTUtKRHNtA+TIwSOKdt2/Nhim44OcUk+47Dtr7SwAAHfNVy+3OEJDelQpc1hEirnL7TtwO/FPVW59Pb+tK6NFpYtW6DmNhtHHI7GtKNXEixkEP6sOTUmtrs1Y4nXauGVRw3Hb2qUkddy7gPugdRxQDukRoGIJU52n7rip4oyzl8HA75pvQRd27zjPfrmrMaoEIJ+Y9wKzqdx62diCFmSVo3OMH5CRgn8aswLudsN94nG01G4l2L0e1dyFC3Ay/3cVXuGxE/IkTcPlCc/U/lQmuoz9bsOsbfu1JcYBB6c/zqR952A5+TkjHPtW8byPniYq2FBONx/GpxGAM4O5SOop9Q2G+WVIIJIzy2ORTYw6l9w7Z+boeaW2gEvyjPDFgcjDcCjaxJIHbv+nWqXxAPEZ5OCGXn5jUka7sAgjB+bmtHHQCWEZzx34GKkYKqguOM8YPX6ULXUmb90QqGUjDBf4fm6euaeqbQBycD5uKTbMh8a7cn0Y9D/Kpl5wCx4xxjpTVkAT7vlKkZ3dMe1MOSG+bGOAAOaJOyC40DD84VcfxH71TIFBHOT796taRESNiPdzx15pASAxTDYB3ccVOwDG/h+YLyOAMZqSMAnHcZ428U9kArhBgAN68Hgf55pSQcleq0AJjoAACOtW4GI27iqgdOOtIbNCPa2CxGAecjtQyRqzBQe3Oc5p7CI0UcFsjnrjtmnDscfxd+hxSAa5xkDBJ9KsxHaAM5AJ/Oi1mBBJkOSPmB75q4sYZBuVg2OQoov0AIwyk5OWLcjHGKkmCgLnIyR3oAhwysNh7ngU8QZ+Yn5sjI3df85pgXeFCgAbc/ex0qF23E4X5Nvbj/PNIBzZGPLC8HH3asRkqpIy57DFF0A9myQFU56HJpwOEAYhVJI3Yp7MCLyApDAD3bPSny/KNoDdcHFO9pARbyGX93yG644qYRI+Apy2BuIU8f5xRJWAkjHl/Kw+TOORU5TaNyqccnrnn+lYNK2gDVKScYPygng0rwbU+Ultwz8ootJgIsZbbGybfnwMDqKV4JIsMgJUHkADI96QFcrzuLc56KasmRWQKRz35wRimkBEEDlFBCtnuO1WIwybgDn5RnI7VPoAhVA4UZ+YCgg5IzhsemM4qnOyuBYQqQFK9cjnvTmjABGW29DwacX7wEmSiHCl9h+YAVXXdIcsMAgAADrWuwEjE5CqOQOp4BpNrMPkBIXvjOe1KzQDYpSGVR3b7oNW/s7YDbu/AxSjFcyAgaJgDhflDcnFOHz5PTB6VUtdAdxVGAwB6n5cmkZWXkgYDc7QMUk7ole6h6qBlQGJ/3vWnlyi7SMDPU+lN6bEyfvEQGOg5x129qsjDIenTnnP+elDs9iE7MFiGemcHkZ6CoXXqPuAngkdB6il00Bk6rtUgsd2P4R15phXAHBJGetJ2vcRIuVXpnB5A61FIyklRxuPYd6qNmPZkatk45PzYBx0qNmVTlmAVf4s9KXKwvYtN0O3nC8cVEMnI56Yzmq3DS2hOqqFBJZdpwSW4/GkVSuMj+L+KpEK6McFCVx94ZojYk4IK7fUUAKQvzcY2Y6npTdu0qW9PSnZADHHKkknA4H8qVY2Ubvm4HPzUJagTBlLAcgqAev602SEhmdA2cArxkcUgJoE8zJOcg8c96bIrpg44DfNlf0p30sA9Y2ZQcAM3C/Lk0kKkg+ZyQ3KlcYrZLlQD1jy+B8wDdP6VM0CyAqFK7M85/nTa6AQNBtxuDfgKXaEXJ7DoO/096uMuUDQsNxkVtp5I4I6gf/qrvLUuQuCN2AFGK+iy29vQxrbGmx320wiJZjA4XacZOMn+Rr8iv2gNw8bJCsfyuZGllI5JPYfln2GPw9qmu5FHRnyt4psjsMqplsYLeleRXEKrhMc5PfvVWOkyWbI25+bJHT+dVZGAc8ncp546UrPmsA04YE5HA44xz71VfnGc49z/ACrSN1LUClI+04wAM9xWfJlclEd2BHG7itVqmBkzExOeMHrjPAqjJdlQVf5eOPmwSKE7ANj1fyiUYjk8Z7UHWVzy5JQ8hO1IC7FrkZXJfhcZ2tVhNaQ4IkG0Nxk/pQBI2rJ8pWTPPG0YqzFqEe7Ekg5xj5uAfei1gJl1BSN28DGeCcUR6mvAVwSx5yKAJl1FWJTfvI6KD1pDfZIxkbTggnGMUAKNQ+Qg9N3Y9KmS7UEAnlT6U9gH/bDvK7wOThsdfapPtvOCenJ57UgHfa9uMOCD7037XtLAt82M4PYfSmDEW8AJyfXoR+X1qeO97dV7nP6UAOa92kZYALjOTyP84oe+VVAAbPXczdaF8VgHx3X3cNjnnPNTC8yy8/Lk8460+VgKbtvvKTkAADNTm7dMbhuycYI60JaGb62GLdNgvuB54578dalW6MhI3LnjjPpWsLJJBHca14fmQBj0HvmmJdqCQWbj1NMJtR3J/tu0DLEL0P0ppv5FZWz8mOecVHL7xO6J21AAEkjnABB6U37aGAVXw27mrV7WBay0JI7/AG5DMeuB7UrXqs5Ubscc56n2o3C17Ict791N3z5IGT3oN8oLZbnHrQJqwq6myZ2kjdx1qNtQBRsk7snof1p7Dirii/dVJLdepxgfSpl1AOvztg7vyxSEKmphgw7gdh15pIr4FjLuHygfLjvQDTQv2/LnBGeABmoBfOrsSeAfTvQGxYhvcBnLbDg/Me34VM2oFUDs2c9BjHTvigQyTUNih3b5T0GOazZdSywYsSp79MUAD36YXBAUdQw6Z7mkF95YYhyQR0zzVWla6Ah/tIK6tvKL/Fhqe+q7s7GwuMZbt71Nrg0U5dSdMhWIY4J47etVP7RfruwU9+op7BsN/td8/KxBY8k85H+RVOfWC67SxGCcnd1xUu6Wm4+XlMybVzEAwdjt9DXNXPiW6VmIJZM/Nz0qo6uzAxrjxBd7gVcx8ZG1qxrjxPqO/LXD7VPQn8KmWiC2tjOl8YaiiBIZHcRnOCcAVU/4WBqkZd/NJ3cYB4p2sT7O+pXPxFvIgdk7x/LllB796qy/EvUsAuxlVSdkkh6fhQL2aZG3xW1FEEfmc8cA/wAhSJ8VZXbAd1lc84FNx0uNQ5WA+KlxHN5e5Q4PUydaenxevYwqSzFVJONr0iixB8XJ1dke6d9hz9/FXY/ixJMCWwVHUl+tApaAnxSk6Q3Miq5wUzVi2+IrW7L/AKXJt3dGPShaFaG0vxSjkAX7hA4+b0qxH8QnYgF8r2O/oaB/C9jVtvHO4Ll+2BuatdfGSuCpbZx8pB7/AORTTSJbXY1NN8VwvqGnRCUpL9uj2vno24Y5/Wv6K/gXib4U+HJlB/0jS7d9qHjIXb+u0/pWT+JFaNHbybiWBOMMflP+fauX8SR7bbOcMO+c4rlrq8CVZHnEp3qFY52/c2tjJ96fGdyhcDKt830r4vEJc9jaOxEIx6kPnsucen41IV/dKQ4yM8Y965HGzGRhjtKkD5WPJHWmo23GF6Oc4PP+eKnYCFrfYwZSSHJ6Enk88VM27YAAPkzk55qo2sBDIhGflPynPFNibadzArgfNkVAFnanBbI2ZOc4pVO4DAYgdQR0pLuBEdqEKSfmz27+lPjbfldvzO3Udvwp7uwDWUIPvdCenpUvzKhfAK5wBt5yKEuoEaybsow2kZPTjmn4VVCyNjA4AGM0wGujI2cHnsowagIZsDOcHoBikA8LIMAEbhz7+1IkBDEkcA5GT3ppagLJhSoUHAPUGmMpcoSD8r5GOOaQFhI2RRnCYPU1AzZJUDkdTnoPWqVkwFh4V2IzuGF5piMGkOF7jr0HpSvYBrMVYgKRxzz2qaNSuSQeV9O1VJWQFWTYGBLDO79BVjhQo+pXmoSknbqBWXG455XHKjr/AJ6VJ9xlIO0knaH/AK1TjygQF2Z0U84P3h0o8rgDLEgnvRuBM4VcLkjdxTR8oICkq1GoCx53E8nnAwOlKTGT93aUPO6h6aATqVGUVTkfdOetZjQzLIZArMc5GzoPT+f+e0gXggCAEjcT+tMj+V24wpxuwP8AOKwa1AbJD8xZRk5+7/T602KJt7Lk/OQK2VuVAFyqWkbTuSVCnLbu1cS/irT7h3VJVKK23MbDr0Iz9a48RXp4alzSNqNGdefLHcsTa7YSYKuEVTg5fp9aSXWLSI+Z56FMA4DYwPrXEs0w29/z/wAjp/s/EPp+X+Zbi16xbALqFXG4yEZFW/8AhINOI2POkcbcb2cDFV/aWGa3/P8AyJngcRbRfkUtbvNDk0O9itdTWO4ntpAskrHCuQdhx3GefXj6Z/nb+H/7Kvji1/bq8QfEzxJp0n9jav4gu7me+89drCWCQFV5znJHOMemei60s4wNKa5nv5P/ACHSy7GVW0o7Luv8z95dE1vT9PsrKzfbF5ESjylPVR0/lXZv4g05kQRTDc3bA6H+tcn9p4aU27/n/kCwFe235f5mjb65ppCo9zEXBPG7mpV12wRi/wBshVFPeUD+tarMMM09fz/yH/Z9e9rfl/mXV8QaQwQG5j2k8uGFM/4SXRkinSO8gdhnjzB/Km8xw666+j/yH/Z+J/l/Ff5kNhrelOXeSdd6kEkyDaf84q9PrNhcFS8iwBfu/vQM/StFj6EkrP8AMmWX4mO6/L/M1P7V0FYkeWRFiAAwJwCT/OqWo+MNPjs2iikV40UiKIScL7k96iWMoOa1/Mf9nYra35f5nyr8YNPsvE/h2+lju4zKsTr5Krl2Y9wD3Byf8K/NhvBni+1mDNBB50J+4Yflb8f6fzrrpY7DSdm+nmdFPKMZOD0/L/M+hfhjrvjLQZ7CWextoVijxm1uWVl9vp1/Ifh+gPg/40XtlBE13eXCKgGQ43j8R6VpVxlKEtGYVMsxUHa35f5nlP7YHwc+FH7ZHgq5k12+m0Lx1Y2EcOjeIrFMG2mUgxO3QlCRg7TkbieoGfyp+FL/ALVn7NvjM+EdZu7rW/DOi3aJdfaJwqy25GfNjnGcnacjOVPtn5aeKwsqau/zOjDZViK94W975f5n7RfD34wafqFjZaheKwkeICYSpuyD7fh/SvZk8ZeBbqJSkk3mNgvul2jJ7AEfX1rKOIjJbnHLA4qGjX5f5lKTV9CDebHcoiA5CGcZ/nWRqOr6It1F5FzvRwM5IGG+ma2VROFyXhKydrCXnifw/Z28cUmold8mOSF+Y9hz1r6H8Aaz4A0fw/8A2w+o6c9/5RL/AGm6EbKB7Z59OM+neujDSjJmNShVhG70Pk34wfGGHxFrYgsL0fYbWQpbQwH5QfU++e/tXM+HprrxHomq6He+K9Q0m2v0dJ77TJxBcwof4YnwccDr15PsK9KnaTstwdKajc+gf2bPB/g7wjM+m614ouJND0mLzb7U5rhftd3zhEUYxvJ+82ABxgAkCvp3/hM/htJcNDDq1+WiJPmTQhYgM/3g2fWu+lCUY6mZan+IHwvid5ZNSuYlWLC+SWkjD5+8cAnbjPHWpv8AhYfw0kjgkTVLg2+B580bbF46gbwp/DFdkY8sRkk3xG+F9yzmx1d440Hyr9sTPoerZ9faqVz8TPALfZ4YJJ0l80i4ld9+9RnhQGwO3PPQfjSjJuxryRdy9F8SvhpHFcQmd0Euw+Z9ow6kHJ5yQM8flwaG+IPw5ZVWzvrjcxP+svA/8lH86XK3oZFab4jfD9IikmrLGYsE7p1LE+3PAqofiV8P4DGzahcXCD76RyKpYH0JzzUxS6GvJEWT4n/Dwo5dtRR+o23EYKj0PQUy5+Kfw1iSMwT6khcAOZJo3j/PII/WrS0uHs7LUxrv4ueDInC/aElIJKkXKoRx0xk1APi94KBMTzR+YGzGBfBiOejKOo9qnl5kyfZT7E8/xj8BS+Wk1slssTrzHd5DH1296ryfF7wAyB/tipKXJaQTjcQfbpmsFOEpWFKnJOzRF/wtvwXM6iG8eOInA82QAn3GKmX4teC8m1jmS6cclWvArf8AfP8A9epjKMm11GqE1sisfi94HlhSIwwJc+cweSzviQyjoCGztPvz9BUT/GL4eR5tvsbvg4lN3qIYkeiMu3HPsabqU4K7KjQqy2RDb/G34eqZPMmMKIMRxvdgpt9N3ODz6YPr1qmfjN8Nzule6bCsfL/fqV+hOfpWcp0t2y/qmItt+QyT40/Dn9yyqiKmOUu9+T64zVeT42fDh22+XFDaeUQV+3r5rNn7xbGO3T+dS50UJYSu3a35Ec3xp+HzQSQYtpbdF3QzR3aiUEf38/KR0z0x61Xb41fDiS3O22f7OZQUiN4jYYd1kGeOOh54rKVShF3v+ZX1LErp+RQm+OPw9QRi0hKbSc7r9Gznrx/jVKT44+DCDEbaB43x/pAu1JUj9KweIwr6/mX/AGdjL25fxX+Zlv8AGvwhGm8JE6Rsdplvev19Op/OrEPx08AtsL6RHcNjLs+qhUz6Z257+lZ1amHjLV/mL6hiv5fxX+ZSm+OHgWfKJY29r5bHKw3oP645qpefHPwTc3UU8VtbWcEKqiQRzqygAY+Y47/n1+tJ4jDd/wAy/wCzcZa/L+K/zFf43+DY0+0/Y9PZHJBVXPT1A65rPk+MPw+nVZjb6e4D/P5gIJ9jgj/GsXXw/Na/5j/szGfy/iv8yo/xj+Hu4iJNNVMDfB5JZR6EfL/OudufjD8PHDxxwabCyyHJVvmyPbPH0/8A1VlUxGGj1/MayvGX2/L/ADKU3xX8Eb4fLtLdiqnzI5HGPrUB+LXgO3R9+nwSF2O1I7jAA9Oh9/0rCWJw33PzCWWYyP2fxX+Yr/F74cMoB0+JJAOA0mcH35BOKpy/FnwOoQw2NvuLYafblR/hSq4vDcjt+of2ZjFpy/iv8zLf4r+CoLtrp7GyujJgLE4IBb1z2/z1qCb4leDpok8yzsyDL/q7U889AGP4/WuVYmhs3+Zosoxr+z+K/wAyAfE3wtExjECJB/AykZX2x/nrVaX4p+DwgSWPTQM5Um0yxP1BrKWLoJ7j/sbHXty/iv8AMzJPiX4QiV5IbWHzW43IPk+uCTg1Rj+I/g95RIbXbL03KqkHpxgkVmsXh2t/zKjkeYdY/iv8xrfE3wXEw+z2luzyEh3ntiCD/KsiT4m+Dlk2lfm4/eRQgD6+9RLHYZvf8zT+wMxf2fxX+Ytx8UfCcQ2xWaN6/ucg59MkVZj+LXhuOJol08IrqOJrRXX1BAYnH4Uo47Dv+mD4fzH+X8V/mZjfGHSIXKXFvA7RcQMtmibVPTGOfzpsnxs0sXAMUaRyZJZRZKd2e/PH86f16hLb9S/9Xswben5f5iSfHm3uGeFHi8yMfIo05FOfQ4X/AAqgvxotVla7njRphwV8nap/AcVDzGjF/wBf5FQ4YzGpo1+X+ZBP8c9LEiZtN25hsXZ8gz2/zjrXMeJPjdLeRPa29ja5ZxhwQq7ff86uWZ0FG6X5/wCR20eEcdUVmvy/+SPHtW+IWtYL2s/2cg5xFyAvf8K4mX9p3xB4J33bM86wyhX3EJu/4Fgkfl/iOWlmkHVt0/ryPahwNCdO73/r+8cNqHx/8VfEGR7gXt7BB5g+RZsAk9/pTl8f+IGiTbPM7KoWQGbH48/lWNTN0p/1/kdlDgfD9V+f/wAkZ138QPECQlv7QlTDY8tXII+v/wCqsZviR4stJi8OpXMoaP7jTELml/brTt/X5HXHgbCKXp6//JEV3411y8W3a4u5HngOSVkOM/T06cVBL431XKSfapkVTjaH6Y7is5Z/VjJPdL+uxuuB8Kntt6//ACRaTx9rsn7wX8qbSPK2zFg3rkH/APXSSePfEjy7m1GcIW+YBuR7mtafEFTb+u/YUeB8Ne7Wvz/+SKz+OPFJ+1htakAUZtvT8f8APrVWHxv41tistxrr3MUuMRxZRlx6c/5xV0+JalJ6f1+B0Q4KwsXt+f8A8kRXfjTxNcb0n1a4eE4JjJ+WuF1S8upQ4e4JiY/Kr8/N/Sp/1nr1ZXf6f5HauEsPBWX6/wCZyl1EVTYZC7HkAjp+NZulPPY3Ud3akJJbuTkLzz15o/1glzen9djb/VyHsuXv/Xc6+88c+IWZVTUrz5zzI8vQemDVdNduiS01y0ksvJkzzu9eK4sXm05Q33/rsc/+q9CC0Vv69Rx1m8TfJ9obJ7c9P8imwareCbBdkVurFsiuD663Fs0/1dpxdl/X4lmbULwSFWuX8voStVn1S7ZtqzOpyMvuojjVM2p8OUoLTr/XcvR6rcIwkLOZB0OcZrIvtWv3+ZbiTdg7hnBH+cUpYm6sV/q5TprT+vxMr+0rlInTz5RMz53Fuf8ACqHnbnZy5aRh87uck1i8UzT+waa1S/r7yOz82K5OGdCQcuX4rroNzRjbIVPoT1p/WXJop8P0bar+vvH3DuIMPOQydlOCK5s3Ezbo2dgQflkZqn2zZm+HKPX+vxKkl9ebyqtIGiAKnd0rOudRvJ8edO6LF/c6/nW/tVoVHhyiv6/4Jm/2jeKHKyybVP3QO9Ml1C6aSJ2mb92OhJ60vapvQ0WRU4uzX9feVJNQuvOULcSKpbJAbjpWxa6nLOjo00igYH3+vrj9fzqFXfMJ5PCMb22/ruXVuZFj2guFB5+bPSs6a8uY02ozxMT94NS9s3oH9kU47L+vvKolkmIVyXCkfMTV4tKiiRQ0qR4GN3C/n/nNae0ewf2TSjK7X9feYzXE73LD96VfuTxThdToSomdUBGCD9aftuhqssh2/r7yhM1wZJZDI6F+Ms/AqdTKNiebLleWbdwfQY/OhVRyyyC2X9fea+6SNxx5g2ZPOOKa+q3SwmMO6qM8k1qqknEP7Pj2/r7zhPEPia6srV55bogxnjd615LZ+PL/AFnXkg/tAyhAd8Ixj/PBrWE1qmRLBxiloehLcTGXejOSTwM9fatcM6qpZyc8MSOlP26cjb6in0I55pFQbSfk4P09qxJH81lZlO6MnblumfWr9vo2g+ox7Gha3bJtGfvnLHFaYuc/Nu7nBb171h7dtXJqZfSlLVf195Vurx44miy21yQFB5JpbRnSFlnJwx5RhyfTFYfWOWpo9S6eXwaStp/Xmah1CGOWCJTKWk+7Jt+XA/8A1itMyuY1JkwuT17/AOefzraVS61ZUsDCKskY15+8yGlPlhgQgPequ9lCLCd6q2fMyTx70Ku1dXJ+oQTvbX+vMuGRAg8vd5mPmAY4J/8Arc1mXuoO6FeUMfJHvT9uiPqME9tRdOkZGaSQZaUAA5xxWhPcuvzIcrj5trcYp/WHfc1+qqOiRhX+oPJ5nOUz644FcjqMjGAiJzxxt52/jW1Ou+WwLDLmvY5WNnZ3SRnchsybW4+oqzaujXEiyKC2wc47Y/nx+NEa7Stcf1SEVexbjt8uchgwYkb+9XIUEmYzIDwMjJrSnV6X2F9W12NBY5I41RnypJ2fPg+4/SrrShIyrMYR+oPqcVaqXbSMJYVa3WhYTUJlMb7mijVdp56j3PH5VZ+0POElQ7JNuSzc/wCelFSb0Rn9Tp9igwaJmZrlS3Pyrxn6U4Tg4Ic/dzkHvT9q0wWEgtLFGScSmVTku2OQw4/D8KrSylBhnIUMPmHBPXinKokEcDC+iKPkhZBguFY95D/WrGzy9xUqOc7ccbe38qSrK71NHhIRjsVYiMlTIvU5wOfamlt28rncFwvzVPtFFi+qLaxQAddzI2NxO9Fbk+/tUcrOyEbiiEfeI/OrjVkpehMsHFaWMwRpF83mYRsDAHUev6fp9KZbBYnIjKKGbhVXv7+vaidTm6kvBUrWsa8XyDyySvfle5p7yeVjBIUjAAHB+v8AntW7qcq3IeBh2KIXDGQtIrk8DOefpSQP87YBXaerHP8A+ql7XzM5YCF72/r7zT3LtZi5VeB98gD6/wCe1c5repNFDJGCR8hO5W2j0/p0qXU1sT9Vi1sfMeseOLq012O1hCSqs22Xdwcex/z0/L0vRtVlur2OEysxxu8tjxj/ADn/ACK6ZSUoaHB9Rhz7anoMEbjA3BcsTnaeP8mh7SG+8g3tukr27ExSOM4+n5D8hXOp3ne+x2RwEJLla/r7yx5argBd5PZwSD+dQNaM7MVYqg56f59qvnaGsFBPYtwqVQIz7gp42sQR/wDXqZI87SxYMGxtDVrGrKUdy54PlWxeXIIOeQAAMUxsbmYk7gPp39KqdVuOgo0LmFINspJDKuduc9x/9aqEymRSCSqr2J6etJVZSvfoafVILoUGOwOqqCAe45z9aqsGIbnG70GD9BSjVaD6m+wrMqqkak/IceWw6VZAUbkLspDZYbic04V2orUX1OCVrFuOVdwbaf3Yxy3PWpjOVUFCUdG9O1J1W2aPCQUNio1277w+djEZw2A2OmPTpQj9QzH7MT8sbH9f89Ky9rJJeTIeCT6E9vtSX92C/AyA3IrVSOaVSHB2g5I5HSplVcl6BHBJPYbJeNHvQIWOwKpxwOKqXLSbVPLSoMqmelac7Svc56mXwluv6+8yJJGdxPcTqz5KxKDyM/1qnK907hXkaNBxnOD0qIzWz/q5McuSi3b+vvK09mt1L58jPLIuCA5/z6VXuSRCWCF9vGwd/TH5Cm6vLpcmGWU49P6+8SVYd8UsjFEjUZTdg/8A1v8A61Wv7RTaTB80Srx2yPb0wa54VPevcp5fDov6+8oRTxkiSFhHFnAVScVZku7oRuQxPnAhgoHIH8q6VVtvujlWAjB6L+vvMaWNGaNnZmVGyRGxGDW1JqMlxCqj9ygYhflpOrfQn+z6cXa2n9eZCl2N/kc7m+66jr7D86vC7l8qOOJGhlU4Zg/3sdD/APqpqo1oUsFShstSW3upxJL5kzydOS2MfUfhSSXMisw3EK6jl2JOD3ojOafKtyJYGm+g6yvLmF/3s0swVSI0RtobPtVp7y5Ry29ggBzLuOfpz9aJylJGFPAwU9jmtQZ2uDcTXTIHOWbd+Az6CpBcsu1UnKc53Z9fQ/StI1JPQqWAi9bf195WklmmWaBbhihI3YP5c1vafqF9Y2qxiaTai4TphvpWrqOKQpYRQsSHXL1UdbiUKXP+sI6D2/OsFp7pisrytlH+fB7fT8qzUm1qYVMGmttR1zqt0uyOGeSLKqcq2P5VVOs6nbnLahLsCjYo67vY4ranLds554G0diKHXNS8vy5bk+bKSckD8wPWq0upXSztI91cyqmP3QfHNdWzTZzywaRq2XiK8jBiS6OzkGPjg56fX9K+qfgfqu68ivpZSm5CFizjOR0/lVJpwaZ5+KwqUND7LtL4PCIwAJGAJ5z+FWRMF6g7R3Y980lroeRONmQyXZYrgnbnoo6+lQSyMyeSxG1RlkU9Pr+Nbp9UYNXmW7Ry2w4D4Ixxjj/9VdHAgbbk/Ngc54GKfLa5BIsP3mXk7uwz7VfeJ9q5BA7gjr9aez1ERJEHdQAUIPyD1FW0whCHru6Z6+1R7reoGiwxt2nKsONpxg8c5qtGpDvtZi5wRjnp6UR5eXUZchUBfmwARwuf5VIsZOWAZgCOlVJ2sg2HlSrDcRtPVgKuRn5DtO3/AGgP1pLUNCKSItjbncG9fzqXy8452r05Gc1L0NopEafeEe3Yw+583GPpVngKjYOcnnbinK6Wg9h8Xzo8jg8n+LtVrDZDgAocbg3t3qGmroa0GSQb/mBKjj5QMD64qrvQ5Q/wHjceDWbKtZEnY5zkDjmkSSXjBIVG44xQONrGsrqUGxdjL9w9ufatCNdhUyAjP3CB0IpKzuabGixPyk5CAnKU1cruJXk/eDUxbjin3ucDjOPWnwnaVTJwMZ3UlrsMvR4LAc7u4z/OtBxsj27gW3fdx3HalKSSKS0ZT8iSXO4fuQeWbqPb/PSnSwG1ZArNtdhnvjFYgknqX4yxUKV5A5zT2WNsqz7S2MsR0x3x36VMtNOorO9j9clwGcbH3Pwp3fdwev5U/aCSQGz24remj59qw0HIGTnJwoHtU6u+4kc4UZ2jgAVpZt6CJAuSFLKO3A/z6UbB0JJOPX9KQCMCCFALnHZcCnkFQcgKc8EiritQ2FVX44+63UL1qcDOASMg/wAI5q5LQbGPE2AM8HuxxU7AnggjbjkDFKTe5jJsa3yhh1GADgd6AQ67mHHQge30oja4kWkUsmUXPP3gO30qRI3XOeu4jpVbCGyFk5c5x36c+1QjJ4GQTwcD+dNR6AifbuDgpltoA3HvRHG3mbidxVB1HXFOOwiRlUocdjk5bpSBgqDBGFJwBSvcd+hHnzJPuhSAOo9P5VKoAYAZGfvHPWs+qAUndwF+XPBJ6miJH4DYwGOMCj2jSESKoydwOFztJHFWo0BIDLwFxlR1/wDr1pruNllSqKBnnPHGM07YZDuwTzxzwKHqIaY1GMdOm3PWpIo9wfdyF9aQAgPOflGMhgtOVM4GNozzxQBIFABAP/fQqROMBy3A/hP+fSgABDdCCQPTFSkMMk8KoBzj/PtTAaULAgAqAxOQO1LHJghDn7vBpATMm7AYAfN1zUe3axYnI4A4xxQBKu1VIJBJPR/SpVYEnkjGM5PT/wCvQAqjbuBzhehx1qUKJIwgPOeTijcBhbbgYLFem3vSRyHcAVbHb2p7gWDb524J+9htozgf5xTVjKlThh7baNXoAssm8dDlBxn1p8JkAOQ2N3YVPLdASiAqSQT7Ljmn78Y9c4UkgChKzAZvxnBICnjnvUiymVnDZJ4wFX3qEnzMCNdjc54Dcjb0OacFi+4M8kd6OVqVuwFaT5WBBDc4AA9KnQnkZO7aAMDFJRe4EkYKknOGzxxT4/mIOBwaVr7ADcsQvJ9x3/pTWBBGCxO4bhmmr8wEiq67g2MY7jtmiLOTgfKcY+XGK1XxASBfmO4GnsoTGCe2MirlpoO2gbVU5HBHJPNKG29c/Kfu1A7W3FyMEFlA/wBoZzntVMKUlIQMNxHzMcg/hRrYV9LF5V6MQpHHQZyamWPdyWAVeW3Dr9KF5EPdlXaVLLzk9NxqdVU/MSC2B8ufSmzK6YvlqWwFO5h+dOCbQTjkH1x/k0WsNEsLKWZADwM9OaryRESEqCwxyalKwWJkyoOQ23OORUW0swOD6YA4quW6FYcR3znZjI6VG0ewFsNnPy/WntIrZjUGBl8dOmPpSPGrfLjaM/Nk8Uua0biutiZY8oqAE4Pc1CybeQ2COzH+dEVdCehPFvXDEdTwgHOaGbLAgE7TnkfyolHQPMPMAc5I29elEi5xwV6En2oasArDCAAcHPOKAgbIzgZA5NGwh2xVPCElj3bpT2IXBIzg844+lJsBzKBllKliBwRzimxsdhypQDJy3WgCWAbdxxuXPYcVMxZyUK8Hvj/PpVwtcByYUDB4X1FPMQLCTcTnHC9OPatV8WoCTL5eNq+veoY5HLKOOTjKj/PtTdugFh/3mN2eCBxxUAVQ4DFuG455oSuwNizcEqAPmBGOeldnbhtpwpL4GQDj/PWvo8sdkZVVdGtb2oZZSSY/3D4cLnDEY59v/r1+R/7RcItviGsJI+WMv0/hJ4J/DrXuxs9SKSaPnPVrVZrd9y8MMDHXg14hrEXks4wEwx+bGKuMbnQcnIWZzkfMP7vHFVnXHzE/KWx8p61aik7gV5NpJbBCg+uKqSMOV3cZ444p2uBUkZeCcEA8grVOfaW2hhjA6EiqvYDBnOC2ZEdT15NYd3JhWYKG9DjipA52edju2g+/HIqJJGJGCUGPz+tUkmALE24lThc+nSrgQqg5OQecnr7UrNrQC3E7DHLdf71XNz7goJC99x55ppWYE6yFlHzZXp9aVZGJ3dBVRi0wL0c3y4y24ZzzjNSAu2Tu4UgYx9KSi2BMsjMoGG+RjnAqb5xtG4nb1IFXyq4FhS5+VVP3cNke/wD9apY2kwUIOAeSo6VLgwJA33OuRyTjjB9f1p0cuXPPCYOQen+cU4x7j0sOO8ZwD19OOtP3AMCrDr68D3puCYiQSZwoDggjBzn/AD0o5ZSTlWB6HP8An1o5FcmV0LG27hmwF6cnBqXL8qQ4ZcEAH8qHFClK2gnmE7RkDedo3H0qdSTySzZHAB/OqskRsKCy4AHy5GeOtClgxIBA3dc46UWCLaYhZlIJODj5qUsdxAOFBBOaCpilnXIBOWGM5/SjcTtB6E/fA4oJfYQMd2ACy5HTt/nFWNxGcgjnsOR/nFXGNyRFc4ALADJ68mnDc2fmIbp9MdzTlC2xS7DWZgAQ2V39aaocMcPx1PPT3pRjcTdx7O4yQx6YyB0NBb7zAksFG33P+RV8kQvYaGYYGPvnripkYgNnI9Cw/wA+ho5IiWo7PBG1g3IHHWjO37x/T/PpSlBW0AZyP4+cfXn3/KkYup27gR3z39qmMbgKN552nIPUmpDKVwCp5xn6USjYBsjbgM5GOnPX6VU2uSF5C55yBzRGNwEAzuB3EDgAGofIIc7n+UHn19612AYQ6liTlccDaePem884c/59aynFIBjKxIBds8YC554rObzfnHzblA6L2z6VAxg35fB7ZbA/l6Gsu43K5A3dOmOlPYDMm3Mu3BPUHisK5RjkAEc9cUrK4LQx5UbhAW45ORWVPCCrDd26MaAs4mHPbnoGO1QTkCsee0y/yhtu0DKjAz3/AJUD2M24tfm+QHbgbuOlZ0kB3MhHA/2eh9KAT7mc9n8+7HPfPFUWs0YkFmA3Ha+89fSnZi2M+eyYOQScggBz2+o/KqUlm+CrllCnh8U1Ft2HurFhdPmAUMDz1K+gq/FbOhUqzMp7jt60rWJLxtH6hinmDG4HpU8FjcAdXfBI3jnNGw0W49LuCytJIyrng9sela8FiUdGd5jtHQSHFGwkjpLSBl2llYtnscYFbqBmUIGORjp1/wA8UikmmXNODxX1m4Lt5V5GxCnoAeP1xX9Pv7L9ybz4IeHrqSOSP7MscQ3cFsoD3Ht+ZqJLVEy0PU5pMu38O0DO4ZrmvE8jHTZpdvCtg47D/Jrkr6QJveZ5ZF8xG4k4PIAqdQVIAB+btnnrXxWJSdRnTHYbPHhIzC4Y7z5q5ztHv7f1pzDapQgkYyMHoe9cjQxyqGJ3KBleuB8opGgVdrDJ2seKQCSDbGcEj61X9FP3WPald6gG7OY/l64+7/n0prIEYkk4/rR5dwJSAEPyt9c96ZHkMwwyhTycU5K+wDsFmPoR8vy9D6U1FEbYLkt7Ejj/AD/KktJ3AWSMkbyc59D601SyMASQCQOlW7xXmBbaIcMAdrdyKqSMYnOBvx78VK0YEqbJFIcD5ec44x71UnSRMsoOFx8uMGh6MCfduTHPA/hGKf15Ze2OmOlGvUBo2hxg4x/GearGUhwpHQ8cULcC6u0xkEEnOW56Cs+KMiV928hzxk09gNCeLaoCsuCg5wcL/n1qqFCjnhsduBSAGjC9NwQj7+aa3QKzfKMHgYzTW4EaQ/vQ0hwqtgkrinFvMYoqj5QMjHvTTs7gMZfIOArcHnIpTHkZ255wMnim5NvUBnyBVUFeWPUdKaqTMxGM5IGQMZFRcCXyywKnGd+ODyaeIiVIyz4J+YLjAz3prQBN2EKgjjnOelQbOuCfvcjNG8gB1dMEY3r0O3rUpLNtHOMckLik9GAjZ5UNgkYyB/L0pqxchwW38AHJ/L9KlQiARkhiGB2g8DuKkkXbh4zjnOadrRAo63tl0S8VW3GOIucnk/4dK+StOvJBd3tuymFYLx1Rsj5l6jp7GvieMK8qeGUUfZ8F4OGLzFp9EdHK3l4ww9OmP0qFpZfKMQJDFj/F79q/M5Ymb6n6v/ZeHirW/P8AzI5JLkOhEzAdMFjgeneo7qZ5QF85iEPzYJHNZ/WamuuhP1OlGKaRVZ7htm9yYR99ecVkpZ28V1JJFGiTMxJkzycj/CsZ4id99So4WnGLVtSfY3D7umBuyRjFSLJcRKSJG+dcD5j8tJYufMRTwdLqhsbTh2O98/xOT/OlWSXhElK91Pb6/p+tarGTtc3ngqSV0titJPfJvjFw55wOce/P5VLB9pjRVaeTpjcDgDiiOLqRkH1am47F/MiuFFw4Hfa5BAx9c1cTU7lkQPNvEKbbdSc85ya7KWYVlH+v8jOWEptN2Hi+dgi+Yd+SWy2Rz6CqlzLPLtdZ/lySfmPI/OnLMq1/6/yJhg6TeqMO7dmUAsJFPdTjisB9Nt5HLSwifjpIQwxURzWsqia/r8DX6pCGiRnvpsIkkdFWPJ+7Gm0fpV+2ZrdNitIBvPR/X8a3lnOIlNafl/kS8JBdCVTIJlmDOjhj5ZEhHXqCM1HeWgvJTdXMqzyoNsKypnj05/z1qqeb11O/+X+RrTwlNa21QWUrW7FIlYJuA2YAGB7fh+taE9zcjcVd954G5+/513086rRjt/X3GLwNKcrtGedV1MHd9tkiXOHQjjHSmf2zqToIvtN0pVj80UxGfyNdUOIMR/Vv8jnnlVGT2/r7yGS4vJ493nyNJCSBI75/r9Kkl1G/vLVrY393BCuPNRJiFOOORng+/WuinxHiYdfy/wAjOvkuGqw5Wvz/AMyOSRkgijQt1A+9U9vqN9ZAtFcTRq3DDzD0Hpz/AJ9qp8U4uMr9F6f5HN/YmGas1+f+ZKmra/BdNLBq04Yx/JGjdj14zz/nrVlfE/iFlbGtXlq6rnO8sT/j1py4qx0J6P8AL/Iipw3gKsdV+f8AmV28S+KI7+1lXW5206TcssZIBDY4II/+v0/Go5dV8U+dIb3xDe3ELuGihI2gL6HB56iumjxTjt77+n+RkuG8DHRr8/8AMVdZ1wsSmp3IjjGEHmcZ7gjNaEOt6w8ZE+pzO2BgByNv5mtYcXZlrG+ny/yD+wMCnt+f+ZM2razsCJqt0uR85LcHjmpIr7U2SOC41K5dPMJHlybefzrOXFmYd/y/yMf7AwTd7fn/AJle51nXIgr22p3KrCRgM33ue5rPfW/EJIV9RkiaTkuoB47gdCK558UZjGX/AA3+RVPIcDB7fn/mN/t3xFkbdUnVc8/NlvqDu4qNdY8RvdFZ9anlsvL+RI3bcSf9rdx17f1rT/WvMZWV/wAv8jT+xMJezjt5v/MgfXNcLSI17eXCsuBht3Xp079KwrmS+klS5lvbxLpc+WWuX27e427van/rHjnq3+X+Rf8AY2F2t+f+YsmoapGyyRalcb8AExTPt9P72P8AClXXNWMQ8zUJlbjdMrn/ABrjnxBjKVS9/wAv8jKOU4WTTtovX/Mlk8UalNavE+s6iroMRslztH4/lWa2p6zPl21zVVU8KRdtu4988dvyqafEeM59H+X+Rv8A2Xh1pb8/8y9Jr2rvAiS6rePNGPkmaT8iRxmqEniTU5UVZNTuUYcMI5toz+FaVOIMZ1f5f5HRSy+hHp/X3lCTWJWZS97fzLtwR9tdlJHsT1qn/bk5TyoruZY2YFo/PLd/Unp7VMs9xUYWT1+X+Rv9UhJbFqPVpygAnnG8gFvtJ6f5NRyaizLta7uX2HPF64YH1yD1rN5zipb/AKf5BHA0ISbS/MY15LM/kSXtyyDDM7XDZUe598dO9WJddvgqpDfSraJxtEhO7HXqeP8A61aRzvFvS/5f5DeHpbJFNtXuZQY5JHMYP3hIQR+R96Z/aEMjRl3lXY2FjW5ZR9cA8/jTjmlfmWv5f5FyoU5dCWW+kkjISebyCAGt0nYMD65B705dTheMZeZmQbVHmnK49DmtP7Vrue/9fcS6NO2xYOtybU/fF05VPNcnH+c05/EM0YEBm3xD76Rtj8f/AK1R/a2IUrvb5f5FKlBdCk3iqRgEMzYBwBu4HT/Cq8nidHZCJChCjgOVz+Ga1WZVJ7v+vuF7GHNdIB4qUFsn94D2br+OetQp4nQhigULu+Z93U/48ColjpIfsYNrQa3iFQ4wcg9yTx+tO/4SWAu0RkQsgB+VcZ/yMVcsZLk33G6MOxQm8QRMpllkEfkc7i3/ANeqZ8SJ5YdZJCsxx8rnk1j9dk4u5qqMHDREDeKpC0caTEruAwf4mNWf7dnG5Zi6KMH5yenr/Kn9bk+gqdKCWxWfxKkZBafcvG4xt0NQr4ril3BXEmM/dPT/ADxU/W2aSpQ7Ef8Absrhijs6HHQdPbrVObWp18tgHDK3RT1PcfpWcq81G1xxpxeyIpdelkVCS27kjrnFVJdaSQDzSw3NtLEgc/n7GuapWnbc3hFKOqLx8RBYxEXL7FJyWBI+pzUf/CUZt0KyM+04BI6D/P8AOq9vNR3JnBW2K1xroEmDMRwCRu/+vS/238wQud+0EfvRn+f1o+s1HHcSilpYrRa88bNhC4Zvv7+Tiol12RzKGfK5xgtjFYvEVJSSub0uVsa+uJGv+tVBzuPmdf8AOaih1e3nfPmDeOu1+K6PbuUbM76SE1KYyQOd5DY/vV8l/GmVV0C/G8lnQBihwRhh0rbD1m6i9TdRXLsX/h5F5WlxESdI49uDzz/Xj/PFepBREpw5GOrZ68fzrOpVcpl06cSjeJK7IZTuDYPv+PvxVGYogC7Rt/2hXO6zcvM1cIoGDKkfyfLj15rImXPmKRknoue1JVNNy40eYfbAKi5J4z0HQ+1SbcEbuR9ev0qva9EaOgm9UNkyyPIyksufvd6rxMZQr5bbnkHgHFSqvRmcqMUJNNIY3QHlTgHb0Nc5PIVXNwCWU9NvftU+2aloT7LyMeSffIwJAUe38qzkSRZmZQQSSCM8VpztmrppaFlskFSAGz1A61JAsaoEO4kfxZ561c5NmXs+YV2TksNo6EY5x61PGSjAoMxqoxmrU2lYTpW6Fi4YK4AJ2v2x0qCORRlDyxPPFZ06jjKxcKaXqW/VSe4wScH+dc9qEzQu7k7lyBgN0HvXRGTNPZ3ZCG3bWJGT3XpUXls+QQNmcDjr71CnYXs0y9Eu91jxgwnoGrejdEjVA/mFP7vBp88kEqSaFu2RowiksWGDuGce9czPGsLB1BDSNiTI6fhTVRtiUEihOxWZizZZBwVNZbKq7jnIbkAmunnSH7OJRwQWyCFB4A9PaoChfCuR5f6k0udq4ckSlcQH/WAjCE59qt20pjViQEQ45znn60c9zKpTVjVW8XYBvD7jye31psieY0RLFUz8yjvUyqM51SSauVJJDbTkMrbM5BA6Vqxr+6SdACWXlt3anGT0JlSSkYc2/nYfmJP4e9R3EiRKCTl0A+U9T/nmjnaZXstCs3KCWRRnoBngfUVPbkyumQQw74/z6VabZLppG2kjKMFcpnl+Mj6/pUFzF5uSFYcdMfpW8ZaDVJXsfP8A8Vb6DT9LnuHL+TCjF/TAFfNvwd8QWfiDxLNNZFmSGUpNuXBOTx39+taRk439Dmq04qaufZkUJRwMEnqQx/zxVxvkRSDk5PA9faplO/yN4xZXnyqhJMnJ9azWXJZGBHA28U4ztsPliySJ2G5WAyvUkdeaTzvLYKqyHBywB7dahO6MqlNSRaMmQMoWA7kVIWMihASWJ4PoPSsnzcxMabgaYA+zqCcugOMnk84/xqyqFY0LHMjHjB6Vo5LVFu3KZ92RxwS2cNHn+VVGU+UWDFG3DaCPepUmKySNFU8qMAccDkjrWVMFBKsMsxPCmqUnewvZWsWbVSGDg8cjrwaZcyyFWVoyN3RwBWikuhUonPz4OVII5OTurnr19qn5j97GO9EKkjP2aRiS2rKwbsRlsetOiR42bcQT/cA6VtGTtctx6M0gzRlRgjdxgjNTx/NuJYAoM+hp30M/ZxLKSZCqCcBicOc5p/ylyT2PI3cAVrCXvWMpR5tESOGnZV3Y+YcDp+NSoGhyEdsjI+YEg1n7SSeoOkmIXyQzAll5GD1P+RTrqceQI40BVhyVXBWtYyctCfZ2Zj7vKzl954781Ee7E5+Y/Ow4/H2qfapIpQaWhOpJyXIA46nH0p0jkBAoLDfywPUj/Io9o00xOk2rFSSVVyAOe4HWowOrH5B06dfetYtsPZWKrFQxwC3sD/Os4vje/wA25ScAHoRTi/fuKdotXIfMRs4GASPlJzjHeo4GCtgn+I4Of8+1Em27B7NM0Iy6rhiDngZHBpuWzkj+LuOlW5tRJ9mRuxII2suOv/1qZHhRyP4vTsKXNeOgcqZYaQhWODt74PFcx4mLPYTHbt+Qgce1a7mLpuCufGkk6HxPcwGBzOjg+Y2PlB4P8v8APb2zwxxqkbBv+WRHI4zWtRuMUkcsY2ndnt0CGSLqA2OmO3b+VTxqV5KnaO4H86iXvM0UUtBkjRpuABPHrnn0qKJguQpPLDqarVR9DZ00WcKoPG7k/nUiHJJJI6YGaTm0RKCSt1LcZx98EPu4PsKrTfJkg/KMEMe9JSfNYiMOV6mU3zOxIG3IyNvpWfcgdVGCcdDwKqMm1ZG/stDOlXoFcY6jHb61G0eFViPusS3sKqUooTp8pCiqzswONuOcVNGvmcxuAQcVnzsPZosxR4Zt2chflOeDVhfkUjIbqOlNVGn6Fezb0aKU8byAjBXB4bdiqp3w7ULK+OQMVLm7aj5JLY0LQyCQMSBGxG/iuminCkKhztHK46VXMQ4Ipz/MxMQ6HsKyZ4lbO8ncCOQ3WjmcY2K9krGa8SqScMSjZIJ6D29KdKwZVODycAH0puV0L2VzPkb5yUJBLcHPNV9rsr4OWPqKUnqZcqvZEBZEjBkGfmIpu9SuQRGU7+v17VmpWehlKnYqRrsyrH5dxwrDvS7nVyu5iv8ADgjtW0JXepk6d9bDQMMWbG0H5RtHSrBIZgyt0Xhf8/Sm2xey7EROSBgnJwTnirKEsQgDDB6luB71STYvZxW5fjjjXblizt/Dk0lykhCZA+Un7o6/4U43WpXKraixEKUZcqQejGrUgZ8gOAcDg9B9aco8pkqSU79DBnjZ3ZeSrNgM3eoSIyCD82BgAf0oUbsfs0IqooC5wSeGNaiSuVX7wQdeOD607uMDKcF3EuYyCVPBYcE9OarJGI1ZCGbGfmPSttjBU0yuYUMgc8kH7pH6VC0il3O0MUXgbcj8KnZk1IRvYz2cXDlnBBXHP90f4UsiRFAA2XBP3ePpXTGTUdWcdSCIwphjZlXJKjpjnjrX1N8Eni2wSOCwRlGAR0xWqbTsebiaasz6xXU44YSxctJn92oH86WTxJ5cKq7KDjBbrzW0Ej5qUG5CW/iGKRcvMWzxlRirkGqLI4GSSARuYfyra/Q5pKzZv6RdbpArSbM8Op9a9EtVXazBcpgbST15/wD10jKepZQMpHPCnJytWlJlTLDHPTGRSvymJXZWUJhG+QnuD1q3BH5hOSN6DB3jrSUXzXQy0G+YRggsmAGIp5hkj3AY59vzq3JLUQ0Ky8Nksxq4CPuEEEg/N70thkrxFQpYgrgcAZ/z2pqllJAGUK5xjpQwul6j1QshKfIX7haS2lwdsuWYdRjpUPzN0Wmiy+5umeGxyDTcySOAgwc8jOfxpxVkBct8MFVm2gHnj/PWnqN7YXd5fof6/rUS+IojHmO5R1b5WOO2fbiqzqPmynO4jrzULzC9iVH2hN6EgnH+fyq1BH5ik45UdO3XpVxSTLppchoeWq7Wxg5x92tAAtIhP8Oe/X61ko8rKaJZFB2phiFPHHp3qdYzv7g7eTjpVPSLGOK5LKhztwG60oddq/KcqTnmo5rRA0Ix8vB+bjHFWACwAPUZ4PY1kMblt6rghS3Qt94VPkffwT9OooSugv0J9qDqcEc8ULIUuVjB+ZEyygetZytcJaRufrnIQcOFbgncMYPSmHl1YH5c9Sa6laLPni2Yl4UqfY9qRVIOACp6E44Iq07agTxxsSwUE9O/Q0MN2BgMQeAgwabWtgEVdp5dgcc5PFSlWJwB1wMMaqnGyuDV0R4YjBb+LqemPYfhVmJM5BCtyM/StUGo5fkOAec8HPv71EocSBV3MnXg/wCfSoauZSRIOCAT/F3FTbFOQB26UR0QloTxLtAOOp7HHPvUqvx8wOc9fWhxuIR8714GdwyWHT3pdqcBSd3GcimNdR4jwTxv+Xsvf/8AVTGVkxhSRj05/OmrbMkUsqluM5XHSmq3zgIOSc9M0rXGM2ncWG5Wzg5PalZSoCgMxPYCstE2InjHygMB8xyBjFWhvVTweO4UULTcCKJQ7hWGd38JqbdsYADKbsVrC9wLqqAAflOO+D+tKPlcEAEH+E98UJdAAnDMflP+yowfxp0LjgYJDHnmnoA5o3J3nCg8cnpilVAfmz0AwQOPpSAhWNw4IBGTx71OkTAEhstk8dKAHLEcjbnH8XGcVawFxkAFeeep/wA/1pgMVlAYYyWxzUMf+sBIHzfd2r/n0pATr2yOFOcH1pSNpwGDc9NtAChSf4ecDtSHcpUAHO49R0oAsIHIBIJBwAAvNWEXaCxH+yM8A0ARvGx+bksh6AfhSbMZwG3bec9hTTsAse5s8gBQfvHp707JJAxjnAGOv09+KAJ8DgybhhjnNRhyOozyTt6Zpb6AWQDGAW5Rjgt6U2SBi42necgjA4/zxQBN5W5SjKwfacc96bbxFGcMcgfh+NTs7sCSSEbSUyB3x/n2qsyYIHzAkg9apK+gFc8HABHI5Y/pU0bAAqw+70OOprKa5XZAW3AVVOWzknHpSAlSCo9TyOaSuAOuNu0HpmpQg2r13K2fqKE1fUCDczEkk4zzkfpSqrg7gvy5z0reKdwHEuCAFc/KDkDpmp0YtsBOG3cVcl7oEiouCx+7kgc/1pgXJJA+UdcnrzWYX6DGUMxHG7Ofm6fSpOMAAdcZNMU0SRqwYNnv3HFTK23O4ZIJPA/z6ULQUk9BpXJDbWGPQ00jeCQcYPBIoJ0JkTA4BOeF5qSNMgKWbIPGRTtYnoMYYwSADuxuVaf8yIeN3PHFTYLLQYHyuccg9agDBlbG7aHO7B5FXKLtYErgc5UgZXP8VSbflbLdsmoYX5VYrhtu7cp+9hccVN5fBI9uVqloKyGgspDBsjtxmpShODnLbj27UldE6rQX5cBSCCM/eNPRASBuA/2R3/zxRuUM8sYOWO0E/wANShVC7CD17jkUrAxCuQoCqQSccUi4XbkDaKBCueoB4X72TxSD5lA2kbQMtjpQA5CQ2AAR7rVjy0K4HA29Cck0IBsfXbgkc/Kf5fpUsicDaDyDn/61UviAb5T+XnacnP8AF/n/ACajjWRSA3Hrkdq25k7AWGOFCsGBbpQyhB8q8eueTQtUAqupxg8+ijJ/zxUTKWHDcBueP61WzA19OhK7SM5z/EOldzaqdqlwMYHavfy1kVDZihd1dPmXepHA6Z9a/JL9pVdnj+0vGRyboPEAD08vqx9q96KVtCY72Pn65iDxlNuSD/eIrxXxTZFJpAV3LnI4/Q1vDTU1POZlYMCBjBx7Cqb4IAbIwTk56GtErgVHwMhgy845HNUj97Kt0I4IoSdwKMrbuAMHp161Cx27sqGzgZ7VSjdAYNym8yAEqCOmORisGaMjKk5APOT2qbAYtxEGY7W24JHSmLFtAGe3z57VpGCQE6gbcYPoTU6LwQVbrVRXKBajjAyCRs6DjmpdxGcof/rf5FD1Am+oIUGpNoyPlYbT83FAD05wADkNzgelXV6gFflzk+/+cU9lYCxHtLMCSNmTyOOe1WfLUHJ3DauQGPB/yKQFiMDLHaW4ADelWPKyoHTk/JjBNAbDEUcI5IVSAeM5z7/hT5Y8cYKMThfmx+P6UCWoCPJ2EM+4HOGxgUoOSVPsc5xkelApOw9iCAMlVJwWx0puSAxGR2O45GB/WgzepKoJwwwcn5SP8KeeML0z6HFAt2KQxyM/7wxipE4AUgjaccUBsKWYE8DjrzzT1BIYBTgjuP5U7AtBSNvORjHenbB2IDrjv+X9arlYthg2MzEksq9cHHtRjJUdAOSccD60crvYdxyrgAjceRu47Z/+tT9wJUBshT2961irJXJvZ2GMwzhTyOWOOlOHIJBYg5BGab7BzIljwST0AUZ5pvK4+U5B5Yn+VEY6WJk29hQvK7ycnnANGGXqR17jpVaLYzStcQoRlsM/QBQeKmjSQq2MlecZXJqoRvqA9cblG09RnIpH5Gcgc5zmnONugOw4pvU4YAY/CmqAuQdzfN13f59KyEPCr8xYkYHYcH61GMFjkEYA+8OuKOVNCauyXbuBKttCYHK0wlGXBG3BO7npVRsp2KK7ptBBOAMdRUTQuwUgkqCcAHBpONmCsRFWY4y3LAfl/n9KiZduSVyCPl4xmokm4lr3dRhUoMkHOBg5/wA81C8Z5AzjPXHWsSoyuVHixghsjPOBxj3qg0QJywLcfwjB/wD10asoz5Yl5DEr2APY1kTQFhkDG1iD3/z0pAYsy9AB3OcLWNOpyVx90f3a05NARjzR5I46DstZUqDBILcL69BTUUDdkZbg5btx2HSsqdGGSR0b5top8iTuJuxSkGTheMAZ5zVKVDyQp+bI4Xv7Vashc1imVxnncoP3tuaoSgxg7yec4LDt604+6xObWhJHOirt3ZHrnv6VpW8qDPGfw5pfZuTdc1zUicFwu35SRt+Xoa0I2ChdoP3uu6lyJyGpmhBtOAx+XcccCtSFNwONuR1bHbNOWpUZXWprWyKCNxABJByPStVeQTgcr2H8qjkXQ0uS2hRLi1VsjdcL8xOO9f03fsvzyXHwR0e03hlSeFoQq/cUoMn6HI/GsZrlIk7I9dlbbuBUE4A5/wAK5TxVxoszZbbvA69/8/571xVleFjKOp5iFxg/wk9h0AqwZFXaOCy9genvXxOIV5s7Y7EahHY7icZ5Cr0qwwLhVJGAepGMf5xXI0MrRglimGHOMsM4qSZDGxAfeCAeOgz2pARfMwCEFmz64ppVjjkMc4+XjPb+lK/QCII8bZwflPpzmklZsg4JPrj+VN6oB6AsAeTgdR0pTgIExuJJ6dMUWvqgHLuGFGe3egxFs7XztPGDUNOMgFTMH3s4bpuHFPki80BlIJ7bR1quZPQBsbFCiknh+uOn1oliDbXA/wB5scUMBka8sqnheuB/KmhgDtJJ59f0obSAleMDaqE9QAcZFEaNKxA6DjrTYEStggkZw2KWVFjCueRk8ke1ADdnyqVJ5/h5qID5x8w68YB60AXGfegQox2tziqTsZXCpn5T0NOWmgCyqVBjBBO3Gff/ACKkii2KSwZR/fJ/X6VICOyklOMjn5u9KkaKrkZDbR8uepp2ArSzIzMCMleOh/WpNxRGyMrxnA6U27AM2ORuKnGe571LHJvK8HAY544xSsAsnPzDlhk/d9B0/nUHJ2jcTk84o2AWNxEWyQSn3cmllUBQ+eAOQOlGqAdAgk3HcFweBioGdJHKRhvkI+bHA/zg0JX0ATyyAwyQxPUUyNy7lcZw2BtWo20AmkzHmPg8ZOB/Wra2bmNWHrnr1+gq+VAZeo2aNp2oKZNo+zFUVe/UGvkyw0+P7degzF/Luc7iMdfWvz7jlJYeLP0Hw8X/AAqy9DH+JnjXTvhr4Wu/FeqLm0syFfcwALHoOeO30r5Hj/b68EysbL7PbRTEfJ5cY3AexCj+Wa/P8vwdfGwbgr29D9dre4r9CxH+2x4JDlneAFG3zmXqPrnOPyqBf23fh79oyxs5Edjs8u5yMn1Gf8a1WTZlyt8v4r/M5FWpSeg9f24vhhBKAjRPKoBMc12WBB/2SPr6VaP7c/w5nSQm10O3JBIYSkE/iWyMflVSyHMHZ8v4r/MznXhvcpr+3H8PwrPI+mOVGEMCggDpyO9Pj/bY+F8kZUPH524sBJelAOPTb09iay/sHMZS5eX8V/mEa0U2kyJv21fh8QS89mG3ZUfbAPr+FQxftrfDhd8sstssj/Km+5BH4YNbz4fzJK7j+K/zK9vGKsyEftwfDyNpmMNqecK8l5hSO5xkd/erR/bo+Gsez7SlqsEpwHguRKysB1IBGQeOmSM85qocP4/k1j+K/wAyPbrZDIf24/haoVCYnLSZwbkgsCeg7flUM/7cPw6e5FvbxWsUTkMg/tBvN/EgkD6YH406eQ5l/Lr6r/M09vG93sZx/bc8EnzFSbT44sn5pL4swzxk8/8A1qZJ+274GQrsuNOdw33Wk+Vj69f0rWpw/mSXw/iv8xrFUVIT/huTwH5uyVtP3fxPv4Ld8ClX9ub4dygMPsjSKSG2naPyz1/CsY5DmPNdx/Ff5jliaJLJ+2l8PRGZtunPvX5ku7sxt7EY57VXh/bV+HjE7odE+UZG29fCkepz7dKHkGYx15fxX+Zm8VS2Jl/bR8C3lu7wro+xHG7E7AqB6HPGani/bS8B2yN5bWoVv45bkE59sj9M/nTp5JmTekfxX+ZssTSjoiVv2xvhzJGwuLq3Vn6SC5B/yefaqQ/bb+HdvtjFlZXqQAjfJfnr6soxn6AiupZLj4v4fxX+ZMq8IkTftrfDO6nDNDbI7S5eLeNi46YAYkdOpz9Klh/bJ+Hauxkm091Y/KpXBA7c/n2ojk+YXuo/iv8AMX1mk9GIf2yvhhEnmH7IS/yyItywGc9s9Krt+2J8N8BkubVlbqFZicevI+lW8qzFfZ09V/mKeJoctiX/AIbO+HlvDshTS7qVuT5t0SQPUCqMf7aPw9mjm+0TafbpuxkynZ9RjNaPJ8wgrtb+n+ZEa1FEdx+2V4AjkWGG8sJSVHl7HJI9+v8AiahP7bXw8i/eo2m4Q8ky5Ynpzkn8sd+gpLJsylPSOnqv8w9vBLVDf+G6fhwYJIJNOtriQy5iuIrsxBeOmSpyO/f61NZ/tyeELON0trXTJYnBwt/iXywTk7SeRz6cVuspx8YW5dfVf5mUqkFJlr/htfwrcNuKabK2AMRxqu38O9IP22Ph3GWW+S0eWbgNFfmFR+AUjP5fSpWVZhGavH8V/mYOvHbuVof23PAYDQLb2jDccTS3TcD03EAfl+GKkf8Abr+HsUitJBaERAAPBe8ZH1Jz/nrTnlOYc3w/iv8AMn2mu42b9vbwDNE8dvaQbyv+sluG/wDQehqD/huL4dvATdRwi45PmmYru9gMe3/6qmWTZjzWUdvNf5gqkVsVZv23/AIjaRY7J0ONglvNikjrk+v5VnL+3P4RVXMUeneaRy3nFVUY9M9eDThk2YWtb8v8wvfUxrn9urRYY2M13E4YEL5d5IqhfXAkrOg/b18N2zsYLzSJFdALhLiESdPduh+npW8MnzHS6/L/ADHOrFQa6lOb9vfwsySEQ6SRz9yYgkew3Z/lWYv7fHhLaoRrTc2QUC7jnuMVU8jzCcrW/L/MUKtJatDJP26vC0sBSCDTRGvLi5XYx+pD5/lVC5/bm8NSNATc21oudvlRR8Njpyfb/Oazp5Djva2tb7v8y/bweqRTk/be8O4k3XtmcnChLhQw/X/D61DJ+3Z4WieJYzpsrqu3O/duPcnjHXPqa0jw/jKiS/y/zH9YpRlqijN+3RoXm/ujaxgnLxo+Rj8Pw9ajX9vDw1kxmOwkR2wVWNg27vnv+ldUOH6sl/X+ZtHF0Fo0Pk/bs8ORbjHJY2iIBukYlTj3yaypv2/fCgMYOoWUh3f8spwT+PNXT4dr2d/6/Ezli6F72/Mtn9u3w75ayNeK8TL91wQp/Hisqb9vXRImbyxDDCuPmSXePy6jvWlLhutLV/1+IfWKNrW1Kv8Aw314auAUS4s9uT80gZBn0APFV7j9vTQY4zsu4JJV+bZCxY/1GaqHD1dys/6/Ef1yi9LGWP29NEkZZ59XhsVfAIuZ8MOf7ua04P27dHfizvFuM/dkAwG5/wBrrVx4eqp3vt/XcmWOoctrEEv7eOmSOYp7uPYvDbXwB64IqEftv6avmXCTQOmONtzk0Ph+fNd/1+I6eNo6KxnT/t46aI3CTQmTHzLITzVK3/bzsbl1nW9tUa3JBULgAe4PBrRZDOC3/r7w+t0Gv+HEf9vOGIMHktrhHPI+zqxXPfJ/pWJP+3ZZKVV7yUNuysSpk4P04xXVT4d5mtf6+8zhjKUbsoP+3hHLmCOS4kMWThgVC/rRP+3odo8xBEVGA8QKk9ufetpcPRdlf+vvD65RdrlFv2349yf6TLI787Cxz/XFRyft7XNmgijZ0RWOImOAeeegofDVJW/r9S44yltYx5f27r26VHaaVEV+Tv6fp/Om3P7czPGGk1KQHIBQOeaceGoN/wBf5ijjIRVir/w23cI6xQSTSJ1JDEA/5xSv+25dRITuaFlPBjY1q+GKLnbp/XmVLGwIB+3RfAqBcXAbdjDKcY+vSmR/t06lJM8IedRCCTJLI3ft7VT4Voye2n9eZH1yBWf9unUI3dGu5kMv3WdWbj8Kot+3LqjuYIpHmRWy21Ww30/XtSjwnRa2/r7xSxkeXQWP9t3UW85Y0miVgPM3k4z7ZqrcftuagsYiWO5uCrE5SU4NKXCdGPTX+vMUMbGRUb9tTWThpBc7APlUzZ5qtD+2prcqP5kF1EFJAZH3n8RQ+E6Ttp/X3mqxUFuir/w2hq4MkSzX3mZJ2spU1R/4bQ19pSJWuU2v91nY8U5cG0bvT+v/AAI1p4yLWwf8NpeIIEaRZZJk3cxMrfzr2r4LftL65438U6TZRSvCLq4RZIyxAKk9MfnXNi+G/qlLmitF/XfyPSwmKpVHyn6yXsHlWIkKMZPKUPg8bsDP8/1r48+NF1bQaPci6DHzsRoEB+8xwOnuRXwuGlz1LL+tT00nY3Ph/bCLT4l3A4RPMUZ4x/kV6ydogQLGGL5+b0wfbvTnJNs6Ip8tikytLmPGzp3/AJflWXJGXebB5UgDJrmvebLirjG+ZFyCNhPbpmseRUjkIzuZV+bjAz2oNNiaIqyjJIP14FO5zgEc8dP1+nFLm3GtxihgwR2IUjv/AC/SmuUjIbBL9eDRKaXqCVyvOMq205AA3DHQ5rmbx2VQGAL5OFK9qmLci4x7mM6ISTtKnPJquuSzqh38dcda6ug1HuMuMqEIdkfP+c07zQGAO4DjdxjmlzmUqfvXNGOMMscjIepyKfbHy3kVuY+3vV3sWodxmAd4IYuCCpz2+lR2sayyZyfMTPzY4JrJ1HccYdzTkySSIyAegI4rndQUFxlSVkIHzdK1i+ouV7FbaVygT5E6/Lgg02K5Ylty7cEBCP6VfNZC5WOiDxTknhpBzu7j+lb0Q3AFQd3oT0NNOzKjElnxtHlu2Tk5K1zspczzBwuMEbM9vUf54q1LVDlBLYzpYt4L7tp2/IuOtZ0rJIDjcmABjNaxlcfJEx5lmkkUSHZEpzhT1+tW9hdC3XIxgHiqlLlIa5ZGc+6LfuDFT2z+tL9+Joox8pGBx27nNKMr7kSSZEgdQE8uTap/1gPP1xW55gRUkGS235cngHv/AJ9qJOyJ5FcYmJJWaTLZ7EVa/eCArkhADtA5I9jSlNqTRnNamG0jqcbcsD+X1qM43ZYnGeB646009BqLaIjvlU4+UE5+YclRWhGNqoEO1R944ya0jdSMJx6l2PAU4Yj13DINSBshVkfbFk7ue3+RW97ImzTPlj9oSSeXwxrj2gfy4rGbBPAwFJP6fzr5E/Y2/wBM1CaOeYu8t80YaSQ4PofbrXbTUXBsxqxi5H6Sy2ywOQ4HycErypqnLKzTqsLHtnaetccn7xtFNpDJtz4yRuzgYFVCdzHaTvVflOc80RfKackR6gqiswYMCec9Ka3BMqrvKYyA2M+1CFJWWhbcx7CEJcH7p6cf0psL+VsTGMtgEmsYytIlQNldqKNwOep47VJnOdm7GTwDiraL5IlO5Yq4Xop6HPams+ETchyXGOfvelV7zDkiWgzsMMhXH8OeaozJuuHEqBlwNhXjkf5H5U2iZRZOrbWwx6/3RiqV55rDrgIMnI60loNxvEwZR975s89cdK5+8iLHcAcs2OfaiN4snkdzMc4KqWO3++B39P5VPEY4sOx+bnqf511L3dwdO6J2ZSdwBHce9PwwwcHGecDrU7ojlS0LEbbc5HGepFWFO1sgfnVQbjqZyXvWLUPysFBwcZYheB6UspEcm1VO5gOnb6elF+aQOPkNZWGdmAd38RyAfaoZHIDhz/Djp196v2l2TytGaPmZzjY3AGV/UUwcAqei5NRIfKybfn5FUb+xxnjtTWYgEdOBnijmlYFFsjwoxkg+oYYqs3U7TgY7/wBK2jK0hcr2M+RgC3X+7gDmq3C5IH8R4zW0X2M6kW5FKT5CSv3sDO7vSKctnbtGcZ7A1Lm4ysHJEmE3Yg7QuCSO9SbANu5sc8ZJqk05WJ5NRvO/OMDA7U5M5K7SxGenX/PFU3ZWHyaFnC4QEZcE5z/KuV8UYhsJJjn5ASEJzk/StFPl0M6i0dj44lzN4pvbtFVHkmBPHQeley6ASL62QHlmADg8fnWjOKMT3eNVhARX3MvU46051GSSeCflyaU5WudHK4iFcoRnlcn7veoBxg4/MVXNdBGDT1JRJkDepI3euKshtwBUYCHpnt9aiUmrW3L5Y3JGk8zcuCcKBxVdzkMmQRuwDipp+9Mlw0MyViN2FPuc/wBKzZpM/JtfJ7A4PSttUzSMNNCvGpTcAQzEEFcdKa2SdnGCcdM/nU7ClBvRlWNZondgRgHuPSrC8PvDBSRgrT1SuTTgy2u3hs5/HrSZ4Yewx71ipNGrjYqSebkkn6Ie9MbMqKAOdx3Ej/PtU3vcfIaFuNgweBjpmtSBk5AO09wWzx2rSEvuG422InR1DgfKNx5I61RmJI3Yy4PQdan2jRPK+xTYtuxkAZG7iq067yQoIABx7U4z7hy23IMFQQc8447/AFpq7NoUjac9u3+cVd0lcy5FcyJkBJUMSFPr1qIxnIA4XI4IzSeuxk6dtRrNu3ybgSwxgD09KHAQFW+9gHIq7rlM1TJIVR3USE4B4OeppclGPzZQZ2dqE9bhyalhFEeSV+Y9Bjmo/LwQy92wQRW8dCXBl4x5CkHleQcdanZfMHK7dvXc1NK6FKDsMELKf3ZG8dDmp5JMKei4HzY4z9DRtuRydTIlbJBWLaAe561Vdd+452kngA81Gz0BwS0HJlMKUBGeeK0owSBx8gzhTWl0ZuGjTFn4UcMecAk9KphmVTnLHB6D+dap8xhy2iQKoJIcnn3HFVJMRkthtvQ/h/8AqpSfK7GNTUosQ0mMBCwx93rUqqEjCqGfZnvzWsLNWOarG25PnO5mVscYQL0r2/4V602mRuEcR4IzEw9ehP8AL/OK6IRTld7Hl4pe40es3PipmTdHcNv8w5UN/I1TbxS+1UkmBJYHlwSOO4/GuiK6o+arQ1aRe0/xBK6L+8RDvO5N2cn1r0rStTSVVYu24YG7Hf8ArWyV2l/XQ4ZxPTvDyxTkPKSOeG68ivWI2VSiA/Kq/dVcD8aEjCV0ixGDuKKuU7k/yq2sTGMyDsx/zxSa0sY7kG4rlMkgDliKmt4Xc7icpuzzwSKHoGnU0Ao3K4ByvA+uasEkYO3hD3GMUne2gPYh+WQMinZtPBxViJdhHmkOP72P0p6FWsTAhiVw2ByN1NXO75VJjBOW9KRNvfuxxkCqJcE8jtxS7VkZHw+6d9qHb15HPtQ1Z3NyyzjYsSnY38JHfFQeUVLrC/8ACN/HSgC0AmQmew+fHRquBVXgMd+Rxk9cVnKSuPYfGTkEEBSxABH8qypfPVnyMsX9Nvesrahyt6EqnhRgAZ6VetDtJdl4IHANUbLRI0pFJUZJIDcrjqM/zqdIRGRhyqdyfeh6IduhO0DuhZDtQNzz/WprcP8AMMnBOAMdxUzdolNWY9IwAyknc55APerQiXCEjlOmR27cVjJCJ1ViwIPy5PQdTVlVdHBf5ULED3/wojrsND3iDmaMPhMjyiB06Z/kamXbCACQRtG8470gvFahhHcNgApzgmofLiaWOYyFA33gyE8YPP1/xqZAk2j9fCrhGRQcspxuHT3P6f56PXC4JODgZO3H412NHzpMrLIgDE7h1A9P8ikBUMM7t3UZPSlLUB6tKCGU8DkD/GnhOC4HGSTg8mqigegpGcqNpyByRUseMNhfmU568GttgHdiuCfpSqGXIBVgScYGMCiwtWxwU5yRlem3GKeN64GCC3HTvSM2nFjHTlfl6NzxyKciOvJJ284GO9Ma10sW0YHOVDdMnOKVgFBydh9Ce9BDGkhccdDzzUiIxG7n7/YelA9iWIeWWUnPzZ+Uc1aAUhsjoOCRQSUnQAlTnZn7wGMGlVcbT90M2MFaNOXzAdtyVxk/Ng4HNPEbM/3Tg8YYYrNx98A8oLzjDE4HOasJJtBGRx71mBMYl4kUN7qD0x3qqwZvlPAzxzirU7AaMS4Qqz4b+6fr7VHt9WCk8bgfT+taxTTQFkqH2jKcHj5f8+lNWIx4ZlK7ThuKS1AnZ8k7mRNxwgZe/Sog20kYJ5HCjFG4D1LMwwOpyWwPu0MNjFhjG4ZyKALUaiTIztHbFK8Z5x/Cf71ADY49zMoPORjHanSoVIYZ3bTxtwDQA352AGMsOcYH60IGc5YOmB1A4oAC7q4UAnaR1q2jYAO1cbh1prRgSBhkBSNq4LkmmoSX+UFefmLHPHTj0oAWORlYBv4zjdgYxUjSKcnOOxANIBqyfvDgfLjnBqRo8AlSeOQMUARh9hCjBOR7mk6sM52j7pzjmgCxGzgBOqnHOP8APpUkTFfl3ErnpjketAEsjbehPQfeFMVypLbcLnqw6U4r3rAPabJAAIGee/SmJtfJYH6/57042VgEZNrqwU547VGiorFmOfm6EdBUSSaAsXDFVycFACRz/n2qNVMgIxjsB/8AqrHroBOHIypJYgc/pTY5MnJ4AOG49Ka3AhY8lh90DoBQC5+Yq2Oe3FaU3Z3HsXEKyqMggbug604xqNvPzFsc9q0eiEODbUbeMhcn5eKbHkuGbG0EbTjg1CaGSSBDkc4J546fSlWMgK2OC3RhVWJjqJuwwVBsI7sM81LgjCne3Iycdc9qcXqKW2ggHVckHPBzUhRgSQeg6MtS9DG12EbIwAOd3OOO+alyUKEDdz/CcYPvSv0HZ8pDKz5+UFhk54FSjOFJyPTjkUyZJqwqhHcozjOQQMGmSW643AMGz2OKq+li4sZ5b7QQMk5zxUEe5iVwQ46ZqRrckbgYb73qBx9alU/dCrkKRu3N+lFrsSshY2QkKxbOeu6rLMqYCq3HHNAa7EBiy2ckHvnmmFmjckAlT19OKdw6D9wJGCNxfnjGB6fWlbPJJ+X+9Q9ySMOCdrZAOcZGKlVDggEN7UgGvGcYxtDHnceg9ak+VFYDqV9aYCov3eM5PzZFXFRMNhTux8pB70AMiQhic/KCeo/z6U4gqQOfcYqoq8gImfIIJ6qeM9qsN93cF54x3zxV27ARNhyRuO0KPl7/AOf8KULwQR82317VSVgHBtu3I6/LwcUKBlgTjB9KdtbAadpL+9B4O4/KAf513NttZFYsVwARn+Rr3cuTT06ETNqMMba6kAP7m3LxHcByDX5U/tNxNL400rygN6RXG8EdMkHP44r6GlG6RENz5wli3ZVVxgYORyT7V574ttEKGQLggfNtHeuq1tDY8WuolDErgZPpWDNHwcbgecDFGwFLa53bwVAA6iqsi7Ce+TlSTVRi9wM92VueOuflNVpGQ7kBwfrWtkBlXKEkkltv8OVx061hzjgnnGeOP1/z6UrJAYzrluQRuOOvT3qv93Izkn3pgWIAu4bhtGedx4H4VbVdrAM2V4+6On+f6U7tgWEPzHPVfarKlIwQysGJ+XPFICwqbn5HCqD1pxZABtViwJBwO/8AkUAORdvIUtk8cYqVFxknJycdaBN2LoTAQYznqc8AVIsTErkZTI479elAN2L0eApBHKHjaKdkEEAlgTznIP4frWkYprUz5rSJOx2qd24d/wCVKFLdR9zn5u1EoW2CLSGqdoLYYbs9V6Ujow5APYHnP5e9Q1YjYdt4GV4DZUk9Pepdm7GQduCPr/nFUoMBxjK9PugemKMrGOeT9elUqetgHqw9D3LZ7VKoDNgfwgZUcHFPkQuZBnkqoH3Rywz/AJ6U+RCwAxuUD+Gq5OpDmRqH2E/3WOAB1OaRd+4rtK4buOc1fK7hztj2jK5bGAWwVJxS7SFA4LMx+bHAo5GHMkNVNwIJ5xwB3p+d5UBG+Q9uear2ZMmmyQxbc7g2ccdqXjGArdMDn3p8sXcQYBG3Bx35xTixQkAblIz8oq1ohXuAVhgou48DmmyKc7cgdcc4/wA9afLZ2FKSRMinkAcAAE56U8McBcMDk/dGKLc2hKmOK/d28Nu6MOv0pCAp+Yj7nyt70NNIOdFjy8YwMDZ6cZpojAGGPRiT71moJFcyEIDMRjGccAYxUToFwATuyfmYZz7Ucg7j0ydoK7Cezdqj4D/MM8AcN6d6FGwJ3CVc5K4xjpt4qnyNy7ucZ9c1TtYAaM8P6frUcoZ8bAcgfNhf8+lYOw7kT72xkEFeM4qJxtC4PDN6c1HKrWAr7WlBwBjOOBzj/IqlOn3Q3Azg8c4A/wDrVVktC7qJlSRdfmx6Bx/Ks64gcBtpI3njj+dTyq5HmYF3byANgN1PasOa2lbrnPA6VWw02jImimJx5bZU5XFZUtlcMXHluxbgfLnbj1/KgcpNozZrK8DBFibcH5O0iqcun3fKsrMQ3GE/z6VWxJlz6ZqEYDNE21mIHy9aItGvJcE284UNlyykD8KT0DrqWm0O5CAiN12k9Y+tZ11oV40RAhJwP7vI/wA4oi1IGrHD3enXsLHKTbEb+FTg+2a0LSO5BQNBLjj7woA6GKK5haEGF23jI+Xt+Na8dvMdp8t8MR1XHWm7poFd6FyAOPk2l8E/KDWqN0eMoQB03daTdkCNKPcqhW4J/rWhHKQFABJ9zVKyRtF3Nm2j3y28jD/Vyg9OPx/z2r+lH9kS7Nx8GIURFxaSW8YY87kwR/7LXPVSvYiT1Pb5onZiw5IxgDuKwPF0jHw+6FCDHKoj+UZO4+v4VwVXaDFTXvHmlsqMu7d0Y43Dv/n+VV3tSzAqGOH5we3vXxte+tjsjsWEjAjOeCM4yD/OmRks21t3bjPXtXFJDEyAx+RueD/9ek3LyxK8dsVnayAaR91mGOeFx7UjFAqqQQxPekBDkcscnnPTNK+AOAeSd3y9BQ3ZAOTlcAfxcAjqTSMuC393pkkcetOLumAEg4Cg9eeKch65Y4549qrluArrkEgb8DnB7UinKsgyF2jOay5UmAMNoJJGAw9qiSTOUJI5644/Gr6APWNt+4AYyB979agkyhKsfXBB7VCfuoC3ExbKZz8g5A6Y7fX/AD7U1xIGCgjDn+FccVQERgOSc5zwMev09aSaMlUTdlRj5ge/cUAWIlUKrlwOw4/zzxUDlFcMpw2Bwop7AOXoeQO4yaSCIKzOQzN/DtXp+dCdgInXc4bIXDcq1WFdZ1MZcBT8pIHv/wDWqoq24EMqLDk7d7dAQevp+NNZsj5geDn5RRpFASrbqVLlcc9xUABJYEgYPYUWsAeap+VRwG4zTW4BPIVeS2e1StW7ACjdwCMH7pwcMD6VLG6oGG1eQBgn+tUtgGtHuJCqPXilUIRsBDv6Zx/npSkrALHlcowJwRjZx1qDgSBQvzZx16n0pAIx6BSDnPvTY4tuZMFT/vdPwpAAj2OWc/ePzc88VKJ5BnaWwc4O7gUAZerW7Npt6VkYMIJWbj+6pxx+FfMOmtuvJy+4OXx5mcZOPSvzzjyKjQifovh1b+0p+h8l/wDBQJZR+zX4/aKV4JrLQLu4s3U8GWOJiDwex5r+QbUNQ1W51NJRruqwXMKqovFvnLKvXCjOBkjsO35b+GmE9rgq0n/NY/Qc5ruEFHuWE1DxGZhIPGOuvsb54nl+V1HYg/hz161qprN6zJi/1BGyDGftJOD1B61+qxwUEtEfLRrWmXI9a1SNi76tqTTdDM92Sx+vNSNrmqgMRqt052jOZSePb3p1MDB7oqdWZDLqGoyRFZdW1IK2NoiuipHuOetTxavrdvFsfXNSusMfLa4n3ED0z19KlYCEdl/X3hGtOLauSL4h1S3dpZby4klYAApIV5+mcVcPiW/naN3u5pJY+pkY449K6PqMHGzRpGtOS1ZVuNVuJZGlkubkFxjCzEACqSXt4jSbNQvdjAfu2uGA9uM9aw/s6HKk1/X3jded9y9HrGqho1XUrsf3vMm3ZH4mrcmr34kJN/dvg8jzjj8s+9KOApxe39feL2tRrcryalIrtIk0rSyDLPI5JB/z/IVLJrN08fzs7ugA8wOQFHqQKueDhrdBGrK4ra/qJnBkvnmWMYG3gD2H50kniDUAPkvLyFjwrxzHP61zSwMXPYHXcnuQyaxrmIw2q3DGJsozH8s+tSJrOtuGMup3bpLnzMzEZHpxTeX05O1v6+8pVJ9WSwaxqCBgupX9vGfvBLk8/j1pJtVuXMW67uZY4CQhlnLYHpzUPAQS0X9feEcRNPce+s3aI0IvL5oXIMai5K7PYYPT27VJBrbqTGZ7g5IIkec7lI7Zzn9aUsGpXaXQbrSlZNlp9Vvosyx3175ZIyn2klcew7fhWe2t3yu8pv7tnf7v70/4/wCNYwwcOS1iY15N7kT6lqksOV1O/R+dzef0/D1qNdT1QEsdZ1Q7MbttzgHniksLH+X8ROcib+39TuXKT6hPIqcKxbBA/wAantdXvYknjF1d9iA05I6//rolh4uFrbDjXcUiaXUprhQ63N1BcIpUtFdFSq9wMHvTY7yQRoGnvXEa7Uja5IRRnsB0q6WGjtbyK9vNDW1C6V1mjup1A/hE3AxVq41vVNQi8kXdzBEqAO0cm3P9acsKla6J9vLuZqzcAb5J5Y8YeY7jn1571oprV+yANc3BkQbUdWwVHoPTiplh23ZrYiVRtqzFfVr25WPzNRvJ4lI3RGY7Tj1Apkt/cEBIJJYOeCXyoNUsOtreQvavuRG6vigeW+u04wAk20VFLPv8t5Lu+mkUctJdscfrWqwqjG1tQVR3vcbJPM7FfOm5UeWyzEAfhmpbi5kmjEfmzoyqP3iSEHP4VP1aEnZIca7jIpRtcyIA17du4PTzzyO3Ap6u8RZmeXK42lnJ6f5NOph4RaVtQda4w75HJeeVmOMEvj+VTSGCQKCACTggHDcd8itPYQjuhqoyWK82s8J3bMYG9s44Gf5GpYLiFd3QDdjLc9O9R9XSkR7Zkkk9jkkxhnXOGI4qsbmCJQECodxLKq4z9Kr2MWL2krldr9gU+ZtufvA4/OqvnxJI8gJ+YYZ2bkj0rF0EnotjVVrLUileBgwCl42zuVn602a5sWuEmis4YtoA8iMZUY9c1tGlGyuR7ZqRWe6Dzu5CqhPAjGKV7tjCYmIYN1C8ZHpXTHDuK1CVZ8xGbpXAjZVZQBtyvK0pvthADIiAcbR09aylRUZtMn2zQ2a6iuNrFUdlx8zJzTRIiqXRm6EnLnil9Vu7JDnXuvISO9U8EKQp4yBk+9XTdxsgUEDPbP60vq6ldroSqo0XEDgAlSqHoo7jtVefZLsDBWQtngYxWbw/veRX1izE3g7I40VNnQbeOKikZRIsmQky8B9vWt3hHyqw/bu1iKORA7ujESZ+bBqnLMQQH+4BlMt931BqY4O0g9v0ZBFK4nDFv3R+5ubp9KeJD5gZiHUsd3y53fSqeFu15i9u+o5ZyGLk7ctyvH4fjTV2ndtbGT1Jp/VnDR6GirpbETSFdoQkc880SSuUChj5fXaRmtoYVNDddPcDNhkEbkfNjBP+cVDJOdzAP83c57Cq+rS6CVVPQp/a3QsCMlT6Vb+1lY1ZCFZeWAFP2Fty3XaRH9tC7iSW3j+90NQT3Z+T5wB/s9OlP6snqR7S4wXhbHzcI3pUovWyVRmXPTmiOG5Z6m6q9hFu2ckbjkH72Oae1wdrHd8+OuK3lRivkaxq8ply37FRFgleSCB1NfWX7IUN1qHxN0mOMmFoX3pvGQ/OCB715GbUovAzfk/yPXwNZquj+jPXjCtmCgkVXgUlmPU4H6dfaviX49S/Z/D5EUfmySSxHJH3T5in8T1r+d8FJuuvX9T7OzUDtPBqx/YV8wFDIEMfOAOOleiRzSIgQH5l44OeK2kaqPcCcYIJYn73NZjsVmUAMSx4rnehpGI2ZNwIUjoM49awJM+eWlPCnB49PahPQVi/tXywQpyDkZ7Z/wD11CqgyK+cjaPlB60LRi2dxJUKoRuXdkleKijB2FmJPlkncVo0NkkU5WVnYMpC8BSDjBrClB3vu6g96cXZlGZ8oEm8blA4bPX3xVW3wvJBbfnY/wDnvXRsBBe8Oik5JPGRTWVcIXO7AJwnPNTdrQfSxeSXcDw+c/dzzx2qxHvZj37AY5puzYdQd/JBaQE8/dA5+v8An0qOCNGlM8bMN3IBHH+etEmh7SNRklRGDuBuxt44Nc7eKSWyxKDGPYitoaInyMdSxkdtzoAcFScfjUqbU2s67wD0XjNW1YdyYfM4kYEDPeteBxsXcGALfMM81N7bgtyzcyKwQRMAq9SDx6VgTusUxVjndySF5qr8uo7W3Mu5C53bSMdM9qzpmXz1BIKiP7wHH/66vmadhOxnzMw3GMGT5sJzjp3pmXKBQdv49TTcmJpMpPIUO2Ql8dzT0kbcqonyY+Q45qua6uYxV2y6kvlCQEBt64wwp7SkbIyDgHrkcU0tAtZFqJd/zAN14OelXZCsds5dvnJAUelPZkNXOebcu8yAZOdm0dRTCqv85Yb+3uO1O6vZglyleTJeNS/IIJx1PsK04uzMCoOODxj61tcUo3LcZULgZ3HoCe1MkKsrIQOmeD/WrjJ7C5EfKX7SN/PB4b1CGIhUFlNncvUFcH+tfNf7FkFsZpbswruk1FyA4+4c9vxFepRalQXr/kcrV5n6FXkhZyufNw59ifyrPT5H+QNuHK5H+fevMUvesbKyIpd/mkgsGIGFK/41U5V3bOGb2xj3rQrlLYVnjGH3fMeCaRDs2SEbzkjOOPxqZPlIaTHEltxw23J6mhGYkDltsnUjrWdrFJXNuJQybgf4eBjr7VYiZBGwIIOflDD9KJSbQLR3KVwpdc9MHOM+9JKQ8aCHGR0GOh/yKuEr6CL3IQHaA+0btpqCVQcknHPWqnJRBqxWC7U2p9452FuMD0qGaPauTk4Hc9faplLlaBqxzUsgidlIIOc+9ZV4y7S4DBeMjFOMuYRleUE3ZIOf7xyB70HarBiCWb/P9KoCViV25GMDPX6c1cVGbAUHHqaqMuUXKkSDIbAIOByAtPVezHPzDkVunEmStE0IkJTaDjjDZHp3/WowjK3V3d+AxOOadramehKqlWBZgzHOeMcetU5gPLbcMup656DNTsBlkYzg9zyB/OjOOvH4UNisOUZDYJwvXHBqSTDBmB5GR16U/QCCQL5YGTnceQapMSCFPr170KTSG1YqSYO4YLAdcHpVSRtinBIYH0q4yaiS4pkBAYEgd/WoWA9CvpubvTjLmMbCowGVIIXOBzSh9xDk/Kp4yauOjETNuKnk5yB07f5FOVfmVVY9edvWugdrD9zhQAMtzzmuR8XySRaXMD8y4Jb1H/1qGraESWjPjy1kSTXLgBsqZFyuewr2rw1FJJfQLH/C+TnpW1/0OPla2PdYn3qFcY9+nNWGLcEYbkDH+NZydzoe4jgnBxkYPK8YxSsmFUr93oQR/Wq5uVBJpIYAAD02r26kGpRIcAgc4/u8VEtWJa6EpXAzx3qtcFzwFIOB7c0Rbi9ClC6MiUYHXB3etZ7MFdjuyGwMe/tVKo72NbWI9/IOCOccn0qNmwSMbd3djVXE0mABHTJUEk55p6ALwc9fmPpRKdtAUVFlrPTG3CD1qLIIyNuAOR3NYSklsMjZRwSG25wfUU0AKQoHfo3eqW9gLsQBxw3y+gq+oRQuQuR1x1otrYckMkJAxluvcVUlUc5LDbzuxSv0QvIoEqdxweB64qm8nLLhvr6U3oJxRENwy27Jxzn0pkmMBvu4brngUrC5UloZbLuYkcnqQD/KmsoCEBgW/wA//XpptGLSZDwFOASxI70xmLkL944A47/Std9TJrl9CQSKuBjgEfn3/lU5XphTjA75OaqMm5WQrIlRt6HePUA1PGq7Qu4luPXmuhBoW9nl7nyO24nsKcGYYUjjdwSKaaUjGSu9BiqWJwdoHUsTQwK5GM4HpSqSXISoNuxmygcgg8HqDg1AxQlsZHGOveuezSQ5Qs7ofHsXPJyp6sevrV6IquQjZJzwTnmtoaqyM2rgBtLsD1I4xmq7fLnaDhmA6dcc4raLtZESptK/Qon5iVJGf9k4qCZDtIVsDg7sd6ckm7HLJcpWKbsEH50PpTVVjkbtpz1YHB/D8KtXSsY1IOSCGXMhQSKwXGTjp9K7PSL6O0R134MmOVPFdVI83GLTQ0Br87SlY2wiHDEHr2q/HqoucI8xZhjIVjuJ+tdcNHZnzNWHK3Y6Wy1RrVFLSD5R98+p/rXp3h3V5rl7cgtsjIJZm5PvitrWbuefOLUrH034OnSXy5Zcqu3HTivX4fJdIwM/Xd0pN2kcjVmaEDbTg9up7ketTiThiyt8v3gPaklfYxdr2sTJh2DlANv8JqpbSO8ojQOke7DHFP4WStzdjjU7i5YbRlMDHPofrRz5bBwvAyeKV7OzERomTuz8xP1FTFGaMMpGUYfKwp301NFuTN82F+dflzz3HtTc5yirgYGWU4qetiVoxZEJGxRlQfm5q2rGNNpUIiY28f59qDWOw1o/MIbcdgYbff1/lUbfLu2rggjd3zRogWrLEEQOMr8uQeOp/wDr1ZaNogG3ZZTnO3tXPYvoJ5jMWUsr5OB2OfSg/OihiNxkI7fT+lFtWO1nYNke4xuMY5zjgn6VaUSR5RivUbcDFBrsX4CTCN43srfJx/n2p6/M67/7ozgcGjl5UXZ30LxlYhV4XHBI4z6fjU8Y+YsOB0+71PrSqK0bkgHTzAhB3k8cdKtRMQSCD6nI4+n6VlpYOhZKAgyqVXax24HSo8uyJk9e4XpQlZj1ReXYEYum47Ths9KQLtVlYl2x1x2pdA3ew4N5YBwdo79aiu42uEUBisaOPMKjODj2pSSInpufsSqovl4IZmdiMnAP6e30+lVtmXIchlHGQep9K6raHg7Ay42tjC5546VajVWx8p3E9c8fShqwifaGRQ+QrE9Pb/Ipjq0RUYwMngDkirirgN2n5mGc/wB3HSl/h4zlATjHer1Akj+UBwMkDk4yc08/dBGMrnkinsOPulhCNhOSXzg5GMDtT9pPYH5RjjpRaxEnzMiUbNxB4Ht1p2Qdy46+vai3Qxl2RIijBY87SThT07VYkQSLnO3bj8KLFPVXI1jAfG0n0K1P864VVGM4OV/nTaCzeo8IcklSwB52DFSRt8nCtgEncTU3uSRqoZiSG+XHen7BvKgnJYdO1JaDtZAqbSQp6dj3qxt2EDPAxkAd/SlJXYiUbGwmF3FeeM1BIu3O1eOR1rK1gHQK2ACD1+bntU3CFvlXfj+IdvenHcC3GhZS5K+hGKrOwzwCT0xXRFWSQEoHyrknP8ODS+dIx2pkhW5wB+X6UQVpAWvM69Bt+8APSqy/O5/vN0FLZgWEG0DBy2eAT19qUANuPtzgUgEXEZ+8T7VM+9NoYY54yBQAq7o2BwwwfvE45pS+7G485PQ0ANVymAMcjuOT+dTqqN1JByB170AK0WAxzjbkhtuKjTepwRjJ43GnsA5VWNwcgjnO2rHyLjjg0gFDxAgZw27gN2pfK28gHJ5zii+tgFWMjIwQeM88mhlzkAHJxgAU7OwBGUJYttyDg8UuEXIAYfP0z3pW6ATR7Dw27dnjmpPlGAAcHqcZ70mgF27gOuAeW21OdmCDkYyV4q766gSxxopIzjco6r71EyhHYBflxg57VO+oCSx4XvyMgAVCIg2Pv8HvVWtuBZjjAQ7g7MvOGFMMRIYDK8dSa591YBsbBflwc7sDA/WkOFbdxgkDJHAH9aLWvoGw4RLI5OGVemM8VM6EbVAPT7uK1iuWI3uKI+mBg7h/FUZjdn2n5vm+UKe/eqlawiz5e5CvG71xjFC442gtg/hn6UlFKInoLku23APQFV4pFPBXBG1znIp8wQVognGARj5uF2/nVjseSB3olo7BzJEEcbM+f4eO3+fSnxxsGOSRnjkUndmTLBi+6y9R97jrTj2JGfQr2P8AjRy2uwewi7CwBIOCcqR2qPpkEE47+op7EkJHJwSBk5O6nRgkMMsxBHIpDbJA2QVVdxXoFPOfrUkaBg2VPXtQIjkTb82DgZyDUGMHpyTjr0oAtBEO7lTz82FqeJmYMpTGSRnFNAQMJFfB6HPRakZQUACnnOT/AE/SkMbDFufaxPLcDHalljZG4OCelNoRE0eEBfBycHjipY8cYbcvcgd6ADcOQWxj86eAD1ztIxx1oYCv8pBVcDA4xyDikMjYIz3yOOo/yKALMS55GCRz8p4p+3e2WDBc46cH/OKewEIj/eEsTnHK+vtU0seQoUhfmweenHWtUA2KIoxGc5xg44FRuoVgyFuuM9qoBAqnHJ468Zp0ajepUHg9xkZ96cF7wF60tzFIhd1k/e5z/n8q9DtF3Io5HqCMj/61e5gOxE9DYwFgmC/LthORnrweP1Nflz+0rbEeMbOYttVUbdtGOO3+e1fR0Urkw0Z83SIMqV5UnsOlcv4gjjmtjGyMgJOGxXSo63RqfP2q24geRARlXPfiuUlXkE5G0ntjB96OVvYCnMTyy5znsKzpcgDjGCSRjNbRVkBnurMcKQD24qq2FyNueg+X/PtQBkyMzEgEHb1yayLlSMlc8nAOaAMGUlXOQVAbHWmIu4jkrg+lAFiNV34CkjODmp92zJAZcdAR0+tAFuKVSpwTuGc7T39Kn+8BznB5DdaALqht4BBG0Z9OKk2ou1uR8397vQSpXHxKzANnjd6dKssq7FyMZ4XnrTM27k0SkAdBz3Hf0q2oKhRjk+1CTewN2Q4LzjORnkCrEAycFWfkYPfj3rZJ7EX1sSBfmcsVx2wOn+fwpyLt7Z6ggjnFaeRPMJlmJ+QZXg4H5fjTjubag9vm6VDjZEOTYueQmCTn/P8AKpl9D8oGR93vWyhuS7X0JQgbHBP1NKkAUHocHqc0ow94Nh/lLHkAjr2HSmqgyWwwI9ulU4WIU7sm8oEqpY4JGMD1qNo8EgAk7vXpWsYaC5hucMQFOcfkaliUbQHGM/dweQaHGw1LTzHY5CbQTnjIpWt92OBjryOKFG2opSFEJGW6qBjpQqLu4ABHJXHJzS5WmRfUmeIPkbuf7pFIqDduYAhW4HStFTjITkrgITkkce23P40GHgqVywHBUdKpRtHQLg8ZUJyODy2KXy1OSgO7p6inytBdctyWNAN34DpTwq5CgHaAN3rSsRz6DPKCHec7gPlGDk/SpjFGSDy5BP3afLzFOSTJSqFcKHI25Jzxn0qJk24JOCD0xispQG9FqMVMbic8jGSelCxgtuJzwcrinGDtqTGSZFKpAGEO/PBAp2flywYYODnpQ4WRb00EZA3BVgF46VVSPOQVOc88dBWTi9guiZoce/sDVcRZHUgAnlaapsafKRtDtyoyFP8AFj/PpUMkeegOO/y9qz5UnZlKTuQvFnPG33AqJ7bdjIBCk1PIPnMx7Hc5H93nBXOa2dO0RL2URyKURBydvf0FTJWZXMjRbwfalzGsCzZOfnXpTn8H6dKyj7FHweHVMdBTs7bDckhB4JsU+X7LDyf+efX1NUm8Daer7TaRqj4G9R3qdLhe5CvgeyBbFojxDG15B+dOj+HmnBpCbZdpH3dven0Ha5Evw+0p5Mm2UFcnbt702TwPaLtRbcDPt2pWYrjR8P7LYxf5VVSdhXPGev6VljwJpty5EkaptODtTOf84pxbjuOxG3ww0liWFsMouRuhGD9etVD8LtLJR/IXeGz8sPai4Ex+HWnOrEQqHXhcxdP1pf8AhXWmCAJ9mXzE5Y7fXpSesbBsikvw90+MOJYYkJI2eWmD+P60+T4fWgVCtuspIGAV7etF9BPsYmpeCooUcpGV2KeQOK82uYnsJ/KkOMHg47e9VzLsD0ZvaLcIt3ErKzo7IHTPYkD+tf0f/sQ/vvg9NG6s67oiccZ5cjHv0/Oues7SLlpsfQ/kI7EknIbJDE9PTFYPiW2EukTK7Y4B3AkY28g159a6psIfEeTWsiTwpLEMA5zgdCDg549vr61dJ2LuKnh+OOuK+NxGkmjtWiIt27IBOM9hwB/kU9VWMF1POK5gIFjwSd2Nx6f5/wA8VBIhCggnqep61jZtAKucLk8jgYWlaASAfMRyex6UgECxqmQcOmRgjp+FREAOSMkZ5FG+gD1XByM8tQ6ltyfeZgMbTT2lYCSNVKtgAqfbp60eWGwVJ2jHKijrZgMXdvIxypGMDp70E4bIHBPAIpLYBXXbgqyNtPzADkfXNQMuNxI+XPXGM1m5OOgD4goXJbGOxbk087CxAUDn2op2QEW1ky2COeueoq1EA6tkgHd3HatbWQFWWQO4RNuO6kZJ+lSyhTGkYYbuT17+lJLS4EKglSucHI24H4GmPC6ZDkYPFADgjDaeS2flPr9KN+8YBGQPvEcH/OKLNgSMAqqNpztGOKaIggDDO7PAJP5U076IBsbI2d+CCfXtmo5zvDYOF65VcVNugDbLeu5XBIXBBK9BnpQ8eS5AYbRnkc0AKkGzLEjlRxntUDT/ADtGyfIOFYjr7VS93UBWiZ1DDKjJxg9P/r1H5TKqsWbbu+aj4XcC5jKAjPcfKcfjVfLByWUjoEdhgUSAn2DBJPLcjFV2TkkEZ7DHelawEW3aclQVyPzpqu/3QpwPSlJaFRjcuuPMAwORxxTFjES4U7vlzwOcdOKI6oWxQ1iKc6NfGAMHeMq3HJU9QP8APNfKmjssl1MAGCxXL+cpPI5I/Cvz7jySdCK7H6J4eK+On6Hy7/wUSmEP7NHj24EQCjw7cgjH8Drs/DJbH4/jX8cM83+m3Csc7JSAO+Rx/SvofC6jy5TV/wAVz7HiOXJOJbN4BgKRkj061Ml2qsCTzx16V+n+z0R8rKooXLC3X3txz/hUYuRnBbjPQGnGnZjVS9iz9pbhA2R2HvQt3vJDdVPStnTSeo1UalceJS7AmTLA4HNL9qVAdzY56gc0OEWrGsJ30RKNRG1+c9MKx7UC8jZcbgrD2/nWajZbDctSYXirEArqWJ6Y6CpDeRKhXeQQepbrWSpO4c7W2w1LxckyH5+3tTjqABIwcAfO2arkSKdRob9rGAEYAO3p3qFrsSMvltk7j1rGdNKRlza3RZjn5yZCQwGAp/z6VbFzjjI+U/Lkd61hBSV2VzsU3PmAlcfL/dFRrdIcxkhQAPlzz9aKlNbrcfOxj3iKxUghwOBmollRcMCfMLcZPWuWpH3bBzknnNLwz7ADyKm3Kd2445GOf5VhKnqNVLDRIoctuIwO5p0d4jboycMehx/n2o9lpcOZ3Ki3CeYFx9xuue1K17IrlAB83qKFDlTHzW3JvtwGATsweu7rUy3TLjaxCnjn+dXGmua5ftI8lhq328jY+9MkMPpUn20hcZPy+gxS9mm9COYat2oY/MVLnue4p32vodyhV6e/+eacqKlqiOdj1vECMyHB3cnPelN8CgBf5i2Dzgf56VrKnHqPnHS3iYBXd8n3ixzmoDepvIByccAU3BTsLmaY37eqkqD8wPTNKb4N5Z+YkH7oPal7OKvoLmk9BxvEX5t34Ypfty8fPkZ496p048wKTTuQyXgc/KcdgVNRG7JwQ2OmM9M1TjG1h+0stRr3YPIJLA9qb9tORu5XGAPSl7NP1BXtca2pjJUc7W/Ee9NW/wBxZcrnA4B5qXSnHVCUmtilLeHeuCApcbu30pxvlj2pu+cN8uTSUIuN0Nzk1Yja8JO0E+vTgVG96i4zu6gcGn7PXQOeQxtQjLHBxzjOe/8AjSfam2nc/wAueOK6I0+VIHJtWGfa/LBLMeB3qB9QUgE/c6A54pey5ZEX6EcWoP8AOFPy49Oant7nKEBuhwRmhxjJoTlYkN4A+cHAxg4GPxp632zGTnLEdabptaE89iT7SOpbAHOOmaamoE5CZ64xms/ZtO45SsBvdzYViMnBpz3Q+Xe2DxjA5rT2ZPOUZL5E3MWx/dweKqm53lfnJPXavGRS9mP2lmMkv4SxAbaFOMml+0qikAsQx+bDU1T5fUPaWEa8VQCHHB5yeMUyTUIwD+8GB6HmrdK72NI1LEEeorJnazbe5PrThettZs8r3z1pQpuIva6lb7aA+4Ng55yehoF1iUIX+bHEhGavldrFe194JLgMpTd8xPBXig3flhV3c5OeO1NRvuV7RDZbsMqpuztPWqT3hXaCc8EjnOKt0+WI/aakX2xVyA+3OOM1ZjvlG0E5YHO4CocXoNVnHQdHdpmQhhu7elTtcMFINOUfvOiFVFZZnaVFUZ+bnd7V+gf7Fmlm/wDHNiICn2rzlSM45HHJ+mAfyrxM7SpZZUfkexltT/aY2P3/APGEhit0tVVUb7KN7beW46/Wvg349Rb9EMAYo0t1EI3xu53j/Cv5swVRKrp5H6VZuFmejeDI2/s9vMABjRRGTyOP8iu6swXZiE2SNwcnrWspJaFJbliXCAlj3+Y+tUAwdwFBYIeoqHZK4WbIpQ6qxAKgjHvXN3ijcqoCW3HIB71EXoNK8LltS5RVd8k/7OCPzpxTbuAwFA5wMUpP3rEFXy5CwBc7C3zYHPFP+ZVK8cfhmqV2bx2M2RdrMS+FPQ571hTuxMgxlR02jmrlZJFbFHDBMgbsNwD6VCTINw2hEHRx2x7VpB6BZszTEstypYPw/PPPvVrZ5cqqg37lJ3Oef06VUknFplcrRMYHD+YZMEcrwe9XbWNlLGRvlyMvjn8qa0gSSz7AcA9ejMOoqNGEZUbShGMHGM9qWltBF1Q7RuuSVJ6E9PrWFewKASSqkHnmmpWYGZLGV8vygHbPz89v85pyLsJLAoo9uM1upaATHaWC4APVAB1xWhBJtAMgLDkMQtRKVmPYmOZUfaoHGeD938652YESkFeA5wxPWiMrsPIpyF2YjAcKem7GRWfdr5zIB8u048xRg/StExGLKwZSilkKHsef88VKqrtUOQMk9D3o1TCa5YmJeFlkwrueocMKsQOcAAAccjP6U9EzBlyJmO4OSWX0NW5VAVG9M7I1FaRlyuxrGCRJANzAhgFYDlqtXL5iC59+DzRKXvaGdnczFCgE85HA5zmoHbLqBn5R95h+laddBDW2puVOJS2ckZ6djViNGbDOdrY4XPBrbURMWfJXGMHP/wCr8jTpOFKqcj1z0NJy5WNu58j/ALT1yY/BF4ZoRFsEqvcKoO5Sucfh1rw79iy2ElspRSX+0yMU/i6nP8q9Oi7UNNzjduc+8rxg8rqo2P2wOlUllVj80bK0K44b9a8uUnz2N5Qbs0UbiTMm5SxBPVR0/wDr1Iu1VzsJOOQ3Snr1GlIUK0gIIcfT1z+lXLZgm1GXjdhcnqfT9Kp3TsJxdgmLeacfd2jtx9KWKNnc4IDIOg71MpWkFuU1YX+VWcZCsdw7cVMg3ngH5jxnj/JpOXYlaIic5LjuvGCOf88VDHCqlcuc7jyx6VQ4xuaES54yCp/n/nFVpQEwOWG45Yn+dNvZFKESIDe23IzxjC9aguZOAMEhRjGapWcR8upyt2iSufLJPJ4x3rLnUrgEjaer4pRdtjLXYoPtYlc4GRhcUgVQxUFvkPpWwWHu2GAC9QPlUc1ZQMVGOwx060APjZjhcYAHGR1qcKS3T5gM+mPerjLliFrmhByQpA4PJx1pZEVec87cfjWt7wuZqOumxWdWwRkg4OMnp7mq87AqDnOB0A4oJkrMpMxTK5++P0poiPykkgZINVZXJ5uVku3bjaeR7H+VAYAkNkZwc4xUgrlIr9923cHpnFVmyXJYjnHSktUNWaK0wxuI3e5NZ8nfBzubBA6jFUnYWw1l2qxABX+7jnNVJZNingHH97tTp6MhxTKzs+NyjH/AfapkmGwKSNw74ra6M3FtbFqNsrjJLYzn0qVeSwBIwBnjGK1hO9rlSiTJwxBU4yO+DXK+LJhHpd4CAFa3cbnOccGrXvES0g/I+JdNbbqU/OWaXA9epr6H8GkR3EYcAHH6EVpJ2Rzp9Ge028WRjO7p0FT5UgnGSp5x7f5NRbU1cEI28kk8LnAyOPSlIYgEAMAcfLRK5k00HAXBJHzdxS8Rlufn2jv0rHmvqWoE0pwikLub+FcVRkbA+YjDOR8vHSri3Y0tYyJ8liB/e7is6Qkuuc7c/wAPanCT5rFxVxeqk7CNo4we9R7vukDI6HIqkxNWLEUO8Zdto5PSogoLBADw3GTUylbQSRZUbvlCjDHBIFMKbcsemT82aylq7jtbcZKCFDZJxjjpTFPqcp0571pGWuo0rSL8GVdcgAbhwRn8avqCcfKflPPOKi97ktNbkT5V2GDzjaCeazppG+5t+6TnihScWHQqlioPXgfxDNUpBnO7045rRPmi2wehGWI25A+bgEiomG0DLZ4zzV9LAUeA5BOP92oJDtyVx2GNv5UkZOJCDjoNxz0HrUvCqODvGPuinojNq5GOwJ/j646U4s/I5yT1ApqSjsTyRLCOUGzI3Kc9KesmGBJICkcVrz30DkVy2GdyMttQAdRVl03Yw3zY59qNBOKS0FT5Pl5PPQjFLLICiKqnIJ5x94e1OxC1kZ0uBklWAxzkdMd6qsM7cDLeuOO1OLeyE9xcZzw3BPQ1eVcIpwRtXkAVpBaGUo9hWYfKOVVQclRnpWfK/XJ/HFUrJkdCoc7iCW9hiq0rbCNobjrzVX9+xxTQwsMHJPUfnURbPCt1Jxha2WqIknEaqAOxDEE9Oe9QNq6Jthwwfdxlv5100LdTyMVHm0Iv7RmEoMbyeWOvPeuhsriRjHlpAmekbD5vrXfy29Twa0bXO+06ZZSoZXKgAZc/eNes+FGkaZAiDZGcLnr+IraKvGx5VSPvH1b4KVrm3WEDY8a/Nz/n0r2G2YxbEwAVON5+tZJO9jimuVmisZ3bhnOOhPStCFW+VSQeCCdvT/PNVHRoxluy+QFcqqlv9rHT0qULtU4ABA6kdvT+VKUd2yNiVW2oGZdp4of2J78dqIx1ae6BaCxq3zADj/dqdlCjjseeKG77Da924hcvIqDJTHzsaNh8wYOBjHTg0lFtjimnYuxgMocpuxnkHn0/wqPzUckA85wQBwKSetnsa7ESgrPycKF4yM5NWWQJIrOx6dQMdKznfYaLUbuFK4GSDjK8n/PNIjGRG8079v3uOR9KizWobAi7/u43Jz9eOKI2kDsQobnOAOKB8trJgxjZ5HULv67c8GtC2IdgXA3kcZH50JXNifLhzEAcIRjjp3qViScgZLDgL04olrYcXrYnjyNqnoFGT0NXcKsa88Ac8USjeDuG7EZMyI4HyjvirjHyyMDjOTnrXPurgTQMmD94hOcZ5FSHaJDIpz6L6Y//AFUio8rE850cxlSqP1bOP89ankBkEagja46qew6ZFO7Y3o/IkVzu2NuG4DacdMetLHCYc7XyB0j34HPufwpGbjZn6/7U3oCSxgBKFOef8fr+lOjG7aATsB/iXpzXUtkeAxzxEgDr7qeopVOQOvynjjik1YQhycbcFQRkkfp+tWF+YHknBGOM1rDYBrbcncCPfFShGAwBgdct/n6VQDPnVmIwSCONuKXnjJ+bjjFAPQlQgEgnaAepHTmn8KFI4bJypHUUEuy3JkXK7iCRu9MCnBExkKTg8knimlcwldO4dmIBI4zgf1p0e5s5PQgkgcUlsVFJNMeitGWfBHGQQaep85hnIOeMtjn8KewXtsSCXy2AII29cmpgwyMA7s9ARSVrCFUEEY2/ePamMxQlBsIJ/u807WKRYgO4HKncDyVHSo5Msd28YLfwjBpNtCsPEbhSSOn+RSBssVI3FlwB61HJeNxEkSEODuyitycdPrVsxK20cg7jnPrTikA5VA43fL+P5UMu8hcYG7kkdvSnawD9vByDlWO3A/pSxq6kBAoyfmXbyaq9mAMxXIQDPHakI6tsAXj5h69/8+9LUCyI1xuBG3tuOakWPhsZcYAPy9aYEUkfTOQQcA4/zzUsakZ68gbQx6mkBGpDMQwYbTyScflU4jXgEHhvX36GjYBVi25dlA2t0/z9aiLMDyjKp6kjigCYONoGxsB+OetMHzsuSQAc8D/PpQA8BQxj6gHBOP8APpUxjABLDoecHGRRG7bQCNHv29Pl7be/p9eKeyuFPbIA3EfpQ03oAyNWH3hzznceOO9XYhnJIDE8A7eOKtW5QEW2yWJKLljg+v8An+tNeMgrkHduxwKmX4gMKnBbuO+fSniCVQrsNyn2wD/nFKzuA9mwQNu0n7v5U7ktuAJbAPJ/KqYDo36j9c8H2qRmfhsHrkEjuKzjLoBa2k7QxIJIPTrULRvHuwuSG/hGKp3AqxsRIwySO+OlWWRtp4GMn+GsUBXUMGwRnn5Tn9Ke8RAUvkHPVRRbQexHl8jayhgeDs7Crkak4wcHaNxPp/8ArrdKysJstRKCWEhU9NuBildUViAcgoOQcmnoG5IVRVO08njgc1TyTIQTwoGOMVErCUrj5UMe1sf59aliUOvmAZIOPlHpQrK19idHLYZtA6jG1ietTMDsYAkE9mFF3zWJUtLPoJGm07c4Yg96dIvTAJOcfj681pbTQnRsehZscEMOvtUoQtwGO7pweKjdg1YjkjwQVJ6cgjp9acqeZuCg7lA6HGDQIhWPBKgHIODxxmkVeT04/ixQ9AJGj2qoIwxbsKdtAAYnI6fK2Ogp2sBXBYzbcHDEAFhx/nipdiqwLDDFsZpDsTbduHzxkdutIhzjgkl+oHaqWgiJ2chggPHapeWwfmIIGBjvUgCHB+UZ2nk47UF84z/LtT3AkMYlBIGev6VBFEyFwWGPQdaQEgjwT78/MakCAZU9+etADkj3j5uCDxzU6xJ02nqR0/z6U+gAo25wTz04p/RlwPc/LT2AaR06gk8Z7Umd2APl55LmtVHlARi3GThd3HOCfpTFj2sDy3HAXqDVJ2AYu4y7eRtI+pp5UoTtB+YnkmnFXYGhZEttypAzxtPU139muxVG7HA5zXuZejOobkCF9oAzvbHA5r8zP2oY/N8So6rthiYe3IyMfpX0lNK5nsfLZTIKrn6YrNvII/LbzSG3L0FdGysdC1PEfFmlBZpSi4X+HivMLmFlyqnLA8LjrVQ3AzJMqeRt6A8VnSIy5ywxgg1rfSwFFhwQ2VPbjmqc527AQSobqOnvmkBkSLjPHyjrxWRd7lAGDnGT8uKAMOXkDPTOC2KUKRtAxyaAJkj+ZhknjPy9aseSsikEYJ9/0oETW0fllhtYbT3P8qvgRKMZIDHkYwaDKTuTxxMHBBPI4yO9WWjPyjHBbH3eOKa3FsOjIZQUOQrEEj19asGIJhsOR9fb3oSuyJNonyFySMg8cmrQ4xv44HOK1jFJESldDmQqAxYbR71IVPBJ4UA4Xg/jWkVcm9yTbxkZ9M44oRckjPJPXOBVRtcRYChQE2+vK/59qaY+jsTjI+7/AJ9quSu0Z8zTFZCVwpyx5XI6VOoOBxhtoyAKv7JF9QAdPmyXGfvAVZWMkMQWIwTtJpBsLkADOMHj5j1FJ5bkEZA3H+7VJPcT0Q4IxTBI4z3phP3UVWY7s/L2rVaIjnJI4RxwScn7oxShD8uEPBOeMn8KLFJ3GbdjAdAT8uTjBq5FGyOQxL5PRRjbTFKb2HbVChSD1PQ0vlnnYAcD061cdWZp2I4lDFgyltuPbmpVC/MxIwT1I64NFnzE7CsBHnBOeoGKhZMkHcdh+8c8fhWiikArKNhJVmCHj3qRIgVGRkZ7DH5/lVct0awldD9qliAG+6CT/n8aeEO0cd+oX9c1OxHLoOEWM8dOBjqfcU4DqcMCg6kd6cY9EC01GjAAU54YmkYAjB+7j7wFROF9Qcr6CBcYXPGe46+1RquGYMDyoxx0o9mkwjdSDGM7gTj2pVUsDkBs/wB0dqUlZFyd7JCMuM4zuz1x0oERAyRyM9v1rK7uZ6oGQggn14yv60zyyOgG5W42D+lU1dFqdhpjVt3UcZyBnnvVQq+7AU7Q3c/59K522mEZsjkUjbkc5PWl8odcbs9Bjr7Uk0jQRLX51IH8Xpk112jW3z+WBjOMkDrUyQWOmSzIzlTnnhfvUv2QM2QBuzyp9P8AIpjkrE/2TcpQL27c4/zio4rLeHV1AYfxHsM9a57WEtSddNDAjG/BI3AcZqZdNABDAja3Py9qtqyNE3axHHpkjOSyELnjjr7fpTn0hGYsEZsc49MVOlyW2lZlZ9FVsqXYA9mWkTQYmZQUXaP7oo0LUrNDpdHbaqxoCA55IHHsajl0ZAV4yM/Nt74pFbSsyI6OhQtghQOmOo/Cqj6Fv2sudv1oGDaJEqEMoJxkD/PWon0ZWUAJsz045+tARa6nJ+ItJMVrIVU5VTvXvivmHxLbMt0ysOUBG3OCKZTWpl6ezi5jbIBjbPzHAO05x9eK/pC/YMuftHwcun/eRRSyR/Z/NXGAAc5/Hn8awqO+wj6mwMFgSWBA+UYzj/8AVWHrcYNlOMHbtPzuPlziuKp8DKh7sjx/T4s2aEfIxZsoB3zx/IfpVpomk2kMOBwM9a+KrfxGjtWw7yyuRkHaOwqCTADKDjPU4965m7AQRxkseWUDAye1OzmfyChdyAFHHJ9B78H61G0gIpTsUqBhmyBx0p6oWUjcQSB2/SodgIYYgSFYYznv3/zmopGMRJCM2CQRjsD/APWpdQLG8MhCbQ+MjI6+1RQrseQMxwvU88YpvmUwJmTocnaSMMR3zRgjOTjY3IxgUtmAjAr1U4/u4pwh80OwbDqo7Go0jbyAjaF4hhw3r+dPyNhBBOTxkYFRtoBHHDgsuduBnpyvvSFSuRyx38c04vlQDyMZz8ivkDPrUo+VW2guCvPH+e9arqBX8sLg53ckHaOf88VMYwdrYb5QBn3pRTadwI/KBAO4Z3HPHUVTkV/MCk8MwBU+38qoDUwERd3IAHLDpTCqAh2HIbBXHTHrT2VgK87Eq4B6dlHNOiGU2MpA5+b/AOt+VJLlYDXt9pEgYc4BBpML90kZ7kDtR0AFRUDE54GODUBmAI4PJ+9/n8aS1AZJvwu3AXPXb3p0NsCGJb5h1GO+a0cUA9WjUbd4PqFNJKoVtwJBcY247fSpt1Af5Y7Hbx6frUSkuOV+aMngmizQEbliCVA4XkYql++Z+TtBxwV6/SpAuEKAGIwemQetOBBYEBcZ7rUyXum8VZDZMuCSrIqDI/OoI1nefG1miUDp13d/8+9OKtEiasyvrtwYtOuWDKNkJ3BRyMDrXyxpGx767nB3NLdvwp61+d8eaU4XP0Tw7/3yp6Hyx/wUQtru5/Zf+ICJbvJKLJXlkB42bvlXH4t+lfxiX90q3lx5biRXnf5lHHU19n4YxX9jyb8v1Pp+JnacPmTm7UJu3DIHFVmvCpHz9TwMd6/R5Ruz5GUnLQlW+KgFnIye9It9uYgt39etVCKi9R7F1b35AQ2SrcAmnG+IxubDEnPHNW7JW6lKp3EGonecE8YB5qX7bvHJGMZ60joi7K9iVLnAD7157E9cU03Kq2M5zz97vWXsxqdx7Xm0KUkHzDkKai+27G3FmVs9z/Kly8qDnSepMup5zGzNn6dqd9tJxuK5OR8o/nU2NL3ETUwdyO3y54bOKlS6VW3AEBT0XOW/zihxv6GDvYcNR/hI2qB3qddRyVd2+VfrSiuUpzuSpqG37rfIzEYz+dLJdKuXD/MmD1qpSvqOEklYh/tP727HyYO5qij1H5ycg885A/SuacLOzKTLAv8AcGAONp5zTW1UKSFblW6sP8+lZxSa1GPN+G24cMrEA1FHON7AOVbtg81SjZAOSUg9eg45681E1y6/LuyWbgZ/SojC4m7IT7aWK4ySjE8f59qkk1MrwCwIHcd6HG2wxPtjIRIvy7vvjOKe2pgg4br0ye/vV00gA3zPk7iCuMlTT/tzDJy3y4PXPFbyh1Q9B8d4xGSD/wAC9Kc2obMZPysTtOOh9DWdmyZOyI0v3Gc9z37Uw3isynPzIfm5oirsE5bMjkv3G3JG1vulRwajXUGXgNtP8Jam4WQOXKSrd4wueSx3FieTTDclGwSVUnjc/WrUbStYEyVLnaCCflY55P8AnvT2uQAArdB65xQ43ZLlqQtdBQSCfcE1B9tB3EsQDjBNOMbSKu0yuZlOW3HeD1BxTFuwhyzNlgOd1W4yE5JEq3ark7iVbrz3phvosAqNzqc4B5FZKGwnMb9u5BJz83YfpTvt6ElThT0ORVRp66i57GbJd53FW7544zTGvG6BiDgEDdnFaJKUrCbktCQ6huUYGBwOe5qh9pUEA9N3TNW6djJzsOW6KFvn69wf8+lSC7Vd2xyO+Nx61PIxc6HrfsCFcnBxncamS+UsgONqcgVXIhc7H/b1w4JyQemetC3JDAlsEkZOMZFZ6IJVFFXIJb1lZsucDoV70C+GFDsSFbnc1U3pYLzsVpr4EnaMjJ79ahN2OpIDD9KuKS0J5yCS8D7lyDt684pv235Cu4jb79vSm2kD01IlvA2AxOFP3QetI9yvCdDn1q+Rh7RiwXhO7DYweCB1pWu2XIVvqQar2dri9o0QvdYALMSQe5oS9CsHZsbWGecUKA1JosNe4YNkfe9aYb0nO45xjgHGKlwdyucrNcv84DDn/Z6Cq4uSuNzHjuBSskPnRG9xhl5z82Bg0hvv4EJJXrSulcvmTLsVyQwwSemT6VsC4VtvzdMYGKHHm2Lp1ehBEXlu0CvtCN931471+n37A1h5Xj62uJ2fcRLh17SOoVD+GTXzfFHu5LUPeySTeOSP3G8XzyCNISm+4jgUeaAfuYGBXxj8YPKlsFt7hVz9vhwJDyDvHP6mv5nwLSkn1P1ucWlod/4QQtpjru++wCNjgge1draI0Sbc7mHJOK3nJxmQ0yywAUggc+1UlXy5QU5xngnFT1uaxXKMnjV1lZgSu3qBj8veuSlwj8g5DkP/APXpLQq1idZQo2KOOcNtp7MdgYgleAKG9TOULbFJkRZEdwflPzAenvU2UZifQ8c1UZW0NY9DOvFeSF1xtbOcfj2rmmL7/lGVXjnvWzd0VZqJEyPkBSMY+7jqKbNJ5UWWy2Dng9PpRoXFWRg27StIWjU9Tw3StWKLeI3JAZRzuHFaxkuUJLYvDZKVA5wTjjk47ipEV2dBg/M2Pl747/pUqWyexltqMvmKuyBfNcEYHpUEDFijs4ZkBDhh3qn7qKcWjUVovLbAdpCOFU4rAvldlKgfxY2kehpp3ZBQjDgsAB+7JCjHNS7nZSSp34+u2q2LcbFaR/LWENnzv7wFa0DfdAAGzsR/Omt0DjYtzs3k703LnAKsvp3rmLxn53LtfPyNnr60oN81hRXvFdY0gxkhmI7nBJqjdskkwQqyKBztNVe8imkpaGLcgwZ2n7j5DY5qNpPmIxltuQQOn0x9K0vfoKoklYoTo/zAncDyMipYf3ZETryQT15/Gm2rmMYe8XIFQOrA7yDjdjp9K0871B4PXIK9f84pXuaCxKFMokBKk5XaeoxUU23A+Y/KcYAz+dWnYhx1KDIIlaRQckElaZFzGDuL85BIqubW5HLzDGidQHaX/eG3g1Yhb5t3JGOtWncny6l0l5WJOQFxjb161UuHK5KZyM+1NaavoCPkn9qSWN/hlrkMjMkrwXDwFh/G0TIAPxKn8DXkv7F0D2+jtqVsuHt0YzHHrlf6/wAq9TDrmpXOGWlVn2xJL5hDE7ZBySB27VW8zdl15Udfc9q82esjsj8JXUbsA5B3fd71djjIRmVfujp6VpB66jFjX5idu3jnaB1qWJAHKtt3bflVveocrsCOSMKrYLDkkAnOfpUkBZXO0HkDc2c4qdmBe+dQqyBizNngVfiABClsAYIIHt3o21M5QsyF3SNHGMbpOuR9OTUOwgBuQg5IJ6/54pqUjTRF+NsEYzyc528YqrMcEvtzk0+ayGQZ2MJACCD3qjcMQWJYc/wgetawd9xSXQwZlZnLIhHbpWbdK4ULgZ/p61Vm9DGzjKxkuBvVgSAnJ/CnBc7W5HUHcKFox2VmPCjg9csf/wBX6VYjUkYHp69q0jsTsWEADqMDt8uP51PtQELje24cg/pV8rkDWhZjJiIJB2jAGDTwfmxg/KwwzDjJo6itYhcDO5j0PcdvSorgAIdoAY+q1cvhJkjP27tp7dOR0oRskhh8mQAd1NN7kqDGnC5LfL/dxxk1IdgTOCemR3qftIfLqZu7duJyvPAJzVeU8FsngjDZ6/Sqp/CPlSWxW9Bk8/3aqzxgZZQduM9ehrRbmViru3KMg8Dgr65/+tTJAjowLjoegp9Q2M5lbCqM8kmgZ4wSXB7dyO1WnZi5mW4iUyp3ZbHJHGKuR/Lhi2CeDx0ArRK7sTNaFnI9CTjqeled/EKdl8P3bKD94Dp2HNaQlaVjGTdmfIHhyQPql277WUSgDcOOO/6V9CeD1DX0fmglcZGe+Pat5xfQwPbR8uzHHoBUyEAFsuSARhRWV0jeK0I1BByQVUkU92wgCr0z070pSHKKY1ZCUIyCQDyv6UJuRwHXnFZAkW9qFQeTgc85H0qrIvcEdeuOlDCxhSoSeQQRzknpVJ/kyGBOBnAFEfiNIR5SBvl6qRkDt0qMxA42k+v51rzaFSjcnEhCDjBPBH0oVtp3Ac54wetZy3JUSwI+CwOGz09KQjLMDnHGCRkYqR8qGEbsADJBJxQUA6rg45B60wUbMmiO3LHhDwcmrsDHBO1wAx5H8qEKUbiTHGRkLxwCOazZTwCPl55yKRNvdKfJyG49MmoyoYnnp7UE22KUik4YKflI6jikIOFDHPHPFaqo1IRRaMsQN2MkhcHoarSblJUqxTgYxVSdnoRNaDSMAhs5J+gxTMYyOgHHIourmbEHzAr3zxTlAizljkH16VWjQh6sWPcgdOf0qcZcqoAx/Oq5dUBdj+4MZ3ZOM1PvO1TkE5ONooTTdu4Many5LZbnnAqaXAAwMEn+KtrpSaEopGXIHUlix2se1RN24PQDmm1qZyWoLyVHf0B5q8sgAILkjj7o6Uoy5dSCGTJKkkqGHG7t9fWqM7jIGCGx2GK0u2rsxmuUrOQc/Njpz6VXbaVJyepqrvoc/LzFYE8qfmP1oGckgnHcYreMnymc7qPmRSSCMEgjGD19RXJXt2I5N7HLgnBI611Uo33PIxUbLTcsadeKHCuVJyDyO+c8flXaWUpZdpI3A/KM9q9OEPf8j52vo2eg6S+IoFHTdkg8/lXs3hYTM8LRqVbHVvf0zXRa2p5dTfQ+u/AsCRIr+YokmQFtw4/SvV48gLvK4zy2OPxqU9Thq6IuQJtLAjK7shwOOe1X0yCCCfTrUqKjLlRy2saMSKFLD5yx/hNWWVcRM7YbuFPB9v51UtZiGSnIUgfN0UDinxrI6rvU7uwHFc9tbjW44MRj5cZIwFp+VJ5G7PGAOPoabi0XoPjj2KclfmPOTVmMQorLICx6r9aemg3HXQRu7sGHU5HenSBVA+QsSf4TgipsiyFgrMvHzZyNxqSMMrOXV2AOMA96zkhk0MhYHJAJPO4/zqxHsjdYvvbxjO3qTRy20Y1oJBHh5Ax+YkgYHapo1eJyF/1Z5weuKz2Yo+9oOZLZAflKs33mAzzTY96uFYA+W4w2eDRqjc01YrL0OT1yauIu1mfgk4xnvSeugEQXbtZQXDSAbcYx7VdGPmQryBwR60pXcRliNSRlh83PT/PtT9gIXe+7ByTjg1jaysA5fMXLIu5TgdBxVppIVwr5UgcnFFrspJXKzKI5EdQNpOMOc1oR7mG1yFfcS5xxULRjloTFU34QDzNoHTFCxxRSr5jBBIOYyvGQP/11T20Mvh3P17hWTAQsGJU9FPHvUuzGxh1z/EeoFdT0Z4AshYYONuCc5HXilRSxBwdnrtoa1sBJ93OACd+c4qYMAcYyARkYxj61cNUD0FZN2MEct90CmfKcg53ZA64FWAEjk44HOQKYcmVwoIIC9f5UBbQlV8ncRyDydvp/+qpsKcBgcDrtp7Gc9yVWPKEYK9/Qe9OZisgIBIBHQU4trYi1mTLtIYHgbfm46VHJCqgsjHsOD0NSF3zE0W3AyRtAJ2sfzpiZV2yeD7Yp7B5FpOcsy7u+QKUZbDBguWI5pBsSuu1RyMn2qMHOVKsSTnIXpigCzt2ru6HPQDvTFPzFdrdc5BpS2ESF1jyBkjB605NrZIXHQVX2bASHdjGduDk8dqWMuABsbGTkeoqYgTt8u0tkjPG3imsd2QjZ2Dls1clYCSJi2AT3AB+lTQkISScNuHJ5/CpAikJf5SACe+O3tUnl7htwfl68dKAJIlkVgrA/eGUx2pxVldiBJ1GSG6UwJN3GMMAzEfMe/wDkUh64z9TjpSAaIx82Gxjr8tSqCjDPOMHg9KAGkkkgj5c88U9EJwW+4vHTrQApZFOGPQZ+U4B71HInACk8gcg8UAMRHAAdH27vvAdauqjYDY3Dd1I6U9gJhyMeX3OORyakCltwcbh/0zGMGhXQAsbBiqHDBvnyucVKsYA+clcv8qk8nH0pp2jcAwAFGfmycDpiq8xcBAuTtOTxSewEm9AuMDJP5UsbybzggAAAZGcmkBHuy+4HBH930qeNSjANuHQnk01owHRIDgtzuOF28YqX7oOATkAY6Y5ojrJpAWFUBBhl+8ecc1XV2MjLllbcOMdvp+FKaaYEckRVg2evvTmY4HzAKepz2rFRuA8BQNrEDcRktSspwFJz8wxtNCv0AhWBSSzH5RkDmriDdkE4G3ncOT/9at9QtfQjWKQS7gXOPyq40WQhUjI5YsOKPhdmNqzJ40ZYxv5I747VDImSCB0PynHSko6EWQjBmXGflB5GKjw0eGRgF7YHT3pPZkPlTEYF8MW27Cdox3qZlJXHOSOy81Xwiewipjj+HPO49PrUqggliGAzjntjrT+FC0aHNGWztzx1xUxBUcbs44zStaQPYRX3gKCwKthye2KZL+43FQTt5+Xj8aQLci2hsNnazc8txT9uACCcgjk0PQGPXJKjPCk4471C4k9CFQ5HHenawh2xCwAJ+Xrg0xlcgEDhT6UmmBPGhPCsMAfxDNRqzrkDoHPReR/nFMB3y56dW5XFSB0Xcqso6ZytIB6eU24YIUjqec0nk4ztbncetMBzb48ogbkfexgCmAsACcc9ML6etAChQSQ49MDOOaN+JCu0jHQ4/wA+lFrICaNZOC3GOc4wKUs+07Cd+fTqKaTAmToFc/ORgfhUONjnJI2k/jRHVgS7fkB5wSSwB5FVwxDdeCMAY9K2utgJHXDA4OMgDd605DuDDbsOCAccH3o5uXUBojw+SDkdccH8KeO5Zh05OM4qogX7YJvQrzyOAMfWu+sVVo1cY2Y549PWvcyxq9zOZvwyoijAAVeTjqPf6Zr8zv2nIHg1+FyQNl0VkDN168j9K+nh7oo6s+VSjBhkFfXB7VXnjUqUwx5ODnrWilFGkdjy/wAW2LvA7KCOTzt7mvFLq38pmD5OD1AxVWkhmLcwkKpwBjke9Z0i5BYZUr2NarUDOcAdSCOpGOlUigKthTkEldp/Gm9wMuZSqMTnJHJVe3p9eKwbiPjkMQF5X26UhqxkTIRg+3RR/nmkVArLkFum7j9KAlojQSA7gABx2JAzVsQlSo7n8zQYN63FaJ94z8rKBncOaI4yWA5OR93HJP8AnNNbkmpFG+TnpkBRjHI61bjt25GQRk7Fx3oi9QLQtCAjEdD909sVZSD5o/m75A296pK7MuZMk+zbsjBPbrU62vygMRjp07VrsQS+RtxkdxyRnPFJ9nOQ205HaqVoq7C6RMsJODhj84B7cVK0CrgENnHQDGaqGjIctXYkktSqgg7nHbuP85oWIhgD8qkAk7citTIme1GFGfmJIFPW0AIXB44PHenpYZJ9l27gcHp26d6sLajAXnbkZ7UtiZaaDmt1KjCMRnrjoR/+qgWpyQVJGAPYf54roXumcpcwi2hYnJwAwBHtVhdM2EbVYZP48etIglGmuuMDq33tnFNlss7jg59QO1XqiulyJrH7vBHP8VOEBIyM4HqOvNRawSvcf5G3BK4I65NMNttZge2CfxrWnsTs7DfKVsZVslsflS/ZMlTnCjnr/WrsZyauBt3ZlU42lh1WiK0Zt28demFod1sKUrj/ALG7Mu9dq59MZoW2cYGG+VvTjHvVWaRSqNFhrUpuBI3E/wB38qb9mYHOD1HRcU3qU3bQc1u643EkEdQOKX7MQARub2B70LoCd4iNaNxuP+7gdDTFtNu7DdDz8tS7slVGMe2I28gknjC0zyNu7cSJMErjvjsRUrUcZXGeSTz8/Udv0qcWuFDZJ/3fXNVytormUWRrbNwSvO4jkU9rWXauQdoP3sYFRKnZXM+Z3sNFrJgna3A9KXyjGqsf73I/+vWJpHV2Yxrf+LkNxkqMYqFrYtkbS2OVxxWck2O9noVjbSIBkdztwOP/ANdPWBzgbQMfw45NRoa8xYS0LYHQFsKV9a6rSIjFKnyD5D8zN0Ix2zVNK5XMuayOgaQYBjDMegK/5+tRY2gYLeZz8pFS9xy3Lag7QuCGz2FAUj5irDDc8YrKas7hsrF6NOmRzjnjv7VaRQeoOONoxTlK6HHQmKgFcH7h+YGnMoYA5UD1UdKzHZtkHlYy23J/TFSD5MkrgUhpLRjWjB5AI7ioyq7WUKOvQ9+fWg191kQVSw4XGfzAoaPaGMZ+X+H/AD+VBLu9GRhcdRk/xcfzqOOBSzMuRxwrDkn1HtTtoOKaRyPioRm2Yq2DEpzz1z2r5I8WRol4GKPucnjPOKQ+hhWNszSwyD+CQM3y56HpX9Df/BP65aT4V61BvEiWVxA6x4z8r7hgfitc9TQD7AJXJGMKoywC4GKwtddDp8ik8gZXHbP/AOquSp8DGtzxzTklQEOSGBPy4zxnitJiCQMDjBOPevi8QuWrY7Y/CRuxVl5G08dKiOFy+7HUe3/665ZpcoyJHMeWwc+gFSNEOXLAZwBvXOD7VjsBFJETk87RwxY5B/8Ar0SJiMjdt6529RSApJvLNg46FRjr9KsAlQcr0yfm9c1OvPoA1GC5Iyw9VFJJkuFwxXjcV/lVe9zASxRkbckMc5FIULMR91c5PH+faplfZgTZIQnjOOuO1QiTaDgEpuOcL29KJq6AeWJUksTznp0/z/SoWzkLhj02nbWdr7AO2FV2kHPVQDzSJgscgvu9OMYoSvdAPJU5BIHB6j+VVzvRlwepPJHGMVonoBZWJwGI3blweev60sW1WKszY9N3rVqVtQInKrIcAKpxnjNIyZRSRnOTgdaQDcNkMQSUIyFBBp3LkDa+N2cZoAjETRbyznjnpgU2SRghO1kx6jigCxbyR3EZKBvk7tVSUEMpUkZbsuefegCzEikEsWwOwHWqDrulCDoD93b60wLbYVAOQqnn/Cq8kmwMADzgdehoAasGSGY42OTjHU1J9nb5dwzuHB5oAZI+MjGSeu3jFTY2kkEYAGfU0MBhKkk44Az04qEjkMgG7qvOaQDDH5vy5JOeqmhvk2nKkgkYx1P+f5VMvhN47CGRgjIAdrDAGM/56VPbYON64RxjHTFXTimRUMvWrm2hs7oiMEeWf9YCexyf8+lfKnhxCLrUV5Ty7+RY8jqueK/OPEGXLRgfonh1JrHVEux84f8ABQeO6k/ZZ+KEdvOiXX/COSzvvJUGCBSZDnHfIGOp5xX8ROsSiC+cxMSjysWX8a+08LU5ZJL1/wAz6TihpVIok+3KAvzYOOjD+tVTffOWZSFB+Uj2r9NcXezPlLDlvdwOSwAHemxT7SeTjJwQaVuhnN2+8ux3OCHLfXnqKd9pPOT39KfIxcy010BbnkqzZ54ANOa+C/eJA7cVXIbUpdCVL48YIxnvUn2sjOCOvc1PKW5a6bXD7djnH3TyCaYbzcC2T8vqKlovqRG7bnLFOed3SnG9LYG/j1FYtNuyJb5YiJeMCV3Zx7/59KtLelM5fOePpTjFdSOd2EF9g5DKcE9Rn86Vb+RWbLfKafsx85aTUiOAe/pUL6k7NjcSM9jU8rYc7AXjZySfw6UouyGAJ6NUSj0L57xuH2x1zhyOewpftbcAk5Y1KgrWY1q7E39oALhfvAHO4U3+0H3BiclT1Xg0cqi2x/Cx/wDaLkFtxyfRsfhUYvN2QSTgDnrT5UhLXYX7aRkAkenPWojesdp3Hj3qZR5dhvTceL4kgF/kHvS/a+ThjhSMEGpjHUFImF4V53HIHTP61MupZULnB747Vu7iW9hRenaGDDrjkccU1r7cCSwPz/NgdqfIwlKxBLftyEc8H0xTYrsKQ/JweeeDRGLYJ9i2NQTCr8w/2m5qH7aFyAvQ9xQ4O+guZPUJNQO0EtjHcDGaeL7IAIPBquRWBSTGHUNrAndyec+lO/tDkEHoMH5uMev1pqmieca2oKd2Rn6NVb7dGsnO7HbnoacY8pXMrXK76htJCg7WPG41H/aLt988JyflxV6diZStsI2pj7qErtJ6nOaotqDbiQWx+tQoLYXOIdS2kNnDKR1OKP7SVskEnjqGq1SsJzkyL+0DgHJxuOMGoxefOFDYIxkZ5qvZsJSchHvmjIOWU5446Cmrfbs856Y9afszNysI10ykneAM9x0FOW9zzyTntRyIE7onF5uKjJA/i5/z6VKl3hgQ3zL6CiSUSFNOVx/23nk4H060hvmwcnjPPzVEU9iZSuQm+6YzuLcZFRPfY4J+YjjB60au6K57KxVN6VB+bbkn7xqJrvdkFj17GklczcraEJvF3EF8cDJJqAX7lgmfnyQT2p8vLZsftOVEq34CgMRlc9O9M+3lsLkcnpgZNbuyJ5kTpd4DnOAmM8VW/tAhijMMZwpzTtYmM09wa8YFhu6AEH2qOO7bcEJOM8FmpGl1uH211BADE54bPQU5bvdjLlsHB+b9MVnJNmnM97Ab5OVVs7T83Oac9zuT5XG0EhjUONgvJ7ECXSFsEt067+9TwlDtbHRuhPNHKxqS6mlBLsbJJAJ4GK143AKtnB/n+Fbr3TSMuVl7TyhvYjjO5q/V39heylbW4LhwVH2oGEY54P8AjXynGa9nkFVrex9Dw25SzGKP2g8WXhMRecgLBHjhfmP1r4o+L22WGGQMcyahCHRj6uvPX61/L2Bd5K/9bn7HJOx6p4UwNOjWNfmAU9e1dfbcqWI+Yn0/Ku1yux8rc2STSEqcL85J/AU2L95gg4bPzBh19DRa2rGV7sfI4YkAjA5xz6mucmUKdijeO+R0FD91lW1GbEVl2j5SORSyOABGrHarZX60rAtGU3ZFYDlZGxke1OQEhivAXvilqkXazKFwxXOcnJ7GsGSTDkQKS+05AGRxTuU1dCW0DkAzMEJB+Vu341l6k+wvgEhSA2BgfWt4u+wytbgMgfaSxJySeavLtZiUYgN94E9DTXYTRNCFQNkHaDk7jVi1lO9SrfJuJyx5P+c0m7E8ugt0oKmVRjP3jiqMbETjYcqAR+P+c1V9LMqxeX5RMyN3P8XQ5/8Ar1j3M7Rqysvynqw9KIvlZKgVITiHHKt2B70u3eCFdkwB83rW143L2KYaaO4LOPkjICnHWtuEj5WAyuOT609nYlxL0lxlJCFUqCBz1PbpXNXcg3jeQoB4OOh6UXswjGxQdumBnHUFeay5YvlZgxZv4Qx5FIdtbmPOjK7Ou5sKMLnjNVo2w4jVyQDzxyKqzYOKluSsNsbbjxg9T1rOUy+aUJ3c8Drj2pLclx10NqBd67CNhfOdoq2yFQgzhQe/c1tT0RMlYlib72CT0xg0shGCuACTnOKq1iDPkwpddwDEntUEaFYiAdueoJ6U7e6FhgkIYL8xX/aHercQZWZWGGHKgjtQrk8qumXYlKhzhkY4JDZrPvFIdNucc71PUitZyTg7GdrHxl+1XqRj+Hut205U+fcBbE9wyjJJ9vauO/Yu3P4Tv0IaIAOxRzlm+fP6kZ9s16lK8aZ59TSv6H18zgBiAc9M46Clj3RwtkD5ugC8ivPesmd6dlYjjAARgS3zHb8vpV5MsoH7wZP3ieP88UtgCEYcc8j7pz39amKeWzNuY5AyVB/SpDWxWkYyMOGOThQDj8at26pvK7i349T/AJxTYjVRF2Becp/eHJHtV2OMBWEn38D7vH0qR2M+XO47xlVbpioXdlVWf7mSBgdP85p6xGti7EysgUqw2HPTFR3I4GDln9R09KejWgNNGduyQMnOec9qqyK27PJCnvW0NUSZE0brkBsE4yMcn2H5VmXmGADKUIbBOccU9mZ1DGYbGAIHHoPSpOnLAgjnrVSstCnEbnnacH2A61aCsmWB6DqaaZlsWgeAH/vY64qY5+9lWKDt61pGWgWLyfvVVOFOeeOlKYwpb5cAD7xqk7MRXKk5DDI7bTjNVnAHB3YJ53entSvsgIGjABGewGDzVZ+GwCRjGBt5zT6DbuPiUNuMgOP4cCiV9o5GQPvAr/n2oi7CKe0MrOTgA/eBqtOQqnIDe69v/r013AqLhWG8YBAzuqs8eScMOTxjuPpW2jehnK0ehSdTuYYbd/DzjFQSAjHy5454600yLEDYydzDAXjNMRCpzuHHTC1rGXMh7aFuPPCj5uR9R/nFWlBXPJyeDkdP84q07E8tydeFYkcY9OteeeP4x/wj92CjM43Y5xWkPdZz7I+QPDkRE11KnO+6JPHI/wAmvovwSqXNxHhWLBcHaO//AOqumTdrGCWp7SGA2rjlTx2xTlUnJJYAGuOUrysdMdyULwAeQp5LdqhdeCMj6gdqluyKkuXYRoygyoJ2+rd++akCF9uRhgew4oFFa2ZYiBw3Uc9cdKpzRmNnIDGNxkHP8qHoUodzKkXGSVOc9M9PrWdJwPvd+uP0qeaxZVIGDgE7fejjAUDJz1x2qOZyYD41DFwQRtHepYlBOD2OTz2q4u4Fl8KFYg+WW6YpsgG0HDK2Thcc1T0Aqu2Cox06fL2pEyCAzcZPU9KlNteQbF2ON9wBGV3DcB1A/wA4rQwVyMYVRwMYqoq6DUrXDKcZADD0PX2qlIuVH3dq9cDpTtoG2hUHBUY4k+X5vWqLcMQxwMkURi2Z8qUrIbtyQp6bvmwKiePaTj5lzg4HSp5m5WE42RWkHzDg4Xt6GqvzEliCBxwRVLSNiBsi7wVTLMQRyv8AL8qrhPkKgE5JGAec0XuRy2fkLgE7cHd9ev0/KhgGDBge/etntoTyvoSKMgFT83Py4qZQTgoPmUntVrdEF5Ex8wH+9z6VJGOvTbnoefrS0Ak2BdxJ4+lNdQVJz909hSWjuO1ynIC2F6EN1FQttIK/Wtk3LczmlYYq4PQlVPPpnFXfLGw5B49KaV9DPZ6kRGecgHtxWbKq84KkcDr09TVuOlzKoivKpVASCOfTtVZlYAEAgEjPHWrp3TM0kiJlHBOcj2xzVfcdzdeBzzXTTSbOarZIryqNj7zg+7Yz7Vw2sOpLk/O6AcKcY/z/AErupJxszysU1uOsHMioEyxfj3NdvYurBEcMr4wrZ716kVbQ+brWZ6TokzlVRBvC/eYjGK9+8H5litygDsCMr0xWygrHlz3PrDwjIrRxhlKSR42j19K9UjK+Wm887wAOcVjr1OSabkakauZDz+7AG0Y/lWhGzLnAJzxVL3rr0OOSsyaN3LgMEHGT8361oooXLElwVwB6VMbSloSIysd/lHnjAI4HrT1DEFnBUKRvxzSmvfSQLV2Jo0Fy2SrR49B/n0prFWcxqSVjIPvUtJs05XuWcgqFIbPAJx0pcsMHbkZ9KysaJpD8M5Iyckdh6U9ot+x1LYUcgUWESzGJmHGBzg57+lN8vCrIC2UOMdOKU21G4xrSI5AUHeOd2ODVtcIAdvfnAz7Vk3zIduUteQrkFzsRfu5NRSI5xGGLbz8u7tU+hUXNaDRH5aMo5G0Zz2/zimQh1LliTuPy5FM06GnHIWKKyfMO+ePerythSc4UcdaEgTHROFITIJzlcHoR6/lVlcjJ9D6fyqJNxsMf5uwMmAFOOMd/ekZDIqR/OAxO47eOKztrZjexp2kDqgchimRtYf4VFdx743bdsA/2elQ9A63EgkSTbCyfdPUnOPer6qpYBvfbuXipleLuxPVWLiKFLOoJY4AGM1Vubd2JdRvZsYHYUKVtB8t1Y/YHK+YrhyFOA2Bxj/8AX/Ko2crjnOOuzqBXWpX1Pmre8WgmVVs49QaeVwhOO470/tXLFVQNwbIAHcUpVflyDluDzg1d3GQ7JjDuGDgMBntSsGYqxJycDGMVpFg0k7C8KCWPtnHUU9CsjjAbgAcj0p6rQm5I6g4wAck57cVMiEYKqSB947f5ZpGMviuG4c4U7ixB3Dn8Ks5VsDOemcH/AD6VTXKxjwuMKcuvTCDn9afJkdF9hk0th9BFCjggksQKGCnIJwegGTx/nFIlK4RoUJyeO/qKkVwpDEN8v+zT2VwYrOGwvzYBx81OWIjpuILHGBSEOZ3+7z8vt0qSKQLng5bgEDrQwCVd2CMjp1PNSr8qHg/KPvKKNgJlUbWIOTtHX60hR16huueuAKNrgPZmfCgcjsT0+v5UQ/uuo5J5HtQBZVQpyqsGHTJqHHztg5TOfmOcGjYB2wqQTn5TxlquKHALZPXG0L6UtgHKNm08vub5Rj2pckZJKkbvyqtgHKx+YOO+MelRlUJABbg8gN3o2AV2HyqOo4HPerMTh8cA7RzxzilswJFATduXIA6Ac/jQyBRuUHhe54oAYYwy7iCuBwD7UkeEwSHX95gbuaAFl6lMMNx43Dr/AJxVmBhlVJO7jjHWnZgOkj2gFlyc/JgUzcyDgc847UX5QHBcBmOc8Hg/pToj5mPn+7w2004gKA53AjDK3p27VMkijCgZwR8x6Goqy9z1AVo0IIMb/eIHP+fSgx+V8wDMpJwTxmiLv6AM4DEZwcAjb1qMK7SYAPQkjPam1YCdW8vbkhWIwBj9ae6b8sDkg/MM9KH7uoDkbbhS3Cnt2NRCJmZiu4Yx3qOZuVgHq2cgDnIzznpU0csKjY4z83IHHftT5E0gIpbfkFM/XPFQJneFbAGcbj0xRC6Vh2djQ8obcgEHHHNMiBZyFBTavXrj3xV38gvYt8qAey4JwKYZAwBKfL2bIxSasxPSKJFYbNueUGT+NS7c4G0gHvjnNHUxmveF8sIhAA5OOTn/AD3qs20EBQWYn7oNGwMcy/uwQrZHHJzRHvAKkMdowfmqrBcmyy524BDDGf61LGPmfKHGPUUR3JHodh2bjknrtp8mCrYKkjuo6VL7j6mfudJehKsOuMCre3IOV68delD0AXauCOnH4/hVeRNpbcRjGPm7Vm2tw0uKFIzsA6/3u3rTRIQXDMAccZqk29ALGxXAOWXPUY5p8eMkYPy+/WmxEoCkgAdD83PFRNEuWbjg8c9Ke4EHlkchj0PP8qbsJIDE5B7DrxQBP8ygA4XbyDtxSR7yzMA2AOu3igBxl+6cbsngY5xUuA5wVPQd6AFYcfdxtAxxjNMXAZd3TORnrVbAPEq4CbQOeQev+eKkj5xuwAevy0krgI4BYmNjwuOR+lNVnP3scHpjqKcbLcBXdfl+UfLzx6Uh+YHCnjg5HetI66gPxuBXnDEAbfX2pA21gB16Yz0+v6VT00AHYBgAefRVzQq4Y5wAccd6qC94DQsU3zKAeMj7xrv7AbQoYAD0A6D3r3MuXvGLdzagxlRjgnGQM8H/APXX5z/tUWh/tSFg3z292WPy9R0I/U/SvqYrQInyEcchSOD35pkg2YyTx/s1TTcDWOxyeuWyXUTxlSn93Jrw7XtP+zTvGA3IzuBpwT3GcnPHuQuTyhOOMYxWFLFkHJ6Yx+daq6AybhMEtkjt09KoFduW/h56U9gKMykfxE4HO1cEfj+dZNyimMLjDKT839DQJ7Mx5FBYq6k/J0XgfWiNBxwBhh1FBNmomhEoGeh54XPNWI1bIb77bj0HGO1BmWFXG5iMEDjj+dRNG0YLqc8noOlNaMRbt3ACgnKlvmyP0rXiAwBj/dJ96p72AsRxqc5bhD61Nt25LfK2B2rVKxi+xPHCx74UHktzVoRF8uAdo4O4dhTES+VtCnIDFuNoqxHHuxgjd3OP8+tJq+gnF2uWvJjwSRtwe5zUcsQVAcnDH+70/Gt4qxgNVdoC5xg5yRU21SBg/NuPQdKrcT0JPLMeMliB02r3pShOQoZcGnazJ5rMl2nC7sKB2IpQCc5BKgkdf51L3M5O7uyysQKjAYnPpj86btwQFO5eucZ6eldC2J2NK0gQyLkd85z/ACru7HwzJPGGRGc4z8iZOKbloOxrSeCri4jV0tp0TJ7cgVx15o01s7CRShRyCdv4cUtykzFMGwk43KCfujrQYkVG+TJLDPFJvojOUrIqBByUBznnJzTljUcBeA3PHI/Gri+Vmbk2IiRZLY6eo5BqZYVGSPmRcH862J0JEhG8MF+QdyO/tTmjUnjgAenWgRIip8oypTOCAOSaj2AEt0PcY6VV7AQ+XuY4DkMemM1ZSDOH2OirjIIpdAJAoZQjLwj/AHj0pyxK2SFxz+FC3GO+y8sDgLtGMHrVaWKIY2t831P+e9OL6CK3lgDLdMcem6lNseSQAODnHap2AnNmThiBtyOMdRj/APVT/s/A+TkN93Hb6VVxgtt8wJVhim+QCSM/eHU8jNSwAQbTx16HA9Kje0AKn5clujVzvRlxfLKwyS2i+bCtu4+6aRYVViwHTqMUlFa3NFrsK1ujANtBByPlHJxThYgYdR3ycDJ6VE4pJjasSxWiow+U9gM8VrwOiZVUP3uMHoKm1iobjpZQpGej+gxkf5FCzfKTh8f7J6c9aRtJai+dhlCk4Y8Lj2qZZEDAAksM8Men+cVE1oD0L8UwGPu5X2rRRshTx14IHT3qHZCHZXG7JznHX+lNEgYEtkbc8r0xUF62HBl4+U9Oef6U7qpyMKM5OaexIbhFlWUH6DpUJ7YBOBzikaU+xC5O0YXODnkUzzCvGCec8CgJWchpcKWDHGUHBNOIQj723KA9elBocn4ijjktXUHa/BJPbFfM3iy1E12jbchFIYe+amTaQupytjbB5XjZgilDhgP8+lfvf+wA6p8MtcgZiZZbe0lh2jqAzBh/48a5Jy0sOO59tsNqB8E/MRXM61HvtnVe3XcP0rCs+Wmxw+Kx5ssS5YDOV7gdDREpYuuMADnIr4zE39qztjsVfK3OMdQc9fSmuuMEZIzxniuSXwjINm7jO1gTwR39KYI2J+ZgORx3rEBkgkTy0OSXYgY6dM8/lT2O9QrH8QOtPyAaVVVbAHzAD5jnvUcZEmFJGckY9aFoAIdpIxgA4PPWrDAMvC9R9aE7ANg5eOLaT5soUHdjBJ6CmuJFO0k4DEfd5JzUVHZqwEqxkEKxY56YGCKeERQ+WHyjuMYHqazb5vkA5I1kBHHHULx+dUSGL7ccqeMGkgLDAhF2k9SDkcn6VBENrsNwBPXcKe6ATILFHU57uDwQfapZYyGHl5wRxnvTgu4EjSkQhQ3zZGVxg1CsLmQnDBUxlvStpWuA9I1kZQSpzx15zTZlK4VeCnX1pdwFEa7GdSWwvVTnn0qv8zHgkZOMnofan0AsRpI2GeNgM/xe3cUPApwSS25hgKcZ9qT0AdtMQKxgZAGFX+tVFXfKRgqvGfegBJWIJTB5ODxQsIOCoYY/iPPNN6AVWErFgufcEf59KfFBsDqzEntk9DSAcGLF4152EHIHBqLDxZ3s2NxPH9KAL0aK2MnvwCPeqcwbegXP3jn5efxo2AlkjOwYXHPO4dapqNm7IPfoaAJFUZZgMFccA9RT4kRWLyNz2ApSTcWbx2JWljAVGj3ZY9DVGWUgoFyqqxKYXmqpaEVCj4k0/fpM12xwBERgdD2/MV8waHiDUtQEZHF3wB/DwOPp/ntX5x4gr9xG5+heHnKsfP0/U+dP2+l879mH4tuoZh/wrrVywzyCEJQ4POOGr+GXW5JRfTNMpiXfldxwDnmvt/CZ3yGpf+b9Ee9xLLmxUfT/ADKSXaKiksN24456037WzPtKbf8AZ28Yr9LtdnzEUk7MRJ1CsuSS/HBwMe1XlmOCSOF7jp+FT70VYlrW4okYlmZigAHBNKJH35YnoO+APqK1jqiJL3tCUz4XKkN8x+6MVD5pOSQz9jsPSq5XY0V+RksU4VsZYc8AnP4VYMy5ILYPHBNJR6mt00BdmwrMVI6gDkVCGkTChl2cnkdaTRKGrOrNgnaBjkjH+e9SgOQDzjd0BpckRj4y6sMtwT0qXzGBAOCw/h6GjkXQYm8nJBK/h6U5pCBz+YHSo5HcQeb02jnp1ojkbcAQxHP+f0qJQAndm3Ls53Ng5phYgbvmAXrz1rHWIydGJXryvtUgbAz78kmrhFOJcZNNDHYnLEY59MVGH4HHfPXrVezXYXNcRHZQwOevpUq7sDafpkf59qTiriUuUZISBv3HchHAOKa7kZ+VuB93NZWZfNqOD5xwcHFJkrnJ5U9N2KfLbUhOwm5zggnqe1SCRjzuAbtxTs2aSkraCmaRPlPK56iovObkZwOvIra1tDJkayOznGcHg7hxVjzSqnB5J4wKSdgHLLjIJ+bjimNMVB6jH8quKYiLeW2lS2M9jUvmyAgZ6nHSq5AERmLYJ3e4XnNDORuGflTrz2o5FYCJpS3bb6bRTJGYkYOT6Y60+SIEDM4J3A47YqKSTHCndyAKmUOwX6EDSOSVxjjp0I+tR7pIztbqRhcHke9TyuxnzlZ5ZFI3kEMfuY5470hcxjK8hutCi2RKT3QjO5Qqozx827mnRTbduThcckjODW8I20JjKTiR4feHLEnJPPapTuZ/3ZPBBzjj61ryIhTGs0hB3/eBwOMflRl1wueP7wWlyalupFRvYniZipJJ29PlYg8Yp0dxhmBBKpyOf51XKjCE05akUszsWAxtQ9V6iozM20xtuAYcNnNLlXUKlTmdkIWKtyxPI5YdxSPKzEbh91udpxx7UckSG3FlOaTzMKAV2nrnp2pSxwBG2cHnnJFKUUkF5J6laQsxyCenQDpSLI6liPvEAYI6VKg2NOTGSSbXU8rgU8rI2DkggZ46fpRFWlqEql7DTLL93LYH3gKNxPB4XPUj881agiFJojkk3IVDHdg4K98U5Q4AGPvcZGafIkVKXYbnGcbmOfmy3X2o3OuH6Y9qOVCU2hFYqMMWwzY6YzSrIxJUFumTuHAJo5Ui4NpFgHOW+YcjJx0x6Vejchgo3bVI2krzWco2NvaJbmlbthoywOxgOMcityNug/h7Y9KIq+5fNypMuaXG/wBqSVQGiV8Mf0r9kv2G4I4dR0OWRGkg89N+1ucE818fxyuXIZ/10PrOEnzZtFn61eL/ACJ7mfao8ofdCjHHH/1q+NPi/LaNbWUIVvNuNatUwoxgbuTn8BX8w4P47Pufsrj7p6b4WZU02Lyy7q3BcjsPxrr4G2ZUMFxxwMYrr9CndL0JSxUEk54zyaZGwxvBOc88Ub3IIbnY2N5zg5CHsawZUKzO+5nHTzVHAP8AjSm7BZshLIn8W75ucAVE33txU7tnyjHQe9S6lpabmkU29SlI6kg4G/0xVvzE8sZBDqvIA61pszQzbk5BbGQPQVgLIiyMscZBJOWJxn6UPQZcUbomLEg4+6R1rn74GZSudqluirTg7SHFajcLEkcfOCPlx0/Wpbby/MZcsGBwxbp+FCkEki7MyS5XGOMEKPvD2p8UQQqNpCno2f8AP+RWq1VyRk8rK8sbH5AnHHC1mRL84kKbWDHHOcU76gaEr+bE7K2xj9/Hc+tYUnmAdTIxPAxjFU/dYDEDjC7g47sBzmrcX7tjlSR3JFJaAVfnaV1YptJ+XParUZ2AgZKn2qotR1A1V2SIsJGUI5cjn865rUYwGPTarYfcO1Ck+YNjLkmUoT/q0/v46/WqE7LsIRS2cZYHrW0UtgMScmF2IyNy+vAOO1UQA2WzhkbJyD81NaaAWRKrIwYElOxPJrPXarlgzZLetTKysBu2j+Yw6gADmrxztO4gkngetaQbWxElZE0a/KX5LDrjtUVzKUYuR/CM5GMYrSG7M9inHEsqiU9cZ/Coi4ztGd5HPHAHrV6bCGkFuV7N29fep4IjvEruchf4T3ovd2Hy6XNaUeUkZBbBGSCea5+8jIk85Q7AD7oPWj7Bl8Mj4P8A2uLkN4SuGcbCqt5ePUnH8h+lTfsi6ZNb+EZLyBy8UkW64BXgAkgAf57V6tK7oHnVVadz60UoS4x9BSbvM3rkdMAY/wA+lefG97HdTTY0YARABhSePetGNgAMg5zxn0qmgehKQgDEAA4ycDrQCMkIecfxGoTugYbMsAoCsDnGKmiDZU8de4/z6U2LqarAx7A8bD5TyDzVq3dCn7xCeSEPf/PFHLZXKSuUJ5CzshC8H5fl6flVRldSoYHgj5SetFrysG6sPztXGNm8jduNMlckEksFIAxjuKrSxJVBBJ+Uk7uw7e1QTNgL2U+o60krgUJVwTkZIH3fSufuyRnJGc+n9K1pvQDM5XI6kHuvIqUANhOdx79Kp2Qbi7RG2ecnoSaeOSMHDZx1p9LGLi1uXlUN8yqSqgc4/OrMaqMjac+vX/PSqj2C1kWOi9eB1PtQ3ykZ4XaMjNWtdRDJBwpwMbsH3GOlQS/wr8vynJ456dKXM03YRmsrndywXAG3HvUSqMkNnaMcZJNNvqBZQoG2k4IAxuHftUEjKz7dp6+tVflhYCBcRZJbfk8/Lx/nrUbIGwWXHHUimBSdMEBgPlHJx1qlKQjeYCNoHLEdBW9PQmWxVI8z587ef4xURyMYJ9/TFK2pnyt7FSZc7QOg49s4/wDrUwxlSFY87eoXpW9Oz0DeLLcaliODkIAeetXFjAZQ2VA+8P61okStS1LGMZBGwcAY6e9eaeP5CNNeNUOJIHXLHPzCqiveMZrluj5L8PhSJDHgyeZhvTNfRXw7i2pPIoOQQG46k1pUenyOfsj1/A4OOMDJJ61P2B98+pP0965lqdkYpIbyDhsjPT5ac8e7IJ2srYHbPNEtEWMVckoDlU/vCrYUbgF4ZcHgUuYXLYXHTCknnIqtPKFjI25fJ2tn+lZW5mBhztn2Pbiso5Bfe3yjJVcU9GAxlAAbccg8ZaosFS3zH8qkB3BGOQp7g96kRSuc5A6c1ULqWgFr+HfIflB+XHpTvvkAZ2pVyldNgQSYG0KDgA5bPWmhOhyMgZPPOP8AJqI6MC5b8EkkrwMg9eKvgIfmYkfKMFjx/nirpSTGlcqycc43KD82D0GapXEnyqFH3TnGO9XJpr5iKbKr8gFfx/lVRl2ggnkHj1p03oHKtxhVuSRx3AOMVAzAbwc46Ag0mle4pK5Aw3fw5yO386rmQDcOcADJAp20MSMt94gfTAprZyrKvKnpjmgQgw3bk8fjSKM7twJC9RVR0YJWHwrncdrHB4yfT0qyAoZcA9eNvHNb6IxaaepZiBOQf4s8YqdMLwO2SSD0qOpShdDlU8Ag/lSSqcEFGReCpx61XQgqSDg7SMg9xVRueQAD/ECueKcb3FYIy3XaCu45B7VZB4wT2wc8VopamLjZjGbGMEcdcCs+dflBXI9MLn/JrTQzkroqEFucn5Dzz2qBQQ+3LbX4IxWsdNjIrS/JlTuyPU4xUJB5BByB2XtW9NanJVvYp3m7YSpx6cfzrzvU1ZWdpCwR+CSOhzXoUZcrPNxC3JtPccNu+VDyVOK9AtI8osq524Gdx6V68FdXPnsVGR6F4edFyiEs2/0xmvozwYwVLdiM7CQQv+frWqPGqLU+ovCLbyApIGBkEckV7RaYMYUKBgZyB+Fc09WziqPX0NGBArKAOJGOfTNWVI3gZK45yDVRVpXMZx925PJGjbMhvkIwR71LBmOdoxjbwcZ5+opK7uZK/Q0PuFguMv6noaWJj8wZdpyMgng1CbTEkuYkVyhj2j+IjPsaRgvOBhj0wKxu5SNr2HJlQ2455x0xirEI253HPPIA/wA/5FGw78xOWRGDcBd1MkkXzAAPmPUDvj1od0rACRgMSyl4sDtytWt3m/Kowp9O4rOeqsNbiQRNlh8qkOf4efrV5VKgnhhz0HFQmraj9CQlpFbIC4xtG3vVZt8YTzAQzHHpzn/69J6lvRWIlBDK0rctnAI6etSqAAS43HIIAGcml3HGPUvBY/lxz6FV6VOQm1Mnv1zzWMnqaKyJUjJdXznZ0wOvvVmJizkd/THXFU2xbaD2QPtyO/B6VYjDDqchRx8vesx7KzLa+auYozhNnIB/pULM+BDGN+5uTj0//XVa9SopNkkUUVtjlgCctxyTVqI7mPyAEkY56isqkuhSgW4gyMFBJZs8Z61dCwKvl3ULMVf5MHH4D/P8qzteJUeVH6zIhZQSDhSQQB6daVMAnOOeMY6fWu6Ct8z5bl5S0uSAMngYIxzVhFHPzBm9Kpqwx0gwOQfl96QR9dxYZA6Cm9NA22GFMEDPzH8c/SnswwASCR0GMVSFL3thBFvViwKjjlTyPemKxG1gcYYjr29a1WobFuN+gPOeN27pipkJHzAE4PRR6UrXMluIsX7xdgbIAKgnPNW8hAMDIzhdo7073FYjy77tgOPVuc4p8cbEnqSfQUDtaw9QE3McjB7+tPYK2HKsACOexpPQkjHCsNp4zyOo9qEVS38W3A70AKu7cwZAEU889PTmrK8bst0OMA0MBztu4UD5Wx06cf8A1qduQKQVHXb/APXoAVRjcSpBBIBJ6c96mjyy8fKqj5mK8f54o1AtbWVshRjgdP5Ug/iyDjjnbn/PSklqA1iqsCA6qSO2f1p0j4UbV+YZ+8Kq9wJI87AoHLN0A7VGqkMoIYlD6UJcwFtXCqdy5P0xTX3LkAn2pJATxK3DdckZ5pEB3jcv8Y5x2oAeyDDEHkufu9aIVQl8g7xjGTwaYDmtum0hyX64qZdig8YPQkdvT8aXUCvJuOApO0d6eoLRhASQWPy5ppXAQq+SccKBjiptgz0O4Y6nvRoApj3cYP4ipbdMbQQfmanzWAsgeYc4Jx271L5a7F3A9eS3AqbtMCNlQA7WGFY5DHk0jMCTgDJA7VaaQCKhbPPGM+tTlCc4AQrg5YVFXRagNYO3QMAD83NSqMIVfBAPOe31qabaArbQHwTxkYyfarSpwWIIyMZ+hqrAQldwI6nJ6CpI18v6kc8VDS0Cw04jzISVCscHPUilHzN8jHaMZwD/AJz1qemq1FotS3sztVQwwc9OajZckgggY+8w+X8q1SvsVbQRGwzZwEQDg9alXax+7jac+9PZDb0sKkpLiNh8306CpBERIJAuwH1HWhom4xnDHH3snBA44qfaGAKgANnHHpU7MU2tmRfMAMgkqf4eOakdnZcAhQFzk9vf9KuydjKV7aDFV1Ug888bhSHevIU4Ht1P1pS0ZEXcN33RkdckelJHIS4XB6/SoTldlpFjYQST7duMVImRxjacfxNTu1NCZMVB5KkH/abA/wA4pg5BGR06kVbuk0C3AqC2cknI4UUxnZWKhcn3GMVLV4j3ZM2QDjdwvPFNeTcApwT1GV71lbWwugqjIGwdPTtUG3OQ4IbP8J6VUGpCLMcO1flDk5PU8ZqGNX80rt+Vsck8CtJW6AWtoUAAk5PG04zUSjduDKdrE4wetLUB43fOuwZ6ckD8KjkDg5wODxxgYp2sAmOowTgfNVkNsjBbAPsME/T8qAIWVd+SMlSOFOKdHubJw3uKQErfImCcNuPzYwKSPDKGweDRsAxSGZcpyjdx+QqdnC4XaTye3X/OKYCKGRW4Pfjbk03cpQABgcn2JotcBdu4gEgYweF603GA2ScZHatU2tQJoTtyCuTj1qKVNnJU5DflVO72AcxVkIA+Zfu/L+lCOWAVhgbsAt1qn5AX7EMJwSxwcY4rurN/3KErwAcPngYFe/lqtUMOhq28n76He21S4AOa+Af2tYUg1W7ZWysV6djO3U46f596+mjsC6nxt5LqzKVzjBPbiopI9x+YbcDuc1aaS8zaOxlXMDMGyvTgbhXkHie1y80mP4uuMkVdN2jYZ5hcqAGJBBBxg1iNCxctnHzdAuBVgZ1xFtZlwQAKx5BtJAUspx8yjg/5xQBnzDcRzxnj/wCvWZMOCAy8g7eKBSdkZDRncxYDg/Q/SnkKoUEFNpPz0ExloWETPKD506nFXwMYUj58nGDigh669CUR8AgsBz8w71K0CkMvIUAYJNMRBFBJGdu0ld3DY9a0bd8kIDgg+vWqWhMnZGlGMNtALru9efep1ZATxzng7cgVolbQxZbiIXDOcDPrxU+4HA7HOcnt9KYm3FocCQQwIyFGM+v+RVuKNx1X5uMBh/OnJ8qCUrIlWTO5SBuwQx4Aqxt/hcnLd+n/AOqtYbHPsxFjzgq4OTxhe1IwYkZHcdBx+P5Vo9GK3RlhYyVPBP0HSkdkHzFsleQijB6VSsZPcXZuwQQrccn9KYj5JQ+p9sVCV1cNy9uVdoU5z78Ypdyo5O3BVeef8/rVQlbQmbsmi/aN8ynI6jYSehr03QfEN1ZIfKfhgARj+VVMUdNuh0b+Lr5oZFjkkiYnAkWQke+Qe1efavqH2p2eSTfIxJfdxSpl3WxzLKEZcsxO7P4/Sq7jOQA3Pv8AyrSWxjUI3XAVowcnrgZAx/k0FQyhiSvzY6d6rlfNYzARc4PZupFPQjeRuIyBuJOM04zewE4ZU28MCD0pu0Zx824HkD0rUNiVim0DBA3Ej5qaoDLklkBPG4U9Oo7aDwRnbgrzx0H5VMTjcgBY4GAOP/10gs72DZjaF2nHZh3p27gjJHODx2oC1hTuCgMehPzZxxUXlbcNnjcf4ep9vSnsJtR3ImByAR93uy5p20nCE8hRjHelsCTsEe0EKR35Dnr7Va65AQhduPmOaA2GkL8rY6EAlT3o8s8ZPr/DxSbsgDaEAxzh+eKR+h5JO3rjFYasZWdDhX3KWzj5RjFII8k8hW44JplQ+IRABgNuHbb3qaMgNsJG3dnb0qZfCbyasNJAduDySOTnP0FPbKrhQwGc8nk/SsSqfxlFpHBy7YiY4yV4zQ853bN20jrxQrNnQosck5KlQeQeDSi9YEqSN2MdKiXwkNW0IzrJjJAGMDnJ5NQJ4q27hG4IUjPzZ25rIDTfXnIDFsp7VTk8UurlFCAEY/8A10IdmyNvFcjFEiJY7sYPr6CnSeMJYXWHYFfgyJIpyARkH8QQaV+bUnyLjeLYQMSKO33BV6DxPayKcNjOMEnnFZTepvG9tSB/Fmk25bfLJuwBlRwKfH4l06RfME25cDocU0+w7K9yL/hIrWZim4J5efvGopfEVqxKZ2nkEr06Uua8irX2Oe1DVY5I5PnJ4OeOa8j1i2EiOx3EhieuMj0olJSFaxxK2zlyqhlbacEDt/n/ADxX7nf8E67uWT4f6isrBjHZLGAqgHblgMfkPzrCSs2C0aPu9jnPKjDYGD1rnNdz9mYKRuB6E+3/AOquWuvcHD4jzqNQ4K7SAM4+uaqSxyKQQGU7uc+nvXyFX3ps7kNO4K2CAQeciom3YIYZODkg1wzvYBvlH5SSTxxx1pGdBsGMHd61HLpcCSRAyKQOeaqlCCVBHTqanRST6gNgQ55J+9zhe1IkRVyoB69QOQDVWtEAkiYEAA84429fpU0agA5JAVRSWjAY0RR1OSWOeccD3ApindiNQdxBDEnNYy+ICP59xzvXGM96VC/3S+ME54pLTUCaNCzMQwGCSQR0pjRuX3GQfd5wp6U9bAO+boWAX3FRhQ8hBJ5kx16e9SA5olIbjHYbfQUkbF98ZHCgEDHPpTe4D2DKudhYLj7p605N7x4UEYOV2jqa6EuwDbcMNx2/xYAY5O7NV2VixyMnPTFTrcC7Au0FWL7cHHNI0SNna3CgE4P8/wDPaiS0ARTn5cgjkAjtUTIFViTjuck9Aev86AF2kAkEbsdMVBGhWRjhgMDO4UwJHjSTBBO3OPTimFiFCkd+UB5IoArxOzk/Ky9RtznvUrtjAXrnpigCBR0Zc5c4ZR6VJs3dSMeufShgOc7AFCk4HGGqHYzMeS2PRcYpAP3BQyyMDlcAbv8APpUYTOcjqep707agAU9ApxxwBz9amaFmUkctjGMUNWN47EZATG4DcBxuGTn1qsxjBLoCT/Dz/L2qURUMHXbx10+ddp8rY2cjjof8a+avD6CO+vyxy0945C55xnHX8K/N/EB80Io++8P/APf5+h86/t7uH/Zm+J0bssTXfhO+t03LyySqVOAeDnNfwxeIldtYvbHcGS0bbjbyCOuT+X619v4TNvJ6q/vf5f5H0PE65aqfkZy2b5ICY2j5dx4/CotkpIVVBPGWxX6xa2p8omlqX44i33lCgEY46nvUsC7i/DYU8DPPWsb2Fza2Y8iRtyYIO854xt9Kf5bsyrhtvHzkZFXCD6lKwxYWB+6W2npjGafIrYCqpAIwfl5/zxVyVloGwrLtUEDB6dOc07ymABYdKzs09ATSZZjh+UnByODuFH2YvgFh8ueVFPRvYpStHQkezG1TkjacdOtKY2PBUjB6A9Kk0TuNFsQVIJzv/velTNBkFcnPXhsUbDIzG4xt493H8qesLEBdpznrjvSauK+ug77OR1zuXuw6UoiYYH3ju7DApcqQyfyH7fhx1pVgYEgnjA/GlyRAUxOMZQqOMNjrR5TBRt645NJQtcV0OEEjKecHP3SKjaAjABJUHn5afIhOVhDA46EYzwWWpPKZQSPvbe4pcpS1EMBYrhs4NI1m0mVGd2OARQo2ABAyMMDOMZ2inPbOdrAAYY/NinyRHYTyCf4Sc8cfzqb7NjAGe2cdKmSsIgkt3yMA7T29aYls3JzuLHgf0qLNgC2zICGJ++eo6U4wEjaFOR6ChJsOth32VlUkgsB1qNrcsrcHGK2iuVC5khotZFHHGO4qQW+Adx+bPFVYUpKOgLEQvXOWxkDqKGhf5jtOSMcj0pEuT7ES2zhh7deOlMEDHqCp9MU0rmE5PnsiGS33fLluo6HpUIsmVuHPNaciKiMa0dcqXAPHzFeagaAt3ww6NjAqeVpkyk1G6RUa2fjABbcec/zp32It8mSTnnB4/Kp2MJSsSJaMMBztIIxt/SlMO3cQPueq/p0q4LUKknzX6ERgDLnnGOqnpSLbOqlMth/4gO1a2GieKEoCABuyRyKDBjOPvAdfehK7JnohVtcgqGyp689KesXzBAhwMfMB+tF7mHNqDWuVZBlTzuwtQm0x7Y9R1oW4pTa0Gtakf3jhueaYYAW+78qtnrwKLW3HzXRCbby3ztIBPOe30pHgyDs6nuR0q4xvuEZX0I/se7A549+tD24G7IYkADlvShxdyhrWith8MPbPBpBAUbO4HP3cjIxRyARtbE44bOcA1Xa2Y4RcnDkM2KIxaZMpcpJ9m2Y4DKFGQV+akWA4GSV5/u9Pahw1J5pK4CAKTzg8EBhyKT7Mw3bnOzpj0+lHK7mkbkTWpOdzDbj5Q3c0wRspK4KrnDFlpPSRrDQndX+RlJEeR93t/wDXq5GUXapAywA3Z5FTONkaNdDUhjdUAPzc8cVtq4aIqB844DYHFTFcqEdLoNoXliAB+Z1Bzzmv2g/Y4gS3vdMSNANjx4AHHIx0/CvhPEKo6eQTt/Wh9twZHmzFH6aeJWnO4FlXIO/5ev1r5I+K4hOoaRbsyOPtCHlf4h0P14NfzHg5Ny9P+CftDbUbHo/hLcmmxqHZgW+Vcd66mzRxKQwCv/dPYf5NdXNaWhK1kWJflDKQ3zEZZf8APvSwRrt2buM/Lk8immorYiwy5ARmLEY6E4z3rGZAGA2/dPKk8Mv+NTtJjitSrKgUsqEFJDgrt5ApsnykgjIwATTWpstDJ/j3Y+YsQM1aVXVFLIDnPXuK0i1ygUrlQpwwww7E8CsqaNZWDhtjAY+UYJFaLXQaTY4EorPIMx9OlYsx82QbGULu+XC8kUt0VGOpCYfvHcf3a9x+lOtFDclSpyTjOT9aJeRUopIn8tpN3y7uwZB0q3Yru3iQAsmSmBWtNtoz+HRkE43OzbgwJxtxzmqYQh0B+VV/h9aalfYaRKzfMz7SE2hVU1lTuAwQEux6YH86dru/Qm9iKKTcjLsCyLnjIJz7VZR8oQTyq8ZGfwptD2k0V8qHOVIZQT8x4xV6BTLtOMKpHOP8+lJ6AXVjxuAJ24PTqK53UVbky7gjNgH096aEY0q5KoGXbzuUD8qqSYVORtCnA54NbxstgMhy0jKzAbByBjORVLzFGfn25xgUwLDRIWXBDN7GqUv7pgGG0BvvEfpTkmnYC5YsSzAZ4PHFbUjKNjZ3tjkZojs0Eopx1JI38wqFOMcYxUdyrMxVgRs5y1awstTJpIgUhhkso2nA5wCagOFc7Y/m6ufbtmhq7ZAxTtLkkjHr0qSLKv5ijcoI3D61rDVjvpY2Gk80AEDaqgA56CsPUS6MEjGd+Rkjp/n+lVJaGfLZnwF+2kfJ8DziMEvazw+axGFwzc8/8Crp/wBlGVpPAmmRWqvGr2KNIHP3jg8/pXrUlfDX/rocFRXmkfT9xGLdG+bduP3iOM+lUWzwmAzt0yOvsa8tLc6loieLaNsYBYhjksevNX1G9hggLxu45HvVNJxK6l0RKQRkdwR61HkAHYQD3/wqb62ExhOO3HT2zV6PaSozyuDhBRe7FbXQvM0gRGzuAJ6jO38auAGRFOMAdCDTUlbUp+RnzqsT5z8pXt6j0z3qCVkG0Odnpnj86dnzaAnYY7b8KFzt96iYjYfXPrU3QmRDocn+LsKq3HCnhlwT96qS0YjLnk2kZDA46A9qx7kZPy9AfTvTi7MCkVyCcAnJ+6KVdvCgsSvv1+laS1Hp1HNGyjON+Dn5RTVOScnvycYwKp6KxEl3NBRlFQHJyeQtWI13bRlhtPzdqpaxM0ty6qbskBgOATjp/wDXpikc88ZwSRx1pRtcSImYfMuenpVeVsKW2hSB/EOn1odkIy3jdmJy2MDHpilVQzKMElD+J+lXH3lZjJyTzlSXJwARQVTgjaWbja3fHaq0QiljDnCuRkZGelV3IGQcnA+bBqm7j2K+3cG4J4+U49KqTxHGzHyk84GOtaQ2EUsGPKHBVj6/yoERzjcCwOcZzWhMo3IHi3Ny2Gz0ApvkNtA2hfViO1OLs0ZPcsKPLwp+Y7uw7VdjyASEcnjtW9wHLuBIIOA3Ax1NeT/E+ZY9EcyHEiF9gXg8gf4U0+V3RFWV4/15HzD4WRlt5AV+Z5CxHfrX0b4DgdYJnBGS4/h9q2q+6rnKtLHqSqpY56Y9etWNu7YCccnpWFl1OxaIlHKMCdqjgM3r7UH+791t5HzL/Ss27tXAaqYY8Hp/CKeGznkDB7joP8isrXdhiMNxcLuHHOapyLn+L8M9PeqWjAxpZEyd2dwrOYLvDH1wB7VLvYQu0OwUHqR369uKgnG0ZB7nt1pjHxqu3OG34yeeBzTuMtkkLgd+R9aWgi2AGAVgVAAJPtTR+7JA98nPHXir5rAQybFIJ+7/ALJ798/rSoDkMCARjtUWvoBcREDqefvZ4FWdxORjoO9U1sA1ghGBk/U9eKzLjllBHOQQQKJLmuwtYhmT5BgHdx0+lUDuzsZCu0n5j3rWm1azAXYTgklQPaoJ4+NoxnOfwoHsUm3qy+3XctVgitnvz09aoykrCtHuACk5XpiohhTgtyp6Y5pECBlJwD9T2FIyEHIJz71TasC3LOOFBbqcbSOSakKnJJOCMZINFiJ6k8TZK5BJBwBV6NPmHUYA561tG0o3ZSVhXwozgkFiOKilJJBzkj26/wCcUWMZR5ZGa3cEgHPHHf3qvIigHcTv55xxTVhWsG4/LgZwccL1NSr2OeT7f0p35tOxEloNcgn8enuOtUJTszw3388mt4+80YyWliA4OQpG4EEjFVXGF3ctz0P8q2ta6MGrFaTkhQeT7881EzbTtJ5X2ram+hjPczrkja2S319K841dnlWSFScl+pHQZr1cPF82h4+KumxbESLsXaPL4wNvNem6bK4VRLgxlAMqMYNeqlZWPBxMlsegaIPKljyWPzDb8tfRfg2XymhLDev93GK0afKeNUPqjwkrNGskYITcMgjBAPWvZLNWWLpkHnb0rlaaV2efNWkzXgZ3KFkII/2asmFgPNYMArEA5xTvoRbmViaJS5KMRgH09avoqxkADnJ6Dqam6aML3VidyrKrBfn3cNjpTGjlOCMn5h8uOopJPuHmTfeKquAR14piqRwS2UbHzD8qzujZLqPQ/LkgA/xfN0qSCVZTlN3yH5u1QF1cseWGYfKXK8gCmlMMSec8BMc/nQ5NAWYlJxgttwQ24D9KbuVSW2sduPm6f5/+vWTfNZD3LcDZcOBtU9SRwSKuKEP38h2HQNU9Ck+W9hCnyEkE4+8vUDmq7sZIC3KuvPAz3pSlG1i3qkRZL7dybMDnnOKfC6g5IIH8qdrQ0KWxZjOHYr90j5OOM1PC3JGfmB6dq52x9C0rnAJ+7noBirap90sCR/KiTCPmXFQNsC5zu796scKnfd2Ydj9KNmU1oM+6gkMm1Q3cf0qQAHOMgjnd0FHMlqXFcozzC4YEEhSPlx94/wCNTrKFaP5CIz71hK3My4uzNBo0dQVJRk5yBUh+aMGVG3MeEZsZbvWdVtaFv3T9cI592DgEFudoxj2zUsbArsGOCctj1r0oo+TJNmOqt06n/P1qSNCH3A7RkHn1zTYFlsqM8kbff9aRSXbkfIp54xQwFMe4EdGBPAGcVFtIxhc5I71aXuid1qSiMgsQcrj07044JKhWyo4BHeqitCJbWFTDH7rBlPIPPFW0RVAbd1I471RDJSN2SVxhfmyeafwSgwdoPPNAg2gYKk8seQPSpF+TA2njoaYDGKsSp+mCc1IHKAjAxzgY5oANoJwCRgevU0mzJGMY29COvtSAk3qDh0wfTP8AhSoGcMpJxk8Ac/WgCUwhSBvG7POQelL5Q4IOWDEcigCRNpUqwIwfmZj0xTioAwpzn360AOjb7qt97jGBireAFwT254oSAiChyVY475IqZYxkB+AB3HJoAmCeUBkHJPybe9R7NrsTkAYzlunp1p3toAeUy4OwtnjkZpyKWwpBOGJ4OBRsBZVSMYA4bHI6f5zSKu585PXPT3oAfncAqqcDuB/n0qZolZCAW6dR3/zikBEgkjyrAZX2FBU7lIDA9lxT2Aa0eMlh26gf596tDhDtwAv8RHA5pASoFIIYruB9McelNmjERJ+Zh/EvT/PWgCDzMKcg7UGTxyfara/NGkm0/OoIEh2kcd6NgHIzpjk4yc7V5/CrQ5A3A9OgOMilutAGxx4YKQCjN3XmoHgwGkUcd8NxiqcrR1AlDZ29FwcDjrip4/u5xwTgFh6VjLWQFzyk5wc/N2OKpXCiMquAVLenNbKOgFaSMtnG7IP8C/rVpFAwHbns3pRKN0wG+W6kMM7R/EFpxZEUHnbn73t7Vna1wDG7aMDbjg461AAVYlQw+Y8Y4pxg2D1Vi8wkVCQRt2jgJzn6/wCelQxoXkLZYYI6mrVkrAO24wuMZbkMKmVtqAED0yBS3kGxHGgfczH5QxyQO1TjeVZR97djlelN6DTsyPywzBsEkHt3PvRIx4AxkHjipvaRE72JI9rKuUOSehPX8an25/hboei9aa8jJPRMjZdwKgt19KYcjGV3MAOQMc1UVzMNiRBhSCO/OR0qQIhIYMvBHIpaW0C9iYEKd+xiDwQRQeo5OT0yOtS7JphoGeCVJJ5HFJjAJJz8xOMU4sGAPdc8d/TH+RUXyby2Sy4+Y9sUN2lYRYj+YArkqzcfL3qBlIIIXcfTHf8AyKhx99jZJE4CuCdoxj5hnmkaMMSVyOfmOaco8qQideFAAz3PHtT1CAMWOPQ5xz6U4q0dQBBjO9hgZ/h7U7B5KAbT3z0oTYEDBgARkLzuPrTQ7EDK557iq3YCFNxBB6EZweKs+WsnyZwO7Y/OntLQCBEdWbgZzwWqYt5eMY4xyo7VIDsGT5gPru7DtTyPkCg9sdP8+lAEfl7nUqTndnp1qXbuwTnIJxx1xTAczEYAOWxzkdf/AK1I4x1XJ7bRTT1ArrEzZOTtzyw9PY04JlymCcdSOwNG60AkB2kLhjz2X+f5UxzlgoDHjpmtY/CkASrwAowuOfrSgcDJI2t97GM/X8q0VtQNK3ZQcZ2uoGdwrttPUNbKGORjqRjn/Ir38qjeZj0Na1T5iChK59OlfAv7XMAaBNwJZJ3lPH3mLqO31zX0+wl1PjlgU8s46r0b1xULIWYZH3qa0epUNytKvDbyWG3EeDgbq828UWKGFypYbgdwA5oi9TW+h4tewbGYHKqfUdqwZsruwflLdz+laoaRmT8LgMGBJBwKzpo0Kgj7wHIA61QjHuVKZwRtBPbofWsvy0YuAWYDJUZ/M0jNvmiZzqGcgL8v93HIpgiVm5ZgVHr1P0oJiuUsRjGVJ2ADqp/Wr4iQuoydy85VqA0LUKbflYZzxkjFTpAzMwYkKD2HPpQSiyqv3XHXHy4x7n9Kkjg4+UfMDn5f6UyZWtqE9xBYwtNcyLFCpAaR+g96z49f0af5re8hlG4hgjZ5FbXsZF3+2dPdwgnQcA4LjrU0esWrNxLEgT7xYjn1xTIlpNIvwanYnG6eIAE5UyDd9f0q3FqthKzJHPHuXqWcYP0/Wna5E1YcNSslLxmaIEdSZKF1WyX5hMrY5Pz1adrED/7XsC5/eBD1O4VN/a2mruzMFZhgbmrV2FJXJG1K25QToAcndvxx/kCqg1ewSRleT7v3fm60EySZbi1K1Gd00a4HTf0qdb6zbIEiE8YAbk+tCdjPlcVqJHfWTE4lG3dgbm96vi8tVVA00RZWJzu4oTaFYl/tWyQBndQQ33Q2Tz/k1NbeIrfzSqSBcH7zjjIo3DVGj/wlMZTyg0SkHg7xmmLq9s5LTSJ0+bEnWmg6kR1C0YkrIuM4AY1Ve7QHdkKwPJIyPatk7olweoR3ls2fnVfm+YVHJdQBQ4mXbuxnNVqtSJRfNYfPe248ld6ldwxg9eKn+1W42fvUJbGFD88UWewODESWNycTRjBxnNSm5giH+uhOPQ5Ofai1tGTawLfWnKs6qCOMjFIbuFm4baMY+U8fX9Kq60FazHRToQefunnipBcxc5cAr1w3NSnqO7Q/zEckq6lNwP3uB9aeMEBs5O7se1VzsLssNcoEIO4AE5560xpMI3zHBHde3+RRO2wPUrFkIG09DnBPeh28vGWAO4dFx+VS3ZijLSxYjwoJK5OeMjg07zFOcN3APrSuD1Jzwm7JVRgrnvVNpemQeHJGe9EtXoBKsqPuUuRjqfxpJV34Cj5gvQetAEa73G3acDvjof8AOaptNywBxg/MCf60hrRg1yF2hyuOO+DSfaVL4BXG0dulTUsro6XpoO89VPDA8Zzjig30cIBZlbnAz0rPbYIvlZWa7gbo5yGz1qusyndtO7k8k9KjW5vZIVSqMPmPH3ee5FNmK8bSwB4Zv1rOd+YHuZs8cc+YhJskxyetYMWkG3nknSZmZ8+YgbIH4VD0Vw0tY1QrkIAeMfdz29azdQimRGeMEALk/LycelDcuaw90fMHjzxp4v0m9P8AZcN4yrJ8sZAVMDqQfXgf56cZ4T+IPjvVNbmW70G5srOa5DS38955jSSE9cfTv2x37DdkwjufU+l3lxKAtw+5Qo5CYrp4iWHDYUHnPP4Vgb2siC+02e6iCQuFdiQN46VnaXpGo26zLdyB1JzHtP8AKkGnU6L7E2wL85zgbxxikW2YAjfuX/ZFA3oyFojyrKeT6cism6ti6suB8nOcdOKBalC10dZJDmP5yw+bb/n/ACK/ZX9g/TP7J8LtbxsD58G/GOMhiWH0G6s6lraijHVH3NJGwc7z/GeBjBzXP6rHvt5t4GEXd09v5VzYhNQY4aTPMhIG3bMj5iNgpGOd25fmAAFfHVvdmzujsMWDgsQxx0wOtVH3szKgAZMYAA5rjlsMDG2MBjvzhvl4/wA9KQROxwQVwvIC1lpYAyF2jPzA4XI60xxn+H5t3XHr2pVFZACr3x8wORjvUIJBJwdqnA56UXuwJVJ6kn5G43LxmllQlQVzx2xwab+FgJuUBFyc7jjB5/ChYdueW+8Og55rC3vAMlTjb0LHHNMVe4IY5A+UYzSbtoBKg2lmUhsH0zxUQYs5JHHG3HGKAGxLIzspyGHqvFSNFtBORv8A14oAasbSbgQWCkZCjkZqSMBFLbRuB64HSjla3AkEgceWSPm4yU6VF5e3jd1GOT0Fb05bICEo+4EDGW4GMnH+NObj5i2N3ykuOFx3q/hQEoU8lXRSAPlIz/n/AOtUISaPcTkZH8X+H4Cs3sAkihQPlJHbacZ9RUnmuyxJLiOWRykO0BSSOgx3PHb0pppoBjBo9qsSeeCo70qrkhv4vXGOnpQAySQqcZLDGOmfzqQx5wWXLE/ShAV2ULxECeT3qCNHLgMdqqRjjHNNAWGjUEAHb6n2pDHjavzLhsk9cj0p2aiA4dy4IBztA7/jSK0buwG8YI6t9360gIJRkhieFbgbec05UV0BAwR1DU3uAqkRsA5GDjGV5pWbCvgH/Z5qmmlY3jsRZYxzllwAo+8Onoayo7eVGfe2UJ6EdD9KzjsRUOb8UtjS7iONsfKSrY6H3r540djFqLFV80xuRx0+vvX5tx3F+7Y/QfD/AFxc7b2PA/2/ojL+zZ8QVjKfL4Uumjy3fA/lz+nrX8NmtRJJqM95jCTMfKIHLe5+tfdeE/KsvqrzR7/FO8TPQtjOMfOM96jliWP94rAdDjbn/PSv1eSTPjtoskz8yhQM55yvUU6OPBVyRu7AE1hFahC0nd7jlXaXJDHacqB61YRsBTt4B7it7WQr6oXyi3OMLnnFPCEDAA47Z5PtSlsac2tgEZJztIKn0qYR7lUsvHQ+wpKPcE7ysXBHGY1+Ukk4+tKltnlSQAeMjg+1JwRW48QbsYB2g4yPX3qOZMEqpOdo6DrTlFA3YYsXzox4yfT86sxW5cgkApnnjr7VkkNDDB8454z3FTxwKGU4DBcHp3os7CTs7imHaeScE9MYqVYc54Awe69MU7FO0m7kq24XBBO4En5RQsGM5QkZw3y8gf5/yaklqyH/AGYA5wevUelSLAq53Yx64pjSaF8pFyB6YY56f55qLyEOOTgNj5R1oKjdtaDja/dAHGevtQ8IyqjBB755xSGm42uNW0Cnrw3TnmhrVjnHDds+tANtSJI4FRgWGT0wRUgt42bIB5BGGOQaBt3VxxtlHyhQc45C1MkEbYLAEdOvFTKPMN3bsRfZkDMMZXofaq7WexlaPDAuOg7U4qyFJtXsNNtuQ8NuJIG31p62igKHUls/eDcUWjEWsdxTbK4IX+BjkE9/epY7VIuCPmJH3qqxK0Izarkkrz04HH5VWEK7grAlgBzWnKxXsQyQEncGAw3Hy/zp0UQdjgMwOODTUULXYn8pAcrxtb1zimyWyPlyQvrn0FEUkzJ1Pe1RQkiPCmMhc43IP502S3EaE5JbI6nirSuzH2lrkHl5Bz90nuKrNb9U2k/7ajO360gdSTjYi8pQR/FxxtHFNWIK4wCcnjis5RvLQiTcndkgiwckPtHXI6Go2gXk9Bn05rSMeWVhSb3REkaqxAU7uykdamWLc4yuSG6KeK0UNTOU76ClRngHbzjJ6VG0YIIyN2fWmojc7aEiJhhkd+cDHapYtu5ztw235cjI60+RGI0w5JIY8dR9KRoU4XO4Y5x0JoUEhsZ9mKly3px7+1L5acn0+7gUci3EReXHg71IJ6MTwPwqDyxkrjgHOSKpKwdBPL8voDk/d5qKRCuTtOSPlLCn5G0HdDFQjjaTu4ziovLXI7YbPJpBKVh6qFBDE898dqYyIDtALEjmgy2IyqcYB298/wCNPeJCCVwfXnpQDIRHGe2SO+7momjJwAPlDelNu5cZOK9BjoQpwMDtuGcGqyjduZjtZnGMLUTV0aQutxkbIMhjnk8dOatLtZlPOFIxtboaxsdLaubNmh43biAT26CtqGMs2MAAHuOtMOZbM7nw1D5t9DCsm0hgTiv2f/Y8h+zPpkkjDe+wq4HT/IFfnXiPU5cklHufecDRvj0/U/R/xGXSAmReifMMdj0/rXx/8SZ1bWfCqmHebrxAFk3jOFx/9ev5nwbaqqx+ycraZ61oKwCyjKHY6ynkd+a6O3QtKS2PM78f57Cuy1pryKUVy6D5N7OqhiGH3wT1FSIFBJwTz2NTKStoZSS7DJVV+MH5WyOeaxruT51SMKinqT1J71a1JjFlU7Y28wndkY3fh+lUpCzKfmGc9P6UJamhT2neyElD/Dz1FWmUhChYjDDIxzT0H5Gbd52Me4/M1lF/OjUqNgPqMc1rGV1oXDewhdjFjduJPJFYCoYbpScshH3CeQaaaZpZItXEmEYKuGJzhlp1iUkQs7fKpGAF7inu7DV0WpG3AKoJZs9OOKkibDmSPhtnzD0NNmTh7pW582Rcqd/UvVMblypOVVwNzHnJojpcTVlcsvGAjHJcBe1ZcqoCCv3gDgk1rFpoUY3jdlKUCNfMjBMzdfWrSDCK7Zz79KqMbq5coLoRTDc7FThCOlTxZygQ7eeARxTbsyErms3mxxsVIxtyeOK57UmIjyqs5Dduuf8AOaW4jmpJGynmLheckD/PNRXf3Vy3yoQRg45962hFKzHHWRj7mmfGCEB+XA5+oqj5cpY7VO0kDJNVu0KxfTKxjA6Hqo/OqVzzyVLZ4GRxRqNxsXbVuFXGOcF1HSrkpKugJLgYztNBJfg6s6ttYdUxzUMo3uQWIZieSeKuD5ZCcblJhtPlgnqfummyFm3FScgD5Qe9XHRmIgDyEAjb8wxgd6vx/KSmRlD6etbxXujs0i448tQVzkjPAzWTPneEIzu/ixTehnrzn53ftvC7j0ddPWULFd3cLshHfHf/AD/OvRv2YYGi8A6Y4/1stoqiTOF+XivWp6YNM4p/xbH0fP8AuU2Op+YdGPFZhy8iguoUN028jHrXl/DodCV9jRt1GM4J7ZP1rQ7EKCDgfpRdJDs0yUBgpOfm6Hj+VM2bXU/NuzWPM+ZA3ckAxk43cZHFSxAMytjlTwu3H19u1WtxK6ZqgMdgYFv9kDnH+RVqRtqH7oXHHv8A5xWas3rsXy+95GdJtJ6nsWqmVyzsBluwPWtW2mK1m0MYljHtXZszvBBwaik5YYBYkYO3vijS9iFsNXJxwdwPYCoJVJzw3yjj5qY9jOfDFs45wOQKxLhNrYC9D37+v86a0EQqvB4GSP61CRjbkdPQfyqoRUmO2giHcduDu9vrTlUl8Ac5x0xmt3uOWqsXl+RVGcjH8J/z6VLC3z4yxBUDr0p3tczUbI0V3KuwHj0A/Wm7duF45PG4Ul8WhMoPluiBlGCcnKtnjjNVZB1wvb1o5WnYhaPUrBMPuYMAPurnnNRqCWYnIJI5x0rSN1F2KewoJDFWVgBg+uaHO0HLHk7VUjnNZtcrErXKkjkKCqqME8Z5z9agmYbNwK45xx3rezQtiEHGCCRuJHJqKRTgD19s04vlYikSAx4O5ecqeKC38KAbieNvrWvNroBCImVmJIycZ7VIADgZOB1Of8+lVqjLzJFi6EZ49uasKmSdrANjHzH+lbK5LtsiRYwpOcHOON1eJ/GVlj0sgHaRGcc98d/zq43TRE0uS58z+HJGCOWB/wBYfujHSvpfwJDLJBG+cA4+X0NaVNYts54xtuepLABsUlt2cg1cEe3Abptxn+tQk9jpjsDRupGcbeBtJ5qNgQTgdxwTWFT4hjiu0A/P1POaasTO4bHzBuh43D0qXrYB7M5BAXtzgdR/kVQlGFOF53dSelJ2AxJsNlcMoB9aoy7cDIOeeN2M0bDdyHftPIxwOhpjbjnjcQabYJNj1OActzkD1/Sk5DtvHbgZpCNONs7eOpqJ0wQQQqgcnP8AOhLWzAaynaSDnGRTo5MsBg8DHShsbVmWFOMZBG0/eY8A1ZVdxIJxzwO5pq60C2gyVWUFQTuI+9jpWfODkbiBgcHGDT1SaCxWbLAZP3f7w647VX6HnrzjtSTsC0ZKF3LkLkDsetVpFXLKu4naNwFVFNarsIoP8x2jccHrjpVdhtyFB9T8taEtXI9pRSwIzuOMiom5ycDORVLQykrOxHnDAAE8+ualjwM+5wKjcaQ5f4gQeuOlSv8AvMNGCcYHyjgkVpuiTQhi2qBuAYg5BFaKoNi46g85Haqg7KwbkZUZIYHoMZFVZF3B2YgEfdGOa0hJNE1EZbMFJYn7hz19KgbLfKMnJ55xgGjqZ2sh+3op7HuKlPHy47daEr7EkMi4wzbtuTk56VVkw2CTlR1IGOBW0XYxkrMpO+08HA479qiwGUljhV6nFdKMpoon7/IwSeMDpUL4OP7w/TFdVKJzVDK1BzHHtI7+lebXsh3cjqT17V6uGTueNi1ozU01oyhBPp8+e9dpp0obbBu+XPUDkCvWjHQ+dxEtdT0XRWljeOTbvjVsJg4z/nFfR/gm43GGNE2sSNwcYz71cr2Z5NXbU+vPCb7bWG3hjXzAn8Td/wCVes2LO8YBB+QdcVxzS1RwSepsxnCqBgPnlsZwK045MQbCpcA889BUPQjVMij+WQOCGULjGKn3bsY+XP3d1OMXZ3MWoxTHFFPMjZCj5ATjj/IqeMdPLPzZww68YpNWYrWepI3y5ZFO3HQdaE/eoSgKlM4OO4rmtdmyViFo5Sqrv+Zjh2xVwAQokMQZnHUsKeiYE0RQfJuIKH942KhYP5hLcooOErOcmtAL1thYQ7MQXGBx0FPzlcKpZv4CorIbukyzFGUReCAgzgjp9atRdSx+Y8bQKb0QQlqmyZxhSvPJ9aqSkBUjwAvOGUZxWf27GzXv3IJIdxXBIxwQD/OmcgFMHtgn0960V2rFF2Dy4kYFmO0fxHnmrEalgMYyeBx0rmG1YslEx6sn3sHp71ZiYyA7lIwR+PsKHqJaMvQ+WpGQwRQejccVLuQKW79h1oaUTVcyiLsHIBBB5ORTYopIySoBgyPlJ/r2rO7cimTEBnGF6ZGehqaOIRYwWYlick/yqElfUNVoTwjhUC/f5bPGAKgluJoySSN64ydmc/h60qnRMVlI/YXamBtJw5OFVfTr/n2p+FiCqB/F69K9E+ZJEIywUngj5iasRhjj64wRSEOZudoIHI4A/wA+lLtYkDB69M9atrQBpY/Nz90YZVHJpURmYAg7gTyR/Oqp2eg+lhB5nzbcFSeDj9KeuSDwAQf4u1XpfQzktCdULdG+UNjhasMmV2gHgjpT2MyQE7TjAYe360eTnBByAeATRsIeq5IGW3Z5I/hpSjpncQwHTA5/GhqwDQnmMu4DryMY6etSNHjABO3PPqKfQBgAzuyflH97pUyn7oC9vnbHWpAeYhtBwdxPOR2pI8/McYA7kf59KNgHRvvfDE8L1x2q1sRUUtkAZILHP+TQA0QlVYbiAezCmKG3chiAOMf1oAftMZXdzz8vGP8APWpslsYTo3X60mA6MbjgKRjpkd6lkOcZORjj0zTAlWTcUBKEqef/ANVPMZOGxnJPykfpQBIGRg6k7QPfnrzUY2khXLABv4aAHfPxtBbJ6Yp0LEKcA7z2xQBLnOTkcKB93HNKrbWHBHzAcHFF7AWlBJyQPlbIBH86aVBJ2qyhsZOc8e1N6gJhQSSG46DOKblD0JC56se/vSAkVTEQ5zsHQ9OanX97kMd3I6UwEa3JYnYfbA600ytnYc9eMDrmlewDgBkgj8+1XVJRASrMOKI7gVpJNxAyQFbPTp/nFWImXgEHkfxDrRfmlZAPWNAxBI56DH51DIhXIUfTms6jswHR+YMbQTyOT3FSBvMBRwQynOcfhTpysAwbRv2sduB3ORTDkYwWIXr24q1roA9pN2Bt4XHQUhhLLnHUdDWUkuVICMBoVGT97se2KeFyRgMxbsDWlPRXAtspKAKPmLYxUMY2sORgHOAeaNkPYnljEvzoy/KM4705VVcmUHoBhTjH1oDqW1iQLhMgZ9armIK5CgnnB56mnexTSQ4R5Uj2wGHFCxKxG4dPQGqSvt1MqlnoK0RUAqN3XhTUSsVcrkjjnHQCltInSxM+/aMkk54yelRRqQSWVi2BjHc0o3W5mTOjOp3EY6At60qRsQu9tvzEe/6U5WewyZ32tgsPujnHFIFIcYU/MBkFuMVL3QFjy9wO0hSPyqHyymOCMk5yaewh+zCAK3zAd+tReXtyOx4xn+tJRswLEbbADhtowM470OBtDINwDc7hVOylcCJVC5IRkCnLCpI/LcMP4lzgZ6nNTJ2loA1TkkYwoyOP6VLsOSoDdONwzVqDVwEdGA3Efd42jrSh2wcA/L/FjioceWVgDd84AI46hhQF2gZAxzTb1AcSY9owXy38J5/zxTVPykYbHU+wqlpcAG45B+bj+7zUrRgqMjkdflpASFMIPYjJHUU3IHfgEg5HFICII+SQ3TgjFWVGUIxle/PWmBXkjkDKyECPzADuGccVIR1IZwAQM0gFxzlsgDnkUhxnG4HPBIoWmgEiphAWIY89v5D6VC2FLcMCG6k/pW0LNaAIzkgcArgbvlx+tAbcDgcr1ANXvoBbgALcZwcZ4rt7BwsSDd0zyDxX0mUpe1MfsnQ2rfMGwc+nSvhr9ri1SKeKRGysygE/7QIOK+kFF3ufD5ZCQONwHfoagZiACQy4bjAoNYqyKEobDcnPPOOlczqdsJVct3Tn6f5FHoUeO6vZsC+xPutySvSuKuYQCcBuByccGtEmOxi3ChlLE4APQng1myp0wckHJxxWl20Yy3M6VMAZb5d/O7sP8isyZGjBCqAXyM46UtiWZTw5kJB7c80gUDIwenJxQNe7uWEUMSV49SBVzO5OVGegGOtAmrE0fzHZtKlfbHNXEVTkgMQwA+TrxT2EWdoLfKD8nXcM1NCobcCGzxVRV2J7HlfxXuLi28O3gib7pyAF7j19uK+X/Cx8Q6heXDHUzaWjyDyoIYR94Mc89egH69OK2SSgYbHuFhpt5955GYKudzKBXRwWU4IXJbGD0xSMpy940ItGlDNIDK/I+UnIH0qSHS7ly24YBI28f59KpbMG+YtwaNIn3nZuT6j86sNpVwcbSc9Pm9P84pLRiaJW02ZkKEMpQ9R61X/syefYrFogh5bOP5U+WxJI2kXbhczFVBPVeuKlTT72MAM+9NucqmOaqLtuFiZNOuCURg3B+9t6e1WTp90uBtO5cd8E/wCev51o227diZ62RI1jdshV2/eYwoUHIP8AkUkelTRwsUmcSlB8zJxn6UOyRm42HLZ3kKBi++VMk/J6f5H5VZSxvGBc55ABO0g47Z/SnZ2YXXYj/s+dCCzKWByGUnirQsLhiDnaTgcA9qUb8liTSgsLk/32wcYAxg+lacFtdKxxvYk8n1p7FNNIqzWF0m5I9yyPnDE8VhTWmpsxR3+RDwoUjP5VpGSsDi72Fis7zaWZzgnAVt3B9qaYLuJ1EbtuJ5O08ZoVRpkksttehlUOVLj5nYE4GKri0vVkLbm+U92bJFNS5tBcqvct/Zr2UGWWbDKv7tBkcjt/OtSJ7rywoEiP024H86rcxd9ixEL1lBXzVKc8MMfjT1a8Gckj+9lTR1KUWTxrfqQwZfKbrwcU9ptQQBQX3bs5zwRTJdhzyXxXLOzsB8xUcZ9vpTjJqMnlxgyZTO/aO3WkA8veRqTvOcjoKill1AAlGYHpljTsOKux7ahqO1I0Z9oOOFHNQreX3zDLBscfJSFYmN1qKod7yF2+4VXoKlW4vo1LN5km7kELjpVJXQ9FoM+03bMrAPGpOOV4NPW51FfkUsHA5JHb0qQkrIiaXWBJtLyBPw547/r/AJ6Rt9sXaV3g5PzY6n6U9mO9yo8t7kbnZs4wNvvUO68OcFhx83H5VlJ3NmDXF9GhjIkLdyR09qpH7cchnOATnatZitYni+1IDncwfuV9a0IXnXD5K7TyhGc8Vk9Hcty7FeS4uWYna8alyAWNNkuLluAGUqBhjyDU2uaRdyBZbpZBK4KhSR0xx0/lT/PumQukbquSCSBwM0XsXbQhWa5JIZHK9FcDrzzXQWe54GU/ccHlh1/ziqe4bIx5PCdjeXTTTpzuJ5HJ+mK5PxJotjpkW2yT52Jzx+lZy0iEbLc5q1uZYiiFiuSMcV1FvqRREXBZgeeKxSub62NmG/lC5Kb4mbG/GB71Ib6Z2WMRyu+7OI0/L/P/ANehqwrXLi3EzKIRE+QMnjJ5qwouRgOr7c9k5/CkU9yvJc9AeApPReetZhu/OlKqMYxyF6jpQT0PQdDs4/KWZ9odV4yMV+r37E0oe0v7VUZltdMcLgdGZuuKmotLMpH2jIuz5ST94j72T1//AF1h6pGPsUoDAnaRtI5P+c1zVI3RKS3R5FZwTRpMs7ZYSsRx2zVlogcsA3bvxXx+LTVRnfHYBuaMByEU5AOcfy/z+VVoIZY1dXUswY/Mo6qTkYHr/niuGTai7DE3rKxVAvQDGe9VvMID4HLL83HUdvxrACNYypD7+S3WnKm48oePQUbAPlUIxTawznIx19qRURgo+bO77potYCLy2TGA/NPhLAFjmk3ZMCs24OxIOBgcdqnIztIOMYG7qMgdqx8gI/KLn7x46FfWmiPblcYwPWkAFWGFG7gDO0+tPiTIYsO+OvUCqSuAqrty2drAnt0+tOwfmUltxGTnj8qSWoDtyoDhlL4/gFMkAGOR77R1pt3AgjjbcDu+Tj5scVZG0gAA5zjJOeaS92SYEDDaxyc7eeBipQiToqnv0GOf88V0aoB6o0e1G3bccbRjH1qGd2OPlYtke1Zz0AbE3m/u9jo247iwGB/h0qtdwNJ5eD86S7ouOmO/6VMdQLAdjtBUbh1YihlKqWxkLWsLNAIyIEJBxlh0b86WNcYBY435XPFAET9sIRyQvuaE/i6rxzmnswImVnKgA7c84NTKQ/IPK5HX04oYDZo/MxgnkY4J4I60xU2grk7scnHP/wCujZgGxHz8xHOOWNRrlGGDuG7D4HanbUCZ9jAAA7skL7/55qDgfLtJIHc9aL6G8djPujKska54kc7uOlMvZvLQyAjbyOO2KmOxFQ8+8S3fn6fdRKTkxHHPfnv+deF6K0kWpMA55bPyrX5vx5LlUT9C8PV/tVT0Pnj9v+OWf9mn4o7fPikg+H2pv58bggFV6fQg/Xkelfw/+IEMEsMTMNyRID8uAOMYH5V9j4UT5sNV9f0R7vE75Zx/ruU1f92PlG3rnHeoEkDlj0Vc5JGMiv2B7nxkpJK4KCCwByzdlXpVxUB2cZ5PJ6VnTQ0o312HqoDH27Cg9R9fWtL6WDlSbaHpuwGU8bsCrMYX5iQcg8cdKQ4yeyJFQryoY/hVhIxgtxwcYHU0Cj7t7sdGEfcuTwvUHHfpS7dj7tzFQwyAaNblUtNOpaByoVCoBY5yKrNGBkBu/p6UGjfLuIgy28n5c87RjFXlZ1xgcMcEVirvUUY2HMpGcDbxzlfekVfkb5uVJ6Ci/QtWbHiLAGQd27lvSnpbMwOSMDqAnNNWY5xbiInmZYDkD/Zyf88VdijKgEBhk9+lTsTGXvWkSeWW3Kowdvp0puzaV54Ug9KHoXC97jJlEpCjqPQ8ikK7VwVOVXrjg0GV2qgLGyKM9ATyTTXQnOeq85XjFIdydVG0EjcccYHanCPgnbwKZWqGlcZIUnjj2p8cZVgwzz2NI1VpJBjcSWVvzxT416YIOPUd6tpqRlKa6dBSgYryM/TH500R54z8v060opia1RG0eD1P5c1IiHOSCV9MURTuNSXNYeseSCDnBPOMU3y+ACQTuPOKuMVqxK5BOY0BO7IHJwarlVlDEEkADDKa1jozGStMjkXPGBgdyOtN8tgFGG5OMpx+PFSmiG1F262HSZTbwCCTnjBNNaRG4IB2r3XA9OaCXOyIm+4SCR7bc1XEWSQ5yGP3c84pmYxRF8wwzDPTPT/JzUTKyspUkjjdnrxQyPacuqK6gBmCjHt71EzYZVH3w33vWi1iecVlZgT/AHR/nNPwFVZFUHJIIDcfqK25UKTZHx8pAw27rnv7CkKkBgFY8cetMgZGSuNw3DPzADtTecdD944waBscR90Adx2qVEbeCBtIxk4+UUC2JGXGTwePlwOePSnogZe+SOwP6UEybQuxY1LMj/Kcjac5qsVTJDcEg4CnmnfSxPMyKRNxJzgDtjsKrFRyGDDnmkVO5C2c5w2AfXrSnKhS4OOxK0BHVDAH5Vl+UHjjrRIUbG8Y6ZAGKBSlZ+RC68Lwf9rionYDaQQeeeKA5iNlxjdnaQOAcU4HHRCw3YIHXFBZL5fQkYz6dqZ5ecL1yeuaCo3K0iBMpndz2HeqDgK6sS3yuN3sBxQVC+zIZM7g207No7d8VajDgrgls9CB2rGSszoitTobOMKqIMklv8/yroUUjYqnsMlR0pLQt2PSvA0G7ULdTFliww/tX7LfsnWm3UdPtYVyg8vIbpgn/wCvX5f4lT5cufofo/Asf9qTP0C8STyM88JXOGIODXyz49hibxD4VdiEaLVpG4GeBGefzr+csJeNdPzP17ZHomkZS0hRR8y8jjkc9TXRws/nBmdUAX7y8Z9q7HdsmOjJd+XPyOMngnkj6/rT0K5bDHHP1rn2JIJN/GM9etUJQmVypMnPT0rSPwWGU5mUDa/BI+UY/wAKyplePII+Xd8laNX0CxDGpyC3DL6nmr8bA4XoyE/NnrRfWw7GXf4hzk7VXJrE5YiRCSp/hJ6+tF1Y0ik4tlYYKffO8N8yqen/ANesw/vJTIHwynDE98VtAuw+SRXeNHUsSflarsDnYY4gMr823FaLcV2tiRYmmAmJ2smPu9fyptrGjOHV2wD8ynsf8ih7iew3ywkjNIwAXp8vUVT5FwpU5xwGA6CjZkJa2LpCMGQ5Ud1rBn+ZmZVO1DgHFCNNir8zFXXnkhtw6j296vDDxqpwu1sKG9fWtKcuVAVpQxdQoKr1Zcc1ciQlVDDKgcjPQdKqRlFamsN0uUVipUelc3fOQxUq27OMdhT0BL3jDuUdV2Z3svcjr7VnupJwAduQNpHSto6Irl02KUqgFirBTt6Z5PNZvnSyfIilWydxI9KLO+grXRbCiJF5Zj9cDrTGXCMVIOSeMdCK0askhWdmhYM/KAdyZyeOlaaqCQWzhuM4xUdSXuXYQmeDkfXvVO5fbOzM2/aOCoqktQTdrFcjHzKN7t0GajaLBJDNuIHANarR2MZKzsOEm4si43j+I9DitCJMruZNzE4favX3roir2JLSqdrLnKdA5PSsmQxxSAIwdmGenBqJ7PuFrtH51ftqxNcIZELvsuYwsbN1IA6V6t+zQrn4a6TJGG/dWyll28j1J/GvZpytgV8zy5K9ey/rQ96ab7Vv3bdygZBHaqtsmN2Rgseuc8dsV5HNeR6UPdRrxEL8uT14IGOaliLu5Ugjnnmok7iaZdCkKSwOBTGUrkkkccZHWoI5WRs5TG4DcOeBxU9pE7PuwQM5KVekkgjG71OjIDoeR9cYpp+YDIDR+38/0qbaM2jaOhmTgNIRGeR3J4NV3HzhV+8cA5HWtLyWhE9WJIrNlsfdHYYqq3yjq59vWrcWtjKXYhCtgnPBJ59eaglJI5x8vPTml0EUD8uck9ejVl3OSdwQ42/3apqwyoOD7ADAziomcZIyNuRzjk1cfisIj2lVBUn155xVqN8YXblgeOK0smwLhViBtGSD6dqkIHIVcOf4c0Dv0L4JAUYOSMZz1okIZVAO047jrTfuoeiVxAnXapLAdM9TWfMPmKgbWx/EOlNatGUo2kU3TGQ2TgnGT1+lOiJ24ByMntWsdYi5HYeYxtwARhvXFQSLgA9QGzzTtzWIKci5D4X9eT/nmqvTOR0PpVPbYLdRvEhPViAM7TgVDLx8o3DHfNEdHZiKq7d3uxx1prJ12jLNx8vU1S3AcMBgMMeRwD1pAoBf7ygAnGe9bdTGWmg9PvDBPBz1q8Dg5I647dq1irKxN1GSJGMXO4heRnivn343MV01FdSA8J2jGPl7ZrSD95CnBcl7HgmhKYoirAYCjOB0FfTXw/jP9mbiWw23oORWlTWDRz09z0iPhsc7mI6ntVrBJPykL06Y59ayW6OmPwihQ6NgHoed3A5pdoyA2eTjAOD/AJ6VlPXQexGy4B5J65yDwKXBOOOeO3Ws9mIkMZVVbG4j8qy7gLzggnOSR0x/nNFhmRONp6E5bgCsyXaoG1g20nJFOO4FSRgW6BduByO9OReBncBkgYpdAs0G4qvQryc/L/n0pyERnBUtk4JY0aphYv8AQE4O0jsMcUjEMw+ToecgUgsQrjc74OFPKjuKUMmTgc5/iXr7U9mNstKhzuZSVJHbtWh5eVUAZ+bjb2PvRcV+5TmYhSABuH3c9T+dU3B4BIXGCNy5PPpR1Ab5YO0ABOcZYc1W2qDhgRhvmoeqsAxW67TjnpnmoZYxgkZ+YYzXRBNQEZTKyk8j646VDKSSMA4xjpSG+VIYqMx4Py5xUEo2sMH5S2G45pmDHKmCck7l6ACn8DHOOPShLoP4dRVA5GT9asxoWwQTjHHHFFmQXYxu6EcYxzzWhkKoyR2B4p25XqNKWzI3xhgB14JzzVC5UBM84yTwK0Xw2BqzM112sOxz+dIo4ABB+bgetXuYLTcUKW3BgQVyBxSsGGBtxkdxQhWGs4APykD2qpJjptOA+elbQ2ZjNWZnlGG4yA7egOAM1WbO8iNs/KM5PA/OuiGqsYTWtyBscjO0q3BqDAG7g7uOhx+FddPQxmtDF1RsxFSDuGcbumMdvyrzCR2ZyMkbDyccHFezg0keFjk1oadniOMgHjcT+ddjpzFlTAJbjLYr1KfvRPm8QuR6nqvhgosgEgLAkDGfbrX0X4TjRWglAYESKBz+gq2rHl1HY+t/CzMIt8YL7gpJAx+dex6c6mNFwFz9/jrXDOOrPPfxM2hEoAONrA/jn1qQMyL8ozn2/n/ntUwXNNWE7JEsSAAHBw3cHPNXBw3K4GO46VLfNNowb5kIQHIj2lot3Bx3qzHEgchjtwBkheoolom0VHQerbmB2kDp1zxUvl7dxAK7uuM4ArHYuO4eXjnOW4pyx7uXJ3YIB6dulT1Keg6LK7sJgbvvOM0hXIBK4Ug7huzUS1H5DoOf3bEoM8Dpz6/y/KrsEao4I53HgZ61m9w2LYOHKsct1Axz+VWEVhk7QDjnA70fkVTj7yRKIeV2t0xv+TOPrUUqmN2BXYW6c5BI6gGsbNzbNGrSsV7cbc5+Zs88/rSPHtbcwKfN0x1pqV4DHYXhVG4jvV6BOgXcM+oqb66FastYw+Gz8oGeO1WoFCkoQQGP8R4x/nFLRkxvcXc4JVVO4MSX44/CpyFc42/MuS2V/wA+lD0Z0EsreXztZlIHDGpI97J87HDdiv6VjsxtcupHIoXcNu7p39qntnJUCUFWGcYH+fSpYt9S8oyuUOD/ABHHQf0qGW0l2B23q+eBkdPrQ48ysNH7Aqu48EFXG0jrgepp4wzkyA/dHy5/WvQZ8uTIi5ySMZ7DpTkbqCzDBzlfSkInAODgDGflLGlB6A7vQ5GBTTswJ1UAgKw+8O9PwqEnBbPHTjFaQTQMcY0cKVDgjqc1A67SFxgDn5hzVikromVCQDnj2NSYYN078U9jOy1uSY2/KBuTaCJA2cn0xj61YQbWXIPXoR0NBDWg4qDgAkn64pGJ4IAOGIII/nQCdxXG7lOWBH8IwKqqSxIYE4HHFICygEe4HaD/AHT3qJZMsFYkEnPBxTHYmVg3BbORxzgfSnrGxyc4U0hDljb5c5Kk8kDtTgxGUYtkHrmlewDm3jaOTg59PwqZV3D5h/HjCrg0wEZepYk5J4I6D1qSMqjDA54I54pO/QB4barMV3Lz93jpViHynaQhSu1Rs+bkk9qewDyi8ZKrk/pQGKk7SPl5X1OKAGyMM5LNnqdoxilKCTaQHXAB6/hVNWAniXY6sVYAHn3qdyGPy545zntS0swGqu4AhSDuPA705htIBAXaf4RS5eZgS7mwcBs7u/NIOcZIB7/5/CgBw5+8V9ht5puzgD5fXkUATghseY2Bnpj+VOMfytjdGM4Xnmm9VYBF3ghSXHTB6Y/zilUYfnjnqR0pNXgwLBRG28HdgDGakjfblHGee1SpLRAM8hdxIGQW4wvNMkiLBiWZWQDOT0FXC2oDYz1LNnA4GOf89KtqzFTx09+n1qai0YCgHOFIPQbgP50n3d2Bye54BrGwDIup4GB3xUsiqzNgHPHGa05nbYBY0UINynr9Mc00FVcck89SO9S97AO2+bgYxjvjNSIQuE27Dn+I1pTTYEcaumSSOD1C8ipX4U/LjpnK9cVKs3ZgNgJHGB1PBXk1OybhkhsgjAU1UtAtchiDRtgBuWOMtmraFWI4zxzn6U4PXUrSxIy5Udlzjr1qIKxU7c5Uk5z0qHLll5HO2rsnib5CHVtx5OeP0qJtjAMQBjOWJ71Mn72oE3lpIgC5PBBwaCqcISSMgNzjAq4vTyEOChQVK7vmx92owGLEAdOxH86hy1ETpF8pBGcnrjpSPEUwFBZepGOo+pqm7oBEXBIBOP4sjr61K0XRucY6qaIu9gGqcBuDw2D8tRMNuSBleO+TVS0ADuJG0D5ccY70rk84ByT2I609bgMVtwCgkHOCM1HHFscPj5celZX5ZgWs8qNv1q1gNkbT0wQp5re6UkgGOwXdtIzgbMrmkEfmBhkjjnn/AD6VPXUBBEIyMsRz3qu6MjhgSdxG3J6VSSQFtR5mMjpzytKGUfLgA+4wP88VEnZMBNwP3DggcnrQqvsYEnPdcdKaAaHwCGHUcYbrimwbhltrFePegCcrySFJK9fYUxTjcC/Q8HH+f8igAZdhZjkLtGD2z3oVgc84OeQe49KYCnuCGxx26596dtUkKWAJ4P8AntQBOoMWeB8xxjGKrMH5IGRnuMVpBasBqsNp+8DjnoaXzOCqsp44bbW1ragWbXgnk+n5V3GlJ5kAyDuTnIX1r6DKv4hj0OqsoTlRtxg8sx6V8NftgJttbeUttVLzDvjgZB6e/HSvpVqZwR8Lsrhh8v3dp6c9B3pkqkZIOR3+Xj6U1udMdig3LHOfl/uisqZQ2UyF69fSgZ5l4nthGwCqMODnHX3ryu8BLYC7cHB5/wA+law2B6IxLqLIbCnv0HQetZEvy54yM/l9ao59GZ0pD5wp4z16VnzrgA7ScrzzyfagdrGf5QIIUhlfgnnpmq6rlgpGVzhsjpQG5Zi+XGMbEzjnJzVqNVwFwevGT0oEyfaTlQmwqeuOtWT8oyx3YOeBimBYUAZJJ2rjvzmpkIDE4IUnr6VcVbczctTzD4nxC58P3MMv/LRDyBggV4X4XtEtpUiiXKr0bOd3NaEJXZ7tpwBiHy/Ow5x+ldTaWXy87cZBBxTMJp87L8VirHaytgHs/p3rUisEAX5RtJ6Hg0hKyZeXSFAb5QFbHUc0o0rDAAdVyCRwKqKux9BRpK+ccpuVQDyOv+eauHTIWU7IUG1c429TT5eWQiBtK2lRge+F6VNDpsG/DJuTjf6jvzVxTsJkqaRCu/ao4HGRnvSf2b5mFSNsg/eI61ZlKXUVdKRcZRmfI6fyqMaeCzbl+XHrik0r3ItZXLf9mA4XadueuP5VZTTEjTKZLHhqu6WhSVxg0tX/AIdw785/Cra6fyfkB4A/GpsgdrFm301HI3I2M8nP+cVf+wRqigRtnJ+6elIL2GHTkZDgBmPdj0FZR0rriIlwTg5p7APbSE2EFQMj+JcVUbRd5BYfdzzjn/PFIRNLpRDIpTBz1xjjFTHSvMwgQg9hnkmrhpIWwg0zynC7eTjhqmXSTK5Vhtwv39lac0rmUu5OumKqgAHcuTwalTTUyGZdwx90DGaoUiVNPQnZgKGPpyPakazCsEZAyg8+tAthn2LYwAXcR3UcgfjR9kAOVGSTz8pzSAT7HuDJs6NnBFSR6aONykKCM8dR6U2BC1ijEsEPLcc8cUp09GwGjPzYztHT3P5UBsX4bBCCFX5uhO0U1dLEjAOFBycfL/Oi2gbsDpyBwpQjkZJFONiiE7l+bnBA5HpSBttWIGsdxcxjBCj+HvVR9PVhkjHt3zSY4uxXawDDbtwQ3Zen5U5tOhGGBCsSByelZPY3WqGGzRxgKMDG7C0xNMjZiyD5R97jpUjtYkTT4Q4O1eCMcZpsem75BgAhW4xWbV2Ct1H/ANlb8Apjd7AkYpRpChD5sajafSoHFqNynLboyqqqu1P4mHSqsttsxsXeq/7P6UGqehTltFYqdm7GM9qm8hkRRzznbzj/AD0o2GhYwynlmyD+f0/KuX1u3W7kXCuxBxgnP+elTJXYWvsYEWjycjaDsbqFz3rqbbRIzEmYhvHV9o59jis3TkzW/LE1otEbagwuM9hkVZj0TIHl/IQTyR0pcrvYOY17HSIIJFdowW4Xknn2/SulkWxWM+bBGhX72F7duf6UONnYo891lLNZGWKFMuP4R3rlre1CXTMFba2NntS23BNM9E0pHMCjawEZ6jjNfp/+w4zm/YklcW8wuA3TaQece39aJNWA+7rhgSeT5Zz823/PNc/q6hrSQKeEXd6ZrknfkZVPVnlfll3dwW+9xycU+LlGA55Ix/n6V8ji/drO52Q2IZ2IAjjIL54wMfz+lIsm5VVs7snuBj8q897FEAUxtgYYFvSnyhAMBTuxk5HHT/61c4FeZuVG05XlvlxxSI21t2f4QenPFACFS+9iWDD1OPyqNfkcDf0I4Wk5WAfKpkRtuc+9RxxsnLNxnpiobugD7ztgjqOcdMUnmsoYFTtUc8c/nUNSAFcEjgqQQOnTHrSucllx8pA4xQ9AGSSZI4bIwNncU6NWZG3H5xkjav8AT1xVdwGeXKpxjgfxZp6/Lzkk9/l6VK0AFj6EqflY5fNKY8kdvXnPFW7vRAPVGXLFT14+WmTqx+b5QoPTbjr9KTbcrAPEWP3hxwcAhe/eo4V/eZz1YcYrXm0sBIzFsDoQ2OQKJIwm1WBLDknHQetTJAAbaCSnBU5GB61VB3uvOV3YwD/n0p8sUBO9sVClSApGc7TVZkLEE/JxjBHTFHLdagWDGGUJnOCOAPzqqowxzwucdOwpgNIwAcb8Z7VMvKgZBLfd9KAJYNm4uykMD8vHpVWdSJGZQeX7jr7UwLETgqMqfyqvPD5oJQkcHpnj8qFuAghcAMA7ADrgmoDsUnnO7ng9qewDbo7Qvl9ScdOagWQqm7Bz05GaRvHYoy3Eck+1tzYUEgHH5Vmalc53Rqdy4+6o44p02kyKhxmqwMlhO7EZMZ2Z57HrXiOkPMdQL4yySuGBGB9a/MvECbioejP0Hw/0xVR+R4t+3WI/+GYfi5I0Ml0F+Hes5RT979w2fyyf8iv4YtcDz3UIKt5YhQOT/ex8x/SvsvCOSlhanr+iPf4pinZlXbjbGMvGBjOOMVCY2WQKgwpPccfyr9iZ8QrJMAjpux/D14GasLuOQVJ4GDjH4VEFZApJ6MsBRjk9T680nln+FRhuOe4/xqi1d3T/AK1JEAHHXp0FWRHwSARz3PWgFFqViZdoAPzEHrzxj/IpcfXkdelBcYxlHUmVQpLBvTjB5NPZT90nBz93GPzoJinDVk4jC9Nrdgrc44qEIWfsEbjG3BJ9KZUql5pLoS+UQpBPX7wxVoRbRuVTuYAHBrn16Fxa6EmxhnKDZjPzDOfalVPnbcvHH8Pf0oTTuWk1IeUdQV2k88BRip40UbcttAHcU1oU97W1HeWFO5ccYBO2nAbuDng9h0pJClHceEx/EcdKRl+Y5DZJ9aNhNaK2wu0YOB2xyKaYsg8fkKQbNNDmTcDxjafvKKYIyFKk8hjtyPyqnGyCW3kMA3EAD7vocf56VOVbKHBGCO/akRLTRbEuwHGOgOeaRhgEjsO4oOiKajYQLkHg4GeT0qUxZA4bbjr296b01MqkXZEDrtDYHzY+XIpgSRfvHLDGMcfpRa0hOLbsPXjggjn0561KgIyCGHTnFUlcrlsiTaACCW3Hpg98/wD1qr42sd3Y9SK01sRJ2RAEWVHLofk3cdN3NV2jCLx8gDdGHPT/AOvQcbT27iFSPmAOfftSnKgjAHX5iOKaV3YzSGswk2ggjb93jqarkLyuOvoOT9KGrOwyORmUKFUs278xUW4klcEHHRuc/hTtoTOXLBlMo0Zc8qVGckdcmpAoYBVOGI+8x6UrNOxlryjZY0i+cjJXk4P0qnsQuHLcORyD/n1rSO1kIsFThsDoMYK9RUKKfMEaglWIGSOlWMYuFyVKn5vmqSMsG2sp4b7zD+v4U2LUiMbBiT8gx0244o27i2EA7EY6e9ITkkribdpPToMcVIh25OCQORzz74oIlISBWEr+YxfzDmMKMbfp+tTO+5gRkBSQSO9BO47zAwAK7s91Iz9KhMZAJAxtJOWHX6CgPhZA67QMZyf7xzxVQh2JyCDkAjHNArWQ9RtzgdBzuXODUZUZ5I5AwGHT60AldkB+UlgGwD2/pTW/eBlJ5xwaAdxqx/eVSykf3qiP3tpHOccCg0UbSGsFYerDjGOeKep2kbcFVYdvaguwrsx+badoPODyKZuUdSc44x7UFLQpSB12kDOG7iqUkZyS5OAOeKAi+Vh91h12Y4LDpV+Ffunbt54JHWpmk0dC0ZuWYztAHPXp1rfjZduWPT2qLWZc9Nj134eW3m6jbM3Cow4Hfv8A0r9ov2TIkW8tTkRFHRkLcd6/JvEt/wCxW8j9N4HaWJv5H2l4jQG4nwx+Zi2cnj3r5Y8bTyW/inw4nyt/pcoJkwMgg88/hx3r+fcMrVV6n61Ufunqlg4WFFQFiT+8IHrWzHw4P3VH3t3XNbXd2iErluQneoJG3Gc98e9PjUSITj5s4UdKyasrj6kcoYEpgjaM5zWLOSGUEfLuydo6U1JxlZEvQqtIjYDkZbgcc/Wo8A+Yr9Fxx71spc2xdraEMU24bdpQc7WY+lG1sAH5RnLMB1AqZrlZT0MnUAzum47o1Jzz1rGklyJAgKRqnyOF7+n61Ub3KSsZ8jO8bSK2yVSN4A6VVgG4sT8oBGTW0I6lbjpyFdMgDa3boc1btJgCxcHdnDHFWiWizBIVUKM7nJyW6CmQIqP83EhI3LjGSO4oasCQTpIpdwxl2j05H1qpEWZwNgBXpg80h+haMW2N2kYh85XJ9KxpGYluCFUfMdtND0GFlCBwvzA54H+eanjUMA5XnjkihJ9BN6CNCyZZgUYk7SR1pyNs+8/GcEjpn0rRavUmKUZF3c/lgsCp5yue3rWReHKqx4IPPt7VcNEiWmpaHOXjB5FRQdh68+lUpnBIVlCjtjjFaRlZWNCiyHzC3fHXP86rpiJnUgPuODxjkVvD3kHTQeVx1PYY46movLbOC3ynPUdaSvLYye+xZgQITnPGMDPA5qyWCjnJz1FJvoS9GW4JCoO0fL0P4VHO6OOFJK9gKpPl1HfQoBdgXksh9DRkFyGY8LwFHT61qZTCNUbLbec8qDyav2wY7GZtgycxGqUmloZl8ENlTgH2FZF9bqgY5VWIyBnoaVm5+RWihc/Mv9tHUJLabTLfzUVp5lOxW5PTj9K+hv2fx5XgKAQ/u1+zxhhjoCpzkj/PFevL/cVbzPJt/tB6/HGU8zvkjv1FTRLtAVSWYE968l25mela1kX4hjYWPzA85XAq8vUDgDPRRg0nbUrYlHzDaQfvke4xQeMlgeO+OlDViEr7leSPcq4BPzcEjp9atWrSBmEfRhggjp6807WRUUka6uV2qxGDnkdzUpJETbFbdkkA0J9GBRkRAE3Z35PAPOag8reGH8Q9DgmtoxUbgV9sgIVidv0/Wo5CWbpkADt2qtkDhF6kJ+YFMkcdcdKqyfLwDz05PpU2djGW5nSDcAGBCg/ex3rLmOQUbGVJHyjBp7i6ELKDHlmAGCAcVVXjaBuG1icluaqMrPQRJEvI4BOTnvx6VYXC5bPJ5yBWjAtKcqORkjhcc5qeMdCTt5+U+9Uib3lZl1VbnAyV/DB+lM3YcKQAT2NEdGWtGPB2kMSB/nvWdO+d2B/F1wMU276CfmUHyc8FcHg06PJPJwD2x1+lOLSYSfLEeTknOQvHOe1JLHtAJY9sYOM1vdGBVkTOMHG0nOD1qpKixk5P5nrQ9HcNiFlAJKk+vFVZQPmIGD7ijfQRVRtysCD3704sF6cqe46D8aI6PUB2Dw2D97IpAhcnGQuOG29xW32rE8iZYEQXcmfm+nepeqkEHJ6ZHWukUoJMo3DsAWIJORtAOK8D+NknmaPDdNuK25KSKMA7QeDRHcyqa6M8l0BFltY5DjDqpHHQfWvo3wLuXS2UqQhcBeK2npHQwirNneW8bIC+SDu7jmtQHcoJV1b+HpzWXU3t0BozgEH5cc4p/IZcjd833scjArCWsrADxj5wAeTj6UkfynODtHUleT9KmzYD5FLJgE4LGsi6XZwzjI7BeaBmTNtByFyR0GeprInjbeHIGPfoaG7ILaFVY9zkHrnhNvP+fahh6kgAngnvRZOQD/L+UEM3X58jtmnKpOw443YUkdcUN8oRWqLMYJYBycAfdx1p3Py7DgFzu3elJKwPUrlfLznPU9+afHtXAIzn73P50noGxeiywGQAoPBzz/nFXAW2suSNg4yOvtTSG11IJCuDnk8446VXlG47ejYH8P8An3qkhbFUELnkcMc88mmkBtygZLDnvikIixuABQkZ6qO1VpojnIYBQc7SP881cZ20GZcibnOSQq/xYqMoyq5OOB0I61ppuZyWpCiEA9/m4x1qNsDhs/lTWuhne+ggznILe+KdjGNx4z6UJLRBYeyY5JJ9ABircZwADuGF7DmqjfqItRsi5yxzngYxVoPncrbue4xgVDlcrVjJBtZyW4wM1UlbcGDE5K42+grSLatYXXUoNsBOTlQOKgQdCxxyceorVq2hnKI9XViQSyjPY1Nt+TLHkk4wMY/zxVJWMynLuZxwdqnHH+faqcsW4HBOR3zTjrIymtSq25iQzDbuxnuKgZW52fMG4AxXXDY553uVcEODxgNznqBVVhhXJ4HOC3r9K6oozkrbnPau/l20ruC64wvPevLXn2uAzLs78c/n+Fe3g+54GYXd0bVs2UyAMcY5zmu70mRGMQ2knI6Nwa9SHwnzld3bR6bo8bNPHICMocEAYx2r6R8FCR/sp8vIzyM/zps8ua1Z9feGY2jghRQoUgZAbpXrmmBGjA5DLjI6flXBLc82o+WVzeDOzKgTcSBjI4pJFZAqlSWJwTjGenFCfLZmbd3YsQRMoPJyrfxHjFXMkYDYx64xn2oikrvoRYZG5k3xYxt7Zq/8oVdy7sAZOcVlNKKEo3ADGXwWAHzDFTLlsFgfoR+WamUWtGdDilMc6EsQSeOOW6/4UPGNwKgomeeOmP8A9dTKyuFrDtoUlME4WoXfOepTI+6e3vWL3ARtoYMvGRhPl6GtCEEAAsN7YzkY/wAn/CoGWVt9s6ytlxjGcnjHpV2Ph2Gflz609bFU9ydD06j0PeobgqUKldwbIC4x3qJJqJte2liusbIgKkK6k9s/nSFnYhZQC6nBBHeoW3zEOijxu3EtzjGOgq5BsDEnLYX5c1KVx6LcvcnC54zwSaX7O3mI+7OP4MfhQ/Iq10WQuGBJ+X+7jGKlXBYbSDg4yKm9zUvgbrZoiMvn5N3as+CTcg4w0Z5AOKyk3fUe+jHfKrYJyx6Rkc/nUy5MxypYtgAZ4H1pWFoti9EPIbnjOPw9q34lR0ffD5q7h8oPQdqQaPQ/WKOL5HJYhgBkKOcf596l2gsGOVXPXA6V6STPlx4LfdyDkjoB/Sp2XaNwHQkdaFoAm/aQcHryzAYHFSr5RALHGGJJqbLZgSLtJICgZIwf8KRQeQ+cbzjmtogSn5WC/Nntk+1OVYzjcWznGM1QMn+RQcgEkcCmP+7IIH3s4ZjQLlJFRiRw4XIzk9asbeATn73pwPrQQlexHkqTuHPY46UuPvADnngnHWglxs2OH7vO45/4Dinh1clgAenyj16Ypkkatj5j90n+6P504RoyKwAxk8Hr+dF9LDWiGrHlj8uVxztH+fSpkXsSQAOcDrSDYa7SZjU7spIT0Gef8irm3coAHCqDkijqIVQygkA+24fypSFO3HB6HBo6gRlsEg7tx/lU0cXmdGyd3B29PamtGAOrKQMsADg/L19qtxLtz68Z46f5xSeiAGYHAXjnqf608ELu3Lhhjt1p20AURowJ3ZwRk44+lI6sNwAYnd0WjqAsRHAZjzxwelWFPPAyAe4zQkA9DgoMlQDwWPWhlJK/K2Nxzzk/54qlZAKVyFC7shuxpy7gwCjDMT823IAqOoDW3DDDkZ5GPSpSwYHaCCqg7SvU09EA2OUbjwyDAOGFT5xjG7ng46VEm4gMTjKkHBJ5YdKkPLc7gpXIx/OiUrx0AlgQswADZ3YxjJ9qnbblQRtwPmYnioWkrANztyVbjjqeKYvBYHOO5z71baTAd94/KMFemD1qTGRkn5V6jHU05bAPjw74C7VwMnFW449wKnOM9WFc9tbAM2J84BOFHA9802VEVCAe3JBxirv3AhVNvBLdMnjnrTkj+ZhnHpnmmkrASMoj+7kH6/55pRHzvKkL2y3JqlNxjcAZMpwxJ6FV60BN2RzyTz3qLvW4DvJztAPzZ+bd2FWz+7XCnK4xgdqqSdkF7D9sJUli24g9/wClJtH3VPGOuKUXymcnuNVSNxKk+2OeKtjCjGOAOGHeolqRoRGFTuDbscYJegIq4GSMdu/FPYBwZTkdBt44xx3qTaG2kE+oyKpXtoIeq9GHuRinfJ8rcbQQQMfhSasBJ95j8wwQB92oi+1zGwPXHTn/ADxTkuoDyc4BAwPYUwvtQcHhj/EM0o6SAhVTuOSfmIwuaUq6YOfunsOn1ol2AkOACMDJ68dqikw3AA6/nWl7MBvljJCrghe4z+FTR4OBtyB146VL5m7gNkCZC4KkN3PBoj27sY+b03UubW4CPubOMfKM7scGnwnA2qyBRnOTn2rVe8ASBmIzn5Se1S+Uu3cQeCKcnZAIuCPlJC/XNMILZZcu4444x9amWwEkeI85YM4zhfenswA+UBSQNwI/SnGLsBCV3csQNp5GMVKMMBtP3R/n+VNK7sAquxGw8DkfdpjLuOAGx6AUrWAVVHAydu453Lmp/LEuQjAMcYBXr7DH+eKAIhGchcEjOcinCPlSCxO/7pFVYBsjMCEwSvPak3KA3y8Y4y386uEWBBIpywVsZxtz+dNVR2BPOOvOa1iroC/BEQF9Ax5xXa6UhWIIpzkAcf5617+Uq1QxSujsNPXLqGdUIYYyOOfWvjD9r+3dvDjsxjVf7TiB3KCehH+NfTrRGKXLM/P1DvVWwQDgLx6f/qpWBwc9zwaZ1x2MyVR2PzZ7d6pSKpQ9R2UZosUcXrduJMl0LbMlcnp/nivI9UhCztsjKr65HJ71pCxLSe5zV1jaw2DJPUelc9dR7gSGUAt2X/CrMLWMqZCAVYH8ODWdKMbV2lmY/N6UARSROqnHHfp+lUpEw/CksNvzYoGKueqjkMcgrmtSJdm04PzY6H8aBPQt/dJGMn+EEVKoRtuAdwA6DNNa6E8w7yzwMN8rEjIqRR5ZwqtjPOD2rWHmYnmHxGZTpNwFbkDAXOM8V5N4LhjlWOV/vPLKG3DsHIH8qt6MrRHtOn23lYX5htAIxXY2wwinYx2sPlxSOe93qbVugTOFPbPAyOa0IIQOSd3OSRnpTsouwjTjXd2PAG7jtUwUA4APXqewrZR5dAJAqr8ueeeAOc01gCyqu7dux06nFNqxnNtaCrtGQ6kkdOeamjgwxyMBTnk4wKbWpMmpbk5h3KCRtwDSRxqPmIdQOSc9qRPQQqeSoCdcMRnmkVCoCKu3jPIyTmqig2Y9Y9pDEED0K9Pc1PEhOcgFi57cfl+FS0O6LiBABuAU85Ht61LtU7QMIS3AY5P1pq19SSxHEiknGGB9as+WPu8DLHPHanJWYw8sfMNpBCcD3qsyFW6AkHK4ShctguNEQjJIUnJO5cZ4/GkaNDg5A/SnGKejE5cpC0O0oCQFB9alVRvDMpJCjqKPhkZO7LKxqCowN7dOOak8pQ2VBzxnB4x9KpL3rCbQySNeVUZY8ZAxzTYoGB2swYkjcOcgVoK+pLs2scj5x7YB9KVolHzYBZfvgUguREAsAB2+bjpTPIw+RnbgHA6/Sm00IR4OvJzz36+1TKu0rkMAhBwV74/+tRsA4JnJIOMnJIpfL3Fto25UZYrzQkMYoKMA27gDbg1OrDGQDnOCSB1pIOoSRblViD94jkUKnIBXDZG0+pp2sDHeTtJZgRlegOKoeRtzgZbHHFGiK2RnvhCVyRj73HQH/wDVWNcaghJRfm2kHpjisZaM1TTsY76nh3GCrZ7V6P4H8D614vm3WV/p9rbgkSG7Z94PbAA6fjU3dh20PSpPgvrcJEVxcW8uST/oOckdutUrjwJcWI2Od/JAZsVzlRRzt74fktfmMg4PACHk+1ZBsgXKyBvKJAbBwSPY9qBbIrixjXK7CQSeSPvD0HvVGa2jGUVDtTr6Uik7FdreMKcAdP7vX2qKSNUBzgrt6Fe9Nlxv1MKaFy55yAeqjGKyprV5SFJCkMfurjip2KW5YtbQZLAbhgZ4/wA+ldNbWyqoUDPOB8veqbBm1FCMBSmc9+mDR5CrkhR6dOlFkgIDFsOSGBA71SvJyIXSMHaOpxnr/wDqqWrjucpdWfngEtt2txk9fasiON0kCngBuP8AP4VDja+gKzdjt9Pb7PGMjt0z1r9JP2LrrN8whYJKyttZT1LIwx+jflUdDWKVj9B54BGABndxwwrn9UUfY5s537DtweD71zVFa6LpyfMeV2cbJLIkilHR+Ocj2IpiyBXcbSMcDivj8db2rOyGw5IwGBUbgcHrmofLMe5jkH/arz2tChmActhsgfmaiciRwqjPI6jP+elc4CyRg4bjKH+7/SmvIo+TOGx6UARQMhJVjjceWJwKknjMSAhlYbiWwuMDPH9amS00AqKH6cjJ6Gp9xGdwUqeOPaswGKiKxYHOMc1M/ltjcPlJAznGMU4sBkUG1iGKY3DkDH4VEyhZFXGxhgqQP8+1T6bgSS2wVUcFiQctk/1p4lRUXcPkHH409gJVlRlGVJXdyc1TmDDO3B9x2p9FcBSrMgXAA6nI6+36VEFcbt2VVDnkfzpr3WgLduwxJuP3FGzB7571WRTLIeGC9gT71DlaVgLEiEqVJHX5MDFG8IAgIz3yP1qoy5QI9pXcUO1m/wBn9acGwDlsgNjduz/ntWt2gHP5cqOoU7to/iqDysqFUsD2JHektQGyK/yD5iVznaccf5xUixOUbCsWAGGwDk+n1pgV0YrJ8/3dxHTv/nNRSMplAVXwpHQdfpTAtgBiUBLFUBbC/dB6E+3FUI5Vlne3QFnjb5jjHWltoBbH7s7GO07sZxjFTR4wTgt2+72q7aAQSbWxjgqTyDimOfL9T6Y71K3ArSXPDbQd3pnqaaEDKrkcK3I70ARyKqkhiT81ROPLPQ4B7rSN47GReSxoCw+V9vJxk1zbhi7TF9wP3Vzxx7Ut3oRUMfVd0tpKCfuoSvoOD1rwjS1a21S4CZI887znp2x/KvzfjyN4RfY/QvD+SjipryPJP24Zpof2bvijBbKgkj8B6xKodc7v9GI24/EH9O9fwsXB8+0tjG7eWLVPM3LyxHXPvnNfVeErkqVVef6I9rieVpJeQzYyqFAABAHA6VBIWEgixkbQTxX7Qz42WhMiAOV5zkc47U8KCeSRzge1THYmK5Kmo8gqRjOCcdO9TsoOxVPzMSMUyXKSQ5V24ODnPrVhVblc4B96HojSLvqybyfKwNxHf5u/PYU0/KVwQcn0o2LvJJv+uhaCkKoCngnJIqbyycYICj/YOcigHG/zJFRUxwW2/Nwcc1Cyux4Y7SeOMU99CEm5EiAEshXk8DP+fari4GNxOFx2rKVoto1jLlsyZVKtnOduDtA5z6UY8vdxnaCeneo5WkbRehIAWyuw8jK880NE20ZPfnimtUCak0g9MKevBzUqAnoB90bhilsKMr6Euwrg8tt7bak2gEAjcB+FA+ZK/YAqANkcY9etNC4JJPsFHFA7LlEKFiQoPHWmFegIIweeOtN6aA05aEu1OBzgDkZpwx3HBbH/AOuknbchJxjtYcFzuIBx2wKTyyM4PHT8aLG8b21FZdgX27Y796kwAF/3uM02rkT01KrL1yTjcevakK+a2IweB60Jq9jF+9LUVY8ZzncOw9aXczE4BIB9eRVp3NLpaDl7+n1pk6ErwCOOoHNaaLVEy2ZCu5cABgB+NBXrgMPXjmlsclT4rWGtlAEy3zHjIz+VRY9QM+jGmtDMhlyCAqgsTimzLlBsHzY546U0rk3blYrgMPm4JI47dKr/ADbyzfe4GccUm7Gd+jGECXBzghvm55x2quw5YgHAHc9aaVkLa6IixOVfkN+HGadtIKAE7c8Bj1rSGwhBvXgBmCnO0cE0zgFgSQxb9PSqAsIiKCQCME4ye9QRq5Y/OOvUj/PpTE5com0NIwclSoHA4/GhkC5XleTtYn16fypGcnzNC7QyFm7HoD0HrSqUQHAJzgH2oJJfL2qSpw/Yt+hqDazffH3T2Xr/AJxRsC0G+U25eMKO/Tj3/wAafKcAbWAB6UAytKpBHBJ2jvUCjaT0znktyRQF7ob5eHK5OcdMckmmBVOcAhQvzbjnJ9KA2uRt9w4HQn+dRcZwT932oDYTBORwDjrimKNznO3CjnP+FBpF3ZGQFznPXK4qRSNo4xxySf1oLsiQgKgGSQR2OKhYAEADGPUZoY7paEbH5CrAfLnqvWstWVnOQeD8qbucigOg1Q5zjCkc4YZFX4WyRuAKgdu/0pS2NKbexvW0e1UKnCEjnOa3beIswypCg4GTwTmstmdVlLWx7f8ADiBG1G3Ukl9w4Ar9nf2XEjbULKFXRHfYMMcEV+QeJbfsGvL9T9S4Gp+/c+1fFMCid12fvUP7wjoR2P8AKvjfxzbm78baEswaVYppZAAdu0x8jr/wGvwih7uIS8z9VnBuB7LpwiWBVwVYcdO1aiSoZMIfm6Lx3qb2bM7a2JRwY2lY53EOoFXowwChWwhPHHShWRST5rFWViqksMhiQV9BWY6j5UKnbk49qmbSWpBnzoGR1jU7kHcdKp53Im3O7/lrx6VvTcYbGvJysuW6+du3KML71NJAREyHLjsw4/z0pNvnsTMwtQVwNn3lyTwOlcxISA0WSRnkkYxThHl3NCndDag2nGcZyO9ULWRS0oQN8rDcTXTKzYx85CIJHB27uOa1NMWKZw75RQPly3tQ9N+ohbl5I9yogKtJhcdRUtuC0YjlHzocjIGR7U7XAjuSfMRlZgyAjDCooSrONoXdg/w5x+dNK7BFiVdyFQC65yeeT7is47QGRiGB+9tNTsxuLsUJUW3d+dy9SmM5/CrNlIGUMASc4XinoEtyGaV5JSHyu1js2j86bLGVVACcknepPT3qvhSEldmtEvyDBOAoAZx3FZl2uwu4II/5aLjORWq2Jlpqc7ICvQYYt3HQVnTKVH3ff5u9FrFpXKTZYge/A9qoq6GVmxnHAGO9bU5KIi1uUFjgluOp/So246kDPA3CtYWUtSJOzsTJgdASvfn86tqeCuznPJxU20MyVlwqjnqdwx0qtOnG8Z6/LjimK2pAc85PTrxmlYZAJwp9cVom+VIUo6Ewj2OXABOML71obkCbGHzMOcDkVVrGJJKxKDavTG0qelZV9KEUrIdxOR16cen4/pT5eayH9rbQ/Kn9t2K1hvtCZSy3f9thfMByoDAdR9D/AJxX1/8As7W73HwsnmlGJI1thgDBOCeleo9cEvmcUYxhiNT0443EfN3xgU9SF2nIA6nJrzetzsloX4T8pznAzgEZOK0YliO7+9juakQZO5QDtReSQMfnTgyjPGVXnBNISVmVElZnYgYVT/EOa3LPZsb5TnjqavVR0GX44huV2H3fu9cCkuCABtbaxJzS+FgZJPzr/vnhj/PNSRxkFmYlgR09auLs7AJJgbckONx3kdcVSkjyRtynvtz+dbaMEVoxg7cttDE5xVO6UKpAJ+Zzk9SKm1jKSZRcleB68bvWsif5ZGBO3OBnOADT5dRNNaFV923OR8nJWo3jYR7sd+cDpQnaRJJGp5BIxu5+XtV1PunhvRSOg56/pWyuwJYozy6t1HAz6VeRdwGV+bJyKdnoFlcvJhB0JIxxmq7t82SuWHQ+9IBjFFBGDuI9azpgVJKhtp9Dnmm2HkQAY5OfwFIFBLMpwTgDvj8qaurClezsO+6duOOp46+o/ShxwFUN1GFZsnNbR2MU9CpsOSpDKMnnNVXQ8rjftznrx9arR7hsVn+XAI9dvOKgmII2kY49cUraiKoU7yP4TgfMOtSbAXwpPHOMVXLfQB3zHAxz/CCO9RD5nAJYcnp2raxSSXqOXLchv4uOKsZYbhsLY7YrWDujOTSKk4ZkJQBiBgYGfzr5y+Mckw0uTTiy+XcMJCdvzZB6Z96tJSn6GFTWJwHh6Hbp8Cgf6uMKvPpX0X4MjK6bHwwQgcg9Oa2qJ20WxlFanfxR465wv3snp/nirpiDjhsIgz15Nc89Im1rEnlHj5GOB0J71KsWVI24bPr1rK2oETLtJBIwOv4VNHG0gyvBPqOw9KFoAkiHGCCuDwMY/wA9Kxr1M7sBvQ7mqR6GLMAAqnrz065rMnZeQSOB0xVKzQ7kTKLYrIBvO/KHtUKruUkELk9MVLgoyuxE8YDIyD15PYUmMAMMEIcgLweO5/KndoLNEoB43ZHzY+tDKdpwW3Y5JHAApLUpvkRVKAtnBJDcAH8KfGqM53dOjkcYot3Is3sakfyDgE98DnipNpyrc8mrXul2urIX5c5deh9MZqmxUuVxjaM7QeaW+jFbWxAVwThDtHqMnNRuw49Vx35FShChNyNkY47jHHrVZ48E85z3zT2EZb5TcWG3scjFVgvmfMxOFPI9q2i1JNBYjPAZcc7ePm5zUTLxvGdo6d+lOMkZyQKu3aQMnPPFP65GOQelVLTQh7EoVcHJO4E9KnIUBSGAPv8A5+tTGTUrBYlVcEjbnK9W6VMvzZAbbgnOTT20K0TBk3gx7iSACSDVNwFwGJJyQcDPFVC/N5EtWKDckDGOw+b+lRsDyoxnH8Q4Nb2kiX8LJEXJAHUEfw5JqxhSAQrZHv8ArS0uZ2dmitN8ufu/hVCU4HfGMHiqjpIymjPlZeB6nGc01lZeCOf51207cpyzM+VmOMHHOML1pmNynaMnnhu//wBbNdUXqZVPhOZ1pwsEoPK7T34ryd2QFzzwuc44/wA9a9vApxWp4OMbZs2rjYoB5YgV22ls6lAuBg8ZHNerax89XdtD1/wxEJHQysVUyKG7D3r628E2G1liWMFBjbg9v8ms6ik46bnlT3Ppjw+qQxAgsvAywJr0/SlcBMsVVjnfjk59K5NHqeXV3OujKBTyNvHz5q80e6Jdo+bjt2qTDmtqiSMM2RtBwOmAM00gHJI5A4wOlSpK1h7DIoMuzjnd94YqcRM2d7nAxt461D1d13NOXXUuQNtAWTG0j8Kn3NIw2Atg9FXGO2amO5pLVWEY7COOQQfvVIFTcBn5No3ENwf85qHoJq2gqkQMwYb2PTgVCqqCzMcq3Zh0x/8ArrFxvqBXjj3MzbtqscAYyf8APWr42xhi33QopbDLaSfIrxqW6fe6+9XVUbWwOWHQCq5mjSOkh2DuAwwGOeagmfyyrFuF/wBms5e6aWIWbd5eVZAOnORmkx5beZncjH5eMVmIvxr90ooye39KtRRJjr8zNzhv51N7O4bFlYgmcnqeSakLmJGO09cLzTWrFYnYs4Kop3A/iagWPyWAiOdhzIhGDmiNoo6VsXiBJu2Hbt6cdKjMCbiM56fKDzWUnd2AY4cMAo4BI5HAqxbqcl8N1weOai91cErGrDgnEkZwp+UBhWoDdQRGaELLvPTsOf1rOc1HRhsfrUN6soJCEnH3e3b+VTMpYIVI6DeMdR/kV6jPlmJsKsTkjco5IxUhKhACR9fShaDHRrwCQB16ipZFGG2g5PqOB26U3qBJAqswHzbsdj/n3qZVVCckfK/NVCwDpI9+Ad6sG44xUCpJG4+bK9sjoa0WoNE/+tGAGVgOBmpN5UIrKNoPpz9aa1HrsySNwoAOOo6n1p5ZGZRnBDDjPSm9gsgTZk8NuzwaibeGBXBwe4yMVJEhwcEYyC+emP0pfL2g/X+EH+VErXuZJXZJEvUAneR0xUTBg5yDgDAGPzoB36kqKWZeSpHTA5pUba5CkkgcH1+lAiZ/m2qV59WHXNC7uQpyqr/CPSgB6BupJAGOvenbWDcYyeORmgBzBHAH3XHUZ7f5FKpZSNpJO7jjt2oAs7N2DjOOoBFTRxiLcxBHYgjFMBpznKlRtP8AEKaV3bsZx69s0gHRx+SF5baSOrd/b9KI5tnDDnJ+8f0prRgW22sp2H5h0x60D5mCkYAAz6n/ADikAijPAHft296ljZ0yeUII4xn/APVQrAKELZP1wcYxTPnDHLEKp6YpuwFg5KkMTsHB4puxVbjOXx1NNWUgLSRBsc4IPf1HtQwYZXG3p1GayqO7AjjXc4TJAB4IFWfkGRk5PAGeg9azWjABlcEEl1YkFRz7U4FZB824EA/w8f5xTQCeWAMYbODk5yKQZ7A7cDJA6URQD/lAztGAelWU8uQAMDz0w3H5VN7ASiFRgLngkjPepWh+UFZO/QCmrqVgKoVgSMHbuyCTStwAgHc4waAHBcqPl+bP8Q61EV253Er261S0AnBLKFAPGT83OM//AKqfsAC/N/F1UVKGRSK6FSpUrzkYqRbnsq88fLsziq+ERKrcFse23OKibcQSQcB/Xrj0pXFJ2HKsmVyTwecjp9aubXLjGDnpkcfShGXMtUOJkUfdJ5PQ9KcjqwYnJb8fWlysSF27sr23YKt+lMaN0wAwz/u0WtoJKxPsK5AynTkrSIrk46gHuvWqa5UBISVJB3HHpQE3YUKeMZpJa6gOTIQ4O45OOenNMaMF97c8gBSO1D3AkK5J4bdj5e2aayAYDfLnqKlaoBqx7QD82QufmPBpjLjG0sw45xTAY5bDYyxPqKau8HOflA/One8QJdwwpDd+oHPH+f0obIHysxIGSqDmkvwAeqgYJO6lAUMzAZ54Io3AmJUhcjHquOvHNR4C55XK44x3962hokAdMKxIGeeaXdnAIOFPc9PercWgEEe7jcVU9T6U4RY2KOBnqTkkf5FT8OoD/Lw2M9D93GOagjyXUAEDfVxa0QEzQnjBJG6kZXJJJYR8DOKUrJpgM+U5wWZSTmno4U7cHAXjJ7UbgT7cIeB83TAxSrwFzleeoPWpAYrbWVed2fkpSpVi/wA2T2z1pgRtzlc88YGfX/8AVTVHJ4zt9F6EVcdEBC5DMMMCAe4xj/OKkX+LA6AcY9O9bUgJhJtkTaT94bsHOPwrudH2tGG3fdxgDrX0GU29oY7I6u2TLryRggg4xXyP+1rZRTeFJI50Z0doS7bsfxOcj6Zr6Yi1po/Oy34jSIyeeR1kwPzonjC7VUn/AHgepovc6FZIz5Y1UKuThSCc9ef8msqdcZHUcge9U1Yeq3Mi9g3I2OSPUV5Vr1ptdio4GQcn9aakDdkcJc24ZVUjHzHOepNc7dqFyCGwvetTnMqVdyEYKntuHWsqSPGFx8wY7sHnHYUAQvG4wSSMcAY/nVHa0jgFh8p4yp596ALKLtULnJDHBA71dhVhgAYwcH1prQUtCxt4A55J71Og8tgBu2k9O9NaK5iTeUfmcg7c456mnFXGWK5bPTb/ACrWOwjzLx7GbjTLhCvCkEYGOa8t8J262xMbhtr3Um1TxjnNUQ5bnumnQswAwcsoHT/PpXQx2rRqjkktk5H8qbizI1oyAwEiv2GRwDWxEqO/CbflH3hwPenHlckgeiLXzMSvIRcbs+lOIcqQud3ReK6LXCT5WWIotuC2dwfnj/PpTzBnsdwPTP8AOlYwbuyXyOqkP8uC2B1qSOLbj723vnsPelZgSKnJVVPTjJzSsm3AHZv73eha3DYYYtxORnPG0DGfpTVhYYO4qScfMc4p2fQFqTqRyrKSR7U9YgzA4brxgUNNaE31sWUiPJAb6Y6e/wCtTquT8o+ZQO36VUY63BuyJRG5x1GTjb3Aqwq9yrAbvlGe9W1cXNcYdwDYJDMcAgDtUSoW3Enp3AoUVFFDQMHBBy3TB/WjgMqZPX72eKaikjOTfMSIuSOmM/e28UojO0gD5mYhfl7UEEqrt+ULzuG7d1FIQ3OAcjPU9KAY4Zc7HXOU42jqP/1U/wAvaRgEAP8ANz0ql5iGtEdxbHH+70qx5RGCUPyjPJpLVAVvKwT2IXO7Hb2/WnLHsIXHUDHFF7SBgwxznGeMhetI5G1BjBxxQBJ5ZZNoA7cE0Kkq9QepzxzQxiKo3hm+VvUEZC0FSXKKByB8zetIQ8RYADN827oBUzJuxwRgjnHIOKY2rEkkTMijBDA46dajNuWQZUAkYPHak9htHLa832azkkAG9MBdv9a+b01zVV8WXFjILiSFwFjyPlJI7f5/PtjLcS3PTbPSJWceaZPMcAsxbII9QO1fS/wp1Gx8LJJHqTTorAMp2E4B4/XP6+2KiTsjoi7o9s1Pxfpy6c95bXcUsLjC/IQ/I6YI/Dp+lfnT48/aesIvHcfhDT9eA1CaZiLXyn+90xuK4GeeCckg+hxg9hryO10vxlf6sY2e5mlLHhtwwT1wOPrXctIZgJEYj0jbrn/IpkLVESswYAk5z69M1C/JOW2g4xnii1ik7FdlD55bO7ClT/SoniySCDj+LjoKrRblxdjNkhwc5YDjtnGPWo1hG4ZVgD13f0pWtuVGVy5BaA7RtbhiflFaLRfc2qVG7pnke9JqxUvd3LqncvurEnbT2jOwEE7QcnigCpJuXcWBJ6cjsKyWhdyzFflB4wNuaGrBdxZUkRVQ898E4/z61z7Iv2kMpO5WHQfyoHazOltWby1BChM9SoxX6JfsUP8A8TG/sRANxljPn7/uxjec+3Of0rCSsyk2lZH6NT4BCK4lGeG5H55rA1LDwyxk4469/pXPVSNaJ5ldosU7FAWYn5ueSMVUWPdjI9cjHIFfF45L2zO2nsIGMeOD978v84p8x27c55YckfniuIsrAfKB1Yk7Qp61FNEgU4DZ9dxGDXMAz5ghDFiMDbtGTn2psa7GJIbpycf1qkroCoXALGIfKM4Gc81o9UUlRux3HHrUuGgGexbeSucj0HpU6ruQ7uBjqvGfyrKzSASJ1aQR7Tgkd6Jx5ZCZBJPXHX6Cpt2AmVGVCc4bnaWX/PaobiPdtCt0PUHFDumBIysYFBIOCeWPaqGyVyyhcjI28cA07WAndSu0Yx6gmpogshxnlTzx1pANLbG6jg+n86leMbAc55POODTk+gFRvl+UY3EANx0peVRgoO4jLH2zU26gSKpwMtndnnHQ1GsaBwSG2+7elOCaeoFkuhRQM7d2Cf6UxGTkPGQffitpLSwEb27+aHB6N/ninN+7dVJ5AzwPWmtQHj5SpBU54G4d6a8rJjCEgkAjHtTAgZSHUZxhicMOSPaiOAvMZZDv24X5UxwP6+/fFNK7AkbcN6rn/e2579P0pI7dY33hTvbG4gc8UpXTsA2SLdnewHXt+lSfcRxn73cjtRdKwGe2eQv3ycYY1PuG1Qw3eg6Z+tAFOVFBG0HpjC45/OnbtxCKF+Uc4FO9mBXb5nPBXZjnPWqN7dqsTJjcyk9sCpZvHY5yaUncSo3ZGAw61k2ytLLIPmRkblW/Ss+aUZkVDP8AEUjQ2zRovLqcEj2rwvTCJdRuFYbGW6IZjz07n8q+D40hzYU+64D1x0/T9Txv9uMQp+zd8Vp2ilNkngTUY2uGbDBniwCfYkDPpx9a/hovY/sxW2UZcRgEKMEDnBPvX1PhKksFVfaX6I9vilXrr0/zKQVoogDIWVSe3X/9VVnySGTJB7Z5+tfsDsfK2Jo2ByoPIx2zipl4B3fKA3r09zUx2J237kxXjoccZJqSP7pyM9s46UyFrcsIobuOMd6ekZHfo2enSgL20JGXcQSWXA9amYrt27Tgnv2oNHUtoTIFZ1BJ2gc4PNWV6kg/TmglSs033JEAODj5lzwBz+WKNu0nJ3KcA8Yx9aexqrMeq4Y8ZO0YCrzxUiEb1+8OcDJ4/wA8GomveHazRIo+YBc4L87hnipQg+YEjkcZFZvRWNYxtr0AjHQA88n0qXawUDnn06UtebyE00CLnBJIG7pj0qVI1GSxGWyFH0oZa0dhwIHTnYx6HH4VIqDIOOmM+3vTsRo7ruNYBRlR8ufm5pEQnI9Palpcq66BgqxG4Y+nNLsB+Ukg+oPFGwK7dluIIyCQeBjv7UhGCDkE9PahK7D3ktSdfl6L0PfpTsKwwqnk8tv6UeZcJb+RIEzgY2sp544x2pj8vjbyTyNtP0Ce6v1K8qGPk8rnjBpm0ZJXIJ60rLoRdpNeYijG3rgE556YqXbnJGcHGTn9KqLsy4K1xFX5yQDtGODTzllIyBj+9WtrGcloRbSccj73PPamSQjqhGQMnNBxzkpTbRXK5ZFH3T1PvTH4PAwOgbGOlBBHJ8ilgufyJFVWyAwONp4PGaZi73I2dWiUKvz5OOOvt/Ood0asobpxlh6+lFk9CRkoIHGdufvA9vWoUUc7ckZ+XPPND7AVmieR2Vzt/u4WntGqoF6A+/61pHRgMwVUFTjng4pOQCGLcr9/HSrDYenQIFJ68kf59KrMnl8nPGe/T60ESuS/8sySQBx/Dkn6GhFYh8qwOPl3cgUEJJPUVcfIT97kA54NPMZyMswOR8v+NAgdQwVd2drHcKAA2VyAUwWbGQaA2GbsqWIyCxBy/wA2B0pfvg7RlSMdOaBFMnHykHZnG8cUjFCVAIAGOR6UBYiJx98/Lu4wMflTBsT1K4APPU+lA0QqpXIwSrE5yPeo/vHjt3xQIR1x8uOD3FMPOOR0O2guLsOGOQMnnH3ugpeCRwGx6Gg12Ho21JFZcKc/MR0NRbGUc53En+HtQFiJ1BBZQ3AGfSsmQDdw2G3HGTQNqwsZ6CT+9wQeKuRjDD5ht/h471M3yxLgtTo7QAbULY45JrooEUMApL9MYGKy0OqEltY9z+G8chvoiFwUdecV+0/7I1sg1SM3qb1yMFeCFx0HvwK/HvErWg2frnBEEotn114nCrc3KwFmy2Rzu6V8e+LpHPxD0X5ijSmdemedmOK/B6OtZH6c7KB7FAoSGPJBVsYOO9TxRRxzFwCQWPOf0oM4xV9TWjj3lgRlscfL1p0as6BXOxlkwT6dOtNSi5aBKNtid4lQFyNrsMdOgrAu1dJFAXKFhglsfhRytuw6a1I7kGNDtywPZeM1nwQYldnPzH9aqLUk7bltOxtQIik4XGfv4PUUkygAhvXjnt6/pSTc2r/1/SMpyfNY5q8D8jqv94NXJXLgeamwKpIVsnH+TXTGN3Y1Myd4wrQqSxA7Cm2y/wAJG4L98mt0rj2C6jBWQqr7VORz3q5ZqfIjbdnBB27f50mhMc8/lyMjKd0fIBPApLcyyTuWyRIvyepP9KS7g0WmQynDHD5GDjge9VoYZFnKygfe4ZeAfpTKjpItzBuU6ucDKgVj3SoWKZPmD77KvSmwkUogkrsxbIVuGYc1pxknI2hR2C/Xr+lIm1mZ7KWkKqdjr2zyBV2OJWABHzZ+Y07oC8g3L5ROT03betZd+nl7lYNkjDHHAFa0/h0Bq+hzjxndgscdu9VJydrKF+fbxxV7jsrGcUwjgN97j6H2NVIlVVdSq9eOetF7RsIeExz8pUnr1poj6gHI2jt0rSO2pLjcliJDBCcMAA3HT3q6u0rgE/J/EB1qmrSZiP39NyllB65xVZ96ycqwDHAU800A3y2RiMfKCM5FSSJlMKuASMHbj+dbUtUAQLhV43urELnj/J6VeVeQXz6FgMVcVzMzmluNJzjB2sGIK9setZ0sHnO6zNt5wMnPWpcuW76IUT8nP21rt5fEGhWLnP2nxDtGQDhUGc/pX2l8Ft9p8NNK08fI1wsMuT/EMHGfyr1XH/hP18zi/wCX2h6N5ZXkDk/fdh0IqZTnjyz2OSa8yS5TpWxdhkAIBBwD83bH+cVfiXIKNtCt045pDLZhUIuSccEnFROORhflzzmjQLFRVcsqgkKGzgjr7VrWkR53H5P4jVLswNKRQuxcFlzhecU6T7h3H5BzjGDjPNS4uQGaRGoCBg25iScHj/PNWYhswWyVOeh9qGroCrINxAz0Y7cn37iqcnzEjLDkAe3vW0G0NaKxWdSMg44IBwO1UrlSckkZz6VREo3M+RiFIBOe3y1lTMM4+b8DVfDIiKIpDtwPmDDoBVf7u3qcNzzUktWHx4O7nHcjkmtEAnC4OCOQBXTHawbEi/N0XgnqR3/CrsK8Bd2TnOMZP4U/QRo+XtTqd3bjrVZ/mAwCMdTntSt2HboQMQdu4AEMcgjtVKSVVflSqjGDjvUifu6orP1BGeMnBFN643D5T0AGCarZ2IlJ7DsHBI59VxStlSRjHY1rBrlI+0VpV7INnH3mGarycqQ2ME49M1bXUW5SEW7BLfNn0psiAAk9e+TSvYNzP2k4543Y3Y4qZV2kZ6e5rWmk5aiIS/JGWwD+dMx1wenfFVcaHDJyBwc8YGOauJnGGB4+9xVQdpCnDmZVu1IjJU4Ocg5r5Z+K0jpcwRytuGwlsH3ral8TMKysjl9CZVt0VA2AckZwa+kPBsTpp8BY5zGOCOK1ndLUxp6PU9CtkypJ+bHatGJfmKleGPpyK56mxu1YteUVwwxuyflI/SoGjZC2BwOfu9M//rrNaEkSruKk5znABH61aRs5AH3Rgg0JXYEEy4Byd2BjgYxWNcq6gFjjJNZ2tJ9xmFcjLDjHuKpeWvXJ27u5zn1xV2sxtWKrKTuGfXYM9P8AOKhOFHJIXOee2aqzsCV9A+ZlIAwv+71+lTIeqquPQ5z370lZkyvHYnC8YYkEEfdXHNPc7VJz8o70rW0FfmKkiKq/xbmbjnmmxxsxA525644plpaqxqRZ5UkcD5cCrPQnnO1RRsaci3I2VW3A5Pr/AJ/CqjqpOFA4/wBnNG7M5WTsV5NowcnAYbvaomTc4ABwAN1IIiBWUKBk5Y84qJ87WLHrwFAxinsFkZEvDNkEnvzioDjPyg8dvT/PNaKLihWY2VV6hvm/uioixXB2nGecinDewhWOQSSBg8HFLGoJUE4O6rlork8t35Ev3ccev4e9KoIB68Zzx2o+EJQ10LcXyqM5IY/eNPdOp44HOVpcyZEopbAoJBKKw56MM5qpNtGXVjnPAp3s9BfZM2TccAAg54OKbIMAlmHB7Gum6JEy2QOQBjmr4ZVK5ySuPxqWuplLqyjO24ksTnHp+VVGjBVjknsNwzVRd2ZVFoVpQuANuBnHAxkiqskfyhcfd5A7mu2K0OaabRTlVQEUn5gx+8elQqRgn09/euhaRSMZL3Wc5rkSzWbqGKrkndjvXjDOBKd3Y9xXu4NvkPBxiTVzobNd2w+hHOfSu90barq5UtzxnjP416sbctj56vHQ9n8PKsk8AGVy44YZr6+8CgZtXXK7OAO3FRUvyux5FTS59MaSEeNQAuSoPy+1d9YuFjDORgcAEc15tTmPNmuaR1NmNwIdvkIBBz0+tabxyFFZGK4bjjHFHM0Y8oZCqoTJ3Z3HNPZd3HTHp3qEOwxZtgkLFgRwCRUiuSD5qlFJGxc81PKua7GnJaoemRkAZIJOCOTV60jyA6yBZO6YzmnszXYtyKG+VlPYdcD61XZJNjqgATtzTnG6sA2NZdqB23bQasEIuVXbjPQd655bMNipG7rtXywqMeOKucsV2/wN8wxxigaV2XHOyM8ZwONvXNLaBhgFSGUYPPQZp9BptaliVgGUnLMpwOcVTueHjwuVJ+bjvWU2av4hMsCdrAxg9SKnjgygwRx7Vk9IjLka7VBAG5c5wPep4w/mDA4HqaBou8SKqyD+Lv39Kl8lih5K/wC114z2osgiuZkwi8tUcncCMBiOlC5JAKHyyeDuwf8AP+FN2SNU+WJKNm47DzwGTB5puwtkoCNg4bP6VjbQpSuQFgysdmNrYTvz71ZghnjZGONu3PTr9agNjVToAeCR9wmrcPmgFzKA/wDChPBHrSkrk83Y/XeSLe37ssQwx9z/AD70LwwRgyPx/ve/8q9NHybZOVwCVIOB0PP4ULCGwMng88Urq+palbQkOVBQc8dcdKbErB+2FHVj3pFkwjLOXjbB4GMZzU8MbtnefmQ5Xirjo7AK6lSCWGMDv0qcqkiEbl6/JuHFW/jsF7EC7+cAHtnpT1AHykljwBgfrVDdh6rtJLAlR2A5FSKyZIUH5s7gTyKolvlGY2qWLYHow/zzT0VGyW3LtHI3dKkz7jvLDOuAw/z0qyUVQMAjHJ3DrS+0SMjGCdu4svtx9MUNh8DO35uQe1PS4MQDCjI6MevSnRt8xJG8D1HYUCJwpIYqD/s7RyDVcx7X3fMmeB83egC2NoyTtI78VKUMzDy1PyLknGQaAG7Uwyk89mxkClHyBuBuA7imBZQKy5yP+Aj+XvSRKzYJI3K2OBQA/BGQoLbOpxwDTd2BsJORz92kBKOB8wbHHGf8+lRtGRnoDu9OlAE8Y6FAW2n5ipzVgkAEfdZQccY5/wAigBUTIGC20e3XmkKq2AOx445/zzT2AsRx+SpLN5fpuHX6VGse4ncMBu9Tb3gHqNo687uBn8qTaXKMCBz94jiqAtBdqhedw688VG3LH5cgEUpx9wCykasrD+L6d/b8qrvGVb+LG444rAB5DKoyykgdhyKZv4Azxk5zRsBME8zH3iVbPDZ47CogjjB+baDzxzTV7AWI1+bBB6jII6VbWMKu5VHytyMURV2BKkZ3MSpPTgDB4pXAywVyF7hlzih6aACx9MHPHWo2jxtcoflPXFD2AI134XJxu5GcH86SRQ2FAzjO44oi7APUqoCBgz5PCd8dqnCgn5gcgg7t3SpHsmQOp+YsoxjA4qHYQWOH4A+boKrQlO4+H5XyVAZT/nipXYyZAGNo9OtSRJq49gwXOOR7fpU6qwK4Uhj13DOKexFkTnI24Py/xHHT8aRURcc7WVs4J60CEkkAJO7JwPu8Z+nFG5nONrKwGWyO1G2wx+HbAJwV5yB+lS5MfJHBJ60bCI1k+YLgk84AHU08EsPlOG9x3pACM2QnGRyMDqTUUm8H5Tnd6ngVV7MC0EO0kdVA4I71G5IIAQ7VPpzSAex3gfLtPAyfYd6iKqCGweW656UANPzBRuGQe5/n+VSEIrDsFPJI6UNALtDKSRwg600R4VgWOMccZo0AGbbgID8oAyfWnRnKtw3Axmmk0wEwWU4B46EL36U8DLBScDJ3AiqjoAvlgY+ccDqegoaN1zkZHHQda1Aj2434O5sdFJoSTBKPkMvHpn/Cid+WwFlckkZyOOh6+1KGUOVCZLcFgMAH6URX3AREkdOQTjpzwe1OkUnBJwo4OaqwCrGOpB2nGcjpSZRnPAXjnHbFZsCYlGwoDcAbj6U0lSykEDJwoxTAVF+8duXzjnpSHK7txG7HT0p76AI3zBlIP3R0H+fSoWXZgOhAfjO7v1q4AMYJ3G1sjBz0P+RUqKd6EDOMEYrdaIB8qDCKCd0hwM12uhxMtuzYCKuDn1r2sqvGepj9k6+0yvIbJDcZBHNfK/7VEUreFbuZJSywRIZFZPufNgA+o5/WvqN7InS6ufm9bjMKErt3YwCMGllPUYB2ryVHWtGrMuMrGbLGTwCDuOM+1U5VVVKhuc8k9qN2Xe7Zmyx4AyPkY889K8/1+13yHb8oJ6len+eKew5OyPL9RgZGGcEFiA2MZ9xXJ3KAOy4IwfzrWOxgY83dc9TxzVAkLuG0lgDgk9KYFeeMsh+U5YD5c4JxVCNWVmQAD5sqwXnnmgCzGrMoGATuOMjp71oQLn75AVCMFv60Gc9yZgeVU5YdttWY0OAAQQOpxVPYh7lpRhQe4bjcOM09V2gkDOBjBP8AnitY7CPOPHQ26fMQuN7AcivJdAKy3TxgcrOwOB6en61S0ZjJ2bPetGXdEoMThlH7xiwxmuzt4l2IWQ/e6gdKFu2IlNoWACKwGSSMc1ct1VVCHPD46e/SrjFdiS6qsu734yBVtLcDcjA7toI3HvmtTKXxMk8pSqcBjnkbsHNTsoQqSOmMHFGqJ2FaLcASGK7iBxTkTcvAOCCDg0uo1FyLDxkkNGcBAPujnj1qBIjvzhgpx+dVZ2M5JpOxII9jkAHI5Py0qxqxLAZY8AA4xVxQlJqIq2/ziQrhUIzx/WrCQZPQhWJAJHBNWRsTKucBRtXHOB1+n40mEfITA+YDrUx2HJ3Jo4tuCCSQeoX09akPBO0fU96okVo9owTznnnpzTZIcYAOQTjr3oGI0O0M4XnHXOc0qquEJA3t0OKa3FsN2jcQ3yqD+dOXO3HHJIzt60WsBKUY5AH3gPmUfyoDASeWAB8oyD/nigB25l2kRsMEc46gURxng4I2tnk8f54o5bpgPaIbgNwAx93PT3qVVwRkkHgEMeoptJARuCDgAZ6jjkUwoTwQ2PrilsANASMnPFSiBwihhlVc7Tjmm0AEDkIhyWPQ/wAqY/vkZ4xnGfalbQB0aFtvHGR25qfy8sFI6Nzt60gHLbjgAdyPvU42+wgEFN2eR3xQVa6uKkQYMASefmKmiVC231zxUyfKLmexyGtQZtZlZeOyt3Oa8g/sVXvEvhEfMgb049KyY4uzN7TRdjUVuFjZxFjcCcDHTr+X+RX6m/ssaf4K8X+G9S0rWUsEuzepFi+YIwO0nKZIOQSenI/HDZz2NobNHpPjz4HeGraxvE0/xT4da4jcEQyRbspjg7gSB1HrnB9q/Cv40/Ay0/4WLqV4YUndbiJ2kgbq6AbWVh6YHI6fkazW47OL1O/8O6IbKCLKnzto5B713cE7R5iIYuo9f5ii3URYYgsDlvl54PSn7AdwycqcjK5xRurjJAoVenU4yVp+1cHKnkcbif8APanGKbGm1oZ08DPuCg8fw45/zxUSxK4C5zxz8vT3p8tnYS3NKGL5TgfMpHA5q2FRmXd/AM/L39qHotTWMnLQXy9uSDsVDn9aYxc5AJyz43Y4+mKlOzNGtUIkOWBdXznoajeBXLthy2AApPTH/wCqiUlexLWphXkDKDlRwxynrXKqMXJJB2AjjbRZoaXMdNbLuQOoJUEYOMiv0I/YhnjtvFckKn5p532oxyWYJk9fc9PasKkwjfmP0flwGYBl4zxnof8AP8qyL5VaBixwFU9q5Kjuma03ZHluoSDzJABu2eg5qO2xJv8AlIZOxFfI49XrM74FSZHDE7lBC8AL09zVqWLEYU5ztzuNeeWVpBwq4Y9fu8ULGFxuJK4x16nFc1rAVpxudMFgoIGAOT9D+FRHonJX94QM96uOgDWttr/Kp2nHFPaRFQKwww54/wA/WocrICvBGGZs/mfWpn2g4GPk67axbuBLAoUkhD0HOKrY3ysZDnLcDOMUtgJZW2R4Q5yO6UsJ3AnqRT5gAv5WQehb1zUhURgbiFJO6NSOTn0peQFcA5bJHXHzDPFCxCNwQWyHyVzz0oW4FZtxYYLHc3Ukdfb0q3HuYCNlzGG5OcYzRuAzCKdjFdze3FWmVFQ5+6vLEccU15ARxxJKSyOdm0fdPcGoYwZMrKoC7tp+Wm9XYCUoI8IQ7enHSolUM4cE/e4IY4/KtbOTuBM8p+6FB45wP5VXKlGLllPAB3KefpT2YDmTemdpwR29qeoDL0yOQT9KQA1uQCyB9oHTOTnPrUkbIgxhiwT+Eg07AV25yyg438HPp6U1mdR8gIYYGSuaAEyzhiCQyjkEUM2zqRx2I6miK964EM0W1SyAMSvrxn3/AM96rY6bj+GKEAucBiF7fLx3qrDHKkhZzuZvw4/zigCaQr5bMD82DnArmLp0ySys2GyuGxg+9TJ8sbm8djLmnA3oFOMYIx0+lUYJPJmDgHGeTWV0DSZQ15oLm1lwBuWM9uCcV4DpsLx6pMVYZ87IVTz7k+vSvi+MEpYJM+34H93MJW7fqeNftyzPD+zJ8U5Y2d4v+EQvY5YMfK2YT1/Gv4bNXieHUZkkLSskaA7e3p19sV9R4WRlDB1r/wA3+X+R7XEXvVkiHOUA28JyTjpVNtu4FTgN0zX6tKV9D5nlsSKgUED69alUhgQy9P1q47GFV6WJTgZxyR6GrAUj+Hp6imSSeXypwRgdKs9PlyGGf4TQIl2YKpgEcdulPYAZCgnb94FaY1uTeUpfAOGyPujjOP0qyI85w4JXgAjr7fnQKwsfyAkY4H8I59zUm7GOCct0I60N3OilLW1ifIUA9H7HHGacijK887vSla5SXKyTbsJXGcn+7zUioDkfez19BWclY3j7qWgKoyqk/wAR4z1p4TAHB3Y/KptYTkl1HKueh79CvSpQoOenAAyTS2Jhyyd2PAVsYHGeeBS4IySe3pQjaEVvYaTgYyeTzgdqdkfwA++aQqcbRswCE4UA53cYODmja24bRnB6Y70xyjy6rcaFJ3DaTn9KbtVSQTuKnpmhaMIq9yVVO84UnnpjoanXMeDjG0DIIpsJe7qhqhT3wecZzzQ6bd2cj0OKS0ZKfNaxDId+OCoB7VGI8AnLc/7NHoDdtkHlgg4LHHUgcU/IIAQH86cXZidldsXG0ZDfNnpio92cgk4zjkcCrWiMZt8lxw+XuGO3qvbHrUJ7cdSOv9KuzOeaW6K7KMgg8Z+8PWm7iCMKW6Y9qCHoQHOW3AZxztHUVWkj5Ufe+b5ueMUHONk2AAd9/UHkf5xVYod5IG4ADrVJbDGHIwByfp0qGWRY1OScpzgHmqUQSu7GFdamYWBRXZQf1qGC/mIJlQEHp8tUo21Jk+VFlbuNnCsfLG7sxFWfOQAZkBKZPJ7dv6VRkr9RwuUV0wxHOelWSFI3ZHzcHA/z60CI9pbdk+gUAVIG3YXIVuP4e1AiF+CQRtQN1x1pwBAUncAMnr1xQMnVFCYYHJB6d/rUTNt+YE846npQIRgpB2jJI4xTX/dIfVhygPNAaX1K5XKsQGxnnjkY/wDr1BI6Eggle+cY6UD2FLKyh9rEr94g9Md6FVMFdrDIwu7oT7UCIHCndtzz1HoagdfLIAGBjk/40DI2ywbceAM9P0pATwdrtz0XrxQCDoT254GO9KR6nvg4Wg2Q8HAYFOCOOMA/So2TO4E4IxzQVqiAjb1OGA9Kx5QzSFsHA6KO/v8AnQDLCgqoGcsvJIHFXIcyMmQUjQ5yRWdRXNacdGdJb4YjGFPAwRjGO9dJYxvNIm0E4YcisJSaOulBXuz6P+Gds32tIyv73cG3H61+zH7K0Hly202cM4PzkcZwa/IfEVp4Z/I/XODUowZ9SeIG8q4mZcRh8hQeTg9/5/SvkHxd5UnxA8OQocui3ju+OpCDAr8Ippxm0fo28rHq9uxaBSqk7CAF6Z9c1oId23HQt83aplJLY22Rs20iABNyj58ZYVdVEbccjeV6le3+RWfNZ6CcbobLKPJbgsU+9g1gyFZZEfPzKPlyelb2ugjoMk4UYPc/X8Ko4CuznB242jrg+lKyY3dFpGLZIBwTzzRk8Bsnk/UU4aaGck+hjagynepznHAQdxXH3qSBN2AG69fl612U3dpl6nMtIFuVBO/f04rStlDdGG4H+LofrWrZViO5Z8BCCcnmr1sV2RgH14B6UmKw6WJX3Hd0AyAOlTw7YQvXajetVyrYTHTs+4+Wo3P3Iqt5rtIkb8S7gA3sanYtdLkzMVDlm3cfJgVmtvZmLKFHGWHehaMl2RFE0ZLAptDNw1OWQqqgnGDyGHX/ADzQBB5kUczFQzMSfNLDlavxRKilQwyeTz196BF2MkZG4Z7YHNUb8CNC8hHzcjnIz9KqnLk0HZuVjlXBZtxHBOAwPSqMnyu6cs2DzW0dxFMMdpGMEEjdj9KqfMWfnHTD4pbIB7DaM45B521Cx5CchhjtVRu2S5WVyzaxjcVKkuWGPp/kVaVcsFJ2or8nb0HetY9TJosFPkKLjLg7MjOapum4sgYhl65J/X9KoLWJIlMKsG+ZQOARSS8hhErngZK1rGSSsINjKka5G5iedtS5K7Vwd3HfAq/ii0JxTZMuQRIyfcGMY5NVL4KUmlcMo8olGHY4z+fFJJyaMHeNz8g/2tJRe/Efwrak4VNRklctyOwx+or78+GkCt4P0TYAFis0xgY6DGK9ScnHCr5nBTvHE3O4bCcH19KFXocEOT1z6V5knpc707ouxxruUkdavqAcDBXaelAE+VAAboCcf40wqXGM4C8kEUICHZySAB+HJrXs1Cqd67WI4Geopp6gWWbcyHIJDHpx+H1q0YHMfXOc9qFoNJsx2jKyMDzn7nuasICVO5xgHrtxUNNbjepXmKHamDyTz6VmSYZmXOPw6VvSuSMLZDLj5lAxtqnOuEOCSP61e70B6mTKBgEnhfas2VfmBAxz/EM5pbk8u6IX3gbnA3Zz93r7VCoPOT83UZWmtCLWkiaNQoBAJOQCp61cjDYAPI7EV0RceSwpKxZXYcKBnBHStC2jQHdu+XgdemKaauK1i+FYKMt8qOfvDiq0oXJIyu1ewpXuwZTkjIwCPvH+I1SkX5ypIUYANTcTV0QumdyBgPQkVAQME4Pvjj8arUlr3vIVsMGQMM4HIPt3pxBACkjOew5FOz5vMzlZSsQNne2eSv3RjvVaRQcDPP16VrC7jbsKPvFNt65OOQcDaKrnc2Qx4PeqSAjVQNxyT3+Vae3zBsDO0E/KtaRbSsIpSuoPqQcUZIPysMehFXsGwkYKuCrbjuq6F2ggkryT7/hTC+uhFOxaMx7doJxn8e9fIfxcYx36h9775Am5TwAW5rbDu87Iwr+7Eo6JGuEQdABgDuK+j/CS+XaQPnKqvTNbzl0MI3eh6VapkAqpAJFaCxMFIXduXnAWuWpudPL7lyZI5C5ywwvYrg/Q1HJHtwpDfKc9KjVIggZArptB3FvTIpDFuA2hkYZORTbsBHKrMjfLu+U/LjOax7tXHBIwD3/T+VS2O75jElODsI47nHasmSQB2UgBQMdKd7gyJk4wQV+bkE9qhbYOsf8A30Rz/n+tO1gvYFKL8xJbjKgNSqzHCrlSWPaktXYiXRl2MMueD+FSHaxIYBm4707RvaxrpsVioLBDg/ofrTkZpSY9o/4CQMfWlLRAlZmlCoGOMge1WdqsMA/eJ7U7Nam0NdCBoQGyTgdM59KqFCzfe2kHuaREtI2IWVTkccfhTEx8xJGfXPQU9bWMtIyICdxO3PXjj0qGbIBGM56cVD0jqPVbGdJEgY7mwM8ZJqoVwwII4OAe1bRbUbC8iNo3XOCd2emKiI3ZBJDehFXHRAC4XAKk56c4FKBzljx/Dz3pyiDRbRMq/QgilaPzFABxgng+1JO6BqxZRNyANk7Mc5pME4OOhJxnrU7PYlrSwpcFzk8HA6HFUbgE5AYZz6flVt3ZjuUm56Hcw6DpTNwYBduOew61tBtqwX0sKjZIOGPb0zipzGxj3Kd3XOB0rS2jM5OxTm4AycnjOB2qu5+Xgjg85OaUIrnZjLYrMGfJBAx0yP5VVk3EEqp+8VBPrXbT0VjAgaPGSSDt9RUO0cEA5wMc/h/jXRHY5KjOU8Stm0miwUI5DMMZxXiO0s+A2TnAwMZP+f5V7WEk0rHiYxKKsdLp+FUBiSeOg6V6VpjDYnKEqOhGM+1evHSJ89W5UmeseFixdN5bg8KT9K+v/h+qNFGXdxyGC+nt196ipLlR4tXTc+ntEiL7H4+VRhlPHPrXotpEhyDuLsuOBwBXmy0Zwyjujo7RTCscaqTGOr/0rXQYCleMdBjpUbmMrdBI4wpBIPJOSFzzTiDuwQcf7vamnZhG3UayoeJF+YDKkipgAoRQCwXvnrSlG0VY12ViYMFlVeT83AA9as4EWDGCHQ/Nu5/z0qdIyAmWUOWGcDAIwP8AP+RTfNWWNVA2YYjAPWpltYCJGKMFzkO2E49KlkhMpJDbfbOBU9UMbBG68MxYh+Nx5q8r9to5PykdqjrYbXukUkkgYEbDHnnjNXoowASD85OXJHX/ADzTaJW4yYN8pIJ65XP+fSqksTsRJI20ADgevas5O5utUSRKGyerd484/I1Yhdmc5VtuAAoFRp1GSLv+ZkBRc44H8q04ei8fLtPGKGmtx6XJXAH3sqof5avRKWwqZySOvei1wQhV1IyWIXIx1qUfMB8h8v1AxS02G9IlZiA/CFi54I61ZjkePKkfMCOPX/PFZyCMmtBREEzJMu3OAoI4Jq3AzPlHUkKAM4qOhUnc0PLzkg9BzuHap1/eQuuwqyMCWb34/pSMz9c+FbcThgvr+Rx+dSqrMxzwMDHPUenH4V6UVynzBL5WQRkALyxJzTAflKqWBJ45PrU7DbHxrubaC2M9zU4VUBAG5cZ+Uc/jQbEsY25yGAyC2akRgCGAyM9DT2YdQds7uBnoVxTtuVDY25b+KtE22BFvZWYMrFhx8q9Kkdd3AVgAPmX6e9VLQQKDuKbmzjO4cY96fHGxPBODhc7ajnaZEiWI7v3ZJ3ZzyOamaDk4Ix221oRZsVBtwCO56CkIwWbJwqjv3oDoKqEgnB7454pMYxz367c5otqA7aQp68/3uaEDNghWIByx6YoEWBu4wO/XHFNkAVTvB4x14zQBKEPl7s8Z9M1NAduCf4hwuaAGNFht+75cjsQKlVWb7qsMNxtP8hTAkWIBwVYh2xgE8YqxsAxgjOBjHGaLAGDg8nn0FLsyFJByGPXtQAm0Fyp3EDHQ00IVOAOVb8RQBYEYBXDDIweF608Lkn5sENxkUtgF2kPgBirYAANK8ZVlIPJ46cj3pgSModVU/eQ5UkVGhK8YyF75/nS66gTEfOTjPTgng01W2sd4GAeuO1O9kBNEMvhh1ORxxUxjy74YcAZ9vwqJSuAxY2Gdp3Djt0pGY/KCD0I64zWcrASlSRuPAUdhUSx8kDLIT6f59qQEse7GCrBc9QOv0py98hwG45PP+eKWqYFtY1GzJH+9jHNIkUgU+Z37AdfpTQF1SVQDJHzZBAzUBdcEKNq8/e7/AI0MAU7j1wPy71Kqq24tng+v+e1UwFCbMcMFyR0qJsMDhST3wOPpU7jcdBq4ibdt+X9PrSAlmIHOzHI4yfTmi1hyTUSfcuwllO7OPy4pkZWTsUIOFHrQtNTmXYkVPOc/K2Yxn5R19qbnayjacBueeSKTC1icLHhtrEAg7g/NN83apBJCoOfeqYFlDnDFlwMdBUcu6Jstny1zu45Ix2pBsWWVSRwR8ozx0/ClRMMDglWx29//AK1IRK53AHaMq2cY/So8deO3T1oAh8nbLk/xDsan3DrH1B5OeKAERlbJH8JGSR7/AP1qmKKVUEjqc4GDTYCBcAq29PnIzjtSACPGR35wfxo2AJVYEEAhic4X29qiYFk24OD7ZzQA1EwwwBuz0IpTGHyrH5gCcYoYEwgOwDP1ApV+UkbhtGOg70AMeMtng+3FOYJsJICbR1x/n3o3ATaA/Q4yBnPFSem0HcCOMc1UVZoB33SSRngH/OaYWVeTnqM5HStHpKyAhJJbgFd3ABXpUixkkDIx2b1p83KBIGAHzEKOnIp0YWXK5VA3A3r0pxa6AJIiKB3w3BA6/SmbhhsHdxngcEelKzQCr8zON2EAHXj64pxiKqTsbac846496Em0A5F3BRgsVPryaRRglmDZHq3YUATA5wM7cfN05NRN9887TtH3vanYAROAc9D83NRPGMsMldvUHrntVRQEJVTgcYXjg1MuI1IBG4E5GOa3tYNhjScj2bK5HSu88NtiBgxLDI717GW61TA7KyUeanmBmDE7dpwFx1zXzR+1dbTL4Qme3ULHdWpXYxztZecn67Vr6dbpCZ+ZUSusKK0glwoxMBw3+eadIhdMg8jIO4YrdNtFXi43KL4G4Nj69sVRZN24AFuOMZxTHG8LoyrlM5GOAPTmuX1aDdE7EA/LwQKe0gk7nlWq2kkLlmQnBOMngYrjLlV+fOB71rEgwJYsMWIIU9iOTVBtgyCGZuduD+lMCqckEAHKkD8arnCYCrzu5OM49/0oDYkjxuIxyPvf/X/Cr4GE4z8oz0oML3F6sDGxBIA4Ga0YsooDDdx6/pT0sImWLftbOFP3d39akMYUEMGcn+6MVtHYUnZHnPjP95Yy/J93kY715JoNsYr15UXG+5fcG9c/5/z0oyPfdHbEaADODyc/5967eADAyDjbxxRL4SSyiFjg8KuOccUklvtDOhyQ38PStFpHQhuxas2y7RP27KOR9fyrXUJgn+EdVar6GQ5UJUHcBtIALHpSbeRt2kBwNwHf0pjJ85yPl+9j5qljHIBGfXavH409RxempKVBwO3HbrThGi5bBUAevano5CbGyLtxhWy3TJ4pChc4Xhs+nrVQWhziFdrD6+vFSxgLw5IyfX+VWIkJAJHGGOOBT1TZwobcx+912/WnvoBLjGRgjIx0/WhWYEcEL9MUeQE4C/NvGG9CKF+bA9+MimkAh+UEEb9jZIzzikG09+Oo49KN2NWuCJtb5skdD7ClkyNxQ5A6AilfmQiRTySD0A6CpREPnZUThfnJHXtj6/8A16FuA3byBtOfcVMqYBIYYz0A4NOzTAUR4YZGPm65pWRcnIPX6U7dBtjSuCW2YbA5Jx07VH0OGyCCM9qm3NohD2TqVIbHcGpVG0KrBsknkLim97DEZcMwwV5wuV6/5xTWjQjBUfeyQvBoewhipkjcGCq3OOoqwqZQjGQP4gKkCXbtyDuOTxgdPenhgpAPY87qNhjmAVMkdGzgDBH1qCT7i8lPmOC1TJ30ZS38jCuYhKrR4yTnjH86x20mJd+07iyjgis5K2hPQmtrOGNAoTJyRhePz/WtSS61iws5o9G1K7sm4YLbXBjYt3JIPP48jpkVEldFwdjm57zxrNOtxc+J9ZQy5JAvCSw6fNnO73pyRzSJGl5LJeMsYDSyqNzfU/hWbXKzW9yeO3WMEgFWz79PaiOLAGV25Y496UrbWBaMl8sD5iWBUdM9alAIzgckevNKOoX0sTqpTbkkfUdPpQWXITA+8Pvf59quKswWjGCJd7DceTg8YqNIS3BIXk8gc1VrysC3LJjwNozkZ+Unr9KZxx+GBnqaUvdZcVaWo92yowp5bHB9BTo4tzLuOxQfu55NZvXY1Lq7HQpk5Dcjv/nimSZztAO7n5tvSpd90Ld6GHqibIiE+fP3uOef6VwxQiTaVPJwNx61Vx2OptFcwRIoK8cDHNfdH7G7JN4xgVW2NAszPgdGVF2/pXNXC9j9Qbw73ZyMNtHRcDkelYl2oWF8rk4Irkm+VGtLc8uugn2iTJJbdyoPFA4Qtgg4PAHFfJ4nSqztpvUzUj3s2NzEnjA6Vd2lEKSHBHTNcDVnY1KSBncqCCEPZcUMDuGA2VPr7VzN3AhnJLqo+boCFOP89KguQW8tQOUJxk9M1N7MCxuxGBnDemPSqTKd5DAjOPbIrOW4E0Y2q52nqePQD1qCON2lLEH2IHcf/qqQLbRuufmHTBwtU3UllwR224PU+9FtALTMrbFwT3+X3FRDAc7exxgDpQArKrgAqcngFjUE+8qFXOAvGeufTNICZj+5U7DlcmQZpu3kBeTt/i6fjTATyw6cZBPB9zQnUAfdJx1pAPlRvvFc4684/CnouUZGPVQMDrTAEj8jO3O1zxk96RnDMTj5QB0OOe/ajYCQNGVyxO3A+v4UrIMgqQeuAQc4reGoECsBjgY8zjA6f5xTZF3bcgYU/wB7FN7XAmYEoqJ1xzx+VRmN+MZ6YwV/pQAL5qkAkkA9gP8APpTmhLAndtxnnHTmkALtB/eDaOi/NRIE+Uc9BjnFMCuwMSMUVjtBJHoPWoHPmKCAQD6DjP8AkUX0sBBAJUcq2SgPAxjFMc73C5wBgg96QDkjznG5vTjPHrUEy7eVOF6HOTTAzZLnb8gVsZ9ev0rDuGwzEK3OTxWVSVtDeOxmCNw43KSrHOR6VAYg7sjHYvds/wCfQ1jJ8rKSuUL+xa4trhBOqKsZ3MwwOAeK+ftPlW31i9Vid3nkcnIC+v6GvkOJo81BLzPsOELxx0vQ8e/bcshc/szfEeBg6vJolyAqnuY2KkgduD+ee1fw46q7tcySM2JNxV8nOCvy/qQa+t8OnyYOovM9/PPekmVIh8hJZSeei4zVeWIRglmyx+6F7V+m3TWh8xLmcQAA4yeTwS2aVTg5PBHSto7GNRWnYtoACCQR0yzHt6Vc+XCqOeeT0xTIA5yuDz9KmVcDJz0+bjigCVDjjIGCD8w6GpEkPIPcfNkUwLKJ1Ug8juDU67mLDbt2jrnBz6fpSAcoPXnj7wxk4HpUxQMpIB7D5jQaRdtEtSRVIK8gKp5wOtTblTkk84wQf1oN9txCWbDDI9Bjt61Oozj5s8dAazk9WhRfKMDDcVwcj2qwqhc7sE9Bx0+uag1teTa0HKpXdnufSnhOuM4JHUUWKtpcdtG48EJgCpBwCuOHzkH0ojuOHuxuiNkKgbMn/Cmgbjgg8E/doLjuTncoHGMnjNIf4sjp2pMsXbgnOV/Hp71GYsf7XyggjpTFrzbaEg3Y2gY+Y9qXrjJ7jotDE43YuzcQQMYbpQ331DADD+/HvQQny7kRTrgnaT0IpQflK7gfl7CgTTQ1FI9MNwTmnBUXcwJyRgc8ChGab3Yhj4JIZQRxxyaaqqgbfgL6+1Um4ozspe6MfgkYAGPSq7hdpXIyB0PWtFJsyqJRasQbW3YXJ+b06VG5K5GR93uOaZjJ6EQGc9MH26U1zgqSO3QdTTW9jAqyYKnORg5qscuVAB2jHzA9aqKSlYqWxCflJ3YPr2rMu5PMRgrDaD6d6u1tibX2KBiiGWfLdlB7/wCcVEy/KTjOTgYPFURUujBv5JVJETcdG29Rg96wzqc8WdhZ/LzuyTx+dBjzcrLZ1yZxCY1PPUHt/nFaEGt3LKQRgbvlGeMUEuTT1N6K63qp3nLccHGDWm0u2MNgs9Ba1DzI5ApdvXgdanEmGBP3V+9u/wA/SgTehIpxnJOwk+v+e1MZs8Kcjd/Ee1PYhT7jVbYzKSRlhwf51H5nLIzYXIPTuf8A9VIXNeRCzBMjdnk9jxURZHwRkjGcg8DHfjt1oL5ug7ps+bLMx+dVwtDqVTduAKn7uKB9Rjx4ywb5s8DHeoH4JDDnOOnT8KCnKyGhVwpwT82elM4DgEttGOlAh6xIznLsN2Mbh/L9aYwXJAkzg5yD2oLiSRfMPlBO39ahlO3cPvZ46YFBsyrcOFQZO3BJ6df84rMk/ekbSU6HNAr2JIo9u1SCecjH+frV6JQFCj5ufu7j+dZ1Delq7M3rM7sAnbs+9uHSu20SMiRZXPyKSPw4rgr1FE9LDRcp2R9NfDi1eW8tXhLJvx8x7iv2M/ZnQWdxayMjTqGCCGMA5fGR+tfjvHdT2lBpn6twuuWLsfR3iC5FxJM8jIWJYYjXPIr5Q8UYHj3Q5YUz5NvdIwYZYqwXn65r8Y5XGTP0OlL3D1W2gWK3t1DcsPmwOf1+tXVdXdox1VeFXrXLL4jp05TUgiVeinLEb99aEw3eWin7v8WaE7BKJBLIdjIg5A9KwBEyyjD4xk4Y8VpF6ehipe8SzMArBByRyFFZu5I8MFYsSPMyc1o09EaaWFt5GlkdlJVUPTHWtK4ffCW2iPZjcFOCfehpJp9A1OavHDBXAJzx1xmuUvWLLNvcqqnjA9K6YaMHs2cvFKhmKldwjA5A5Fa0abVZiCDuOwkdK2tZjSbQOqMjOT8yDA96S3ZmYiMZ3LQxWuXYt7MzE+zEH+lWIF/5Zglufk+WgNhGj2yDJ74wKhlTMnJPyDO3FGgglbKhueOue9UpgD8pby1wf4aNmBQC4chnGFGOKuqE2BpWBUkbT0NIYyKJCrEru3HPTGKuxxqNvy8dA+OBTWugbFn5TnacbB9496y7yNJYipLM27I+b7poF1MGX5RgHn3FVDHjcoXDN14zmtIy6MNOpmy8KxXGMnBYelUEViz5U7QAcgVVxvRisSQedo/hGOfr+lRvExcEMO3GKpaMiWiLcZ6bgV+bt/n2p/mFsYByc9BinsZvTQsrIsigkMAQcsDxUedmABnk9+v1rYTHBWAOQXbui9RUilUQBVycH5s002kLYbGTtAXA2/wkcipQoDg5Bz1UHp/hWsdUVbS5MpB3BsgDsx59qx9Tn8q3YKuG3HBC/KPrSu3oYOPvH5EftOws/wAV/DMG7zPN1ho4Sh6qxH+H51+h3w88u38JaerQtCIoVEbM3y988fj/ACr0K0pRw9kebGNq1/M6e4kKlR1cgbfU9qlQsoTIIP8Ad7iuJvlR2QsaESnjgYB6d6tAEZOcemRmi76lluNNrKxXd2xjke9MlBG48/LwNowOO1F7ICvglicgsMdun4Vt2xZ0AZc/Nw2P1/WnqBeXapDBPmQ9lqSRyQoX5FJw1GzG7NWMtssyuGwqvnpnHvQoyyBgSSxxg8EY7UWDoR3DI2UYbSPucf59KyyDhsA7h90rjBFaqPKGhCV+65JX5snIqjMxzgAHkcYxxVq61AzWUYfDdOeD0qiwxuJ6Y6ZpJuQin97cx9Bs54pQu0YOdo7A9DQtHqTKOlyXy/3iEt35KirPl/IQF/H0p6EXTJETy8cH5eoB61swEHK5AyMgY6U+uwtLF4ZbCKpOTzk9PpUEse1RweSQD71rH4rdBblSZThByQfvDHas2QqN+4HJ4yO1JK0mGxUZRz9ehqLdtYjaO3Bq1oDJFRWDYUq2Tjbz/nvTWTG35uGHanZ30IkhjLgMCG6cc1SmBUk4bAGemKqnvYjRaEEg3bSoO31NViu04U8gc1truS9GQMuMuSQBxjPXpTCzR52Z5689fpVw2uGxSdgm9pA3PQ5xg+tR5YZx69CKu1hbtFiLchIBGduScdKs+ZkAEY3MQPm5NGjTQNpO1ytNGzKwBwFxncK+Tfio7ya3DE2HZWBG3oR/nNbUpcskY142V0Z+mv5O0hcFBnOM19J+E036dp90ASJlztHHSqnK2pzw0kelWhJRcg4XuB/nmtSI/wB0nGeuc81zu7kzo5rWJ2jIYkE7uBUODyAp9qvcWwxkBB67ieMnoahXcS+ARwMEDFRKVg0sMcbkkAz0PGTnNY1yobIbcqhhzn/PpVyXLGxGqkc5c42nawBJIBzWXIpUEAdRgbhnBqbNM03ZG20BSysy5PzZ4B96bKm7aTgfNxladuVCVuox4tuCRn1VRyKfGuGCkA5J27TjFSrlR0WpbORyw4U+nWn/AHlBwQ+7oRVW6jjC6uxvlAOAAOT96pNm05VeeNxH+fepdyWrOxZgRgQSCQWOMGrLFgAcbfm44qr6F3/AUrkA4zkknIqhKCW3quCTjrxxU3Lkk7diqCcBihDbj/D2FNePdjK8A/SnaxzjRwCB0Hv2qq7HJ5XcOi46fWjZAZsh5IPrn0z9Pyqk27IBPY44pt2joPYYn3kyWbGOh60hUqzENyO+OB+FaU3fQQYzzyc5+lKEJPQlcdVFaSulcNiVflzyOAOo6VKM+pCg+tICZQQwIycjqBxR8gIyGJI6+/8AnNS1qg2I5EP3sYIP3TVORWAyVJIOW4wRTtc5+pRb+It2PBBoC5BzwAPSr+GwEi7QqkhtoY5IHT61ZGCgBHKn16j1rWN2tSZK6aKUh3Zyp+X0NZsp2syke9XT+Ixk7EODhid2ARz3z7UxRjO7uehPSuinLoc7XQbtHY4GfTOcdqpDgsWB27vmfP8AL0rqi9Dikcb4nlDQTMoGI4yR6Hj0/CvDklDsecPu+7noa9zB3ep4eOV9DqtMRiPMIZs9vUA16doqRD/XMqkEFeePoK9daI+bxFr6HsXhxUnurePcUbdknPGMdf0r648BwYaFFJdXAySvHFZVZWRwO2p9X+HYCEjiCAcjcFPFd6hQrkKF5HQcmuGSs7nnVIm7bIGC4O4uOBkgZx/Or6uACmRsB9MGs7Mw6uwi/J8hHRRznINKu7nBxk4XcM80tggrMkVSGOW3bjwqjpToYguYlG9n6Db3FUnzJNbGg5rWUyoXfZtzx749qthQoRXIIJI6Yz/nioT1YDGym1VTcxAAw1PVEy/JGQODxiolvqBIoXGejKSME1ZDYQEgB9uflzjPeluth6kigopyNxkPXHNKY8/MiliPSoWkit4jlxgAja/fmp0BbOC3HVcVU7JEr3UDlsgKAwyflB71RUuHYvgxDOeOn+TXMtYm8VoEWXO4BuDgEmrsJxnIy2cEY6UuoF+Mg5Tax+netJI0iRMAhvbkfTiqtqBDvSR2V8HbjPNXIQQfNLdv3Yxj/PSp6jHiPe4lAOD3yRmpSzj92sZwPfnnvUyaTGiKMxl9yg4RugBp65j3FzhiRgL2HvSluSWlPm5TB2rzT4kOXLgAp3I4OT/9asynsXYwArBDuYjop7dsU9ke3iDK29iACqAevcf57UENpH68kFMKgYhR/EP4vX6U/wAx9yg9SB0XFd+jVmfMtNaEqsRgHOz60/G5jgA7SMcUyktA3KQVwGI9Dipo8n+ID8O9I1HDcoKqXZf4yo7f/rqRYlDqAWOcEqTTWsrBsSlCu3KsfmyOeKeGXcFztYHGAvNP4UU1YjfgkqzZ24w1NDcgYwoAyWOCTRe70EkkTx7jg4G3j7o/WnKAmePfpVxRhJ8rsG3O3Axxn5jSqDkgnaMirC9mTLk4AIxu6kdKmGxf9vnnb2oESAh8cZGexxzUT8hgMYHGAf8APpQIk2hkIyc8jINSmMRbeDuLc5NMCRAAwDA7T1I4p0ibwI15P8C9yaEBLHEpDKSeMfd6io2UcLyO/Bxt4/8A1UWYF1VUx5weeKqKuwng8+/bNPYCwIymWweOxORTtyg4ZQPm5OO1ICdCFD4XgJxu9adFyRkDHOflpAEjCEqxU7c9WGKU7WAf5tp/u9BTASQqqhgpznA5pMiQE4O7HAB684pASxuwBBGSf7wxQJCh6fTIovYB+4Dgcj09TTeMjqvzc89qq6e4Em5RkFDu55PAx/kUrR79oXHXJwOKlSSARUJJ2DkHk+1SY4Y4+4P73+fWnpoBOkbjAALAg5wetLtMbcsBwMbl7/5FKdraAPz8oQKcE5Y9qYqoCQCyke/SsGrAWFAYDap4PJI6/SkKA4+bHOflGKajcCZCGOCnyjH41IMZAJH+wS3GfejyYWJljHzccA49s/jUBKnAwcqCTgYpAPYMeABjA2KBzTQuArNu+8RuB7U172w4/ETpNGmxWDgM3y8Dj1/lUjFGOEDY4yR2pbku6mivK/yn5SNo9ah8v5S2Rwfm+btRrYmcrOzJY5lOFdcEsANxzTRA28MFZAeuQDWk4JLQzJYw6nbjJIA+7U08ZOJAcAAZIHf1qJIQ1Cr4BJ4bgZqTYefkYrk9u9JXaAeB94qDu2/Ln1H+TTSobb83fhc8mkBZVgE2qceu7tUbhmyAxAxgYqra2AeinaQoYbRzuPf0p4OPv5A7YPSk1YCMyqqjIHUjLDuKl3BxwNu/24FACLGFJG7arH+I1KqjkA7sYySOPpQAvPO3IdOm3+ZqFVLMxZWyhGOeDRYBygkgEdD8xC9OetP8tVADAjnJ5xQBGysvIDAbu56UzdtIHzKcZyRmm9gHrz6AbuWzUqohZeDuz0zUgLIm0hs8fSozFuwS20A/xL/n1oACpwSylVIA44/GmpgNhifl9KLWAklXP3cnIG4Hvx2qDOCFz365/wA+laR6MBd3ABBIxg/LU0a52g5OT0/z9a10sBKq9COmetIFwHJHyr2yfWoa9/UCJigJ35Xn1oZmGVz0/wBnuau94XAYIycNtZmJxnp+GKk2uCxPI5AGO9KDsAeXKcMhVF4yWH/1/pUiru9wWwDRsBNxuAJzjHQ1IY2OBg8jkY4oWoELpnAJ+6eiDnFQNwSu3GDknt/nii7jsBDyXIYBACO3NIJdueu0Hj0/zxXTCXMBfWMSLnB5Ud8V2Ggx8DjjI3YXGRXrZbO1Yya5ZHa2yNGxPA7Lxn86+df2nojceCZ1djGBZt5fzYIJBB/lX1HM+UT00Py5s4kWys0UEKttGMZzj5alkRo+xHPBx1roirILblGUFs8D5AcjGDWdIPmIPTOMDIq1roGiImjR12gZ65IHX/PNZdzaecGGGwF4NVZPQcnbc821u2UbgoJ5PavJtStXSQqQeSQvy1psS7GBNH5ZbJYDODxzkenvWcy7WJJVfYrQIqyEb+cLtGTx2qq5IYYyCTjGOQaACJSxQ5IUN8wZcmrqr1Vs7ccc96DBk8alSAVIJbj5a0oxwV2gjbjk9adna4iZAoHX5v4QOpqyqkIcpzjC9K1grImRw3iyFm0y5K43D7qkZPH/AOqvE9EO/WLuLeP3Loyxt2J//VVmSPctHYGKM7CCCd2B/Ou6t23qmOin060JX0BaGjDG4wSo46LjrWnDF5mcHAUg4HWt1ojKbvoQSwiPduBU7erHtToXVmWNs7++307ZqjJq5YYl0CKSpDnnpUqjgKMA5HXj/PSp2K2HMNpwByD3PGKlLpsCuCQrfNtPam72MuWUSQFueOhBDf5/CnmTcwDZyPQdf84pMggLMxIJz3AA4puwq/3jwOABW8VZCHp8pIIPIxtz/WpuFxyOSTz/AFqgHRMQc4HLZ6cVZGFXByTuJyB0p6XKjF81yXIAHHf+I1JGOi8/e4/w/ShlSgOKFgwAbk4yR0NPQ7FYbT93O4r3qTMOeMDOM54qJ93ABI5P8ParWw7aEqgDHyng/wARpNwOCFJAOOOOajl1sNRbBlIx8w3A+nSpo2wPmH3SepwPx/KntoXyWFHCbThupzjtUqMCCMH5TzupN6WBRT3ESRGYoQWA6YHQ+9OIwfu/OfeiV7CdO6GvhmGM8H14zTBk4XOdrdccc0JDlBW0J1zsXC5P97FB425bPI/Or0uEY9xSXOBjp+eaeB8n3Tn3GeBU36D5IguGYc8A5PFSEiMDnacfKG55/wAihIOSIgYhSSM/QfzoCglckgOABg9/Wm4tByRBmyeBkq3Wq8jhsLjDbsDnNS0mHJEpSfOSM/dbnb+lV2wrvk9gAMYrKWjsKUewf3SP7wBbbwan3bMNg9eTjAz9KEtBKDT1IOp+fnnpjtVKRTvHyhR19KhpG0VeCGYBzuBHY4qYKpYYXt17U1GyIjsHlhgCgKlf7xqSGPAYAg4OSQaLWKasKyYI5PB556e9RsCMBRuCtywFFr7CFZemBk8dPX0qRFwCGO0gkYxzQ0A8R4ICkD5s5Zc1JtCkcZBOemKQxjfMWKjjthR+nvVleQMKvyueAOaLXYbFyKIsoGcHngDt/kUj4GRgbhwcLjFFhwVmYepRbo94BYBvmJPvXGTIFlUA/wAXpSlGLC1jcso9u19p2qRxnrX2n+xUM+O75ycrPKVjdjhd/ln5APXgfnWFaKSujWD5j9VZFLZL8NgDpjGKwtQTdHJtBzt9e1cVWNyovlkeT3uxbpxx1Hb2pynMR27m+Yjr0r43HfxD0qeyK0YCHvnIpsjEHHOM53EcV5rlymo0KRhj8vpk96YcgE8jPHAzXPK61AqxIZpAuTtz6fzqdgqnjOR3UcZ/yKzavogK5iZeofGfmNOVFAK7huzgbj3qQIDHgEKTz/eFEcgRhgA5OGKCkBJ5cinO0v3P41H5bMx3E7gM4C1SV0BLuAjxg71J5A5qtuwwUBs5/P61IEvL4OOM/T/PSgsoOCMj07/WgB+fMx/DjqAOcfhVQOVlZFC/MBzTAmRG5JbHcd6RUPDADdyckUgJJjsUtgcZ7daYnzhS3O3PIHB/zzQBZbayhc7l6kDrTSm9flJVhnn2oAi8t1VlBUZBC7ueaX51XIByRzxxVaASRREEOMAnpkZpQ4+YY5/2hxn2quZpWYCSrkKxPcdqWMFUDEt34xV9LgQtMMgFNvzHk0v3ecHOOjL1x3pgRKxDncrFSeuMDFMlRsqAwKhuRnPFFubQCMZPBACjO7jnOaafvKCRhAO+M07WAGKMjIBj3z71S2sr4YM7H+6tIB3ls6nJ6dQO3vVee7t7dCt2wXccQhRgn2pS0iBiXuTh0+5k8Y5/P8aw5pHAUYP3j0H+fSsTWEug1g7AkDOeBx+tNgceYAVyV9ulA5S5TB8QNLDFP5asFdMSY6Dg818/KV/tRWVl2i53fdzyfWvh+L3yYWz7n2/A95Y+T8jzf9taRV/Zk+LuoQn5Lf4eanKTn+NLdmxz0PGK/he1793fXMcyHzTIehxx2zX1fhZLnw00/wCb9Ee7xGuWafkUfKbaedqjpxiqpZy+0fOOm5R0+tfr04q9j5Kb0sT+Wc4yCeOcVKkQDKclvoKmOxm480r9i0iDGMEjPp0q2sX5sfyoESqCxCkfdPYdPrVtEG9nJUELjbj0oAe0YwNqnBJJwP8APFSRoDjhTg9x+n+fWmrACnJIYcAdFA9aeBuKhTgq3zE/ypDLQBwSSOBkZ/nTo4ycOD84HTNGw1or9SQLyOT15FTiI7tpODxyB2+lZOSc7HQkSCIk7udrccjOacYz8gGTgjdkc0pLW5pGnZXHKnBwP4qUQkcY/AnpS2LlKzViboi4A+oFTrGzKBt6c5x60FpxlLlGMhyMEgDGDjrTNu0kHcfoaQ0+lhygnPHGOMilC5znPyHk4oLRKoGTlR6c0m0c4VcHgE+tABJEQDgdB0NQqpJPBGOuRTa5R30sTxxHcAuTweMZqfYC2NuOccj0FArCGPIbaRnPTPvULKVJG1hnjJHWhOxLjFIRoyCh2ldxGf8AGneUAOhYj+6aREo8pEsXJyCBjnnp9aWJVbIZeN2AS3vTSITcWIVySuenTnpTHRvmJO0Koxk9KLrqY1FKOqIirEMxz6ZB9PSomjX7pHP94Gt09LGM9CuxKk+n8RxVKbYgDb1Ckdcnimk2YTZWjnWXKRlSyt0x3pJDJuVhnamN/FaKKuZ6WKW+VnCIS3PYVBcyOMDayYPpg1drGLd2Yl3dtGp+8FxzluKx4LwSMXzgZwM0E9DQX95nA3Agc9v880SJwQQy4GRnjP8AnFAjDnuMZUHpw/FYkvlKjBAu7ec5FBlLRlfzlRwu0nnnp09OfzqzDL8rKSAMccc49KCXua1m87kooYFR2XGDmtZoLwIHYvtPB4OAPf8AP9KA2IVlnV1Dtt+b+IVqaY817cxW64G+TA46UB0I/EEd1od+tjeq64AOFPUEdc9+tZsOqPIwWMbtz4BzTDY00lkZ1yjE45H1qVWeTOFLbff/AD6UhFJZ5DvYZCoT1Hof/r0xbuUKVCkqxwflzj/69A9h7XjxMA4JIQEAjrx0/Sq0VxLehtg5Rjn0H4UBsWvKu2RiFIVeA23jPtXP3utSW04jkGzGAc9T6YoGux0XhSNdf1ixsCxT7RIAN54z703XrafTNcvdPlQo1ncNHJzwNpxig3MpjMVDoSDzlMc0zzLknaSd2RgAYJoERNNOg2xls87cDNU5bu6Vh8rHHO5VHU0FXsRvPc4BKydfwFIk0igdWYk9elBpH3dS1HOpwMgMW5DelacYWTJVhnjmpmtDemrGtp8RZhtLEk4OSea9P0KOThSrFWxgk9u9ctWCcGenhZXZ9Q/DS1lla18nAkRgOnSv2B/ZnjcNHCkZSWNcs7H/AGT2/P8AzzX4f4gN3aZ+xcJK+GbPe/ECvbM0LghwSQ4HU8f418p68xPju3mkUjFk4k9FJbg/pX4tSqP2jTPv1pY9dt4WaGNwS6uo5X+v5U+33LdZBHC8/wBK05lca6G/ayI25FAyh9O9W2XkjJDD36VFnzalSTV0Vl2IzAvhAMvxn3z/ACrPYbHYP3bK5GKlOzv2M4UtStLGNh69OxxWVKz7wuQAf4weldMZXhruU0SQModkBYv0Zsd6uvu2YY+2cYAqZW2CKOfvpGCkFl474yM+3rXHXUpMckbHcuMbuhrWnpEah3MWGOPI2cc9e9aUbbCoyWQcPkV1RTsXZJEkwwXVU3g46HgikjZISoUKZD6Ht702TazfYsfwnkhzyeev1qeMiMhFBA/ve9LyFbQdJsQK5bO08uRzVCPc0ihizbydrH0p2d7Elry1RCjqeP0/Cs4yRlQu4rhuOP0qbW0Azi22ZkB3P1yBVvKzRknKqq8hfWqTUWOKuRQxJGQu5tpb079j+tbQ+VU5ClvvcU0nexI9Nr7iTnBxx2PvWRclzIy7flkxyCOD/wDrpWswMyaAn5N3KrziswrsUhs4LcH1zT0GUpkQDCMDzjHp9az2yGbBBUAZwK25hCAE5bK89BilYgYzwCewqk0loBPGv7tsgjrjIzSjAKoxIzkZxgf5/wAKUY20IlFIuRhIgWVw3y8BRjjNU2kd8/Lgb8dMZFaw2IZeVdiL83z+9RymQq/lEhk5IC9M8Ve7JI403Ihf5pXPf2q9AERhuYYzwDzzVw1TaK2dhZIslipxwfmBrD1gpBZT7YWkKREbew46mrUuVomSsrH43fHGS4vfjr4b0wn/AEQagrQ3BPdQTgAfr+Ffp74ajWHwnoCkPueE7ueDg4/PjrXqNL2X9eR5NNXm0jWjAYqSCxQ/LkdKmQZfCnGeem7FcEpX0O+1jYikVcfKVAx2zn6VLHhmJIx+OPwqdxF35hkL2A+XH4c1WKuX2gZGR8pIpW0AqqGDMjMFz04/nWnYHYxBPfj6Z7UaJgbiBQNu37wHf9aYxRtowQoyTinZXaKuioy4LAfeTnk1CxxhSDkHpjnPtQruImV5ym1tynnG3gj8az5AuAQO/wDe/lSvb5ARMfvMccjBHSs+UZIB5A71tDqBQfb8yoD7rxVMdMFW3A5ywyKmbcXYyhq7lUlyd4L/ACnjA4pgbBGWIz97nt/nFNK2ho1dWJIwNwySMk4z3q2pORxwOvqP88VbWxivhJlVskbT9SOBWnakZG4cE4BPHNbQ0jcTfLp5GgOMjb06c1DN0RGUAEn5sVW0hWaMyV95HUYIz+VUZOBsxjuAByaNbAUZF2uc+vOTQqN+J7Y9KA2LK/Mo2qSQ3ODjrVSVWBLKcdcZGRTvoS2pIjYbQhbJIPNQSDgnB49ulaQuiFbS5Vc8kE47YxzVZyVx1ODzuGa1WpOlhoUDGTzuOCw4ps42byRjABBAqoxaYFCT5QGMb/MxHI6VW5HzAE4Hy8c1rvZByuzZYTqeNzEDH/16VmDMefmHYLSkrOxDu1YbNlIJCSTgHoMV8ifFWSS71u0VAInVSGKDoM//AFqcGnNepjVjyR0CxjLLBAuGKYBOOv1r6V8IRsLKGLBChBwTx9aJauy7k09YnqEAVUWNhjPQ961owpGMdsjj3qbcq1K51Yd8hz904Hc1FIoPQDggA5oV0N2exRkk2YH8JbHXp/nFMj+bGWIU9ATSk7IRDKMr2+b7prHmU7gS3yg/Jx3/AK1M/dsiloc9e/MzFVYdtyisuVmVxkg/L0qLie5FKCy5APzAduOKrjD7ULDhjzmr5rWQ0iYDcBzx060DIfarZw3pzzRzX0CRaTfzkHp19fwqRVAJ3AkbuMGnBcrBdhQ/Qc8e9WIyqowU53Ag4HvVtC20J0kAAU479ulTheAxJKlDtDetT1sGzsNOPlOTgcZC9DiqrKMMAGbB9elPZ6BblZRbHOCd2T0qNSD8pznOMOOtU9gtfYYYyoLFSF6daqvhd3O3YM5x1qQsZ8iqcqrHAzxnoaoHn5WO0of4v60/IBrKeF28sT8x4ApMZx8wGR29aVpOV0IcoODkHGeuOtSB8DawIUZ6ntVsexYCpn5V3EKNwWk6uGwWUcYUYrVK6QMk3MOQrdccGhs4BB4xzgf55q2rxEKRkLx827j3qhc9vlzg9un1qHoY2tMo/M25cD73HFCryRtPB5GKq+otSRflU42nPGCOlPP3BtH3Cc5POB/+uqu1ewupBKNqiQcc8/hWbK2VLD7zDua2gruxgtYlUtjKg/MQQMnrS7WUDcOeeo612R8jCSsyuy4Y4U/XPHHpUThTkBsHvWsW4yOKaOA8VvE0DkkogXBO7qa8VgRmuSUUjBH3hkV7uCXuHzuNV5nbaLJDPEzO6xsj4Ksu1vw/z/hXfaQgd1IBdh0I7V7HJZ6HzlbWx7h4UhWK6geRW3yYA2nOT6CvtDwBEI0ibG5mxwFzWNSNziqPc+odIVhGkit0HYda6+BsgKqBmUjII5P/ANeuCbV7HnyXvG5FEOGyVPqPWrMjoqqhG3J/i7d6noRa2w5d5yoBKKvy5PJqZVYhcg8noRQ+VbiffoO+TJYhiy9MVHGXkBkLMGHKYXpVRs4jRdaUFMlTgj7+c9KtfII8YLlyBmo1uBWaEF0kBO1CR06mpeZCRuG0HsKzlELEkaHYATyPU1aWJIkRVbc2fXNQ9wI1DmVuN2BkKO1WTlUHlKODjk/nSb5UaLTcjSFjIswbJx8oxU7RyPGkgYq7OQ2R1H/6qzqaqxn0uGeo2naejZ4PH51nzjbhyT5WeD03D3FR0NIXWjJgBGqMhIyOABxV6OI7+5343ccCi2hb0L0Qw6gIdufmbNXnbGzk7U6g+mOtG4yBT5jAhD5Wcg5q0m4kJjPODg/lRJWuMuIVYlTyQQMf5+lL5nU4J5xyTWEn1BbjRHGSgILqc4YdhU0KmRlUKdqZ+bH6UlblEWIQyu2VB2/x4xxVjG3OCM9NoHf1/lU3sgFtI3TO4HaSMDb0qSZ9jpkbdrHKnkj0/lScrA9z9e2JVuVcIM+YDzj6jt2qcIAquHD7s5wf0/lXouOh8wx5boNvCgdDxmnI/wAxyOQccd/rVLU0grEjxgsDsx07elR7WOYwOVOSStBdi15fyAHgAHGRyakhYoRwX9Rnoad+UfTzJNwyWHB54zk/Wl4cABiNo52+tHQV76Eu3cACTnp93GKrBcuAEIAPBApqPQCdshVICBs5BzyadGrDO4Hrjkc1ty2MpXV0PKqBtX7wbp3z/nNAVTnJbbn05oaIvd2JI1x14Azj61OIwdpyQucDHOaQyUL0GTuYAcenrUTLjaVIOG49DQId5bckEqewx3qZM4YMP0/lTAeImONwIOeBTFVgSzBsDHT0oWgEjHYAw3ff4Oe9OY5U56kcbj1ot0AmjV4+oYkdietOk+Yk4OQ3GG70LqAISQVORg8kn9Km2huWAAwOD3OP/wBVGrAkRUUEHBYsRjJyPrQFcMpz36UgGvHnHys3QYx2p0bKignPXHJp9AFHzFum3txTlXG3bwPXFAD1RQ/U8EY5qfy9+WAKjHYUmAxhgrz+OKbt3bjtwOgoAl8s8YXOTjBpUDITwVPHBHOKb0VgJFXaQ7DALcMG4qVkVl3hsHJGAeDU/asBajhbapaWNxj7sYII+tNlXaSCGHI2+/8AnNDuwDYD0BYqOeKaF29D3A5H6Vm1ZsBeRgL94cjJ60vJxxhlIzzxS15boCzGmQcMMjk5H+fSoyoUhdrBDj+KlsFiysewfMX3E4xuPFVSRvIAZRgk7jk/54otumTFakysAVGMY9W60khyQFHAP8J5HvTV4povYayH5SN3HHzHnNQ7yNoyq8ntTiri3JAxcE55z12+lSBSCFO0hmHAXtThDmJkhXtweQCMepNW448LwdhzgcHn8K0mnFGQAbsjG3YPmyKjCuuVfdgd92OPpStYBQNpxjHPBz6VPjdwAB1PXpWdrMQiblwG5yxA2nHNScEooIJBB4HNSAIQz4AxnOcCnZ+VgfmODt2jGPemgJ0YABWPO7ByOntTvLB7BckY4oasBDJGpxwcc7s0u3epXpzjGKQDSpY7VGDkdRUyqAAuDndnrQAoYDPPzc8HtTmbhTjgMfujHTHWmwF+UqWGeg6npSsSzKeQeTjHtS2AZsDISG4GSeCelQYDFU5HX2H+eKAJ12ALwTzg5GalMTDkI7lf7oxSAhCtypAXnHzDkUBiGwSF9GIz+XvQA5gTGTu3e4OKr7fnJX5cAe+aewFhOhzyvGGxgGoWizg87PQf41tBAOO3CrkD5sZ/z9KEAVmVTu56jIq1a9gJNygj5h6YpOm47SefWokluBGUbcTuwSf7vSn4JIIXnPQ+n+RVO+wD1b5sY9yelM+YkYO3dgDA60oyYBuKgoSucfxDg0scm35cb8nnaPemwLGUIzg4wPlzTvMwMAkDHApARlXOWBHX5eOlROFbduBDbTzmqigItqhypJDH1GO/vQ8eM4BOBg1rFWAmgbCkqx+9yjD+ldvoSbsFmO1DnrivVy5P2qM6h2sBZV2ggnHcdq8T/aPiibwSzNwY7VjI2MfNnP6DP519W0/Zitc/KPT132sQYElcjk+nHFPnTaAuD8rcjOK6I7E67GdKD8wYHk9zjiqXlNyVPIJ7VaDYrMhQ8jrjHPaqrsI9+B7MpNNL3rDTvY4rXLHeGlClMDJNeR6xamNnZSy85Ge9a+QrHGSIcH5WzuPzFeMVm3CfKWGWKDnaaCb3M9QCRtO7J7D9KrFfn2hTw3r3oLj2FjRsnkDB6YxVpY8kEE5Dd2oOeWjsWlwmP724csRV+OFmBwGwp4AHWtI6kkyqUcZU/Nhdp6/56VZA+Q57HgEVpsS97HNeJoGXSLiVkYHIBDeh4r530a0dPFl/cgjyY4wCN2SGPTj/AD0oM1dHvmkKrRxui8sOmO/tXcWkG0Bskqf7vY1UdxLXQ2Ujzt+UhQME45/zxWjEmMqisFfOOa3MqgTw5JYk4A+cY5I6cVTZdpQqvO4jg89KNiByvkBSTwfXrT85IC8fNnJ5p7oRKmeOOCQPmHf0p5bDk7X2gZPOP1o6WHJW9CdWb5SjHd1Xio8qoLM3bg5705LYyUNbDQuVJyG+Y8qfT/P60KGOSx5Bx0q46IlJseiOzkEHaCOcdBUu0HIc7yOmeKouMO47buUjaxwc9asDPGclT3xjigvYm6rglT83QL2pYySxUHH4UDLXJBVSOvPGTQqnIDAr83c/4UdSXTihOhIBCnHOT796aWbIzg4OeRV82ocsRhG88FtuegPT/PNKBKNu04IcndInApct9RrQfk5w33s8e/4U4b2GzIwT0I/SjQB0Z25yGOHIOOOasKAWwA2wHP3aEopARgdSBjn+7/OnLnI5znHahaoB4TOS3KnOMDr6/wBaiCsMZJzjhQSM0KI9iwHO0H7n4c0wswByD09ORS1YiZQfmG30PIphznIOPSnuAi5TAyflfuOoqbdvHzE8E7uOlIB6t0HOOmKRjv3MANoU9W/ChxAr72XcSp2kCoOVyxBKjJzigCpJ8wfhsYGcVEuBxwSG+Un/ADz1rCXxAJhuBuZcseSf5VIxOMMCe2cY/wA9KkHoMweCACM0jKWzx9D6H61Wi3Dn9xMgML/MQAw9QaameQR0AwR6UXViI+ZPGOvHU44HT1GKsrlgMEbsngUrFR2GsGBG4A474xUTBkVjgZIAAx3/AMmjVfIYqlhjcOVOOnf3pQu4kENxjIPtTdmBYGQGLAKoHSmRujMAckZ447/5FIOpYaMg8AgKOOOpPapIgGVcqSAfTGPeiwFuMN821WPPYDOP85pj7ecMpIz0NO1tAMTUGZEdl67eMiuPmTLIWPCtzx3qSvs2Ohs43aNHHbHGODX1v+yOxt/HUMYDbItSjnHHG/IBz+nFY1tjSlofrZeNiVsjhXOdwHPNYVyoCBhhssRjPb/JrhqGkV7x5RqsSLeTbcqu/jnPGO1QRp5eCA2c9z7V8Xjv4jTPRp6OxCELOGySAecD9KhkbZksT8o4GPyrzJaGpJs8wAYJb0xUDBlYpzkH06VyyAfGNpOBxkdu9VpMLvctweOBgCpAQksu75sZ54/wqvIytg7hxncPagBNj8HGVA5AHWpWG1A2F39wV60tgCOQSfMScL6H04qPIZjg9+Pb8KewFho1CMMZyfmwcZHtVFmy4QEj1OeelIC0seByeCOciosZJzgjjHv9P0oAbHlJAH4BHy/L1psyqvzp94AY9c007AWlO6PbtO4Dkf5+lUxu3qgycN2NICbAKlSHOB0Hc1MqBgAfvcDAGBQBFJAVYEljsHI6U4blwyAna3PNAErEsF2jGeuBzREC2cA8AjpkUWuAsuRtUEHAG4gYBpFb5dpUnI+/jFVazsADYM5Xjccc9OetT+Wq4wCxOOc8flW9+gFKVBvOBkqAORzUfmMsigjcx42gf0qOZuwEzoDnnooJ47VUljdSpHr93HX2q12AjbaAQOMHj3+lMA6EMcq2T7VFS/LoBEI7gOwUBwQP4eQP84p07fKf4ZEx2zURlYCrFMBuJycdcfLXL63GbiRCAWaNiU2HBGev9KHK7AZE+2JUYl1Gd2TkYqluy7LsGOn3f8+lQ79AIpI1UEhwDkYwOlMtoyJCQ2cfe4poDO1iVBbzmRN3yEFfwr51t4x/ajRoQEE2SnU/h+VfB8Yu1FH3/ArX12Xoebftmm0/4ZW+KySM0ULeC9XQfKW2yNaSBSR6LncfQLmv4YtZg3XM/m4eeNFEux8jcByR7HBxX1fhO7Yeqn/N+iPe4jWq/rqZ2122R9BnDEelKYTGGBGV7MBX7HL4j43lY1Y2bAAI567ulTou3C4JPr2qdlYUlZl6CFW3KTyD8vP3eeprQjhDDG4YB+8OlDVhFhE27gqdDnOan8kZDEYyeB0pA1Z2GpB97Hc8cY+tTbFQDAJHO4HpTWjHbS/QZEnzKxAbccJt74q15IbC4P3uwo0Go3Q6NRjYwUspOAeanWPbuU5OTzt7fWom7I0pxaJFiGQcH/e9MVaWMlSF2ndxnFZ20NYrW40Q4IUMG+g/WpBAV3bsqMnkrStZ6m0XLVEpjHGSM4GflpFiDOPvdcHjp70hSj1RbigAbbtYY65FTyRDAVRkgfTFGxdNDPI24YMvXjK559ahaHJZgwbB6Dt9adjQXyQFIJCNgEMxzio/K3EBB8xIHWkBNEu09BjHznNWliRSBt3bunPH+eamTQDymANwBJJ28darS245YEYxhhiq5mwJYrbA5JGP7p6VKYMocKRg596NgGmDgDHzdN2etSLbBucnI9utNgRTIWYqE+dec9wKgMbspIClgOw64oMqkbbB9n2gIx5JOCvFRm3IbCklQ3zKR2ptcrJXwgsCjJGN2c7WGaqTR4+VfvA5PoKPIWwzbtwQBwemM1AyhtwUHjHfpWlP4Tmd3TKzRbQclvmzxiuf1V3WBwhCqRgHPervpY5Z2RzmhXfl3TB2Hl7jn1/PtXb315psZiHmQR7vvoGH+f8A9VboxauWbG90lJGH2i2MiR5dfMGQKz9cutFCLJFcWzvJ3jmDZx14/Cgz0vseMa9qkDTGOKT5I8bkDd+etUtPuBvTdIvyvwAcfgc/Sg55u7OsfVLHTAq3QkR3XK+XESD/AJ4pZL+CZD5bl8xhlRVKtg9Ov+eKBqdkc1dW84BkCuFYkYxyPrVePSNRlAdoxtJ+lAnaWx1+g/DjxBr88NvZ2xcTOFLx4GM+ma918e/s1ar8NPCen+I9RuWu1vjx5bIwUkgcEEj8Ov8AOgnZnkcGkQWsPzRtvIBZienHYVUkuRiWJwhTbhSFGSc9jQHWxjBQzEjmPpyOhro/DaRnVLY8KUmXJzkjJ/8ArUDjY0/j1btaeMrS3UBNmhWvRfvOUyT+o/KuE0WzR2jkuAdhB68Zql1J0Oq0+60uz1SOW7USQIR5kTHOPrWpaahpUGva1NHAj2ExAtLd24Rcckc+tSAy2fSLmO8CwiMkkK0jD1rl08iLIcLtWRiTkAkZ7Gna4Fq5k0dtUt4Vf/R5gqgGQZU47/z9ans5NDguL6C8by3UMYTG45PYfSkBoWesaRbWzpOsBOfk3TDkZ/nXlfjq8sdR1a0lsUSKDygJlXk7sckn/P8AWgqC947D4V7jrttIh5gkBVvyrW8eFJPF3iCUkGM6tMUP0bFM3OVjAYqCV2k9V4FWCEV8DaQMA4FIFuQMo3D5WxnrimsqruBALLksMdqDTkRCkSMDu5DNjIHT3rPvgkUeMcKCciguxgfackbWP3+Np611Gnz/ACKHHzEgcDnb2oaurG9JaHbaUUZgFGcnrmvWNHt/njQA9RjH6YriqytA9XCR97RH078O91qYJsEBSPlQZzn/ACa/W79nOOVtPEyIySeXujfHsOK/CvEGXNN+p+zcJr/Zbnu+tv5yMjFi2c7274FfMepS+d4vSAx4EVozSswAOM/L/KvxhKzbPt1oz0qCUiAIPlQLkjHX3qzDvWRSHRl6tgfyq4PdFW2Rt2qjDMQQT0wKm3SnJVdwQnJ44PpiqfvMdRsazF8kKx5+ZSKzJhudTnADcd/89KUdJIlxtdLcilXeDtBHJ/GsiVkGMk5HHAojKURWaILcSMxaRCOw2jnHpWjuZl8stkKc8E8VrBfiVGLZzuqs2AeQsYxnbXLXMSS8EnK981tS0RcTCYMZQi5DI2MYrXiywB3cqfmJH611wepQSNIiNgHdjlwelJAsbhABsdmyTj5fejbcGly6lt9yu0jOPKx6cVYtpFlwBjhsHIqrq5i1ZEdw6q5twMurZKYxTI0EZwTlckFs9aUGrhYexdn4PGDuDDms+aJZRkMUI68Cle1w02ZmoApfCknBHX9avRttXYUKsn3TjANLYUQQEOCnzAE/L6VoRAF8ljkdearYbLAUqCcrz6Csy843Mo5x0IzTvZiMGQOEZ/m3A+n6VSkDMMsCB12n0qEgtYpSNhl/iHPBrNYgyOuApPQMK0TdwE445A9QR1+lDDIDZwATgYzWkNgJ0bsAd2ADznj/ACKcvzscfwnk0PR2C2hoIqLgbfmYjv196qswJz0Xd91RjFXezMp6MtKqhQ3OTnLZqU7o0OQW38D2Pat46kbB5e75kG/5cHYO3tULq4+cAnphQO1NXjESZegKSAB8rkHqORWNrKGGyvpYxvItm469Pap10sRKV7o/FP4rytc/tAaLNmTdYXG5lI+XY2Af5frX6v6BbPB4Q0CR3BDwPt3Dk89vzr1az5cLE8qjzKs/UkjOOM9umKuRrtwSCDnoK5Foz0XqXlQgZycngEt/Sr8CFAW9D3Pv1/lUyVrAT8M4cDhSMgn/AD61BMRtIwVA/iBqt0BV2khQm7O45Y9a0bVvKO5lLk8Lzx1qWlqI3lIUISQX3DIxnipGj6sAB15aiOrHYpTiFXZzn5xjINVI4jIzbiTjIPHX3q2rKwEE8TbNqjjkEEVRBDsVI5JAwD1wP/rVC8xEEodWZQpz7DpVKWMu5GDtwO3t0reCVrdQexTeLaWAHK9cCs2QOrtJ/COvy9QKVRcw+WyIJ9oUSA9Gz04NV8blGR83OMHr6UoKyETbijRqQSu/HTvirkYDY6hsA59KreRl0sWI0aPHmAuh/wA/4VfgiORzwT0xyfpW9OWmpPqaLcDB6KBjNVZNw2kKWTdyMf1rRpIDJmO1uR0Ppjp2qnJJuycNuyecVOwFQo/Vwc542jFIp2kuNxIOH9MDtTYrX0LcK7shtwHbmmXSnCLg4PXjH+elG+g1omQAADknCn0qGZQVDqCOmcjp71cTKUbMzm6jg4Hr61GykckEYGenetlpYzK4ByBjnuAKjkbIKlclf7wyauHW4zLmDBlYHKk4Kk+3anBgcbgBgenU1UdQvYdGep5+UcMR0NWVjByQwLbecDoKb+EV+5XvQzRAj7gOGytfIPxRfdrqwxna6P1xzng/0qad3LzMqqauTaIyLeW5lyqlgNuOc19W+GkH2aAiPC4UYHGBVTvFmcV7rR3dtGHzg8cYHfNbEa4A4B+bB4ot0NVB9RZVGRtDH/ZA5qtIpHOR1/u/p+tTCScbDUEinKgYjIwCOuOaqbQTuA+63CA8n/Oae5XIk0V7kHkEFdh6L1z71jzSjaQeW5GM1z83NqSo6sypWDDBOB6tWHcfMQCPungkf59adtBctpaEGd2EJwv16ipWiBK7U24/iI/zzQ00KUbLTcEjboy7Qvt706MBgrHdgNx7ijdi1joy4qbcgHJwOQaQlo2UZHX5TWtOw7CsdoGex54xT1Xocjbk8gd6t6KwupeWMNkLheM5arnl7CpznGO1R10Hq9l/SIJE3IdnHzH+dU8CNie4H3iO9XC0h1E1IrPGoAJLbeu4DP5VXjVflJJLc9f0pvQzGyHKlQOPY9T/AJFU5sgZxyOhxxSimU1ZpdzKcEZIGMHsKruNuOWz6Ef5/wA4oBLQhD4JDDrgZzgD/PFIOWOT/H2P5VSJJtmVzg9xjB5pNnUgKSOTgcEVOqGWovkztzu4/nUi4BbcG+bGDjrXRCSa9BCu+0gYyQc8DmnYUgkDnk8indWaGMk7YG1hnIIrMcEbtwP4n9KnpoRJFcDbuJz16tTs5zyeB24FOzvYz5WORcjGDgZJ5pWjRUBDfNuOcmtErSJIJFBQ7QeOu7mqMsaqox94+1a09WYFM9cEDgDB/wA/QU3OFOc8Nxg10r3VcxnuLtByNpJP6VSkDLnsATyw4zXTTvdWOGoedeL5cQCMgHoWbGMV5IuHnJCrtXqcYr38B70ND57MfhOnsVRMDG3JH4n3r0bQFOSwJDuB23DP0r12fOVtGz33whbndACxMiOpAxjrxX2R4HJiihUjDAjC4+as57HBVfMj6P0Vn/dhyyocYAWu4tm+b5VO7jjPNeZUXvnBPqbaSqEQsrANjBb/AAqWRHd1bg5GF49Kl7kN6lhd2QQp4wDjvV2FA3LsFDYw3p9KzclLQqMbpizr5Mqoh3oz43dqqqhhYgkjc3y8/wAxWrlcm1i+I0kRfMJ2A5xj34qad0UgsCAANmB/n0rJre/9ajGMAXAAyu0YINOKIwVWz17HkVN09gJY1Kkbw+5cgHHanKTkHPKE4I7j/IqbO9gLEbbiSBjcBncOtW0UAl8H/gR4IHYUXuNu2o7ad4YH5VPCHvTXnI3MI+MDqev4VhK1wskKwHlFiQMH5R6Y/wD1VkTuuYwS2f4QwwfyqSoF2ILIihRluOVHT/PFX4wUwCGG05yO/wDnFKxrGzdi2uFKknGAPkz1qeNtzNySQAT+NaJXYMVoyEZSNgTBG3vT1Knhgcqf3hB6H8qmS6BYtb8Nt3bQOG3LmrWwEA7c7QOtczQ2rIgVeQM55+birsSQFCBnkEHBwCP8imJK5L5eyIqOeORu/rU6cYGD8wA5bnis3pdMB8n8JALZ4XBxzVS8tzdQu4faUfB456+1Xy2kCaP2JUNL5oUtjAy4X5R+nt+lSqjcZ+YDGOMfyr0PJnzCV2iUDcqgqV2t6U7aOGXGQeuKbVmaRVgXdkZAPPHHQ077xI2nG3PHXNDKJFxgIQWwfWnRRiIkEk5bPUnHf+tPuK9nYlZNuGzjnjcn+c08IFU5AVjnvg0uhMdAXfESqMH+Y9uBnnvTsdR16fMvrW0I+9qVzITcXyCGJU8leKBvDAg5GP7tU3oZ2fO7k2ASCvBGDTmPC8nlucd/ao5pPRkJWbLMaBgxIJwRxjpVlSBhWI2jpxVDsSrHjJ2hWP8AeHamCNdwycZzn0P+FVyuwgkOzO1c80Rsu4nB5Hy8e9SApk3EKQMEEDA7f5FNAZCAwbaWHIP6U1uBO2GQHGcEntUaMzEjZ8uSBkUWsBc2sAHO4c/Lx0qBlIYHHfvxRYC5HGGUl93BzuJwMelNXcrEHqe+elG+gEwXAzkn8cUKx3AKMgnnj0oAkYYDck9/l7VWywONrH2A6UmgLKRfOMEjI6NUnlngMcc447+9U9bAPMe0FVOXwO3Ip+0sMAHAHcYJ/wAanYBnYgsO/aptp2AevQgdaa3AlVdqqCD157YqN4/mJTPIyCfanJWAGHyMvGcZx6VJEp4jY9Wxnbkj/OKlWAmji+diCSu0cKau7AyjowXAPGKl8qYFQ/IzAkBRjmlaNn44xntxStze6BIIsZ2jB43DHSnLGOWHO0nHGMGnG6QKzExsKsHwwIA9jUkgDqRg5XPIPWs7OLHrqCB4nAccAD6U2ddrfICGwOWWktyb6iMu5Mg52nnjpSwRlWU8Md3BJ6Vo4tLUY91C4wCyt1JPT86haBueMr1A7mpcewyIsEIXBzx90VJEmWP3myeuOn+ea0hZK3UHoyfLZAJJKt9KlCn5jtJC+nc1SWpz2siyI9hBVxjaMsRyD6GkXqT97jHTj8aT02ETOi5AA9OGXocc1FklgFUqScAKOc1nyu4CgbVJJHU9D1qUbPmBdVKjoByfYf57VNgH+WFy2SoJ5+lOEaqu7O084LCnFagQs2d3PyjG4Z6VMqqyKpz1Pc1F7gKBu3c5I/pTEVtxyGxn5cdjVPTQCYjIC4+8MZximbhnGTtTqc4xUgTsr8ZG4n+HGOKaFOwArghm4I7etMB0QXDEHle1Iu0Nghs5xw2MUJXAa5UZz6emMiolTJOGBCuSDRYCUxyAFlJOzqQeoqWOQ/dKEgYptX2AQgbieEbJwCaY/wArEnHTlQO9CQDTkPtCgjcMgDmnkgZAPHbHrQkwI8AlQT2+YY600qy4BzwelawktmASKAVwfvNgEClVNuCSd315/wD109gGbX3EgnhscU+TlGUqSQAeuKNmgGKeu8kFm6A4qTOXwpzjHboaXNpqAOvzEPyqEZ4x17Uh55ZTw3Ycin1AXcpCgIwy/O6jqFUjKk54PP8AnimwJeoIJHHIIXtSllVVySn49qQCiQKG43cckDiomGQAhPXnA5+laWtJICvtfJBJwCc8EU8/MhyAMZ4xz6VpHRgCqxK4BUk9jziu58OZZHDZ2oRn5egr2cs/joiodzGjFMhtu7Ixtrxj9pFCfhtqMgZfNh0aZt2MALGep/8AHh+FfUuzRmnuflLpREthGwVt4BK7hjOelOZBucn+H1Hataa90WxnyqSSADvQ9Cuc1RkRwSMELnrjvWkY2Y9LleVSQeM8ccVQZdgbBBYEffHStEkine9jA1WDz4XBJG443Y9PSvM9b07KHruTOV/kTTJPM763ETsgJ4Y854rGk+UkDktgHj0oFazM8w8OAGBI6gZA98etVnhDcbsENjrxmgAiiK4PzElsZU8VeEe3cFHJ4+Y0GUrXZYERXG5fvZAXH86tJGyoSgIbAyA3X/DpVRepBajQNkkg4IxznGKsLFgFQCefStiJOzOe8RlxYTwth028gj0r5605CniDXHzsWeSAqoOcYXFBn3PbtD+eKEKmNo4GB16V39qpbaGYn5ugXGKqGjA3Ygmfvcg/KpHpV5BnP8OANoJ5+tb9DGfxAY9xzzjHYc5qnLEwYljjnBVeOPWkQU3hyW2nICjLEZwKiafy93mMANo+8vNA7ElpfJJ8nmZZW4Ab+dW3nIYYUP8AKDhe4p7BIWNJpXIjRm46R/5+lTOHTIlXyssF5PPr/wDXoFZsYpDZXk88t/jRHIZDtGGfOAFHelFhKCehYQtHgMQpwflY8j60rLtZcKfnbu1Gz0HCy0Hoz5K4I7gKvPNWVRsHO5snnBxiq5tNBuLRJHg4AJx3xzUqzIkhz2x1HPH0pyk3oEVe4vmB5CqEhsjv/Op4o5ZVcqjllPOBVxl7oWbEXhmG1iVA3Ant/k0ilSWBxwMg7sUlK4gUFcFSOTwccUsZ5ZAenXnoaancRI0YyMblyPX+VCoUIYhuGx0o5kBIg3biAeOduOhzU/Hoc9D/AID8qq6HawotXXbwfmJPXoO2acYTHgZBbcBxRfWwbE4tmznDsB1OPu1Tmi2EYIJAJAA9KXMkFidFXaMjkMOc8U7y+3cNzg1QhRE2WwDnbxgc8elNGeE25AAOc9R/kUrp6D3GeVnJy/B4z0yO1SpGQRwNqnd0wKClBisQhww6npinlMBiRwQD1xgf5xQJqxFsyRnAycdKgmh2llHb9KlyBRuVdjvt2jK5/hT/ADmotsbPtwdwOML1rFCFEXzkEFEzhsnpU21U3DaduRzjr9KX2iZJ8o3aBg5JHZQMVGVdcZQlh97tx6fWq0FHmjGwxEJ6r8vb5af9nCkAA5b9KQowu7C+UnHVc5B3GnCPbgA4GfTkUF8thJUDZyp2g9lpdgOFI6HrjpinsVyu1yNoOMg4GemeRRxHtySc/wB3rSJ9RNm8hh1TJ+YcflUkcXlyBhkcA7SOaew4q7sXfKzng5z1zzRHGVZj8xX1B4oE3ZD8HeQCTk8/N+lROCeSG4bqPamlcDKvhlCsisQWPI6/hXIyR4kAB4B53VLfKxm9YSbUGV6f3ulfVf7KzY8f2zgOm+dRgycnAzWFY0pvofrpebN4GQ7Mc8H+8Bx/Osa5YBGBBDDO0GuKoaK6meYavDmebJO3GCQ201nxMqqoydu4gDOTXxeYL98z0I2RWE5ZnAGQBjBH5UTQbmUMfmwC2DjAI/8Ar15FS99Dcr3F59mUdyRj5Tj3/OlTzLgFyrKg53Ad65wEVN3y7ju/2c1H5WcLnjOMAdTSAXhFKjcNvqKpNln3EYUP2HFAFnnK7iFX6c0BN2eDgnCgtQBXMJj3FQW68A0jKcDK89iD1oAtFlC8kEHjk0giXBYjhjzQAxhv+TcVI56df84pmNhAYqWHSgBZ13BSoKsw53Hp701AdoOMZPXPpQBOhEarkhSCSGx1qALtYAA9TtGM80ATsgkUYJ6ZTaagy2RkMMEcAcmgCZ/MKkggbQchql2khVB/g6Y70ASKix9CfkHQ85pCrlWCkbXGGwvOO49qegCKvUsfYrjpUa/MxAHHHOP501dK4CPGzRkqGwuegpEZ8FSB8p7npiqcm0AjEIrHBZs1VQOWDuSrZAXilswHMpYMu7PGOBjpUUuVxyQB3Y1tswIh82VIGEHOV70eamSpXlSQStZOzmA5pSIxhexA96qu2cZG3AwRipUbgZlxcJbEgoS/Y44rImZZCW2jJ/IfX9aLbgZqSAyNGVK5GOeRUMsTrlkJTrjvmjoBBJG0ifMWynU5pVDW6F23bQKV2tgMjUkeS1nYEk+W3H4GvnuCUQ61IjqT8/LD1J6/pXw3GSaoI+94Dv8A2jJf3f1PNv2zIrq8/Zx8e2NkYke+8N3scPnKCu6VPLIOfUSdO+fev4adTEcN43DoxQBY25+UdP04/CvpfCb4Kvr+iPpuJorS5RwckoD8x7jnP+RTdu7KtzkAfSv2WXxHxqVlYTksQOvA4FXRGuONu71I7+lRF2VyJrQlRAqjbnpk89a1E+6OBj+dN6OxiWvL24HO4kHGKcyYGAD17nv7UFOMuYsRRHglsNjoxp5iLsQFyejDHWjZ2KSUdSYqojX5RuVuvYdqlZA+1gFXjpjrS3ZurbCLBhsbgfU46VMibQcdT6jmokxRTuSLAZM5G49to6GnpGQWBBVV64PNR0KjLlZYWEP0b5l68ZJqUw4UZbnpuY8UHRyXldkaw4yGBLZGBmnxxsckH7vtSK5IkyqTheevrV2OLLHcCUx94Cgq1hzQqd2Mhc45qpIoUbVBPXcdvSnFARNHuxgjI7UgUcK3JXnGcZ/woAlVAC24Hcf7veraLuXIX7p7joazqWAVo/vDbjHtUTK2CQOjY6VK6AOQFsjB4xuz6elT/MVIVTkdcjvWlwHCI/KcjCnJqdYwMg5x04NNRafkBWk+YgBSB0z61GFwcYIGeCRRzMTimDRfKxBHoeaRkGCABknPXFMx2KckLqowDjoTjkjtVaRS20BWbbgE44I7fyoW5DVyq8ZJfHOB0x/n0qFTt3bl6dK1jojnlqvJGfdygFgDt2471yWv3fl2jfLl8n+H0rWn8RyT3Nf4F+C7H4ieLI9MvZpPKF0izR5wGUnnNfqVb/sU+Fo2hX7JYQbsEIYwW56Z4/mTWpzSe9zat/2N/BW4pcQ2q7UPzR2wGR6D/P51wvj79lHwXo3h7VbqysbJXsrd3il+zqu0geooM3UPyA0nwva33xP1e0nKPp0bssIfkFweMrj/AOtx+FfoZ8PP2ePB2r21lJfWNq7zRhpJwmHB7ACgzsla59U6b+yn4FtNOjntbZXkK482bGBxzjPSviX9oP4X6J4R122gtlSF59yxuCGVgMenf/PpQSfL19o32Ykgb0PRqsWmmswVvLKgD5fegau9uh9R/A7SrTUtc06y8qSLZIPM46/5zX2T+3Jp0eifCDwxo1tAghtYIJFCRhQNzgkY7EYHH/16DOU+Vn5OalvkgcZUEIOq9eP8/nXC3CSCcknEfAyf89aDRsRVYMFWNjzj/P512fg+xb+2LGMpmW7v7eOIAer0DlpvsaH7Q9vLbfFDULa9bBh+zrDkcBfIjxj/AD3rjFhkg04PtPK8HHT3z+FO11YylJRPP57iZJjuYlt53e+P/wBVVJ7qRUB3MD1zzz7UMzTaK66vcElS8iqpxgd+aSbUZpkIZnU4IwxzTUWac1nbsUvtDK2/LBvUN1qpPd3DSGTzMv1JY55P40W1sWvIikeeXazFhn7zHv8ASp1RpFVDxyMNjv7VeyGtGe4fBu0ebXIwGXy4/vbuucdaseJYHbxHrFo0Lfub9xvbocselZG6ZZs/A3iK8TzrKyMsX94KcDFZ2o+HNW0xA13btFvB2nFBtFJsyVVgyjA3ZHOOh9aoXC7dwJ9O3eguVokCjKllI4/u1g6lKyR8788+/FAeRyyy/vsDCqHznHOcV2GmMMKSDu6ZzxQdEIpTsenaGpYx5GNpHO3g17ToMG4xkAkIRwa4a+iPWwycZI+ofh7EkbxvIqlfMHLL+lfqz+zvmCxG1ysYjOAw9RX4L4gfHf8ArQ/Z+E4/7Gz23WVCqCq7mYkYJ9a+X7vfP46nQMA1rpgNxx1Zn4H6V+PwW59pe0j1gGExrIi7ZNg+THHFVYlZpYpYmwgf7vf3qknsVTVmdTCxZApxgcjNLLIPJZlbYegwcc5qWNK9xxIWFNzDlR95ayZmDsEZiNpHSmxqC1I2zg8buMAAYrJmQK6sR9zl80hOL5WyBdxkV95Ax0B61P8AaNh+YAAkgNnp7VcG42CCa3Rg6gzyZJPyEDA7VzFypjjmIG1z6fzrppqxoZay/LHvA8xThsVpxpKX3twnQAHj/PFdkEuURYbjzMYIccjHGKgs1L5AwY1PVR0prRgSzu4UR7N3zYDAf0pbZlR2QnDgjt3o3YrJ6FyaMeaGbDOBx7CqJmKyKrLtiBOGI60cupLio3ZZO35jwTgfd4rNnYBmVCFaTqCOvtSceVkcje5QALIWVcFgfMGenNSLkBAT8nPXjn3pmiilqhqTbRw24BsAAVsIflYqDnA3YHWkjKzL8altqbDuL8HOKzruHaz72IVB8wJxn0x+VNvQaT6HPbtxZSPkPUjj6VSmyMlTwD8zEUR3BGdIdmdwzxycdqzT94jPBbqRz+FO0lIOVjgFAyxO7P3R1FNlICAgMMHkkd6qPuy1FZ3LUCo6FskAZ+ZQfzH+FIBh8EbcAbjjtWqtJgaUMW2IMW4yccVTbarkqo54PFOSs9SWrliI4HKtt3cnP5VYnyyDa2APmGR1reLvFXM5RsET5zuVgxHarG3aDkBvl5BFS9I6CitRqEBfuBCOo24PWuf8RSMumXzQsyTJAxVe545/rVx0nZmVRR3R+MnjjyZ/2g7KR1/dOqlBgg5P4f5zX6sKPsuj+H7FDu2aVE/TJVnGcH869mvH2eHj6Hk07+1Y2NQSxLfMCAO4rSt497ZAIXcAT6V5j1TPRTujWWNcbVHO7DZ/pVgKg+Vixwf4W6U9hkqDKkEMBk5yf8+lVJOcjJIHSk0DdyH7h4X73fOPxrStBvYMwOUPHbNUrrYRuDYIyepHXHaphsZR8pCsccE9vSkN2SM24UfMgBfHtz/+uq8W1crvyS3A9v8AGjmuIbPufMeTgn72O9ZmcFiFOFxyD0psCFlY7gQC2AORWcybT83r/erWGhUdGV2BVmJ/u5HFUG3EhCBzk7geMe/tVXuxK6I2UMjEjkL/AHff/wDXVBlIwecbjk0JWQm9bEwUlRuXryOOtWrdG+TejAP/ABYAB+lLozGXxFkHOQQxI9TWlG2woQQeccqaumr7iu0y8o3Y4PbiqUpYhsZ+8QcDvW2+gGdK+CxwAMDBI71m7vmZc5/ShKMUGg3k/KcndwSB0/zio0X5mA3HDH8KctxdCwuW+7nvkFqGyWxk5Axtz1o3B+7G41gG+Ugrx/Fz/KqJUtkEnrjOP0q0rj30ZUZeRkZweCD0qNkJJAzjHrWijcxkktiq4KsDnbzkfLzx6VVdeSSdrejGtIrUStZlKVD8wJbAzzTfQYwAfStI+69RJ2JYAWYqejGrfljJ4O0kZOewoV9hbIz9XVvsrqjFeRlq+PfHOJ9fLM2TG/r7/wD1qdJckkRUTZd0ghru2RUPEqk+2Pevr7w0ubFcAqoA2ZHeqqXjMzSu7HWwlQSfm2jA6cZxW1GEULvVufQfzrKa5jqumrDHyMBcn5jnJziqzA5+UjrggjPSs4PkdyY6blKVjwrD5SxDcdqgxwAB26ntW05JRuG7sU5NrEHd8o44NYd82HVR8uCeQP8APpXPswStExp8KpOSuDkEmsPeWkbcSdp5GcULRk8qbHRD5xhST6+n4VZXLMTuGAP7vWqcSpaMdtL8NhR7jFIqkYVc8Z4qepMloWo025wDnjtTmTd0OCf7w5pxfKzNJ2uNOMgZO3PXtU+PujPyk9M1rKdnZCS5XqWI8jH94A9+grQ8o7MY3Y/ujv6VluaJcqICxCtgMo74POaosjKS5BPPpj/PaktGKcm4pEbx4AOTgnuf8+lQOhGSFydvpXRtuZFVgCAqhhzzzVG5k27gwHT06/5xSvZm2qp3KMqkZJOeB0FZ06DOQ2TuAb2qm7RMtgKhcnYxyODu4pOcgqPTGBmhJWFuSxqzcZ+Uc9OlTK+0D5Rk55C/59KLJsCVR94hW/A80MjDqWG0ZxjrVRbTsgHIoyC27tU3y5AyMZ9Kt3Tsxld8nLAEY6rjris+WORMZyDnjI4NVexMk2Vu5UkjPQZp208FR7fN7UR0MWyeIlCxOMH73FBXOdv3eDkmtI2Qtyuy7c5yy4HTj86zGkcOdy/LnjjH+elXT0MpKxVf5SFIGN3G71pmwYLcscnoeldHUwnuI3PZunYVVnD7WUE8n5eOa6qStZnFNe67nk3i13VZVZThT82R0FeZx5gcFmG3PWvpcuXuXPnMetGddpsYlCtnHPGK9O0iJFZVAPmsBgj9K9T7J8zVtex7/wCCAGRGlILqQcqP8+lfXXgABnjaVwFJUbmHA+tYVNIanBOR9QadGbVvLfMqxt8rj+L1rs7NIWxuDFsDlRj8686Vue5xt6uxpqB91iNq9QatMcoGUZC/KCP1rKbaZEtEWUb5Bgbefm706An5kycv/Fjp71mlzSSK5kmhZI9sTKdzYI289OalghiYCSMH0J9T/nNXrGLFZLYmLMSYlUlyoPIHXHpVfDgFX6Z5Pb6ipm+ZATMPlRT8rCpkDkBU+Rs8kjqPb0qY2suwJXdiww24Dc5HI9qUCNkOOmSAc5o7sdralhIwdpzt4/1lPBBGMevaole4nq2kSodpII+cDIHeo0LOpdwU+bjDcYFZMqyTsJJGzqAMLs7DtVCRQJQjKd6DigqGxftI9qBlB68jH4VpKd2ERePUfyp2uy7EgjU8gbmB9M/nUvkszIdwULnIAohrFNgWchtyIMberA80kMYj3qSGBwelXKLY9hsW2V3XBXd6Hnj/APVWqvzIw5yvHB6fhXJKLWw90MRdu7codiMqO5/w61Yt1KKqhSGzz8vSk01uIstE38OM5A+YnH+eaXyhIAucqvU0bqwLUkBCKFAzgnhjk0+BIwNkqDDsSwwefrUzVolRh72p+waxIM8jaw4bfgZzUkZxnnIUckjIxXrqK6nymw9jnhBj6jPPenrGG2hT+Y9OtTOOpqnyrUd5RHCk5B7CkELKRknGeST1pcra0Kk2icwcZx8wP3cc0jDlcDawHcdMCizSIle9+g/adgwc9cc4p0jcHAGQOfb8PWiKZN2QBS53EBSCPunrUrRlAfmYD2WtnoK1mPWMPkhguOoYcVKCSwHBQkZz/SjVBe6BcDK4O4n1pFBD4ZXK56AZqYx1BmhGSAOAAG6Y/wA+lSKu1gSdvPBqlERNkkjb93PzDFTgoVIxuJPYe9bJWAhkVQPu5x3C0vlpwAwAAxkn+dHLEBFXLEc7SQfl6/WnSIGBC8YGRn19KPZoBE3ooXYflPQHrUwWPZuRdj8kgnPepnFICNc8DncOuD196kJXG7BAB6Y/z71mlcB6F1I4JAPcdqmVVGchsj0Hf/Oa39mrAOCfMV3Nx/DinLBlsgDr0zWbjqBLIu1QcE4BJ5qRIzsXcpbPBGOcVLVmBHwHAIbg8DOM0CUxluACehYYxTjG7Akif5/mGMkfMRVh2dcZHcc4quRAIqA4JXgno1OkUquY24/hwOtRKPKAKGIK7SG/2qBlSVYY5x0/z6UrgIq7SCGG0tyfQf5NSRuocLgn5znA61NgLAXgFSS2f8ira7eee44I/SrUNLjTsQvADz8xGemc/wCf/rVJsPGBwfWrcUttxDVBXAyQ27qVpWz1JJZj/d4x9KlprcLCxxtk4UEZP3l6jPvSumMHB/A9B2qeUrl5URsXO0bcf7W3r9KaWJYBz8vH3R29v0rOKtJIi72HSDOCq7UH6/5NIj7sABs4y2K002HsNZjuJY9hkBRUnJQ7QW3dOaQWsVV+WRQwHUfeNayGJiQF2jjmnaJMn7pGqMGKFTlz/EtWkDBCm0Z74WmlczSIzlwF3NgA9ulQrvbbGw2jdnkf59KpwikLYnLFgFBb72OnNOSLbzjIznA4qeXlkIlMeBgEEk5wRTMsCu0HcvO0D261MY21AnaVo9uCobHO9eKrB2ORz8q5J6j/ADxUSVtQLCqrbQ4Khx1p+0xuARwD6dqi3KwFbjGDnpkE4o+YckfMDxjv7UmmgGvjcM5AGO+KeWAUHO0hu3+etCVwJRIMlSclsAfLSSPtwA2eO3b3rXkiwGKpG75jyBkY7etNOVK7cklj26/SlyqK1AfgsASvy4IwTyacqbSTtZUBGM85pRi2BKSoRgQcdT6iq7MOSR0z0OK0UEAK4+YAncR2/wA+1B29M/Meuf8ACsXdJoBm1VVhu78bfWnxk/MJCMEdQvPXtTjqAu08c9+m3rQ6gHdxx2U8jHepvedgGNnk/nx29qVUb5txOAeu39Krm5dQEJcEEAfeAH1pxxhQTuyfvYwP89apdwGYAwwOMN3P+fSmtlRuGSA3zYJ4FXuAvzsDxkHrgdaWM5Ztx2EgDLH+VHUCT7pJySPccZ9aXkcFXORnjpTaswCRSjDHzkAEnnAFNXkA5Od2BxwDRuAYPHzYOcEgf59qbudPVsHuP8+lXHcBmdzKBuO0ZOB1/wA/0qbpwuO20VpsA1mKDODnOOnNdv4YcuNhGMEbuOvevWy2VqyZE9jvo9qg5GOOx6ivIPj9bJc+AdTtcEo+jzxsMnkN1/nX1cfeRz3tJn5LaTMJIGjDEtay7H2jsOn8utOZvmDEMi7jgMetdEU+U05WUJVZcgN94nBBqo5yCCT7sOgq4SvoNa6FSU44APt81ZsjnBydwUf3fwrQbVrlCcqyYIOMc++OxFcXqq72ySGwcblXGKCdjy7WIEDOFDEA53Dp+NcXNGykk4DZ5AWgFqyr5i5K4+YcfUVB5e0FWC/eP3Rz+VAghjJc5yMY284zWlBEpJ5HXpigwbuWVj3MGBxgjOV4Aq5FH8pOzcM4AB4NNaMVmWUVGHCjcD94irHlFcHdtOfl+WtYKyM5pqWpha7EjaddecH3mNhEc8bvTFfM8Ssviy/iAwVSPar9TVE6HvGjRCIJhDjA6AdcV3dmOCQw24G9sdvWmSbMcSq2HO4FR8w4BHtV1UZlJC8jtjHFaxutCZRUh+1lTbliQ3bjHNUnDNw5Hy9tuKb0RFtQ8slE2r8uTuyf898Vxfjq4fTPDeqX9su+4tbZng+qrn+lVflKjHU/LHTP2wPiXq2satpPhfwZqWvPpUjtJJY3X8CsVyd2NoyO+M5/AdVZ/tY/FGSKMXXg7xLa3BJE8M0JIU5zwSOfwrPmZp7LU2/+GuviBHlZPDmviSNf3caWR3MenGBj86vW37YvjiOVXvvAfim6tigDY01pXDE9Ng5/EHitdETKg9jUk/bA8VXaONS+H1/ZWK8wSafp7Rz7QOsgMhH6CiH9r2+B3nQvEtvMG/cCTTgdx9B2z171i5WD2N9CSH9sTX7bzGi8JeIHHPzXWmBh17dcfpVhf21vEjshk8GamoCjejWIj2DsWOOlCnqNUmTJ+2xcNiNPBGtPMWJJs/3m72Ax1oX9t6NJPI1HQNZ0twQYbCTRZdzZ9CoP60/aISoyTLMX7b2ntIFt9H1O8Zjhk/siUbfc7hWpbftrXsq50/wes1wXOBqWnvGoAI75x/8Aq7Ue06EunJMtL+2nb2kiz6j4HvYrphiVYXZYOmPlIz2+tK37clgvnA+Cb3aEBdFuJAwTvkEcj6c0vaOxSg0S237cnhmFxK2h6jK0n/LqzSKAD7hDxz6f4Vqr+2zod1bXMo8LXMIVSRIXbYMEdcqP0x/SrU+xm4SvYi/4bWtVWAx+F0d2nAk3FlVU/vdPf8e+Ota8v7aPhKzmAstB1PUJ4o8XElxZusDykfdh4+Yjg5OBz3ojK5oqWhBN+2t4a0y0juXtUiEsiqFmgd2R24A2lefy/LrUY/bY8I2V1b29/wCGfEd19sABlsbNzCnuXwdo6davQFSZon9uvwMszpaaTahbYEeZJHK4Z14KhuFLD8veq8X7d3w8K752ti27m3SCRXGfYKeP0pE+ztuXrb9uf4cTmZ5p5PMwVitILZsOR2Bx1/zmr4/ba+HcgVjY6kqKc5EbFj9OKNgVN2Zak/bT8CgRI2mX9tAMfPIX3H6jAwfzqL/ht34bxThbmBOQPLjlldGI98D2/SkQ4yiP/wCG5vhPNa3XlwzvIpKRvbzgoX7gHYc9Oxx781jwftu/C+0SZZtdSCSSQtbQ3Vtnae4zt6dP6Yqua0WhcrY7/hur4WnMm3cq8PJFdu6n6AKT+lXbT9vL4JyS+XdyamvyHH2a1m3MR2AaMDP40uayKcZrQ2LH9tn4J6gZI4m1+2mBzBF8rkr6uWUBcnHQn8OlTH9sb4TxbjNqjQxq33fLMhx7leAeKaldW6hKLiVbf9sv4O3M7Qrr0EEigkm+3omB79v/AK3Q06H9sP4WyedIdVs7WEDI+03X3h6qTj/PrS5tLA4suQftm/Cc7RNqEE5zgLbyYY88cZz+OPyrRP7YPwSYsZdSuYHC/cEwkKe7YGMUadAjF3Ik/a++Cgt2uLDxTZ3zq3ESqcJ0HzEDH9BTk/a4+Fo/1gYMCP3kDiUnp0wcc4FIIxuWv+GqvhO+Hj1IQoy5Av42jwf97aAR/wDXqxF+1B8JwYEude07dNIFTyLwbmPYBW5Jp6obg0tNytN+1D8IYBIzeIoWVSRHtnGFb0bg+1QL+1T8KWdYW1yxUkjk3G09O4xSbSCcGpWLZ/ad+GOU239rOd3Bj1EKjeme/pxUbftR/Cf7Qttc65b2lw5/c26zBy3sASCenaqSF7KUXsVR+178C45nSfV79wrFBcxxgIrrxwoyXHqQRirA/ax+CsUBuj4r0ueI5KhblkdiOduCuARjnJ/OloVCm3oZUH7Z3wWge4bUb2SV8DyFgR0jUHpkAE9vaoJv20fgrfqqaffxJODlXedwpxwRtI/z7U5JJlcmpmy/tffDzGP7R03eCPKBkHzHuOe9eleBPj74B8fz21jpurWf2qdiu2KTO5h6H8D+VSYunKLsz3YWkke6ORRle2cZU9CQakWHbgk4AHTGePena4fCyYKcHBzjpxwfYUuzJAJ59MdBQnaxNrsadoUjPBPPr9ary8M5B7DBAzUtboG7GVcq5iBKngn7wrmZB+9AIH3vm+tMXPdmvaIACR1A4GK+pP2YkRPH1lwd3nK02DgFNpXH/j1Z1fhNYOzP1yujvZjkEhVCjPoKozRllZQMHHHHU159TQ3TSkeW6yTDcFSQxZueKzUbsRtPqeK+OzBL2x3Je6iCRAu4BcZPXNNhy25XJXYc8r19q8aStJ+ZvHYilUSsT8g2kY46YqR5Gjj8uMEbQQoHr71zMZVto5RvLnqfvYonYgDYW4J7dKQETb3GBkqTg/L0piqIyuQeuO/HvQBPIxwMA8diKarPtMmMKoOcDBp20AgaVzwBz/tL096tq6hF3KF59KQERePBGdo69c5/zipNjHaRnBPT2FAEccXz5aQEK2So7ipGtxvzgnL9KYEQAO7BG1TzxSyrjBX5jjGMUgFVxyu0lscle1RSLjK5AJXnJ6/4UATCbaApXoeCB1omdD7dTjvmhpgORd7EEcYA245NNiWZpC/RFA+XAzmmldgWTyTgc9Bx3pxBC4zjjPXilYBn3ckj5lyTxQsZbJB4+n8qYD5GwuFx25H86gUYVmJKkk7ty9hQtAIZY+rAN2+YHp70xhsVeCeemcZ9qadgFcIyjaCO5+bk00BFVmbsM03LWzAgkGAcfK23k4GMVXkUBB8h+ZsK6nqe4+tSAqexJUnDYHTFVGUhwCGyG6URdmBkXRWQsiknAqh5S4OW2rnqRxTerAom23TK+SPmHfIqG6V9hVOfVvSpAiR/laMo2wYy+Rx/9apX23Fvsib5geT12+9C1QFPUIkjsJGyWYRnduHYD/61fLMkjf8ACSXRyBD9oBhhQElR7/j/AJ9PiOMny4dH3nAUrZpL/Cee/tiRZ/Z58WsSxdNHuZGCNj5ljYqPrkD8a/h+8TIkWpPkjdGxDc4xgn/69fReEr/cVU+rPq+I/ehHyMRGwoIHy5+9j86QxlNrnjd93iv2WSSgfEvceE244KnOc461Ok4ZQpUZB+9jg/WppaRE10NCP7oKqRznIrQjHmEHaAuAOlTJrmMCztK7QQSN2RzUyj7wCnOODtp80o6m0FyyfkSRpkkAZbnt0qby3HAyeeuKalf1Lsx4QchlIXPOTVlYgFY7WZVGVZT+n6VEtGWorrsL8u4LgAYxjHIqfac5CkDA+Vh1qXY0jFNgInXIz39Km2YHIYMOuO1Ih63aHYVVbcMDgbscH1qx5RVAWPygZGRQb0/h1GuowoIIweGqdEXcOQOAArHqaCyXy1ABVT8vf3q1HlVKkE+gAoHsRg7sAYxnn5ahkwdwUduwqkuwhAqrghWHOc5qIxcsyqflPOO1TpYCWEZB55HT5asIvIBJ4xyoxWLWrAOh24ON3WomiyCFyMHoaUtFcCWJPk74B6mpVUghWH5/59q0UrsByjbuU4Izzx2p3AJOONvIArS6QDAoyGHccccComAH8ORu4U9aVwGqoA2kZIPp/Oho1wwUkn+VNKzsYNWIJFXYFZW5JyAe3rVFhgjY+W4zj+lCsTK6WhUYuHBUcEgB8dfSo5FwBtA57Fc1pDWJztaM565O1iGUlh7dK5PX2xZucYIJ+99P/wBVbROOXxHq/wCyKvleM7USnDXWoBN4PIzIoH6Cv3+3LJk7SiIiKvHOAAOv4VqcFXR3IJSpVg0m116HaRXxr+1H8SoPDPhHUrV5ZI5mUgBG+Vl7scfpRsRG0kfiP4O1NIvEFzq9+zhbq9llTC9NzE/yNfdfg/476P4fS3R7sx/ZwPvBcEf4cUx9z3OT9r3SXtFt47yxiwmDGCo3474x/wDXr5W+I3xKg+KGo201vGyLaXLOJCuRzx0x7UhHmd3A5BRlwMcjbz9aupa7IkwNwY42r96gD6W/Zqh87xpapKgcx3cWEGeFzzn/AD619Rf8FETJYQTaazhov7NtJIvl4eM4ZCPfDYzQYt+/Y/MaHQxqscdnCQJcAbvp/wDqr3vwR8DtKvIEuLu2N+8cBEkMgwN3qT7UGzTWnU5/xd8GINFee4S3jsoix8mLbngenXjmvFdIhit/E9pauw8211CE7lOAuGBLfpQEvhH/ALW0Cy/GS5WF0Nvb6ZZP8v8AFJ5Khv1B/WvPnUw+HYJX3HKfIWP86Zz7anmMsbmcsxJVm/u/qKguAVRRgbemdv8AnmqVpPQRktGOuWOD2qJsN3OMnv8ArWsdFoMgPzY5LHceo4FRMqsckcjGCDxRZXuVGSj0LCjbgMMZIGQtSsuMD5vmHUn+VKautDRSTPpr9m3R31PxTbW7wly7u3l5x8oGck1uabaW3iT4iaqJEUW76hI3Tphsfl/n6Ys2prU+xLXSNNs7GCwgjGAgBZDt3D6V4N8VbeO2F1FjdGLYeSCM5I5/xpHTDRXPlaB9z5KEY4BxwapTKZGbKkAnPy8HrQW3dWKmNoCjGN3Q+tc9q21QRjnHPt/9egqSjsjkWYhiVKY9Nn9a7LQl8xVdiOTgJjnNGxtbsew+GowXEeSGIA4HSvatEjMcsMQJDFhniuCvbkPXwms7dj6m8AxiN0DoDyNg28/54r9Qf2fczWCR5EQKny93sK/AePn79kftHCCtg2e6aorNDNlSzxpwCcdK+V7vc/je9mjQiWe3hXYR0C55/Ek/lX5NS93m/rqfZ8uq0PXPMiJWRSF/djcmD1HWobFvMlYFSNhyvPHP/wCqlLcuCe5vx5UqwLBM4xnsPWp8BdxwSOv/ANekXsVpZDIqoQcq3ynHIqrOEBDDPHXnmq6AnYjA3KzYbYo5PcVhsHZ3jP3CevqKkTk4kSBxu5O3jaNuPyp2N6kjIBxwfX1qkmmO0kZFzhkAVvmx3J5+ntxXNSx7neR8BUz3+8K64RaWoGWmyWUAqWQc8Hlvf61sIXKBRnao/iA6V1w+Cwhylt+wLlCO46GmQ7Yi4QkfNgqB1PtVxAfskYpJu2OCflIzn2qRSnnRtESDjuM/X/PvUuNlcCSUgYZmI3HGSO/vUG1dxG8OPY/pTkBYjZGYqTtwPTp71h3jQ+YxLEyhsKqD2qNmDsU7fLmZSce5PT6e1T5YqIiRu75XqKvQHsMaFwgZQRlv3gx0FbMAIQYHy9BzStYztK+xqeYI1jI+8OMY/wA+1ZOosyoZlOWB544IzQglFbIw5Y90CkdS56DtWWA+2RcnGTxjpSSsVHYpSqCj8glOwHbvWTK23bx1Y9D/ACpq3UcoqW4Id3BB6jL5qyApKDgc857UrmOuxZChVKhufYYqIO5GM9CcZHWt4SSiBsxDbGFIHTjj+f5VnNF+9cAcgfc61TeoFmIMFG1S7E87T29qsbSY2j53lT2reOkCJJjVjcBQQu5evzc09WbDK2cj7pzRzXehy1B0fyld5HUEEjqKzPEE8cGmXZSETGGBwpUY2546f55qkvesE7uB+Lmtr9s+PVlbuV8+GUZWPp8v09a/UmNibW0eQuT5KlmY+w4Fe1iv93jfsedSVqjH2mWZmJ+XOc45xzWxbBi4I3YzxzxXm9Du0SNeBG5UAPnGfl6CrQidWBAVdpBC55/H/PrRbcCfapRmBIVVJIIrPkwD14zywp20AgyQCemT+datmPlDfdwed1JaCNSMDBypY7v4KlkYoi7MLk/dI/rRsykUZEDM25tvGSM9arqys7FcbQByDRYkZNmJd8jAZ4UAdKzVPluWPUkcnnA7UJMbVhvKs208jB+7VOTC5bcODz8v+cVtHYNDPmYbd3THXJ/SqUg3kbcEheijFNXauLqQyKCBncPXaarP8xUIDycDnNP4WJomh6MrHLdAcYqbaxYDoMjG7gUrpGbj2JkjAPL9O9aEZYsoGMg4PrWlO9tSC8g2qDv53H7x4H+f6VUuggAO4D5uVA6+31rRa6BqpWM6diQVYDjoce9UHi4BHHJzxTkkFrEMgaPjkfLnBHOaYM7hjjj0pATDIywBG32zStkAblIU5JbHTjrQ9NUEr8pHuc45br2GAPw/CopNoXlSp+tb00rAlYp+WpLZLbs8YNQEE43ZHP3VFab6ESV2Vmzk4Ofw6VBIp5J4UrjNTGVtBSilC5WkUMBgqDuwaqspHr14rYzJowOACQSfyrQjjwgBGc5yXFNaPULOxR1JCtq4xuAAr4z8WHzPENzGCCsch+6KuL00IqvQ2vD8ZF1C2MfOOo619c+HijWiBRgIOR7f5FTVbTuKEbvQ6u22rkEcN04/P+Va6xfLvy3oMNwcVlzO2htZbA8ewZP8JGdy4qmx25LYVexOKh7tCcepSlbPKDp1+Wq75yNoB9cDoPWm73QrXTsUJCuABnDE9D371i3almPJBA7ijm1H0Oau2O4DqQeuazjjceDnb97PFK15WESbTGAV3Mx64GB7VPHgfMxRgTjPT/P/AOuh3QEmdxJOM7uOOMU2NG5d2Yc9hQtHYT2L0OdxUAt6CnBVYhmbAGeQf8KRmo30IcZ2kDgNwPWpIwSxGCRgZyehz/8AWNOO4bM04U+U8cE46+9WlOwgMvQ9uKLaaFWk0NmRcLuBCqc/KOvtVTyCHJGdoxhnPekgbT0/rYiKjJHvyQeg/wAmqbKWJ5GBx04pyV3chLWw6RNqk7edmBlax50Vg4J596vmtoaqyjYypeFyR8oHA96oOm7ZjAO4nnnH1rS0XK5m1Z2Jn+SLk/Nz0GDVf0HzNjGccfzp6WsRaxIuRnaGXA5LnOasKAApIyTx17UrFcrRNGejYKpnj3NO++wxldpJOT+n6ULcVtCTaV25OeehFIOXHA7Z47VtzXQ7WlZkf3s4ztQnkd6qz7WHRht/veo9Kq2uol2M/HzHaDge1SxrjgE4DDOe1EdDKSSQ5k38AYxnjfzTg4HG3IwAeetaLTQm1ytISMYAYNxjvVKRfMyykKo7Y5YitUrS0MKmm5myLvycEKpH3vWmRqRwCSvI4HSuhXuc89x6pyQfQdDUVwnyHBye2OorppLWxzVIJqx5J4ulLKUC4GME7a8u2K+Buwu/pjk89K+ly12R8xmXxWR1OlM4kWIofLOMOvavV9ECyCMK2WOMsDjgV6nNpY+erx1ue9+D0y6AHaFIzx3r7B8DRlmhRRsVdvOOTWNVpQbPJrOzPqDSN8Ua79rDKkqByFrrrZcZKjC7s4yc815klZnJdXNWMGUvvQAADGf8+1WI4XjwGLELyNx61Eo3V+hlKS57Eu/cQpXCqcLntVkrtVSBzj061gtHqJNtWD5hjgndx/8AqFSIDFndwm7gBeKa3fY0RGRICXjDbcDBJp0QYqS5AZf7y9B7/lSmny6jJ1jZ1aBimQB0HbrT7dWJK7fl6KzDr+dCaeiGXNqtvQNjaucsfeq6wt86qzbAeucnr3p/asOJcJ2bAVwiqNwA4pY5c5VQcZ9ORUVEgatdssphirYO7dj6H/P8qcVLuAyho85POOlY7BFXYxZREHGMhRk7j+WKojaZVPOc/lSNti6ik5ABXGARVrd5bDP3e3vTSu7AWUO3Plep4qysgaNCQQed602+UC78qxqUUMT7dDUDRoCS43bhgYPWnLzHsCqISzCHjjB3f0q7GxdCR97oUArmitRcybsOUJtyR8yjmUjge9XmkYjLLhQeDt5P4fjRJ8w3ohB/eUjbwMKuTTWWVcGIsr9yRxUlbIdnLH5D5gUZOO1PSJ2beWJjZeCmQQf8monsan7NC3IAKg9TxjNRxRuMqynHU4Ga972bSPkWrEqQBycgp7belWUttuTg4B4IH61Li9mNrQm8tR1Y5XrtFMijZ3YbfdAV5q4r3bsSi7krRMBwpDA9e1VvKDqcK2cnn1pOO6HfQjaMoSSCT03Y4po5zkgd+nWs0uVCSESXaT8pK5xwOadId3IGOB94VV+ohgjc4Uc5bGKcmYiyYLHPpSBqxOrk5VtucjAK1NhBnLY2dulAFgMMEYKgd+v5VLlX2rkg9DzWsIXVwLkSBcKBgj3qby1wOp4+9nj8K0sIrPHkgYBO7tUqR7Nx27lwOSelPlYC7SNzDdkY7elRISrBT6dcdKatzAP+UKecYBzu96YoK8ZyfTb1+lRJXAeDnuOOMZ6/hTojGGAYk/Pxg81EI8u4D5CDhlDABvlJ709T6nopz9a1vyxAsx4d1C9ScZJ9K2FszKpYMoK9QeMUkmwJLTTHvd4jSTch7Vd/sa6iyjxlGzgMynb7VMoWkAq+H7ps4QO2OqDNW4/DFy2CYi3HHHWtIx5VawEj+FrtdweEbAMhk+8D7mqDaTNBvFwjQ7Dx5oxx7fnRytXAoXdp5WTk5xgDaaoDcmQ5xzj7tZ1IsbsSAMcjCrz346UjKxGUP3RzkcZrEQo4VWyQSTwP8KcuGJOdpA4LChK7A0bddxBYBuMKcYHFaaxKeQyY7+1b2toFhRbbiVICY9/8+lQtZTHlFZvmOAtPZ2E2iUaNeMyFY29/l/lU7aRcxFfMhkxkAYHH40pLmTGtR4sZUyCpQA/xdcVWls3G9lUhR/s9axjpIFK90Z8mwKNyjAB79ahDRMCHwpzjd/j+VGi1J+0N6fISwVjwCOvsKXBUKQhOD82OoqSiMLjKn16Zq1GygqpHHRcfSmDldFWeMPh8FieBt9qdCcEljhlPGDjPtQZt9Dbs7Z7goqiQsz449q6SPQbpxhEbbwOTzmrhH3rMgjbQbpuDCzBTjYseDn/Iqb+wrgKdsDkjG75M11OER2epTXRL4u2y2LN1wqbcY+tQromqfvHa0n2joFUAisbdw5W0SLol6QP3MqgZz5i81DPps0OC6OgJwNy49+tZyWtg5WV2s1KqwDEp1P0qgqojMCdo75qHoyS0oUY2yfKCeuacOhUENnBLY/Ss5pvUBrNkHPTI+6OaSM4IB9cg461FmAjvltqgtt+8M4x/nFSxwPMQUDP8x+Rhzxx+VVGPveQG+vh66VATGzMeuBUkvh648kyiMjGBtY4J+ldEIORXKRRaFdtkSwyowOFGP50sejTZAeN+CRkD/PpVezsKxY/saZVEijkN0x/KqUmn3KYzBclXb7yrwKHCzsSncYdPuY0V3hZd+dm9OPxrKeJ0ZlkBBAHOMAj/ADmoXuysVsUx98ngDjvnFOU7toyTh+MNXPUV27CJdwHABY5OeenvTQwbAUE56tn+VRd39AFJIc4UjAGKlADYLZA55IppagMK7TncSmORt96TldvLbWPejmSsAhXPYbd47UoCRgl23HPTOCKfNLmuA3dhgFJ+/wDKTUmTgd8+o6VrF3uAnyg5wSc9AME0oXGR1P0q2rANUEkAE5B4YetOCsRgAnrnaOvtUgORsIUzuZieMdfamMeOhBxngUwEZic+X84UgOR2470NlcfLxkbhu7e/pVwUZOwAi7QRnb1xx70MF4I64+v6Vpa8QGFg2FUbiR6V3PhZyEcYH38MVHA9K9XL1++SM6h6Cv3VyAe3SvOfjEok8CXoKBR9hkRWPduuf8+lfYRgkjmi7SPx50NV2alKuADfyDOeoUkZHtUs6ld3BO48DbWqRuloynMjMm3aQynP3euapvnDBQA3cOtXT0C2hTk5I2hvpis2WMjDAdDyCcGtL3EVXVQrbgFwMA+lc1qFuWVjjgdOM0h7xPNvEcH7nCgbiTjaMV5tPGV3F1Y5BxtOM0E8t9TPMSI2dpC5/iNRFQc8Zbd1oAkjj+YEtlR932+taMa52k/d5wR/SgwLGMMqqccenFXUTOTyT2GetUkxx3Lkce0que4DcVP8zbQSR8wxuH5fyrWOiRjN62MvXEWOxmV2BLr8pC+1fLrW3/FbalcE/NsTMW7B44zj/P40zNrQ+gtHXzkUqQS4BHHArtLSAx8Y+Uf3aa0Y9LGzFA6p8w65+8vWr0cG0BsHcCa2UoxETmPGM59W4wKpSRLnOCARVMNyDyuWDbtoPy81wvjiyL+HtXiLYin0+Zct1wVIGPzpS2Hax+K37Gdhd678UfiZoVwhCJqMn2idH2psjmKlic9geB/t/Wv1vPwe8K3Kg/Zyjbc7kXj8fWs4/FoaNKyuLb/A/wAPAB2BMgb5D9n6/WtGH4G+Gnw88e7cxHCDH5elbNMJaWJV+AfhNpS8YjBKjH+j8Z6VXX4KeHYzuk09HVOqiEEOPy/nU+yTWhDaWwSfArwrcgSQ2H2d93+rZMgjtg8EfnUv/CivC8wSI6bBZtGArPt3b/cg9On41MadxaDz+z74fjI8kRMXHU2vI/z/APWpv/ChvCzrIXtk3AHd5tuGOT6HseP/ANVDgr2HfQST4D+FPMgQWkLRHAml8gIV9zgfX8quXHwD8FwxrsgldgfvLEq56cjjPek6Vg93lMuX9nrQJdpighlVhh0nth/XoetQr+zp4cVijLbRLkBw1uDwaTp9hxlyouJ+zt4dUujQ2pOAIz9mGW4/z3qK2/Zz0F3YTRx2qs235bVX4/Aimo2WguZX1GT/ALNPh9XIiFu6jozWwBIHp/ntUX/DOGjAD5IDg/Kpi6Me2OmaIQuynpoxZf2avDIIMtnbSYGS6wYPB9eCasSfs7+GFtY4IrS3zg5drdT+AHtx3FaXVxx6IzJP2YvBzWyx/wBlWbRCQEsLYFmP5/8A1h+tNb9lnwNcB1j0bT1REB8podpOe3GOeP06807aEzguUnuv2U/hvb2lkE8J6E8oGJm/s9XdG7HcwJP4Y/rVD/hljwNbTCOLTLVbd/vtHbgY9x6H86Vri1Kk37KfhgMy+TFMif8AHtOYApb6j1GOR+VWW/ZC8GzJBG1lYTSSoBcvLbkKufx54/z3o2BJP0Lcf7Ifw7V4xNawS2tihjtLOG2REGOuFHBHHTOPXNOtv2Pvg7p7xzjRrOa580sscloZFz6YJx68dOOg4qZXWgKKh0JI/wBjn4Uw3U17EtvbTXZxtj0gYT67SPTtz9RRJ+yZ8OAFgF1HNJEfvto42EfTdnt6U4vl1f8AVhOKTMHUv2S/AcuyIaJpuoqM71cNbKGHGTsYZFQJ+yv4csoWTTvDXh7T0cDcLWMMz+mSxJPT1o217Gdl0RG37LHh11PmaJpjbxhwLRG4/Wobf9kbwTEZP+JHo0iOvyG6sg+D6jPA/wDrUO6Xqaxsm/Icf2QdDK+dFb6MjupXZDbqshX0zt6df/rVAv7HOh6TKsenWOkQLdZaeWSIO0hI5G7sfb3o21FGMIr1HSfsdeHrgo39naVblo8BYYkQHHcbcc8df1pT+x14dQEIIokRQQFkwc9wMDFEo8wR5UtinP8AsdaHMMShrmM563K4H581Af2JPB8dzLcXGn210LqJIxLNbKBGBziPBIU9MsFB96G+g0zYX9jfwpHcTutrp1rbR2oAlWyQ9OMAIq5J9cD8arH9kXQkDRGztJCqDbtjj5z2JIJzxWbleWg4qPO9COP9jvQYi9zd6fpohIA2GEOwP0UH1FVI/wBjvwR9nuEbwtprwXGczSl/OkGez7tw49MYHStknuhtpEw/Y58KypZxQ6Xaww2Q2WxaYssKEcqMnpxyB9ear6j+w/4SS6jSFLO+uJT80dvbgxY9Mnj+Wf1pr3SI2uWW/Yp8JxKqXWkWcCIysY0l2ufb7rD09vQ96luv2NfBtw8j2djZWaJEixxy2iBhj+6QAM5B7A+pPWkotlSaexHcfsReF7nTp1u5NNh2RMRiAlivXIZQMkAZ4P0r5E8AfCPwn8Hv2s9Ng0rWfEN1N4g0xpL6xmv8aeJI5I1jkW3A4dYzIuST264BCcWiJWa2P2XuXu11S9guYkSOOYC0kj/ijwME8deff171OjbuApB/CrS0OVy5GSgAA44PUcZpmM5JIx2yKV2kU/dVyCRumFOB79ailZcAAk4/iz1ocXfQxlJu9jOuVGdu7r2J6Vz8sabxgf7px1NQGzt1NO3iwCuD+XPNfSX7NrOvxBgiUZeS3Hltt/iBxg1FR9DeF1c/YO+yJ2kVf3RAEbIRj5cA1kSsJFc7iByMH29K8/EI2teZ5R4jQxXoJyQxOWA9qpyZWJSo+b+HIr4zMG/as9FfCiikczSbmOzI67cVZYeXnBydo6jmvJqaG8dipFGxcvj5W9s+1LKPQMjK3O48VzcjGSbvMIVVVSuN3+fwqFQEyvDc+tQA7crbumc4VgOmKryOiNj7xJ4GMUwHt90OQRGB6dafGm75mBVf9qkArRopO05PHIWlk5AGPrxRsBnld7KQfucnirS/KnyHoTy1AEdskokOecsPmHA5qWWYMQjfLj37elAFfc/IDZ3L0x2qfyi23D7sAdBQBEE2yKv9O/vVvCLhcjpnjk/jQBHMBkfKSueqjFJFGCxAVsDFAD1ba5GfukdDnFTMBHhlUEZ5O39KAFj2szLuHzD1PWovICPwxPP8TZwaYErsvOCeRjdnjiosYBKkhucAD0pARxxlmCOTuZ8HJ9asXMeY1iGMPnIThsUAQRwFvkYj2JqGVeFyfuuduP51VmkBXk34ZUjdmx9wdxSxB3CFgRhuQB2pNWAqy7kdfMU4OdvHUen1qwy4TcqkY7Hnn0HHvQBHEWOcZ6emKx7tykhVSW47GgDO+Uo+CBIwwSTnvWU+VcI54dsctQwFnbYAxIxj06iqXnBnBRdzf3e1IqMbjVCs0gDfMqDKY9qz5UnjYNHJ5eH53Dj/AD1ohbS4th10skun3CliW8s5JH4DivmFY8+IrhWILeeCR6H1/T/Pb4fjW31ZI+44Da/tRryOG/bKgiP7O/juGa5MKz+EdTcyx8bcQMcH04z/AEr+FfVb+W7upJZUMe7AKE9MCvovCVc2Hq36M+v4jSVJMo/alRQDkLu71Z/tOy3rgFmwMru6AV+yS21PjIwk9Q+3WwySW9OvQUxLyJcs2dv1xSpqw3Tk4tmil/Aygb9uenPP+eKvx3sIxhl577qTs52MfZuKv1NWG4R8AEHoRgZrQVcqrBchsg9OKlJmqVuhOqMpHBJHI2ipVjcenqfYelSSo6pdyUKpwuQi5PLdKUZO0c9TwaC6cW/mOVTxgcFjk4zx9asBQ2MAjGOpoehtKCSXkT4LYAGMcYz/ADp237q8HJ6d6bsgjCK0JY8DdkfLnnjt7UByFAOdmSOBnNC0ZqotIHThQRzuJyTgZqZEBAcDLAnjFLqImU7ssCAi438fnVlAzZ5+Tj7o71m5JsAdVXgA/gOhqER5yCPm7EjjP0qoyu7MAA+QqxGVz2prL0Krjk7/AJefwpS1QD8KFGAevIowSc5+XgHiodmAm4qpOOScLg03GSOcMv8AeNLYZaQBVAPDZP40Hn5QOT97jJAqnsLYd5bKQMc1IAVzle+DkVrT1iBGVyScEc8Zam4HVhyOmelE3aOgnoQ/e3c5GD0pu/aTkH5Md8Zp7mMiCUFmAI+XA6nt71WZFbaSe/yHPXFBMtCvKNucDIB5AHp1qk69XBwQRg44rSLeiOaTeqMC8RuhOC2cYH+ea47U4i8ZiJ+Vsjg1rHc45aM9v/ZDtkvPG9lMSXjg1geX82ACrf8A1q/emCDyA0crA4UMW6dcH+tbHBW0RVuFRkZt7ZxgDPWvzR/bz03Z4FvL8F4Gt7Z8/L94YORntxmgwg7aH5S+A9JuPE9rDDDiSa5VBGUbb1HH0NfVXgr9mK91q3AnWRnVh8stySo/Cg0PcrD9iMQQLehpBKsZaVYpSx2+2TXjup/D2Pwbr1zoUcZQhA6SOp5HuM5zQO9jldRs5IJ2Eq/d44ParMIRlQNG2VPXOAMdzQI+ov2a0ig8X20mze7XUWMD7wJwK9e/4KV3kreKbexjASP/AIRjRVsYwf8AlgASB9cZzQY3vNHwX4TmhbUbQrIqsGGSe9faFh4ifQ9AuTbWqTmUEsyqMs2OAO1B0SMbxnfm88Mx3Nzagyqd3zDBUFeR9K+JNOVG+IKPLC8cU94ioOwY45/Sgm1zK/aVhki+JQklOVvtKgOWHRV4/wAK5fxBbxp4FsIbUj7SgZpJGXknPH/6hT2Oc8YDElgSSyqMc9fWnyrlFLA5PUHIzx+gpw0lYHdMx34Yhc4zxz/OomU7SQR1Jb5a26aAVOCx2evO2lddp25OSvp/n0oAniGdowQc9Md6sXMZWJVyVZs4z0oGtz6t/ZckaDX5pkUzTJYyKWB6dAx/T+daXgVY5fiH4kEYOLa+dVI5CgtwKwZ3Umj6zl0+QvZSxXIijlgUnzV6N6e4/wA+9eI/Fqx3W00TM2+CEMWV8g9+KDSlJJ28z5Kimyo5H3mzjjFVXkBfglx6AdKRqyBYt5xk8HI2nHJ7VgasP3JQjB756j1oCLvucUQFnC52ruGOO9dlovGEziPuwOMH0zQdKvfQ9n8ORMs6yAMML6da9q8OpJLcxSAdHH3h2FcFf3YNnr4G7kfWfgWJhLBvOA3tX6hfAKCKHRIpQrExREu2ccHufz/pX888eT5q7R+2cLRcMEeu6qrsjNAxBAJOT2r5igV38dX/AJxUJBaqIdo+9k5xX5dS3kfZqPNGx6nHErFVUhtygrx0PpSw4B2DhVfDbeMH1NEl7w0rGzAxA8tmGAcr6GrKnZk5+YuAuR3+lEVdgVnVlQsDuZur4quxYYRvvYyM9x9fwqraWApTS7QVU7s8YVew6ZrHMojaTJYHfjb3/D8qSg2hOTTSRGAclg3JI4x09OKWcDyAoGGY4POB16UU7xafUtK9zDuc8joPVen+elc5dAlmjBIPfjr7V2Qj7lkIyreRYn+Ujerchj/nFbVuX2F5GY7ycjGOK1gve8h7on+7I4B+ZVyOMiow2c+amBkfdGefetmrEj1ISQllKs5IG4dcU+IEOxCkKeTuPBpRlrYCzIVKMHUnH8IHpVBTtnLDjIJK/wCNN7gTS4RN7AruPBx0HpVCaMhWKqrORy23kA+lRa2o2rFGMpC2cfNgbSvcGp12FZMkbz2z054q+ViJVikUH5z1HRevpV+IEgAMFI7YzS62DUtog6Y3EDgE8Cq18vlgK3Dqw+UDk00rtlWTMOaZWGxBwgwrEcflWSybiyqTu/iwelOUfdZOxnzrsU8Es5IIx2rIfrhR0boRzilF2GPjAGCpO1jj5hnkGp+FwMNjIpbbGU43Y9VOzCsOpOc9vamRBg7ITuU/x5p7snZGqqsmCCfl7kcYpVVJHztJBOHbPX6V1NX0RJaVVX5FGG7OB/OoJZ/LbYELvgEHHWteXQmYLvZ2ZjjsYz2NPVs5TG589VHpSSe3U5W7sUjO4OhJUjG09DWV4kIOg6koZY1FqcsR/nvSgr1kQ9GfifPbST/tK6msLtmF48HdjAZeP5V+ssqmPTtNjlRTP9lBkdGDDP4fT9a93ExcqCXkcdJ/vmivbI24KVOEI+7xn610VtCOOv3h0PSvP30OyOkEzTjAUtsB5PIHU1M4IwcYx1PpUWauDdxGJAGGG4nHzdKozOsKEMCAed2f5UaiKx+ZRuY7AQQV4/H9K2LGTghRyy9+c4oKasbCLgEgFT6kfrTnX5AxYcDrjgUthJMyrrLOpQksvoOlPO9FypywHQiq5dGIqOuXDDLk43jHT/OKpyruJIGcfeYjjFFrbjIyCql8fdHzZGcVRn6hhkYPJ7H61r7yiFijKcbtwyvb61nOGBIGenORxUwv0AjbO3rzzjB4NQFSSCF+6BuOPStBFqNA3IGB/s09VAZdw+XHVjT0QuVbl6NTsXgflyfxq1EhVwCcHeNvPf1rSL93UlQu7E7M6Ahj3/u4qrMp4IxyOCB976VVnexEouEdipPG+0YHU4HFUwpbIwT82OlF+glZlfByfmbIXGMf0/z0psYZSASAx65HT60xDw33jkD03Dk80kj5CjJBXpRa9h30sR5wowueOoHf2qPCtgN261pTja4im64yQTmoZI+CGyOPWtdEgsRfIcBdwOehPWoZl+UJhlH8XH8qdxSV4lGVdozz1qLjnr6cH+dXFrmMSxCg3jcflrRjDBTx9zqSPer0crMRk6vuW1ZyejYxivjDxAu3xRdK3K+Z94HjOKKbtJmNXR6nQ6GGN7bj7xEgPyr6V9eeHAn2GNxGwLDD4Oc/nTk7sdGV5HUW4O5Vbac8qFFa4UqqgoSoGeB096zs1D0NuRbkEhz8uOdwySeMVBIqlChHrhh/KsVvYqKs7lFlPzBjxjnC1UVWJChm+UnJNPYhtuJQnPl4YHhOnHf1rnrrlgw9STgcUna4zFlRWYqxGc5GDj8KoP8AKG5bqcfL19v8+lN/CT1HxcksVzgDOTUjjAIA4DZxn+tN2GO5jX++TQku7C9R3560eYFyMMpGWwegJHA96edrKy84BPejUztF3QAbe3BJwCKsRpkc8DBwcUbDlE0IFK7VIzz6f0qRVBZlKt8v4dT0pJ21Nd20DDAIGRjOMc03op4wV7Oc09UrAk9ChINrY3AnqeM/hVXbgEgZUMcZHFF/wJjHXUilkO0gDqOcDgCse73EqVBzkjOOmKTdy5JNsoPh1+Ut74H+fSqhAzwdvHfvWsFY55p6MZI2VBwSc46/zqMqV2/MDhjworRW6ksX7nGPmYY6d6mX5ipwcbscDv6U9GgXvbF2JgeApwvvTuxbGMN+FSPSwM24gDp06dKaFbAOSRn8xVRly6EtakXJJwcZHB29Peq05G8qCQTjjP8An0razY9iseAB9cUsIKlgxX5uBx3zRdJEtXLC4jyCBznnNNbHbAfjkjOfStI6omUVFPQquBsO48hu5rNn4VsA4GecdK06s56i0KzD7pQbst2HH40hHQfMOeea1hrEwnqNGeSeM9qjlV2U/Ken8q7qfxnJNto8T8aDzZpAH4GePpXnEX3iue+AAO+eK+kwCSR8tmdubU6zT0yFPzHs3zV6l4eVhIirnYcdBXpPRnz83Fw8z6K8ERqSNwLN2BPWvs3wJCI4bdSuCwz071jXk1DyPJrq7Z9HaDtVcSr3z1611yKwU4JG5u38q4KiPOkmpmqhB2uAQMenGfWpN4DguD1498VjJpwJkrepP8hjDY5PUqTUyjhVXv8AdyetZ+zcrExvexYETEbc45Hbt7UJhTIpOQgBCY6Ulp6m8HdDVAJGR/HjDHmp1wMg9UJ6r/Kr/QofHCQQ2PlA5wMfhU6kqgKnoflXH8qzcbDI43dmYEKDjpnpzVqKPbuIPzEfdYe/+fxqVdzVhEpJ5AXd9On+eKrR7I5SrAfOQVI70TV0UrsthiF2qo6+v608ggcMWwB26msSqa96xBITI4UA4jHOKesMZVzGMuq9B3IquVO5q1YngXap3j5+p471aCo6jdwy9cVGwiWNNuTGMnPPOOPerUa8lSuem189PwpqzVx7F5dyICy7QT0/+tVSSJvMDDjOefes5SaDYniXaQSpaLGAW7nPWrqxGRSkZKEc9P8AGo1loPl3EiBCtCV3BGwTjqf8akjPmNghowp/5aHAz1pWTC1rF3btAbbhQf7tGS2DtwBj5cUPRlKNnYcuG57qSGwO1B+ZSpXameST0/zilurM1P3VtPC4eTygZAD/ABSEsQDz/n8OldHF8PzIrOjk8hQPLxyK+teH6nx25NF8Pn8zyQrIfXHOav2ngGFQyugcpnLY/wA4NZyodEMvp4As1yWt/mOdoI/rSH4dxx7gqN87ZwV+6P8AIpKi3oBIfhrcSx7owsZA+8Y+p6eteX+I/Cmo+H742mowC2m4IUn7ykZBGOo+lTOk4xsxHLSJwAD04yDiqm3DEMpzuHQ81yONgtqLhWztXp3BqHY24rg7ugxS5WwF24YjIAHOc0q9txBVePelZ3sMfjgbWXOP4ga6HQPDl9q86rEh8pmwTjrVKDEemL8LL4NujbK55DHH+e9VF+Gd/A4LEsPM5+ft/n/9VddOPKBIPh5qKMW2NhcZDdPx4qQeBNYjz/oqlCOH38D61ryqTuAg8BaiCTsLOT6HH5VWn8FanES5tnfb95Y1PFQ4MDmbuxkt5GSRTET1jYbTWQzbSTtYHkY2+lZRV9wBcDqARnt3FP28ghfk9j1qZRs7AO3K2FC575UdKTyiPmIYKCMk8AVNrAMKfMSMkevang4ONhf2HSmwOr8O6Wb6aNPlO84UAc9f59PevfNO8FWTwQgwF32A4CjJPbgd66qNOUrImUrG3aeFdOs2aSG2WOTIDn26Vf8A7AtJdoMCuHfB+XJOK744P3dSfaCDRLNWWOOFY1z12jJ9quRaLbKc/KrDHXsOxNaxwa5GHtCy2lWflkPGJSc58tsY6e3vWld+AtFvNON8uoxeX5ZL2dxDudOD0I9/Yj61f1SFrdQ5z5N8TxJp17JaowaJX/cllxmuOZiSzt3Izu/pXi1YuMrDgx+TheCwJxnPSpwp+ViB8oBG49a5/ZpblkS87h3B4IH8v1pzM6MoAbp0xzQopaoD1XwT4ch1k+bKCEjUbkbB3fhXrEnw+sYfL3QGDzANjbcKc134bDyrarQiUkTx+CtN3BBbrKyYIYHj0556VpHwHYx/M9ugUY3iJlYjPfg16NLL7yf9fqQ2iwvhCw4AcRjPP7nnH+NP/wCEWsXJV/L3Bv3eR96tnlkFo/6/EV3axLbeB7G+kVLdYUlwdvnrhTj3rmvFngNNPsZZZkWK5jOE8v7hJ7VyVcujGLa/r8QPnHUIlFx5IH8QGFFYrQuJHzwoPVRxXh+zakF7EpO3+FsgYAB5BpwyMFQxQcuPSm6aW5d2wiPmMVYqx/hIGOae6eWTwdoX5lz1o9nrYhPl1Ecjq33c9x1FVpHZiEDMjFvl+Xn9PpUyh2Hume4fDjTLa7hhkljFzIijAwOSeh/OvfJtI06FUVRD5hUHaq/NkHqfT1//AF17GW4WEk3JCIJdMsUYKLmJgP8AWAIcn2FQ/wBnWqsx8sYyO3X8BXrrB03ugu0Sx6fYPy1vtl3Y4IHH5VZbTtPCOPLD7FB6jqT0/L/PaqeBpbpASQeFIL2CSWK6tvMwcRAAqMdRnrkc/wCIqCXQtAisp4tYt7Z2aM8spBRu2B65HWuethKTjsI+YPE7WlldXEdmNiK52AH+lcL5jSSBiGxnjB4r5arFRnoNmgocY6+pGeaAfmO77vAXI61k9VYRKM7WAHzY4yB1peF2r/ERgMTUqN7oCrIDu3H7wPUHivRPBNnDe3KiTbtU9scitIR5pJD2PoWPQbBbaNyFDZxgjg49PQ9aZ/ZVspDKAVYcqV9Ov8q+ow+BhGCdtf68wGf2NZM7PsGWXgMo5PccU9fDVnICDGP90L2rpWX05LVf194hv/CLWUeHij831aNKvjwWjCGb7MmxRk7WHyr+f+P4VP8AZ1OPT+vvGTx+E9CvPMg1WMIpjxGFYoee+c5689e1fM3xXsbLwTrljpdtOLuG6ilf7Q7ZO1SMA4789a87McHTp0udaNCPOEnMyhuNr8/KeMVOq7VB45PG4cV83PWYEo4wpHyeuP51IvBz02sMbRgde9TbVAJI2FLpwQvJI64pio7KCTnH904wKErIB8b7sAgdMYPc+lSsQuOAR246UloBH7jkfTmoJEYEMCduPm4yRTWgE+1SgBDZB5JPX2/Wo8OpAD4yQemMVcHdgSn5cspBHsM03cfmAIA57VV9bAC5JC5OVPXHrSMSN2xGLDjPbiq2AahPLEKoJOAevFSDhh3IwOtIBJCFXbkfKM7cYINKu1tpY7Mjua0jo0wJGUlSVK5+lMjw2ck5HbPWtoxXMBVZW3AjcAh428HNd54U4Zk4KlwevevVy/8AjmdQ9BX93y3zZPPOOB2rhvizB5vw+1AhdzlpPKHqcYI/Ik19hHY5Y7n48WgFu9/ApGyC+k3FR1JbP9ac7oWO1WyCO2fqapHTdLYpSnqgPH5VUkBJJYY5GcDFXDQlbmfJFu+YuB9TxjtVJwcgbT24K5rXYuziUpQF+92J+8O1U5o1ETLtPzA/KRzjPXNNqxG555q1op8wMoKAHd7H1/WvKdRtmRnYFdgJ/h6VIjAkj+YMwbAI6nrUKKzfKSOvAx3oAfEDuKtkBQCPl6nvWlGuMErwD0+lBh0L0flkZIyM/MfarEK7OSr/AHuMnjFPYC1ECSGQLgDoVB575q5HsSNy44K9c9Oea1j0uc8viZja3dI2nSRhQy5ynHX2FfL86iTxtdPtK5hCj5unrn8qtWuFj3rw/l4I8EE7Ru4616Ja/Mi8+xOMDNOO5LWpqIBuAJ+bIFaMaDgj72443DOK0klv2GK0bbTgknPBHQ1UfI3E4DRjPJOM1SVkMruhAOR/FwcYFcz4pgRtEuzI7pGil3wuScZ4/wA9qLDi0mfjB+xii6X+018TNDZBt1K7uFtUYfedG3nI752sfav29slSSBW2BGkQb8LyRilTVipXehqQxDA2qCC393nrWgsQTaVBwrE/d6Gq6akK5Msa7uQPm4JxjFRC33OSMkdOnQ00nbQXkTeQiIigbXGTtzzimm2VnBP3VAokrAOeMErjcCG4Bbr2qJ0Ug7A21eOn8XeiMbj0F8lTtODVlYkVMMpAyRk9/pVNNS0AmWP5DzlQDjbQIxk8LuwcDPP+eKHECVYtxJkzjbxtGOnapNmzJAO4/d3L0NEo20DqRurJkkZOTgqKkVdvAPLKM4XpQoqwN9hrwEgAL0PPPf1qJoPkbj34FOMbqzFezCOIhl3Hd834Cp/K2ngFWxjJPFHIkwFZSMAqxGenv/kUgiLMuQQFPHPWnKIJjmgCgkjg/wAPrT/L+bAYfKB8oGCaXKlEe7HFNuPlGAOoqGWBXKuwO5WGzn8KjlYNoDHlACPutnjv/WqixBZFYA5Dde35USjpYQqx7S21SFc7XZuc47D0NHl4JUDn+X/16loPhQpi2YOSrYAGOqn1qVYvuBlG0tzxyffNU9NA3B4ipUcqV7E0rdGUEkYHf/PPFLoMGzk8uBx3704KnzKRuyOcNyKQ1y9Rqq3IVgFB5BPb/OKmEg3HJA4/iHQUaoE0h7N1OG27e/QfhUaqSScMOnOOP89Ky+2DabHGYKCMAj19f84qoV+clkfbxnH8xWt2oiJI0jGRhkAbruqRYkRQAAUVeFx/ntVN2ES7flCBRjHc1EYst2VO/H8qTTQOzJZ5CLWWMMFO0hdydzxz7etfl74msLS3/bG8HBVKG68M3clwuOTEJIeenBUoTkdNtEUJ6H6SNPHdTNLCC52qF+XGABjP5CralWUAHDbvShPlMdrpk6p1JBGBnp2pmBuI5Ucd85p36iuuVkfloXJbBHs3pVaWMElACegzih2ukYRsirOcxtHgIy4yWXr/APXrB24k243kNnKjpn1qXoO1mbVvHvC8A9tyjv6V9EfAAy2vjTTlhO28knXy2xwOe/5GoqqyNKcrH69XMKYBt2BjfIRSPmVuMjn3J+lUJY0jB3cEA8GvPqu7OpXvc8s8QL5l8TtYrg9v1rMV0YGMLuZOo/yK+MzFJV2ehH4RjMBgqmGHIqF+oC9cjc2a8ipq7G8dhrI3AXoBmiMhkIZTu3d15NcyXVjK9tCyO4Yl9rcMB05qKUOsgIBwfU9aQEiDAG4NnPPOKbsDsGYKU3benpikA+RSwAQN8h6Yz3pwV2BCg5APbpQBCQY8gsfu9OlP27geSf7rdqAGqmcgAcHj2NM2srHltufSgBwYKR1znmp/Jjk2hQWKt81AEc8cSYClSSvzYPNRQytE2GZeM7Qwo1voBKyK5YjjpkE1FsdCSp+bBwMA4FAE2ScZxnHccUgJPAH8XGDQAjHyj0xuIzkDpVkMrr15HUY6e9ACLGqqcYzuGPekly2VOA3pjn/9dD0AiJ255wpA+8c8imqGVyAGHORkd6aQFtXQgk7V6deKj/eSsNuchuufwppczAtNanYWBGcf5zVb7MVBd0LKpw3OOK3tYBrOpc5AQDAyRTGREYbccjOQaynuBUkiWVCGDbf5YpksRaIhvlUDPToKWiYGdK/yCNGPyMQcjqKybuYRbRIDgn5QoxmpasBmGUuVAXndzgAVEVLkgj5d2DtFADJQjjq3DY61VVVLhtvPcY7UG8VZGHeW92bgywna+3b7DnqfwraXdJEuUBKoAWI4z70o6IiaszGuLryUnCKWwrD7oA49QfevmSykS48Ua0WPz/bF2gNwo28+vvXwnF6X1RfM+z4EV82l5I84/bDncfATxvBKFYr4XuXaVuQC0bDJ9s8fj71/Cl4llc6tfKoKwR3UhiULj5Cxx+hBr6bwl/h1U/62PuM+V6aMN5xgJkGPnt/WsxpgruEJKjHJPSv2OaVtT5FQcSWSZ8bQWXr+Ipv2pyVAbAGM8VCkoq5fsuaILcMm50L4xz82cGnwXdxuZVdhu6ik2k7swdPU6PTNZaJkjdmPzYHr+NeraZOlxArKd6MO45pFSpWNXZyFcHBxjAx/npUgXCg5Gd3UelCRmlyvVBgg5HHI7ULHt5BbkHv1pF8iasyQRbQGONvt2+tTwqVZcjqew9Kdr6D5U1YnVOwDfKTwB0p6xupPyHg9Md6iTRUrRYzIVTgElvXsafGASQTycAZXii99x9BGUlwGBCqRirCsNpUAZ5BKpx/+uoTbZJKPmKhSFXcfr/nirHf5RjpnJqdrhe44jAB3ComU7TtIyRxmhjs7ApBUjA6Y/wA/lUqx7eWOQB1AxRsBGFQkfXsMYprKR0GQvOSetIBvllnBB6HsOn+c/pQuMsuOccc0bA00TnjAx+Y/WnrHgjcAc9cHkU27mcpNMeVDEZLZj9P5U7aGwMH8q0pq4ublk0xPLySRn5cdD0qFcKMkrnnFabITFIUduTw2OlQMmd2Pl4Gfene0tCLWFZcoeMqgzu21lPu3kqu1l7HvUgRS7cgE/gPX6VWnTMZYKcYPTvVxs2cUvclc5q8I47YbJ5zzXF6uzCKQhD8yEDkVtscr0Pfv2PpfsfiqNnTC/wBoDJK428j9ea/dX7ZbTEssiOyxrvGO2P59a3OCvoihdXkSrtDAELySema/Mb/gob4qsbfwIdNs5Ge4uAyNuTjJBGOffH5mg5l1Pz0/Z0sBZSWOXkk3OCQf4celfrj8PLyxtIFXywshAMkjDP5UG8naJ9H2vjKxtrFoPLLqkR4YfeHQj+X+c1+dvxhuYdQ8ftdRqkXnxTiJMYwoZcD8qDBaM8S8QRLGweQKCVAUEf59KwLeNm+Yt8q5yuMD/PH6UGydz6t/ZwV28X2EBiZ1MyFHRDkEHPJ/D9K9A/4KYSb/AButoAq3uiaNpkcksTDIQwqckenJoMU0j89fCKs2t2KAlMsMNjjP+cV916TfRaLpcgu7cXSMTJuY/dJAHGc+lB0WtEreLhBqWj2c0Gdk1uHKBiAdygjOfSvjjQdl38RI9PmPlJFqKvEEGG3Kc0X6A0c/+08iSfE5IyeljBHaqDjdtUE4/E1zfiy0UeEtPY4SQ277MHGRTscx4FC+wspKkjozD+XvT55BIVKt91iCPTArSC6j5mnYrr5QY5BwcbeCc1SlJw5JIPO7I4//AF1drC2M3cVYjPzcdB+lTx4Dhj90Y3Fm6iqSAVSTIFBAYt8mTW/NatJbCTduMSDPHTtzSasOKuz6i/ZPjhm1cXEx8qG3huZJN5I4KEHJ9K0fALHTvEfjW4UCTfrbFCoySpGR+Wa59jpj7r0PpWw0TxRqmlnVsSnTULbSzdhjHP415j8QtRSbR7ncR9qWIL5hHP4/zpHRS1lZnx8y7dyAkDnc1VicMNv8Y+/jpQbrQeYztZsBdo64/wA81y2rHEeCDjPX396YO/yOIj/1o3Dnf/e6V6Ho5AVMAjnqw70jZaKx7F4a3kIOQWYDOMYr3bwsFWQPjpgMK4cW+Wiz38ugm16n1T4FEk5RIE2tuXBkPSv1P+Ca/ZfDQ3xmMzqPM9yK/nHjeV8SftPDalHCHpOqNCLaV3DhVQ/cbn/PIr5lsCW8Sai+0b0MfzY5xjH9B+VfmkLq7PsFsemSK6Qxxx7t5GQW4pLOPyEIcMWZueabdpFpaG7GvHT5FA6gCpGkZTH5a7wx4bNKzbJK88itIVQmOVOp9Pp61DIu1SGIPQg+h96vRoCgXXa4I3HntzWbLtPzcbs4XNTFpFaor2yvhhIRnJC+wp8nAkDkgoM5FbezbkriMKfHIAJfJ6tWDdsXDBDtZDy3T/PSt/gWgRs9znggeV0iPzocnjqPaujt12oAR83v2reFmNqzaLGQc5IPfAPWqaMxeSQbhux8mOtXe4mWQRJHu6tjgAYNPjLkrlSp7gf59qFa4DmcjcQucHr15qjAHad5+GROuOo+lVJ2Av3Uisq5Xevsf51j3Cq7KQ7JHjOSPzqVori3KJUrKcHIb+8f6VNCwE2M59wKd76AajLmMjJJB4471bhU7UyAZOC6rile2o7F+BT5g+Yf7NUtQAiPTMWzOCMjFHwsL6HOyqjfNER5TH5jiqDNJHvXb0Hpz/nmh3FqYk6MTyTnPGOmapY3E5PfBIGCKQ07C4G9CSSvYKeppshJ+RRzu9elUkRK5IFIwAcsx5b1/CnKpLEgHO7A5zzQrrcyNeNiEK5ycc4qNVmBBBO1RwuMBc9/rXQny6iNJVVu5HHzEn9P1qKfcg3KoY9FyO3pWsZPqZT1dmDxs+0k4YLhgDnj8KWM7UKA/M3TavT61rH4iGtA6Y4PmZ6lutYXiVIG0K+VyEl+ySbST0wKmHN7VX6GdSO9j8U7LfN+0rrbJK6XAvkVkLdVCcf1FfrfEvnWFskjZljtUAYH1/8A1V7Vf3aC9DzIN+2dv63IoVRSA55U9MYxW5BuIXA6HsK8x3R3x0jY0UUqjFSSd5/h6HNToDtG7glsEKO3vSu7jW5FIyruIGBu4IH8qoTKJIwp5XJB47UwsUkbDEddvY1sWD+YxIQoynHGeaOpXQ242wgVuGGcc0x2VQFdyFLDHHOaLXZKak9ClLtVivP1Q9KgbcwYBcbicc96LMfwlN32k/NuIP3sfpTAyuxbPzZx8q5wfekK61sIxBydvAHO49qozjoMdznBrRya0HJp7FBkIAYj5ScflWZM20nKnCgHJPSlHQEiPj5V2hTj+I0wP8h4I5raLXISKknTIxz3PSrATcSuevcChRuBcVCh5bOPUZNX4E3lRkDYxJBPOKd3FNj9Cwy5Kjn7w71Tl3biDjAGM7eM+9ac8iJrmRQlDsdpY4yeAKrFMDALZ/vYxileXNYztyoqldrEkcj8Kdng5B4P3j6e9WIch2kkD5cj5iemaXywuSfm2rVR0kLqVn5ztUjjn6/5zTPlKYORzxz1/wA4pxdnYCCRM/LnOT/kVFIm37xGM9q20auMrtxjH8X8RFQsu7I3H8TmmuxMm0ihNzgDnPGKhRMtnJ6joOlC2MWaMO0t8ykdNu0c5q8vzKyqDgn8K0UtR392xzviJ/LsJxgkBThlHt/9avje/CTeIp1iLu8u0ysx6MB0H+fzrRO0Wc9aLaR03h2Mtq9vEQflfJwOcZr7E0cI8C7VIXYO360X5WOgzoIFCkAj5l5HHT61qsAyD73AzjGaiVlE16lWYjCsud3Tp2qkzHkBeO7YrH3gi2VWPJIOQOBt5J9qiyADzyTzgUaouOpl3JwGIUcAgrt61z1ywO7YTjoee/tSE9DEuAI9xUOxyMj1qgvtuIXnAFUtGK7RKhBA29zhsUwh9o5ycmpYiYL93Abg9QcUsflnleufX0pxf3AXELArjhQQc4qVl5HcEgAY9OtOw1FWbEyRgcc9N3fFWY+AgI5z3NNIcdDQhGA23B+Xpj3q2igbiw5Udz1pS3DmVrEEvLKWOMZyAcfLUJTCB1B+XP3jnn/Jpbii77FGQM2TkDPHIpjRnjIO8dDj+YqtOW67jSZWkG3LjjB6Fc1i3SlDgnqT8x/oKmwvhTM6V0RgQAcnkBqrNySBjBP8S047kVF7ow4PA5ZT82fSmvkLuVWxk9RxW6M2rjPmbaMjr6dDU6Jxgg9sc9aLbgrJo0VQKgySD3pSpUAsTweeO1GgSi46DQwYAAH5Tk7jTlUZ6d+gNOOjCyk7DXBG4YIwMNxWdPjIIweByBWqlpruN2uQeo6Yx1XrTlAIIyV7DPU1ROxZSLoCD1yA60xupxjcDyFqlqrAVps46Edcg9cVlS85DEAA8Z4/OtY6WOWWqIGwp2grkdB1NN9Tj67T0rePuwMGrxYqrnORyD6VWkbaMEcdeDjmuylrLU4qq0Z4l44dBdOYgf3mflHavPYCpbk5ycHbxX02AVoI+VzK/NqdfpUZYgg/Xcf5/lXpejsV2BSSMjhRgivRep8/VVrn0f4Gy8aKx2yDHLDjFfYvgJpTDGHO50A49B6/Wueu7JI8qr1PpXRgBao5BZsgZYeldZbIzOCRtIHAPQ1wTep59RamzGhBXII554zUW7e7xhc7funHJrGT5USyx5WPlVmIXOOMfnVnY+0ADaQTywqWtAipdCwkhGxGO/cPvKO9SiOPexycydiOopJR5bo0hsPlQmPYOFz93IGT/jxTYkZGIQZzyD/+uknYtu5ZjIKbf4lPIHPX0qPDNOq7TtzmiPYROFAIJUf7zdqmjUbuR1PDetJaDYM/90/MD3b3qnKFmKyEndGf7pHND2ZcNy1HLnACHcVyeelWem3jfsbOQelYJa6lU9G2RsVVXbGMHOD1Pao4cozNhtrnGMUjRu5b4ZyMkNnkgVegt2VC+Qcnk5xT+EksrEDtwcsPQYzUsSfMScl+y4wcUrD2RLuYkLtP+182ccVbQRHKS8E98Z71zt2u2F1sQPKWDKqk4HBx29acrSxlAh3bzwxOM+tOVxtK5aiSRCyA/KcHdkcVcSMsY9nH+zt/z7VVrx0CXQufLkBj82OuKrk4cLtY7s8gYApR0GtrieS5/eRkK/8AHgbqWERXUrRecQkgG9lXkFfrwR9afKzWOtl1P6JNO8uN1bYRwBvYen4V2UVyh6EDgfKy9+tfe+zsfHK9y7HdxxldqhiOhx/n3qwt6m/iPqRu9D+H4n/IrSNKC6A7kyX0A5RQXJxtK8/X2qVbyMlt4GNoyRxiplTgpbaDehi3epJEflZxyTuibB+teL/EfUn1l7SQjadMt2iSRjuY8jkn2I/DNcNeC18gPMguQADk46ZpkgKkoSF+X+Lvn/IrzuRgRpFkAAELn73+frQu5WJII2selJe7oAP8/QHj+9zUJiUg84OTyDikt9AKMsvk5OXC9+f519BfDG7Q2sO5OVA+b610UoXkgeh9AyXcLRn5QdyjsOD+X1oju0IUHZnIx0xXqU6cYq1jNyZYFxEueO/TAGalN2hwuVPrwOK6o4eDWxPNIQbWJ4ReO61etLmzhYtIA7KR5aEDBPofah0I320Dmkcn8RtL8P3+ijxBZxCK9dmhvLVFXEUgGdwOwZBHpXyDuEpyF7ngHv7flXmYqjGjPTY1i7oQphgCDjbzgVMikqAe3euNoY9BjBxwDzzj8aaeM4J64xn3rCzQCqGJ6chh0FJJHnJwcLnnP8qdrsDpPC1zJZ38eGbByNrE19OaZqiNbR5Gx1GDz1HavXwlPlmZT3NM3xcMixyOy4LCPOQPy+tR/bj8ymC5Q543jGPevW5YkEJvmZySDnPQcY/+vUTapMufkfr2bHFEVGIEMevoHCt8rYIIZyTmlvNVdhuR5F3xkP8AOR8tTOSeiA+ffGcuL9mwWyxOFPK8f/WrjfOySAp7cYwRXgVY3lqaU30L0RBGSThTzgelWWVWUKSenYdK55Q925roiqdwIHOVOTjFPAPzZz044qVAnY9s+H9zFCkW5wXaMBxuxz6fyr3H+0HnhggMas0TEhwPmPoOv+RX0OX0uWBgQrOGwCjfIOSzdfb8Ofzp6ygcgt06g16kKbSAf9pGDlWAY84NQS3xXG4McHj5sD6/lWjhdgVDqTsw2PNCynIaOcjHvx+NZOvau89kYpX8zaOXZjzjPXJPqa5cRHliwPkbWr8w6/dxx5eMsMHJ65IP8v8APa/G7kLyVBOemK+QqRtKwcrbCRssFwR/cOOalRU3r8xYA9FapsgWm5G5xwg6nrj9Ksbt65IO1W4GP8+lA78qKzby4UAg7sHis+9BB4L8D76n09KB3vax618PdbMTxwlGVh1LSHNe/QXhmjDKZCVPdif6fWvoMsj7rRJMiFnJLOo3f3qm/eg/KWyfr/nFe1GFugdRDHPlQGOT7nk4/TjFMEUqMCzsRj5uTmtbKWgEMWtT6VIAivIqsGyrYBOeh49q5PXvEVzfTTzXFvHaRKoWCJJdzfUnsSew9K4sTFxpsD5t8SzGfUJSrtmSQjbnGD7UyCVflDM3fGev418biYqMhl4OgA4IJ9TUyn5fXBHbvmuUQ9c7n77MYXoSemBQhP7wMpBBGzLfzrWMNNQEZVfA3GTJxsVufT+ldl4ZlNtdRTL91Ttbkgc4zXRhqf7/AEA+gIL7zIY1y424/i45/wAmrYumLEbW7fMTxX2VKHuW6h1HC4aUgKj5PC7G6nP0pftDrkbmDdOScfSuxRDRA13KARnac8ZJwPfin2vimbTiEkheWEtmRZJixUdyPT6Ucuo7owtV8TR3Mk8sSzqFJwJSBj04B4r5W+L8r3L22plmKw5RvMckLyOSfwFeHm8X7L5gYOn3CSW8bIN6kEc9q2Y+VXO4lTnGelfGx1k2IkUckf7QAINME2ZGBDdcfM3+fSiatqBMf3nDA9OqjFKrNjbyD3JHGKzctgH/ACwNICN/A+XFPbDBucHng9/pQAigKQS3zHjaDTN21sMGLcBOO9CV2AHnd14OMKcU0BsltpJzjB54FVF2kA5m3bgBjGOQOh9DTsLhcjhQeScVo5LpuA7OzO7kjHbHWjnk4Oxe+evtQm2Au9N20EBkGcNjI96dG6ICWYdSXyPT04pgNIDFjk7V+9k9PegqF27yEXOM5qo7gNAxkgg9utMCkscg9cdMc1rGTeoDwNmcg4B5OOldn4cRRIMArkj5sZxXqZfK+JSM6t7Hoi4KnPCep9q5nx7A03hbULTC7ZUwJGJwvBJJ/DNfbQTcTngmmfjQIoYtU15S5WVNYmWSGQcHDYBH1GP8io5ExkgNjnoP1FUknp1NF7rKhXdzs3ADqTVaQbVYZbLDsMc042uU9NCg3BYYYeuRx1qlIOCMfOG9elaSlYNHEqOg+bfhTnG0+g7mqMyHB4Yc/KSOnvTEu5yGqwctuJ6+uK8w1a3VNy8Y3HqP0pPQRyci4JBQ7VGcgZrJIHJyfnOBgdBQBZjjO8k7oxkAZXvV5U2jOBx2FBgW1VmRAo256sOKmjUlQMM/JGVNMUrJGgq8DKupUk9BjFWBsAIYMpfgLnitILQwZz+sy4iY7AUVT5gx1yMV84Txo/i69YtscvgI3cVSdw1PdPD+zyY4VQj5V+bPSu7tiox/Dk4+nvVbDa91m3EuCuQc56471fQheTwuOWzx+Vb2FJWVy1/Adp4HcetUZMJkEZG7g46exoK5eaJUkVWXAyOPvZ4FY2tfudG1JiglAsnMmB0GP50PRGcVyrU/F79mSOOD9tXxyJG8r7LDMYI8YLOVwSPf5jg1+29hFJFBCrqyMmPlI54PrTUdC5y7GxbQHJcHqfSrQR8hVJK5OSfX/IqlqInMeM5AY46AfzpFXPHII5zmhLVCF4AII6elKqhc8HPGQRz9aco6WGBwwAC45zShdwGMcfeGMVajZiJhGBkhcehI60bSpDA4GeBt6GplrOwLUcp3Oo2n5RzxUoC/6vA3c9PpWiQEhTHBBGOp9T7U0qxAKt36+lJorlkhiKW3AYIP8WOlOCsCAQ2Q3HHWi2liSULwT83Azjbz+H60qgMPunOMnJoIlN3sIY8EAdc85NKHVNykFeePmoKvZD1xlsdcgDmp0jHCFO+c0yL2AxjO0Y3DkD2o2KM8c84OOtIpTakQ8hhw2MjHFIeMqVP3ucii1iea8iN48HKkhlbpimbMk84Y9qdrj5xu0KHGctsAx6UihQxG0cY5xUqnBDUrok8vdkk45OA3ekUfcGDjd6VMoRQ4yjyj2TAPLemB1pgj3EDuT/EcVEk0F0RMuMKq8g/Mc9v84p/lZA5PDcnH6UkhhhV25VzjHIHWomUDGPlfpnPSi1h20JeQQrK3CZ3A9acw3AjlcEfw0gIhHjLcgk/LwKa0TgqQdpVumOpp7CAR/MFPyN+p9atKOCpAbaOuMUMBqqwJA4yRz6Uq7SxBPTGTnAx7UBdIgudgVfl3KrfMD+Rr80/HNwv/AA2b8Gw0aoj2GsQPI/RlMAYA+vTp6k0jK92fovbwkQoxQITntjirqLjHy856cciqVupPQkY7FOwMTk9ev/6qYwVlJAKup+bcaEtLkzikhGjypAHzZOTu6VDImFYMpJPT5env/OiOtmY9bMzLhhwwRuCegrF2YlLMQDwfmFJ6Me50VmMRpkHHQHsa91+CDiPxhbXHIELRqcnp81Yz6mlOOtz9iLxNq28bIUYWse9Sf9kc/jWXLEFUhugP3t1cFQ6YSbZ5lrnN2pUnCfKQDXOkbZBwSpGPl4r4rNJOOIdj0UvdQ8qzAYPU+nP4U4JnqflyeMcn6GvHqNSRvHYZN+7Ulvk6A5/z7UyJdxypJz0OcVjoMjkYW7kO20ZGTn1pxVGUfNuyf50gIiu1g7YAVuM9Me/tTM5YEA7fUHpQARDaDkttP3jnpzUO4/LkOgzyGHr60wGNvlk2kYwR945q4zCJV4y2RxjrSTuBArCNvmBwTzxUibGIyW2k5570ADru+VQc7uueKa5EACsGB9c4GPah6gVnIDCRdzdzjpx1qzLCdqkjk4Iz6EU2rMBbfvuAOM446etNeceZtVCxAA4GKlAS7d2CCcA4bAqlMrAhsN97jDYqgLgZGTpkj73NNYEjKgrz1BxQ1ZgPiO3753MOmPrTc7yxVdzZOBikA4qoIXJ3AenSms5+XKnJPGBQBbiUbCNm4tx0z/npV+OSNwVXCkEAcYraMbAJK2DwCV+uOajW4VWKSRvtOOCavYCKW3Fw+fLcKvcHoelVpCiBkyTtH3wKLX0Apqq78OW+b+HFRXCF0eMHh1w2CenXt9Kx2YGBtZcjcc89vf8A+tWbOnzF85Veef1qAKchSIsdvyFeMD/PNMRt6E5YfU9Oae4FZh94ZYAn0zVNstgjPJI6dKNUbx2JCjbVO0+gJNRSv5Sklvk6bfQ+3vSSsiKhWubTdp875ZmNvISSvAODgZr5Yt4vs+vXxC7hc3IIOOh74/KviOLor6lc+z4E0zWXoeUftho7/Arx5auAguvB97Fn+IZQkH65FfwveK5JLfUWDJ80qLvx2cdf1Br3vCiTTqx/rofeZ3H9ymcuyloyxBG0Z5HX/PNVI1+Rn2sGTJ4PWv2aW58onYsPuKZ2nj1P6io3wiDAJbPoDUIvkZHIuMKylT1XLdTUkbeUoBPKtkDFEl3IcG9ew+OXym3Pu2+q9q9V8J32SkODxjClv0pEThbQ9L67VxsYYOG96YVxuwpIAH0zQtzFxVyTy8ANtwM85HSiRd5GAcjoPWsXK6KHpEygDO7npirMaZUDByD1C5zRGXKIm5XoGz2XPJp6p1YZ7ZDN+lKTfUJRdiNvmLFVxt9/51KANqkjkc9eoqdhb7jQPlbIbGM/N0qSNQcKoBOeeM5p7OwywiBc5zn3FSKM8AZ+lGwboGjxtOGILHgmm43cZJBbAwMYzStoVfSxKEAJ3LyDxkVJ64U5yeKETG8SMqpPTqewxmk2YYAgH8aAi9R3lr0z36Z6Uzyl+bAPIxnHX2o1uEp3Q/aFAByT05pWGSByu3HQVUYtmK2HKu7AP6cYqUKvBI4Dc81so8hafMDIuSSGHPTPpSbVz90HnIyKHoZ6oj3DhcZ5/u1WYc4wRzycfyo5rPQQMQv97r/CaqSLuJ253qOw5oAovHgDcMZHXvVWYEgBVJGAN2cYrSEfe1PPrvW3Y5e+URs2MbieBjnFcbq5UxyYyMKeG7GtTm5rM98/Y7tFv/F5iikOJdWUDeeByP8AP4V+6/8AZohlkQOjbI1GF9ePbnpW5w1m2UWtQSwKgbjgsFGRjpX40/8ABSCYw6npMCPGsNxqcUCRKeVdkJBK+hEZ/H8KDnR84/s9Rr9tt4mRsqWSQMM4Oa/VfwDpEN3AEhkDMGCqikAsTjgcfjTE3ZHv9h4dlgt5oZrZRJJByGUPlR6Y+tfnj8Yre0tPirDZwMWaJZhPEq8DcQuBgddyn8vxpCT1Z5B49tZbbVLFSrBFthhmPU8Z49eK5WPczIqK5bdgYPT60FxV5H2P+zVdx2eoyLKvzxyrtb1J6DJ7da6D/got5f8AwuHx/IC5VItHiw68B/sMJIHqOQfqWoJ0uj4D8ExeZ4htY8OMsMYHA56j8q+6vB9tpOrakumazfJp9mkZea5uQSAoxjHB59P/AK2KDdS0t2M7xRBBp/nPAxm09ZCLfaoUsgJAwOg4H4V8YeGpRL8W7yMIUSy1oKjtyHDKOnsM/pTLeqsin+1vILb4zrbIC/8AZ2h6eGUcHLIpzjtXEeOpFi8NaSpVstFuOT29B+tByngZABGOck9ByaiLE5XOVVvT/PpWsPhHzLYh39fvHI7etKwxGzEFlU8cdDVtib0Mw4BDbTuZsZqwg53ZB2kfe70RAYpZXBxgc85zk9a1XlZIFAJKuQNrHj60nuNK7PrT9mNA0GvwoB5raJcLbLnBaTaflH5YrR+HsTS3+uxkMXn1Ji5DdOcAD8qyn8R0LSSPqHTdZ1rT9LPh8w3U9pICwV5CEXIwM/gPz9q8A+JEPlWcoj3fNjenTmosdVJRjOx8zSrt3gH7pOOKzwoZ2JPHHag2FLAqwUHGcEnnvXKarIGRkySyHJzQW9GjkGZEcPtIy2OR0/zzXcaQDIkbBgqA8r3PtQa8t7WPbfDbSFI1eNsD7jr3B9K+hPB9nlRMQWYEAfLXk5hLkoNn0uXL3kfTvgjOxdq7GQjhWwfbFfqP8FFb/hFFOfM8onfuPIBNfzlxtJRxX9eR+y8Pe7hjvPEOY7B8Z2nOea+cNJkR/Eup/PjypUGzd1JBNfnbsoM+sivdR6cm98BlIxyNp+7U8Mb87ySoJwc84puNi+hp4yRhug7Z61Kvy4U7sfX/AD6UmSU5m8ts7SwfOM9jVV3DlVx8wx1HajroO9mVZE8veIwW3dO2aoyKG2f3g3C47+9RzWV0OxFgmVTt4A67ed2f/rVHO+IW4z7E9q64u9mSYNyxbJKsnByM9q5e6IXzHDE84IPvW6XulrpYggGbhSU2KRlRj8q2U/dliPmxRsOXNq10EkYRoGdsLu+9jmoopt7sAuf7vPJFdNibX2LbEDkKS2RuyeaFZX2vGdyg8qWxRbWwJXdi2zHCgr8g7gcVUyocEBuW549KlaCHErHgEErj1qnKokDcKw6r6e1Vq9BGW7MwUMuXVh0HJAq2qbtkgyz9wOMii4y1FvKBgS/4YxWmg4U5IPpnkmnHSWoNtF2EAARfMqljk5/zzVLUduEiCsUTILEjP+eaUnrYEtTmlTYsiA8gnBzwPp/ntWbcRlywAb5T0z6Ua3sDdzNYYTEgIwT97rWXI65bbwQ3aiwh8fzKcnIVScZxUbSbeACmTinZCkrqxMu1VLq2d3QE8/hU0a4kXGSFA9+aFoZbmxHFsBGG3Y9OeKhkV2J2A5/h56n/AD/Kt99CSzDG6lBjHZjmrzBNo3dVb5vYVqo7mD3KkuSNyj5VPLdqQJwXVcMxxn1/D8K01S9ASvoRnDNt2n5SO3PHWua8bjy/Cet3ZIRBalAWPOeOn4D9aKdnJE1Y2iz8XvBUqa1+0br1zEQRDe7Q2OT2yf8APrX693MK28CIjh4zAoEvHBGOK9jE3jSVvI8eg71WUokU/N/fGOTzitiA+WFyCSOTz2rz11PSjskaEaoSG/h67VP/ANanh+Ty3I5XHb1xQ9JAldkE5GAM4Knv1NVJWymAT6de/wDkU7K4LdFOJQHJJJ9MHniugs8leFZdo6KOv+eKakm7WHFW3NONQcPnCqeuOp700ncCCM46EjpUN3Fy6FKRghGfuZ5OelReWQCMkndw3p6U+VjS1sV5cAhSvbqFxVbHzDoFJ/WnbliUqe9xhYKmCCxySAKpybVYcMMfw565qZaMhxcStMwEYcZ3MSFVfX8utZfl4J5JwBxmkWlo0Vyg3EsOARjNLsQ8YON3c8c+lX9nUjYjUDdyecDtxVpecMB1PWtoO9h2uy5GQXGR8pxxn86vW4Actk9cn5SeKNhLRl7aBjnv1xWbNwCuDkscHHQf5zTVkNw0KDMAQGyflOMmoiM42glt/PPQHpTUrMxqKMY6FaQdictu6YqPGM/KSPr3rRa6icWSx43IrDBZupFS7eoBLHecY7VWzJIfLYb9+9cDnA4H+eKc0ayKvGfmHaqgtQlsUiBllPUDGFPXmq0ijATHf1rayWwK7KToS3H3uBjNV5SIxjPzZ7Gi1iJRbKMg3YCja2eee1TxKFHPDHrz0NNvRmRcgIB5X+EY46+taI2SRrgc4OeBTT1GjmPFf7vTrh8NxHjp7f8A1q+Mr192qyOMr++6jvx/9auiNrMzq/Hsdz4RjDarAe+B25/zivrTSmxboACCo7rxSluKk0pWOljXJXDYLfj9KvbvLRFwd+T371jUV7GnK0yq6+Y7KoO4MPlz0/ziqr7Iid4JG3g4zzUuNgTs00U5NqgnGMdRnt61XOOMngn5SexoeuoJGXd7QHBJyxOMisCde5XYfTFLYGrMyJhuJzn7o4aqHyk5BHynDAD0pJsGrOw/oBhepwMGnsq4D4OOhye35UMQowTnHyg+nFJGuCx2nr6U3ZDLqKADuUjI5z2pQdvUHg0bg9BSikrldv1HP+etX4QpC5AbnjaOTQtRWNVI1CjjGei461MqqQX2nbnnPT3zQKS96zI5ti8naFY/xVnOyn5QuQxwcHtT1uXa10yOWM7BgfdyctVLOEYH73IznpS5bITuhrJuBYDIz13dfasS5ILEMOren8qey1FblhuZDDAf5XKqM9PeoVYOV3cFTkBqUfiQpaqxGylGbrk+3aiMYZmwXwoyGPH+etbwTsY6CnCuhXpu7GpQpDByDtVuSR2okwfwlrquQ2VKdPSpV2lBgEjA75ziplq1YUdbi7eVA3ALjnHtQ2Am0E7s8HFaR3GrMr7cBshtpGM5/wA+1UJl+YMAcD3oWjDVEAbIPBQ5wMtnFSp8oAIJy3GDWy2AsIx5zk/j1qOVfnwOORzn/CrgnfURDOQRgAdeTjv6VkzhUYH/AGupPpW0dGc0tmVyuWLYGzjr1NNxnc2MYPr2HY1vFaIx+yxqsMscNx+lQTHggBj6/LXTSdnY4Kvwnhnj2QecCo4wdpx15rh7QpuAyTz359q+owV2kfKZi1zHZacVXAJOdvrXpGiAjymAIHmZbnrXobLU+dr7n0/4FjMhRnjCxL90qOvTrX154Ki2JGVUMSAOTzj3rHE+7FM8yo3qfRGmNugjjCHGRn5q7ezjLbMBjg8rivOd3M4ZmmVxkMcFSeCajUIUD5ZSzH5T/KsqnQS7FuMgMWA2Bsd+an3fL8xIOe5yfao9S7WEjjO/KISCRz/hV2JhnJC7sYxjmoUVIpKyGMm/DZPHYtz2pclXILHjrxVJRcAHRsUDM2B83XH+e1PZ8hGXdjPH+fwoYJO5bQHA3KFPYYpVBVjuGAvUDrQ9NBrewgCgsTneW54549acyqSSRkgDGKmWkTaKsh0SJxJnOR8x/D6daM7XYbGAYDBB61knYEkncjuFwjYB4/SkiK7UGG3Z5GcgVK1Qy6u1m2lgGHQBea0E+RDuXHHyknAFA7BvID5Gfx68/wA6eh3uAB949W6nHrQDRdUqzKQD8p5JOKsiPLDJ5x6Zz/jWD/hjSSkRmM4yQc5OO3506ThEKk4/2utNxuLY0IWDRjn7xwOcCrMcbRhNu4kY6Gm/hFGzsEbmZ24PyNg5/pTgGDkYOGxg9cVBaXuj9uGJ3fLj5iDxUTDzYWRE/i+9j73fitLq9iD+g6xuPLf5mBUEbiorq7acE7gVCjGWbkV+lOk+Y+Ri0jXbypUQhgCD1Bxniq8kbEjaW3L0Gf09Kfsn1NOZoizyRu2E8GXPCn1I/wAKzbjUJIZFjV1Z88sqYBrCpF7C57orz3hljL85yckDgV5n4nYyKQB8pJ3nd6GuKcHqOMrnCRkAswJyODz0qdkHyrjK8Z4PNec4a7FEflFMsTlcnjuTUX+yewPOMdajlSAcEYYUHDE+mab5ZHy7SenO3FNQ6gULqEygpgZ5BA9P6V7P8NsW8OwnLYX73auyhEmXwnusbsyKpO/nnkU9W2NgnJzg8V6dOMrmJMiyFSyE7jxlulTCCdWAaXhucBOea6eVxALmX7NDvyQTkcn/AD61krrqMCwZSVb+E9xUTdtAOM8U6s8llJEsqpHhiy7if89K+brPVXF1KhG5BO4BC4xg4/z/AJx5GKi5NmtM6cgPiRQ4HXPYVLEMKxzjnqB0965EnHoaEUq7clDkE8+1OUcM2MkDHTvUtXQhjjaxAZSW7EdKcjY2jnBYiqhEDWsztkVuq5HGORXseiXZe3j5Y9Mtn0r2MMrRRjL4j0GyvniEbqq5T7u5M8elX5r5Z8Aqi/PyVUAg+9etGLRJks+0nk8nOdv+f8iqsrrs3HGc9PT8KylC2wHOXssqMDEqFsjblO/vVoyb4l+RgQBlS3Q9/wDPvWDjZMDy3xZGglyck5JzXIbVwuBznnI/+tXlYmm1cqOg0AjIUnfn5QFz+VKxcMc5HT+KuJx96xq3ZF2ONgm/PQfex3o8xCxJ6ADHHWtOUjVbnb+E7kbwpBDJJgHOOK9/tJPMjQhgcDkZ5r6HAr3TM0FHUhCWA9evpipEkzty2Cf4K9WGqAa7AZPJXqeOwqszo3cYGcH3p8iAwLmRldgpw27B+XtWHqEzGJ1YgHaenGRXFXjeDA8N1nTIVvlmRvnAwFbtzUCHaoQgjaenfFfK4mFptFIbIQxDEH5R8oJxSb9uGABGOMGuSULbC3J1WNvmz1A4JqOTKAlSQpxjms2GxEHBU4xuyeCarzZkyGA6AYxV3QJNHV+EpjDfIDwGyOPSvo7R5Q6Jg8Njt3r6LLVpcR1QZAo4Vj2yeKVpVbIwVDcdOmK91RbAWOQLlCNxz3NNkbCnA4Y89qpxtEDltVY7HjAwWHRR17/0rzvXC7KXzhfLAAI7CuXE6UmB4XruRdQuAdqSE7kH3u1R20rMRwWQdwPevkcXBSmM2FkUde3fPIOPSpFZDtOSc44NcLhysRPET0AXPp6VM3OSp6Adup/zirsAx9zBE2kY6kL/AJ9K6PQSyzplx5Yxxjqa78HFKaYHuGmT4iCtlSy/KxPetyOTaTkbVJA5HWvs6cVyoGrot+YpzyMvSlsgjO7n8hWoe87kZYL8+Vwp9K57VZApXByGPO0cigSXKcrcygiTch+dNvyjgYr5/wDiDLLJavbgD9+xEZZerA14Gaq9NjMPSPMWCNWPzIACV6cYrpYmRUY4P+0c8/hXxw2Sk7mPBUcYB7flThhieD2+8P60pq8bCJVUNkFiCB0/z3qYBQVUFgD1DHJ+v+e1ZcuqAQbRlmHQ/wAqUgjgkA7eNwNKwC7Su0Yxk9QOnvUsYhkU4xndjr1xSAaFAx8owfaowxYHap4JHQdc4pgMZPvBVJZeVwMAE07LnHyv0GQPQVolqAnLZOeeAM+1WEw2AWxu44X0qlHdADR8EJgjvu7/AI1Gqsu4ngYHamAqEuxCgnaD+VTHbkcrJk87R0pxWoELRurcbwPXNSRKG2gnK5HQVaauBJhTlWRmwTkZ7HpXVeHAr3CxqXGVbnPTH/6q9DAfx0RU+E9IjHlEFlDDAODmsDxwzDwfqEvll2kDjYq8gAda+6pt8ljm57SPxw1hoo9b1WJWDym6d2Kx8kM3Az2PA/KsiQH5hgnBzyOapabG72K7qeQN4O3B74NVpQBhCpB6A461pTVkybXsZ0q9VOVPc4qts+bPO7tx/KtHsVbUpSoTk4IweCTUEkIIIJzt74qoq7Je5z2pQEodvJxj8fX9K841SIBJAV3MD6c9al2sTK6PPLiJhuCKccg5GcfWsplLMuxgOeue/FBC8ifCjCgP1Pfr9KupHvKhsjDAg0GZfCZUAAg56kcfhUyxgDgZJOOtBNRWhcnGcqcsRu+fjoKkUKVb7u3/AHTnrTvuZbKxkavtNiy4G9u+K+b9W2Wniovu2vvAzt7+1OD1Ee4+HVPkLJkbnAxg9RXfW6IGXcCW3cjPTit0mPdmtECdqkbgOemCpq/HxkEbuOQDjirhuE10JwoifdnccfIFOAPeqkpdiG2k/UdPWtBlRwzgjGME9O+Kx9dAGha6oRtzaTJhs4C4IPI75waDKd76H4h/CVvJ/bq8YSQYjk1CG0e2JHyQklFIHtuYn8PSv3rl8svg2os5gF8yISbkDcdPbrj2xVLoaMsxKmzk8s3Y9amPJGCcAjG0dD60aIEgPU84yeD0zilyeoxx3xjmqgragkOQZ4PU/h+VPKKuDuP3hjnkGtL2YhoXk/KOCSM+lSYOWAHpxjmgHohG37s9eTyF4xTgrNx/EScAcEe9NpLUiD0sSxhXwoJBUYznvRtO8AE/KM4K9/b8qTREpXYyQllwSMqSeOtS4bg7doHPPSg157CeW4ZiAF4+fIq10wNsm1Blto5AoE5CsvA5OGY8KcYphUkFlOcE7v8A61MyeoqgNjg7c4O49acg2H5iPvnbk0A3cli2hGwhBPTceCacNvT5vrnii1gEAK5OM7h1FA5OdrYIxgjmgQh5UgjAzg8VEygMysCDjAoAj2lQxbJycA4xTwpBGR3+bjrR8IEHkkM2Qzc9hx9KURbcMx+XHPGOlIB2MZJAx/d70bemCRwM7R6/1oHsTKiBcENuDHtz9P500Arhidy7iCGXqPaokrtAMdQWLLyBjOf1qIg7gM/d9Dk0Wsik+VjOqnB4B6gYpVbPY5xjkf59KTikPmtIkC5BUsBuPJxSGNwOWBI7AVOljWLQ9lyVCgEhc9Op+lRLgsUBO7ec5GPypK3UmWlifb1JycdDikUY3dfQ460WIbuA3MpweQex7U4DJ67T6t/SkQVrlCo4PbnIyPyr8wfinZrF+1x8E5mZ1afxIPNy3KxLFyF+uMH2pjtY/TaZJElkQHc4fkEdzzSoSzEE5YHHAwBzQSiVV3YbB+bgcVGUwSxOG5HI6elUlfYJRJCowpI9fxFVJtpOVO0BRzng0tFpYw1ZTmjXBOBsyM571gXEe24G18qxHAXNDXKx6tWRv2xVEXHyj0Ir2H4NymLxQIwrSO6qyxqOThqwqLRnRGPK7H7Lz7pTFKwOyS3h2nd1wgB5/CqEnzb8so56Yrgq6I6OVc10eWa/H5d2wUNndwVXPNc4QTIoJZQD8uB1r4jNJXrs7l8CLqZKDO4Fck5GOP8AOKq+ZyVZtpDcDP8An0FePU00N47D50VowMkp1Jzz/jTotsWNgy23JH41mMrtEvOQeD/EKY5cbgP4R36UgEAMuMnp/DirOxVwrD5tox2pgQhcZGfX7wz3oIVHjDDktwOmab0QETHLfdAAPpyDTB8znJyVx0FJ6ASGDcvO7b3quowT83ygc5HQD/8AVSAH3qd+47V7nv7VY+S4HI/ed+SOPWmo9WBChUOeAvv06VYKuwGFzjGPpQ+wEcbxEkA/OOApHT61LhUbO3sM5XvTaSQDGkzgop6n9KVlXYGVeScndUgU5B5W09OckH+lWEywOScbeAe/tQANt3Io49fWgYiZiQ+c9FFAEDyMmdoJU/dXufbmtjS9MutYKxWkEjzhyM44xnjp3rWMPeA9Msfhpqdzbq+yTzSuCA+0Z/EcCtKH4Pa2/llJIvOlfYqeeCTjrgfj611wpc1gL4+DepLuea5XyUBPl8Bs9/m9OnYVB/wqOSMFvtW3bnd++LYP8+3vTVBrV7AU9R+E97b2kl1BeGdAvzqjncPrivEpnNnJLDKF3RSFWBbIyODWMo8oDNqsdwBXnK5NZ9xJInY5OQvHPH+fwrGYGBI8jSM2SpU9SOlVApfJJbhuorMCPyyznd91B0qKYhsog6ZOV46CkAxoyVXIC9gQMZ+tVlCjI3bm6AEdD/jTN47FGeWVykEQZfnPzZ4qKdV8sJkM3IbcOlIioVbqd47KeJC2wxEDd247180tvXW3jAwqz5Z88V8TxbFf2c35n1/A7/4WLeR5F+2X+7+BnjN9rO6+HrraCcHaIpM/z/Sv4YfGVoo1i4xIZVSZ2DknkFmI/Sve8JlrVl5n6BnHwI5eRQYQ6syhScYHespmaFlUsdrgZ4HSv2eXwnzPJZ6Fh/k2ncdrHp2x/kUYJ2g9BnBA6cVia2uLtEmVUqQPvAjOKiZgCQvzFMAbTijYpwtEUElW3Ann5SK7HwveLDdxvJkLnDADpRsc047ntNpN5yxkEsh6HPt/9er4yckAkY7DuKmUuU5eVoA2cLu4z3FTeRnp6gbie9YAR7yjBQSfx9KtIWZhzuUgcKOopppbiL0dnNJlvLdVzg5HWoixVypBG088VLe4Te3kQkAFjj+I5x3Wp1Xd8vJUjjJ6VS2uAuVDEH0xtHHFScq5wu1Tz0pSdgJVTdxllz1ye9TgBedpHv0oTvcmKa3EbcVzg8E//rqAEEhh8y/73SnpzWF7SOvkWlIK9f4uDimgMCQM+2RUrUmNWPUdjbw3DU1ecEDjOOlUVPa47aSQOgY4PGaRcZ4BYg8+lVozPVXuOjjLMRnIPTA6U0qOh7HscVrsPYmj7LtwcgNkdaXPUcHA9KpK4th/QgcjNQSHd8wXGDyc1nKNxDNuGKkYwOnrSBGLbMbWJI5HSqshNqKuyGVTEyqMNg8nFQsM8ccH7wq4K7M5S1Kk+CCFBzznism5LbWAOecHjI5ra2lziq7nMXTAu2TyCMkVyGoqDHOhwF5xkULc4dj3f9jyeS08bGJEZ9t+jCRBx749+n+c1+8zMVwXiZP3ceFP0HP410JXZyTb2MzUbmK2j8142ZRy3ljr6ivwi/b68TQ614rtLW13PFDfrJ++BL/uycED1yfw5FDVjOx8ieEfiP8A8Ideo9w7QrPgiVTjJHQYx6fyr638NftaxaVCi2k8ysCCWVSDu6Ugep6TY/tw6w0iW0c6xu+BG09wnzfgec81T0Pxsfir8RdO1DVJYPtc9wokubcAYQHPb8f170AmT/GLTho3iSG0Mxnt/s6yRS9MAgf415pGvCBGwpOMlaBo+tv2dYpbvUngdV+e5hWfEfPljOSPeui/4KJPLB8VPF13dzmaK61TTFtVVeifY4sKPf1+tFm9iGtbnxH8P7IzeI7KRjtj3DaM9eR0r7am8P21wonaSW3uBGACsn646Y/n+AoL30RmeLLZtK8NxpdTNOj4Ec7pyx7jj0zXxz4QV3+JbM0Z+zrdr84H8PuO3NBttqYv7Vd0X+NWoyYTc9pZRsQgPypEK808b7xoWn7mO1rRccep5/lQYHi2NxIycZ65oZl5wDyozjjkVvHRA1oUUyrktnbnnt+f5U2Q5BHYnuaexLbvYpkMHXcAVByuRVpGXPOewxj/ADzxTGthsJLFum1TyMdv8itG4IFvHtJLB+pHH0oYz7I/ZThmurvVhFGIpINFnYTSJ8kXy7Qx/Wm/CBmvNb1K3lU+ZFq0yeapyGYMQTmsJfEdC3Prw6g0MkNmYflDAbmQZ5B4z1zXzp8Vka2kvBtO2aXIUdFX3pWbOuC1PlySIpuC/NhjjFUJV2rx164ApGzVnYgyFBJDbQex/PNchqo+eZyDtPUA9s9efpQKLOc2hnGCG3DhW7V3/h+JCkfHoD6UHVS1nfzPdfDsRSGMY3ENhjtr6G8Kh4rVM5Ifa2MdumK8TM3+4Z9Tlus0fRvgqFXvLdgMIgywHQj0r9U/guiQ+FbjcD5hVCoz2zzmv5x41neu+5+w8Pwf1W51uvyGfTbuJQEZkGRjoO9fLnh2CU+OPEau+y0Elt9m+b7x2ck+4zj8K+Aslzeh9RGVrHsggkjYktgEcYHP1psEhM7RAswjxg4605aI01WhuRnoG+70Ck85pxYbsBDwTyo4xmpjrC3YT0M2aRw5ZD19F4FRYUocZJViC2e9PoxrQgfhTt78cmqM37s7nU4x69RTaSkmNxlFGe7ESoHVhE44GMFamm+4+3ngdTVxleVmDWpz164j5znOMFh0Nc/MqGKR2QscngHPPSurmtCzNIWWpSVpE2SFVD7/ALpHb1rVQblOGIPbirs0hqMWyK5dFRlOGYAYTJ5qvFMy8iH5WxnaO4rXnu7kONjXjyEO4ZIGRz/Ok2DJK5TcBvwf8+9W2RoywgwpOPlBqjJOwlKKjbByTmjyHJWdi5hXwJGIB6HGcVmSBIi6HO3J3kdMUX963QRQZNu4kFDJ93jrUzK8SIVI37vnGO30oSb0Ea0ONikn+HO4dzVxOQGZcsucZGOlVJLm1A0VHKHkK/Tt0FZk6ldxI+beT8w4xUX97QOV8xzTSmYqFIjXccHFZkrlAwzhRzlu9PTWyAyZZGO5iOhOBjFUtytgnIbPSjYBUyCWVT8jZJYCmSL8+T6AcjiqiroTdkWkVWQZJ+U4xj09anhGWUMe+DxRTbexjsap3AMSwXps46mm5CEZ5c98f0rbdoqOjLFszMCdhWTOM56irbLvKxrjODwR1re/K2cu8mVsDlcFcDpjrT1iOw9fvfp0xW6tygk29Chh1diGDDHOD0+lcV8TpVi8H6iYwBK0DLtPr/L3qKa5nfqKqrRaPyA+BlmG+OPiYGMyXMerLu2n+HJwOfxr9b7tQgMDI0axqB84/r/nivWx142PIw1Nq5VtlxnIZgD2xzWonzOMKx4AC/4151mzvS3LeCuS5GRx8vb/AOvVhMZBYOp6FieDimx76FO5fGQikj3PX6VQY7gRuAPGPWlZrQuMSuT86qQQc88eldHYqdmCQV29cYA+tF7alyVzVVcc7WCZ67uKryKxB2q3DHoetCXvjUbIzJXyrKxKnsuOg7GlSQNBvyCwOCoHGKdrvUW2pBICrAsD1OxiOv8Aniqm3dvJwAO5pt66FrUkZcqApK4H8Z71mThupYhf9lf5UctnqZyVylIxjU5Yhf4iw9KoujEg5Iy3YVK2HuAXJAxn/dNMkbacAFcN1IpfFoYoiReScHlh1q4q529S3Q4HFdEI6CLKruUE8KP5Crls65bDn244/wD10lcpFtlLKvUbWODiqsikZbgHHQjsP/1U3oD7ozmbHzcZxyp64pqsgycsG28AjpVaMznoiBlG44zzxyO9NJXjkZ7EHjNaUomf2hTExQsAd23jml2tGoByTjjaKta6BZxE+ZSoIO0n1HJqIMwI4GORhh3/AMito6WFqmQOVyoA+b1XvVN0ByMk/jyK0iuXcWzKrdlPTdxtFVHTzCrE9yOncUthSKjrtbbjBJx1qZFU7QTtwehNTZ3sY7F2I44IPJwOO/vWtFF8nOVU9QR09/5VTkt2F7HK+LY2m025iAwDF9/OBnFfFdxn+0ZopAdyy9fWuinHmMpaSueheB492pQK6t874DH619b2MQCIuQQFABxgGio7MI2T0OkthhSoXdgdfSnMgVS3zYUncCayqGrfYqvzgqOcH5iOKoSbyAW+5t649P8AIpKz0C1tiAnOMA4U8mh1wmWB5Jxx/Sl10KiYtyPmAwARnJJrn7pi245UhT/CenvUiZhSEqx3nCk45FMWIpnIGPQioW9hEUUm5iCAOTyTxT/m3jLZAAwFXFUFmTFNuCDj1yM0kYJkBYdGHamuoWdi0pDA4J+TB608JjG04+boe9Amr6EqqRuyeB2HerUTbQpIJOOjHsKFoNF+FnGC6sPmOGI/Sr652Lg9BxSlZB0K8p3J0DEdCOPxqmyj5cN+OelN9hPZg427QCMbc/MO9ZrqFOBzn0PehWfoO+thsjkKAOcdselc/dN85wBjgdKp/CTzXdjMmOFKg7v9rFV9jxpnZuJJAH+fwqVo9SXZyB0eNjHKoSXfgxuM4b3xSxKWLADLY6gdTnpWkZNadTNxtqMQbid5I28Yz/P9KsLy4TG4DGeMVEdWVF2LYjVQCoY469808DGTjDd/wrbQh2WwHDKQvIH3sU0/KAMcDuTTWug1KzIyPu7SGI7Z61RdGbO4ERqemOaNgKp69toY4IHWnxqWI2jIVueK2iItxAjPOPn7daimOCSAR/wLP/6qrYlSKsi/ISWK4J4xzWc4zuzyOwxmuiLvG5zVCmzEZUg/ewM9DUSI46HCqxPIOa2jtYyFIzgbiOn3hxTWxgjIBHDMw4/z/jW9F20PPr6Jnz9478wXqw8FAGGema4u2J81EXHDDgDk8c/yr7HARvBWPkczlaTTO50qNhtbHfGH/wD18V6boUMasplkwGYE4/wrulFch4NS6R9P/D9jOqFSdkTAAEEZzX2T4PiYW0JVBvU/Jzg/54Nc1e7irHn1dj3PTg/7ld23H3hjr7V3duC5Aj52gEDPGe4rz5K82cEk2XsEqcZ3Y6AUq7EGCeR7ck1jNaA47FxdkmSMoABhfepWUSR7cHIOT82RWLViyUybFLdQCAOKlWLEisRzj04JqZvkj5lWb0JwB8zk7RxyR0qCReUZQNpPy8f571Vk+oieaNCm0nJTHy4qGJt6ZAKnkAMODVNIOpoom4DcxG054PSkf5tqlzknA+lTJXukVCLArtUHjIJP4U9CWdODtyfM471MtrGo4iMFlGe28jNSIoVBFkHnjjpWW4WsVZ+FIBxyBgmmxIOdo4AxnHei2g1uW4YRCxZ2LvjKt9a0c71D5PAGFIoSS1C2oZ5DAHAbHzdM1ehbC/MAGXqF9aatYcVdk6xhzlOvrjNKyyDaQflBOflrmuLbUiii2uzhjgdQT1+lWYWVpG6uu0EZHXHaiQ5LmRoj5jtQjqdwx0+lWYvlbDjGCc+mKOZMFoyZTkFEQc9Ppnv+lI8eMLn5g3Y807xXqF7MqHMrk+Zt2cEbeDUyyb42OwpFxv3Ddu/LnrSvYTR+7ljffvEycruwGHqK7K2u0O1d2SME/Nx9DX6wo8p8fsbUGor8u1hkHB+bvWkNQjZTtKjHUn1/yKHG+oFW6vMISGHYHb0/z0rmpZdzgknluuf6VyVY2AFkZkIXJzkDj0rlNfjV7Wbc3zDlcDrXJOCSHHSR5zFyz8gL3JqdTsLFycbcEEV5v2rM2Fk+ZQFJ4ORg+1IFUDHJx156Gs/ZoBykcgggqfl4pfMDPjDcDkY6j/IqoxSAg2hiBgqv94jpXqXhCIRiNQdqnGTu7iuvDxuTL4T2K2u9oC5PI6ke9aKzq7EMTwc8t2/zivUpxaVjE0klxtCjPPrSS3OFJI6fxZx0rot7oHPanPI8LKH29SO+D/kVy1ozqzruU4c7uOAPXFYyuBheIlZ7e4dG2iOHLZH4f1H514BBGZ7h9pABbsOc/wCR+leViLmlN9Dt7QgQ7M5J4C564qwiheA2W9K5XqrM2lsClgwAHpnjOP8AOKTKLjb1xkfN3/zmo5FaxJFuzxgZBOWx0pr/AD87cYHy89fpWlNJxsBYsXfeuSuM46cj3r1TRZTEqp7Z69K9XDbGMviO3tL3dtVmOFPrjHtW4l1G4PP45r1IOSJK808ZBBOMHueaoPMRzn5Vzn5aVruwGPcyqxzvGVIOdtWYWCgZHy5GTXPJLmsBwXidA7k4IPIX3rz/AGHLckYP6+lefiYKOw9i2kTnPJHIAKj8qiysTn5cj/aGfrXnPV6Gik46F1SHUMRw3B44/KosZZuAVUjvz+NW1oiJK0rHZeH0dCvlggAjqvFey6RcSBAMuvyjjrXv4DSJJvrI2Tg8jrzUxn+7zg7sV6kVZAN+0HhSB1wcgd6haQLnB25Jwc980wOfuZMShg+ck5wM1nXSiVDk9c964a9uWwHkniALFcNwQ2TjIyD/AJFcwXYkEA8tya+bxMbDW4/zOikHk4U47VOkisBgD73cd64tgJI+pBPLZ2/N6VIV+QjGSGP3TWcoWWgMqBgzCLbvZmwU/wDretQzZik2SRnIUfeBXrUqCbsxpPY6Lw26rcoCCFx/Ec19F6FIGto2QfMo4DDivpsvXKSdP5px935s9B3qUPwc8emz1/yK96KsgE81QGAHPqT0pjznZg9QcZ20wOL1i4wWYgvtIxGowxGa5TVTvtmVSMrz1/nXDiopIDwnxAri5IO4hXO3aOn+cVDCqoAR0xwAefrXy2KVpWY9iSOSTcwz8pHHHT61oQ7i2SH4AyAK4GrJCLyE8sN2c1MrYyW4XIHJ6U6e4Cecm8Dk4OOT0966vQdkj5Y8qRjaPzr1MFH30B6xp8u1UA+6DjBHT8fwroYpCTyOcYHH8q+vp35EHUnE3JxhueQFxThOo3Y9sjuaocEuo2STcGAO84H3eK5rU5yihUYEbjvyefzoMm/eOYmm83jDElu1eKfFGOEWNrLtdZba4JBV9vDd/wAs/wA+1eFmTtBmj0Zznh/c9rEzOWbaDkDmugVQrAZ7n5WPWvj5Rs2BorGGTgncOikZzURxGQCSU5J3cYqJcwE6qAQcMOeM96ejHaFAO5mO3B6Gso+SAcuOQ3CgnfkEH8KliClSHb75OeOcA1OlgEc4bH8OfTH8vpSKzqCAq9cYxyaAF8z768H5QOnvTR8hyRxuGMHpQtwLCDrvPf5eMDJqJ2C4RV74yWzj3pxunoAqjfuBXAAGcJ+FNkXaV4J56e1bxswJMscFhxgZ44x70+NwpGc/NkYb0oasBM0aZBUKigYOF/WqzRHcqgFsOT+775pLqA9vlyHwnoSaYuVyMEqO+OnvW1OzjoA75VzIWyMfNz6V12hRkSI0TmNgfmcjIwe1ejgf4yRMtEegtvVFXeBubqw6CqOtxpNoVzE7+UsySRzyyHCrGRyceuM/lX20F+7OO152Pxc1RjJ4h1lUxstrpo3jCfvAysQ2T9Qf1/CpInUdckZ9eas38hJI8fMSQPYVTdPlB6dB8wz+VXF6fMRRfDAYYcMQCR/h9Ky5SRnaQPmx6mtoq7GtWQEgZzwoboRg1VkVV3FSWyerNkCjVAZV1DkHDZOT3/lXC6xZ7i3yHJHHHHTrSsJxujzHVYHjJwAGU8D9K51m2kFU+cHlSKL3MNtC1E2MYUsc9j/KtRFznI6AZyKLWETqjE4HAHdqsoBwuz5c+nX/ADigJLm0HhSGOR8i46DqRS+XwQw+bjquMVSMNWY2px/unOCFUE5x/jXzj4ji2eLLEyKGSedmi9io60tmFrI9x0Fla1tyrDaFySB6139pG7YA5K+3at47F2szYhGDjDdBkZ5rQjXA2knnjr0rWMbCkmhxQrjcGUZIGarykSbcfd4DHNWSVeeSuC3bC5PtWXrcbnSdVUDifTZk6dypx+uKa0Yj8SfBunwab+2/C0xd11OwZEjiOMSeTlWPtkgexAPav3NtQ5SNmnN03lg+Y4+Y55OaSY7aGnCu4kEknsOmPrVzksCQFwPTvT2FJpRYKCcAAnnpil28BQ3IJzx+law1JhIdt3BWQlWz0A61IBu4VsYxkYP61eqG2kRtHwQSy+uRUYX5gCGOD0zz+NFrEdGWkjVgQG746k5p6qVJJU5GO3XFIgkC7Np2lMnjA/nTFO7GCVXdgZ6n6UAKI+Sqg8H16+1TRr1ywJ/2eeaYWFycklTkDkY7U7nnAbdjgkUAC9icr23Yx0pTlN2GwhIGdvegQnzhTgEbuny9cVKAqZLnkfhQAm48kFgozySeKfgFhg/gTzmhqzAm37cIQdw6cdaquxyBngn0oTsFhmSMcZVWy3NBbAyynG48kcUWAcQTjCnYTjKinchlHzjsOelICMJtz8rkZ6MTj34pOoYAjGM5JoDccvLABSc9G28Z/wAirUVu3OSCueoSgCRoyuFwRjrlagbC5yp+UDqetAysPmYDacdTk1CylMEnDdMbeR/nmnYErsacDGSRzgjNKwA6kjHXI6VMkwJAo4yG+U5bAqQYOQSRwDnP6Vkm7NM0jJbCAEZIUq2cGk8s5U5K574/lSJ5ryAZGfmHGe/SpI1yGJYYAO5v5Yqkm1oTe4qruIyQNuAeOv8AnNO6bTt6NgDHbvUg1Yjl3jc2FwhDYcZyK/Nj4qor/tafAzzSi/8AE2uJGDID/sgD8DzQ1ZXHpKyP0Wkz9omkJLF5W/DmhR/dyxGNuR396OW7IjsWEGSUI2kd26f54pNvUE/MDgAdh2NW6bSuOQjEcIc4PXnmomUH73G049xShpMwt0KU6FUKqDtOd2eo+tYjL+/HmdNw2kDGadSLiXTRsw4XCsAM8A4r1n4Rp5fjOxIK/cHzZ65PT9awnZo3gryP2YjjcadpSn7sOnRZYc5JGT/MVUcZJwfoc15tRs3taR5t4ij3XKshOIxk4/LmuQXPmBWJ+aTgniviM0X787ltY0W/dgMCNo6jPNVmMZYMoyQBwprx6mjN47CStyIwdvPIK1ZRUWPABLgdutZjM6YOWG04XI6/SpPlSJV3EnJB46U9gIVj8ttzBtvb5qlldlVSAdoPPy9qQCcSBSARtbLYGKawYlc52oBjimgHINqkD7zNjp/KoGHkuCR354wBRoArTu5QqOM8cdcccUyQFV4PIPyjGc0WtowFhcMojdTnJ5C9D/nNRxxTOZCwzwQOOmPpVNcsQHNDuIJGHAAxUy/Kg9j2PNQ9AEEZU7lyPm+vFTPtVRgYPrTARtuwcAHOOR1xUEh24ALhcmkAxpFZclSecEKeelEsgjjB5yTlBjn8KAGKwZVdQAWPpmnSxODliyAgZyOCKewFG4t2OxtxC78cmvXvhNqfkXTugikYSsjDb1wcEV2U4uU0mD0R7006vlyzAHBIU4zXn/jL4q6J4HtfOmuIxKXx5c9ztyR/Dkc447dK96hRikc8pNnyNe/8FNvhXpmoTaHr2kajousQMUnkWynurJXGT/rVGMdMscH2r6u+E/x8+H/xp0qxuvD+t6dDq08Q/wCJUt2GV277W4547qDxyK0VKFttS3zRjds7/VpLqKO4hZpYmQN5luXK4OOhHrwK+BvGWvS6brjRFsh5OigYHPU+3+PtXl4ylyLQ0j8Ny9a67CY4yz/f6kjj/wCtTpNVjkRwmP8AZ4/OvMaV2hmdFc+bujIG5GJPP6VNIyrGedr4O0g/rWGwEDbipEQJPVs1ViRYTlt2Sxzk+9AElwDsZlbk9gvH+f8ACqAUrjv0LbR2oN47C/uVIG3585U59ahdULEA7lPDYHSpeiIqGRqNgTZTlZNuEY4Pp3FfNMa7NduPlbaspAyeCa+N4till3zPreCNM4fozyX9s/dcfAbxqbZD5reE9UXbjGCLaXBH44/P8a/hX8VtPPqMskqCJt5HloDjgniva8KF+7rPs/8AI++zR+6c3u2QmNh0zgN/I1mTtkks2AORxjNftD2PB23HxKzrycxMuAPSpdyZARju5GMck1gbw0QhcghVBIccsp4xzUZYqwyRgkjlKZWw6Ni+S+P3ZyMcZra0+ZUlWQEghumaOhzSjo0ezeHrtJ7KDcQCgOR/j+VdjkYBUnqO1ZVFexyuCTuV8EEkEZxjaR+VODNwGyq5/iGB71GnQTja9xAuOgziun0DT4764jjPy5fnB681lUfLFsz5Wj30+CFSwjMEEboVydo4B6c14t4i0VtPed0Ur5ed2T/KvPoYxSrONglHlV2ccrhs4HPA5NXF4Tdjpx979K9SOiJa2HeXg54I2inEOcsu3GO45qU5Nila2pdU8DjA7k9qRm29CGIPYdKhrkCTsjTsrQ3c8MG8YlcDpXtGjfBW81dJJrG4aRGUDY0fetE2znVlotzO1/4PeIdJMpjspgLcBpo5IsHZ2I9unPSvJLuF7KR7e5jaCZJCNjfp+dNdxSqeRSaQblyG9qaOMZznd60yvaa6D+oLYPDcHPeo92Cee/cU47iTbJgQAQeOOSaiDIudxHB9c10W1sEny2HecOAh/PmpVXCFt3Uenak7j3JGkU4jUe2WHeomTarNxnONoXrVRaInbmWuhGWBJIJ2j1FLHIArHPfqTUGLd9iv5mCQ46g9e/0qNpAiEsAd+ei9K1pxuTLRWKc2BwpG456msiU+UrFyCD/s1snfQ5qhzN0Qxduo9q47V5QsLlU+cZBAOKUbN2PPlufQ/wCxnAlz4zS4JX/kKBHj28hQw5z+JH41+8DWyRY2iTy8LkStlskD+vbtW+xyyd2UpYlkKcfu0fLZHYA5r+dH9u+5Sx+Kuk2UJ/dgytL5ZzwR8vNK9xI8s+CPgq2+ImoyabcWUU7hz5X2iMEYHXr/AC7nFfqF8M/2QfC19bKt3ZWbRcYgZFUc9wB1H+fSgUvd3PqzTv2Evh+mnmTTdI8P3E4TF7/aOnxkquOCoKnI98k+1fBPxC+GNr8IPj54d0bSXtIbPUCS0GnzYVSQxACjpnbj8uuRTsC1Mf41WsUuvaf5JfL6amE3E7T0x9eK8w0+2YBi5OQecjAH4fhRsNaM+yf2ao93iCOC3KuJ7lU3IOenQD1/z9KP/BR25aXxneajErOqeJLFXRVycpCsZx+I/KjYT0R8cfD0mXW7MiQxgSBsL2Gen+fevuoRSXFk8kU4CwAMW38nPagraRz/AI3dR4VMLO01xHnduGduRnA/EV8eeA7SRPF8izXDvJdX+8OFAATOcfkMUjZ2tqct+0+3m/GjUFEZRmsrJ5HcZ58lP6hj+NeW+NJ2bR7I7zJEloi9RkMDjj8aa3sYPRnkKykuACD/AC/EUrZJOR/D0zWsPhIb0KTqcMFb1+8OtV5OiFDyDzk+naqJkxGYsQoBDZ7inqd20MTkHjFMqL6EowpDDPUA7RVuVT+4UsPmYAYHWkaR01PuH9k5xFfanCw2l9GkRg3AOFbAP59apfAtZptuoXEXkSteyyNDtH/PQkk/WsJNs6YLU+sdR1LS7m8MqRmJ9qlRuwNwHP5n/PFeB/F0iWznvZFKfdVV6Hb64/AU1ojqp3Pl2bkHAIA5ORx0rEmyrNuIC5+XjHPtUmvqUZJFAPTKjnJ6Cuf1XaYioVwuT1oEm3uzl02KTjOSxwM/59q77w6u0RueQ5OOOhoex10nbTzPdtARI0izltzA4zmvo/wyQbePK7WVB8yjjFeHmumGbPqssTUkj6F8DRoGtyRmQuNnOOPav1N+Eqk+Fm8zGdimIKMHGa/mnjB82MZ+z5FG1BHTa5JGtpcRIMvs5yenevmnwm0h17Xo5wwa11bYuR1UoCOR9a+Lj8Ej6JR2PYFkAyW3bQPmOM/56U61CpIVAARsYPfPvUu/Kxpo1Qg2DAI7nmlOFYFgepwc4rDVD0uZc7yBgATtJBfjn61IGIQ7EG5R94H+lVKQ3HQpOodWOfmQ9c9KpylJVZdwx0wB396uGwpblUI+AzMGdSRvzwc+1L98FSfunvwP881dmmXGz0Ocvol2bQwb5uMjmsSXZH5pK4kXrnp7V0R1gaKzdyqxcbZZCodF+7jJIqaMPIUeMiPru3nOfw/Ot6fwi+EWQxRpI45li/vcnmobGUcq3BY5UY/lVeTLko6Gsjg8YO4+3emmRhN5O07MDecUKXKc8o+8ySTesiohKp/y0JHWq4cAlFUsztxzyafO7jkrE8mFACgkjHeqc48xCmD6enP+RTcrkLYoSt9yFlzjjIFSeQzSAgsU7c9BSi2tx2NaADYRnzdp4296sgMcgkcdWx0+tEnzKwFtVk2LnBA77e1Ub4BkKnPHVd3+fStacuXRBq73MXytygFcbPmBxjPesm8RJEcllbu+0fpVSsBjSKpbcQfLAHesyTf5gwDg8bsUhE4PyjaMD0J61GxLSKAD1HOKexM1oy/FFsQliA+OM1PFEDIQQeDk57U4vWyMt9jViXdGGkYbs/KAvNRiIF2KkIUAI5zmt7LmDcsorDnZyfQVYZCu3cNmed/aq5o8ya3MGtSpK3Xch3ZOD6+1CyOwWM5WM54I6VvzKMQjuRuqK5cHaucEjqPrXn3xQtw/hS/y2ViQuSoPK46fX/GnB2miZWsz8lf2d1nuPjP4vursJC/9pSsoAwfvkAf98kH8fev1gv51mmGXLBMBWkBr08b700n0SPPw+g60RJF3BsqD9zpzWjDGASygnkfd9K4Y3sjqimx33H+YEj0x0/zipE6Ek4XqcHr7U5DjF86RTuD5pyueep/wqkyD5iDubj7p6fhQuhcVpoVy+AuEJ3MB6ZNdRZxMIRJg+ZgfLnqKUdGUaBOMqTzxk9vwpJVI3LnuMYJ4p6p6lNNIxp5FSVh5eSDwSO/rTUwsYJG4FmIwaW7FexVk3M6l22gEhU9T3ppOzLA4YUk0noICRgkkEZwcdqz5iWYRk47jHv61d7AUJQoBBDn6Hgf/AF6oMW3Hg7V74wDS2iZOXJoN3bcEBvvYJYjAqGTg5LfKG7nr7VKWpIqdFwSeTnI6VPG3zYwXGeRit1ogZZTJOCDg+1W4cBhyEwR1qmFzRb5VHAPXg1SnGFQZX5m5UUpMSvsUQmXYsPlQ9emaTCAnrleM0xPZkAQOTvyn90YpyqF3DB6EZIreKtAlpKRZTA2kA4DY6VE6hTuySTnAzVKLbM3sRlsKQUJJPaopMbkRievYYq4y6Br13KZXc+QSAMY2mmSLwx2n0x3rSyeg0rmdJ8zYIzjtVRgRlT8p7gjFAppxRBKpZiSeoxjP+fSgZ+ReTnH3aNbHOzQi4KntuI+Vea2YiozycKq7hnqamV7WQ7WucT4040m7zkfKfun0Ga+NYYw15PIz7mG1sY578110pJ79jKb1SR6j4N2rqVsFGJDkYxxX1hp0AFvGgPy4HzetTVegU48x0ESAL8wI/ujHUUwsVDBQMBv4juyPastjT4UUZfmHGeTxx39KpSNsQuMNgHvnFTa9g1exWaQFR8pHJOM9BSHcQcEAgg9MUbot6vQxrrK4+UliT2rm5325Yn73ajZkyutDEnxI7AbhtIx+XamK21QmS2496l2bVxESMAxGO+Sc9v6U/HKlCVGT1OaaEWlyo5HbHIzSKCCWIK+mRxVKSWgyyrllKhDn19RU0YKrk5yTgZFSFruyJERnO1SNw6jbyKuQR8qOSN2OlKN+o0aCLhiCPlHHI61MvGQS2PTPNNvUe5FI2w4C9v7veqsoEajgszAZ596bJd1uMcB0QKfm3f3apyNt5CkEeoGBSsHUqydSyDnvk5FYd0vLcHaR8xApomW1ik3ICkHBJ5HGaoyN5pZPbb/n8qNiZK2xEzHliC7d2Y8/ifWpEfYV5ODjJB6cUrORn0G7SXLIRuOe1WY0LYBJ4PXHWqincOpbUEJjJ6nBx+op+AFwCeT/ABGtegpXWwm0/wAJPB5zzzQfmyMHnriqtYdhu1Rzt3AHmqU/zMCGIIP3QO1GwbFbH3gwwd3y07mLAAG1m+bdWsNHYRPsLbmUYGB60xslT8vzehFWZWauUpl8v7x5AHOeMVRbJIdTg+hHStIJoynZxKJ3szgg/I2c0rHqEz0BJArWK5nYxlBtEWPlJ3ZH5/hUFw+yNjjORgHPT3NdtO2xw1banzr4yYnVJjuOBnYCOlctYl1nVSvJPG44Br7PLY/uj4rNbe0PRtLHRAzbs5AYknPp/OvT/D0WSAyM7kjIYcCu1q+h4lSXNE+qvAUG2KJxgNuy6n/PtX2B4O3CJHJ34UYbb1+tcVXWSa2OGpsezaY2Dv4b/YYda7Ox3FdzDaO2DXFN2sciNYHcGyP+AkU/cpOVHHGM/lms3aWgPRl9LbaBgEscHGP5/rVlYipXdnBzk4/z7VhJdxLQe8KcbcuSwGwHoKQJh1yyqoxtG3k+1Fr6ldbkkgPJVuoA2470wbTtBGM9TnNHLfVCHlHUnBOBjjjj2p6LjGCMhs9Kncpxa1J+fTI3c88U14/OIbGUHVl4qJdSootQHy2dXxsQL87HIOf65pkUBzJJkkORg57e1TfmZdh3meauce2AMH05qQNtHAyo5zj1qVuBSnjdm8xuRn04pbYBpAxY+oAHTmhjNDDM5CDcU7epqN2miYtIWRVAwcVnKbTsgasXLYeYEY5O/wDT2qww2Ku2XCRsQWCfzo5rRGtWaNsY/JOGLdlKj3pi/vHBOVGecn/PpWQhrSDeFUgoh+YE06GMq5kUNtAyTj37frSl8I1e5pQySAgiMbMff3fpV7AX5884G4Y/pSi7RETRxqN02S2T2GOgpsshUMdpG0jaM8k/Sny3bfcCmG+cwy5PHysR1/8Ar1YRbgBVRyW9GOOffFKpoU0nGzP25WVowgDK7Mx+UHt2/wA+1b8F6cLsf5cdeenv+tfsNj4w1ItSyTlsA+9Wk1POFU5xnp2pKCQCPqHmkgMxOP7x/lTRcszADkd/l7VyVbSdgNONlKhsENuOc1z2uKrW75DA7fvZ6fpXHJe6ylueX2KsC+/tKccdRntWg6b1Hy9Hwu09a8yrCxshDiPACjrg7l/xp3HIwcMTnB6VC3AseUDjb823oR61GY2GFJ7njHJqoRuwGlfmQ8gKw5I6/lXovh6TbGoKk9BjPv0rtw6texE3bQ9CgvVKquW+uea0Yb5QQNw2jqcV6aXMZGzHdrsLBj1JUD+VVJ75eQW/LtWsWrAYF5duVOCAvIAJ71Ws0XDqM7mJ3EMepNYyVmBzniXfFZTOu88YKE4zx3rwaB83UgVGUBuSTwea8yunZtmlPc7C3kJQKVbJOARjj3/StBAQTzkDGdo6VxSVnY0eg9WDAqQxPTjHH+cU2RVwAh+Y+1DVgKu5VIGTjPOD/Kpc7cZDE55P/wBapUtQFt5AHbbn7wOdvvXe2czrGhJOcDnPWvYwt7WMGa8WoNEwyMe3HPFXoteZMgOOCSMt29q9BbCFbWzIQWdt3scVY/tRHXaz9/7/APOgCMXIOFLDdnjn+lbMR3IB+B47VlJe/YDiPEW1d7EliqjkNXnsbHeATxnjiuHErlDZF9ZC4UcfKegOM1HtJPykdfTqfSvM5Xr5Be5ajAVcEkhSe1LlVLbhj+8DW1O9hs6PQZwrYLcbuB9K9O0y6K4G7ngAda93CWULgdTFcYIy46j9asNcAqR/ECcqTz7V6UfhEVxcBiCCCd3rinrMZMoCrMflCgc5pgZFzIQwVCRuYqDjqR1/WqckgIcY+fHOen5VxV9FYDzDxRF+8dyeF/hxXHsOqgHdgdB/n0r5/Eq6Aki7qykkn0p6ptcENnccbexrzpW5rDLTBSVxwMcdqVm242nuMnA4pdBFfYjOWGFZeepzzxVcKkm/72fpx/nrWcdJgbmgp/pSsPmVT19Oa+hdDfFsgJClVHA65r6jBK0EB1KPnBII9DTlnwXUEEgj+de1HYCux3OTuI55BNMaTI+9jB9KYHHa3Ki71abaOOcdP84/SsK5I2BOqjHOa48S+g7HinimB5rokEpjO1gcfjWZArrGFyxC9/SvmMVrMCwpGSQCCBnnvV6NuMAcg/P7VwT0EWAxA3AbSR6UjPuB+Y46dainuBIqcY5+91z6102kHZcQoTj950z7V6+C0kg2PXbWVFChQvQEkfzrVScYDd/avq6bvENLh9qySNzNg/wjGP8AOKljuFJ+ZvmBwATVjdiZpjgjcu7tg4rm9RZW35J+u7AzQZQs9DlnmIZtuS309K4XxZbpd2YjlQOpcHLLnpz/AEBrwselK6ZrY850gNFtUfcDYKnoB2rp0DD5iwyvfHFfJVEopsRoKMbQG5GMgU3y95IyMkY5PPFZMCcqdoAAwAQOO/FKuVHJ7nHasfhuA/acqApP400HDY4J7dsYrPVNICbd8w3AZzgKf/r0/CrkdDz16VQDvKVd0mB0B/KmBmCj+Hk4+XgfWjYBM8NtG4gn5cY5p8SJIxVwFfOPlPpV8t0AjKqkkHcM8HPHH/6qtbYiikd2Hb+tOOyAarQktEw3ZUdCR+X5VJLBHkMp6Y4B9KvZgRjcr7CAU3dh2pjI8W4AHnj6U9QGhRkfOTn0GefarMW1CBgOTwB6mtqcVYCQQIxDdvUDOa6fRR5Jy25Y93Le1ehgV+8JnpE7tI2G0EYH+0O3Wqes7P7JlDMoUTKSWXIGDkE+w4J9ga+0otuOpybTPxo8QRCPxp45lkYg3via7lto0QARxNMSqjjnj/J5FZjRbc9QueBjufet9TUgZWwcBiB7Z71TlZ8Mcjg9hjpRHR6gU3TBBIO098YzWVKh37sHHHPrW+wEDKTuVgwH+0OlVpEZc5Gdo4xxQBRcbgPmGDnnbXKapCVZih4I5DDpxQnZgcLqViZMELk8/MByK5NtJKeYzRsSO2etDvciStqQLbOuQqY9Ce5rQgtXK5OSqnJIHFIzLqWxcHgZB4+X+dTxWblTx1PBxgDmgGMSzlZiccJ6A8n0+tSCxcB0OTuA9sZ9ad7Ey2MTULdjC4BwmzBDH+dfNnjCNovEunnAfy7hgvy8YIwev0/Wn5mNm9D2Xw0m+2RgAqpj5R24r0O3QqF2t25kA6VqtgN+BCFU5wA3X2q8iD5gTt6du9dEdh2a3HthgyjjGAOKzpeM7QT2KqP8+9PQkhWN842nrwMdD3qnqsavp17G+7KWjupU9x6/lRvoS5cp+JhD2H7cPh+IIoMcCmVmGfk3RIBx3zITnvjFfuNZgQJEgUnai9OOw5qI9iZSsaUG1mJz0PIxjvVwxjpg+mSveto2ehMpXI2j+YEeo4Pakxw7OTtHcDqPat1FbCVib5j8wDAAelNYMNoG75u4FSgEUMcE/MeQAKco2jGWAB5DDkj/ACKA2Qp6EEAZPXHSnruIGMnnoT/n0p2sIsL0xuXr/EKdGNoU5Xg/lSAULjORgewpwC7jkALu7DFOKuxjtrf3hx6d/wDPFO25ZQSTjsB1H+RRcQ5kB5BK/U1GCwGdpCgc5HpT2AkRQNrBs8gkk5xTuuDg/JJ0zyfakAmMbhjAI9P50qcZ4OR0/OnIBeNjZ4Ze7Hj8qhIJI2856kjvSsNXG7dxKNkrjGV45ppwuBg84Byev5/SnqtBDvMMWDgqM/xH86TzF+8GGwgDNK1kA5F6thiQx2nOAanAHACcY9M5/wA4odwtYnUYYbVAYk857dqsxrs3dcYABx0NAAyZA6MM8kmq0qqMhg25vukUgM5vmU7SAw6/LQ2XRWON4z90Y6U9gG7BwMk7x8pz1PtQzBU6Hg9j1ovYCxgFF2q20Z6/eqHpgleB97aazmNqwqtuxhTnJ4wKGHACgnGQ2KUVYOg+NWJXAyM87h2qXauSoC5xz70Sj0C2gErw2cc447GhhkcEZ3YznpRy62BlS5XcjE5KgfMexH+f5V+cHxwCx/tKfA3UANi2Gr3CSMW4IfBGT9c/rRy9AiveP0XliKuVw20qGyOeOtOUbQqYBLNkN0wauPu6kx6lkJtR2Byc4bC46U5cH7w+Xdzu9Kq5TIW4OQp646Z6fWo5Pl7/ADIRzjrWcFeZjJJOxSuF3KMEFlOeD1NYkseZRlW+XBz/APW/CirfmKpqyNy2UttBKk4GDjivVvhMxXxtpxwFGFCgjGWLCuep8NzenufsXp8jPpViSWO22XPPQds0yTjO0HqABnPNebPc2ejPN/EDn7SVCld4wW7A1y8igbSPmPO3ivis0X76x3L4ECn/AHhtx8pFEciBiCMYOQe9eLJOLN47CBlVh8rMVPr0qXODkbtx9R0GazGDbCq7lYDdj5etZ8KndLI5AVJCsKE8keppgK7D7pDFh3HrUyhpFKcqoQYY9z3H6Ut2BEp25HB9un+elQrIxkKlWwSAQTSTtICQrj513fK3rkUuxJeoJTu7Hp24p294CByDhSAqIeGbp/niplKg7ZFKEDqRijaQEjGEYYYyx+T8Kh8zZtC5yTyAetDaUboB6qCTJ/DnlWqT+HbsHJ4Pqap2ewCrjcGzxkDHp/nio2bKPk/dPp0pbAQLIDu556KM8j3p+8PuBGAnDcUgIJHZFyACM9SKimXztgLDdG+cAdSRQBMium5AWKgDt39vy/Slkl+TBBZuwBrakluBUuVmZGWNSsmw7Mjue9ej/DmzXT3UK5bcwO5v71duGhaoJ7HdeO/GUfg/wpqesTBP9Etiz7nwdvTOfxr8ZviF4m8ZfFrW73UdWkuLPQjdlYIlcrIyDrj0J/ljv0+jpR0RjF2ep8w+Kf2evC2v6uur6hZyXlxAx+zvckny8/e2+mcD8vYY9a8BaHrfw4ewv/B9zJpculkG2hSZsMw5HGeD+PP5Ebzi1sXazP3e+EvxCk+Knwq0TxNqCiPxHbWHla0rL1l2YDH36Z+vSvhf4syQ2PiYXEz7VgY+YzNheD/9lXlYxJqxptoPvwE06ORdyb4QwRT2yKsaXdvIqhyUZMbS1eI6dgNmPCuCR1PBHerbIzKfoATjtmsZw94BI3VcIQe/3jSyjcofGcDpnrSUU0BGzk4G7ofl4/z6U1QgB3HO5eOOlZyjys3jsMkt12PJu2kEd6oIPLc5PAPpmob0IqFHXEujYTJbr8xQnpwRg8V8vxSf8T2USEFhKdy56Hnr+dfHcW/7hbzPrOCF/wALL/wnk/7XKsf2ffHokkK+Vo17tBByxeIgj6dT+Ffw2+LZBLqExK/OsjZ+pJ6V7vhM/wDZay68x+g5rC6ujh3R2dmdSox36n/OKx7uJmJ5AOQV561+xz+E+f2diexDbCjn/vk4zTwoVmYHfgdMnP4Vxt3Z0R+C6Gk4cht2MDnFIkbx4bDMC3PP3fxrWIEqx7mVyMAkZ57YqdSFclXVdmOo6c96exnNHpfhG+USoHYhCvRe5r1KOXcNwyOAOv8ASspvmZxtaD2bcBgDHPLmk9yQPTmsoJWC3MrDhjnoQf4a6bwtdomrWyM21N3GTzms6ytSkZctmfXHhy/RrWSJl3gkAc54rl/F/hkXVrOIo1eSQZRdpGK+Gp4r2WY2extKPuM+Wbm0lsbmSCZSpRsfMMUsUiHapPVyRzX3esrNbHE3Np+RbyTwCMem2lJCFd2fqBgVT30CUn0LHmMcLtGO5Udv84qRRklTyOei4zSlFsmd+pt6beW+nzQ3EwBVCCzH+Eepr7z+E2pyzWdtNZw+bviGEVclgaqMZR0e5zN9Tpvih4rl0fRheX0ASKOFlhE0YJJbgg+3HQ/1NfnP4i1n+29SmunhVFJ+XAxkYq2mtOplz2ZzqyIxI5HJBOelTgqpQOQRn1xxVQStY1pyT1EdguVCnHPbrUMlwoCqq/MOvFPktPUq/LFFJr0nOFJycdaqs8jnbyec7TXTTptHj4/NKWCg7vX+vIlRZIiWLfKv3vas2bxAkMskQb90nDHFOrFx1LyjMoY+Pp/XYaviWDJUlmz/ABYqQeJIFDqCzde3A/zisnFo9aq4t3Q5dbhCBs53DpU0et2zQspI6nBXg/Wla5ltC5SOtxyStbiRWP8ACAOePX8qtreYBDA7QMgY561vCLSOeclFDmlD4O8bhj5MVl3MqMrq3HUdeapxexjP3kcxcSqC3PCDI461w2uXXlW8sseNwHpwKuMbHnT3Z9I/sQ3bt42eLaZ3k1CNSijghmTGPfj9BX71vG8bOhD7geQV469xVnLJ8qOf1e7bT7S8nMb7UtnO7PB+U8fp+tfza/tj339qfFWGcj7kL7vMHUA47fXtTMb3PH/A3jefwheRXsFw1sBN96OTZ+Z+n+fT7Y0j9rC/8N2EE1zqUwe3TLFC0gU59gaA6G+v7dHjHVpBZwyeIbkgHiFJT5ikdRxyDXM+GviIfGvxK0PUtain0+6trsbbbUrcpLlsgYBGeeT9M0WsXDR2PWPjTbLaa5pLxsrf8S0HAU8kk56/lXlMBDKF2ttJ9cZFBofZf7NCLH4g019jGKK4Rm2DBwP/ANZrlf2+JXi8X6tudXZfEgbyyP73H54I/KgOlj5L8Dqg1O2ZY2yGBJP+elfZ2nvNcwtDbRuAh3GZsYzjkZzyPb9aRvKK5TD8VXS3+kNaSIEmgVvNKn7yjuf1FfNHgoK3jSGCGN4ne8B+0MA3yg9APwoBq55r+06jv8c/FEUT5SzTT448HsbWM4+mTXkniu4ii0uzgWE5dAS3UZHamld2MHoeWIfmBIGOe1Kz7c8DPfPp2rdaITWhASQG3Dgj6VTYtvUbSwJ7DoPWgmSHsykjKg9P5U3a+CQO+M07WHFE0ecncBjHTFbPlqYYWRvmJwcnoamXwl2PsT9ngPbW3iF4WKzR+ELiZJM9WTA/ka3fAUbWJiSLJJDblBI+UnOTWLOyn1PomWzs10oXsbh5SgwgbLbu+R7V8+/Ee7ZNOuEkG8tMoIC5wO1OL0OmnZaHzpcSMCxICgqAiY6fSsmy06+1W8t9NsUWS7upiIhIpILHtgZOeRUl2bOp8XfDjxR4LtRLrunfY5HVcq4/hIBUj2Ixz714hrF0zYU52dOBjn/IoNV70bHOM4JUph8Y5D/59K9Q8KxB4I3J9N6tSlojagrTR794dtizW69AuAc9q+ktAtHhto3Vw6tj+Hk187nL5aDPr8sj7yPfPAkPmzwB1KMhGzj+H1/z6V+q/wAMLMHwXbTwyZaAok2D93dnH8q/mri//fH2P2bJG/q6TNHXlQQSSA4dUw20DNeAaKUfxDqsRAc/aFd3U/ebH69BXx9LWLXU96KtY9LjXAUHOCflJFSR74/kY7ueDipqOxVkaSMdoIbnPzcfyqV/nVcIcbz94/59KyG4uJkMWVnVW5IwSVHIp4XaigMV29yaLXQJpPUqTjapRc7W64HNZ+zdGIwwDZztxya1hK0WC10Gywu42jhcZIJ71HIHCED5D244FabzTDVGJcxlvmDlivTisR4txfcSeOcn9K1pySg7mtPVWGYKuFEZcZAJIHBpkZViwIKMknK7sjmrTtZlXTiMuSrIwJG5QCMCqUG2UKiA4H3ynH5Vum5XDQ1Yw6IVMgD5yhI6fWrUTFU3TZLkHnFJ6GMvdloRy5VV2AuxI4B6f54pojIcZICkDII6GnqxSaZYlhIQOrLk5HJ/p+NZRfJkR1Py8OQevvRuhbFeZdj+YdzKwA696dBLuJUK2wN1B+6PSm/isx7o1MEIGjUlicDnAHvWgvG1SMg8nAx+dLcRZR2RQqs27LcY4H0rNuXMbAOQxCkewoTtILmPOJGc7GOwD+EdPwrIuY9qHaemdxzW9+YRlN/qiqn59x+8OBzWc+1ZI1ycuex9KewDlO0lSMrgfjTI15bn7rH+LtQlqDLw8xwCG+VW4wvP0/nU1u+3KsDl2xkmktDGUeVmzGP3ZXIV8/LuHWs9LeRpd7/IwPzZGe9bxle4PY0IpfN3qoIUHBbPf/OanOGiVQ2XjJ3lh156U9VsYS+JlZpCrBjj8egqZVzuZF3KOxGK3duTQUV7xSchgQBzuIPPSuC+JUCyeE9ScudrRMo5/wA+orSkm5immkflP8BI7iT45+LbgjfF5zoUAHLZzke/+Ffp02CSzgIwOQoHf0/z6V6eM1svI4KXutmtYLuB5+ZT0wfyNbMQA+794ZyMc+1cMbqKR2xSURzoB97GT3xUEm4KSCVVc4+Xv609mTJK9itI5VeRhsY+YfhVL5iSWGxd3T1pWVy0mlZjVCnGRghvTvXR2pIhGcqcYyx4pyWg1uaCLuwxOCOAB60zawLKRlg2Rn0NZRqXY9WZVwyM5Qow55bNQxKEcgNv2/dDDpW0ddBNLQgkfcynaAQzY5B571CR0Gd2W55pdQtYewxgAkZ9utZk5TdIoDMwXGQOppC0auUbhWRTv3be1VCvJ3Bif7uOn+cVT0Ri7SnYjIGTjgEnHFNYZyNnt0p21CO4fdGduPbFPVWyOR6HI6fWtdGtRFlR7biM9+lXYJBnI24AGTgdqdrMC/IPkbaCWz91hxVK4/hwNrAjjpUspqxWHUjBGMZJHamtxgYx6HGcVVkjOV1Ej+6x47fd29v8igAuxJU8eg/Cuj4V6Gf29RwK84bvhoyf0pdvQkHG7GCf8+1UpdCU7C/IMBQCQefaq067ucY2H7pFJ2cbB9kr9mc9SccDpVKUEbgASynDYqoza0HbQz5fk+YZ5OCCtVX4B3Y5NaXViZptMhRiqkkA89lpY1xuySd33QOtLpoYF6OIn5vmBPCndjH+eK0IztVQy5K/eI4xUvRlJOO5w/jqXy9GuXYfNg4wMcY7V8i2533Uk2AHOFAUf0rpp3s0c8/iuer+BI47nU7dcfdYCQ46GvquyUxoq5Y4UZJqqlo3ZVPlWjOgRAkYYK3Q5LN7dOagcb2IJKgKCPlrnUlIr4d9igw6k7s7v4hjP0qhMxCkYXGM9Pemn1LdmZ8a7GLE5GckZ5/CnSOFByGGfYdKFe2o4q2xlXIYhsjO4HbtHX6VzEpy5Cg8MAc9KNCXuUJEDAknHHGRkf54qo7qqrnduB4qJbAQnByzKVOeM9qk3nhgQvPyjHeiIiwhIwuD8q5APOaD8wOCxyPu5/z6Um9bDLa4WNRg7gTyT2q0q/MM9DjknAFQ3e3kHUfHhWKqd30qRC4Zsrxxj5cY+tXGXRjSuXY/k3DjDDjJ796nSTc5G1sAcYNJu8rDsuVibs4GGH1PWq3mB2ACk/NgDNaBdXIpAFVmwSCcAZ9KpFtzscHKgfLRtoJpPYjlVEUnd8/YY5OP/wBdYtzl85CgZ70DsmZcpPOAcKPmbFQSRYyxG0f3z6e1W9DOUboq5GCGXJPKfNinbNqncAH/AIdp54qUjNJ3DLBk5IyOQwq+rYQEgYAzjPIprcahqWDjHBxhe4ppIOQDn5sYB5FbWbhcclyvQfnCsoJDE8UfMCuOWB6Yp2tuS1yzsNkG1CQT1weP0rIVir5688YHWglqzswZQV3Acg+vejO4DJ45wc9a1ih27F6NgyDaMY4J70yRsZ3Dgd8da1T2J5VuVJVVlcYHA49qzXUj5cHGeSBWkfhOeaajYqOnoDyOwphRW5Gcqew6Va7HPtqV8hcfX071U1CQxWj4XJUE8jtXbS1ZwVj5u8XSBr8KEb5lIzj/AD6ViWY2yRnkMD6cj/Oa+xy+6pnw+axvWuej6SrSMoQ8dnAr1jwurrIofO1yO/P+cV3ykeHUZ9VeDIFi8nDgiRflDD9K+wvCKpLa26A7V/iJH+feuKv8ByVWes2CBXSNQMqBz2NdxaOnyrghdvJ29PavPbuzluXcZ3kDjbwRzTol2xrxuxz0rOV4q6A14DuRRvwSACGA6euKlRgpAKu2Xx0zxWesgG3CbnSJGw24HIGCakhJkdtw+eM8MF4pbRGWI9sYO4ZYN8zgVE7lXIkXIkwOCKE2tAjuOAXBGcHnvTwuMrg5APTtig0jK+g75zjBz05xT8gYZBiQ5HTA4rKTdy4pqA7ynYgEkYI7VIA7Aoo2IBjr+lTa2jABHtwgB3IeqmpF+ba3zA5PJH6YpD2GSkKpIIJ9qZGpUI0ZPXHpVS2C1iWeSSFUKJ8xPJx/n1q2uXhVnG8dTxyKwlHW41roWYgoUID8wznn1/z+tOMQChcbVLYYgnP5Vna2gmi3uWJDhRlBlD70oG7Lqxzxt44/z1p2d7Cd4xJCgG0IDlvv8f1+tWEZ0jCspVM8uBzRKNo6hGWmo4LIWUI7eUUPGR9OtaIXaDGBuG3oB0NQu4FoHbgZwCO4/wA+9LIGKkgjOONy/wCfetFoMq7Y5JVG3Ax96rcaIQV3YVRknPfP/wCupkrLUTlbRn7WxyJPuIWWNEUl+Oc5wT9OD+Y6VLJIFAVAQw9/1r9h21PjyP7UV+VnGAP4RipBeheS4GD1ApSfLuBYS/VNpLkbjg5rYt7xZG/3SOHP4VxT+IDoI2/cE7sPuO3msbWW3Wzpk/dJ4rkqqyY9jzKCTDMqnnd6Vpqj7FX3z71wVd7G0dhfLzhWbv0A96iQHLZHAPORXO4voMenUqdwGcHB6VLty3QkDHGK0pp8oEjxlsBgRubA4xXc6Kqrbg52sgAC9yc134RXZnN9DbFzz1JRcgnHpSm6ZcFSSuPWvUjaOxmWl1PbtDN1+8Mdqk/tHemWJAGccU12Aa83mEpu5yNvb8K0IPkXCA8e1Zz0A53xIN1q4IZiEJPPGK8GsyBdSfKXAbnB6n2rz8TdJIa0Z2UDAAAD8dvSrsEZ5PzMMnG2vNkrHRduJPu3ELgtj0FVh8i7SSTkkc+/rSa0sKFuUib7w575BB607eSFBx17ikhbslt/v9Rw2fqB6V2kDYgDFuVxnA7fSvWw0rIxejEln2A5YdehNY8mpmNyBnOcYx3/AMa9GK90RGNT35Uk7hgDmrq6uVAG4nb15quVtAb1lqCSqjE7T/tDPNdpZy7oF+Y/N71jU9yaA5TXFyhDngMTnb1/H864URorsrDaN+cZrjxC0GSLwThVHPBJprsQSeuPQdK89pMVtSeOMttG4nuQvFL5R35J7fdzyaul7rGaek71uSHJXBHbHX/9VehxXKrt25fHocV6+Hs42BOxbGrOGKdsjnOPpU39tOWUAHap5Oa9HmsrBpoEerpG+0tycfeNWotSLMOo5G0ZoUnHQUmkx7zvKyZJGxvurx170MT64UAdfX61yV37oHnfiTcZSwPrgg8gVyhxGCWB684614mJsAJhsKMlcc+1JIrYHLYTPQda4Jq6AsIwcBcHemMc0gJRSCCW6gkdfrWIDXG4uQpAOO3pVZ5NikIdjkHa2M8+9UtwN7QgzXMbAFRkdT7171pEiBFTIx35r6DAaoDoHuApARgflGeKgN6BlRh267s17sdglohfPIAcklT/ABdqQTb1Kqykls9aZn7Q5jXYmVGVvmV1BV+gz9fwrmJ5SqEE8beOa4sS0axloeWa82bpEUfKWO58dqxclQFBJ7EkcYr53F76ASLwoLMCO3y9h1q5E+DjORnI4/z/AJFeTN3kIsDHB6c8+1SqVVwOdoGOPWiGkgJ0YkKUGOwyOprc0yRYrhHZdy4AIzz+FephJJT0A9NinUxBgyoNo+8vJpj6hsJBf5R04r6yi7wG0/uBtUCrndkY556VFHq7bgBKjDP8I5H+cVqRNpLUujVMqF3l93fPSqF9ciUb1PQY/H1pSdkZxaUtDFiZH3YbsdzDp1rmfESqLHzGbLRyhmCsQSDwB+prxsYu5uup5zpRGJgQRiUjax6V0KKSox03YyTXydeDjNiLsa8MGD5zx83SpVVySeflPy1zNJAThVwSWBUjr2NIBnIyox95j6VlPRgO+UnaMp0PzNkUqIMmTGR35qLdwJSqMSQQybQVyOQccilIKlQSHGcDjofegBVKr98Acn60gYBlGNpJ4yenvR1AsqkfHOckfdPtUckQwApYODn5WxwaaAm8z5TuAxzksgxTAvB4YDnbz7046MB4jLhHAIYk/LinKp4BDMwPzc4A963sgJZsAk7efanhoXQ+WSdqjPHQ0nZaICHyly/OSBzgUvkkKrs3XjaB3rWnogJFWRcYYMO4K1uaV3Vg3zkcE/y5r1MGuWasKXwnoQOVRkyysBjDcA981T1yaeLQ7xoAC8kRWQbegz0P14/WvraWkVY5XHdn5DePdPjsfG+rBZFdLpxkMuNrHk/Xv/8AqrlJo2OeeMdh3rrLIcZO1UJ6Y+bv71RkQKCCGLc546VNgKUp38A/dxwRVV0Jxx1PcfyrdXUdRlPy1Gd2R6nFVJVB6nj1I4piM+SI5AyQAnRTznvWDeQh8kE8nAwcCmBytxDhyNu5mHRv1rGmtEbI2kj2PajVaAVUsVyfkYsD8ufX6VoR2cSLsIyDjIHHvx70jGW5YSx2BRgEE/L8tTx2DADABHcYzxQSSrYopDEEDGck8GntaKA4C/w9Qf8APFUtAtqYup6YkkDqy/IwyTivlDx1asmvW4UBFtbxuXGSyiktdjFaPU9K8MbpICUOVcLz74969KtvlCgqWI4yO9dAJpM6BMfKSp2njpVgLtOGzheoAIq1sHK0KQR0Dcfw45qBovmJAxyMkDnHtWgvIidWAOBkn6f57VWu+Le9SRSxe1f5duOdpP4dKDnfvSR+G3jjbZftv6XcbijPoMbDacESGYA/gQD+Nfutpyt9is9xErNaoS+3qCARkfSphqyXKysi+keB1XPrmrEA3Ou04bjnPpW1NXkMUgNuEg+UcnnGR7U3G3Aw2MfKB1HvWq01AXsAxIPoB1H+c0uceoPHzHnn/IotYAJGMcj8O/enKODnJz0IHSkA1Y9pzllDY6jsKmVMYIIKr1yP8+tNqwDwPMyQp6/LxUm3YpwN2T34pASL83Bzx1OOMUnQnswPQ88UwFwCQR6jgCpe55PHf1/ziqtfUBx3HIAPzDA460nQ477vp+FElYAJHIAPJwcjj3p2APmGeuFUHqRS+FgJwV5BBHXIzxSDIwMgjPpQrPYAP3juUDtgjjFNEeHBL/xDvSHdoSRCrEgfNx8vr7VFkDJI+UfeyKLNIQdc5UgDsw60qruJQKcdhihaAWYl525DMWwFxirG3GM7Qd2ANtEXqwJgqAnBy3GM+ooYZKgY6gk9qAHPGyqGBA9MrnP+eaqygjIwxOfUfSl1sBTYg5UDHGPmA4pnqhA5bHSmkArfLj7oBJAJXmjO7Cbc4Hr60DJgn8IJyCAAfWkdcDaB37DqaQiLYVIB5G4ZYDv1qRVHzcDkjFO+lgGjK5BOcEYPb6/SpdpbOCTwMkLjnNLYBQoOAM5U85NPcAcYwM8U+oGZch5G8tQxDnb93P41+d37RnkQ/Gv4ZQ7Nhh8VaescobGHMihyfUYLD8RSHGymfolNGwnfgtkBckY6HH9Kcke7ggq2cFuootYxTsy35LLyjKVA+8F6fn3pCoOCxPB5LGnbQ12BkDbgp5Vsk46D0qs4yByCM4I2/wA6nlSldCcebcpyxK4YggFSMnOQfwrJkjy/RmTgNhaiW+o9jYs02hFCspJ4ycH8K9N+GrkeNLLIEYhVNsme5YA/lxXPV2GtGfsfp6qmnWOwkr9mU8t1GBimtwWJAUZyuT0rz5pI6dmeZ+KZNl6isu0s5GexOKwGXYp3HPbkcV8RmqSrndH4EV5I2VCQCTu+UZpigRbSwAbd3ryZ25DeOwK6F3DHII4wOaheT5irHBwNvP8AOseoyVAygux+QL/d5PHaoZGQ7iqkNxs56E96QCRnzMBgBt+9xip4cRl1JwGApMCqGVpmV8Y4pZU2pgZTaTsIFN6bACZwCSNo9uoqJopA7Z3BTjknp+FNe7G4DlJiw0hyuePl7VM0fn5IHt15+lOWyAPKQbQ+evXNSssfK9sZDKOlZ7ICrufeWwAFICr+n+FORjkqflOc8jn8KoBAr7icYG71qOckYySec8DpQAu9EQHKhtpC5HeqwX5pHU43EbhigBnz7iSBt49+aePlAdgRye/8qAEkkIKAEkvwu31pwXKkDk8Z56fSuilFS0AXopLc84UYA5r1PwXJvWNQgDow2scfka9XBRaqaEy+E86/aZ+0f8INfeSjzokEbSwIgO4K+SOTjP1/rXwnc2lyVsI7SzllS4YADy+nv0r3IaOxmrLY6mPwPIskFpd2zJLcDKYTPbPpXF+MPAmu6LqsNnp+m3N9vZTHDAqjLEcAFiAO3X/69dNrPUcdWffn7Jdnr2g6P4g8P6xp5tX1+1jBV50k8powSCChK5wo7+g7cfKH7RVyj6pdhi/mFN4QL99htbjH/Af8ivNxcFa6NbWOsgf7V4T0i6ypa4s4pAuSdu9QWGe4zke3tVGK++zhUA3fNwcV4lVOOgHSWE3m7CxJXdxzWt5jFtpzjd0xXG1YB21SwHPXvU7sqpjbyQQvzd6WwEcI80GQABVyDuHcHFQyKA4OcEjjA6e9RNXN47FCQThwQT5W4c+tW1EMfzN8y47DArCS93UmZUuZw1rcSxEMAh2nqPX+lfJDSRx+LtQWQHidh8p75xkflXyHFdpYVLzPr+CIr+13/hZ5l+1ziL9n/wAZyJOoV9NuGm8znbEqZbHvgH8q/hd8VSE6vcbGUqWPKnIGGIwPbivc8LEnCtbufoeZJumcpJkHDtx9f1rJlYvkEErk8Z6V+uybcT5qUkp3G27YuIoCSrSHuev096vSo8WV4Vcn5v581zPSRvRdnbsV2ViWIDdAd2Mj9aW3y24SA5X6ev0rSF0y5R5UWfu7uHVBwuR35z/KnSEDYQed3OBwarm5pWMmjq/Dtz5VxCrKU3tgPjv6V7DHLgoSpxUPTQ4qmkrF9JCuBgMp6Uhk2McHnqMCp6WFsVfO2h92Qc+lOj1D7I4mRvnjbI5zisqnvQaJknzH0v8ADvW3vbe2Es43lgdobr7V9A3cf2q1aRVX/VgHC+g/+tX5VmUnSzB37m6jeFmfJ3xM0j7JdtdRxHymBFw2c4NeVRSZbAB9sLX6dl1X2uDhLueZytVNS8xwgKlt+T37emKkEmQN54Ht+ldkPeFJISS+gt8lydxAxt/nUMer2zSCMsT/ADHvQZymm7Fv+0rcb0eQcjHHINfoj+xI0/xKvr/QNGtLq8vvDVpbPPbQWbSs/wBoMqRoABySYHOPQexxcXeRy1G7WR5n+1R8QrCLUb3wpHchNQs9Se3ns8bWSWM7WRl6gghs57g8ivj92/dooOJOCzY/lS0USYttlSOTaWLHGTjcRxVgycnADEegroSVrI0jK5A8/l/MzDhievX2rOjuXuZyoxtJ45/z6inBe+KtV5KDfZGutm6BSSdueeOn0NWo9PMm0IjbsnJz2r3aGGtG7PwXPs4lXx0m9v68jVudCu0spCIxnYe/+fSvANVZo76eMggq2OBxn2/KuPG0vZ6n3Hhti/rWIlT/AK0TKSEnOWP+FXI2Z1UKW4YjnnpXmPc/bHhFGkTeXIxUEsdhyGxjH+cU2SSSNVVd3BOfXijdnnVMI7WK+jxmXWLcLl5HOFUDuK9budKltoxIY24Xks3Su6hTuz8/4hzOWXVFBf1+DOfkjlj3uD8ydSR0qhJLtRt4wM5Zj/KtZw5JK5WW5hDGUvP+vI5e/ucSMig/LyDXn2vzJJZyI5fazfwt14qDrm02z6i/YGbzvH0izbY/+JhGE3/wnkAnHuF/I1/Qbd+XglA3I4Zuo55GfWkefUTbOQ8R7INF1N2AdfsTj50zjg4P61/Mr+1/crF8WWXICfY5RFGOrHeD+gFPYT0ZD+zt4BtfHuozpf2UU6wTsw81AQEUgdCK/Xb4Zfs7+Gry2jhu4LY25VRgQLgD0IIoBn1Lo/7L/wAP9NsyY/8AQoljzF5dsox+Xb/61fmX8fvCvhzwp+0B4LsfLMOm3mobzdxR7WlEDIzKABnkE569O+KNmOnubPxzjt9S1Twjq9jbTWVteaVOiQsc+Ztkbn8MV4n9ndAdgLfLyuORR0NT68/ZlnYa44dh5MBXcWzwGQj+n4Vzv7dklv8A8LK8RQmN3kXXoUVCeAQi8n8CTQNLc+Xfh+ipr1vKcsduCuMDFfW+majdaRevvMVxZSqvn2rR4BTHUHsffn8aDfXlMbxEstxZXc0S7GeNsYGOMf5+tfNfw6kaX4jXMUiEC2ZUjG/jPXOO3UUPRlpWucD+1csdp+0F4vgV2Waa30+Qow+6Ps0Yx+leI+KC50m0QsrTEguGHRTTStI5HqebeWVxxyOpzUbEN2bk8kVsBDkYYMcbuOvSomOSMKfujv1oGDdDkbSBwMURtgHcM8EdKdrCJ4owPUbm4AHStVs7IwG9eq/59amV7DPtv9n63iPgnxlrORvsfDVzH8pGQhXLH6DaK2vhD5d4xEiELvYea4zx3rF7nbSs7o92fQyLu4Zbjeqxjy4NhAJxwOO/TrXzl8SvNSeW1lVEYT4YKMjIojudUY2PKvDXgrUfHHiWy0Gxmjszd3EafaZFPybiBnaOTyf8M16p8VfhH4p/Zd8S+HdckntPE2nSlZILxbfa/IBO5M4Bz746ckEEBrFapGt+0X8cPDvxZ8P+D5NF0z7HqVrpgh1AKo575bGSGBHRuefbJ+DNTh6iQAfMc5H8v0oejKUeU5hVDTbCCoD/AN7Br1nwqG2hNp2Agg1lJ3ZrTjeaPobw6Niw4BbOMjPWvovw+ji2iiVsPKQOv3TxXzOdSvRPsss+JH0T4Pt51nt2SYDyyoPHJPev1S+Ecat4EntkcIHaNlJ/iAJ4H55r+cuL1/tLZ+yZLphyzrgkhtLlJsfc+Ut1/OvAPDyNHqt2u0s32nPmFe2K+JpvW6Peukr9j0x+GBjB2genIqOIbjIB8ozk5H+Hf2pN8zC3c3IV3KgAYYIHT9f0pk+7KhWAGTkDuelKxSVrmUxLPI/dcjcR0+tRiMspLsW78HFFtDObb9CPIcEMCpXAy3HH0qNoN0iykY252rjH40RV2XGzSJfLyjYOWHfOKp3WEiztJfPAHUmtYO6K5Ukc7OXGFIHXnA5rEmjZ5FkVWVAx3cYzW9O8W32N4xWiI1/2c7gPusc1BJcRK+3AZk6+u7jitrqwaJWImiG2YkgLIfvEcj1x+VQWsYDDy3ZeOVz6VtGziNx0NHcsm+NgRsAO1jyfpUiHbgksyA8BuaHuc27Y4sW+bJzyOO3pTYnOWjO3cvRiv+fSgVrE7phS24kY+Ze+fas9ZVcTkLhYnOWbv7U1pEWxnNKshVipVl6A9xUsQdw7AFVLfPx/D/nNK19SuhtRAwpCqKcMflBHSrqyKNwJPGMjNC0ZI/A8wFCSBxux2qnMgDMG7scjHem0kGpQmO0kZHTjJ4OKwpUEgIAaMBuhOcmtVG0bj2MeYGPCHkbuoGMCsmXd9oG1eABjnmmImGxRlz0OMYyT9KgyxmwgIVj83HQYp20HfSxtRw8qY/m56ds96sxL+/wctswelIzmaOCU64QHqR0qsx3Z3AqydJFNaJrmM7WJowQGjc+Wg+6VPNT7QcA/eIxxVp3MJfEyBonGAGG1MHp1NTpgEllK7etap6NFNONuxV+zlyQowEYY5H1rgfic/keEdRJISI28glmkxtUDBz+lVRlL2qXcyqPlTPyo/Zeaa9+I/iG9QrcPLqT+a2PQkZHrng1+nl5IJJlJwu04xnpj/wDVXrY2Tnt2RxUmn+Ja0/bvJJw5Y7WxXQRLjBLDO7P1H0rgjJK3mdsbrUkkIbcP4cYz/n6Uzywcjd8owMY5z/kVpzXY2lzsoz4O4MDkL97P9KznOC3HygdKw5k5IdrEkEa7wm49RgEc81vQYiQodzBl9MEfSr5pS0HtI0FXI2jJUdyeh/yKjlVwAoPAAO7HeoUeVktt6mRI2xzHIcFz1z2qNG2lthxj+HP3q2voGxU8srll3Bc8nFD4DAZPUZ3dqqK1DmDbjOSfmPVT2qAgDJwQQ3ykDHSlFXZLeq7GdKuMg5Ax/FzVNhgjJ4Ptg/hQ02zNjGOQMtwQMf5/CoGABIAYKvXPrVRV2SNYt8gCjnpkVIgcsMAcDnjjNagWCpOMLjn6Vej+UDhs59fpVWVwNAAld2MrnBGB2qEqGDZ27g2c4/Sp6WLcNU11M9hufHRQx528VJJHhCu4H5eoHansQ1zJoriNzuPJIwDxxjtUcY2sc4+VuK6NLmNna5NHEGJGWU55yetK6su0bl+VuBt7/wCf5U7dBWdrjVjyWIIOBnIFVJ1IVW2kBTnp7e1TZiREzIwIVcHgHnn8Kpy7guScncf4OeP6U9XoVfsZkuOeePXtVJ2yRnLYGQAK2SdiJXsDIQCcYXJzkU6NeBkZJ6AVUdzKWhoIcqcg8N2NTx9wRlscf/XrKd0yo6HnXxCcpo80ePvZJx1xXypYCLzr0KCHM6l9wx2xXVRtyuxz1V7yPa/hxbpJfW8aY3MTu45znjNfUMGCiAjDYx7Goq2ctiqcG5M0kOcruJBHAP8AKo5VYYbJCKeuOBWPNGOiNOpRm3MrFSfkJ7cCqEuCPw7CrjqhNWKaHBIHUccjvSSKTnBPyDuOM0StsCTZn3CkgAjoeMjrXLXJ2k54+bA3djRsLXczZ1DIVydy8jHAOf8AJqu6DaCQdy+9ZzepW+hWkXaF5P59fap48ELlWwozz/n2pWkn5kjjMA3Tg42jvxUqn+PGQP5ClJpjJdy45IPy9AatI5lQBsg59OfbH5Un2HaxNGAcgHjPzHPT/OKniyHBPUH7vqKadlYW2vYtrIPlBwF3DG//ABp0m07dhwAckhs4oXxDvuLJhVyBxt4LDjrVdTyQB82OCF71SbYWamIOMlQdqE8sMjNVHRvmYYU859qrma1YW6kRj3IzOrOpGCVGOnpWLcMFZk3YHB3elC0lddA+EzJMDCqSD1554NQTNlcbfm7ADoP8itHFpuwrX0KwLLggDHGMr/WmHjbkfeJHAqbWJ5FuKQfmDA5C/wCeKuqvABDA7ecntTW4ycJlCMnPTBPOO1LtPPDBtvCjrmtOZmUrOQ1ztAGOhwakXBBwcccnPSr+LQdtrEchKqAoYhm7Dr9KzXGCTkqSehXn8KOpDSRH1UgHKnvnNSxgbTxgg8lj2qlK2gdCzH8gOQRnoKbIN25c4O3rt9615mGxWMe3O4MRxyD1rOlJ5wCPm6Y5reLsjCp8RQf5SvXknt0pOTjjvg/LWsLyZzPQY2AowBwccVj6gwSJj8zcYOO/0rvo2lJI4MQkonzn4qYDUXdjhC54zjHFZ9hGGKnquf4h/n0r6zL5Wp2Pg801qs9G0rZC0RUj5eiY61634eiVp4GyRuxjB4Fd8nZni1FqfUHguHyXgSMl2OduRX2J4KgdLMGQZDEHjrnGODXn4huOpw1LNHsWloq4SMZdjj5gea6u0M3mHzSNwXrtxntk+/FcepnZcxq7TkkD7oB+UcUyFlJBZNqgngNz/niolK2hPQ1ojtBwox93n1q3uJ2knJPGcdax2uAkqqDGwUiV+E46AdSf8KB0G1t5zgkY/wA+laRWgxxYAEtnAHPHT0qNY/MCKGO1TnkYrJXhJ3DYkVSTwuVI/h9qcAwyMn5jjbnjntT3BX5tCVYyMsCTz1P8qsR+WfmI+mOg/wA4rF2N4v3B7Mik4BXoMkUjRfOrAnGSOvGKnYBjfKgJYEqeDjimq5DkY+RsAc4yf8iqTHsPSMNuydqg/Nk81Oi7SdpyCeueh/yKG5WAGjBfJ5AGCDng+tSAoqBg21V4OB1/Cs57WC9tSWNE+STJLf3gcZqwmWYnjcPfPJrFDSuOijdR8xLkNjDHrU8Z2MQU6fdOapOzC1tyRmWJ0BGUl4z2Hqf51aVWfOCfKJ+8eM0m09RWS0LSS/MU2t0weMGp1+Usc9fUU4r3rhYtrlcEnKqMjI60gO4FgTjPQ0nJJjacRq7HKMU+YHHzGiIJGryOxwDwvQ0P3VqDj1P2qt5BMWNsTsDncytleOMY+o/z1pbneu3HHY8+1fsK96J8aUXSZGJ2SMmMZ7frUEm4smQ21T9Of89jWUrXAsRLOCrbHOeMjHGK6O0DnZ8hHJz9K56ibA7S2QuoXHATk44x0/z9ayNX8sQyfMM7TtYDjNcdVOwHlltFm6ZwGD8fu1JwPetznGCWyQa4JpOTTNYbEQDMQGDcdajQSHgDndwcVKXLoWTrFKWIBG1MdV6GpRG+eCTg9qOlgLUZO5VZWJGOcdK7XTSiwBed+0DOfuj3Fd+Fi7GU9wkmAJySP5fpWbNd7WZi2Aex/wA/WvQTdtSCi18d5wXX0z/n2rTtL9m+UEBl5wT1p7gdBbTlnXIL8D6V0NuMqMjBBH4Vk3qrgc54jDfZJGUgryOnP+cV4NaKjXUsq/L58h6egPH48VyV1uPY6yHcfL+bJ+nb1q3DI4cqc7WwOK82RtCVty4soyM5XHqtRuwYMcMvYbhWaTZe5BM7ZClcdumKg3kkAZUH+9zn6VcY6E8qQol2uuTgc5I9BXf6eQYcKwZ5FA9APf8AnXo4ZaGMlaRW1GzvxvFtAbiXPCq2MjPO3PU/41y15a3CEHy5GUYwAPmB/wAmvR5rQJMnEhnjhw6TyttjhY/MxPQAfhWjbWd1I4LLJ8p/u0RlcDqdMsbwchHdVA3bU6CvQbC6QW3Lq2xSDx6e1Z1VzMDM1l0lVnTOVBOAM8+teevA5mkYk7iBnklRXJVvZ3AthdmDwcctx2HtSt8pBCjv1FcDVgFjbouPpxU0f3h0zjiqT1HsXrR0jkMm/Dr0DDv6V0DagkSZyNiLkkV6uG0SYji9S8d6FZ3BtXvQJt+GTa2F9z/n1qrdfEHS9P2efcOU6/uRvJ/KvQVrjMtfino8xV7Rpp1BIZmTb8w4Iq1B8WtKgYL+98zjKtbSP19wCPXvVNpiOt034g6dqjxQWpnhuHII+0RlV7ZwSO4/z1r0hL+JoA4bflMtg4/OuOprBgcXrc6y5wQG6cjJx7VyOCzFQSy7gORmvFxKuA0pIpyOVA+bb6elSmbChSrck5b0xXFL4QFUuh55UnrjFPZt24rn0bn0rEB/mYB4+bGPpURAJPyt2+YnvQtGBf0ucwzjnI3Dvx1rqb/xlLo1s8gQvJGA2zIA2+te7gpNhY8L1v8Aauh026ezuLaZJUJA+yQMwH1IHsa5WX9sbRV3k3d0yoDvP2VsLgcknBr3IybWgEVl+2NpWoL5ljfXFxErFS6y/LkdQfxHfvWuv7ZFmGUy6jaQLCQEM0KEccc5HNaS5lG5jyu9jrtF/aMt/GNzbJFc2b28r483yiF3DjjIA/U817PBqcN3Bvjljl3oCqqCS2emK46+iNUnynDa4rCUSAkK8eMY75zmsuNSVwMY3dSK+exekhjkzkDH3STz/n2p+49cgJge9eTP4gLaSDG0buOeKlxu6E53EHjPFOnpICRGwuG3cAjrWnZSFZF2sBwSzEe9ehhNJj2O1jvgsDBJANiDt/n3ryzVfiFf293JBJpLxrCT+/E4ZWAOMjnPp/8Arr6mjNKIanNP8VJlcRx2LTMSQZXf5Tz06/45rnf+F3WC6i9p/Zt/DqKqieTDPvMh7Y9M8c5x9a253ciUeY2bf4sX84jf+ztSskzjZPKjfXoT7e9b9l8Sl1CRI2WSPJGRIAP5GlKVxRhyu56fY6hFdxxSpIm1uCqELj3rP1uJXjBfIRZcqM4zjoOc+veuDELmTsaHnumwgPcMXYiS4Ziuegz0/Sumi4U5GNrZ5HX6V8niUpTsIt5+U5BYjnBH6Ckjfc4DDG1vuFcEVxT8gJS2SDjd6YHanRlihc8BGzjP8/0rOS5gFx0GevQAU9ULYPXnBAOOKiSsBKFwQMj5Rz7fWlCsNp2nZv6gdD3qdAJhF0bDlFPJzR5TMSoHbtwfagAQSxsGypAbIyv3h6Vcc+YSx7+2KaTewEQxswVHU9+uKeG2jHIy3BI6URfKwFjPVt33Txk9fansoVmOCNwH3jW/S4DApj+8SPmPehE2jAIX1XbyalIAaIuWddwKN8y57UzYQxYj7nqTgH6dM1tB9ALEWRkg56c54xXT6UELEbUy/CqRk/hXqYJ/vEKWx29svlqqshxnk7cY5puqRRS6dKomSF93JYcHr/LPp+tfX0/gRi/hZ+RXxQtGh+J3jW1a4E9vptzCkM8YI3fJnp7Zx6Z9a4b7u47t3ToP0rVS6A1YrynJKqD8xH/6v0qrJE2WLlto/hIxW6V2Ip+UWJ+ZcZ7DtVeZWJXlgd3pVx2AryR4AGcnqHx0qhInpkgNyCKoCm64y2GzjsOvtWNPCxwAvVj17D3o2A528gXLbQMrj75rEmhXJGM468nP0oYpOyBIcICRwOuRV5I0ZcFDnGV4pIx21J0hXq5xjg8c/WhwmQqgrj7wBoETKuB05z1A4qeOI8bl4zx6iqikwM3UoW8tipDD+NQOa+SviZa/ZtYS5KMXe+RVVeB83+fpTijHl1sei+FLVRAuI8OcbFweK9Ms7TO18bjn+Ec1qJqxuR2pG0src8DaKmMPABBwF4GMdulXGwXFaydNvykocbjjOarvayAAr2Y/h9a0jsOS925UaFywBwPmxgLUKxspmCq0rNbyKwxkAFTyaZzR3Pwn+K8Lt+2X4ejiUGe50gInyct++O0D1P8AMe9fuh4cWVtA0JbmQNctp0IkIXpgdz3PuOtEYOOpDTSNldwdwBu9sdqeqqeSCBn061skkVawhzwcYxxyP6UvclW5btjPT+VNAKTkhePUY7g08LuRs7unp70wHMjAqPRfTGaPL29CF2Z5YfepgSlQI0J+8Op+nrihSSWXHQ98f5FPRASBCvcFc87RxTvU9gTnnODSsArKy4yMDPBJp5HByAW/iAFDVtwFVMZJUjj9aftzsA5O7HP8qIpvUBcH3B9AeaXayAc8A8jHOKGAh+fHGM9McUmGLKNoGcZyKegDtp5JHyA460ABhhT8y9ietK1gEZSM7iE20hY4Axj1Ld/am17oDJSvHysSSOg/Smf3iFyNoxz19qJAOWJpNu3pnO3b+lXVVOApO7p0/l3o2QEiKvGCcg9c/wCfSlXJYng+jY9KVwHqu5wACuegLYpy5VwcEjjPHWjYYGTg5PfG0jkVVkGPmPftjp7ii1wZSOwFhjO0jHzVGo6/3S393pTasICockk/Kvfb07VLGm09OFOTz/Kl0AeGBw2GC7/vZpuNrksr7cDduPagZKi71Iy3DcY/rTQNu5mVjnGF96QhqDcQMHOcYzipwmcDDDA7DqabVgJVTGVP3h0INL5a8jBGRwc8Z/yKQFGVdsqlUJRHG4hff/PWvzt/aYEMvxW8AT7QrP4zsDGqjGwfaVPB+jYoBpLU/RSfaJCdpARs5I9ecH9aECsQcc5B4HT60GevOW9wHy5yoHPy9/SmFT8pI4XGMHnNBo7jTGcDae/THWo2U5Y5yCOqrgUm7ajXYou6fMGK7TjODWLL8rgMTnPCjNTLVXEa9srOFAUj1yMnH+RXonw/B/4SrTwrbN5ZSpXHp3+tc1TYqO5+yOkMJtA0VyjHGnxq3OOQMH9R+VMcbHJAxjsx/wA81wVNDolueZeKYzLcgtyPMBUFsDiueLElV4JXPDdq+IzZP27O2PwII1ZFySSNx61HNFvKknjPBHpivGnojojsIuxSMHDL9eRUbR7skjt82AayGStvRQEzwMjH6VTJR+hP3/4jwPrTAc37pDkEr22jGaQfvMsBgFiATSaAbG2ScrwBgDHJNSMwkcIASdoPtiluAi5GGIyB1wcdKWTYmAp3fNnr2p7aARFS+STjB/iHSrMICRsG+U8/LVSAZjzM4bg5xkc03fkjGVCnrjispN8wEUsqRFF8knOct6/55/Op1jAUk5UnnOen+FPn1sgHOuwBgflBPT1qJVQtnP15NUBnTxSSOmGbarc7cjj/ADinvKAoVBlgmNx6GgABAyTyPY/rRuWTIBJGexppXYEkcG0sWAO4DZx+VTqjLudVG4DknpXVBcrArYDMwYHH8Rz0Fep+E0xEpRiDGRvwckV7OCfu6Ey+E3/FXh2DxBo9zZzoZUdAFAXJGGyc/lXnui/DLSltSLizWKSFyYQyBuM8cV68IOJlZnWT+CNKvHid4I3ePA8wJzx3Fa//AAqzS7swz3ECj7KylX2YPbvWuwfCztbOKw8KRo9lCCFG15gCSAQQT+tfk/8AtIyG11JZVmCiEuGYLyVwO34H8zXJi9YaGtN33O18KzfaPAumeQ6ywmxQ7wM4w3X+f51XjVWO0hgFJxz714deUrFG9p90S6pgcnqB2rdJkZRsODk9R0rge4F+CL5QhPPP3qnlQFSAQTs+/t4z9KkB/ksqEAkDYC24dc1RuXwVAB3E4x/Wk5cpvHYRfmDJJuyACBtxVTyHPmdNq44xWVRcybGNcRJY3nmD5fsriJvcqRn+X5V8kzbX8Sam21VZnXZJtzhv8a+K4o/3ZJH1nBnu5vp/Kzx/9rEzyfAjxoXRUjGk3PMi/J8seQfz2/XOO9fxDa34bm/tG4hVTHdfbZI10+PLSK244UKOent2r2vDNOnGovM+/wAyqWSRlar4I1myRZJbS5jb+D9wefb61z6eHbqSJWe3nWTfhwsZO33NfrUpSPm3uLc+GNQszBeNZzmA/cuBGdpPpTxps8tuHAVzvJC7fesnOz1OvDrmMy5ga2iYOj/MSp3Dpiqe8Ksflrk4+bae1a9De14uxOkbySRRIchly3PT/PFakPh/V9xY2zhSuV3e9PTqYVIt3On0nQb9HDPGQqnPWvTLKNyh8wMGRejHr9KzurnBUjys0F3BTgcg4y2KrNISx3Y2g4wBzQ5WIImDx8SApwcAjr/nisuYgKT36H2/zisZPli2D1PT/h/ra2dxEXb5UI2rjn8K+xdD1tLqCExsG3rzxxX5vxBQf1jnN6esdDzP4n6d9us5Zoh8q43c18tx5EzxFvmDdj09q+w4aqurgOX+U5MRCyuXS23AJ5PvUksjLECWbaP/ANX+FfQfDschxl3dSXF00IZsxDPK449RWNLcS2rM7E5j67aaTZxzvESXxBDGVBfY3JYsRjAH/wBav6Rf+DdfQtG8aeNPiZq8loXfxb8RvBfh62ufJDPbIssxd8Y+6yzqDjB+nNWknoYykon5Rf8ABQTT9P0z9tv9o/SLWPyLSy+NPiaOxgTOAYr+RSe3BG0gY6Y9K+XIbhiCGJw3BLHtWsldCptuPoOLMXOQWxyYlPOKmL7SG3EcdGovqVOXumJq9/tQeWwXygS+F79Ko6LdPc6hEgGFZ8liPStqMVKZyYuq44aS8j2y1tIZQQytnoee1bVlYwW7NuQuuflAP8VfV0Kb9ij+aswnfFS7G5fJCdLmEYV/3J5bnA7fjXx94ntmt9SIEkeUVsop9x/n8K8jNVyR0P1Lwfpurnc7dEZ8afLv9htboM+9WY4ySMFt2eeMV4HO46H9KVIJQNfKoihivAGdoquYPPVinzsOm3sM961v2OHksxfBq+T4tsi0JlfzMMMfdGK+nPEdrpVykVxYwy2zurfbInkLI3+6Dyp6/gfavZwSvr1P528Sqs6Wbxj5M80uLJAj7iOMgDNcRq4FtnKhVx271vXp20OThTHzVdQfX+ux5rfXm53BJGCcHNcJqt0RG5IOEyee4/yK861j9Ck1Y+rP2I554fHct3aIGZpkwzLlcqcgYPucV/QOt6t5HDJwm6JXkCHhXYZYD6Gg43uzk/HMlwnh3UJQCFS2YrleMY65+lfzDftfvJcfFacgDctqyq4HIG7OB6En+VUtwlueo/sgzXNncFlm581hlV6jI4/lX7u/C+FxYxSKdh2hjuXgD/OKWhJ7pJJOyxq5bygRlivGPw9vavx4/bIvnu/jp8ErVrVoZW8Qa7GIWXDyIkKOv6k/n9aRpT+Mj+MsrlfAUsqukX/CPyLFEW5jeW4lcsfZtnp6V5FDvCNltwBONq4/CmaH1V8AsI2oXMciHzrCTcVBypVe3fPFcn/wUCkeP4y+KrewaRLj+3tO82QJwAbWAsB+GfzoDyPl3wJNNa+KrFmV3tJgEYqR8r+v06fT+X6DSWel6f4dabVI0aW5iD6NMEJw5YBkJHXOc4bpjNI6FH3Vc4n4kaDBpnhnSrvTtTke+vIS+o2qpxD6AHv7/l6GvlT4P2jap8T4LQfvGbX4V/dg7m+Zc0Fx1Vjy/wDaoZYv2gfHBfDzQaigO774XYvGfQAY/CvCvFHmLHZqQcvht2CNy44xVWucrRwzDcecKFPp3qB02kn5ueAuP1FbR+EVtRnHIzjcfSoZIyrgZOeOCMUy/siNxjAPT9aF2sCc/KVH3RQK1kSxZ3RjOctjf2ArYkwkbblYBIwSWFD0ZJ9z/Ay1W0+HHj49Rc+C7tIlP98xOen4cfjWj8A4J5ceaOPOO2Mp0XAyMf8AAv8AOa5zvoq7Z9CyWepC7nljb90hJB2enTNfMHxMbOosrgsWZtzHjnP/ANekpKLO2CTueV211f6bdR6hok8sGowSI0HlH5sqQcfp/nrXuk3xa1T4xeJfCPhv4l3Vu2lm7t7bVrqdArwQdDMR3I67uvfBJJIXCPLK/REX7UnwV+Gvwnezu/AOqz3yG1zfxNMGiJYAgqBxzxyMZHXPBP5/avK7K7AYbeSQBjH0qZS5R7LU5mOTdMjNuOXwQvGMV7f4XX/R7Z9u3KjAxWJpS/iI+gPCp+eByFLbhwRX0zoMWUt5kwHxyPWvnM5klRPsssjqj6A8GkyNDEEbPmJwe/Nfqb8LLXHhKPGVXygXGe/+TX868XLlrJ+p+yZN/AQzxVvaCRVG4ds9q8D8NS+fql+i53JqBX5h2A6/zr4mHWx7ikoxPSXKqGJyMjgDtTBDmQeWDtJ+YAHnvWVrDi2zoR8kack88iq02QTkPtBPBHXPb+VPYtWuU3G5dqNgsc4PehYlVgDlNx9P1p+gOLbuiOSPPGBweMDrTGHl9TkY5GKWw4xQFsqpCFR6n+I1nzhJXBUMzKDt7c+laRk07G8bNmFcrukcqCGxzkgVivyAudpJIXaetdFNe+hRfLo9iBYwudpLM3v1qnPGhyPlLL1bHGa02LcWkNlZUgRSo8vPQjn2qtDHuyWX7x4boRzW1NqN0RNpGl949Du4BYihZFEojOW3DOwDtT3RjHfVEkjBAWQHHXHemR7Sd8Z3EjHsaCbMsOccE7l7jPINUJJDvMSI23jDY49z+tNsTVynmN5CpH8X+f5VYD+UgyQ6u2N4X17U7oC6RIkCAIAN2FQHqKnC8Etux0B/pS0Amh2SERggMTgDHIqvqkrKqxsPmVxk9zTeuhWyMw71RWwSW4Y56f8A1utYl+C7KEJ+U5atoSUkxGfIuAMnPPIIrLG4yHaNvzcZFG7sIeyKz8sDt7j1qsNodVAOXPQmmn7wPQ3YQYFGRwe+TxU9rI5kZWXDMcFgMUSXQzk/eNFYSwY78Bc9exqgFCsdrbcHDLjcBTi25WIsW4zG+2ZV5HX6f405w7sHGVYdHIqo6MxlZzHOXCqFUliOuKnjjxEu4kEnv15rRXatYOpBukBG4hVycivHfjHiXwtqCZYxzWE4Kh8YfY2M/pWtFXqq3QwqyfK/Q/Nj9i6z3ONVxua5uHDENnGScZr9I5HdpmVzxzswK9jEqy9Dlp/GzUsgpUBgcg/KM/59K2VzyF9fSvK62O2OiRP5bBWLAt2PFTqgZSoYcYwx9aq6Vile+plzKULKMA9zj9ay5UYHr8yNkjFKV73Q1ZkkBRXDRD5u4PXP+QK6C1Y7MyIQ4br+PWrpv30I0cqUPIDHhgF4GDVK4lKLsY/Io6kYAolfmVxe7sjFLO8oYkOV+6SMU4bdhdVOc4YZ61oBATnJBIwfu5p64HzMCTn5c9KYWGIu47icjPPPSopeVIUkZ6ccUEyi2zElbnB5PPOaqM2AQCOGJ5HT1/rQpcu5na243eMA7SMjndSMQ+3B6jGWHA+v5VdNa2JIxyG+vXHAqdcDHBPQcVrboBOijeM527gOD2rWhUDoM4PHFAOyWpeMahQQfmAzjNVZANp5w3bcaV7aFKUbtooLjOCSOfXOKVU3Zyc+pIxVbMzloMYFCMKcY9P5UixgbiemM9K2jFWTLskrD0fGYwR1/iPSiXO0swG3HGBx6UznZXXIBKgEY5BPbNRzru3HHYfKTjt0qr+6GxTIIx02KeSRjOOv16VnznLEk/L0DY4qQsU2KsfkPTqM5qnKu0jJ+bjnFbR+FITV0JgMAuM88806McEY5bjGOfrV2SWpMUn0LsXoCCy9c1YjTZk+/c52n2rCd3cqLfLfzPOPHvGnzvIvyoCBz19v5V8vW7bmnfZj5st9c/8A6q6KPuxOSu1KR7Z8J8nUZZM5CNyMdsV9KWqneoVj0454qre8EU7GzGFGCcjnnAqvOwUqFJZC3IxWE3pY0i9TPlGSSM7cdV4FZxkywU7vRee/p+lKHup3HJNMYqlWOAA27+LvUbfxcYBHcZofxBF20M2cfO5JIXAwPpXM3QzKcEbMg/dyelZt3Y+RqNzJddzkIwII+bIo3A5UrnaoPy9cVSaQrqK1RQCM7EEg7SQRt5x0FTxJ1yxwOgx70nogSUhVKIx+U/f4dulSxxhshiq/MS3HbNJ6F004z1HqByc5CHOQO1TK3u2CvTvSTkpWNJctrEkbEZ+YYx8px/nNaUHIDZ2gHkkUERjKMkXCDgE54POB2xUbc5QsRu4DGnsLk8h0nyptBJCjGetVQxUnk8dMinzcqJWr06C7flOWXDNgZzmqjM0b8gnn8vSnzdiI3SuDKQCVPG0E1iTIu45BzvO3IwBVL3pD2Mx/mLegHTHXHWqj/dzk4HpxWlhFZstt4PXH0pyKSCxHIOACM9KBtEed2VzjaeDt4HsavQkjaACe3TpTaa2JbsrosbsYx97Pp6U+P5WPLP8AIcZ9aHpoY/b1Jdq5LYJOKjcAFgB6cMOvtTTGrxepGy5AIDcHkE9PesqdSqk5JCse1a6XCVkyMZOFJA+XBO3rVgI2ApyrZ446+lOPK2LYtDATaeT1UiqzxO2QWO7POByR7VcVqkK9yCViAFO5QQc5I59qoTcqcH07VvazsYy1kVFwCAx5z6VHx8wwR15x2rpgkmcsk0hhO0cDPOOOaxNSZVt5zuUBYyeRmuyhdyOCtsz5n16YS3z4OSZW2ZPan6cCTgNt6feHWvrsIuWCPgMxu8Q0d7pUZd0BRhhgMsa9s8PqolQKGYBccda6ZyXLY8iTuz6g8CgHyFJO4kfMRX2F4XyY4lIyoUY5rhr6HFU0ietaa3mFD8wb+LI4FdPbDJIKnBHy89f85rlqPp0MLaam7H8qkrnLAd8Cooxw55+X1Hf/ABrGwWsX0jKqJm3A5+6vQVeC7k3EFi+O/IxTi7alDsFcHAbgbc885pqno7A5J78fjTipRYhu6IoDhmXf1wefYU7navACqP7vX8ajlktRjowox825s4z7VYC5XByG7HdScrs1i+XUduUjbg8EgginlgFBIJXn7nWspW3KjvqDASMse3KHG4bsEU4hlAXLYX/WKzdRSjfYaRHKR8u3Ix1DHd0pSQzKABx2I6GhWTETKNjbiOCeQOM1YHEYAHyscf8A1qpuyaAVtrAbc4OM7jSIjR5VgSOOSv3qyeo9gZt2cIdgIyc4q3FEgBaRjkfMT/n8Kys0x7FpYt0jMBn+6cHj8qlgXcsihSQ+cE8UaC2HRxJEhjZiVJ4HfqD/AEqWOQbCVGNvG1TyKluyCTuX449yI8m0OPegsZnKKCpQjBBxmnqgNBcHaCPuthvwpkqlgARhAf8AP8hWVS10BXkaS4CmBsKDzkcmrMGJISvAYccj3/8ArVfM3C47XufsHDrVtbSh2uIF2EErt4PPQj8+vWujj8W6BIgFwsSSgY3xPwG+hP8An3r9l0V0fGlaTxP4fiDZdmx08w/41zGpeMtIttksIiLBxhWkBGPoKwnq7AbNn498NCJSxXzXHz4UHB9Bk1px+PfDtswYMbgnoN6rg471jJ2AvQfELTJiYVktgXHO1sYGelWL7xBaXEB/eoQFB3YwD9PeuSs7RA5C3vree82xuhIkw+DXQgo/G4bR2x/n0rz56ts3irIY3OcY25PApFbZhWIByOf5CoGCybdwxlc56VaV8KcqN2O/FMB0coZxklSp79u2a0313TdPVY7qRkZhwA3X2rvoNIynuI3iDRpFLm/gjLn5VI5U+9VW1DTmw32+zZWJxtmGfp1rr5l2IOTvvEdhp1wqyXMBWSQKcPnGe/8An/69dtZm1u1ieG8tQGx964BIHrxU6oDpYf3KrulU5c/xVuQanGisrOFZVGQR2/xpAYms3KtZXBDghlPOc/lXjdumyUIpztJ/hrjxHUa0Z01tE2MgE4xjirYK5wQRl+eece1cFS6Whry22HNFk4Bxjpnk4pdnyklu2PYUoOxd9LFZmKkKQNue/f6VXXkjJ4BOCDTi7sQrSxgFt2ABk54yBWfd+MY9MUtHMVCDkgc4FehQslYyn8Ryj/G2ONNjz+em8j55On4//XqD/he9rCxcpZOygfLLGeg6c5+tdvXQk5jUvjNpuoObqc2ltg/uzGnAI7/mKntf2gLW2ijRhYTvGcedKhw/1AOM1dOPUOWS3LrfHi3uCGE0NqAoEiwLhSPXkk1atvjfbKwRbkMZmxhnxx2xSncR3Vn8UNKvYlSS+VpQvPzD5Tj1rXsNZgv90lvcRyrxzG+a4qjeqYG+jNJ0OVIHbpVjnoeSowRjqK4lqBNEU3BGwMnrmldiCQMjOMcY6UR3GylJcfZw8obaVzgkZrC1Txlp9hBiSZDJIhGxm9OpzXpUZaCPKr7xZ4fuHZpliEu8mSRJMn2/lXLXHiXwxJ5imd1GCPmJH/6q9Gm76AeeJqmjWWrXE8F3ssZJCfI3kIWx16/T/OK7KPxP4dGwRXKs2PljFv8A1z71TkuUDotM8W6PbbZWuMMJPlAYD/PavVdK+LdjhI3mTJGAryDkfSuSb7gdI3jnT7+NpkuIjIdvyFu9XtIuPtkV2wfcsKq29Tj7x7H8PavGxLtoBq7RgFjncADx0oOwADB3cEcVwyHa5CrhsqScj04xTSUOCQR269fpWaYWY7Oc4J6jBx3pXGQcEA9hijS4bIyLrVIrFXkdwoi68f59K8b8dfEu1jLwRS7H8rbzLjp/k/55r1sFqI+bNS1nTLp2dJrYySEmX94uevv9KwBqFrbZ+zi2xn5kaNWBHoQRX0NNtSA5ee40eK6eezit7VTJmSCJAE9zgdeg/l2rTs9Q0J2kHl2yqgHG1QB9K6HoB3el69o9k0UdpPCJU+bbHKOPc4/GvdPDnxnhtIktJbkbFYAv5oyK8+uuZAegv8SNL1QBIJlZWIxtJJJ7k8mu00yf7VGHDfIcYwvf/Ir57GXuBsYJzgDOMY6mmOu7jd8xPpXmVAJ1Y+/BxyKmEm0FcE84NKnuBYUZwFB3YyOKzJ71rbd87Kp6tnH6124aVqgHFan8TDpM8sUk8TIkI+Rn4YfQ9+vT9c15drPxW0q/fzGuEO5iAuOF9ua+moNSigOHf4g6Fkk3DHbJyscO7Pt2Fcpr3i7Qby7hvbJUhulhRJ5i+3ft6ErnG7HGe+B6ZrrA6HTfiPoMsIivHmS4XgNu4Yeuf84/Wuih8d6DA4ZbiJyy4Q+ePlPv61EpK1gOz0D4w2OnSLGl5HNGiYMUg+XGetejRfEe21pgyzRxqI8HZJkH8PzrhrO0WPY6TRb2G8ZjblieOo4JrrPKwgwRliRjn/PavlcTbnESwqyuVbCcgktzj8KQrhgyg7Dwcj0964XcB69QM8k4Jz0p4O3aSA3zcY6Um7APUEKCM7mbGfX6VajG0Ac/K3DelZSbYE29ZFCqu0ZP3VAOaVGKvhkZsjkH0H/6qQE2CqgbSRknp/KkKk5A3Lzzz+lGwCYwxwQ3ABwam2hlJB3MPf8ASnflVwGEcnKkbect0puMp85IwxI56/SlytgSiQhgMD744x/nFPUbCzFhgno2aqMnsBPhCpOBnPr27ChQgkUsnmEfwliuPf8Az6VvbuA3aiMx3Yy2Mse1PKxFXZlboAuehpxTAbgKcBSwPYCuk0URnOM7gc/WvSwWtZCaujt4wDGFIbbk53HvV+WANp1xthMxhgd9qjqcjHHvkgdetfZQ+BGVrH49fFwLL8TvFHlRiFG8ppIVJxG53YUewB71xflIuVyu70Jya1p6O4nuQOAGOV5x0A69+KinG/AIY4JHTHFdUdEIpSjbhQB+AqhKpRG2gkdz6GqAosSysAfmKjkDr7VWYL0IPPGCc0DIJIsr8+QcnaCcVRkjXaeD3BPf2oEY89o77tqPxx05zWHJpp5Z1IbHABxQKXwsiFiVddpIzwRjOBVwWfQFWyrf3uBSSsY9CRYWUONvQ9NtC265C4O4njK9fb9KYidLZyCVUjj0p/2NsbipGP7xzTWjAo30RWNiEJDHBHtXy/8AFmAPqdt5akSNcwhAB0KjrT9DOyU7Ho3hm1j8uMHbtD459K9HgtwwCqqhjwMCtU9NSNLm6lr1AU/KMHjFP+zKMjadwBAx3qhFn7NkDcrblHdeBVR7ZV3FwSoHb+Va7JIOpUazUtkA59AKrvpySKoYbV3ndgdBVPRGaVpn4X/tQ2VzoX7UfwmuIbVbW4vNUEJvGOAqeYofkex6d8jHev2Z8HRf8SDSiJJJ9sAHnO2d/PB/Ec1d7ImcXE6lE6ZBHzYGB1pyJuZgT6HGMYqoqXUTGyR4wwBPzfdwCaI0RvnIcYz1bjj2FWu4hGULjjcB/Go4HtUyoFBcjjHH4elAEXllncFmGYwPm7U8xncBk/IcnI6+1MCTYAhHHzD+7xTtoAKgbQMZ/wDr0XSAk8tehZgQSSM1JggYAOcfdC/zp+QEqoATvBBOBSSKN442rgcH2qJJKOgAIv7rMQDn1x9aRe25eQfu7e1UlaNgJcKAORtU9T696btYnJyFDDIz1pJu6AkUKe4XnHvTnIVSoALHjgc0/MbVhnPUg8tjGODTiFZmOCFA4p+ohmemBjnqRwee9MYbjhTyv98Gk11QEalWYjJIxkhfajBz9w5JIIAxin8NgJoYnJ+bdkcjjqKtL8rErgMMDGP50PYBcHkkHlucClC5UYIz168ikBKgxglcn+92xSlSoIwd2cA46UJXAYyKCPlYtzzmqrsTgAHAxkhafQCo4A44HJJ9fwqFlxwACD146f8A16Qxrbtm7b0H3c5Pp/SpATsXAyc89uaSEScbcZ3YALcYyKkjXJYn5sY57Yp20GPVAMD7rF9o4/nUqhckE5I6Ejgn2oELGAshBU/Mx+Vz0qx5Q5K5B6Y9DRsAogKk5HXoQeaUxDpgjB5YDtQ9xsqH5WSUqdiygHceuO38q/O39qeOGLx58OdSDKotfGlorhR/rJfPjMagfgSfShi6n6EzxNI5DKUIjRsFezAYPvnNNiWTKjJCp3A75pCcbyuaCxbWVQrbmbr1FNMDnJbI+Y9sfyoGBiZQck4Hde3t9apMpb5W4ODxjFDdhq1yvLGFAABzuJyDWJOuXGBubPYY6dxSm9BG5axHajAc5H3R+teh+CoSnirSGRsuJRlBxgCuSomkyrWZ+wPh1VTQNKwvL22c7uvPTH4/rVhwGdug2rkjHX/PNcFR3Zu9zzTxUPKuEOCWIOPlx3rlyFJDOORwcdOPX8q+MzdfvTuj8I8nG5WyR2BH65qtlvNK4K47svFeJJHRHYSRfvHBAP3selIuCBlwDwOG7etZKy3GALLJtLBvlGRnvUJTazcgnOevb0qQJNwnyC2CF6gYxzT9oHHO1DnigBdiMAQecnAzSrEqkMSflAxx3osAzersUJGN2MYxUawAE5B+UZHPPpk0bMCsgKOeMljVgswQBRznkgf59aHowCJXXGcE59O9O29Ru28+vU98UStowBmTjgdhhh+tRSpJ5gCFjjB4FZK623AaqSkESrgg91proy7iCSCw/CtU7gNdWLLt3dQDzxTGweAMg+1LbQAaIemMDkGljRY3DY6dV7H8Kq4CtmXHVcfdOcc1YcNGgQE5JO/B6iuiMr2Ao6g7WtjcTojF1gZl57gZ5/KqP7N/inVPFt34pXUJNjxXJSO3YcJjHfv0617WX+8tCZq8T69jgCgqVV8DkfSkvbJLGB7i8xZQ7AQ06H5v91e5wM+nvXvQ6GTTW5c0I/DrxB4d8VSvrWr6fr3hvw5c6pHc+cLeJ47dcuioSQ4JaMHI3c8EEVrW86aho+nXenSQ6jFc2Ku81jIsyggDdyhI7mrlBx6BeKOQ1G4xuUDlgd24dByD/OvyO/a2hlji1EyxuHtXYjL9sEdq48TG8C6SSRzP7M/iC9u/hza2V0APs8ZEeTuYKWzj24x0r3VmVSAF+bec8V8/jJOMkaFmFkJTZuBJ55rrrYEAMDkbRyRn9a4NwLKA7iQ445AzzVhIyWHzM2D6E4pATtJtjCAYbnknqBis9W+c/KS2e4/zzWc9X6G8diJ1YsGQthW+ao0n25RiAMZCZ61lKVkMztVvI4rK5jf5S6Hyyo9q+XdSs5otUu53GC7AqR3FfJZ5TdWFkfU8KP2eYuT7HJeJfD9j470a58G6xBLeaZdq2bdZMHfg4H0PoO+COlfnyP2MvgtYap4q1DxJp0Vpq2hMG0SCe3L4hkwXySANnOcEkHafmGNtbcNVZZfGVu/9dz6/NKrqRshniT9izwNqfh2HxHb+HbddL8yQyTQR/JuUDgg5CnHPXpz7n5vv/wBnb4PrcJavoNu8MihZmhjCsrZwec/4Gvs6Wc1HZ36/10PIipSRl+J/2UvhTqGnW9nZwG3TkRqijAPbOQff9fx+PvEP7EunxareJYWfn7JAY2iiK5B6Hj2I/wATXXTzRa839fgd1BSSPEviV+w944k0yDVdA0z91ZkrLtfarN6fy/8A14Nfn/4w+H3jvwPdz23iTwnq9jFb7t93BbGWIKO5YDpjvXsYPF06srLc64rmRxFteNIFmtn5Vyu3H8QPINe3aJ8QvIs7axkhtleGML5pjz/n/PvXoSa5bmFX3Zam0vxHtYnaGVbd23f6xbb1p7+PNL2q05EMbNiMrb7c8dvwFZO19FscFR6l+Pxf4cmXLzjCAHGzB5FWh4p8LXUZEbxxGNsMzOVbn6inf3vIizRH/a2kSkpG+7urySZx9P1rnbuVZZ3KuHTA2beMVD10JlJwjdEtnftZTpIjLwwyM/zr698Da59ssLTy8DhR+H0r5DPsMnQ5vM3ou56FrGmtd2jKmXyAWXHGK+VfG+mro+oedbwsin/WADjNVwziFCUoCxULQ1ORjuwys7hl45JrF13Wmt7Bi29S8ojTAxyf6V9stTyZvqj7ttf2SLF/2NPF/wC0VofxL0bxTrPgltPf4geGI9I8ptHivZPKtkWYsPMPmbgTg5KkLjGW+E5LeOS1iW4CvIYg0hUYPPr707HBzqbujxzxbbvpHnXADeSz/J82Rt9Pav6nv+DaTU30/wAZ6lbzWhRbzx0LpWx8jGz07dE/+8rsOfYHjmtaZnU0sfi/+3Dq7ar+1h8TtWklLXfiHxzrl/fyzN87zT3AZyR79fbNfOUEreWQw2noAT3q3YIsttdYUKARzg5rOubuVciMnPXBPT0+lLTYh6PzOVvLt2LBj16jFX/DN5Cmt23msY4nyvmEdCelduGi+ZHDi5Xw8vQ9/ttQt1ATzU3k4BVxwPWtT+1rMA4uEfnko3H8q+2o0JexSR/O+Zw5cSzStJU1C2uBFMg2Rs33jz+FfKviEy3PiPUd3zhJ224A4XPU/pXzmdWjG1j9b8Hqbo5o/NFVlwv7s/Ln56txR7lMuChUZKY6gV8w1Y/pCskyOVmCDrnJwAKqeY8LIyHDYAz6f55raK5WcUtdD0fwvYxyXdpqMZKyrIN37v2xz716nNIXUEA8jB5/WvfwB/NHiheWdxfqjGuoCQozxu5yOea8h8aP5SbTlMHAOff/APXXXiFdWfQ+e4Tuswijx66m8zzEVzuA6DrmuY1WWNYcFtzNkBs/5NeRL4j9XlL3D7L/AGBrRL7xtHFKCE/tRFfLYBXgEfzP41+81vH5G1QVx5ad/wCIjkfnUmFjK8UPFLo2rW7jI/s2QklsgHbX8uv7VzJdfGG4tSxRY0cuD0GTxn8Ka0Bno/7KWqaZZ641rqd4lnEkpKs7demB+YH4Zr93PhL4v8NLBDb6hq1pbNsxDKXG0YHGee9DEfR0fjDwK9mZE1mwWSNP9ItZrkblI4yoPVTjj0r8aP2tdb0vVPj78GNVtpjPZ6T4q1ISlRk7ryAIuR1xlB+dIuHxGp8ZrIx2/ga0mRx5FrJtdmzkZcjH/fVeSQq0agYGxvvFl6UGx9Ufs02ttJ4itvkOyW+iWVC+QwLDt06fpXkf7btybr4xa7DI0im48YXG2Q8lhGMAc9vkH0pjiup518EdPj1DxNDDcqhTzAXEh4288/nX6jy+EfB+o+AXtbq82Ti4SSNWjO1FXnr2GcfiOMd5k7I6GtThfjL4T07SvC2ixRCC7g1C1V7W/hGAykfn2xXwv+zrprQ/tB3lqDGYrHX0Eke3JC7QP1z/AFpiWqueHftjaXb6b+0x8QtPDmT7NqMbHJwzeYgbGB9TXz14siRY7dmfaY40EaY4JxQzBv3rnA7N2ST83oBgGq8ynaAWb2xkc/5FbQ2FpuV5ozJGFG5SDjpSquCqsc4x39uaofQHwMbj17FaaIxjaQT6dqYm7k9uMMu4AhW+bK9a2B87AEZAAG1hz6YqZarQFuffHwhsLmT4JeN9USJjaQ+G5lkjIG5iVICp6Hrz6D3qp8Drs290u+QI1wFMcbsM7cDAOP8AP8qwPQo6X+R9ErqZ+13GZN0EcRyuM8/5NfJvjm5ivdVuWhYiMO2Nx681nJWkdsVFbEXgS78N+G/Emlaj4ptGvtNjvYjc2isA0ke75lXPGcZIzxnrwK+vfi58GPhV8X9R0r/hV+sS2Gu2sYn0jUrf9yyEgFo5AxAYc4xkgnkHIDVoaRlrfsfJv7QPwv8AHvwym0fS/GepXOoxX9ibi1l27UOzAwxBxnnOCB688GvirXpWJdVj2g9X2/risHK5Otjmrc75UVVxuYYJGBmvefDabba1X5WaNQDzkULqb0IKUtT6E8L226WBQuc4P0r6V0a1dEhCk7gBgAV8hxHUVOkfbZNHmkj6E8Cxs08G4qCHBbNfpx8OroReF4VYBHaNCxJ+U/lX89cVS5qp+w5SowpWE8RL5tncMhY5A6cD/PFeBeE18zUNWyjI0WsTDeBw6j/631r5Gls0eo027HqSqh3ANnsMikTfG4dcOueUYY6ehrC99Dfl5ToY1yindhs8HGKo3RdXOCGMbct3qpXQloU5DkiRQVI5Xjofaomcsyhh87DsO1I0puzHs22POPmz9KgZSynaDznPNC0YlrIDJhAoB2jgZqmeAWUHOcNz0rVe60jdS11OcucmQ5ByxwOcc+1ZDLskOTuXdxzwPpW0XFT1IlFsjkwAGJAVs7Rms+SD52wzMr9drd62lZaI0fNazI2jCI24nBx+FQK+ZwqtuVycMR09sVSWhlLVtGmqjLDIxwMZ6+v8qiSRSXPctgAmtVYIR6snZ9sZTBJcjDYqvb23kOQXyr9uwqIpq6YVL7MtyJgEY+RPftVCQ5ZBGQYjnaCODVPQy6FOOB8qSR8jYYN2WrW6OOYIpO7GPamTrc0LltsCbQ2GOHIGCOakSWNgFjP3Tg7uuaOhRaj2Jzw7dWA4x9fyqhd4kbcQDvXC47etStB9DHcqcruOyPAcMeay7tSZBtBVQOeetXG0RGTI21mUE/N0OPaqRUo7fOQwORgVrF2QiRR8jHru6Ybk1SU7ZVwCys+Mhvun1oVnITN1CI1XzPujjcRV602uGBypPQ560PR2M2rTLhyUO09ueaqRRYZSf3bFvur0/H2pw+ISLbBI9xVfvnkL3NPycYIHoPWhL8zNwSn5iIWLYIAQe3NXQuU3OTtGT8q+9b81p7Ckpa9ilKdjDcuEB+bnjH1rxD443Y0zwZqRxlZNOuXaT+7iM9PfpW2G+NX3MK1vZvyPz7/YutJVsE3lcISrKq7cEE9u3Wv0SlCMwdSMIfmwa9TFXUkjjo9TTtV2KFYHtgVrp8oDAA8DAxk1wu0Tuhqi0pDKoJY8clf5U9MqCM8p/DtqV7r1LuZFzjbk53MT8wPQe9ZW3DNznLelGqM18TLNqEnb92OrY6dxXTQx4B3q2QMpkdelVTTUx7EvC7Sx2/MO1U7kfIQRlTn5mHH+eKJTux2sYjr0IBxnBwOv0pRn5sng4BwMVro3oIjZs5wCNhPWkRh/dJH+1RsBZ2oMAAg5+bI7VnTYO4jLDHC5/Cmt9B7GZckkjC529MVnsVkJ2ZUjGcjtRJ7Gcoq2xGqMRnc3HXPpSSR5J5+bbjDVrSXUlq0RY968MTnHO4VY547c9hitHG5JoqqGPhAzL056+1SwfeJJ+XHTNFkpWBmiuGwpAXjqRVd1Kq2VB7DK55oskTrcpMNys4YhlP3VPTFPPy7QPnO4Z4/+tSUeV3HJ8sSKQZOFIK4Awo5/GkTkkY6dyMVtFbXKT5tEKgVmLMNwX3wCKe6kArgAAjORVMwfUrx/KSoHB6EH0prruIznAPOB+FTKVkQo3lcpPGBkZOeeCuR1rLlRVVckcnoetUPcqlB0GBzySO1UzlnOQdoHp/OtY6WDZEpjVQpBG7ocjihUG4DPXrtq2rlS0WhZjVQTgYwPvN3+lSK3mblCbV6fMc1lJWlqQtNDzL4iSldPe3zlXTJKn37181WgEO5Tnbnp+NdNOKRx1Fqe5fDNSn2h44zv3jjGOD3r6EtXC4HXAGMt3qKmty6avFG5EeBxk7sdKqStjG87Vz8vHX6VnUSeqHsyg6ucjPTkcVQCh884x+v0qYtRG9yWL5yM9Q2OR2pkqbsqFIYdOOlS7psuN7GHcBjIVOUwOma565Vg21WXce7LU7FJLlMs/JkkFiM717/So/uhsjOTzxx9KqJnOLKkqKCzYO4D5sHHy1Y5YAgY2qM80RutWVCN9iNhICoBGcj+HvTo8An1GP8AP60zVJJ6kmU5Ctz6ZqwDkKCMf1rCMpOQuZR1Y9GwQCe/GTWnA20BSOSeARV3vG5Vop+RoAYBbG7byF/lUYwzMSCMAbQeMGnruGupEzbGAJDHP3cVGPTa24H5uBnHUf1ppXOWN7jMKuVwTnHbmoSuWK/JnOM4zihrWw1zcum4p6NjjA798VhT7TgEH7xzkYBrWCd0H2TPaMcHOwkdT3qjOVGQowM/MWOOKvdBFpXKD5RlJJKn0Wj5jkjHyN60KyRMpWdiYlZEG0kPvIPPep7cnceMKODSu7iUrQZfXnJPIHQ4pBhXxg54I5p9AmrkqsDkkhfm70yXjaF6lsDIo2Zm781iJmYZABc/xHHSsyQhtyhh1I27fX/P6VrHYV09iP7uBt24+9uPanxtjGCe+Mn+VaNcrEWw3ykgfMB03dagkyEJyF5xn0pxfvgVi27gKcbucf41TfnOCCPXFdEfe16GU1ZlRhjcenPUnpUSrnHpk5966YaSOefxCN9wcchuueMVgawu+yuQB83ksBtPsa7sNuebX+FnyjqSNDcyI+4uj88/pW3pDfKAxHykc7ea+uwq/dI/Psyu67R6foqDaGJIGfXkHNem6JKYZomUthmAJQfhWjVtTyqmmp9c/D2M+TBJ8pdiNpYYI/z/AEr7B8LpiKFEDb2GeB3rlrqxxVFaJ6jZKwCtuAwPnWuotNoI3fMTwcDpXDU1Zj5GxAxDEsD8p647e9CqSGJYgFhtP+fxqGwNFEdAikZySPp0q9tjXCxk7lPJI6UpSSSXmAz5hneBlXw3P+eajVVbO7d908E4zS54/Ma0ZHI+0JHGmcH7uO9PcyK4znGOqipjOexSurFmNXXtkvz061aA6gt0GcAYNQ5JXZcUrDQMDAB69jUnoFUKc85pOxViZVCnBI7Y3LnFVpMGQFGG45HXI4oVx2toM2dc/eBPf9KVCyEkZkPsOh/yaVryEWAq7PnH/wBbPSpEdgyhm4yOGHaqSstB7EgQSHeODnj2qfYDhZDtBOPm/nUNWEN2F3Hl52gcnGMUojmc7VQdQVx6CsE2o3AuxPGsiBwQyfcJBHX/AD0qwEl3lkG2IY+8OuKbGKxJ5wNvT6Y9KnggQBZFY9eTmlZWsC0LkRVuQGOeBk09s7WaPa0idBnpTk7aiJYZg6ojH5m68VKxO/YvKlup6VhKLYgiCq5RuOfk9OverJgAhYRn5nOEIGSOecUn7sRn334j1m5sLVyju6+XkjPqOef84/WvnjVPic1jLOstw8YhBO/dj19T7V+zJ3R8ioyZxs3xqnZVH2o4YgYmk2n/ADwayp/jFcxTLDOtyrP9yeMgop9zn27f41z+09+3UtU9BjfGNFkdbm9njkReFDYDf55plv8AGqWSUhJHPljOyZsE/wCeazlJXY/ZotJ8dbm2l8yJbiRk48uNsAn/AD616X4S+Nus61MYltLxmRgPKZtxOT2/z/XHNWcXEFBI+u/BRvryNbu9SSAlVYxEkHn/AD/npXrEbKiAMW4/2sV5tSVvUosq+4AbskHsOn1/KnyKG2Ko+YMe/FYzfMA+OMAjcT0HI7Vc2qykEEE8ZxVqaAy7ydbWNn2swBONrdf8/pXzd4+8cy6Y0rs4BUnaQvcZ9a6adRJGUleR8+XnxfurTcyyMycmWSWY5H0FUYvjsrKWN9GGQnI83HTsa6YyaWpJHJ8a7S4jJOoQMSxyWk5OPSur0j44w2aQhbtQRx/rP/r1vFuW4WOrh/aAiMoC3od41BCvJ059PwruNH+P0k+wTahnJ5bzM8/jUzuB3l18cNLexxd3yeYwwCjAfhxV/wAKeIV1hjJDK0sBO4OTz+H5Vx4iUeWxUY3PY4ArQq2eT6LjNSFeuCflPOe1cUpe7Y1IzE7fNkgZ646cdf8APrTGD8Lk4zSvoBWLhd4yCc46DIqLZuB5O0+g5NLmsBm6hHO0TiNiVxjoa+bvif8A8JLZW8stgxA2P8rL3/8A1f59O2hL3ieXufDer+MfF0NwLcabfuM4l2qQAeenr2/znFY+KvE7OqrBeSIqglBG+70x7nj6f09OMbKwKMTOk8TeJT5jS6bqCL05Ukf5/wA8dov7c8VtjbpOrwxD7jNEXBPt3/z+XQtEa290zP8AhIPHpd4k07VVVs7GktyoFb1lefE2SNEMM6jGcySfN/n/AD9M5q70MpRR6J4Vs/iVqF5DG5vBD56Dy/MzxnGMA8/5/D9FPhbZXGn2zi8YmeWxEKxqflHzqd31G3H4/hXBiVo0ZWse6o0OwKOCuPmzx+VKrfMSWAAGRuHU+lcLaSCwsUeJQwwVPByPSrJGPutx2471KlcaWpyetyE206qH3hCAQOlfm38ZfG/iTQdYkhVLlFjlKom07dvrn/P6HHbQmloK1zxRvi1esoMRdpc4mAY89+9Z198VpYzFkyfvsEbT+hFd8aqVkwsynL8RJrsCVLguM/6qJ/mz2BqFviH4gjQpZC5TA4whJPTnPatJVEmVyu5H/wALa123wrJPIgYZkVGclj2GB7Vfuvip4j1CGCKxt9ShmhkDLcRQOvIPQgjke39ea55ThYXK7aH0P8H/ABv491vVYIdS0a7is3QYuZchSfbjIP8An1x+k3hWK6h02ITrsMiqTtXpgd/zrysW9R2sdCx6rtO7HYf596jlOVGzkjnDHNeXJstRSHJsOFxnj1qXCDaRnIYY2moi+UbimRyNtBwMjHPGaYuDxlvmztJNLm1uJU1E43xfZz3FizW5O5M5wfmx7V+Z3xmbX9Pub2S3uLq5mz+6tsEtux2/z6/h62BkmZy0Z8oWXxG8WTTyQtpetRXEQx82jzkHBwcYH8//ANV6Txj41Ckvpl2VK/K5tnUD1yp54/z7fQU6iiIhbxZ4pkKM1hdADGdsLncQen8qvx+J9d5X7NdwPIo2eZbtg/j0xxWvM7CFj8ReM1uiLK0uyyRYcm3POfTNStf/ABiaPz4rK9CtJxGkQ3Y9sHPbpWNRvl02A+gPhBc+PftUMerw3Ei5VpRcMVkX1HHHT6dMfT9QfA0bRaPAJAVmmjD4YE4yK8HHWckB2m9QpGCNx/hHWnq23AUDcOfmPFeTLWYEsZyGJH3jxxxTG4O4LkZJOTRezAtxyAL1Xdt+6e9YGtWslzazJC22V0ITPZsdTW9OdgPgH45ab4z021ma1+0vKkZLTRoXywxyRjpzyeg9u3xgnizxpFOtrqWmapb3ascwNESXXnBXGc5Azx+nQfQYOTdO7At/8JZ4mWJntbbUJIv9mE/M3pz0IrOj8WeKGYn+zNSDcnd5RwB+FekqnugUH8X+KTK2RewhOi7idx9MfSrkXi3xuv7xrG/jhQ/6yWEjd6EY61zyqSfqBL/wsbxLCkjT2+oxk5AdYGOCOx4r2b4VeKvHus3wES3t1EjZ/eJtVcHoc4/z6duac73A/Uf4epqEFpbNqERhuHQNMmQdvA5zXqyOGwfm46Mo4r5nFPmmBKvGOSGzwcULgY3A7AeVJOTXFLRATbVLHCspwMAnpU64IxsIbcRjvUWutQLLRZ2DhV6k7aakewknLcAYzj8KlRAkj2oQQG3YyFNW8Y5Yryo6rSAeWCBQ4IUEnfninNEWGCQVyM4akA4wYZchcDB5pojVN7ODg9Me1NaO4EYIYhGG0g9c/wCc1OyxjaCVPvjik9Coq7DyvLXBQb8bmOeQvQVIzK0Yix8v8eF6L6mqWuhpyRJ4LZIs78uzH5Dk5xUq26FSMcDHJbrW7+FhyRITBng8bWPB4/z2qLyGUsQcpjpnNXHUmULbDo1Y8khQfUda19KbFymMgbsfNXfhF+8Mnoj0SBVljCk7GYdM9qvyzNbQXO0hVntSj7l7Lzz+KivsqHvRRgfkR8dIwvxl1lWRi1zotrdXEgJ+ZyzBSe2do/WvPAuQpJ+bj7x4Nddox2CW6GGPLgAHccY+tV5AVJix1PXpVxAqyR9cEcHj61mSo24khlUHP+f0rVagUpUC4Zdy/h3qEryeTuwDyP5UAV5VZuFBAUcZ61UMZ+UgNgDkEc8U1rsBYigRynG9mbB2Lg1qyeHEkC+UBiTAbI7+3+eKWqArv4PnRw6ozqeuVqxB4XnXKtCWXqvy0GGliWPwq53Ax45JKFef88UjeEXVWPkFyF4IPPPrQIP+ETnUIqxNnn7y0svh6VCQYGwgxj6UFRtfUwdU0YeWo2bXPGB1x2/lXyP8XbdLbWLSOQEqtwoBI70zB/xDpPC25I0Csxye4r1O0Y5XaffpWtOXu2IOgiXKouehycDtxVxIwzA7gPQYqgH+TtwcfKDlfr3qnPB5Z3AYOemMVpFtNIB8cKH5sNtzwcZzU62wV4gF6SjfkdR6VcpJEyPw7/b2jg0z47/CO7IR2TxDJKnPQxyK2SPQZz7c1+tvw9sJX8F+HriQYIsEif5h9+MbT9DwP0pR1bHUhaKZ2S2pO1UV8MRjeM05oNpAVVGDggjnNa3RiNjg5yVyrNjIFJ9m2uMKUXfhlYZ4pqTjoFrim1CkYT5RyAT096abXOR1xj7wrQLDlsnIHykMT95RThZsQw2sQCc49KBDGs3XIVWbjHzDp+FTRW3VihUAYO4807J7gAi8tgQA2D2H86etqSMhXzngJ1pvTQBDC3IbJ5+UHqCKAuFIbeXxhfTANNagR7HPAU/lTWh349N3Jz1HpUpbpgTLDtwuCSBkYPShoweDux3GP0qvh0AVYwVI5Xk9/T/IpJIyoBXG3H93kVOgDzCdodlKgevb8KQxZUsMhSeijn8KIx1AjcKgLKCd3vVIswI3KR6nHP4/rT6AJtD7SoILHHTirghfk7TlRyOBU9GBMkb8lRlW4RgOmP8AJqVIZWxuJPzY5GOKbAmWFxjYPmHUY/nUhiGR8pyD0I/z70bAIse1gADu/i20sinBIQ5HQ47+lFx7DWjcMp2jr+dU5UKkLn5c8jHIPoaejQiu0eMFsfe/u9Kg8s88gFCO/I+vvS3Aadu7OeV4AI6U5VLdSF59OAKQC+XhgQflPByvWpQoXCEsWzxg9RTHa5KsTJhyMgH5cGnY2sHw3ysNxI/T26UbCJlUc4HzE9zyKnWIsMgYwPlBHOe9DGkSAbQAASR93aKQ4K7Ch3gcECkIoyRuzBCDtLc8/dr88f2p7cN4n8C4VHWPxxYsVYc7mlA4P4j8M0vILcs0z9CNMSS607TLpoZfMksI0kaQ5JZF289u35Y6V1VvoyugYRvkDkZ9aTlZ2KbNNtBZkV1T5fpyKVtDdkOAcdzjp/8AXp396xJWbRWUEnJOeQq9KxbrS2U7tvzKOm3j/OKh3v5DMGeB13CTC7fvfL296w7geW3mOmV6P7rU7SQdDurOxQxwbQNuAQw6EHvXceELNYvEWnTKp8wOfnx2rCporFNWsfqz4ZyPDOiAOSRZjbz1I4P8qvcZG4ZfGduf0rz6uuhqec+KP3l5Hgbdi4O5c5+lc1KBF6/l1/P8a+Pze6rI9COkbEKyZyQo9twqLlsnq2ew614EpNOxvHYGG/d17b+Ow7UvlbcEgEAjq3Ssr+9rsMgb5SQBkluoGKjkViFJx0JJAxVNWAmUDC4wrAHt1qpIZNxChi2Bz2PtQBYhOMFgw5yQwqMtlmUt8rf49qHYCUROMHPKkHOOlOEoZn4C7WGT0qebQBi7gSSB/n/Ip67GGc4296lvm1Ai3K2AM8+/eklQtsCyYK9sZFLRagNMats3feUjof8AOaXdwRlt46Aio2YD1nwDuBJ9h/jVbflWGWx9K1iBESQA4znd6VEW245br/COn+f61atfUC35oYAkZ2kUp2c8lippATyMscSeWN0nc5xikWPeAzHaysepq4S5ZAUdTf8A0ObJYKkRyce1c9+y1G1vr/iKCRQofeSc4yScE/pX0GXabA3Y+1dZ1fT/AA9o8+uX7gLAjfZ128Mw7474/Kvzn8T/ALSmo+MvE2p6Xod9iKwcfabu4mIBBJwPbge309Pfi0lcw1ZjTaxeXcii71p4VeJ4zMoBbY4wyA5zg9DjqOK+LvGv7Rfj/wDZ5+JkWvaOZdQ0mOSNtS0GJ8Q3lsCAzICCBIqjv94DB6jbN+qBK7sfsr8Ifip4U+PHwx0/4ieFLxVsbmKI39rcA+ZC78ED6EEYPIIIzXwb+1nYib+2IS4UmdlDOewx/j+lZ17cppBcuh4X+zHm18NNZTrhy0phcNw212woP0/lX01FC2GJBZt2R83QelfO5iveRZbhh3OgwVIbAwehruLY7ItowFCAHn6V560Ackbhjg8Hr2xVyGLc+3O1s/eIqLWGlcuyWivH8xAIztwvX/PNZBt2UMxB+U/dz/n0rJm60RG6hOBlf9pjwD3rMJSUmVDkcmSUHhR/jXJXkrHRCmefeJtUNvAXK58xmCDB4UV5hPJbz6VJqKM7Xy3Cr9nI7HgHB4I7f4V89i3zSPo8npclTmMeTTo4ZkMkJhlRQUlR+rMOc+o5qhrfhbQfEui3c9xCy6ygkXTzJGCzHdnHuG2g4yOQOQeuOGbi32PoMRLmj5nRfDjw9daz4D+JXhWB1jnvPCo1G2t5lBQG3OHA7htpxzyckdK/IfxrPaaH460fQL9TZS38R89pP4XOeCvXk5+npxXo0G07hThZNeV/vO6XwtqEVwrMiT20KBlZCOh7/l+FcF4usY7qKGJ28i5V2FvNGNpwDwf0rup1bSuatRge0fCWwi8eW998PvFMEWqXF5YNdaFfyxBpVubZdwRs9VIB9wRkYyRXl3jP4A+FPGNtquj3VhY/aGjkEiLbASkAdc4xzz+X560sW6U01vc3otu8Xtb8/wDhj8a/2of+CaniXwF4a1T4ifCu0e60H94b+3hDN5MvrjaMDkDOBjIHA2mvy803Rbi102Gz1mdYtatlIv7Z2w+/cRgZGe3fHQ8CvvcJiaeLhdEVrOHoSQ6cgnYEu7oAAMY4/wAamu3to49rnc8Zztz0+lbNXPOl7smZ7TxSFsNuAHy80trIZG8tSfmJH3aa7EnW2VnMrIzsRtYEYOMfWuriTO0E8cdWrOUtSJNJliKEbwHB2Z+YA84/zmvc/hnrUkM4s9v7rfjryuK8XNI89BnThveaSPqyAvLCFTLcDAA6Z7GvNPGXgd9YgeLDRea+7zWTnINfK5ZN4fE8/Y9p5VVx1opf195z/hX4K2F1dNNrepva6ejETPIoYDtxgjkYH4Vq+OvgR4St/Hfww8L6Rq41/SvF09zLO9jH5TKkD26kMAxIJNyB7H8DX3eFxPtpK2xnnHDf9l4Lne/9ebP06/af+Cus/AD9iDW9C8N+HdA8K+DPipoEGp3+mW0zz31/FpsUpgubpjgKhneIxj5htj/h5J/ByOOc2Nt5hLyvbR7nI6nb/wDXr15O2h8BQSdNu/8AVzl9S0q81UXVglr9qd4cpGY9wJz8uM9849K/po/4N0/D2reHvFklvqU0P2+zvr2e9tVT5svYSNtB/IemYm9sa07iqH4e/tXSzX37QOu6vNZ2sCX0MjefBNu8wuQ7N9QxaPjsinvXiMKKwLANgMABmhahCN9SvJ8uQFYknGR0+tY11ciKM7s96tK0jKpblPO9Q1Mb5CoJ5POcdD0plhdTtLGsBdpA+5dvpXqYNfvkebi23SaR6jpC61OsYiMyNMcPuXIAHeu70zwhqLXBee9vHVkyEX5E/n/nNfcwsqa0Pw/OaShi5LzPS9B8NSaWst5Ok8YjjfyQsp2liMZPqOnHTvXzT4gk8jXbwKDuZzucjIAB4r5LPJLmufpnhQ7Zryrt+hSWUHg/xHG0gda1If8AVPtBcFRnufoK+Xe9z+i6hSEas/B5VuaoXrDc23dhTg4OM/StY66nNUPSfh1M+Wt5juiYgx5X7v4169cKQqZI54YgcV7+BP5p8SoL+2L9bswL5mkKqGzjpjgE14j4+lZiIQCAg+Y56GuzEfDpufP8LxtmK8jxV12SkqWJZuufzrntViYRszH5Sx65wPxrx5bn6e3aNj65/YvN3b+JXe0nZGkvj5MkYx9ePoa/c20m1FY1Se5MroPnwM/5/wD11JEVfQ5Txle6p/Z19cLcSeWtswZVGRwp4/M1/Np+0Rcz3Xxg8RNMpjYOjDemNykYGPbj+dNbie5xOgzajauk2nySQzRnMYiU7ix+n/6v6e16b8RPjhBHDFprX865AUeV5eBjuf8ACjZFuFonXWHjD9qZrmOS00zUrgk7lE0e9DnsVJBP9aZ4T8QePvFfxi0TSvHen30OuaaxlbTZrXynXjCybcdD2K8c9+cIuET7C/aU8Qz2Enw7EqvBClhcJbRuh+eUMu9m+m5QB0+b615Lb30qoiyo4V1y25DnHXIoNXDXQ/Sb9krw9YSazoE0iRzXDa1ZSeVwQAJFz+P17mvkz9uyOCz+MGqLCnntD8RtXhjdW43LI6449CG9qCuVK54D4V1e70XULaSB2ilMqKpUcnPb6f5+n6RL4nSP4eWcuoh0m2FXjJ+cq3Tk/wBfbpUzWhu4anL/ALQOrXFv8FvA99pZuLhNEkJM0S52KWwqvxjALdxjnPbNfLf7I8t3qfxogbUznUdV1ZXmeRDlssuQT9B/OiGxUUlD+u54/wDthT5/a7+LtpJbD93qdp5M/fm1izj8T+gr598aaa9mluJ1zO8COgz0U9D+X+e9aK3Y4pKzPMnjDMu0Puz90Hn61XlVgTuX7oGK0T1sToQbNrE/pjmoypZiqrznqo6+1UA9VBBIIPPOT+FOwoVh3wRn0o2Angi5wQSN3p2q/HHma3jwfMeVcJ3OfSsUkrNFwjdn6qfCPQks/wBlb4uahIG+32fhwPpqxglWHlcr9cnH49q8h+G2l6dpHhWHXZrS4i1N7BX8qVthVAMcg9DgfXn2qdj0MPFcz07HT+A/F/2/xnZJqiuNIvY5oZUUDCFlIDdPXHr1ryj4neH5PCniWeGNmaynmZ7N/LxyeSP1yB7ccdM5nTG+p6T+zt8HtJ+OviyPwzrWsXWhWfJkurNwkgPAX5sHuf8AJwK9d/a1/Zs8bfsXeM/hLrnw58aeI/EGi+INWtr17XXJY7ryYbaRXnhf5AGSQAqAQepznG4vmtE29m42v3PKP2gvj8/x+tYZJNJOl3NnOzzW0iAbNw4CrkkLkf3jzn3r87vEWnJCZPm5BJUsf1rIbjfY47TIka+Ksx+VQeK9+8JRZSEEhgdpUbf0pnTh48z1Po3wnAzzwvgjAH4H1r6T0RXXYpZXXA+bFfD8TT5UvQ+6ySneoj6B8Dxg3lnvB8sk5wehr9I/AflNoCLKB8iDBI6jGMY/Cv574jlevc/WcujamT+JI5otHmCgogckMTyBg/414Z4QeeJJI5I8PNfSlpgc7jvPJ9+lfK03aTR68Yrc9ICbFOGJAHYdKghYzMBtwqvyM9ak25eaJ0a/JAXKEtz5fHBNUmVnyXPyk/cxSerMyMxnGWbA9QO2e3+e1R5wRiPcfQHGapNxGQbchjzx0yeKYjs6YI2uucNjjNIcbXuQu2Qykk+g9f8AP9KpMpCnn67hW1PV6mvLfUw71XYqc7dhOWU9fwrmrq+FuwUxkjk/Wr5eaxSlaVmVYroyoRhgXOApbpirK7iACc46Mo/l+VbxSjNNlOzEZBJuV13AjDcVlsgguEMZ+XI3IR0FO14k7SNeN3hyQMkjjI6cVEqMXY5yvpjvmrilqio35LLfUmlRnaPZnCH7o703OWCMp3eneknaWi3IltcstucBEJ2AfMD0yPSqDqjuFUlWUcYPQe9ara/YxkrIg2l2BQnMDYbd3H9ajgt2M5xjaJDjPakkI1+FjMbKxIbpUJVFdmwdxOeB1qrXuIug7XEiKAvGVIyDWZNKqMrZLNvxgf0pJMehSkKIWkZQoHJJB5qjdP8Auj82SehxgYo5lcFdGLOoK7lPI7461RUAlQxAIfof5VpT+JCHysPmVWwuMDA9+1UbKEIWPLszHAPatOW4G+qlUSLGd2MjPNXomDSKkYDlM8AdBTtfQiXvGg0SiF33EMexPNVocqgYHOOBuXtQlZ6GZIiqpcnJLgHIOAKezKpCudu5sAbeTT5bILX2JFRMGJDuIJKk9amhZtrHHXA4PHFCXvNGc4qM1YhiVGdmkbjPyFhxXzB+1DqAtPAt0vmAlrO4AiXsu3A/r+tduHS9qmtjmqfw3c+Rv2P9O26ZfzEyMLu9kdix+7knA/I190xl12enqo4I9/0r0cQk7HJT1mzetHCqEZdu3rx3rSyCygD5ge/p/nFee0k7HfHRFhV55+96Y4H+eaHJ4UbwByMjjr3px3KjoZNy8jyFWPyqRkg1ScYyqg8feb096TISLtmAr5OAM8EDqa6KHcQu0g5bGM0NlbEhUZwwZgGz/Sql1lFAUGQj2qrWVwMTayszMwHzenQ/So4yzscryD6/59RWkVZaiGr8zcEBQetKi7twwTtBONtUknqBOFO0sxJ+Xmqb/MO+FbHAoC1mZ90u1NhAUjn7vI96xHVFJRicNxwcEmizDYcnVSSwAOeehpjOHyMB8cjB6VpB9DOSSY9Y2JAy+Q3r3/zirA5Kqc9TzjpWt7WILqktgcfKvG0VoQqFJAGMY3Ajmk9wsWwv3WAbAbGPeoJSqq3zZyRkAc0JO4rNTRTkXJDKpG70HFOCHCrgcYzxTGrXsVBwzBWPB5yPShdrSNyevccCtqbuTLm1aLe1QF6D0z61G+BhTkEkn2pydtyZRfXqRbcEElvvDJBqGRQHLoWC555zQ9GRotCjI5DkYJ6bAB1NZc6tyMYJODx0x60aCla5UdJEy5OBt6Fev+cVD1OAeoHQVUdGKxKybVbg8cjHBpiJ1HLHOPpWidiupPCdpb5Cc9s1YAPJUjbgcg8ZqXa9wbi9EeSfEAobeUbizNjv0r5ysR5m4ksAHPHrg4/z/SuimrbHDUbcj3v4dDZuSMASbeuOPxr3m03gjOBwMcdT7VnJa3NVpTubkZURkNuI6/eNQMV2ldu70JOe/vTekWFtSg67FJzklj2qqyqueWK4+baPeudpppBsPRfunHy/SnOOCcfN6dDSlqyuV8uphXe5WIA5Jxjbya5+deCWB3Y9cVE1Y0pqUI26mZOuUYbSMnB4xWcx8pSoyzflTig3bRH8kgI+ZSe6mnZ5VF6A85HamXFckbkTPhSeW5O0Z75qQdAzKp4+bA5//XT0RKbY7B42gAE91q3tCo3zAnHBxnn/ADmufmsU7NWY4AsUBVvvD7orYtwnod2cKG9a0jqkiXZRJ4/9Zt46Dhl6/jRFIwZ1xyTzx71rFRkrkvQiYZbGcAnOfSo9wDEMB94DpSi/eIcHCQxlB3EtkZ4AHNRqQ2FJKjJ5xVRfKStNhJd2G2hjx3GaxJOMq/3tx2D1rSnJdQfK52M5mKlifu8c46VnTglG3ORk9z+WKu3QHqVACBjJ4buckfT3qTClTgANjHPb/wCvUhLXQEYKVLAkbhnmryndkAAqoPAFPltqL4dB75UKwOPmx0q3Gq7s5ycDscCmlrYOW0lcXI3ZwSA2G29KawGCPm4PpSe5NRe+rEOeOhBH6e5/IVkSI0eTxjfztXmuhaRM5KzAKrZ3HDfw7j/n1p8MeWIYbce3WhXkD0Vi6TtXKqHbqQD2qqo3o5HJx0x0/wA4pxuhNWdiCXIQhQD6/L0+tZ7YUNnrzxmtYSSiZVNyv1JXtxjnrURIDkqB2B56V2U2mc1W6REzb87RyvtWB4hne2sn3rjchxhOtdlDSZ51f4D5c1Ta13PLlWy/Oc5q/YNuQeWdp46r9K+yw38JH59mV/as9U8Po6o5yXGBn1Feq+HY4v3eBvfePkIzVSVpanlVNdD6w+H+6JrZJFJc4+TPP+cV9h+HC0SQsCM9/pXLWSb0OGpseq2keFDBclsEYPr2rfs1cEbk2j1znFcU9HYxvrY2ApbO37v16nNWljRljDMEZB1z1NYTb26DLcb+VOquWHHyZH51cjG12dQfmHO0f0pSVtQsK23BPIdjgZNRFMOjjK44IzUbDtfQjb74mIKj0JpEuV3PGyhS542nnHrVRvzXQ0tS3HlWDbssPXsKsMpcg5I5B6YzS2NSLaysyuTg+3QVZ2blAwSQRzjOam1gJHHyMFJGF6+9RwwhQAgwwAJIGeacXYB2ORgfKvUk85pixhgwVSCSe1S7sexNCwclG28HpnrSOuCQqljnDbq0bEWYlwh3Dbu5Zc8/nSSlVADIzcjac4xmomk1YCeJnLE7cB8Dk9KvKnyFgcBz9M1grDsNEcrbThf3bDBKj/Parzr5oRsHAJPU8n6fhRoK/Qc8WJkAIxt6YFSqxCny1IbnCstJrljdgTBlZm4wowHbPB9h+dRyR+XcZyV3gbTnqfpRMC5bAMowAGzjC9jmrm3ClSGH1GayWqAhSECVgWwPQqQAPY1bWYRk/LJlT96LDNj2Ukfz6VlUV0B+kOseG31KNoowPmGGfy+B/nivFtT+Av8AarSbbdZQxy6lz1596/XnVjc+XscZJ+zRBJI5Onqxjx1Rj34/lTv+Gd41Qp9jB/2vJP8AjXPUrwjLYaVyvD+znaJnzbONGbP3oiCB7HnH4V0+l/s06flZjY2jrs/5aKD+PNL2sJJ3Cx0a/s1aJJLAG06xUgg7oUVM/kP/AK3869B8NfA/R9LnEkMSWs0A+V0hU5xg4HFctWrGWiQj12CNrd0SIjAx1UZ4rYjlZmBdT15KD0rz5NJgW4VIbv8Ae53HrVpWDkEYPb8hSAXduwBjcPvc08SkADd3HQ/59Kyc2BRuZH5yhkU/eBGP8/8A1q8A+J3gVNX8+eCNmSWJTsUchsf/AFq6aEhW1PkLW/hJ4nmWRYbSXyPMwszkMRz3UH/P8vM774GarbkTML8BQP8AVwHkj8K9KMkQ42ZizfC3XoV2iC6MSdfMjK/nWHdfDzxHsBhW6mKNlY4mII+n+f8A62ilyrUqUYxHXPhHxPaWdveC3vZZ94EqAfOB7j/PXt2pf2b47VcR2mqBP4drKAPqD3/KlsyeXTVHp/w+8JeJdTvEbVFuk2yDbDMxO7nqFHA+v+R+i3w98PXGi2dsiuBE4X93txxXBik4yHA9/g3LDH1Kr/d6A1LGyuMc7cnt1+lcPPN6FjvmO7Bwei45qAttBySMHHzHpVc9rMCs0W4FiM8mqvK5AyqkAdeR71Vt7gSFgUXIOA38XrWVdaPZ6kk0F5bpPHMArBl6ehX0PXmtacuUDhLz4MeFborIls4cMd+EGPqcY/XP4VRX4K6BEQpgj8n+8luC2fTmulV29QJovgh4WV3cRhnb+9bg8D0zViD4L+FfMHm2qsvByYxxx6D/APVT+sz2uPY14fg/4MXZGYECMfuLD831zRN8LvB0BCx2/nAAZwiqB7HNT9YknqIvx+EdB00QfY9PjhkiPL5BZs+tb+n28dsG2IqYYZKn34qJVHJNEyjdHRRTsMAE5A9OAavxyNIxyAVUAHbxXKS48rNEFdwOcZIpXc7CT2P8PHNGxSjpZmfJGkwfeeGGDnnivIfGHwg0TxXIZ7hFD7fn8xQQxPt/n+VdMJ8pEFqeVTfsueF5H3raKCeGPG0Y7/8A6qtwfsw+GokBFjA5BwTtBLY+tae3ujSMbGgf2YfBziGURmylQjcsQibd+BjJHX+9/jVpv2dfCduYNlvLPF9397GoYsBk8jr+OSKr2/utMIxtI27L4C+EjjdbRRRYwdtsFwPy/wATW3F8CfBsXzrHHIFbiNrEEgj3Nc06sri1udlofw/8PaUoaK3jk2OBENuNuPoPauuwsKkKrIqHpuzXJVm2ncj7Ww1Jt+dxx9etTtublSFPQEjOPeuXRGonJGPmbHoOlNZZDgoPl+lRzW2AcVbaF57duc1BtK5780rtSsBBcRl1XAb6EVxWv/DXw54oxJfxxQXAOfMWEHP1GPrXoUXyozlFc553dfs+eH4iEtbaBkPLNtUH8MCo4P2ffDbbTdWkezcQRsDN9cketdSxU42RL916Cf8ADOfhRZhIlumxW+V5I+B9QMen0rYg/Z+8FzKI5Y4FdXyD/Z6nBz24610xxjaQNdi9/wAKM8IxkxvHLN5bfLJHbRqCO/Xnt+taEHwX8IxZKR/dJ+R4hkfl0/CsqmLlLQVrGpb/AA38OWJAjtIZGRs7/KwfwPXtXa2enrbhY4lZV6Ih6n2ry69Xm3AuqcKVwRgnqPfn+VTIo4ZgTnkdq5fadAJN24gLkCm/dDZJIHJ9q08xEW7DAZOM/eY4FJ5ecEbvpmqjzR0YFOXR9O1EmO/tBIu0/vB8rKpPYjkVx8/wh8F3ksk13amWSd8OZEDbT03HOf8AGuynUlT9BmLJ8A/B7byn2a8yxKbbHaF553MSSfyq3D+z74HkQPLbwq4Uhla2xx6jH/663WJqcu4iGX4A+BLZgi2VoTgZJs8kY75NXV+BHg8Kdsdm+CCB9m3t+GQPSk6swLafArwY4AMEUchbG1rML9Oh710Nj8IfDuhTtJDHZROEQ7YI13HI4JA+nfp71jOrJNgdRb6YluSQwkYAAYjxV1W2EqTzxwOPyrgqS5dQJIz842htw/n6VaCscEA5x8oxXK9VoBKysBxjaSQTmpWV0VSFJwBjj071UeoEqEhATwwJIH+NSAqVyzfISe/PHpUyQE8SL8uzceT8zHircaKqn5snk5zmsgHyW4IO9toUfIHbGWo2eVuxk8duMe9I1UFYI5Wf90VPXGAelTQ7J9/7wJjOc9ePb607EOLRDLFYxgNPqNsh3HY2Co+marDU9FSNsapZtIg+Y+Z/IUnew4aMyLnxR4dRUQ6xA21xlRCwYn8eKktte02dyyTr5SOeZHAyPfJqor3kac0Taiv9PKo0OoWk6uPuRyhiv4545rV8q5ZzLCHkjdQAyR4B4+vX/Guiz2KSuRoZFEjMFZV4IIx+fp+NQyyMFyhTb/eB7fn71tCHQGmhxHyKzHYyOcHGQTirmmoXuUKscqw3Ant/kV04dvn9Dnkt0er26h0RscbugXkgf/qq3O8cVvJNIpmESOdinaTwRj9cV9pQ0iuxzbH5KfHEbfiTft5bj/iUWsfnMM5IGSM98HP515tt8tMNyM/Lk/zrstfYqW5XPysfm2qD3WqlwFycEZPfGOfpTtqSUZCyk4XcezY/KqUgwQT1PU+n1q4pvcCpKqjayg5ycbjxxULR9QRj3J6VbjYCq0Yz0b73ODSeXuP3cYOCCKL2YPQ0rCBEnV9pzn9K9I0+CLylCqFGAcle9Nik7G4sUKgLjHPIzU0dmPlwB97A456UjGetrDvsqbiWAyOxHalW2TqqgH060CHC3zjevyf7vSo5LWMp8yhycgLjkCgexy2q6NDKhxF0zh8V8UfHLw+P7RjkijaRre7jLqB2yAf50WuZTfvknhXTdsQ+TqAM/wB016lbacdigxjB74raCsZo1Y7RyAMLwP7vWpvsjrgKuST8ox3qhl4WUioCFJb0Iqq9mQx+XPPVh2qhDPK2bVA4Vuad5Y7g9jwP50pS1SJl0Pw5/wCCilrKnxa+GEwWPy4/ELKkjLwfM4/I7DX7CfDi0hk8BeGrtJI5ftdikuISejKOT79j7g+1OLszRq8LHY/ZkXG0YXPpmoXg3bjt25OB8tbnPJWBbfcSGGBjptqcWgfK424HfqKfkKw/7GgOSueeMnrS/ZV3HKqvTAxQnyhsyVbdFLDAO3tjmpls0YAhRx1yP8961TuBKmmrkFhhT6d6sjSDkEIWAXJ2j9KYhiaIHyGTCscMcUyTRmiJ2hsg9hTAJNBLjKghtoIXH60w6ERjMZ29eg4o2GyP+xmxnbgq33QMcUg0YAn5WII6YoBbijQniXd5burnHHal/sLkId25zhflxj/69LYRM2hKRs2ADn5u+ahTw+6spCl0zzu7UAT/ANiqQQUITkjjrUVvoj7ThC3OcMO1MYj6CWI+Toc/dqmfDvLBgfnIHSkIYNAKbtqFdv3eOv8AnFW00SZB80bbW5zs/wA+tMC5/YbqgQxtnJOQOKd/Y7RlsISSOPlpWsPYP7IJA2jD5+7jnNRrpTqSrDap7kUAKdKKvhVycfeVaRdHYn7uc4GM09gIH04l9o4yevb/AOtWBdQbN6BfuHqafQRltG5Gc8Dhcj+dQeXu+6jbscc9/wDIpLsBajs2faCrHDDIIqylizsflP8AvAcCkUotlv7Jt52lvZRg0fYXLLkfLn+JaPQEupPJZOuEUfL1LY603+z5GKqRlUJO0Dnp3p6BytFmOz3IMxuCh+X3pDZykHCFdzYORUt2Hy+7ck+xsAQwyzg8496c1s2AoU/L3CU07ias7FOWwkUMSrYwT16V+eX7W5W21nwzO8MkaxeJdOldyuGSNJo8vg9cZB/Go+JkdT9I/CGiTf2PpUEgWRIrGMxSg8HcM498ZxXqVjpKLEojTOf7v/16jbUbTTNYaYjZBTaOnI5P1qH+y13iMKSMDJx3+tKO4EE+jRxoG2bgT1xXKanpaj7owy4Iptgef39gvO3HP3hiuZu7NJAYvm2E/OVbn8aS0Y9jvtPtN8MZyFGwdTXV+HoCutadKNu5LjoRjI6Y/Wsqnwi5veR+o3hFR/wimhNg7niY8kev/wCv8q0HQjcVJbseK8+odMeh5x4lAS6SQfLxzxzXLuyts4LY744FfH5w17ax3R2IlO3gEbQ3J29KX93ycbsD0r51q8rHRHYpO2Dhc5PGN1TbQw3Z5BAyB1odhjI1CuSSAQ2ORT5kAwUP9akCpKWA2j8Wz09KlVuFLL91B2oAXaXUMDj5j1GaauGLKQdwA5ppXAlaQKm07W5yeMVWaMswYEkKQTx2FZS7AOG0ggA/ePAPSkK7iQmcjoCaNNrARsojAyCHZvlXGScGpY8qhLN5eenGcc8fjxUbAJHznJ3hjnI7CnvIozkBV6DC9aAGqRw204zndmqrNuJVQc49a0pLUCurc7cZ+b1qyIxxlcnJ7/59q2atvsBKw4ACFT0wORUZidsnkfQf0qZaWYEqrt5GGOMZ7GnBs5U8ndk/L29KNgIfKMmY2XduyGUrxg9q674ZeE49J8QSX9q8VsbvKyeYmxVGOc888Z9+3evfyyaihS+Ep/ta+PrT4bfDuLxHcQ3L6fp+iTCAldwnZZ9rr0wGLXEfBPTPYHH44fArTNT0D4faf/bepR6xrmu6ndXmqXqsXDbpW8oBickAH9OOAK9y9jHY9b1DxBNbIAmSiHaFLfdHpmvlr4630WraKzT2bT6gN32aZWywHf8Ap+lOmveVyoaH0v8A8EifixFLqPjn4Oaq8wS3uV+zWRUqr7xI2VBGQVk2H6v7cfQ37UkXntqYkUFkAG3HzdMHI/CpnC+5s12PLfgh4Vi0Lw7b6g7PciXc8Eb/AHQzEnn1xnp/hXqkFwxneJO4HVs5P9K8PMrK1wNuJsOowcBvv+ldPZjAQlvxVcZ4rytwWuhpxt5hZSSNp5wMVajXy2XBZ2zwoGaiekTSKTRoLFLcRnIIWMg7sdPaut+H/wAPdU+IHiaPQbWO4+xi0a4v9QQER20CH5ize/QdDk/iML2N4RucP4yvtO0/Vrvw7oPlX9w+tvZ6csCkmVgSMr1PQE9+h7c15D441w6BPpPhfQ5g7HZ/bVyrh/MuQMsoPcc49Bg465rzcRJRhqejhoczVu54d8QvFl9rPiy00uys00tNJ07ypYrZyRNIWwzMO54Ix/M5Ndh4d0q1l8F6xq1/OkN9byubO0MRYTOmMZ9OT+h/Hxpy556n0eDj7KN3ucNPqL+IPFUK+YLa2/sz52kcgJs5JIPrn/8AWa8f+I3xVHgr46+CvAMNpBquk3Ws2VjrUEYYXE3nwJKWhYHaHAlJyRjEbZHVliMuV69Xb7j0OVz06n0xp+oSeGtS1qxsr8SQ3clzY3U+0BprV3yRnBwSFHQ/pxX46/tY6a6fGm3vfsUi2N/o1kttLC4wJEYiXp0OTnPXkGumg/dl5X/M1i2q1+9kfTPhN9Pnt9BiNlNPCdN23E7qTjHBBPTPQ/TscGvIPidp1rZajZu8ZMd1d+XYJEh+YlsAYGTz/jXRGXRGqj3ND9mzXYbz4iaeufs93oniAwbi4y4YFCCPoxB+vbpXb+OdR03wh8UvKsUb7PrN9cW7R4J2uH29Ovfb7DrkDNTUmrJG1JTUjtNNvINA8dzeG9ctG/4RPxPpsYubGaENFLMA25CWBC8Hj2Lfe5FfkZ/wUn/4JqWP2LV/jP8ABG0hENsqy6/odmhLQ7uWCnnOMcH6DP3Wr3cmx/scUlL4XoYSfLM/nsbSvEHhnVbzTNdQx3FjfukSyxlXyOCre42nj1B6dBLcwRzksTnzT93dyDzz+lfeaXOCa6dTKWza0Y4JZQ3Vucf55rpdJiT5pQQD0II5HvUSdkStLJnZ2fl5BJJG0YHU5rQtsO4G1i247VXrWHNZ6GM/dkddpHhnV9RKvBaSLF5oDPICvBr6I8F+C4dLljlvinmKB0Yc/WvGzLEQhBxe59vwlw5icxxalNWp7306fNM9yXXdD0i3R2ni35AIUjA9M81xes+PLCXzBExCqhKsTx3r5SEGqh+1UsJhsFT0Wi9T5d8dfE7xXEssGk3M0cC8xoZPkzn0rqP2NLvVfFf7SPw/k8RzST30Utz5U80hKJBFHJO8ar0AbyznuSBX2+WU4xSbPyfjTErGUJxtokz+nT/grBplvefsqfCi5l3qLb9m/R7u5toHILLdT/Zigx14uyRnuor+UGKNkjSNmDGNQnC4OF4H417vxH41QSd/66mx4Ncw+NdDKWi3y/aP9KtZH2losgNhscEA5Hav6r/+CM7afovxW1c20UMK3emalvRFAYImmSOrnPPYj2JNbxtoOqrK5/MH+0fN9o+MyeVNJIy2Lh/myqIDwB+IrzneY4hkYxyWJ6f5/wA9KfMtgj8PkZtzKdwYggEgcDg/QVyGvXaW1u8knmIM8rsLHHsAKSkkzCaSumcvoHhjX/Etw01jp8v2eSXERuA0eR64Ir7z/Z2/YM8e/Fay1fxdpWr6NZJ4cvUi1DRtS1OOOe6V0Df6LGRliM47dDkjjO31+jhpq+56GX8M5rnEealH3fVfq0fROo/s16Z4c0e4u5NUtra40gEXdnLPEsowdrZTOV5HcCvGZtGSxncoBIpA+WNst9envXr4HiOlVrKlJ/19x8lx34UZxleEliIRura6x3uv77/IbqUipptxvP7tIztwcAY718ReJZj/AG1eKWyHlYu+OwxV5zKMoo+d8I7xz937MoW/OfmO3d3ye9bumyCSRrfeVLpxuHJPp/n/AOtXzJ/SlRXRUlYI7DDKF/iU4P6VWVBK4QKGDE7sCt46HNNx3PYPCNhHa26AKNzsCx7g13M9wBGyg4XHzZOT/nivcwfwn81+Jc1HOrPzObnl2sSNxBA615N4xsLl98yQy7XYsTiuzEy0PnOGaiWPVzxW5DKX3rsZTgjbjGK5DV95UgBiGU5AXr6YryZfEfpsn0Ptj9guXzfHVml4ka28UztCpX7zjoP/AB0fhX7kGRGwVAbn5mzx/nrWcnZC2OC8byINE1BIzhjE5+9xjHNfzaftFs158U9XuBIsZtYljjK/xYbPPqMClGeuhUdZDvgy+iSeNdHt9an8i1vJxGpHJMuP5dfwz1xX7rfB3wj8EjpTXOuazoyvaIP9FuIcy7scZyPlGR3OBz7ZqUrK5snY+8dD/Zz8LSeFbrxdZadBdaauntIhgj/d9OCcdDyPbkH0z+YMep+CdE/bM8DWHifTLWbwnrdlc2ENz5a+ZaXCeXO3mEr/AKsrFIMHkHnnnPPB88maU1ufb/8AwU2/Ysi8S/CzTvGnwgtbjWr3wrPbNp0NgVVp7e5ntvPIbIAGEOSTwOSRgMfzP1j4M/ETw/ZaVLrvhXUI3vrZQslvCZoy+0bkLgABhn6EdDjmppVU4XXdo1jFXSPvb9lL4ZeO7mS2nstCvNOaLUIY1vL23IDyZziNM5bGBzjHT3x8l/8ABTD4WeLfhx8adDh1LTpoLTWvGetz6jdXMflrvkAkg2jJBLZcgg/TPOLTKjH37HzN8LdDt9c122ecNcwwXKhgoJUMDz+Ir2j48/ECezuPDeiaEiNZTNumhiGVRowoy/ueo/8Ar5qpS5jrdNqSPTPhf4qtfFfhXxN8O/Ebwz22s6HLHpz3Gf3cmMgg9QQRn/OK8G/ZZtfEGmfG3RdN12Bob3T/ABOloz+WAZHEmwEY65AU5/yGny6mckk9Txf9rtVl/a8+LcOw7l8SwLLKSeNtpEAo9xjJ+v5eR/EnSf7JtNJfG/7VZIYyw6LyDj8q2PPknzM8SRHabLZUqfmXb2xUMi/MxBDAMckjpz/9eno9AsuUckRPIQ8Ejr0x3oNptdQqnLY6Ci/VEdbFWSDYzKThiMdODRt2INqklc5APJNGnYDQtV+dP3bE59c1eZfIurOUgCNpkU7uMf8A16WrOimj9gvhxN/Y37K3xB1VbZZlhOmgqB91GlCkfmmPrXzZ4n1S6Z4tJAMV89sr3IjICeUem09x157+1Jno0I8rOWtVbTZ4JYpAkiSgjA5r2PxZpEniX4c2utX9sL26tJQkkwGX2k/Kfb6+vpWHU7Iwv6XPKfBMPjDSNVE3gO81Ky1aMh4bbToGkkkYc4Cryfujgc9cc9PqrwF8cPC/xq+J3hnwl+034n1fQLLw75EV5p/iFPKRV+fE2ZyTgYIUquMMx+YqTReyHWppv5XOm/4KEfBP4O/DB9J1r4HzNeWk+nIniSKMvsivGcoI13AE445wM5HHQt+K/jNJ4lhAR1LjlscjFKzWjLik6PMupwekNIL1ScAEYLY719G+E+RbqAwZiM4FD0R04eLufTvhBAFQheNwydtfQOjIpijADIx9a+E4oV0j7zI42qJHvvgkbXsxgNiRduByTmv0b8GI0WjWUbhgzxDoenTrX8+8RaVl3P1TA/AaPiiOSbS3kYgbW7nAK14X4JffeXUDuSsWp3CpvHDDJIAPtmvmKafO7dj1Yu0Ujvztid2J59zxVSz8yOZyoBUP0z0PpUHRFaHWxNviVHJABznFZ9yAriNRyw+8TwMf/qpPR2MormKhnKsECNsQcSYoVsLvIABPHNPYtIYx2ZOOnJDcg1ArYDdmzwWPFIXKlJaEHzZxIOS33RxmqU5K5YlueOlbwd4WLejuc1fTrG6q6Mgz8oweTXFam+GklDu4BAHGcH/IrVJ2QJpvQpWd4U3MUyPp/nmt62uFcEBWHPr+taasvlJW+bgNzuPAGOKpvHuulwSPXjpgVWvKDjZmgvIVGO0g/eIoDFWYBuOg2r0oemnkNbkvz7gDkBejD1qLaTOpKnKt/rVHUelUn36f1+hG7LdyXjQqULDH8AHFYbxIsxJmIfGVZR0qoNNaC5OXQeNzW4ZW+dHO8t3qWKRWaMo3zLjeM81culyHa9i+6yEAH5Aw7inbSFAyMk4LYzVK+xmSpHtVwuShI3c1l3BiglDOD5mPlGP/AK1Rq2xleZllQFE6dVzWI+XZskkqcnmkvjsBSkG8M+7GBgjHpVDyy+Wwchvl9/wrVe6wIJ2C4QnqeuKSzKI5UEFVbJxWydpAdB5QVFZDvBOBk84q5agpgqu75ufeiW2hlJ6mk/KEPlfTNUEaaMFXUyLuGS3b8qVm7kvQupENwKhsseeaiuoDLhipVgw/CgbTjoyaIqP4GLbcHJq/HFG0ar1jydxxjP8AnitIe60znm3fUzJ+HeEINpHy4/nXyH+095b+CNQGSrx2c5Ysf4VUnj8jW1CXNURhX1pPyPn39jeQ3Xh2SeAPIJpH3qBnbxx+lfarllkRWX755+XGK9Su1ocVDc2IAAFlYZI+8wHX8KvpJzngAdc964n7256Edi8rPhVGNob5iR2pJZnVGAPy/TrT0g7FHPPLkOv3QW4LdajzjIX8/aoaaElYu2y+aVUBiFIyc8V1VorYTzBt68Y705LXTdFR3Bg25lwdvbnmqk7BVIwfUnNGu62EZNxn5Qysm88c/wBKgCCMksfkGOc1cXshEAKqWwpBzwMdKnRRu5JTbW7s1ZDJsMuAxJByMKuMc1X2FcZB2Fv4RRotA6mZdr94EnHpWFOvlvuABHoelQCdhsfJDAknH4YqTaDghRx3xVx1kTJXQRDGVI7c+uKniTG4H0PNbyu4mdtNS3HHvB2g9MdP8KtwsysAGJUEZO3oaGrIfK1Y11iOwEAnk/dH86pSRl2K984Hy9Klk7FXaSQpHCMctt4Pt9ajkO8kAkDGOTnOKd07isQsQSpUdFGcHnpS/KCrD5hkbcHv3q6avOwXSZdZcbMkYyvXjFV5owFZtzEhj901ryphK8blfBxtKufx5onTagKscn1FI558zM6RsMGywYtjBGOlVJZFACgH5u+7pR5Cer1M2SNirMGyo7MO9RiMg8EZB9apppD2JwVIYAnJwOtV2VxnBIX1IxWlO0lYpK7JY1OBuBORgcVPt2ggDoOmaOVSujJLlueR/EXi2k+Ubmhzz1+v8q+crThDgj5SSxz61vSjaJzVFY99+GA3K7qxPIycZxXvdpldmQd2/uOlTJ6mkFKUNDZO4r8oB+bnjkf54qmyhXGeACOS9RJN6jVkVpF3FTg8e9VVONxPOB/EOPpWEuZTs9xbFiEHILk7WOBzjGKnddoO9Dz93jFJ7F8zWjOavDtLHaeWycn0rAlxvz15+7gZFN6msX7hnzR8HLD8DWPIuHPzABQMnFEfdDRCRhcHaCw6HB6UrLtG5QcKvOT1/wA5ptWYt3puQlWOWUYP+0OhFTopXAI+9jkCs5PojRNR3HBWDAg5BI+XbyTT1UlgeSm4e+fX+VZSTexinZq+xdj6gAEge/Q961oOFyR97I6dK3jpFWB8zdkSKMMzbTu2jHFKWxtIVtzHnjpT1jIceVWZFIdoIbPOc4OOKjbhQuV6enWh7qwNWi2Vgu48Hjp9aUDAPUHPU9BSvcyukDJt5Bzg1kXigP0+Y4+v4VSaUglFqzRkOx2tlSuB8248VlzYLAZJx1XNdGlr9BWK4GGIK9MH604DJZCu3Az0560hD1OPlKkgcgY/nViMgD5SAcZ6dPrRF9AsmWFXo+fl6Zqyg4IYnr1Ap7D0uSxqMs3T2I4PvTJIycAnIV8nJ/Sh7IevKVnZeU+XoMnFZUzF2G07VHZjk1rB8ysYuNkChBt2nOOcZ6VcSMYyM/MfmOKp7GajeQ7cqA56H+I1AeclFYBTyCev41XQbVmVjuP3lyVJ+UCqBOWyRxnnPSqitDOoRSKqsQCM/wB7NV2UBj9euK6KXxHHW2YkZJYZXkE7eP8APauY8WSM2mTbQMg5XdzXoUNZo86onynypqUn+ksSW3ZGeOK3dIhxsOTuYjpxxX2WC/hI+BzF/vmj1/S1VIEROGYDlu5r0nwnGPtMRcMQjHLr69qctKjPLnsfWHgTa13C4cs6kBdw+9X2R4Otm8vfdKSpUBGzjkVhVajuefU0R6pZCRFjcAu+RhPb6V0MAdiQQVHGH6gj/GuOSs2YpdTTgXyyuR8o6jNXY4OQ7ZJQnPOK5pJ3AnbaHVtuR0b3x3q1GQp7kMRgEVL0GtGBj3kguAc4HFOVduBy/ow6UK+wbEbK7FYtvyZ/OqiLGs7IBmVenHb/ADinpEqOrL8TbiwZQCG496mjkeaQRlSig/fxxSvympK6hWz1XruB6e5qSIDDENuA6/Snpa49iZgpwAMEjkMKQR7XAyMcYJGAKizFsMl2+aYkbnP38dvekOBjaCeeSRwB602ldj0H7T2UAg9QKN25MkdPu8Y5FOQizGN+wkbc9sdak2ouQwzGpzgj7tTLVDWjJIYtybgCNrZ6/d/zirTxu3l7WCqBzuGc1hoDJNzLGxK5bBKDp/nrS2quu1n43sQPl4/Gi1mIdLkO5dSG7Be/vVmMPImSev8AAVxj6/lVSV/kNWaHSFmZdn3e447Y5FWiqsisTkL90kE4NSIsQK7FZ2YYwdxAq5+78wZ3b4z65/z0rDewE20nqQRuyQOMVVnD/JIhZeDnYee3+fzrOb0sM/WmCJDJypIK5ZgAFP8A9arOQdw+6c9Mcj1Nfpk5qx85yJEi7cnjIPdV6fpULHDDhRvz95cnFcUqjZDjZkbQhs8YI6c1Lbw+XwRuAPQnFQ6lkJl/aiglCAcY3MM4NJNESQNwTCjgcZ/zx+VZyl1Faw9EQIoKk7TyMYNCqWyMYA6Dms3K7EW7diSQ44BA+tXenIUkF+y1m5W2AOcHAIwTz6mgKVBGFx2JFNO4D0cKWPy7gOCy5BxUNxGkyhXReDjO0c1vT90CodE06YKZbeF3BBIZOo+lVm8L6M7EGwjcFvugVt7SwFG+8DaGyKIrJI27kAdapf8ACuNAucma2QMOreQAP0qvayYLQoy/Cjwx5xElrFNFIMbVh247ZBxVaX4OeH2iUW9om7zD/wAs/mIP+f8A9VOdVpbg0myLTfhdZWN4kkNsu5M/MqDj6/pXe2diLV1Vk2qMAYUACsKlVyjZjOstTHO6puVBuAy54/QUPBh22OCwIAbrjFc/MkIj2hQS55z1U46daovkOGI7jg1Wi0AHVlC5DfNnt0FRIvzEYwO2D1P+RWkGnHUCeOJSOD8wJwWBq0iLtIIUYY5O2lKVkBYUJjgY3deKHVSgGdvPHHFKNS4DvLRdpwc9+aeuFwScYxkYrTmSYFeVR68dRhe9Y9yGX03Zydw9qzlUAz2SR3/eOzYGCqkqAP8AJq9bDaT32n7po9pcDdiVONuD83PNW1Kjbww+bgbun1o5rMmS1LQYHPHToM9fr+dThVDMWIAKjPFKMuVFFSSNlbdkdTgZ6fWpz8qpyGyfm4xircvdFyqI0FDIpcHCn5l3YJqUxoI2LsnP3cDGBUKbRRVGUY7lYHjlj1FXQsUoGTtwcEZ69q15kmJtIrQxsSeNvJAPXoeD/nNXS+3IJbr93H+e1YSn71hWGkYBKk7d3c9arblZioXcBjLHofasZSbgxpqILEFIwMfPxuP+fWpEOHAwRg5f0xXLe+oDZN4b5SQAR8qrT1Zhgkdc9Bx/niqjdOwCI4+brzxnHFIRwSw6eh/pTh8QFZlXOByN3Qnp709EKZ+bIzjp+ldXNayInsX04A3jPpz/ADpCuH3Y5fpz3FNysyN9yOTchAIIxg4I61Hnaw46kd6lzSQo7lxWRQMqdxI5zSbgDkqfnwCc8cUpTTiNqzKUiZY5JwSNrD1py/uyGH3k5znFYTFaxIy7ipU/xZbk8/5/pTlYhQoA4PeswINwByCcj3qyDu6HHPHFbw+ECtIuCUyw9dxp8XTg9B65ptiJhx8wx0/OpB+8Odw2452n+XvWsGBZhXcdgLMMndj0/CrQJGSDyBj7vNLnsgIhy5+6D6v3FWeOc5YlgBg+lL2jjHUBJE+QqrH34qPaE/hYkn+JqidRPQCRDsfcc7OAzY6D/OKesfmFgR94HDbcVi7OXkA6NcOAxBHr6D1/lVnY/wAwUEbB2PIrOz5QHKkilCQCUxlQOlXI9uBgE7c49jRsrIBc7mAWMnH3sDg5pNpycDjPeiSTAux/ucFQzE9fpVyOWGUpEjqjvny8vtBPUj61iNXvoQGaWKCea9i+xxQy7IGuZADM3IAT14yf51xutfEfQPDzH7XeWLsE/eBZ8hcdRVcpvFNnivij9pfwtoLOF1CzCuTt2SDcv5n2NfOPir9tPTLaaS3sL6XEit9nSK5cLn6Lx+v51DnFKx7WEybEYq3KtH6f5nhmrfthalIjhZo/kBKKlxuDN+IrgdT/AGxbpVRpIbqNiR5sgud6g/iF/lxXJUqpM+nw3CHP8X9f+TBaftWTz+V5S3NzeNnEDTiPaPUkkZ4BwAeT6V67pX7QqziAz3EccjKRkMQcn15P86qlPv1Np8JQpr+v8ztov2gYLVbYRSxuxYfO0nyj1PX+VeheHf2oLe18y3/tUFywBUtwv0yc4z3FdVKrGUdTxsZkE6Wsf6/E9D0v9pa0ublIWu0nSTIZnlzu/PNe6+HvjP4W1K2hg1KR4VWceU0DDIDcEZwfr/hXdTkmeHiMDWpfEj0S28R6Bc7o7W+jly37rfMoPXv81dXpdtJM8d7YsLpHbavkHdlgBlfr7f8A1q6aH8Sx5FSyZ6npu97WISDEuPmDJ3Hbnp0q7cxboGjDDc4Ii3Hgn/Of89fs8K700cklfQ/LL9oPTxF8QpnBYW/2FFhyT8xU4IPvXjvlhMhl57ZOcfWuynrHUZA6K3IDEdwo/OqzR5z8pzkbSDV9dBbGbIBuCjhhxtPr71SlTCtgjqQV21cNwKwjbkkfKh6Ec1GybQcqPmXj2qpTtJpARTDOAAflHJAx/npSNGhUBchge9ZuVxrT1LlmpMq8FRu6Y5+lei6cvyIAWG0AnjPFXF3Mpv3jcQbXxjggfMwqzFktj+FeemMiqIuTqgyCCOD3HSnBSHOBgZPAHNAgcMPTGeTjH+e1N8sA52nlgcsP5UEz2Mi8j3I+4Y4PQYr5u+LGjfaZUSNtnmzIXdh19AfxwKcdzLoO0Dws4t7cxRrvZQJMHuO9eh2nhZmADryMcKf51VPcWxsQeGPkTdGeG7D9a0/+EVVQCIByvDbR1rUexA3hp1UAou7dnLDr7VC/h1s8qG5I6UyUu5i3Xh0ozHyzt64XjFY9xp3lIQF+UZPT/PpSs9xRi3a5+Hn/AAUdtIU8c/CzyUlW5fXi8cz8xmNWbP0ILY98+1fqd8DJ4k+Ffg+PyjvfSYJPMLYP3AAPwxVI0vZWPTGQnGFfaXzgn+VKI+AAp3/TJrczn2I44XLncCF474/z2qwsQHJ3bVJzjv8ASle5nHTUl8vLL12+u3pSrEV5bsf8mgE0PRANx4PA57CrttG7naB8hOCdv8vyrSLsiTYgsdzH5iOMn5f5eldDBaJtKhTtwOff/IpuVhpXZZ/s8FduBuUkqStD2AK4CBdq/eC/yqHK7EVk01cn5MPxip101G5ePcO5x0qua1hpXHHSgesWMe3SohpO7BXapBOBt61Lld3C2gyPTSrFHTnIA4qwmlI/CrsAPy7hnJ9qOYeiRL/ZSAf6ngP1AqP+yEYbVHQcihScRWA6QMhSns3y9ad/ZW3GASDxn19qfMwasLJpSjHy/e/vCmjRkbdu2t02cY5/ClzO4NWF/sbDKfL4Q8jbjNWP7JBY4jwwH3SvQ+9F2thCrpUZzlTnAHSmjSFbgRnG7uPzpud3cewh0pFOSp3Dplaa+koBnbwcjGPSjnkO3Ye2kRxhWVAvOGJ4xSNpK/3SvqStHPIfI0Y2oaSY2whTgd1xXCXdgWcqUKgt/EvWmp9xaXObmsMSufmz0+UdMVZsdGlkZNqM5z0A5q46oaVtTttP8KgI0hUlm7MOntWmnh6OXJ8sIwI+YHJIFRzNMLX22HN4bR2yIwGx61L/AMI6gBDRhsenanzlRW99yQeHkIVyo4P3mHApyeH0DgbF2sRwBUuVynFtXGz6GAnChVBPIHAFJH4fIBJUcDgY5xRddgjBuGpbbw9C6gtEOR99SKhl8PwRruROQTgkdfaknYzcWiL+wt6NgDO3uM4r89P25vCtvbaVoGsQn7TqNlrtkY7dVwZSGAZPTkfqPpQJaOx+iHg/T4/+Ea0aeOPEP2CARgjaCgQbePpj8K6+GAKV/hX/AHetSI1lTYgG0kE9h/n0/SovIBAOeOnt9aAbRDJFtRhlTle4xnmuT1SBsPgMRj060wOAv7RQC2CvP5fWuTu4NrpsUlvMwxxxmkLY7/T9PkuLWN0RQoUZyvQeo/Wun0jTHivbR3Rm23C/MrdMVnU2sGp+kvg2SM+D9EU5EyeaDz/Dkbf61qv8+NqsPXnp7159Q6I6JHm/i6ItPbAnEcKknaOWJ/yK5WR0iIj4PQkY5r47OV++ud1Ne6wcDjBAJwQStQxxbS+AWUjqPWvAkrNnTHYaoRSAwHJ4+amltuFB5z3FQMjl+ZcYO7PY+lNWfawXDAr1yM9qLaAS7UmyW4H0600QEcHgfw0rXAais3bjOMA1WeJ0kBUklSDjFN6oC15auPnOH4wMYzTCwQDJGN2ORWUtWAmdrYUfn15qv5hMhRowgzgo39alO17APEfz7jyoIJPT64qY4mzyU2jpjtSAgERgUbdzIMkA80zBkyDkL256GkBPJIkcapj59xGCOPxqDaPmI25zxxya3pvQCJl5Dru4PYd6i2M7hWD7EbkhttW3Z6oCcRsvCM+Af4iW/nVlU5BZiFODkHFJ8riAqheQGI5AUY6U7aASV+9gfeHSl1sBo2UccjjK/wAQy3+Fd94fRRdJkuvIwyt+n6V7uA9ywpbGL+0n8O7H4m/Avx54T1IyyLqGjNHFJnd5Rk/iQdirKr5HoPavxB+BsV3a/CzQtDnjYT+B57vR7+dhg7rOZol3+nyqp+jCvc5rxMjpNZ1EBmCOCq/fIOea+Qvjv8QhoekXD2rLJqDARafA43Bp3IVRjvyynFUt9RLc/RD/AIJ9fD+2s7XTPHVvDaxa3pmnvcajexWipPd3MjDcS3Uj5EwOgA6ZNe0/tIXM2rG+kKCNml3MsII7/wD1xUVX07G60MzwFKP+EQhtRjfDdApjnIK8j9PwrYiTEwyQvI/hxk+leDmHvKw1ua7KxZdh+4BgKprsbQgQR/e80jOcf0rzkU1ZXNa1tHlZSiksx5OPl49a7ay0GW4jBQDcQNpYHnFYz3NIppamh4g0WTwv4dj1O8hXF7eLFDtlwx98eg4/Mfjp+EfHR8I+HvFb22pPp/8Aaekut+8LfNIqIcIP7vUjPHBPrzz1JRf3nVTWmp8YfBrxLbXnifxR4veDUNMs77Rri8RLkhVWVFWGERgHKkRA9cHp6YHlmm6yPFfjbXS6NBo+nYWznkXh5MnJBz2+Uf49K8bE6xaZ7mFhLmuc9oNxo3iz4meILWC7a4ksmto5CisCu5S5ILcMp55GeVIzkYr0Hxzq40SOz0zSQPLgVjdsxOSx6fgBx/nNclX93ddbI9qmraI4Tw/qqaL4hXUfJQ+ZoVyimeMbMylTyp9s8e+ORkV5tHov/CS/tFxTWVtJcvPaWlzcTbAGRDAkIwcfKTsPf1qafxJ9tTqk1d27I9Fvo7rSpL+KWc3NzZ6tNBC6naoROOQe+c56jp0zivh/9pLwHql7faD4olm2Wb2ckMueNjh+DjvnIHHPT2NVTbTaNI6O9tD6Z8H+FJ9B8ESanHbxSrc6HNbwi6OWWdk4cceuP69efG/EfhaLxDpWi6neRCWa2jRhvTpJ1zxjkE/ga0jeyt3ZtT1dzwbw5oeo+H/GN9q8LG1m1DUFfdGmASDwSO546/X8Pq/XNC0v4yaVb3mnxw6T8UvB8ouYZInVV1IAAuOSAzsqnjID47MKm8ed33Laaaa6PUt+N/D6eIfDFhrrLM9zpkcX9oNBGUeN4zje49zkE8YPXBwa7L4U+Lrea5l8L+JLW1vdE1uL7LtulDqXddoyGx/e/DJ6gkUU6vfYVSnJpxW5+Tn/AAU4/wCCZcmpS6x8Z/hNFah5St3rnhyzVVJRj8siL+BGehIAzgq1fzxXvgu70+7fT9StWs7y1+S4SeMoVYHB4+o/DH1r7rLc1dWgoy3X9djP2POubt+hBN4MM6KBn5vvBf8A61bOneAr5nEUVtI2egCHuPpXrVK8JfMy+qTm7R3PRvD/AMJNQnD/AG8vFh/lRCv4da9d0z4eeEvDxhudVkQy26EvEqIcn3Oa8rEZhf3Yaf16H6Pw14ePEpVsW7appeXrGRX1D4o+FNGWaGxgAO3CCNTxivMLv4uTXryCJpIMD5eePrz9K8zkcz9JzHH5blkFQjo9uun4M5Q+LdTvnKTXMjI7E8/pVttVnKsTIS2AM+1VTpWkfH5jmntqVk9P68jAuytypRzluxJ4zXv/AOxdc6VD+0j4HTVNQsdLgs4b+d76/kEUMUf2WSN2dz2/erj1P4CvfwNoqzPgM19/DTvtZn9Gv/BXrVJdI/Zy8M6ZBeW0klp+y/4Eju1R87IBdTSkrjj5vLi577Pev5XIGiljWeMs3m4PzDocV7U3G0Wv60PzzA0ryf8AXU7L4eWslx4502eMZ+ywEEMuOT9e3Ff1M/8ABMbRBoXir4keK9MgmGsaL8LZp7mC8GY1t54WjLjA+VgQrY7jg4GK1pu7sY460Ez+YH9oe2+x/G65gRfMe1so0eGM52iQbgDx7498Z71wf9l30yDy4ZC/YFSKydRJX6HfgcBPFUEoq7/rzOu0L4b6prI2XA8qIDcDuGPxz+FdZb/DPwhoqvcapcWl3Kz58mRd+36HPTINcOIxnu2jofpOR8Cwsp4hav8ArpI3G8e+F/Dti9hpkcMX7vClQMD2A7VF4X/ao8U+C5xb6Zq95BEZ1bbauIxx905A7HnnP41xxlJ2P0qm6GEw3s0tIrzMrxj+0DqeqX13qr6rPc3mq3Dy6jPdXDyNJMT1YsSevf6V59afF7VL+aQTSSiMNyN2FZf6HjpV0pSU1K+36Hzub47DYqg6aW6s9zoJvFd5qcDJJIY4Gj5jbuf85r548VXRfWLy3RcN5x5A5wenSvpKmIdSikfzjw/klHJ+LKko/Dd/1uzK+0mJVG/nP3icAHvW3o2+Wc+YcQxjLuR68Vy05Js/VK9WMKZYvZ4IXy0gwQPlZv8APpVaK5jRWl2SPnGNmen+TXXeNzyamIVn5HsPg/UEbTysjhjAwALDsa2prlpGIUkJnGN3SvawiSgj+Z/EKcpZ3O/QpyNgAfeGeQ3b61aM1pcwmKVUPA2g85rtrrSz6nxGCruhV5l0PJfFvgqO7869sGAOCCgOMmvn/W9KvrOVlkhY7ATjHUD6/SvIre49D9fynMI46il1/ryPqn9h2+Z/GCTvhBDqKtHkH5DnBz+Hb3r9wnvdmW3qgPIOeo7f0rjqT5IXPWgtTzT4j3tzJ4Y1VYVYObdgGU9sc4r+bz40azAvxK19ZmMjRzBJZNmcMCf8a1o72NIxsfS/7CXwy8K/E74vWK+ITLNHp7J/Z8CylYzcE8NgdSoBPTqAe3P66/tI/sEeKvBWueGtZ+H+rq/hbxPbxvNps85aaxmwCCGLAspxkdWXPUghhy4zEwpcq6s7sJQdWol0eh+s/wCwB4kvfD+ha1+z38UWUaza2C3emX19b/Jc2jKAigY69BkZDZ46la+Jf2k/2NbGH4z6tr2kRmGKeV5dEbb8qTsMKRzk8AcA9hjPGPDjmdKFRyXw2/H7j0Y4Tlm0fpT+yH4it/F/wqPwm8eacumeJNFu2gRdSj3iVdoYeWTjK7+Rjn5iOoIMGs6roMV9L4Ks/COh6vouieIhb6tfXEW15FSTEgiPIJUbuQCAVwMcmuZ4yXtLJ6b/AHmE6Sptrqj6G8DR/BrWLCDTdD0ay8J+LI5EWK0luFRZk55UHHJKjAwePcYr50/4KWfsoT/tA/s+SalaW76l4t0LT5tmt20wl8ydDI8eJM5DLlVzkfe/P0MNVk223t/mKnHmmr7H81/wk8C3/g61vtGvoZ7TXdPaRWFxGdqugO4Nn3XGPwwCCK8l8Q3yy6hNLKjpIk7B0lPRvUeua9WM+azZ6Hs1Tdmdp4FmmTUbae1U5hlDeaxOP8+1ep+A18j9ovRdYmhE7JeWt0EjHyNKHXkgd/54FbRldnJXpI+Qf2nLqLUP2t/i/fRfKk/iiNgX5wBAgPH1BNcH8c2QWnhUb/kbTYi+CQRnPf6/5710RVkea04yaPDhEi5GMdPr+NZxjcM3HBPVV9+9MymuVaGise2JAVO934wv40vCylcZ6dqDNKzuZtxGPPY4OFI/Cm+UQoDL0c4BWgq12XrdRlEKclsE7ata3Yl7jRY41d2XUIXkCvjjt/n/APXT6HXTifroYBpX7GPxNv5vMjtrrQtPjs0jb78ytIcD3Xr+NfPvinRrt9G0DXkjlniTSIUWVBh5EKjk+nUmspfGd1C7kkjjdIil1nVLfTbWNpppGGQuBtAx7/T8a968ZX0vgvwnZeG4riOSWeANeDfn7x4H+f5VnsehBWaT3Nf9kz48+CPg98SrbUPFOn2nnTgLaXN1KpGd43Ab+BlQwIPXt0Ir6I/bf8K6d+2B8R9Iuv2ddK0PRtb0qxSDxBrcEJjuGS/WN9sbRJvZj9lbBQE5BCkcvTi9x1Y8zi11/T/hz4a+Pnh34pfD3V9O8C/FOfUrmazaO5gv55J/Ku2CDbJKJlD713E7WBGTkFsFh8N+NX+0TBQ26MyHe4HfrRqCp8tK/U860+0Bvgdp2owIXHU19E+E7beIWJC+Wo4YcVMrWOvDK+h9P+AoH8xcpvX+LAr3qz2RhCw+Yfdr4biV6/I+9yKPvo91+HS5vLbzFJ3SAxnriv0h8Kj/AIktii5LBOfbHb+dfz5xFpXSP07AL3CbxYCuhOVBD4PAPcDpXhHgxzGtwmMJLeSOz4/izg189FrlaPWirRTO9aVJCVUE5GQFX9f1qaC3zNuIO3sAep9a51odENEbW7AVc8A9c89f/rVC3ls7RgFmwMs3/wCr0pfFIFG2pVl+WVfkIT03d6iKsQoIGGOBtH6Ck9BiOuBgn7p7jr/nFVTjBK5znB570Csm9SAHcNzH5u3PBqpO5wwHXA7ZqouzKUdzjtVlWKaNmJZJBjGOhGK5K/j8pOQxyx2L6+ldFO9ylHtuZqqVjWRiNqsTtUd624ZFmVEDBCD8yqO3oK1k+Wxrb3bI0o2O0kcMo6MOnFVljdrkMWHy4yAvUe1Wo+60RNXSaLok33EiqDGigYBb2pRhSQM8nqPT1+tPp5meyHPIAyPuAUD7mOCfWnROGViOCCRgdfrS5bNLoDVmTYCqZMM2PvAmsdn3SPnlGUHYV6DFFNuLv1GMWYHcHVliBAXjnHrU8WzeFwAGIYDHNaxfOc905K5pt+8wchTyBkf59KaFJU4PzJ94nvWqbiKzi9S9DDmMuAW45UnrWNcxrLIoKsHAxuxnPb/P0qNmO1ii0G1Au4oV+9kdazZFQOQ+dxznnFEb8xJjytjIBwCe4qCLYSDh859apayswIp8Bui7gMgL6e1RWsfz72Qg7hit1pIL9DcVnb92ecqDnb2rQslUqwVyxXpmktzG93c1WiDRsr8j0J6H/IpFj3fJ/ExwaTVkGzLEAWJhvyMZB4Hp+lZ920seWBOCcf8A66G7SFuOjj8siSRiAeBkf0rX5EWwDaN1PQieuxgXB3zMJHORj5VGDXx/+1JDayeAdWU3XlSLp13uBJGdqMcV04Nc1VLzOPEL3LM8c/Y4jnXwlZmG3EcM6u0kpUBm+UDJ/AD8/evsecAMrICXRsH+delXSUjmoRfMzZs4GWI5GW65PbmpFTzN5cOgX+6eK5Fq7HetkXI4vlJiJ25Oee+aLiTAAUF2AGQO9D1sPYxXSMdfvsegH86r4K5GTjdwcdKiV5bAatg2w7QOGPOa6FHGPlb0yAetaJ3diW/esKxLIFBbgkswPrVGfDgoSf8AgNSti2ZM8pG5F+ZcYC1DETsYkbgOvvz1q46iemhG/OM5Rufxq3FERnhj8o7e9b2W4iSRgoKk4bOAGHTFQMrHCgZJGenap8x21sUboYz8oK/TpWDcpgFsBdx64/WgRUj24IJ+Yg5/pUpZUAAILFumeaNgJFREIxnO7JzU8bbSw2Z59M1tGT5bgX1iDogAPIOcjv8A5zVuKMDAxj+6p71cWmD1NAb8AAYVBnk4H+elVnzvKqPmwMkjpSWsvIipeOpnuTGGGW5zzjqajZSEckk459uf609jMrb87Vxk7j3/AM+lTRqijJJPz8jdinF2DcuRcqVY8qe4xULjeGxyoz0HP0zWwT00IclX2A8j170kh3fKD8xA7/j/AEpJ6kS5VZPuZ00X8WWJGQeP6VSuY1Yqykdh0701bYiyenUpsw5Uk4AGcLxUI4P+8egHaqWhAsmNhIBOG9OlVs8EAknd1HbNaQVkVJ3di8sZGdoO4AHJNJx6ncvvyamyc7CtY8X+JfmGJmjOSFOQx/AivCIY0VCGH7wnoBjP0rrpq0dDjqSUnofQfwuhWOwuyGG4OpJA5H+c17VaSbgF2/KD1PNZz+M0g7G3G5UFSPvc5YdBUDhSWDFY2Y8MF6e+KOo7XlYz9uCecbhgceh71EFKsAcZArBr37sTTiy1BgYU+vVj1p0sZIJLjkZxjmpklsDu7HP34RQAxK89M8k+lc+cI+SDjjII5xUruaRslZmdKOHIH3cnaT1+lZxTLNx83Hysf6Ve6L5ot6EPlAOQpPXn0AqNjtO0g89h3rKcmkrB9ohZWZl4I/Dip1YhQpG4gDGBjms+jY5L3CVDsZTtJbPy5qaJSclh8vbA5HvR8LDlSa7MnjZdx3D5QOdo4rTjAO1c/eHQmnzco04uRZXkGMjDKe/vTC4VvuHdnAYGrUuYajGyTIWbdtZSFJyORnoKrhQzjd/EwG3OK0UbMmVOdxqswYggl+mMdaFyCAVP3sDI9ahIxUHFXJJAURV5zn6YrFuU2ls8nt/9andNWB3cTInby8lQSVAJBP6VjPIzO2cbsZPGMitlqiRiZwTj5snoOlSlUZl5b/gPaqjKwD1CDIGWGP4TzUijGAOFGTlh3p8quIsqjMVAIHqcf59qtx8EKQeDyd3HNPYYrAh1wRtA4Xb1ob5geSeR+FJa6DaaKk6hUkZTxjrWe2NpbAznntjFNPl1RMloRheS5ztx6+9W4ycqpDHDcYPSujYytYmLKCVIJ560w/Nj5cfMOo4FLYl6FGbpuB+6xyFGM1RcZIPI69K0hoRNXRXIbIGRkn+IVA4VScn5Secmuin8SOKqiErnKqON3Priud8Tf8g6eEqd/lljxzjHWu3CxtOx5+I+A+UrgLLc4I+bIxk4rrNJXaueQF7E579K+3w8XGlbyPz/ABzXtmeh6NtlkVSzBcetezeFVIdFADZb5uMnNOorTPKrvlVj63+H9pF+43od3VWUccev0r658MxOWt1lldk2ZHHAPv8ArXJUjqcM0rnqljv3l2bdsGC4HUf410EIfJzjyv71cT3M/dijQj/1yKgLc9xkD61sRh0VsgFsHdg8GsJJxZJU3bUfdk/RqsQMr/ICwfqjEcGpegFjyt3y7c4I+YCowHWYqW4X7hI6etFmArS/MPLBCKAWbGc1TbmVZYlb5mIkYjgCjVSKhpI0oocOX3HhRxngGrsID5CkDHfPpRpc2Gqih/vfLkj3+tDZTBQZXOPl71Ut7DYRSu+SylNrGrEUe+RsvgEce3+cVF+UNhrQ/dz94kDnv/nihV8oBQdwY9x0q+XViJlACnIJPIAzxSBA6EbS53ZAqb6DJ4pN+zggg8rTpo923aRk5+VhxU1PdixpaMuWqhUw5bdx5YA61KAwcphWBPIIwB9fzrErqNk8xCN4LA9s4P8A+up42ZmVlGE/ijB5Ao6E7svBd+GIGBjkqMf55pSuQpIAcHACHA4//XRewW96wLEzYUjawPUnJqaYYCwohwpw+RRa6ZUYplu3XaoRTyoAf6mpooGd2lY4KsPL5rDqSrXJo8woWkGAD8+RURlyj+WTkkbQOMfifYfrWNTSwtJan66xpG2/cVDMMAheeP58Co5IQHKoc54OT0Ir7+U5SVj57YfH90Agn5iDgULAzfNt456fWsJTurAPjQAqMHcFH1qcQg4yv5CueU3eyAs+WqDdjjn5c1EYi5GRwpz+OaOfUylCwJCFfByRxzmmCILkAkcjJBqZ2VwtrqW412rtI+btUyA7whLbiOuOPypbEkgyQcEk5I9elLgAqWOBnjjFNPlEOUIGPBfac4A5z6VGy7ievXselaxbdwHjcpO323VbijywILBgc8nvUqbuBZbHzHB49T0psbgfKSMcDOOnua1U+UCR2GCCd/tmnRuYiQcbTnAxzSlVTV0AERuzMBz6BuTVR1DbgQQwPB/z9Kjm7AUhaPHcCRZXClQCvb3/ABq/BdzRYVhE2WO793/D25/z+FZ3vcCa4mTA3jkdsbe3/wCukTayEZBOPl571pGd3YCIxk54OFI6g1AY5N5xtwhz0/nVAIr/ADk4Of4eMAVfWMuBz82ec96mTsAiLsc85OPu5xUjSIoJU+/XpTjK4ESZlww3bmOCewq1jpkcdxjpRN2QD2VgpwCWDfdx6VmSW+cltwYjGMc8VLm3pYCCSDC/Lg/QVBFC24MSAoPHqaTk0BqKr7gAcZ4Axz71fjLKgP3jzuyuQBS52BNHuboG+8eMVbRSVC9McDC1XOArMSjAc4OOBz+NQmJmw2SMH5cmnzINkQtzvBJYkcHHAqWLdgFidoPHFVJ32KsyVk64IyR/d7U1crnILcYBAx+dLmsrk7MmAODhdwJ6g9qcq5JAVufasW7sCQnarICWBHQrzn2NVy4U9FweqkdKmT0YE+zcnyr6k8UwIEySDy3L7u30/wA9awAmMSYBBByQPl7YqBCEcKTwTjpmnsA14grrg9G9etRscYUDOeeDTi7MBo+bb6DrxVhPm+VgSMjnFPnYm9CcsFxuHfpjFSqAQuBkg84NVGTuY/CgdV+XGSc4HNQNDtwxyPm7mqk7RJS97QQ7ThGJyrEZ29vShEb5lw2Twf8A69Rzs0kmiRUyrYb5s8DFV2QKrEt84yMYxx/nNZ67EEcJKkhgTz/CP8aXfncrAjqacnd6D2FwOMfe3DPHalxtJAYkrg4GTzV03rYBm/Jzg4P3i3rUK5BGG+XPc1cnZD0LSspxk4P8J6/hU8f7t85wob71EagPQux4GSjMTzgD1pQ2X5B3Yxt3YzipdRokdtIOCTnPTH+fWrACnkg4Y9QOP89an2kgFOzgAsctg89aQ5w3p9Ki7bYDeoAO75TzU6ssGwkqqZyrMfxodwJB5XBJYbTn5jkmrUa4X/eGBz1qr3AsIu5Cuw8cM2Ov+FTqsex9zZA4G0d/8ildK40myaBULAqS8mBjAGPyNQSXEMDMZjs2fwk8c04j5Xexw/ibxzpNlatHHOFlAG/fIMKR1wc85x7V41r/AO0b4a8NW1zezahpiXEEBWEXFwhCvjhtpbnkZ/xrGStstDopUZS23Pi7x5+3Hps5uIk1i+vtURSsTtA5iRAOoYfL+A9etfDfjv8Aas1jU0uPs17JLcXMoCiSXbvPqR2rCXMtD7DJuH51veqL+vkzwvxF8ZdV1VIVvdSJMKHEURwuSe/rXll/8SbtnHl3GZGclgCATUON15H6JgMNHC01FIyovHt3xHDeybsfMwPNSL40vJ3MEkhmYMP3sg6VyygtT2IpM7jQPETbVErMi7cKxOcsDjpXpNnrM6SI8k0rncTHlvuj/I//AF1rHljAdWClFs05/GksSsk0/mMh4bdjH0FYl14+kUBI7gbCf3u19rLj0NaU/dlZHlTpuUr9DFl+Nmq6R5HkavcvLDNnDOCCvf8AGus039rHxFa3Slb6d0iIwxfhvYf57V13at5HnYvLqOKpvmX9fefUnwz/AGzvt06R3moMCrgGTzTtHtwT+lfof8Mf2rLK7skWLU4YrLczqI52LM3UA7pOOeOTx2xXs5faU0z85zvJJ4L3o/D/AF5n6afD344+CPiBbxoJimoyWCLHcXCbWafA5Y5w27n0Pu3f2SfTYvsMl9BcQXNoq4+2xMGjDY+YHGeRnn6/SvsKS5YI+UcFLU/Jz9qO3ii8WaJPZ3ckiTyYk+U8uPvgD6g/l7V4y6ksoAZeAfm5yK3g7aGElaViPYMKBvHJzz0qAxtvLZAQIOo5471qIznt9x3A/N6gdxVWaPAUHJ5JPoKaApNhc9QQPmOe3tUMoJ2hc/Vj0pq17j2IQqso3DnPzbR1FM8t+CB3IKgZPFK2tgdnqjWtgoKYyCG5OOK7zTC6xpzz1yVz/wDrrSKaMr2epuwKCPvD72ACOuP/ANVX440UFslu+MVRFraEoXGOCpbhjjFOACg4B288KaBCFWweTwxKhqgJUErg5YYxigiSa0KGobfJxEDvwctjP5V8+/EyDzLUOXMYWaMSZ7DcM0GbPRvCttE1jbyKN3mfdOTmvQrW0iUEjO44G7FUtBGrBGpym1dhPLHtVxYQCSgDccYH860i7gNeMS4G0Kd2Dxniqj2yDcdp3DtjrVDMq5tIzgheD2x0rlLvSkZiGB8uQlenGKBy1Z+H3/BUTSoLW9+EN9DCIpbb4htG8m35hEyqMZ9MkV+i3wJ0Xf8ACDwTIB5kz6RGFcA4AXgfzppXY2vdPWlsJlYZVs8ZOKb9kLM2Fb3bHAraOxhUH/YdysAhxu6Y7U06ecMNxIz1FV0I2CO1Zcox69GZasraO2QoyVHGVo0QDRZkblCkbeQCOvrV2C0B24V87s+30pq3UR0VnbMcZB4/iVeldfa2OEDHgp225pDLBsiQQFKlW7n/AD6UptBgrKq8NyMc0gktQS0w5+UMpbH3RT1tsuMD5lOTkdqNhEj2IHDfkOuKiFsiMIyeFb1xTVh7aEhtF3E7DuI6MKFt1yFC5cUhEb2p5ABYDqAOacttsBIXkn070DaJvsYUgkHIIO2mi3JzlWGD93HT3oGlZXGtat/dyNvGF4qQWoH8PAI4x7f/AFqBbki22e3P0pTbY2jBzu6gdqBELwfNwPlz8vHenpACuST8jHAxzQMd5QXBA3D1xTntk7YVj/DQXTWpE0QwcrjaecCmtChXcVJA54NBUvhMy7hTy2fbkgcc9K8+u7ZZGYqVRie4Jx9KexkzOFgZGQBVIyM4Tp75rqdI0hI0UgLnnc23Jx7ULYErs6tYVZRsj+VfUfnT44UUlcY9yO9S3Y2UUtRRCgfPdSO1SLbb8sE3be4HFFxjhCoK5HB4wF70/wCzLgjA4I420NpAPjt1chGHfpt54qUQRrtwmNjHlhnPt9eKmUrbAIbRGUtsYL7dRUP2ZWBwpbn5Vxnn3pKVmTNaDPsO790AoDDAJOOa+A/26LCB/AQkLpDLFqdo1rIMg7jKikjH+zn8q16GcdZH2n4MjRvCnhlcyMz6FattA/haNSM/h/IV2i2jbQFU5HXcM0r2Hs7kjKY9oI3DdwMdRULqwAGCAfbPFRz/AHkFW49QcAEdqwLw5H1Hp1HtVJ3Qzj7m2ZmdV6dBlTzzXNz6c0jqm1gQw+oq7aXCNm7Hsnh+yWOwt43BZ/L5IX0/wrobKxWO7gZY87pwCO49x+NY1dhLY+1vB4VdAs1UN+6jP3u/OP6VvnhGGTlgRnPWvPqaOx0JppHn3iWMGaFgRxkEgVxjIJSADna2HPt/kYr4/OtK1j0IpcpLJGohhbf8+990eOVAxj86rFgAFYYLcr83+H1r5+aszeOwqxIzlyDnt6Z96Aqb8k8FgA2eBWYxrhArFiWUEheOlM2oBnDMw9sUAROpLDacAEY44zRIGjQBhznPSqjuAsbMvUD5umOtSSMDjkY2jHsaT2AhX5kbBwu44Y9qbInmZUkdB9a54aoCvA7ISshHXgsMd6ssnyMyqvYnjqM//qo8wFMW9CrEAKCeBzVdleMhQeMjvzTVmwEVy2VJ5Ixkj7v1qXysbSCFz3xS2AryRlVZgDkA8sAcio2bcnyn5k5YMP5VUNJASW8W7cxVgiqPqTQ0gZgoUYB+gxW12tAHsMAkEjPH0qRQWiIDYJON4HA+tCXugORfLchsnJ9cCrTIWT92M5Jy2O1VBagUb+Z9OtJLtAzeTGzfuxknAzjH4V13w28TWviWGynjV4pnBM1vIpVlI+oHavYwbtEUvhPfitvNBNYXUQksLu1MV5AyZJQggn2IyTX4Aftpfs6+M/2fvF+q/EXwne6pefCPxDr8upa5FpU7qbSViu5pYwQGT5mPzD5c56cj26DTaRlBnjWsavBD4ebVLNrlY7i0LpHdptcqRkZGeOO3b8K+B7LwT4l+OXxZ0zS5724s/D+kakLmdIQP32zqpbPAzn8j3xjT4WPl98/pp/Z9+G8nw98E2kVtbtbte6ZbOnmQEHyeoO0+uAefy7V5Z8d4EW31NnI3Sxuq/Lt2t1JrCcrXNrWOI+F2+58L27sWJ8pWzu9iP6V3y7gRlcsp6jg/SvExavIcVqWVfLhT8vQE/wAq7XRrdrhA7EYQenH+eK4JXuau2iO60Kza6u7eHOVa4Cvhe2cfh2/z09sv9S0fwwrRRSNPFbRE3G1RubHJVT/wHrzj37807cli4x5mfFPjD4h3PjzxFb31rqX/ABT2nysttYwtlXdWILsc4wMAAeuSecYwNb8Tb7PULeOTLvblWix1Q9h/nmuCpJLb+u56lCClsfLej+MpLPQvGkttI8IutZeHT3UAkxgYbbj+HKds+mR0OO/ia3sPD8FxHIIr0nDIzdD6gDH8vwHfy6slyvse7haUopWRyX7Jfii98VfGX4m3N08U0WnlLVEUD9xHaxfOfb95cnOcnNdJ4q+JNn4g8V+NrK1uFjnttTVBcCMMisFHBGenyEH6HnOayq9u2/3HpYdPmsXfEXijTNF0jwTHfiQ6jr2k7opIYwwdWkKYJH3fmU/z9cd74BbTfC/j/TvF2pvc/Zj4WS3i0+JAFeYZMchOeo3N+DE84rKLV7M6J60m/U4XSrm4n1PXYdWuHvXj1me4jYc/LK5cLnvjdivOfiZZ/wDCV+TaRvIzaexeK3Vdy57Aj8B+NVf379BU4+7ZHrHg/VW1T4P2k8StdTaQZIdWQvzG6ueo6jnP5fnx7WifY7cIhKgs3A/IYPpVTlys6Kfb1PO9c8PxRy2eow2/n7pAgt4gMjkf4n/PNRXOpz+EtV0mW0RI5dQnGxMgN8uecH0x09PbkZTkpSv0OiML6M+hr691GXwTceII1hk1K+uUX7IUAEkZ4kbPc8ZweuK+eNSRdI8Q6deRRiDTy6teXAOPLfOEO30DDn0GPqIcrWQ4Rdz33w/4pPiDxHZ6Destxb22mwnTzJHvjuoiAHhwc568qRgg8Zr8p/8Agor+xBoEupn4n/DfRJ7CwvZn/wCEggitt6WT55f02HI55wDzwoYdmCryp1S6cF7Sy66H4x23hPS9JOoWupzqmpaPcFDblPllX/ZI4/x56EYrSfxZ4Y00oAFhlRcgKv6V9SsTz2XQ/T+E8tpYaSqy3/z+Zwnif40Dz44dOVVhQYlZeOfr+NeKa9461jU5ppJbqdbfb+7jDcfSrjSlPXoe/nefPBwUKXxP+uqOOtt14JJzuKq2Tls4/OpzbySIWjypQ+nP410eytofl9SvKpV5pas0LYuhRiCuw9PetiW8Bjyjjap54ojGz0LdVOBiNqPnSGDJ3Z5z3HtVe31ubwtrdnrlkZUlQeXIc5CrkHkemQP8816WHi0jycVHmTR+z3xJ/bIi/ag/ZX0jwFrw0yHxH4U0bRtM1K6Jb7XfaZbjHll88HzFiOQMbVI6k1+buoeF5LZ0jtraRLf+ELHjA9q9CUmtj5zB5fLDSae1/wCup1Hwn0m7tfHdvLLbFYjsHmyxfLwQev4c+wr+mL9jz4y+A/hvq3x/8J+KJ/7O1LUfhVq8MV6lzzJK9vH9kA3Acb/O9fvDupzvSr8keaWyODMssxWJbjSjd+qWnzZ+Bvxt8PeD9Q+L/jXxlbW2+y1CS2FvA5GF8uIKSBnIGQcDHAwMnv41q3jPw3ou5YbaJnHXcp3A/TpXi1a86knfQ/beDcjw2SUYym+aSS11Wr30u0eX+IPjDebEtdPf/Rgc5X5SPavMb/xnrOoOxN48KH7yhuDUO/MfUYrFUn8JzUl2JXbc5ZyAThqxr67aLcSSG9c9K6KUbM+YzCpai2ma/hiRdRjuGmdAlvnG7jPTmvRtB0bUNSF3JpNjPeLasNyxx4zn0z/nIonKNKV1sfn+KxPspM9c0LwT4r8RwR2WlaXM2pOoC2CwF5Mjtge4qLQ/2Ufip4v8VXCNol/AqOXupfIAYYGO/wBOc+nft3Rx1KNOz3PiXVSzF1Edlo/7FXjqz8Xz6fqUjT2NuVF3IJVRk43D5GP3sN2BB7Z7evad+xoNE1A6nN4hsNQ0e4jVBZTwNHdQSjpuTlWUj0weOcjGOSGOjd6HrVsdOqlpozRuP+CfPiDUpzq1vqdvPp17cAadDDbsrRsADgE5DcEcYyPevnn4q/ss+OfCF7aWt3qVhBayylEkiGd2OeMcDA9PX3yOqjmMKk9dP69DkqV26d0trEFv8K9Y0jTmMM6yfKCzYIyRjpzVOTwvrqIoe36Ln5T149vpX0GGzCjCNv6/I/GOLslr47HOpDW/p/mZBtbuDd51tKmzPyNGcn8h7Vztzfqqs24IBn5PuEeuQRXsSxEakLI/PJZXisPUtJben+ZnTajiNWc8YHyEYz7VkXdno+oWbtfYWUE+TNGwBX1BGORj9ee3PJWtJ2Z9Tk8qlCqmjp/2WUsdE+JmsaVHLF9mt7sPvU7RtPzL+HFfrvb6yJYwBICVGRkgk+leTimlA/Q6VpQujh/H+vSW+halMXEccVpJg4+8dp4H418ofsh/sQfDn9qHxb4+8ReJ7bUNbuIrlPs9qt8qW6yMuDgKM5yB1JyT0xgEp4mFKhzvY3jTcpWPsb4afsaad8EPihqGkaPoz6Zcab+9sjgPIy/3Scjn5egyDxg8cfo82o3XjnSLawlu2ubvT1ETpImXWRe5568e2CPxr4niPHwrVoqL0R9PluDdOKkx2q6Zretabo3iHRYpf+E1+G7G5nntpikraejfvoie6MueOhIHQ8n6P+IGteCvix8En8W22pQjxCmlwSW7BdjwTxOpDyfU4yOoJOe27x6FXmios76lLlsfLHxM8e6Wnw48J/F7wBfm08V6Fq8dp4xsNPlJW5iZCsdw6H0cBTn+9k4Khq8e8FftaPL4qtdS8XWkVvpFnuYpZRyOTMQSGkByTyR2PuG5A9WnGcranl16H7ty62Nnw/8AFV/HHxLbWraS4dZ7lRYRg4EaZ647MT6gk98449uuf2t/EXhDRrvw0bg3+jyXryXFhJMUk5BVgG6cr6/hgZz7kE4rV6aHIo2lqfL3jVPCvxc1O98T6LbaZpd3dTZ1ezjULLIzHknr82B156YPXJ/Ib9oLwBd+DfE9tZWQlex1S9kFs8iYKkc4P1GePb8vRoTct+52R1g0ztfBenf8I94Tm1vUZVV40Xy43BBYng4pnwR1e61r402s0Zz/AMTmxWAHPKmdTgD6gfrXbTkuWxFRc0T5a+Pkkf8Aw1b8UFADbvFkqFQvR14IH6/lXK/GeeCS60mJ4srBaRxxRA8DAyD+ld8djx6iseFeUS4IYlQeeT+VQspHzkdRjcyjBxTOeae6LR+6oyOO4PQ0HdvXjoR8wXoKDJIqtEF88nLHy+FxznP+FEkW22DMPm6rz3plwV2S2eS8IQBixGABzmtW8uUXXtFglyPMuY8qV4+Xr+h/z1pHZR6n6sePb+DSv2Jbu2lkHmXetWUJAPZo+gHrya89+GF8niPwrF4e1OOd5X0sR2fyZ5x0z2Ptx/MVi9GehTTvoX/CHhGy8KvqGpyxM17ZJN5TXCjhlAIJwMHp6f4V84eKfGR8Q6hJduZyyEq/nDBDZ5H5g+mKS1PQirVbvY+hv2Tf2ddN/aO+Idt4Z8W6rHpOi3Vu32SOJkS4uJSRtiQsOCcf54B9s+NHgXxT/wAE6/jxpGtfCt7+bwbrdtarqVs98Z2eaEOQpzhN6+bLgED5Ww2QwcK1lcwrT/eKN9P1PKP2uv2p5/2lLHwqZ/B93BqOiIZbrxTqFvBaSSsVIEQiikkLL+8LFiV5VQB1J/NHxLCQPJXcwyT8x759aUpW1RpTg1SdzitJGL1WUHaj4JJ6kdcV9AeGJiTGNuIxjJxnmsn1OzD61D6p+H8ZUPKg64GWPFe6W8Sx7C7ADIxketfB8STtc++yFe+ke7fDyPbeQ8L+7dSOM4r9HPCSxy6JZtDJ8+MOu3FfgGf+9iEfp+E0ikS+MIyujdfnweCc59/rXg3hXypbaGYb1d3kLoRxncetfNrrY9Oy5DtZ42Xb5WcHG4qO1X7RlHyBizIOGx1qdbG8di43ywncCX3YHGM1HFtXER3PKR95Djim1y6DtcryK6uuQdoJ79qawxtxn3AHSktCnHl0QxgVkJB3JtBKY6VUnwAQDz2XFK5NkluV1zgR555PWsy8lzG6qMNj5OODinsENNzkpvMdVD5bB6dxWLeO5YCTnYOGPpXVF3ZrHRoxmUFt2CY+/NPtpGjmJXO3ovHGK2ttcu/KdJCS65UE4bk5qCQsGaNWXcWPUfr+laRSasKbuieOAuyht+4cnB6mpIo3h3B3JZ3PUdqiS6LoZKMrXRLIFbKldw7YHekiCphcnOep5pQs18x6MuXjOqKiICMAfLgA1jyRuGDuoCsRnB5GPU04qxDuo6lG4YqiqEKq3WTHNFtJIjpGMO0jYLsOvsKIycU/UxUWnc6LLRZTHzA885z/AJ4oKj5gOuAcZ710c3YHfYtorBQVBZuckHHFZ94yq4Ev3WPO1ec1O2+4WMmSQfMyHoeNwzgfjWXPyhG4bsnadvWnHV6EmXIo8wqynAA5xTI8CRlK/OB1B6ZpxdmBl3MgBYMjPzgYPvU9s5ycMOw24rok7Cau0bO5iCrqeSMMFxitayX5B8u3k89+tStXYxWhqv8AMmwDgD5sjrUUSPuYtzsx81N+67Mb95XReRA20NnJXgZ6+9Urg/M8aqPkP3WNFO/NqSVUJYqzgjnCqy1s7kwIznePu03HmFK0dzE8pYTJMoEjZON//wBf618N/tgX0MfhDV/LG2SPTz90cHccY/Jh+Vd2Djy12uxw1kuT1OQ/ZJ0zyPBInDyBhbfLCCflBP8A9cf5xX1nFCU25DFd3Iz0+v6V14lWZhh9dDftwI4xwfmHyn19P6UzbLxyBnG0AcjHrXNa2x320LoLKFRTlSAeDiknYIh5xjPzEUr3DYwZV8rbtbcz5zxULMRnB+bscYFC90Rr2L4wpO4NkFf8/SukgQuCoICqucEckUn7quUtdB6kBhgFcnqT3rMl6scnGT26/Smu4O1jGZmYyBgApA3ZXn/PFBZoVVAB/sHbjnritYK8hPQjKEsrE9zjir0I3IdzcoeOeeO1afCwSux0gVsgkFgMDC1AwO7aQdqjHC4ye9Da2C5TmjDYBYkdgtYEhD8MD8pxgn/PpSS1C1iivDAYYhW5wasSRrtB/wBv0OQKNxBGVydxzyMDFTxje42gYDelXCNweiNRUAUKCdr4B+lWIflyrHDb/k4qoq2xSS5kjSiXqF+Y55wOn+cVCwUMc7vTj2qraky1VjMuE3MGUtknGPSqrxsxQhh1wMA80amHqNMalCADvyR8x6+pp1spyUb+EjnFNbjVroubdpyCSGOBt9v8ioJOpIB/OkJvqNRN4ZnHCjjtzUTJjIOcdcqMYHvW3LZXRlKLi7FOQFQRg7ieo44rNkAD4LBzn+7gCnSVgko7ozpO3BHPYUz6sOD6Yp7GYqhiSAPujrihFwRkHgjdzWlPRMroWEGcgN355ximsoR+DxkdR3rPmUpNMi1jwn4ls83mr55gVD2GSTjpXjaso2oD8qNgcck9/wCVdsHyxsjilZNn0H8OFMdqpcMFuMHZ6ECvabDYyl26Kew5rOKRsmlFI0t6lWyp4/DpVRl3ZIO36jJo6g2kQYdmIz/+qnmPcQoUnBzyM1lJ83yKWrLEceMFQN3PAHNVyQhILZKnO4H/ABrN6qw9HY5/UAThhkkMckrwKxtg3sXPyqMk4oQJc0rIzJV3HCn5snt1qkUz3x1+8O9UldDjG0iFl3cZbI/ujFRMvOMHrjrU1Ph1NUlzXexFv24QZT5uGpiMC6nH3HPDnqMVhYpbal2PZJzkDBG0qO9PHY543YO7OKGrMlfAXFjCYDcY5GV4qynJUk/KWA+7waiSYlzRZbD/ADAA8LggY/T9KkZomxkAc/dxzXRFXSZSfNoVGUK7K2eP7owOaiVN5JDDjPGOlaW6mckvmLJEYwCW+bOBgVH/ABFtpzxjjvUrUuVmMuGcptxggdSvBrGmbKFcY+U/MBQ1bQxldGTODtBB6Hk7aym4YjcOMHpV6taEvcT5YxjBB7+opV3AEAHJ6ZHH41pG1hEkSEAqWy59qtxovIP94ZJNUxkittAIVgMnJzxx3/SrOR8u0FicAYNG4crjqPKrhd25c+pqKTJG0Zx16dKrZlyatYglAK7DyT14rLkBJAI468EUloQxyHcBGQW3cZXg1oIF2cEgqfWtYyuiGuaVxkjDkYxt6gf1qBiTwx6DOOlVKXYyZBLgqCSMbsdPSqbDPUHPT5RVwldEtaFLdtcnIAH94dPeoSsjcKM/Mf4efpW8bXOWpsMUEuOqsD1IrjPFM/l2twC3JjIyzeor0cH/ABU+x5mL0ptI+aFVPPLbflzxk11WmxLjdk9R34B+lfdYeN4I/PsZH39TvdKViV2glfUHFez+EwyXEW0/Mx6sOtayg1c8mtY+xfACSQmJWO55OEJGBX1j4YjmZYkYbJkAwc4BGK8yvo1Y4p6tHqFknl5yAWHYV09sSsWz6HJPQ+lcVSNpGPUuQqd6qiA/7WOlakeWwkgPykZIaspWugIGRVZo1OYgfuk8g+lWIlAxsC7QR1XgVnJX1C1hrP5Tgljn+EKpzVrCSKQ4+UdcnmqcWopgRR/KxBHy9l9KgjU5LHGA2QMYrKOpWnUs524XadzHuKvRYXIU4ygwv+e1M2FZRtIC4LMfu08KCFwfu+p6GgBCVwyHnHVlGKlhjlO3YM9MgjJFElbYCWTaGOzkjOTioo/mDbiN3Qmq6AMYFDklsY+Y496kVSjhIxhT/ER0pW6jW5PENzJIw+bJwAOlXgY9zBCd2Bu68VnUAcoACxEDdg/Pj7tJG0iyEAZB6Kcfz/KoSb2GrXLShJEKAsecHHH9PapIYvLJ3Nx3z6VIkveLTRqyFSGK4GMHp9KPLLbSnBQ9z1FGoS1GvIwcbl+6uM5AzU0cc3JkOFzwMZonpAEaII3gk7R028/571bjdAgIIXPQE84/zisdhbMkEZkwQrFR2Peq01pCVBM20gkAqOnNY1BvY/XKQsrKoVic52kYJz2pBuYKMHAYklu9fXqbTPn2yUgKCQCSuSMGrURTA3AZPT3FEpNxERvGu8FByeoApfLcrkFsKfTjNZ3vsBOEdVyW38kkA0m/bhdv3sHIPrTukgewjgHAIxnnPtx/9eokJVhuPy7uOKipZpoxb0sWC5JIG5OAOntmp4uGA+b5eRz0qebSwttCQ55wT+dCgE/MDwv8PehybYhVj25CndnHzN2owSOhxn861hJrUBy5UndkFhzk4qfO0ZAXrnrxzTasBMkgbHXHqBilyckYXOOy0X6AIdyAuV3Y64/lTslsMwPHTBpAN3lRlOMd88ZqNdwKknPHHuaAJ41wWDHJPbHb3pkidcjtjJFOzYEskYZFB25BPHeolidRx8u1vTr+VIBil3cYY4DdscVZRGUYP97sv860jLowI3hzgorNhsEAdDUayFAQASyZyMck1MpcwEnnjJzndxxjpThIrhQp+997nt2/lU7AWQFUKF2ncv5fWpYWViRzu7nHAo2AlzwUYdT2HNZ8iuD0bG4jn60ALgBCx24JI3Z6fWmxwhskA7S3ccn6GnYCQqoBxkEHnIq6pIUjPAPOFqW7AOGMgrnGeSe/0q3Bk43sAf4cd6SloBZWLaTtGOf4qbNtTGD14Jx7dvQ1QpNqOhWClmIKlFxgZPT61Z24AGecAdev+cU+ZRtcY0AkgBhuyAPrUbsVDEgc9BU301Ant13rkk9eqnFSbeo6AcZPrWcBWsxcehHTHTjNS+WrKTlWUAZ2rzTm9CrJkbLtxt+mPWopCCvUZUZ4qNlclEMZZGZcjyyAPanNGxXchzg5XbSk+hWw5VbkYKOB828ZGKhdSSOdoLYBximnyhsKqg8ZAUn7zD9KtbduCqngZBxwTQZSSbEGGyxUhvcVNHtXGS3JweKnm6MjSw5RzjIIJ456Uv3gMg9P1qnowsVHTPzYIwfTH+e9LGN2NxbapyCrY4oS1G5LYcVbsxC5zuHpVRkI4UllJPftUskcrBiGPVcHA4BxS/IMknjnv2qoRsrjeg9uY1bH8RxxRnjOR09c4NJWEndEUoV2UpyAeuOlIy7VGRwW7ihDukIjcgAgjdg4459PrVgiRsnAHH3QOaa3AsxsvA3c9h3qaMrnBJJ+lK+g2rEiHcAT8v8AtFuKlzsxhi3IJ2jimSSHHl5T5zg8ZpIeSwbJZU/hPv6UgJPlXGD0PUirUEzQMRJGmdoYrIg6H2Ip8ulwLEUUDL8u0fNhQvA+gH+elTOi4wvY/d3daLK5cY3M+WWRm+UlQuR8o61SOppFFJ57eWo+6Txk0kkoruaxjbY4HxB8TdM0GN5JJhuii3fLKF9eua+T/iH+1lpulM91Pf7IotymMTAjj/JpOSi7M2o4edaqoo/OP4g/tjzazqF39muiqLM6wNDLu3D8zXyZ4s+O+r67POLnUZXt3JyjXJK/lWvs/d1Pv8pyiGGSk9/68zwjVfiG0s8hjba4chiZsZ/CuA1bxNPKxdJ2Lk/IFk5A7/SspU5Xuz62klHQ5sa/feZ87yNvbqzHJNW47h3mEnzoQAAu786r2Nots6YzXQ27YbcFSylvU9Peuv07YApd13A+nNQsNG5v7Tsd5o+qWwATcioqnBzznPet3UPF2n2VsTHchpQg3Kz8g/nUOjHY09o+p5BrHxEHm7orkFQTu+f0rjLv4lopIF4u9vvLu7VvCjyozaSVupwGt/EZFYqkwVX77sVyzfEBFxEl3J97OEfH+e9dMaDfQiUoyWh0Gh/Er+zhPHaXbQrOAZD9oIbf045r1Dwj8evF/g2VJotcN1EzkwpOMsvtkHP5fpXTRj7OZx4qhGvScZI/T79nH9vzyv7Mh1+8ube5OEUxKoUHPH8Q9vev3E+B37X0ephQ+rRT298ipcrHONsitkfNyeevUH8RX1WEqc0VF7n5RnmTyy580fhf9d2c9+0BrGm+Ite8MX9nJHb2Fnby+aTOGLcEEkg4GS35Z9ifLWitECqsnmI2dkrHpmuyPutXPlZfEZ3lsmRkFAc524x+tQMMMRxycYB71stSSs2eVA2HPPGTVWWLd8mMYPBzTAzZY2B27Qf93rn3qg6KjkHqeBkc0AHl7exHORntT41ClSp+6TvYjNAFqNCpHXnvt6V3uj5lRfmKDIGcVUboyluzplhVUJwTiTnjnHTirUZBGeOuMZ5xWpBZWINgqMY5y3NRMu3cwIIIHG3igew1jlOMnGfujkVDIBwRuPP8NBnL3mZ1wpYSAjK7fl2ryPUmvDviXlrR4+NkTIXJHXkUzNnbeCSsmmWxUFSsYLjPPQc16ZGvyoBy1NaCL0SMPvDoemcZFW4/l3FiyqP71XDYBqx4YhmO3PPrUMsZboCOvbnFWBVkQdNgPPz7hxis4xbyykbQvIbbx+NAH4t/8FWfD8y6D4M1D7Onk2/j7T3iuVHIDSDOPTnHPpX6K/s76W138EPhlMEZ0Xw+i7lTA6Dr+n0prQHqme0zaHtHERZcDcAPSoU8PSfOVjA7scdMdKqMrOxM4t2ILjw3IoDRDIJ+bavFM/4Ru5GB5QJbgAn8elaXDkSZJH4ZMeS8QL+hHSnSeHtuCsWMnooxVEODuQror7hmMEE4ZtvB9qvxeHztLgAc9Cuc0O1wlHfQ3NO0cbwhU89fQjFdTBpAK4C8Nx09KRCepONGlGDtzg5G4YqR9EcgqsO48buMZ+lJuw93YgOh7CNyvlvQHinLpBXfmE9cblGARTEtxW0uQAL5bH5jnjPHoai/sp8nCcBh271N7jlH3rjF0wu5UqyleDkdKkj0d1wWTIzw22mncSK66XKMMM7VY5yv+fSphpUgK/LnnO4L0FPYexOdJITbjr0O3pULWOF2gKSAcBR/OgANg0ao7Ljnrjj8aSOwKlgVzu7qOtO9tAu9hDZMGOQdqkYOOtSCxZgCU+UDpjBqZPlHYatixIyOmKY2nY4AIGT1HepU2NRshpsduQ+Mn7pIpPsLLnj+I4DLVJ3Cm2tBFsmySF5/nUEtn5akiMlQSenTmpje9ypfCcpfho3IVWTIG3Heuckt1ZyuBluvH6Vexm1Yv2mlK7NuUKFA+8OtdFbacURAADjHRamUuVj2RofY9hyVZcY3ZFRtbncD8uMd16Vlc2Tuh623IwN2T6VKLfCcjZliDkdKuLvoBJ9lXYGIcYY8Z6+1NNtg5wSM5471N7gOhtiSwKtgjkN9elWFtSrAEbmIAPHT/wCvSasBI1oR8oHy/wAXHaoDa7dxRWHHJB6f4UK3UGrqwyOBiyZwMHPTg18Lfttac83w+1F5FH2mwlt7i3kCAqrRyq2SO4IBB+oNaRbbMUrNH158JtPbUPhr8NtQmBSXUPBuns8jLw37lcH64r1ldGYAllAOOoUdBUtlSXvIz9Q0oIpZVDFfbpxXOSxE7s4TaAOT+tTK5Li2ZEybVJPrjAOMViXEWTjJOBzgZx/9fitIqwn2M37MpckKckDnd0p4sELqwCjZjOV6022hdTvdNjjWBXwSwUBvm4FaNom25hbb8hmGRjoPWuectx7H2H4Ok8zQrfJWLyV25b+IE9P51tsd25QpCpjDdwa5HrMqG9jhPEsbJhuRtz3/AM+lcZFHuYkkFf7ueeOtfIZ3pXselSd4DZlKseT2JNJs9fTIz6V89P4rHVHYjZ9pAy4B681G6OxXaCuMZ3GpegxkiupG77uACWBpAu1Tycc0rgKM7h/d6rgd6azCQkE4A44H4VVgFeSKEoudxzwQw7//AK6Vo3YZz978hWdT4QHBAAACDtyX57fSqe51OMZ3N0zzWcV1AleMMqttOcnoORinxttDOM4J6AUb6ANR9vUZxnpx3qWPEisrABgSAMc5pWAg3IjEAbgDxx3zUUpdiAvC5GQB1/ziqtbUB8bMvzbWwPvKe4xVZCpYso5DenUUtUvQBwYc56r6A9PYU5FXIYAIckkOelPmu7gTBmKsHACng4HSlLKqEA7dx7Hmtk+XQBDvfaVBbbwcDP51cRcgDJ35P3Tgirg7uwGfdHyy9vKrcjpkc5HasDSvFFr4S1B7+e5S08hxhHA5HpmvTwzsO9jp4/2s/BkHmx3FnYFo1w082pbMY9FEeD0/vV84fFn9tH4MeLtK1zwFrX2ZYdRgeO7jigPlysyFArFiQV245xgAd/mFevTqaXM+Vcx+X3jfw5BZeENXlt9WknitrPMMqg7cFgBkYyRg4P4mvnr9nn4u+HPhpq974h1jTJLgWtyoeG5UDdGGw5BPQ9Tzx64Ga6XLVJbiUT90fDH7Wnhbxt4d0qfQJ9PNpHYRpEkc3zqi9MncSMYxxjn9fAfir8UbLUZp4GmVhgkq0+QPfv71y1G5K5p1Nv4K6imp+F7yVCxiFwBCdm3aNxBH55+lewRoNwIXt/EOuK8is7TsaU9yaKz81wc8E8YHA+tdhp/7qKKEfO5fnn3rgleKNDotU8RQeFNNtIIAx1PUpiguomGUUEFgD27cjB+gr5++O/jjxbP4SvNO8JarDZXF6ohnlXJfyn4ddwIIPzYznoGHBOa4alSKszrpUOaxzXw9sToXhG5ub4QIthoxjswMMDJjgAfh+v4V4B4n+Ipi8F3euMx0+WazuTIJgCVKZ3jIPHQc8H27V585Wj5ns4Sk5TaPnHw34vlm+E3guzmkf+0nNxczyTDmNZ33hV9QQc49SelWtPv217TPErWRjuW0LQpZ1jUYZCO/J6f1HU1yVPefke9TUoQv1Rwv/BPfxVDqvxE/acs7Mwvq+l6dq7395FLuAdJUC5HQFtpz0yFFcF4U8f6b4f8Ajh4h+HN7eb/EfiG+juktDLtD5c5wcFTgS459MjgEVnLWGm//AADpoxtUa6/8OfR/xG+1jUfhksiz2Nvpfh5opYJQAJVS6k8tuuc7ZF5OD14716V4juXmvvD4tLsfaLG0j+UrjEb44+mPw4/GuWp8Ttuka01aCv3f5mHF4ml0bxF4lsojHctYlXafKnz4WXqOcgg5HcH1rjtI8dwWfxDUQXKz6bq+lMltdzRshDuCCNh5BG7n6HqOKqfwtlRp8unc97/Z40gWPiXx74K1u6jGmeKLVr7T5ZwSBI5cNx22kHj0P4Vr6n4R1fRbfU9NvdP8mW1dwrqQysmCVZWBwVIxgg45GOuKqymro00VRo8XjmU/Yrjd5ix3I+RedoB5z+VUPEXhpNb8QXOprI6aZbRrLhhl+SNwU9snGT+GTxXPUa5nFnTGLjJs9Nl1RJNJtrOJXhtWiBhUnAH+HU+/9fIte0t7mKZXJeKXKCIn8c/X9aSaUrl0ldmXdalP4di8NeKWJ3+HtTt7KS13lDLHNIsbHPPIBBHuOcV94+DfEfg7xp4HvtIvNK/0i7ZE1UXU/nJKWBGdrAj+Jhnng455DVCrytJblOm1JM/nB/4KDfsVat8NtWn8b+EIHj8G6u9xveFNv2SVW5Bx1jI5H936YI/FLX/BvijT7i4M8c91GE+R1U/N3/r/AJ7fQYKtGVS69Pmfq+WYj2+UqcXqlqeU6ncy2fnfao57ZYCCyTpg/wCf6Uef9pijjjVj5nQ57V9bCmoRstz47G4l1ajbe52ukaRcSGELGyxsQDzj869F0zw1BHuVonZmPU9BjtWVWS57HjVJFTxFoMMEAeKMxbR+84OP8/4Vw9mqyF7dVLBu+KcY8uvUI1bwMaaP7BqMRZTJuf8A1ajnHvXZf8Ipca3GjQW0wllJx8nyj6V3YaEpLQ45JylddTqfDXgHxFo07qsN4EkwY/3ZwT7V9Fadc3EYhXVbCeUptBzHjOK1qTdtehSUVI9H1f4meHfD9jAbTQNPgubRlYLBbgySOpyvP1HU+ma+drr9oP4i+Ide1XxAdRudIvZ98QFrcN8sRyCASeQRnOevf0HOpucWme5hcRRoXdjidR8U6xMs93eXs85kBMrSvyT6mvBdd8RC8u33tI2xzty3WodON7nrYfMo23/r7jmpryJu/UA4B6/SpBcoEHBIHBVWqnD8Dr+vKRtWcXmNCMFI2cBspmvqzwZ+yzo3jnww+sz/ABAtUuCoJ0zTArPGpGSH3AHIIx6ZHWpnL2buebjsXGNNnufw5/Z7/Z98M6PPq+peIW13Vkytza3l9HGYwvUKv8Qzjpg5A6YwfdfhJ8XP2e/B+ma/ay+GLezmtBKLSaSNZXnccDOSwXv93I9s5B8uvV5rpdj8/wAzn7S9tzgfAf7SngnRvEF5fppWg6JcxXUklpdTAfvAGzgsx9gMEcjselQar+374rtvEepzWj6ENGnctD/Z9sXdW7lmYnI6j/EcDn9+bstzyll+Iqy0/T/M8I1P9rzWNQ1y91pBIr3M+6VGHzSEcH5h0yR7kd/SuGH7UHjmbVdV1s30pvb1SunJHIVt7RMYCrH1btktyx68cV6HJJR07HasqrcqUpfh/wAE67wl+238W/BdhPaW9zeavJdy7rme41LcAecHy2479vpx0qXxJ+1X4q+JUWlWmv2hiewuGeC5Z1OZD3K4HYn6Z7c1dLmi79hYnK58jd9P68z9DPBfgzwn4z+Bf/CVzzNBqltAVeJWyWkVNzAYPTn+fcfN+d0M2rXPjW70BA0lvNKViZm+VBnAzzx0/wD1jgYVK8qc2ux81QwP1ubUuhz3i99T8F6tcWOqrBvmkIBDbjsHvnH4jOfp01tEtLbxpYpHpFlHJewnDpsG58c8Z4z/AJ65r6TL8bKNOx5+b5FCnBNq6/rzPG/H1tBolw1jKWgvHY7UY85HJ/GvEdQ1trOVYXYuZj/Cf6V7yqqcT5eplEIzvH+vxPUP2Xoft/jHWb2eQl5ZdkbK3de5/A1+rWmL5SRwBnLYA3b/AOdeVmEnGJ7OFp2XKey2H7Nniz4o+FNQvLCeLyTbMEgZd5YkdRg5zz/L2B0f2G/gdq37NUHirxHpN5qN1PB4jji8TQX5MiywxMNkmzsf3koJAAIIBwMY+axebRjhXD+vyPdwOAnOV3/X4n6cfF3S019NN8fRWUa3c1mv2iS04xnG5Sfpjk9ep9a8R0y6g0DURqoZf7OvmJkdhhlbHr36E49j1r4nE1lNu+59TSpKEF6G/pnxM8LeC/Fa6o001zZ6ggt9dgVwvmWz8MvfA9znrg5FfG/x8kvvDmr6nD4H8QX1p8ONbvHeDTLK5HmWiSk4RSDlY8nHH3QcZxgj0MtcHbS9/wBDKtFpv0seBwfELVtP0WPwtBqMTWXlqszxR7PO2DAL4O3dg9h9K4qa5Qznyp4w4GX2tg5PNfRUrXvY8urHv6H0R+z9eRTa9BbkN9ok1KMh1b5QowT+gNfN3xo+Jt94a+Kmhaal2fsU99eC9SbgSBQAoPcEZz6dvp7NLSZ5/J7x1n23xT4ZvNJ8T6ajy6RrQ3v5ZDJwcE9fbHOPxGCNv4naHafEK00nVZY43S0UvII1yVPB788HPJrspSakmdUYc0T5/wDjZo9xpOjaZFbWskdjDbhoiqEZyMnj1GB+deY/suXEU3xX0En93Pc69bBZJDwp8wYJ/L9K7IfEZtWjc+bP2gJnk/ap+JzwQs8r+N7pGhjTLlt2Nx+p6e1cr8b43jv9KVBgvFEXbORkx5IH513Rl1PFqqzPG2Xa6gN98gdetV2lLI6soUhsDcOgrdO6MSzL8yJkbNvXgColUPKFBO0AFct/KglwRBJhS7IxIB4LLn/PepZN4tUd0+bdlt3p2raK90aikWNJtZZbqP7MTuOMYHH5VHqZaTxZoFiYS4e/AuJQcBfQA/XFYnTR6n6rfFi1eT9lTwXpskLtFdfFbTIcBeWUwZJPtiPpXY/BT4aXuptaQafLbwTXDgI0gKxjjjJGcYPsep9qzqRsz0qV4xTR7X4n+GN1aaRrFzqVvHDqsAI1IQMHyRwWGOCCMYbjtX5rfFfRrHQ9WRbfyx56kyRquMEVKO2Kb16HPeEPE3xDttX0l/hxaXV/r9rcf6LbWMTswPHHyA9cdD1I6en6V/srfGDwL8YfidafDj9rKynN5YTtLfxa/brKIGIXbIY5Yys0ZO4Bm35PIyVxS0ehlK8pbdD5m/b5+FXg3wV8Yru++FN1Evg9NxCaQypZzIw3ROIl+UNtLZx7dcKT+a2vedFJKGJbfnYvasZas1XwW6M5PQY2TVI47iNilxIR8o6en9K9/wDDOElRMfNvHDDPGamSdmdOH/iJH1p4KiEcUQ2kbiM7ele1WoLhQHCvgAbhnpX53xNLdM/RcgWp7j8Mj5VyjMCrvMo8rnn6V+jHhSNho9s6LsUKP3YPPFfgufL99c/SsIrwLPjL5tBcIpEoznucf414P4MiCadArkAuMu4Ufe5zXz0oWkei/gsdgJFiBjCs2MbVx6+/41ZtF2zcBm2E7vQZ7UHQtEbPyeYRhiCvJ5ApjeVGxYn7nvnj/OaHK+hcUnuUnZmf5SGU/eA9Pamo25yqDJ9GGSP84qbc2iE1Yrzny0aRAzsOynGaovJ8qu4w3pihvlMpWuQ7txBBOc8bu1ZlwqlthDYZiQ2aEbcutjmbnPRjsO4/MB1/ziuevgWCgvhQflx1Brqjys0tYoCIqjFx8vbjvmqmXicFRmPPTPQ0RlZ2KtrZnRQXDqAdp+4NrKfSj5lcZCnef4hyP85raLtcyno7F6JgHMZ3kgAii5Y+YqKMZU/MOMVpZJWJ6DyuApLE+6ng1Cq/fWQqRk8Y61LXJATT5tC5xHABICFyfJy2OO9Y0c0juzSq3lLwnljGTmqVkRKUovzJJJYhHuZMliQeP0NNtYwWMj5wnMZxSjTtC7JlJdjWjYMrhj9xupHWnsynaVOOfmAPArTVMgs5/dqCfmxwQOuTWXKw3EBC59SP880JWY20ym3GAq9f4mFZMrCLzDt3YOODjFVHQkxHmZyCMdeRjmo2+Q7gc/7QJ49qNgKMkh+bnAz345q1aspkGc7f4mHQVrHXQNjfjIO4MNyH7hA4PtWvp9uHbcNwHcMOmKvbUxtd2NWSANzjDqODnr/nFPt0gPEpBCE7iT39aHpsTurEqENJIEftwAegrHnVhzkbDnleOlLmu7PccYu1iNS0yk4P7sj5lGDVqB3kCgIQi9WJ5q42uZy7FO/2jAO7LNgY7V+eH7Zd8kPhfVwWVjFbqPY/MOK7sJH9+ceJVonRfstQNbeAl2g7Wt4i5PBZTkcfj/SvpaKNvNZlGUPYjrXZin71rEUIvl0LUkjsqRMpABOSB096mgQFGBPzMOM8/LWMY2R1l+JPmWMqWIPLduKivWcYEi7hnrjFZP3W0HQxZtpbCg4B45/xqlkq4TGc9Mj0peYjoLA7ty4+nOK3oOAA7Esv8YPFGi0Y1uPaJnOGxwe/FZ0rbWZQDtHf1NOzQWsZ00e7n++x3EHAAqJ1ChGU5VGO7jqBW6g4qwiFSoJIBJz+WK0o0wh/h4yeP8aGug0RzKRk5GARhieBUSqOc+vzE9PwougKVwpOdoyn61hXA2naueDmk+gbFPaoyCpAzlmJ4FSFhtYZ9M+1UluD1GIoLEYboOSKvRKPlGeM4zjvWlN9CXFtGjHvAGMD6jPFWlwzDBwe2eR+VVsLZM04YwoyzZVB1B71WuSWJ8sEYOKdypaLUy5GZSRtYopz16dqidgpGFAzgOVosYqxWXkNklT1+bqanjj3fMA27nGDn8qaVyb2LarnbnuoJ4/OmzKuAoBYZH1pWu9CefQhVdqbgSuWIPHSq03yjcWOMY47VvBXWgThHluUZmyBzhmXgkdxWW2CQTjAPZqqO5ly8rsU2DbiGPyADAA61G6DB4Yc/wAI6Uo26gB+Ujk7Ae5/OhPmJDEDjHJo0Y92XEbAIKnaT64yKqyfI+8K3XoRwDUfbsTrI8F+JbpJNiMMG5ZTyQTmvKPJMToGZTuPIA9R0rphqjhmrP1PobwGu/T4wF2rGQOv6fpXrNiwUHDFeSPmGc0zeOiRtkLIigAdem3n8fagqsWVIBOSMkcCs3zJ2C9p3RU2gEA8D3HrRjGOenU4P6UnZaAy3GmOobAA5zVK7AZWx09M9Kh3i0U30OfvjlV7AHk544H/ANasNiSSuTyehH8qIrlDRlOVckgD5cDcSP5VTK842tjPVj0pmsV7tiFkGAdxHbp6VASA4QoxUkDOe9NxUtAVtUVn2OQI1zjJ696kUADlef7ucZ4rKaUYaIPiTFi4ckAtnHygdasDPDY6P8ox1qGxxT5CzGuSC7EENgtnir4jCqAxO4ZxxjNTe2wtnZlyOPOAMjpwRzmo5Ij8yjOR/jW0HfQqKuVEBZiHJbpgjj2qTyto4I3N2Uc8f/rrSPuIl3UtNxPK2hiXbHQDnNQMdhOCW2nIIPepGlybkc25owoJ5bsfWsSbcu4n58DHFPZmc0tDMuPubslgeyj0rJZQPmDdThuK1T0uZ2sINvfp3560oj37do+XfySehxVe69wfxIlXcWBO35SO3PFXYh949aYPcVsMcA/MG+7VpGbDARnGMHjkUAtNRz9sjvxkU1hlSgBJz37UFX5tCpKhVWweQeeaoFGQAEgDnJYc1S01JasRbcEDa3LdB1q3bI53jqF56VdNCJQpIIAypOCCKGXgDP6Z6UnpJGUlZldtgG3A4bnPQ1nuNjEN29K1juZvYptgkDaSDx1xio36YwOPaulaHNIrncuOT64rzrxlIsUDSSH5PLOV789a9LBq9Q8vF/Az55WRGmcADy/4e1dnpq70AVeABxivvsNdUkj4DGSvNo9C0gFNgblQBvwuK9l8MxJcvBlwuZP4R+VXN8sbnjVtj7E8FRtm28s5KgfOD0r6u0BnihgJy8p43AZGPevJrRuzhqvU9W06JXjGD8yEbsgnIrbiw2Vx82B0OP5Vx1FbUlqyLcfygKp3u5+dwOa1I/nycEYPRu9YyXUmw194bKp8oPzc9asxIiq8gDNkD5QOpp8sbWAhYsHJRQzBflGaUjGWy3zkA5PFZpWdhrcf5Aj2MpLZJ4x1qZotwwrYGewxmqjHRgLHsKnnJZtvSpUGMHk84pON0rG25YQltwRSq5wST3zzT0UvlQG+YYHOOnqahjtZjJkKGKMgEkHzDjrSxMyuytuK9inpSYE8sbIEJO0N0PH60gBTG1ckc8DrTvdAJEwdWYoQpyOnNSLFtLHAJb+LHWjRXQFqONWK/L90/eJq8YtsY9CPvFcYrOqmrFR0ZEm7OGbOCQMDGc/5/lUpA2GVQdynj3FTayFsRMdrhFBDg5Ljoc1oBHlRAxCSDG7jOagFoW5BhF4baBywp6Aqmcbmz93pQIGi3v0yMjdxir8cYjVQ3JB43evvUzfutANl+XDIvz8c44pxj3Da3G7+L1rPRoC5GzQrtG7dt6+oqJ5Y/LeAjC5Byq571lNDfofrjbBH3Ft27aNpjPQg9f8APpUzHBOAWbIGUXAPHT+dfVydonz7shioBnaC3zHjOQKFVkcA88gcjvU81tBaXsXinQAAnPOPWmxbehO3nqecVkm0BMclgGGOfSmEZ+g4HHWmwI+VwrA53HOVySPapAowRxjdnOOlJmLTvpsSxRjoFy3XIPQepp7R7M5IDAkdM4/CgWiFJI27Ru9DTgCuM9O7H0pAkKRtCtySTxuFPUBmHynA4/H/ACa2pyEMjw8gCnI3c8VNHy+OMZOCO9aW3AtCP5eDnjkAdKjxnawY4VuRj0od1KwD22rk4zzngdqZtcDOQcdAR0qLANYYxx0/vGo0kyWG09cYApL4gHb5Bvyr5T7wY8/lVtH+XaxOMcGtogR+U25WB+btzxxT1VmYqAA2emORxxUbATvbgYx/DjPrUKuyllPJx/CMGjcALbUD5Y4J3cfSoA0e4naDg9M9Oe9K+tgJxGjIHYE7T6UuxckYHP8AnFDAlVGXByDh+dqdqsKoX5sexx2x3rH3mBMCG+YK2Af7veqc67/l29DwAcEGtlZgR5bhcL8v949KaAYtwyRz+tPVbAMZXO3qMHjA4rSiXK5IPTBG2sOZMB0auHJC9D/nirCszfOgClegxnmh7AWAXCjnPuy/596dsZgD8v5VXNYJW5dRRGOVduTyBjrSKpLYbjBOcjAqZasHqO8tgSWIG0ZVgPX+tSmISqAx5zg8YpWG9yEKIyTg8Dja1TZyTn7oGemTSFazEPCnqcE98c1HvKsTtY4xwBjgUDQ8yDAJGNq8Y9agiKnjr1P0oEkNbKZBU4anKzHqCFTru4pyvyjkr6A7HeShzwMhRTMDgOCAv380Ne7puD1DOMYQ4Q46j86lRh0PPPUNyKUZWkZT3DLfwgqrH5ue3t6U9MkMMtjnoe1Hs+ZhGxMuc7MYG0ZJXpUbDGSG6E4oasrkrexZCoUJBBYnnIwAKYyj5go7dQaNSbPcib5Nu8E/Njg4qCUlNvPPTp+tS2HUgLEdsbfb/PNNDMWIAycj6GhSUYAyZc4PLLjPGaVe4IIUnHXnrWfNcciMKQwUk8E5Y9Ke67s4x+FVGT1F5CGAHBTnnnB9qsoQvTGVPIxyfxoi7S1KlsK3ZwCAGzmrCjdgYraybEWFRTtBBOCcZFSiNlYgY2gZ6H/PaluIcqkZAx833uMZA704LjALEE9MGls7D2LIgDY3ISrYzkVYMYnK/IS+SFO7pjv70XT0BK7EEbxZXPy5O35enPNDNu+QgA4x0/nVcpvsYt7cApIQQEjX5yTjpXhvjHxrBbfa4vMdTCuepIXjk0uqRvTi9j8+PjH8WlWGQJPt8pfmiaTBLjPUe2P89a/Hr4ufFa+1zVLrTHneG1eZt/lPxgHpx9P89t40nvY+oyPCt1bvZHgl54leKN7WIlXYYBHb1rmW1G5iQPLN5hbk5711unuffRjFR1OWutTnWZyodtxyGDdD71PFqBCx+f8AKf74NHso8oJ2lbobNvc27MPmIw/qcj3/AJV1lr9kwS4DgAYZj0NKVN2sdUNrdCzFf2sRw8m/kZwPequp+KbOMAWjnfC/zsW6+3FKNC+hd49jnbj4jiwBt3faz/xggYNcHrPxIE8br553dAFf9ar2UUxqpeJ5RrPi+abcUmccnhXOK4y48VywvuLMz46s2av2aQSqLmsYdz4ouZ9wkKsey7j/AJ7VCutuzggBJAB/FW3s9bByvYsQarIj70L+buySGziuitfE88zos8hCg/wrkg9K3p0miG+U9H0LXrmCGaNJHO/Bjk3kbfQ9eD7+1fV3wc/al8bfDi9tobzV5r7TkCeXFMqptK/w7gOe3Udvy7cO3TZ52ZYOnjKDhLY/S/w5+2ofHNvpP2uSGKO0j8kIkhLKGOSMtz1HQcD9a+6fhn8a/D2vQQ6fqkCXVuCFS8jmCOOOpAHr7nk9PX2Iy5j8kzPJ62CqPt/Xme2SIhQXFjIs9mz/ACT7g6/Tg9fzFRSQ/Ku88seABtya2grI8VqyKDxnAGDvznkdqqyKwHHOO+OtXsSZpRmcnOcY25FVWUrjcPmB9e/akBXfKkA7ssT0bpSqoYFfmAPUjrT2AuwnO0ZBwcHnkDpzXe6GoZQu48kbT701oZWvKx0O1t2NxAXofTH+f89rkTYOGG38OlbEssZYIeu31A/rS/3ztz8vBIzmgmXwjNuQeCfl4U0jr0wDgD0oM07aGZcxFlIzhunPcV4n8SoHXTL04LKkfz8dgR1/Sgg6PwTui0yywPv243DrXqtsxwDyM+gqo7kx6muijCtk8n1xge1Srgk5VvrmtIbFDeWzgH71QMpBJBz8/Jx2FUBmuHLuV5X020mM71AIfyzjJwSaBrU/Jv8A4Kx2Hk/Djw3exq32iy8U6U1yFb5SPMjKnae5DsD9BX3r+xpcW+ofs3+Bbp2/cppZMexfnabzWTnjoFUD2wKBpaH0K0Kg5VcgjqeRioGt23YCngDJAwKv4XsT7rkPaMKAuF2564xTTGMBwDuA5x29xUjHOgYZb5Gx1K+lRPArBQQOenNVH4iJ2cbAmnxj5SrM+M4xV+OzQbVClk9P8/SqTsmZ7GvaW0TNkKCE+7jv2rft7aI9QO3HQ1Dd2Zxu0aQgiKABThWx1p0dukhZQTzj+HPP+cUi1oxgsomceYOQT34/zxTvskSDail/7uB3oBWuhrWCBDuwAPzqNNOg25AyBkbc/wCeabdyp/E7kZ02PJ+UZAyMClW2VVCtgBTzxSRLtfQYLGJMEr8pz8uOfrSnT4sBQPvdE/xpp2EPXT1JCj6nI61G+lxkg7cDdwR69zQ2MV9NTbtyMAdhUC6Ths44GMfL1pqVth3QSaNGwQEDOc+mOKkbS0CgKo655HSnzaCWjIY9LVycrgqeAtOk01EIAXLepHGf8am9y+a7Iv7K3llCg7u/GVpV0gcgrn0OKRKdthj6QWG1F4cAKVANVZNJZVZJFbawwMHkUFS0Vzlr/QwjlgPMIP3dvT3rBfRIsNmLHHy8U9GzNFux0jGwyK33uMDGf84rpYtPzyIzxjtSKUWx503dg5BYf3RUX9kqzAEHqAw20i4NLQn/ALHCriNcY6gjmmJpDNktH364qlsyyRdKdGxt3+hxgA/40g00xyA+WRt4+YUhJ3ZKLH5wxTBH+zSDTsk4Ukj0U80DCSwdcLg8AZ4pJNNKpgqc84wvehaMCmtg4JyMMP7o5xXxB+2/pzW3wy1gtjbfae6DdxjBwefpVdbGVrs+y/gmVm+Cnwtt5YxGkPgjTDb8YYgQIOcdOhr0powpBJGxgOAM5xS6BLTYqXdos0LKo3lxwo65rz7UrF43GVYbGymF70rbiTsc7PFtyuM4Gc7eDn0/KsC6i6lWIbA6j0q4px3FayuMjjDYyMbR+FWGhGVJQk4yD2x/nNVLXQVjrdOXMEYchcEDgcGtS2QLPGST/rBnj3rkkveYz6s8Cv5mkN8pC4Urxkf/AK+K6cjbjacKTznvWUY2YXscJ4qkdYwyo+1c5Gc1w0TMz7uinAr4/PE1XR6FCV4kisSSCDhT1x29Kj3ljsI7/KQK+bl8R3R2GrtQknsfXtUUszRsPlLKTyVFTZoY/cHQgjOR1Y84qvKhVwATtyOG5xRb3wJolIBPU4P3R2quygE5yP7retO/QCXbHIozhuMGpZImEeAODxnFZTd9EBVUtuI3ZCjjj9T+VSFkduBtC8E7ep9qhOwDpMYPBHYcUzbsGRgNjGMdaatezAMxoCWH3Tnp1qJZUMuM4x6NSAR1PQD1waaku3IZdxBO3jFAEJbeCpztYnOwYpirsGQQBgc4/nQBMkUcgYAlXxxuOeaWOJVcKTgjGTmqhowJ2jD4GfuHAwPzNVfKdyOThTk8VbeqAvRRlQGDdh+NMXfG4OP4jhyOlWtGBDLIrhtyb88bzgYxXzl8Y7mWDRLyWPIWGFi5AwRz6/h2ruoz5ZoD8yvFWs38yzSo5kBBJfPzZ9Ca+R7vRY18cN4l1f7df2zbUk01bjbGzAjD+zAA4PsM9Bj16M9/Qbdz6O8QeItvhSGS2s7ldP1CCWOQONwQADHJHI5/DPPt8WXm+SSaIRgopbcAuQQe1X7SMZA3c2PhZrviLwNqGof2ZcTmznlzDZ7vkVSMAL6Yx/njH0CvifxB4svFSZ54pJcETI+eR2//AF1nVqaaCP07/Z906S28JzeewMksEbTZ4UNnGcV7tJbqFAU556AnNeRXnzO5tFWQ2wkmDlXbocjgdq9DtBFpmkS6jcLEZLiNhZF/m2HuzDr17f5PFVnZmsFeVjxTxF4mRCftEzXDwsf3RA3DI6nHY14jrervr08KJHMbd5wZuPlCrz17cgf5ya8WvK87HsYaknqXb3XGt9PS0aRoraa4IkiDkA4XCnHqMnk5618j/Ga+tL7QfE3hu0kVC8Dww3sSBhHvG12OOuA3Tpx1qOaLkm9j2MLG7skfNX9uxW1rb6aly9xHpdlHBA4YfdQbcYHfg11/wN8Uw3HiTxsjRSSabc+Hb2w1VSRg5Dcj0b5Tz+ftyy0kz15KTWhm/wDBOLR28OeHPi/4yu7byYfHN/rVxLNuAkmZYY40HHr9lJ9gwPevgfxlqOo6n/wUN8F3mihk06LxJpsBMb8vbGNGnz+JYfRfxropxVSpaW39I1jFKo/RH62/tdK+n+BvBus2N0EktfGMdrcyq2WRZgTHkg9GYcD19M5rAt/FNpf6VoGpJcGO8t0aO6ErfK64G0gkcH6cHuB1rjqRUZBSjzO39dTib7xAsvizzluDHL9nMJlcAKQRzn14B+vvXEeH9d0fW/FuqaGJ4rXUdCQTxvPJ8rRNjlfQg9unocjFZ6q512s9T9APh74w03U7ZotS0/8A4ndoqppmp2km15F2/MCB1BA5+gPrXXa9q18+nNFl55njAi5+6v8AXqf85qYy5Vp5/mJJp2Pnu1EOnfbDqiiKNLjKruGPvZODzXd3kdrd+HLfUrAGN74vH9mJ5AU4P5/17d8qjs2da1tbYs6VA9p4W057sxTXzyT79o4ABwo/L/IrGmsbjVLK9bTrTzbxVzFAZFTc4ycZJAHfuKmoraBT0Z5R4r8F694v8I+J9FgtJbDWIrZZFgkmAK3EbBkIYHnlRyD3xnNd98JfFl/plto9jrbQpqstoqaqqMCrTYAJHtkZB/TrWMYpST7G0veVke3eNfBOnfEnw5J4Y1xbS90q+kKX1tfTFE2yKylww+6y7sg9PXgnP81PxT+B2s+Atb1jwvq9vH/aHh69mt5v3YxOiNtWRexBAHI/nW9LEOk09l/w5+y+FWDw+Y4itQlvZPrtez7d+58UfEL4S6bq8En7nyrlyWfMYG73r5x0zwfd6VqrabNA0q+cBbEpjK88V9vluYe1pcv9fl5HF4k8IvI7Yil8Lvf+nJv8D6i8OfB7WdV0n+0rJUiROFW4GF8z+vSu6X4Q+KLLS/7S1UW+n7iBCCm7f+GcgfXB71pOveZ+JVcTozTm+GI1Dw41xPEgd1AViwJIz1HoMivF/wDhB9C8MyT2eoNC9zgkkR5Ow9Dgdu/4cVpCvZ2Mli3segfCP9lnW/ifqiahYQTyW005+yq9oV3Lnrg5I+n4V+wXwt/4JvX82lWNxd6cxWPZ/rlCDP8AwJD/ACrx894qpZHT5ftf15M6oVOfVbHut7+wFcWiiSTQTHGkYZC8PUEcfwj+VfOHj39jG+0dZJmtoDEcnPlnAHp0GDxXx2F48q1a9p/1/wCSnVGpFaHwp43/AGaby3fUZEt5llQsA4PHvyfpXxP4p+Hmq+GJ5g9vIsaSMB8nb0r9Gy3MIYummt2v66GXtXznz94pvtRtFkV96IRg88EV5FfXi79+SPU17yjeKPRoVdNNzLTUELH5/unkE09dSaNWYM33jkZP604wvJJnd9Y5VqtTUttdul2yQuXOQNgH4V3Wh6l8QiJDpt/cWsMsZykUhTKnsRWdSC67GNSqpe6zRax8dyQhEvNQRWBMojmdAe2cgVb03wrfSDfO91JcKSJdhZce3vWFSnCOtjieEnWmklqW5/B+5fNIud75GWJ5+lUJPCt3aq7RMzhwOuflPriuWMYxeh7NLJ6kqd2v6+85O+Wez/dOrrIznGR+dUlvZYABncueR1PNdcY3kjxcXQ9hWsyRr94gr/N159BRFrMm/wCV2wCPuMRVxjFT1MJyUoaLY/Tr9lv48JYeBPE3grXGMsl/iXTp5GK/cB+XPTJB6d+3cVwvw/kgufifq90ZCUnu0khjc/wg9h2PWvm8fz08RL0PPjho0nJ9z1f9ozwbZahpEmrrZ5nhsdxuUXn1z+oHvwfevg34f/F2fwDrCXtui3CW7sptpH2ZX7rZOD1GR/j0r2Mtq+6lfY48dRVag4s5j4o/EW18a62NUt7VLcq7N5cchbGeMZPX/P1rxzUke+AYlo/l4+bn8K+vwzaR8hPD9LH0P+ygsY8UmxiuIvtQu8+SW+Yg/d498Gv3M8I/BjxTrtpYaw1mg0uchi6cMw/zj/Jry88rRpUbl4TDOdXlR99/BCyt/hVqGk/2gEfQvEObSOK4JMSyYIOeuGAPTk4xxitPxPpEPgzxlca94fWN9H12J49cjQBo45c8MAOoxjnrjrkc1+b16ylJpn1eGpqFj0fwXdQXb3Phu8ZksdRhzYxSNuRJc5Cq3pycD8BkcV4j4+0GHw3q3iPwPrzpZWGr6WX0i/ifKwzNkocg5BBH1AYYz0rz006jt0sdz0eh+WvxLvPEvhnxY9nd6ml5asp8mONz2bgg5wRgj8vfjir7xhqGo4gu57l02geU0xZRj09+lfR4WMYQ0OSucrdpIIJhESHA3I4PIP8AhXk0XivUrXxFBFdq/kTsVaSQfl/n/I9nDq7seXWWuh9v/ATU4LPxd4ekN0saXOpRq+5sD5uMD3wxr4N/bfZYfiX4bvLGSZEtL/V3XyjjeHaID8QE/wDHq9qgl2OLlak31Ppz9mr4k2fi/wAFN4W1yZIZ7KGNbCW6boGJLDOPofx/Cvobw/DYeH9N1eDUnjldrjFm0Q4CdRg/4ew46VvL3H5nVGLSSPG/jhFpZ0ayvI7z7QHjbNv5fAyTn/P/AOs/G37NqD/hads/zeXpvidHwByEWXIH612YeXunNXs7nzh8cIbi1/a+8fwNMyJda3czu3XI8xuPr/Q1S+MiPJPp0ojLgW0YXjo1d8XbQ8mtT1PDowVd2XEi7cEBfu//AF6yZZGyCBlfMxlTzmrOZxaNsxtMbOHDFjjgRkk4HHT6Vp2em6nJdSrceHdetrdUBWSXTmUOvZh8vI6mtYtpajjG7MSWzvo5Zo4dLvpgWJiVVOSPxHv/AJ6U+UONita3scS4E+bZjs9c4HA/lW3tLKxqqPumzodndfblMMciWpx++mOBu9s8/pS6hp5n8f2lvHIyzWN7DP5LMAZVPO4Z5I4OD0znng1h7SxrToS5tNj9SviuPtn7Nfw7tI7j7Hex/Eu0u18zBLxxWrh8L7Fkye26vdfgdpmsTeDri9068mS+GlloJooFbEmRgHceR+VcUsXTVTVnsUaMnR0/rY6B5fFWnaRqv9uX00k1ws32maWEA7WXGOnXGfevy7+LtwJ9cjDTfvmQl1Lc4Bwa0jWjUhdGnJKm2rHvH7Gfx18B/A/4jWl9440mG50W7mj+3XdxsIiG48/Nz0U9AevoWB+zP2iPgXo37a3xe8HfFn9nPxNpGjnRINVTV7eJpobmaG6W08gYCgNiWCbIzgeauNxOan4dTGclzteR+bXx50X4hfCnx5q3wz+KFhcjXtNKNNJKpTzEdNyPgk84HqfX1x8j+IJUedTkKhAHz8Uky+isY9jZyCdJUIIyMkE9K9l8OWz+bBIVZJOm1u4pVHywaOvCWlUVj638GiU2cI4G1uoOcfWvY7FTLIqZG3Ayw5/T8K/MuJat5ux+m5DSlBH0D8PoNt5bMqnKSAgkZr9E/DUkY0y0hGd/2dSee/oK/D87t7c/R8LpBC+LpDZeH726jUuWhYZY8DrjvXz/AOCN76dAzA79py5HXnGTXgfFU1O5K7O4b7rFiEdSd7j0z/OpNOR4iS7BstwoPb1pWZsbQOEzt+fd0x2pkrHYiuNxx82Tx/8ArqJNJhexRkRVZdhfrxgdab918qMEegppqLCN0yIsFWTKktnjnmsoMWZ2PX0K9Kbd5ITt1GsuF2LkBCBwfSs2RpCnOFOSDkelVotTSCtp2OPkYNdCN88ZK7uOar3EKtgAn5STkDgfWtleRXxGa0BaKRVIDAgq2OlVGjKAOwJCDBAWm77or7VjQs3UII1U5BHfmnyKQ0fktht3cdTT6omaWpqLu+VVH3R82RyaVI2ZleQ5cZ4Aroha7RNm9BWXdtwSpBpqh1cdGUdeOc/5zUXul9wO/MTySB1Ac5x90FegrGl3QIUVSMt8hz0q1pNmTeqIFMaq/mlmzjcSKvWu0YKqw3EDDHg/55rWy5bMmSivU1m2qABj7vzfLjmmdDkA9cAdPyoiZ6D0l278dSMFSe1ZF0WVy+fkKjcAMZ5p7gRJJuQkglg2D7Csy7iIJCvv6444+gq/dSQK7v5GJjkkMRtPzcfzps5XaAAxJxyo/wA+tQ02hGa6gOTzt7c1NZsFmIcFlJ5APUH0o20DVbHQ70RY/l3hmOB0rcsVfKkE/LnnoCK2g+jMpJ85vskjIeeSOoHJ/wAKx4ZCkzRbjtVvvHofatYq0iGnymx97Eiqc4HXuax7lcOgcuuTjBOeP84rPe5UlyRt1IogyZj3qFcntzV4K21RE/yp94Y61pHRmcuaJky3A8yRZV+62OmcV+b/AO28bW38O3oYPvupYhAcHHLjGfb2r0MCuaucWIVo2Z6B+zMrDwfAszGONrWPO0Zwe1fR5YRynaSMgEA8VviGvaeRVDt/XQ00TfEjOQGyCcdh2NOWL95uPoMVEXypG+zNGBQCBnksOoqpKxJK4b5eVGODWc72sJrQxpoiFLs205woxyfyqH0G0lsgdOvtWfWwjWsmAwAADkcf3q6SJR8hAJBPzU1JDQsvKnkhcnPP+feqZEYBXIdM9WB/z/8Aqq9tOoKy9DHeI+Z5auQo5II659Kjf5UC/cOcA5zitb8yBbldF8tlJbcynhf8a112YVgpzkdRx+VJ+9sEdyrL/tkZVj93/PWoinCnkHcSQD2osPVmbcrIq78nhjgY6VlMCV+Yjk9fam00IpOrAkg4JPG4UdCOOB3xj8aQhyKBtOcHOOlWoAclc4znnFXG6kKUmjTi+QbsHavvV2PO7aVKnPA71tZIXM4x0NG3G0AHnAJwV6etQT5U5yKLD5r7mJNAJJFffjLnb1xmmTc43gjYMYzg/wD6/wDGm0ZFYNgMPUnbn1/yKt225doIIz0xTtr5Er3nYvoiFgDuxjgA96ik+RiAfug8uOlTa7Y1DsVm/h74fJwtVLhsIeCq8n3AraK3Ik6kGUnAdFA+Y7sCstvlbGO56VRm1qVxyQcEgHkYzgVHJ86bM4IzSERY/hBUHGPmFOQD5QSMc9B2p7AXFYFQpVsduefSqrAsTlunGAOauNmh3i4anz78SJmj1GT922yOPb8p4BJ615iuC6sCOWGAy961TslY560LyPozwFt/s4ruO8bc8e/avVLVkX5QOuP4utONtQSRqRsFVgAecjp/KllUttGSVyOfX2qJ3vawla7IpV+6FOCMAHH+fSmKCAv3mbdyeazabYNWZox4WNS4+Z8jGemKzL0/LtGNu78qTjffoU1yrzObudg43YxnG4ZzWRINzKpDcYHAwOlFmxwS5rMqgqzsATlWIziqrqQDzw3GSKWxtGMuVFZ16cnOcVWHBYEHIbgkYoTaJira9CvwFbB656d6cFI65DEnA71FTsK1ixGMHOSAoy3GeKsEgZ5YttHQ1lY015dULExLBcAMexStGONgCVzuHBweRVdLieqsXFYfKu5d2BwBg0khwM5+bvkY5pOVxWtuUMbnKgFuOgPT3q4i7AuWP3zg+1bxV9wkuXUbKvQ4IOcYJ61AVDA5B3buOMCldJ2Ki+bXoVpGAI7YfkH/AOtWNOP4sdD3ptN6mF7NdzIuVLKSDhQMjt9ayXb7y5zsPPvWsNiACsd2B82B96pQV2kN6emKe+5cdCXaeDg7jxx2q2uEAJB98HrTtYnlcR6IqTBs9QO3+fWtAHKBRgMcjIHNAlq7DGVv4gVwchsdahZcMV+YHtx1p36BsVmyAclfRMDqapSfMSNp9vSnboAwjacc9Oo4p6ZKspJO3o3T/PStaSUQJwxQEHbgHrg01ud+B8zDAAHp/k1M9WkTKNytIyxgjGXznis9mJ3EgZHtWsV7xi0nEpvglmAz2/Kovm4IOMHpjrXZH4Wcklpcjk3NuKj6DHSvMfGxRrZhIeADk16OBVq6Z5WO0gzwBcNMo28B/u468V2OmlkKYJywHavv6WkD86xN3JnomigShgWAwQFP+fxr3LwbbeZPCy5dQAcConrdHnVI2kfZHgW2wkPD89zwRzX1T4djZfKBUAcbQMmvNr7WfQ4JWZ6Vp8e1kdGJ2jnI/wA+tbMcmyRSo+UkZDDk1yz0VhPbzNaIRyMH5ynQYrRGY0yx69s/1rLdMm9yObhEPPztjpyalhHlrn5s+55xSvYQM6M/7o7VzyM1aSAscLlN5HzEUtYOzAkJWABNu7LY5H6/rVWTI+dGztGT7U2rFRXvEbMwVZWwvI+X1H+c1fhxKBtPB56YNNq0TSnexKuYjnZnsMdDTtzDY6HkE5Gev+c1zySRbI5B5u3LHODlcdqnUqqBVJygznHWk9hDyzyAbsEA5+XjmmjcpLblH4UNaKwEXnN82xAwXqc1aikUoHjQt82T7+tNK6GW9/lZ2qxXg9eKub3aMYQo27nnj/PSl8WjEUpbdg3ybm2/eOO9WF3JGVIZzxwByKz5bRHZotRrMjDy4xtONwc9PerRWNHWQtuZSO5qLAldlsErjgYHK88c+tRyI4kSQnaozkYpCJ4AjuHjyrLy2e+R/wDWq2N5wzg9ei9M0nG6AcU+U4XL/pkU5FKIQpHm8Z+WspKw1a4sSs7h9zFQDkdM5qbY0rF1UOoPyrtHH/1/zrCY3Fo/WeMNFsSR0fLnbtQp1/Pnt/Kpoz8wWTLru7DH519RKV7o+davoW/lX7vHzeuaevysWZS2056VEdxbEu5QQcepIzTm2NkANuA6KaNin1RDI3l5y3fqpoR1OFyN2Rzjmh6EuPNoQM2Mo2VYHOSMCrMfzhQxAUPjpii1iG2rosRr5G4FlII7inJxgty2emO1Kz3IsKylCpJBJGSAcYFSLyqqQN3bcvWnZsLWdiI8cbmchsHA/lUiMyZJUH2PfH41UG4yEOVVY7sMmOqsean6MCoI6Z444qnUaAVpOmGQ7scAdaa7bRnP3M96l35rAI+W2D5s+wzUpB3KRycjHb9KtSUYAKEVmZWJ9gR3/wA5pyqi5VDyCfvGolJbAROV4XB+Y/SpUhCAl+hxxWlOS5bATDdyAoww9e340sajcpBOVxnBqr3Ae77SRnkt0NQ7gzhcFmwOg61Kk72AVVzlCCN2cNnjPpSG3RWZlQZ4IzRICLhcKSRj+HNWol27cEnbzU630Asoy8N8ykHpipNwyFGfmA7dKiyAj3uikYxycDvmodyuSeGVcE7RitKavGwEvlrggLwRzR5CMuD+JzjArSWtwEwjOdmMKBnP61LnaAASCeMY7VzAOXduCqnykY5HP+eKtLlApXceeeeMU5JoC6QjLvAZcr9wDrj0FVDhiVwQ2ByT0pAKXAGCG6YzmlC5KYDbcDI9aQF11JQcnqMkVULlXbDbvTj0pgKspYkFfur6cHPapeDnIPHYHHNEVdgNXGV4OM9jQSvGW29ecUhisgCnawHc81WU8kBWAH971oauhDHl4G4qAp9KQlWUhhwSDkml7yuAi7lB5LYY4VR/kVKsmVJIxwM8dKpRuwDcjZCg+nIp4wpB598moegcqkWFKsh+ZQGPpn/PSnQxh2H+y3ReK05rEtWLTIFDgkpxwdvNQsVZ8Zzkg9fSh/CZ2d7CN8gGQeemBTAqoDyx+YZ3c1PKk9Sd43GnJyNpwScZGM+1VJcEkYO3I59azk7K/Qcb2aIjz2CsBjhefxpQQMHP1zxUMT1JI/4t2dvXrSscduB0I/rUy2sUtUBG0D73+9TiuMkhRjpkd6tbhZPUerYBDEnr3xkD0/Sn7SCDggbsZoE1YlAAyVGOQfmHFSptTJB54x9K1k/fsO5MDuyMH5epzxU6zbkAU5254xzRT10RJIeDkDt3HB9aXD+aNwdFwMitJX2GXFGcZJVARnJqzby+VuUgbGB+6uD+dTomOC94SW7QKfmG3Oc45rnru4SPfKGKeXzu3HH1p35ToSZ434y8Z2en2U8IuUSWQEBt3X1Gc9f1618LfEb4xx2MF35ZQKshw+4bycfr1P0pq8tF2O/C0nOVj8gfj38bXurma3gvCJZ5CFxIWI5549ya+H77Urq8ma7mYvySo3DOa9KnBciPuMtpqhGxyF1rMhkZTC8e0ZJZqxrjX3ZGJf5V6Dd/OuqVPQ9yEk4lKDXkkD7lUrkKQp5NaqXYwBIw8vqFB6U1T913NoS1sXzr8MaDaqybRyehqnH44mgLxpHtjPT5v8+9X7O/yN3JLQxb/wAfTmKQbUVs/fD4zXC3nj6QwsGYKUPRW61caSijPnXQ5e78VR3qffxJjnc3+feuQvNcfc6x56/3uafsr7FRumYh1i7lkCksI1Hp3pk15naN2SWw3rWXK4to6VuVZJgCGDYZegJpUndgGRgsuMc9quELh1JzNcBlkRsFTzV+0nmJGPvE5c5HNbwhcHozvdHupVEYV2XBGRz+X6GvQ7K/jkMCSNna/RTjnOKcbIU4aHomka3caTKbq1m3IVUiDfj5x3/+v7V9afCj9oS+0rZHqNw8NujAbS+RgV6Eal4XfQ87FZfDFU3GS/r7z9ZPgZ+0npl/Zxwx6jbT2VzGoubW85VsA7SM4wQe49x0zX2zb61pmqQre6TNDJbSxg5/iU9Dx1/z9M9lKSep+OZrg3gMZKFrK+n9ak7MrPyRh8dTyKypECA7SXIY9+K2v71jzHuUZFxtJBLZ+7t5xVQgMWIA45waYipzkED+L5e340u0cjb19qYF+3gK4GfTHHNd3oi7YyMNgn+Hr+FVGyM7PnOgWMkuedp4BUVcjiGVXJYLz8o6+takMkPDkZ+bjgjijDEMcD5evHWgmV0NbcPu/ezwaUSbcYO3njIzQY30M+5bCEY24zxjmvGPiSu2wkYD5mjLfMThsHvQI1vBUj/2fZb4yRJCG4HrXqttxnKNuA7H8aexMeptxEYOckEADIpdwYsWB+Xgc45/yK2joiiVQuBnnIHVetMZCQylGxnr6Uw6mTKhX5sHkgdKjX72NuOeue1A3azPzC/4KmxxN8I3muIXmhsLeGUhV5EseGj/APHgK+rv2FX/AOMYPh/HPHteXRhLGrnosk7MM574wfXmgJO1j6odtuFZjux0xyaQZ4yCce1VrEz0cxBGGzx3weaYPlA8zcPm+Ug4NLXoWmxRubfwdg+6O59s0qI8gIPocYH+famk3sK12SEbsKG3LtHGD/OrEW5WBIzwB9KduaNkQ1y2Nq2bAVsEgNjBGCT6VvW6EfMVyq9fl6VFrEao04yBnAOP5GpF6k/KW9AMZFBVhPnJAIBAJz8tLuwGGTkHg+/tQSQnc4IJPoAB0pArt36H72OKBE3ylGGR19O9RBV3gHoOnPGaBkjRoygD1JJx+mKaoJcD0AztoEWE7HYxwRypp2QxIONvqRwKYChAmCWHLYO0UAA5OMqvTA60WGDAEhiGXHUBc0whOF+bgenQUW1AcqRx5JALY64qPygzEnJY9P8AP0pBsAiGBtAO485HT3p3lsofg52jv70w2GtEi7QSU9Srd6a68AMoIBz93mgbRzt9ApYsDzu6AGsiS2Dtk5yT0A6UiS1Hb7gF2qOzBl/n+Na8dumFXgYHYdB/kUDsywiIgU4XOecDFIIccAAj+LjNA46MmMaCP5xlc9jimeQgHy8Ke2OtBpKVkTvAhAAX58DGBUBslyCx4/vY6UCirRuKtrF8q4BKng561JFZIDvY7tvYjj/PFAPSbJms1OMIG2t1Veme1QtZgsUwNxH93kUF21YySwAABA3f7vWvi79tjRIrr4T6q8oybS3dnRRyyFGwo9yQP0p7aicLM+hPgcZLz4GfCfUEIMTeD7VGwOjIoUj9DXpEceNw+bJUZHpQ9zKSLaIq9QMBfXvXP6tarIu4KrD0C85FBJ57e2ZUsoUbBnlh0NcpcxsjtGR82PvYqktgGwxIu0YOSOgP6jNSSLkkgthV4yueRSlZsFJXOssF3W0SiP5gOQauwviZUYZUMOg/z6VlNDaPpzwQWTRV3HAKLtI6f55rtFOFUkhgQBWctBHH+J0j8gAkjk/w9a4FeQflGFPU18bnVlXR6NBe6RO3VcA5HOB2pwVIkGc8g/ePNfNzXvs7o7BtG0YOW680xo1KvuGQQTnPX6VOqGR/LFkgnCAE7RnHvURXIBLDg9QOPah73AeJ/K2qV3Bj/Co496kkVZkAyAV6YHesanxAQhRHt5xk8bjmns7BdoIOTwMdfpU3s7MCsTgqccEgEURxJljtJK9g2DQmpLQAAOMkNtycA8/570rDJ2gjecYAH86OgEscarlpScIfm4/L/wDV7VW/0dmIX5iD60gHO+3CeWxDnAKgZqYLHktt5IHGO9UouwFKRV3kgEKeqnv64p7ssiEFQvGMZxikkA1VUYUk7hjviovnDg5GGxjjpWvIugFkxsUcDPIGCRg5z2/KoFQ/OgZjyOR696VROLAmG9CPmznphamjkDsSwyFxl+1Srt2AbdTIidFKrywA9/514t4u0621qx1HT2OxrmNwi7ep5wPxxXdTsB+dPiPwglne3FrdQfMJnV/LGAuP5dq8O1/wJMbpD85gXOJFP9K9KFVqwHp93oNvL8Nbq0ePDwFAjnrn5sjHbjivj9fClsZ5E2krG5w4+Uj0BqvaIDesPDFvFkQKMlvn2pxXfaBpvk3UG2Ftj3CglRyfpWUpOwH6ffCOzlg8MnACJKI1Rl7Yzya9ShByvfkrz1GK8+o7o2hrE0rG0W4neNVyiAmSTdgADk5z0/8Ar15v8S/H1vpuLSxuN6wARxRv2UHnGOnc/wBe9cFaVlc3pRcppI+Yde8S3csGq3kc8YYkyN5jfwgdevUAf/X7V5n8JfiPeax8L/H+uvrCz2r+Klt9LkVwCYkk2MBz1DBufcjIrxprVn0VCCSOZ8afES5bXF0zzXX7PpML28ZbCqpG7J7ZPPGPXrXi51CKH4WfHbxLrd5vv11ixk0eOVt0rq867znrzjr2HtgVU2lfToephVb5HyNonigQec0hcWctq7vNJ1L9Rn/I+h6V6b+y5q+zTtd8Q2ryXM2oXjvH5q7gu5pCxIOeznjp+WKlK02+6R3p20PsD4GW1l4YvtJ0LS7G2s9ObUpFjto+FUTfKflGRjBGR7V+afh/QfsH7W154o1RTa3vh34jSQ2enlsDykJGxT/ucjPXv0xTh8UtNkdCd2/Q/Rr4gavZ/Ff4O/GXwzMts9za+GJdT0GGIEyC5t28y3Yc5BDjbnJ7/SvlLwV4vuNV0Tw/HcTGG4+wLJIUOd0hXJBz78Y/rXLVi3BPpd/kEP4j8jm/GGv3N7458ISwXEltYpcTHUpoW2hvlCiP6EA+uOvXmuZ0fxRFafHLW9auLOWa1eeG3sGjI8loVC5VAOoyOTyM+tSkvZO6Oq2qTP0V8M65Z2N9oniCGb+zYom3Wcpb5NrDawKnqMZGD617z4h8TadqKSzaYVitdg2/ZzgLx25z3/z1qY6ysRa7PENTv4Zwkc0hKTyY8zrjHP8ASutt9Rhh0mG3ilEyW/3uMck1ztWdzujdJWLlpcvdbVbMcEfEYLdSa6LT2FtMbPcAJcc7eo96xqS5Wikkc9NPHY63N5rkxz3DoTt/hPHH+eleVeIZJPDPiue4N1E6RzIsBYYyhxgntg8/4+mUoyVNnRSinufUfhnW5LjSdNvpbgG6uSyuxTcoYbTzng9a+RP2xf2fJ/F3h6f4i2Kf8TPS7qeeaSBQRJbyKGk3fNu+XygeeOc56GsVbnVt/wDgP9T7nw6zallHFNKc9pe79/yZ+K3ijQ7G5SRLcbJYwDPvHK+gr5q17w59nu3uSI/NiYlH2Z2j1z7172WVHGVv61P6V42yqGZ5DUp26f11R1MHxKvLPS4dJhvI7ZokK/aY8ISo7H8B+NdbN8W9Nv8AQjaalex3dxCAPN84c46k+/H+ec/RcsnqfwZmuCxOX46dKS1Xp/wTg/EPx10ufw2fDFvPbWslojlLrrcMG5Klx0H+HFdN+yr8LNc+OPiW1aSO5ntTKrb7uHLbQ2MH2JH+egxrz+r0pVHsjz4e97qP65v2Pv2KNG03TtHL6NGZ0jjIf7P3xnoRX7feBP2YtKtdMtFu9ORIH2qJIbcKUIHpgn15IIr8CzfE186zlyS1/r0PQlXVOGqMLxf+zfpsVrqBMUObUOZWeNYvlGSOSTnhevf0GcV8FfEH4FeDLi+uNJbWtFt3chY4nv4zJubOMpn7pwee3PpWUMJiKmK5YrVenQX16mon50/HH9kjUtGFxqEVlaXujuhMd3p8gkQnngkdP89c1+Mvx1+CsVuLt/7PkDq7YDryD34x9K/ROHMwqYKvGM+n9djpoVPbK6Pyc+K/wvKm5AtymR0UcDFfBfirSLzRrt4nVxFGxHzA8V+4YOcalFP+tTspVPd0OY8+MkFl2nbzlaW08+VnEQ80seCP4f8APpXTCNmU6rjqz3z4c+Axeobi9dRyvyMnP+eK+vvCvgzSYjCypGJNoBynJr5/M8cozaWyP0/gnh2OOoutV26enyZ7Hb+GtMa3Iks4dmCN23nPrXKWfhXTFvpz9kUKz5+5wBzXirHNxduh+nUshwy0S/P/ADNbVfBVjPZ+fHaIhQ8BUrze+8K2kahpIQh54UDJIrGnmHveX9eR0SyOg1ZL8/8AM8w8W+CbS9tGkWJPPQHBRcV8reJLa40W6MfluYyxwSO1e9luIVWdmfj3iDkry+cakduv9XZjJcCXkF9uB2qpGZxK4QMq5GA3UD1r3HGKjsflDqSjJa7nuvgHWJbS1RUYiROAcHpXqWieIrvTNWbVIX2zeWFAY8YznNeDiqScjrVvYtn2P4HudY+LtzBoV/PIINQtgkqQruODwR/L1P1r5f8Ajx+y1Z+AGvbvTfED3B8sytbXVqIniA9COGBHoev4VWWL2dU86tL3Wj4Ljkmt5DBLDtlR8E7sgn1zUmoaxa2gVLnOZXVAinlcnqSOnX/PWvsKTXLc8OrTSloft/8AsGfsIaL4ptIfiGj3eoX/AJCTiSNy2zgZGB0IJH44weBn91PhC/h3Rry7+HuqW+Lu2twbYMRu24xnBHrn/ORXw3EmO5qigtkdmCo9banJanpV14b1vW/A900s2h+Jbg3Xhaa5JDW10uCEjOec8sozkfw5HFeheDfJ8SeGbmyvA41jT4pYta8xgcEtiGUpjoehIxzkYB4Px1VqVTmPaguWJxGn2Wtmx1jSdOKxeI/DWmyXmlKXC/akVSTGmcc8EAHgn0NfnL8ZPinrmp3UwuLmaCcYZt0vz/n+NXh6T9or/wBI0lyqXofImv8AixdTulN7M01ygCrJM3O3Oa5rWb17SESQqzZTOM53ewr6ehFcjRwVbGJ4X8bG+8RLp12pgtpLdl3ytn5vQjH1/wDr1J8R/DP2m2N5aI8USHKyxHjjuP8APHFenTfLNHDPXUteBPFl1EmnXMMkhnsNRh3urdPLYE+2cCvJP2odWi1rxZoV9B8ziKV5FkGcFiPy6fzr1MNJQbvscsqfXuU/g9PcRa9CLWSVHKg7Y3+U19vX2t3zWCJK0yr5oDGTrkHrXRUd/kbcq5fMzPGNtL4h0AQxMHbyS2/O5R6/5+lfOX7JvhF/FnxsvNKS5vorPULuGQXFnCSqRL8rsXxgHcVAHfJPO2t8NKyOecVJn1X+0/8A8E6dW8J+Ob/48rfXuo/aIvNuocfJIpBJAHAByTzz1x02kflb8fZYYL+zsrdJY5Il/eCQfxHsPwB/OurC4iFaWh59Wnyo+eLZn3MQPzGaintn2ED7zvhAoP8ASvVgvePNqe7qfor+zB+y1qPjZPD/AIuv72K5s7K7G/S0siS0igMcuTggbk/E/Sv6lvg/+zP8PPFfgnRdQvdEsPLjgj/tJL21WRQxAPCEHI5H9fU/C8X5vPAQUIuz/ryZ9Fk2C9rS9o9r2Oy8QfsOfs3amjT6j8NtBvDdR4gSeEyNu/vtuJVR3CgfXPGfM9U/4Jwfs8X9rb2g+HehIsUYeW7tbQWu3HYBAF6f7P4d6+C/1rx6m7S09F/ke5DBwlU5rHFD/gmN+z5EAbPwHYm5YjH2t2dx3BTGMevQ1yHiD/gkb8E/Ed7b6ynhrRRr1r80d8Z5UuFXI4O2VV+uVI/Hmrp8X5jFNc116L/5E3WX4fmTcdfV/wCZ0fjf/gnD4G1DwZpnh/ULGxuJPD07SaW0ed8O8KGCvgFc7E7kdOnWovDH7EH/AAhNlDp2n3Ng1o1sNlul44ZFx33Jjoe3/wCprivGyVpPVen+R0YfAUlTfdv+upkeIP2UI7jSdQ0zVbuxjZ3LxmO6BYr2zgfpn6elfn58SP8AgnFpOu6gNTbUW0824ZVkVxhlOC3LHIPTtXsZfxVWhK0tV/XkelheH6eK9f68zyyP/gnl4d0u4FxrXjCKaBVCxBJVLrnoWGP5frW98LPDWo/sv/FS21jwj4qi1aPToJPLg8hXgkZoyIyVIxuVsexAI5GCPYlxTBNW3f8AXY6f9R+d3b0/r+8eIftQWviD9ojx7pmta3OL3XZPMSS8SNY2jyVyoAH3eMgepPqTVDwr+xx4f0rTxrXiqxS7JiARLyMEjPOcY+X9KifE/LHT+vwNocBTcYxTu9fz/wAQ7Uv2S/CWtAz6IhSRG+ZFi7+2O3+FfM/if4eyeDtfm0mdSFgfERXg4FZU+J51tGv6+47J8Gxy+S5Xf+v8TPRfCwWKBVVyckYOO4r17SBJII1jYrvYd+a+aznE/WGz3Muwc6E7M+ofh5CWntHeMkwSIMKevTNffPh+0U2lvIqtvVRuGfpx/Ovx/OW1VZ9ZhtLB44XOgXCYJiZCZQPp/wDXrwfwc0cemW5jICuvygrjjJ/z+FePC99TugdVKwZRhdzE/dYEf561Z09QroWG0qRnPTFI1N+aHylZt5ReOR1IqkDuVAwZV/gYDrWMnqIhZNuWxs4/L6VEsiksFGTtwf8AH9KSbWw1oyNhtDZA27sDjnP+RVJ0CkOoAJbnA6/Wt07q6Fq9DOl2xh3yc+o6/SqNyR5bbFY5A7YJ+tFrm0b9Tk5yE3si7uy5GaSLdMgUIw2gbywxk1rGyhoXAsNAioVVc88jFZGpwOqIsZIwfmGORV26FSdijHBLFtfcNx42kdK0YvLZF8wnIPBY8U+ZWdzKSZcil+ZGUFmYAZz2p7/MRtfbtbPSuikn19AjrsIxdWAAO3qeelEAExKcblboR0Pv+VON7+SFOxJLHgsrHp7dax7sblLI27aoG5RwKS96ehjsNj3eTs2hg6/exyPb61Ysz8xixtWPB5PP4VNwqbam053ZnJAjwFEY61GbiMKYjxxnGPyrohLQyt7rtuNZsquBtY9z3FZsgib90WO4dC1Cb1RJWlyUdCCiDgHPPpWdOuU2oxyfb/PpVW5g2MVh84GeR79agum25Zf4MfLn/PtRfYFqipGvmRFy2Dk/LirFmpYkgj5fWlypuwG1KvmiPBxsPCgV02nwl1hUHDbh827vTvyktXZtynEDK5CbTyxXmseWJCoBbcuevtWsXe5iaEX7uKMK2UQehrKuXjkcKVJYsScn0ohr95TeqRXeNd6SKcOp6Ocj8qvxlipx6c54x71s20mZy0mVCiRsVlILOf7mM8V+YX7e13O2jraQfLEb6EElcsNpBx+YI/8A1114KTVVI48VeUD179neF7TwTp7TDa0+nwNgjr8v/wBavoOL/SZkZiFYkVvV95jo2ikay740YFG2jJHHWi3ZyBl1I3dyc0a8lkbGoEG0EZ54Gen1qlKrJMXCEsPvRn29Ky6C2M2ZZMsXz8pI6dP85FUlOWB55bkBTkUm7K6Gldm7axoGDBTuTG4E/wCea27Zy2VYd/vA9KlK+gLQtyB2yP7o/hX9ax5nWMMegB9aI6sqV0jP3+bnI2hMc9h2FNeEpvcszDGRz+ldMe3UkbbRbnYKQynG4bc5rXDYxEqHK8bR1pxdio2KLLlmBGc5GB9arMNxKEkZ4IzzQnYmWpVnRXyhK8AD5uaxriN0wdrHHGcU2xFMjkMw49TUDxDcjg/KAOCcg0mmmPZ67AqncMA9Odo6j2q/G52hSMDGOR05pxlyyMpO+hoW7ZwozuU8YHNX0IAVcNlnwfbvWz1dydYuxdiJC7W5XvtXmo7hXERkwGJbAUfzq9FuKOpjSs6gqgDEcsMdqrlS6/eH0blu/T3qVqIrqpKsSeEPXHWr6b1wuVXC9JOootbccXZl5F2oW3Y9FkXJqGTb8zAgADnJzTTijWyiQAAgYyxGOM5/yapXbKuc9B2xVJWmc80Zj552grn7u71+tUnILMMHtjHc+laLW5GzKXRyCp47YqM5B+UEDtk0ECrjnKn60AZIBJBJ7DFO2pVky4vC5BB5+Ue9U3Uhznocc56VUfiDlUfQ+ffiPuN7OrkbmzgqOCARXmFsD56FJAGQ87h0rfWxza63PpHwbHGumRbSd5AL7hjOfSvUbTYoXAOVHOD61MfeuNO5qRnZ8pBA67sdfoacz4XaCevVux9qqUbDp077lKVymAGGfUL/AC96mi3Lhhv6ZYMOvtUNFShZ6GgJMoScNuGFAXGTWRdAHdz0IGAKiS5UaK6Vzm7w7WOAWAHzDNZspZAATkMOgHzdKWg4pc25WdQDnI5xmopI921k3DZgEH1pPRXY9ijI3LKMZIxgGqMoYAIv3uxbpz9al7iepEGIxxubfjIqzAGlyxUAAkdOvNQ9IiQrfJuUntgnPT86sKVOAQcKR9azs72KbViyvygjB3AcZFXY2DkEDC87mwOPemvPYJaSJ1iBK5Y8HHDYNRSYBAxkDtj9aIK+v9WBboAuGOB8uAcY5pVcfMTnA7Y6VsOeuhJIQY2VQOff/PpVFlx25zjg8U+ViWzRXn4BKgbu+Mgcd6x5V6gA5J6v/n2o2RlU3SZmSoRgoOcdD/hWMVIbcM4zzVRukZMeY8A8jO3OaYiHg45HRCeavWQr+9boaUChvl5yp9al53FcfgO9WkkNS0sSKmNvX73OR1q7FkMVGDhfTrRsC6j3wRg5HqdtU33c8EfNx+H+RQkPaPmVycruIOOwHU1RkIZ2CnLf3QOf88GnHcWhHGxyCxO5TyduAKsQkF2OAemcj0q05XC4rKFx8x+8flPrQWHIwSy8/KKdmnqJlKbBwCu0c9v8+9VGUqV4+bOCMflW0NJK5lNaleUICVUZ59Kr8jI5POCF6/8A1q6oKyOOTtErMCudxYexryfx448potxDMp4Ir1ctS9seNmT/AHTPBrONo5t0jd/Xpg13GkIV2lQdhxkk5r72OqSPzyorSdz0jSLYFwUPyjpg/pXvPg2OSKVHiJXeQp3Hpz1rKrY86v7sbn2l8P7QeXCZTn5hjgYavqzQ4Q0CybhnZ8jEdPp+VeXUlzanFVWp12mrgN83DD72eV9c1tQBDnbywGC2fSueaaRi9JGnbzOZVjAHlDqwHBrXVc5GThgPmPQCs9kNt2HTRq5UoSMDoW64qFVZlO5vwxk/54qXZptgNTIUKIx1+XjHStWNnUptOc9SexqU3pd6DirsriJkaR3LMGY5APSodnIAYgZPynmnLWQakm0shGN3yjjnvU8S+Xngg/3c0pStDQ2joi3lt2CCo+lA2K3zHYWIwGPFYblMToWAI3dvk5pLWOZiwKgBz13c/hVX0AurH5DYHQHnaPWh4Y3gJYFeehPWk1ZIRVPl/MvMbnHOKsW4ZYxEW5U5xjmgexobkkVFCsjdGCnk0eaYVCBTyT07CltsBGPMZisIO1unGf8APNWY4XiaLeGZC2flHQ4obtoGxOX2TZBfaRwqDr/9erEUT75CcEHngfh/n61nJCLZG3G1S2O1SJyigkMBk9MGpeoB5EjY8s+Sx4BHIUdqv7f9Wm8lun3cZxUu9rAVAXWYiX7oIwcZ5q+ysuyReEP3jj8BUS2HsMZgdqoCOeCp608SCJwCwZtx3EDmuaa1HfSx+tjltyAuWw3GF2/5/wDrVLGFGThuF6kV9NpY+dtYlDHIALdRzjtVsKMAE9zxjkGkA/aBtO4dO46U2VCqk84yecUgKxbcCGJXBwpI/wAKcuN2AcNnjimGwkvGRgZDEpxUkQbAxgEH7uOaQSkXo93XZnaR94fp+lRhSoLH5vmIx+P/ANeq0sYWuxwYtyCrEdtualCMwznp0XFLYb03GRx4bO85V+T71OsgOcDjpyc09iRMqCSWG7HHFSBsgDcMg4bjFJq+gEe5VkIVQQD61YVl2YZRu3HgmnuwHuqHbtYIvHU0xDt+ZgchsDcal7sBXXaN2C3zcc0epUM2BQBEqsxA43EnPsK0I9nyRlgFLYYkdBTjaIDSSpJAyQcdKRRtIOPlGD0rTm5UBFGjBjxlScZx2q4gCnjIY8dc5/zmlHRgV2bbhTw2TkZ6d6cnb0+nNDle6AikiKvvXlT1GOv/ANepo+MgqevTPTNTzOMtAJfNRFGCWBPHSiOTLEfMcD7yjpTersBP8suSc5zgc01YyrBtrDnrjGRQpNaIB6gN8v8AF6jsO1MZHU4CkqAO/QVrzICNVZX2gM24ZAA/lVhFOAW6Bj0WsLASbQf73OM5PWrK/Lt3HgegwapuyTATzJQwTa+OgwOasCMbskkeoY9qSTuArRowGQRgnbzThuXAI+UcAY60W0AcGAByTu6fKcD6VCUUlyDncR360tgI15JUFeCN3HQe9WFXBC5PXg5xSQCsqDKlupwPc+g/Wo2QjBzyCcUDTsMG/nnABH40mVGVwCcjblcg/wCcUbCIsoNwKnI9v50xsKV6kk856UP3tADdjJXsefahNrEgE4HcVa2AmC7fmzz1yR2p2M7uD6fXmoGSxrkFgeUbpntU8bhWxjHTpVdLisWW/eklcBSBv4yOKgAVQADg49Oalt6GUdBf9YCMn5T0xUDLIhO4beepXtSn7y0J0F8wjKoN3zYz1/D600ruxuH0OOlZNaB5kSxg9D3xnHam+TyS2CN/THWkOK6DTFtB2nnOeDT1VnyB2PeiwK2w9F2gqSevPNOxtRiTnGdvFC3DZ2K3Aw218lvvev0q7CC2AVB59KNib3J8BcjGTjHApADlQOh/vDin0dh2LIGNuQuSOijv9KkVQoOMKwHc8H61dL4g2LQAUIMtnqcGnbsnYwDAgAEcCtbgSM4XoASDzk9v85qjJeDYrklQHOAAMnHFErc2gLc5zUNXWKMLI+wAsdxYLxz7+g/zmvBviF8VdO0C1uWju/LeFP4puW69OelZT1kjvhC7PzT+Ln7S9jElxGbkrM7Nuw5JUd/Wvzn+Jnxpu9ZjkEN620ZGQ+Mn39+tehh6a6I+my7DqKvY+MtcuJtW1FLye58wAHKu3O496x7kvtYFgFGSpKV6dOCUbH0MI8iPNtbu3gDDGVZj83c151e35hyd2UY9CK6lTZ1U5WiZtrrkayAqW4bLnPArZHimEu2JSxAAwBwTW/IktjanJ/MyJfFsbrOIpCQnXIwR9K5W48Wzj5Hc5fOPm/zzVqCdzRykczd+KXkdla4YccjPauel1Zp3DCQFM+tWqasaxepny30g+7KUyfSplvyVwzh9vU/hU+zNIysTrKpBw4TqdxPX6VVaR9hcMchuO9c8lqbxavoSYYAMG49GP8vzp0EhJKklTnuTmq5Ys2buasboowWOccgGr0bD5WBIftz1ou07IaV2dPY3oiXG45x69663T75VKeYcEtzubkL6049S0uZtHoNnfJIMHdwe3+NdJZ3SSOPkleTdgbSR+I5/zgVtCVklYpQSZ6l4W+I+teEJYJbdp4oomG5cllAGB27cj/PT9Vv2ff2mJwlitxeCZGkBlg3Yx9Qcj+Loe1bUpqnPXa58PxplX1nD+3j8S/rufqB4U8UaP4ns1u7e7j/fINsZcgA+g9v8+megeLbv6NvA+6P8+ld9Nn5S9DNliy7KQ2cfdAxiqJXdkYOD3PStVoIaAnORwDgkcDNVpMF8gfebgDjApgXomjQLknnsP1/rXd6Rl0XAKoy/LuX8/wAacfisZSXM7HRBRHgR5YZ+bnoK1YQoVef0zW+xOw1owm7gbd2MqOhqMcEn37ikKUtLAwH3c/L1OfpULAFCyj7oPTnpQYNWMy55TJBJx3brXlHjmEGwumkHmbYXVQF6MR7+5oAs+DN8en2akjEcYXkcY6V6zZ4dlG1uSO1NWuZ09jTHyjcVbGT2wOKd1XcRgKP85raOxZJnbyoJyADu5pGD4I4+UcY+tMa0ZnSr1Uvhs85FIvysMKNwzyeM8UBsz81P+CmlhBqHwL8ZzMs2y30+CScK3zCENtfae3X8MCvaP+Cdl7Pf/sr/AA3h1S7mur61sJke6l+9JBHKyRM3uQAT2JJPei2oPWJ9tSwoHG7OOi4HpUOAWKgNjjcd1PU512BFIO1igAOcEcj1zUjKRksDhTxlaEaRdhVTzAF2ueBnjp/nFRk/M2A23gdfSjyGpMdGgZsbW4z+YqxDnJUDadw/GtYrlViZaWNy2TDAHO7IGV4ret92wqCuEXIyP8+lZO19BNtF9VVVBIIYkjrzj2qUc4AAz78UEkpUA5AJPAbjg011BZTtbscEZxRsIZjGOCMNyAOlPMe7BAODwcCkACLORzgHg460CMbiOCM8Y9aAG+WxycAnOMZpx27dpVuv9386AFCEZXBYHrxzS4Q5GOuOOw+tMABCklgcqx4P+FO4bBX5RzlQMmkNbhgjkgbunzClQfPghu2MY5+lMQhXG4EjJPHHFSLGoIJfnjj6UWsNaMTyyTkDC9W46U1lxhQfrxRYBxjyDkk4Hp0qMLu7nr3OMkUutmGxWntQxJYc56Adaz2sCWAC49DimIlW1SPGOF43Z70hTBwoO1W5bNIY8R4wcE84JxUiDplTggY4609hC7DnBGM8fN2NSbC3GGxgYwKRW+g4jbjOc9+OMUioWyScdsetB0R+CzHbCdq446kg/wA6kSPu27aWP4UyIxsOA6ZLZyeegoG7HTBB/iH9aRa0Hxxq7AuxUA5z7e1fIn7Yto9x8LPFJaSKBLHQLmdUkXO8xo3lj67sfgD609gtqeifs1vJP+zl8HS7SPJL4aDSSs3DIGJUkeuDya9nWM5GBuOBu57UGTiWREFB3hs9eD2qtJBu3HCsnQUhShbY4vVdMYMSjc88E15/fWTrI52fdIyoHPFMzsVIoGXc3PzgcY6Y9KdIoGAAQc4wTnNDF1Om05VSBQfmZh/D06ip1RlnhK7eZRkbamSbVindo+nvBbIdIgjVQXRR1PDc/wCFdcduGCnle1YyE7I4zxQGeFSrE7CNwJxiuC5GQFIz0H+NfGZy06lj0qWyHOhKgqRvHt0qELuyCSSep5/SvnJqzO2OxJtMeE5YgLnae2P51G29Tg7sdueDU6sYzy2CkyN0BIUrhvwpw6DB2/NwAO1F7gJHF5rMRktjjjioxIiMYVILKvOG7/jWco9QHSxlcqHIyBnAzUJL4AJ4U8fL3qJR01AOWxgnKkdBipdgO4gAED0qYgIxxtGXXac4A/nRLHsK8ZUiqSfQBwUyKQARx6VGw8oD5SrdsjpQlcBGxjcc5BHOP5VHGpkZsttTPXNK/LFgPdtpPAwOc4/nUK4kDBAMqPlIH61aXKwI0Uxtv2ZIPGeM8065dQAUT1w27j8q1vyuzAlt23Rsu5eAe3X3pFysrKRu5wDispb6ATMqYKndz0Oeh+lVtuwkBcKTzk5p0l71wIJ9uCG5JGF4rlbqzhklLMuzceTnqBW8dGB8rfFLwfM2oXt/p9vJI7ykuMfeGP514ZL4Tvr8NG9pIkRIy5Qgg10c7Ap6/o0un+HLy2kj+RQD0wXJ4A/nXy+miNFdN+5b945GzbWqeuvQDsrTwNqbBJrexeSFwC3lt0/+vXc+HfCF+99bwHT7iIGVcloiR+fasOdsa0Z+g/grTf7J0K1tGIAVRuBXmujEISZnUZDYwGFYVZcqLpvoP8Qaumg+Ddc1mMbJYVKKjgL5vBJAPrhf196/NL4keOJxqMBZyPtALMd2NvfIHXt/njHnVm4x+Z24eyqHzj8TPilbad4T128iuLhvsOl3Lgq+0EhCQB3/AFxz7V578GJtQT9lrRLKF2l1a41O3u7jsfMkuAzZXqCATn+nWvPlBxhqfRUYWtY0dT1uW48feNtkzTRWt1apHKzbl/490LAN/vbq898a6yuo+EPH1hazE3A05LloEPyMIm3kcnk4we/T2FK3N6HqUopbHzbptxnw1A867IrmD7m/kAjpX0V8AfENh4W8K3Gm/ZUUy3Z8tsgE4Y4/8d+n4VpGm+Vs7eW8kepeKfHVnoXxe8KzWj3NnoVybSSURBjHEHA8zcM5A3E+vryBkfM114m0qH9rHUdFvXt7iHxN4tmu9Cuncku/mZwD0PG4j/d7isrWvbsaX5lY9u8P+PNF0T4ya54VeSWK3v4LvTb1Z0yginG0knttyje3vg48L8ZtceE/EFxo6Q+S+nXzwulu3yKiHCsD3Bxwe/8AKbPkS7FJWqfJFPU9Qmura2uEKuBjcVHU+uc9etch4n1f+zdT03WbZQtvZWwEmEDEH5Qx6ZHP+e9HK7WOiV0fXfh7xzc6ho1vpc1xHI1tGjRRghjg4IP9f5GvctB8VyDS4LVpokyoW4wfuj2x/KuWXuSfkOGpWbXLQw3jYfbbthfmzkf3vbqK1fDniC1l+0RzTgEIDFEX4A/nmuecfe0OyDVjVtPF6PraWts7eVHgF8fKcfj7V3MviaBNT0RPMVZrkN9qi2844xn0PX8q5Kj11NEtbHW3caXZSVo1YSAFXK9Bjg59eB715f8AFXRIdZ06zk06Gaa50uOJ7j7G21pHTggnocgn8cfWrXu/I1j7tjrvh/4is73w1Y232pma3nO1o5Oc8BlOO4KntX0l4fsdA8TeHfFXhXxDHJO3iTwrfWEToTmNpo2VW4+71POf5YPNSmoTV9kxRqSw9VTjo07n85vx6+H1z8OvHXiTwrKJ1k0S68m4aWMruDDcjL6gg9RxnI7V8l65FbSJKwGXQYYE5ya9fBxnTsmtz+7aWY4bOMlhiIaxnFPr2XkvyPkv4jNc6f51zakqYQx2r0x/nFfJOteLPEcskQg1OSzjD4YJznP1r7nL6UZrU/inxJwrp51N92/uO/8AhroN74g8RWYuXa9Et1GHlJPOW7/p+X0r+wD/AIJb/s4tef2VcJpTStIieWPJ+YLwx/Rm/SvC40UaGTTa30PzhQ5Y3Z/XL8H/AIZ2PgrSLCa5SFZZY1Ek2AwDYTOMD/INfX9nqGnC0tttzbRho1Hl7wDuxyNo5zmvx7LKMaE5TejOevN7H5C/8FHP20bb4XWlx4K8PavunFuFltdOAM9xcOCMA9QqjcCeABuzgcj+Rf4zeHf+Cp/xBg8b/Ef+0vhJ4D8EaWLqTwIbiCT+3tYmit5LhrPTkklVppVSNnLKAmASpypVfreB8knn2b1as4/u0rb+fqnr+FiXVjSjyt69jxD9h7/gtH438LeLE+Dv7Td/da/4eub02cmtX8bKu9DiTzA3zQyRleQeAMkjG9V/bv4+/Dbwt4m8HWfjnw1JBqGheI7BbnTrm3AZTG4yQ3Jww6Ec/UjBPRxHkMsixUOV3hK9vl82zuwtT97ps7fefgV+0D4Mj02W7McDBd7cxpjua/Kr4leE/tU0reQwYE7cjtX3/DuN9tgk+2n3HqprU+X7zQJYr1bVkcv5n8HavcvAfgCK4aP7Qgjd/uggYwf619HisQ6VO6PTynBfX8YoPY+mfDfgWOy+SNjh2Hbv6V7p4N8Eajq2t6Xpem7p9QvphHaW0UJd5W64VVBJOAegr4fE1XVm2f0jw7g4YDLo010X9dz6M1D4Y69oEd1ZeINKu9MvEjBaG9gaJgMcEBgMgg5BGQa8RexfSdSlt7l94dswSbcZHpXBHS6tuj3MNWhXknB3LySjyHYtiHJHJyK4TWrZZ8lQdu47eK5Kc5c7SPUjG25xE2galeM8SKBEOM7f514B8TfhxqFxFIywkFIz8wzjOK9XL8W6VdN9GfH8aZZ/aeUTgt7fl80fLej6Hqza4uivCS0821ZemK+9tA/Zj0W58MpqF9qU0WoSxBmxAhUe38u1fVYvM6WHopJXb/D8D+ecg4Xq5zjZxk+VQ8r6/ejzDWPAc/hWaS2gQMitiOaMdRn8qr2dpJAjPM3mD+HI5Brn9v7SHMjjzPBSwGKnQvfl/rzNmx+Kmu/D+RLzS9VntTyqGAYKjpnP+f148q8ffHbxP4ruJ59X1jUdWd4xGr3U5bCDOAB0HU+5z3rqoq0keBWjdnz5ea9aXck4LwrcIhaRVwGHuR2r7J/Y/wD2UtR+J3iW38YeMdFvbrQ2mJt7SYEbgGwrsBkA5I69Pl9AB7FXExw2ElKXQ89UeepZH9MHwI0m1/Y/8V/D60t7i5j8AfEKxTTyNQAdbK/kjJCBjncGB44yAcfMBmvdPjNo0mg69H450aFYL7Tp45boWzDa0DY34buCnIPT9DX5bjcZ9YxCm+rPRpUpQd/60PSfGGh2fxX8Dw3+kCP7babJrK7i5ZJE+bPBBGDz2P06nw3Q/E9/p8GpXtzay22t6Fui1/Y4LTRE53H1U4GW6HjODXnTnzQ0OxLlTPkH4x/tGmy8Rx3lnqE+m3sauiyWM3lN5bAgpkckEE5BznnIr87PiH8QpPEOrTajPKscLuclm6k/5/SvWy+m7tsmeidzwnxrqQuNOFxY3xhnX7iheuPWuJ0Tx1f3Fxb2l6JpkQfvMt8u7p/k19LSi5bHHUSaudHd3MVtqEN/HMUK8lMY6+pr3/w9rMPiHRF0ydllVl28NwOe1dMW07HJJHI3Wny+ENQRbKFLizurlmaVj8vT09a8O+K+k32sahFrUr/uoVEYVRgKufT/AD716NCbjcyl+Ra+Fzy2et2d9DIhitXBmib+Men1/wAK+/vC/hy/+J2javoti8Vpf3BiMN6FyISjAqSOuCwAJHOD6kV0Tld69CuS0DjfCfgb4iXXii58JX93Gllp8oinuLFfkmB7gkZHGRxxye/T9Kf2bf2ZfDnw+u49WtTFbSsyyTME3NJz90eg/QD8K8nMszjhP3fVr8PuNcNhOa8uh9h/tk68Lr4Hx2qQLGbPTHeQtxuKq5YnPTjAx7nua/jk+O5vr3WJ7iHT725d5AyeXAxHp2H+ea6OH8b7adux5+MwzpQ17/qeSaN4Q8V6vLIlj4d1aacgeXtgZYxx/eIx616PpHwT8eatdWcU/hm/S0gmDT3KjeN31x7V9nUq8ibfY8rD4Ori6iUFpdXP6KP2ZtE0nw78KvCsAsobCW2tJDKzQ7WMvyglh1zhRkV+pnwH+MXw7i8IWrX+rymaKeWM6fEoQOEO3HmZwp444PfI7H+f+JcfPGZtUcun/AP2PD8P/VspSgvet/XU1vEf7XXwm0DUJLS41ApLEpLyIYzFFGOArEyL7cnOT2615jfft3/DTfssNS09irljL9tLL268kfrXzkqsEnbsZUMoxEp2en3f5nKat+3PpVtaTXmj3Fh9ouCVWUJv46cf17+teC6z/wAFIZNIlnsNTgktbkuTFeWMTOsynoWHJVh9ccdqVOo53S3tofU4Xg6pKip1Ho/66SPVfh7+1jf/ABI0C9OnahcPdTwsfts8DeXBH0aRycdCTweSQfevYry/8e6Jollq1t8QbrUtEvLbdctJbQk4K8oCoBTB4IHXp3BPDisT7GolLdnbHhWnSfL/AF+Z8/8AxB8HfEO4s7jxBoHiO/tfN2NGZXLAseegJweQe+PyNfn9458VfGhddi0nV9d1K6h88h3knYqo9sGu/AV1UPo8HluHoJRUdV5v/Mt397r0GjiWW8lvHVM4YHJNeofAP4d+E/ik9x/wk3mW90yOYblnKuhAOTzjnp+XfofYhP3rHZjXCnSfkfEnxIurXwZ+0Bc+C9O1KDVk0q6P+lxRgMY2xgnGcHnaRnkgkcYr658c3ZTwFo9zErL5rMDIFJDDjPPsc0VazqK6+H+kaZa0paHM+BvELWlm502GOW5aPBLLuOe4/HFeOfEL4ZaL4v8AEzM9xAmrXsu54N/zBjzhe/8AnHOBSwtWUeplmsVKbZ82eOvDM3gXxTJodwGgMLIcSDBKsOD+vWum8M3bySKgIwxGM/WujFTbVmeDSppM+x/hnDia3ZlLDeM8dD/nNfoDoKxHTrQRrsYoAGXn8DX55nCtXZ6lPSJjfEaYW2gXEZUL5tvIAw67sf8A168E8FRiLSbQSBWmFsFkIX+IcE/yrw4G1PQ6ZXdUO9V255JPX/PNXtM3/aFVsugO7k05uy0OhJHQY8xgzhlbJ7/59qhuCsORHjZ6MOn+cVi1Ykx53HLAMDuw/FSxLHy5HzFfvHilawk/eElfqSFYZATaO9UHXAAY4z69hWlPqVexQnixhtgKnuBwayrjLb+mEHFaWvdGsdjkLmUq5TaDn+LPetCCN4wgzkN04xW6sloXG9/QurFk8Dae2Cc1l6hC4yGBBUdNvXHpTUXzCZzaM3zJkhSfuMO9XmTbAruN+GOVXtQ2RItwHhWTad3bHT1p0kT+cr/eKYyPX/69bU3qwjpoDSY35IQKActnFPgdVdJFYMXJBI7D8a0nZLyYt5klw8TLLksF/hwaxd6fKrKdpA37O/8A9eo95MhW6iRJt8zDFFJGCe1W7WRSW2Jgg4LP/EfanLVXE48ysbEa7s5BPGNoGOfeo5oxGqsVy2eq+lbqyG3y3a3GeYDkKNmD8rDOPwrHbfHI7P8AcJ7Dt2pbSMXdiXDgwAjPTg5rILFVZULHnnPQfWhrVCnH95YpLtXJfhmPBznFV7gLEw4LKVG45qloJJKJlNJgjaPvnnmr2nx7H+ZiUHOMYojHdgbzAD5VOCfu7jW/p8jn9wFKE4y+ckfSk20wSu7G3Krshic5A6k96zpFSNkIViDwDjAx9KpOL2MZRsTAhYWKuWUfe55UH096zyypyCGYtzu6gf5zWkU1ewKSauM2xxyAlS6gdM4xV2NCcuDwDlTnrWspXdyJRvqYuoM65eAiS4yREuePx/SvzH/bglkaCzt3jX7RNeRrKWXksMf19+1dmBS9sn5nFWV4M+hvgpYyp4C0SV2yIIVhBVechfavYomRZQc7iB24/wA9K0nK07BQV7XNMq7pDuPzBjgt0I681aigQ88qw6Z5NJy0sbFxQVxub5epOcVUlww3bthRjg0rpIRkuJFU5JbdnBYZqoEXeCCVcH8/Y1K1VgN6wLyZDfLtxznr9K3Io+ByB13YP860dr2GlcsGfZmME5bq3tWXOwDhffnI71DTHJ3KeNuST3JzjIFSBSMg8/jXTD3iWrlWDCO7EgKrcYOD1rUHQuV4IAz6UPUd+UonaGKlW5HHNVlKnDZJyxDGkAjAHIA2sDxn+tZ0qjYwbIDdMHkD1/lV3ug0sYsgUAcZwSDn0FRYDFRgFR2A71N7slpNajc7cMCQOgXFWI1wGJBz0/D19qEZvX0NSJo125JznpmrsYBBPycEYHetYpq4r6luPLsNpKfh096sbd+QWUbgQeOv+cVdkJ6anO3Y2yE7SQM856/5/wA9KgfKN5gxyB8rD+VDWgrWImjITduXaw9PzzVmFwSgJ3NkAEjvVtWJi2p2NBvlXBYZ+vaqso4PG3nlqi9tCpdCNhhVKk9R8oHf/JqlIN27cOBxim9CKm5nTr8m4E4TJ4HFUpsjjvjIH+fpWutjOxmsMkYDkjOCvY0HC7DkDgcZ5qlGzAaOc5BHOMEdamUFXBYA/PgAjAo0HFdS0wyowSFxjKnrVaYouACDuIHIpq2txLU+cvH6u1+YgwULkZx0FedQ7PPAK+ZsA3KDj8a6ErRsjlqK0kfTHhRi2j2iMArIg4xzk16NYKq8AHOB8rEkU4qzsVflkbCsoxlTnA71E/OeGIDDv2qb3dkdMbRiQfxbdjEBs806PkqS2NrcDHOfejYSevoXDnA/icHPB6DtWXcfxnuenPWs5i5rtI5+8zwdxHJByMZ+lYLblJJJCtwDms9xx0Hq655ySOd3XH4UyWRgxHTb7f59qmSc9Av0M6dhwdrHd3AqlIc4UKxO/GMZqNoje49AOAwG4HHT/PpSgAFlGSf9kdKb00GlazQ7bk8gMuex/n61OvIIVW3beMGosKPuyZchCMp3A7uMY7H/ABrRjVUQBRnk9ulTdbMgevQ5PJPPy4qvKdrx8fP1znqO1VTfLPY0ty7is23l8rjBB6UucgYB2biflH+FbrTUuVuo0uNxjA+YqOHHT8KgY4YqeT2IHahu0kyHG2qIpAioxboOhxjvWJcypkKDxnpjNS5N3sRJKK13MmcYDMnGeGzWRtJYEEDFXpYw3J8EgZyO3IphITbuba7HAye1aQ+ILFyH5sjJzu5UdanG0ZXP8fUd8darZiJViOVIzsByQTzVyMctwR7kdKIvUq2g1zyFx8o7d/zqFly3AO3OOlW1YXkVXXZnPGznFZ21lb92fmDZ5GaSWquIcCjbgVKsMZGeuPSrEW4ZOQOem2qpyakCve4pYsD8mRgHdimBQSf4f9ojgVq03qFr7la4wWC87gOuKpyE8k/3Rye3+eKrVtGUtLopthWLZ5UnljUflbcuW69ABjJ9q6ouyOWzTsVpPXbjB7mvG/HqlZSM5YqcdsD3r18qf708PM1y0WeJNuEu1QeD3rtdJDYUIwbLDg+/pX3UXenc/OKj5ZNHqGhlYyMtz3GK+gvBrGV0UJlnK9u1Zyd2cddXifbHw/i220K7ArbcBCeSR6flX0losbtapGGbcEB246Hv/SvNqe7qcdRa2OwtIniVefmJG58Y5rooY43BHRtvO309a5pu+xm7XuX7aMoFRTvAJ6Lyf/r1rxO7JsYBCT0J6VhvckhdNsmd3zYxk0sYwxbDOpbG3HT6fpVNXdgJUbOQAflPpirgUKVJznsQaOZ8yQ0rj50HXONnv1qptLSooXj6cUpWSLUXYn2YZZFQ/KcEYz0pkkgUpvOMN0A5rOVmjRKxMjYOc8Htn0pXVRIvP5A8Vn0AIzhmDbpMEngcirEavtCknk9T1HpTesUwLcXOAR84GVyOn+cVPIuFUZ3d+B0/w60hmdwGIBIkQkj5c4FSRLuZ8uS+4fMwzzStqGxaXG5cgh16YB71cjHm7gVG5xgsTmnJJICPyvKkGCz/ADAMQPyq5HGExgH5iAw3cj3qZOzsDsTRjqMnjkZGSfYVNGsn3x8vXaoGct9amUtLMQkaz7wHJ+Y9McZq8kblt2eR1TqazegAJAxMbKdqnrWlGu5eoIGOg56UmugFdF3MVLZfnIArQRFMQjdWQ5xjGamSXIMpSxqxKqWU9xjikEe390ij7QMEuXxge+fyrmqCaaP1skWWMhy24ooOMZx+Hbipl+5uwxBxk+1fRR0bR8/puWIpeGTYQVGTn0p+5lyFXcSAF+Xv+NUBJHJuAbJ+Q9T/AI0xpd245JCnGB6/5FIZGGyRuJ2jHb+KnDqVOMlsf/WpkyeqsWdigBsEsD1PSm7TlW3Y+Y9B+lBF+bUsxq655+UHjIqVVxnJA+cZ4601o7kbMhUfPk85bCjHerhXOSf4cUgdhu3pg4ycE4pzbF6K2fY0/hn5CGDnIx97pkc0q9SOfzoS5tACNckEZYhu3oPWp2zsbb0HAwORS2YCRkSZEjE91AGOlHzqTuIwBySO9J2TAlIcJuAJZSOo7Y4qmshLEYZR71UVcC/GMgvj5t2OO+Kl+ZuhX0GBwPenZLQBjqQQhIOBzgdKQybFOScg5+ZR+VG4D45MKFAO5ic+1TbdygrwO5BxQrMCAq64YAcdMr17cUojLBgAAOPm9CanXlAVZAMJh9xfB+nrTmGMBQw9OOc//qoAijy2Ux8+ehNXI4sDI4OOSR6UPV3QEOGDj0yOhrURSQACSR7cGqcbMBCqoSTkg8cmlPzfdVmOORGMGpbajZAVmbaW3BkYAfeA59qPLMpB3AEn0pATKu3Clvmwe3pTyr71fHQZ5GRiqbQF+NQ6qCARznHUU6VtuMDA460MCLG/GTgE/dx1qL5iwyR1+XnpxSAUFkLIy/LnrtpZCAeCcD+6c80AJHGeHAK7jhdw4+tWQnH3tzEn8PwoV7gR8jbz8oyeTVdpDzuyRjscYpAHKlCW+vFDKu5cHPIwAaPMBCoBYZY46f41R8t2J++U3dabW4FrjlQWHfk5pvljqjHO0d6ewFqI46jncADt6f8A16QSKxIx90/KT39aErsBykqCFUvuPYdPerMexiO/PpSlox7ExXZkYOPXpTY/mJLDo/UDFRPdHPaSYKuHYEL6mnNIDtyu3HTJ9Kz3G1Yj2bWGBxkcYqFs7mI5IpCs3YZ9zaQB93nd/n61MXCoFHHJ3etGqG7LYifOAMnIJ4xzT1RFYBgxyfehoSQ5lAYHP3cd6eo3IvB4PYfpQ9A2K8kO1+cADHsKtxxuQQBwBxt9f84otYHYFBORg9cA56UHKKWIyATwR2qoq7DyL8TrKAQeVUZ/CplhUDjLfMSx57U43jJCB2wANrHjtTyhwCwztY9R2raNhpXGvMUiCFW25JGR/Wuc1i7tba23PKqHYSfm5H60tUVFHyZ8R/idp2iRXrSXYLxoVQGXGM9DgV+RH7QH7RRd5LOxu1aUylSkMhbYv9KunSlK7R7uX0Pa7n50eLPGF5rM8lw19vYyHzN8hy3t+lcBeTvLbHZJuRSc5JJH1r2KVI+ppQ5InES30YcgsVwePn6dufXpWZqOp2ywOrPl8rsUSfrXfCCZ3RTUb9DzTWb23f5N/mN1Kbzwa8x1O9Z1lj2ruVfXoc/5/CutU72ZvBJRscJd6ukReJJCACT8gxu47/rXN3OvuFMaz7VzuByR+dauLubKSjqjOXxKihiZMSsfvk/0rNn19HILOSScDB6DFUoWGpGXNqwO4/eycYrHl1WdZCU3MD0QnpR7O5qnZ6luLUp5BhwV9fm7elaS3cmQEPykAfMaJQUVc2hJPQ2I7ktGFXcG7ljVyIq+BvwvdznrWMqfU6Kbsi7GZAVOGxn5eeTUBkfeCEJZX5Kkf40cqNVLoXkndMb+Dn7zDitGG4JUKNu4n72OPxrC1lY1joXYJURw2857nHFdZBeL5K4Q9fvU7XBNwdzrtJ1UvsiLsA3UYHXFel6Vc2rKY2bEoUHLHv70M1jJSlY7u1vYjEsa4KrjjFbfhLxde+HNSLwTmKN3HzRttAx2IpNyigq041abi9mj9QP2f/2iPsd1pGnXDfai8q7t0nAYHjr/AJ9q/Wfwz4mtPE9vb3MEyu7qBL5acKR1PBx6f55Pp4SopKx+GZ7lssuxrj06f1dm5coyqTtyp7D/AD7Vmsu3PPTJbA7V2c1meGRtkL82cbuoXpUHlrwdu3no/NUBbtowWDKM/PjAPoa7zSE3pGV4UcbSOAauOmpErXOljXbgEZx90k9/ercZ9QevIA960Mh2McDgZ/izQnLEjqpGeeDQRKwmEGcqwPcsKhIRcqM4ZfmwO3tQZGfcqArIQAzHG7GDXl/jW0d7SRI3iIYE7uuCPagLDPBhBs03MTFuxuVvTrXqUC7QckhfpzmqirkRWljWjbjn5mYEBcdhT9uAQBle5ArbYu1iZB8vQ89j7U2XLIckImOSBz+BoJ5rSsZrsAflAX2I5pq7gxwDn0FASlY+CP8AgoNp8eq/ATx/DITHv8F32WCj+BWYfqPwpv8AwTBvp5f2YPD8N5Iu22uHj0/KliADkqfx4H/Aj3oKlofoezO2GGOD/d/z6VEi+Wd2T1yQR1HoapW2MByqQfMKnaPu/wC9T/QYYAjPSi1gDkYOCCMZGf8APpSMrt1JX02rijfQb2HL8oGc52j6ZqYbyyHq542qK0jpuLQ3rAMcjH3SMYroYs7CM8nocdCKifxBsXOuTkbgO3b3qZVzj5c9DwOtTffsIUncGHQ85OOlKVIJBGOcf/rp7IYEdMZyMcEYowRnPAx/FUiGMu7PJz2GP6UuOdp4IORxyDT0AH3Lng5x+XvSYwQWY9ATz/n0oAftdsgA4wNoXrTQNpPGPU5pAODDbtGdyk53H+VOVSSdxI99vSmBKwOFOGJDZOTgEU/puIYbi2OmOfYUdAGHAJBJ5OOuKGJQAA8Hgkjg0PQAIK4Y5b5scrS4+783IbqF60DEYYyCSBjn5cUu3KHO04+9gUgTsJwxHOSCMVDIvXAyAc8CmIgdc47YPYVW2nLDBHPG44FIBM5O3BKk+v8An2pzLtAOWAB5yaAJ9pIHGOOtPVOVXncGxjP86DSmrsCmSCAc7uh6VJswQAFHXBx1+lBoSfLgKSM542mk8t+cRlckcsKewEq7toBU5VsfLUGz5gC6gZyOCKQ9ibG9VUModT6YH1r5U/a/gJ+EPjUmSNWk8KXkcbMuAC6Nz+HJA9cUCaujqf2YNjfs7fCfaXkWLwjCMocqGDtux2xkH8q9zXp8rZ2n+H0NAE5DKAT/ABAgYo6ZyRkAd6AKFzbiT/lmcDuR/KuQvdK3M5OCMdh05oMvhkc1Np/l89cHsKxrxGQ4MZXjggUES0djZ08MIVG0jjuOa1EQK8eOpfnj+XvSk+VFI+h/BaKulW0mRh1BGCeMHBrtoiq56kHuvFc71TBRbOQ8RsEid9pYIeRjBrhZfLJRgQi/Xmvj85i4zud9FWJlXchHO5SSMd6rLJ5blQoDFuVDc/Uf4f4V85UO6OwiSFN7SAj5uMDpTZJAUO0Fsk8Z6Vm9hild6jPUHoBULMGOM7FGBRFOwCLJlgAec4HHX24+lN+y4dZATktzz3qHN3Ae6uNuSeD0AqJj9z7zDdyQOQMVN3fUCOZo5GXaSq+wz27VYX7pyAxKjYQOtQloBHkMCCQGBx16U9mUqQ4Y7D8wzj9Ku1twGROdwUA7ewJqSVRgnPXjOf5UtgKyQFPmJwNxqyzKiBiVIU/N24ofw2YDGVJFIj2455xmoCEjJAHykDGPapUmAisoIBVs8d/WlbbvBzx2BNVz824BKu1QV+UDqMUi87SwKsuMljR0AJ+THwzZP8HB6dfemBgF+YOcE7cdaFLlAzrp8xths/KcADBzXL+eVuAzqWRWO5fYVtzPRgQXkdrcDMlt5nPV25+lZEOgaRcSqHs4xz8x6kD2GK1hJqQHzd+0BaabZQwQ6fbC1ClfNjBzyMc9Oe9eA6H4dgv3gZ4csxJw3XFU5ctwPsHwL4M0lNIjlliRzKg+SRM7a7SPwZpNuwnhgCyhv9Xt/X6cVkk+ZsDdj0/CnYHOw54PQ1o6dpE+o3UVnAh827mSOLdn7xOOcdKl6j2PkP8Aay+IcMDWPhPQbx0stGlMFxcxvxMUYl2PI6sx78DvkEj80fiB4ok1PVI47QZkVFaSNxwpxz9QefXP4Vw1k5Sdj1sBC72PnT4xXctl4RvXePJvLJvscYPDvuAbPPpur1z4M6vp1z8JNTFrIGuII4mhdxghycODjoeDn/drKUE4r+uh9FSjZKxl6Hfaa3hzXdXuYxPcavequ5yQYxEdrSMcdxgD86+W9H8cw6V4l8VadckXdvcJJbtG5OGjdTyPfkfl3xippwclLvY9Cnpoc5p8VrpPg3xNvM9xFoGkyXEAJ3SMxkVYwPbLjngAA9BV/wANeI7iz0+xvrQq0s8iNJC7cLjrn3H+cUO91Y6k0pHpGveNINUnn1GdVndoo/3ETBcIAAdjfwkY49+/euYm0bRtX+IHwx+IVlcwm68HXkzX0M1uVabdwrE9Ny5Vh/uYPrUKnyzTE7xiil8XNdi0/wCNOt6p4UvD5NzqVs807HOFe2jZsc9N2/8ALHuOs8ea3p/iHUIPEU939rkvrCM6g28ZEwXBwc5+8Cfr61Kp8u50SlrH+uhwEGqWT2aWlncK6Rv83zDk5PT/AD7VR1OSCaxDT7n2EbTnk/l3qmuWVjobRN4N8SXWmPcS2buoll2MpJwqgdgfrivoPwR45eWzuJLh3eNZgFGdrZziuKrSvqgSvK56LJ4ntf3kJkYSTRj5l4AHH+fxqlbeJ7S2ltpVm8tpJCmWY/T+lc3IzpWjTOqi8RT2uqW86Rp9leTa0p4DPxwueuOPbnvVqbxtet4/8O2cWPs2o2m1trcearZJ9jgj/wCv1HJVhJOzOiMk7H1ZDq8tqiRXEytIbWPgnp8o4x/Xvz61W028ie5kSVo9rwPxtyckHGf0rBe7qxRejPEvhJq/nXPiq3kcxR2uuP8AZnbJG4sQev8Au5FfXHg3xt/Zmv6e8c6zTBGVxjK7SMHr7Z/+vWM24zaKrrmgkfC3/BSHwHfjWF+IxsYv7A1q3tonniXa0RWMLub1G4DHpwe9fjFqWjLFbPsumunYtz07nOfevWwcoxtFd7/fuf1H4e5jRq8HU6Sd3BNPy/A+VPiTL5aXdoY0dmjP71hzz1r4h1C38rWJrdzlC3yMT0GTwK+8yTVNH4n4rxjDHQkup9ifsz6bbX3ijTIXVGMc67fTPTJ/n+Ff28f8E/8AUtP8OeGtHkE7W0iRqU8ttuD5TIQfYrMR9fwr5rxAqulhoR8z8db5oO3Y/aHSfjPHd29rbG5jKxQxgtuH3sAf0rpZfjLMlsLS0EaskZMt6jDIX26YOM9/51+ITlJptPuc09tj+FL/AILg/tI6rr/7T/gz4WTXt7Bpljpk2p60kN0QLp5YIDGHPsyykDnr6jj4k+F//BRbx18Ktc+Fjup1O2+ENlqVt4Nt9SuRPZQR3yNHN50TKS42OwA4RRwFxxX9QcDYSjheF6ChvJcz9XuefVlas/LT7j89vj1q2k+M/jZbfETTriK7ufFq2c3iBrBI4o21GNnRn8tAFVjHHESVAyefc/19fsh+OdS8afsa+HNHu44LNfDlm0dpalMqsH8CDp0GFx6AeteTx7QlUySVujX9fcenhHZJ9j4Z+PelRXENz+5RJE3dcFd2a/Hz4mac/wDaNx5rBTk/Kq47181wtXdOLg9j2Kava587yeERdaotxtYohycqK9B8P209i7/P5iMRtxwa+uxlW8T7nhnDKFb2h9B+Er1GeE3KuI9w4Yd6/Qv9l/4h+FvhL8VPAPxKvvDOleLbDQtWY6poGslkiuLcxMApdSCpEnlNkdNvIK5B+fi1LFRTWlz9RzXH1KeSVVSdpuLS9WnbdW3P1Z/4LD/tRfsp/Fj4C/s/eLPhZP4R8P8AxwvLMT+NfBHhe5Ei2Fkse0W8m05WTzJQw3qDIiM3ZSfzz/4Jx/Df4BftV+Ip/C3xU8fQeEtalmktNK0Oe0C+bdMcRSNKyNlDkLgbSCGJ4GD6VfCwqtu3kfkPDXE+Y5Ll8oS1ab7a/g/M8/8A2n/2bl+G3inxBo3hyS5fS9M1KQWrGIFSqNgEEdQcfz56V8LSPNDeiC+hMG0gBpF9q+VxNP2VW0eh/RPDOdf2lllOc/ikr/1oj61+E3wfuPE+jXmsRGynhOP3TTL5oPshrxz4o+ArHT/tUM0HzopDRYwPwrk9r7+h9fShSrQafofnB4y0NPDniq21COERKtzuRlQZz7/hX0pp3xLtp7WytPtn2XbAqsJXAXPtmvTliVKnFvZH5ZQwdDLM5rQitL+f/BHajFc+IrcLZ2NxfRyMBFc2dsXQnvgjqfbrXnfiXQrzQIHluNJ1Mw7DmX7EwVSOoORx074r18FXUqR+UcXUoxzibXU+d9W8LeL/AIh3kVl4U0x5ElkwryRsqkjueM/l6fiPp34Uf8EvvjF8Sb/SrrxDqS2WgTssmpWGmwzRTuM52JIqNgEdSwBAGBnqPWeLp4em3LofEVqDSufr/wCCf+CWPwX0Twtbxal4V0211GKJfNuEtC85kA++ZCAxIP8AL8/oX4SfCPRfhDBP4c03RLS+tYz+51K4T94FHTAGBnp27DsSK+RzXiKrjacqSVl/XkFKhy6dTX+JGgp4y8Oat4G1nesGpWxl8PXyZJtNRiG63lABBGHx90gjORnmu1/ZV+J0PxE8Lat8MfiYI5fGHhmySF1uHBd0GVVgcDIYqxwBjIPfK14EpvRdN/0ZrNb26Hovw+1NPhB4ruvDmu6lJaeCNXf/AEY3RJW1Jb7qnunJPsCcZHA8H/ah+Nnw1+F3izV9a0bULC4ttY8uFdFF6jvOhTa0g+bBywlYHONo545p+2Tnbp+RUqZ+Kn7R3xa8BR6/9o0i7mnSfeytApaOMHtkZHB9z+IXNfHHiPxLrOv6XcXXh+z1G7gSF2FyYT5KtjjLcDOcV9lllL92mznq3TdzyDwx8QvEc1kmmeKbG4hljR42vTZEIzAkLyq7cnAzjoe3atPSPFF/p+rRtd2sqWskv+uCEBvfkf5/l9DTpOLujklBr1PfBd2V9BBOs8flTpmJZAVP/wBY+1bngvxhoug62tlcamER8fKG37W/Dtx+tV7OSV0RKCjex9MTafYeK7OSyS9EN1KN+nFSMAjkZz1Bxj8eOlfPmuX9vfWcljOI47yBiksayDGRwcHHtW9CavZCjSmm7nK/DkyJ4nexggeWJXHmPsyo9gcY9a++/BfhHxu2qW+q+DzO0VyAmoQoGOOMZzn3P+cY0xVeNKDcvQcMPzSP0j+EPwluNOtV1fxBBumY7ndo/vH0P+fwr6y0HT7G2gWSCPYRIcfNgDH/ANavzzHYtYjGO2x7dKjyRszG/aD0lPF3w2uNOkldG+xvFvXtvH/66/DLxF8L/DVne3lje6faSXVm5U+bEOvqMfT9K7csx8sNO66f8MdWWZXRzDFKMlpr/W6KujeHtJ0yYJHYqsZ4C5OPwx0r27w7BaQxR5ghSIr/AKtowQa7cfm1XEUnzP8Ar7j9PwPDuFy2jamrX9f1bPbfD808Vi9npqiMFGaOJThT9B618m+LfGHiLwhpWrTrNdpFBdyC4it5DhY93J47e/H4V8VKLq1nc+goUopNWPtL9gn4XfDX9oLXruXVfFNhdRCxzfaMbxUlcnIwY2PXIIJPAxg5yAeB/wCCgX7JWj/s++M7LWPAeqK/hfWbeOSTQriUGWyfkDAU7drYbGOhQgk/KTzzpxa5vl9x8fOpSjmjp/1qcf8AC7Tkk8NQC7tEllZvlkYZwMDP8/yxVHxb8OdK1e9jgu40i5B82JcFQec8dv8ACuaNFxk0fqWFpqeXQi9j70/Zw1Pwb8NrO08Karo8Muh63pLRQ68YcpvYgEMV5Vh6enIB5Btta2Gp3mpeGNJ1241PQPD18z21qsxMCydU+uDnHJAIOOlfMZhW58dJtaL9DnhShe+//AOg0ODxBPp0Hhm61Xy7BphGs07/ACopI54Hy/h715z8SvhdfRakLdbaHUHgHF1bpuDD1BAxzxXblkrSS2tqZuMFWstzzhPhbqdzbTCWzeNMfJvi6Edq+b9e0L4j6P4rtNA8F3Bs9V1GV4rTzZCsaOQSXI7gD9cA19Th1GrKx5+a8vs121OLuf8AgnV+0jY6xP42s30rxde3Mcl3eammotukZSN6tKUCBwMfKzAYwFyMV7jr0OuH4FW9vrOnT2OteDbmOHWbZoSXZZGGHTjkZdTuHHXpzjSoua9+i/4B5WX46msTBNWV/wDgHlHwx1PQLGUm5d4ncgRiQE/MR3Fed+PNF19fiUniHT1ma1iuYyrb8KBtAIHqOD/nplTtB3Pbzai1UaXYk/a88NW/iV/AnxA0mcfatT0fydbhU5xNCdhJx6kcf/qNeHeE45ENv5ilSoAJ57etaVJRnHToeDGhKOrPtn4WqXuLTbjlQfqRX33oMjLaQttxuUYGen0r4TO1aud6TUUcx8Sbm3l0GdZMr5aMWkZui45J/KvF/B0Tmwh8omZDEMyAdfwrw4K1rmkPiOpJiKEbuc9cHjmrWloiOxwefuc9SO9RUfQ1RtOXO4swwAMcfpTPK82NwynIXHXuKzYuXltYzZURNoJDDdyuOnt9afDseQRSnA7KD/n2qtHoK9pWILnbu2qM7CfmAxmsqU/K5YlgOnrRGXKV0v2KUjvsGQWORgdv84FYc7ZDqxOGXHWt1dGsLpGCYNmCwzyMcenetiGEsjBCWYKDgjt61pzqJSVncmCOoVtyoy9uprPuJPMPz/KhJ6jIq1JNaj1TOXnjP2kKDld+WCjn8KsTExA4bkn58L0Haqk7NmPLLm9BbYEqJMtgDA57f5Aot2d3cnJBIBP8jTpuzsUlZXZYldRtj28uwGSMj/P60xI1E48sNiMfMO2fb3rSXvRJ7Fj7wfcvT0FYcsb5JAIReMelHMtifsjbiRWhTP8ArA3Y4rVsFcFTnrynHJ9qOlhrVmoRukBGF28kdsU0TM5IHCxHByP5VrSlpbsEYpapCyOo3KgGOedvNZUj7ZCJAfLfjnqDVPdk2TTXYq3cj7AApKZwAF6YrHuC65/d7VbqQv60rb22JnC8m0USSigEfeJ285qldu/zFDuznKA81VmZWuyjESu1nBZiRkYrcs12NggqpPy8d/SrvbTuO19C6y+UV2Dc7HnA6Cus0pAcysw3IMcDjPvSirtjWxs3XzAyRExlBnkf0rD2srsCwKdQrDv7UJJamVRuxfjcCHIAYFvnP+P51iuoFyvlZO9syYHpWtO7i2Z2toXkXc4GQynORirERB2rtKqDytD+JXJk9LHP6kkao23IOSxKn9K/LP8AbLkvLjVNHS4I819eRIImAJOBnk/if8mu7BNqqn0uc1aNqLb/AK2PrT4QQ/Zvh/Y+YoVXKl9xyAQOv6j9K9FsjudiAZBk/LjpSqXdWxVCKUUbCMXXYpZWX7pIzgUqBw4AlHm7vm464rWPwoLGkkZOQOp6g1WnVTk42sp+/T5bLQDLlBHyHDYY44qqmAxGevtSvaQjoLFGVVzzk8DFbTYXBwB2b0pyVptDsVbhd23axz257+9VZo24IbD9uKS30DYrtw6cHJPPPHTvUkrZiJwG2/wqK0pz1sIpRo0zg4JGeeelb8fzRAqVAxz2NaSdkVFXZhXTBid7lG3HjJ/z2qt5irGFOG2udzgYpK9xEm7avJTB68VSuSDuRc7guQabDYxpQpycHIJ4Y5qJlIyCOc+lHKIRlOVKggHtUsbAKQeGHGCcUjNqzLcb8BQMtu6lq0o8jBIPXnC9v8it+VqxFrl6HGDkEqwP3Tg4qSQvEuSo2/SqDpYxGLAgqu5VbJ54Wq8/zAptbAHXFKOoiuqhTuJ3jjKA1NBGwYSchd3HNVytBommaeNm1wcnqMiomwxbcAuTycYBocdAau1qV3/hwTjPGRVGU/MygrgnuO9DVtCJR9zUolSrlMH8e9ZkjDDAE5Vj34xWlNPlM9ihI+1gMEDgnA700vuBPT5sZq1oIdksCQwCr1yKfGrADn5u2aq1ug/etoWj8qDDbSB6Vn3AZ8ID1PJA4qLAtHY+evHrgXSwkjcXIHHWuK0y2Ms6naSOcjvXStjkestj6H8LQulpb7idhUDbu6Y/+vXplquzGAdzY7UJWRslFyuzT6qflBx1FDDcAu08fwg4pLQ3aurFUrnIBIIPY01W5UNuBB4J9fpRuZKLvfzLTApnjDE/MAKy7ng9cjIwRUTakkzT2d9zCu23blVhtBweOnvWHKDyM9ME5Pashv3loV2LDjBxjsOTSydyCVJHccU9UwiijIGHILHB7VTO5yRz9WXiplflE7LQlRWXpnKnnJzUkeEwpJ5ppWJlpuWkUPznCgZyRS/e4Q4G7uO9TPVFX3RNEmGHB69K2dicnJ2gDOD3rNp6sqCakI0aqpcscZwS3Kmq83zdfv8AJGP0qVfcqSuisDggsAV44bpU2/dkICRj+EV0J+7cbp9yCUqMDPJGMZ/z6VApO4Bg5wBgBuapqMo6GcY7oLhspsH3vQ8k1gSkfM2Gb2B61NrRIly7MzLoFV3D7pI7dPeqJbGcjJB5AGMirWuhk0ug5mGzAUgEniiJdzYP3Voh8Y4RUpWLiunCbvqRwQPWrEcbNgMBgHg7etayeqRLS5rIsRgkkHCrx17irarxhiFXnZweT7flRFCtuiA/Nng+nXrTDzkEngemavuiuVFG5UnAQtn+Ibe3+RVXK7MDDOp/hGOKSIl7u5FyOSpz/eHerAfKqp4JOPmXtV01uC0uSBflBY4GPTt6/rUEoMYJAIwfStbqLB6FVlyA2SQxx+VVmXbkgHjGS3QUo6GG2hUkxuIwflbPWmOuVwFYkDPA6CujbYwl8RVcg5BLZH3QDXjHxDKIrls71J28cY9eK9rK9ap4GaaUGeIwNunIO7AIzg9eK7rR4uAuTnIAwf5193HWmj83qP8AeNHpmiwuXj3DaATyB196+kfBC7riCNcfOo5x+lRLTU56qUlY+0PBgl8yDaxBTG0YFfTHh+SRdruCVOM8eleTVVzm2O4s5QSrsMAN+7GOgq8jZYkJ5gzgY6fnXNLmVkYSSTL9r+6yvIdvUZwa2o87VG35ycdf1qVFJk2IJWG4jBPICnvU6sNigqOvzcVDdlcctxy7GYIWyG9BVxJGzt2jagGM1c04p+QcpCyK7IerZOSPanLggpkbgODjpilK1nc22DLRh1Izx1z1qERRyMpILtnC+1YgToDggAnjkD270is3mH5c7Qfmx0x0FQ9NBrcmj3nMhO3d2x2HerkUbOMgH5TnINPVgXMbWyMB846ZBNNWMne2QMdcDOP88UCK06bQVU/NnnnOfamRx4cFUOMgdetLYryNNQzEfwtngZ5IFRRQsiYLkSHkZXnHp+tTJ8shW1JliYKMM3y+q/zH4fSrwGVRQAWYDp2qZO7EJFvjdwpZ2wMKe341cUu3lsV2tnGN3T6VmOxalLRFSFZt2O/f1pLlf3W5Cytxu54/GqsriGLtbaHYBzjPB5P+RWhGzgBtxK5+UYxmk7Nj2HIv3pwux1bsP1/z6VoJLG0Y2x/OeSQc8VMl7obFImI7ivDHvjFPSPnczbg7fKki8HA6k/0rBq6GtT9ZeWJyoILEbAO/T9a0U6IWPPG1fWvdptJHzUXsiMAb8bSuT1zgH2/SpFGM/iDmrNZKxOTwSq5JHJ28ECm+WFUHGeeVUde9HUjmITEVZmHI4xxTxGQVO1tuTzjigzdkyf5zhQBxyeKYrFwBjH7wj5cdqNgs47lt0XaAAwIHTdjNQDepAOOvfpTFuixtPGCMhienNTHIyOxGAT2oWjJADGP7ynkMM0mcYOeNx7c0ACtuy20soXnAo2gZIEh+gprcByqxIIV/vDgdverUca7Tx82/vzx7UgIgArFmGCGxgmnR7WBZSODnaRnigAXcGHyk5YYXvStEAxKhgTj7x4oWgCq2Cq543cjOOKkVirEA8Ngde1ACSAx4JKnuOacCWxgNktj5RT6AKuSSFPVR/DwKcyvkfMe3yjvU2Am44GB7k9Kjz5Wcjc2egX+lU9QImQnAXOd393jNTKDtIxuKjg4xzRrYBm4jDgDdu/hFWBvYKCOOu8DH+etNaAWH2qigkNg+h/Wlj4BG4ctk0r3AmJY5Oe3IAqJW2MxPGeOaH2Ad5Yc7iQMdBz19KdwcLjBVjgetADWGeGB+795T/nmrIy6KrI45IbcO3+RQl0AkQmIlQTj+JsdKlyS2cE+nPQ0h2GK4LFWGPw5609yigAgcHr04p7IWxCjl8lchevA96ZgZAOfmOWGKkY48Y2ZPrvPT8Kso5RAsi87uw28U0JkbMVLDaSeM5FNZVChwC2ehxSAYYnkO0K2Af4R0pRDjAyW+Xk+lMCKRCyjGP+Aimqpw2Rgr/e7U7+6AgO1g2B8oHGOac7EAHnOeoHGKnVbFW0uIrEkOqg7W5wKekYYSMScouQM4zz/9eqi/esRe0hEYFguM9sj+tX4l2dT82O/pRtcUrqI8qQVBP3j90jrTjjaSQeufpUTjFK5np0HD5SMEZJ4470MhGWUcgnHHesVsEtxgVmBxwwP92qsiFSST8uflGcU/IVrkBZl4IPB71P0UH5s4zjNSNu45fl7HjHXvR93BVcndzimnYkFyxBB46kEVNGjKQyg4DcjNOO4+hMF8zcCvzc5UipSy8KvBB7Cl5CAqrYXJ3UwRFtu4t+VbwXuIZOqiNTnJ54zxSh3U8KfoBUfbBK7sKyibIJKDsQcGpuQrAOOMAMx71S1sipR5TgfEniW106KRHuI0Krl5JeAOv9K+Kfil8c9OsFu7WG+i8xFI+SQgL19/c1W7OmhTcppH5NfHj9oSRPtccUztJISGfzuRX5xeI/HMuq3k91LN5jtkdMnmvSoQb0PssHhfZ00cJd+I0t2CyLkoSThux6Vyuq+OhACbRwu4kFGPQe9epSpuLPSUWlZHnOpeLoTNGHuBGTy6o3auJ1TxZ5k+6O4OIj1DcEn1rrUGtDVXWhylxr4DGR5z+8bL85Yn29K5XUvEBR5XRW8tv1Hc/oK64KyNaaszgdT1aGRWbeQzMxJIx/8AqrirzV0LgB9sbcZz1reMLlyqanPXGrphwHLc/KwP6D8qpLqjKpRycbsoc1XIrk+13LUV+44ydhA57ir0e8OJAS2QBtJo5UtTaE09zVj3OFXuPQ4xWvbKwcoFPXGc/wA6iUbSZrCV3qX1uPLC/K3BIPP9K1LW8UZIbBwMZxis+VHUm0y2Lp1BIPAPOVqXz+QGXnPIVev0rNrlNou+jJi/mYOW249fSpbWfLhQeBgZHPNZuKbN4tLY2kkXbnlsE49a0rbzYyrh2YMeI8/59azaSjc00NqwvpIJQxBLA8KT0/zxXYabqrecJjIQ0ZB2setSkOLcbtHcW3iXCDbIqNjk4xirKa5tJXcxYAHcGzmqa6mqkuVHqPw9+IN9p2p2sgZo/KYCHIPOPav2j/Zi+L+qywxbbjLXMYQK7jB9QQe/bFdGFfJOzPhuLsFGvhufqj9N9JvP7R0+2vNvlll3HnjI649fzz/OnyxonlsxJ3yBemM13bao/KmrFUqN5U5YEg8HoKryIN3T+HnI61SkucWiLEGGkI2v8mC/GK9B0uRBCmQfujt7/wD663i7GElqba7vlbGB3GeeKu7QVzz8yjJFbLURKqh8dM5/hHX6U3aY/uHPzdxQZT3EYcAv6nANR8AByAdxIJpkGddK20jGWwduRXBeKbd1sp5ARkxNlmGNvFAnsYHw92T6Xbb+Hh3LJz15PFet2yEBSAdmOMnvVR0lYpRexrQkgHCk8joPXvU69QMhM+vFarQm6iiZVHKbSQO5PWoZVyuAOjckGmZS0ZmS4O4YX5Tg7RyPrUQ4B5ZfTPWkSfE/7eENvL8DviGHLPLN4DvYbWGJSS07xlF4/wCBkk9gCT0rz7/glRem8/ZrsVt7eVfs11CZUu4NpWB9zRsBnvuX+XY0a3Nk7JM/TGXKkbD0+9nn8KgUlcEbuCAcD8quKsYltecb8Ido2IT1qNzkAZ+UZPToaJK2ow3LkDHT+93/AM4pqtndkkMD6cfT9KUXqBZBZ1B2DcncAcipY1YcrkHdxx+tbWsI1rNMMRyrAjk10dv8u0FXzn1rG12BdChsEZDB8cHipQ3QAN8j9QeTSAeqZ+Yhw27GM9hSKpw3mA7d57470X6AIyjBG7t1xQFxjhse4zxQAdduCdu773pRhSTgnLHA44P+eaAEXO/GSSPbr/8AqpQNrBec9hjtSAeB0AY4BHQd6bgHPPKtwKAHbScEY44+ZetIMZ2nlcckUwLKsxBwjLt6Bx3pinoCCG55BxikA7IyABnBpeAenfnjpTHsO2BtpUNhc/IR1pNuzrnhuOO9Ah5Xe3J4UDkCmrHk7/u4PAxxSAj2tkAKfvnnHGKc8bgFTwAOw5B96B7FV4x0AO71zUDR7gdwOFGDQIjXcu/Cc7uGZePxqSNACSRlWPJHagCU9gp+6e3anEYyBwfZeo7UbG1JpAI25JIPJwCKcys+MghsYwPSsneRZOkRUAsPm6A5yKaryq5ATDdcHnpWkbpagWcFTgqQeeB1/D1qJo1cMinI2joM464z+XvSlLlBK42eDYIXDDpkjPOD3/Svnv8Aae0MXvwt1211KBjaXujSDzFGCi7sFs9sbs/XBrF6D5GQ/sZRT6p+yX8MdbUeZJpdre2kkEa7S0UN1LEuQTgcInpyfevfsLujdFJ3kM0e3B+mO30oegW6F+ONWViQWKN93OOagZdu4kjaOPu9eelO1xyjZFWVj5YIBHzEYYdfpWHcjdng9TlTSMZps5i8jBJ2HPODweDXL3q7ZAVJYqRkgYx9PzrWMuhitTas0JjBxgkDIHX8K0FikZo8EABsYK8VEpXKPfPBQDaWkSuSLdwCffrxXZEZyoyTnj5sYpbG0VZHL+IE2oon+ZXXoowCPeuInhDsEXK54PPb1r5PObKR10k0PTbGqqTsH8ORyPeopFRckEknoVPP4V8rP42dsdhwREA3Hk8gAcrVaMIrliAy5+XB61GzGRM53gIDy3OT0qMgDqRuY/T/AD/9ai7AJIcLnaRx2OM/SkWQlTEc59OnHvWTXvWQDYmcOwZS3ACkClZcsRl923pjr/n+lJgSNCh2sPuhsZx0x3qtG7+aB1VSOPSk30AtFADnKr83QipERW4Izxjdiq916ARGAJuPzY9WOfypkW4bg4Xr8uRihaK4DVz5m0nYpfGZBwKeYcfPkNzh89BSuAMvl42gZGOQKpSbtxycnoeDjpQ7AWTs2owB+UjcTVbf5kjBcnY3TNJrUCdAWyMqAT1wOf8ACmsFfAAICNlgTVKL2YCtgr0G1QeMcjFV5NqoXz8p9+lKTVwMe4YkMATtxjpz+Fcxc53BtuVz2HUCqU20rAMVyqsMfLyACORUtrkPgDKnk8VrTa1aA+RP2iLl4JoYuFee6AUHuNwOB+X6GuQ8N2nzWyxjYpx97qPWrnK+qA+z/C9mkWkWZVjuMYySM9K6NI2XqMg9/wDCstgLVtFuEi8demOtZN34nk8JQ3eqoqA2tq7I7PjB2kZGPqaXM3IuEdbn4tfHHxrda14rvhagrZ214/mxLJhjvC8j34r5H1O/nXUXld2d1QKnO3anfPoev5+1cV7tn0GEilFHinx28a2MXhiHTxcs93LC43ednyyemB1Hc/5zXQfsWazfah4P+Iml3E63Vvayv5bNhmZdp5HvuYf5OK1jTurs9im2kesfYz4d8G6kHWQRbQkUe/OHyWY8/X9fwP5qav4paw8dam1xgQedH5ZD9AVGR+n+exSi0pf11O1XhP8Arseq/wDCbwW9nBMgJE+IwrZI2seRj09q5tvEMcULR2qGANIcRIOF56DP1rBw5ZM2hNXMW78dSWckoeR3jW2IYg5G48YH+e1YfhX4tXQ1B4XeRbNZh5Uj9VbH68+vT+VqlbUfNFq50viXxLcrrC+exN/duDcNwScCugg8RyS6WYigC+Xjknj6H/GlJJnTFxkrnO6brL2MeIU4e5PO7gDPU/59OldZe6u88EcmGJ8oFeRgjPPH4GspU7SNqbWxT03XkV5I3y3mt8oDYIbsf516L4U1gLG6qz5U4jjH17fnWU47Gl7S0PRI/EBkmV3nVSBjbkn6j61Vk1oSSqZ381YJwyAn5Rg5BA/DP19K5XBI6EemXfipNTg0xoWKwxAEjsCOv8v89auwa251bQL5JCkthfCZXJ9B936c/pXJOm93saRn7tmfQNl48+2AFtssxA+62Mdj/n2rKtfii8Hi200x0/0aa2YTXKNwrYPGPz5A/PmuJ0JO+pfNaJb8HXVj4ch12BnM73+rJcJIozgMe/8A31j0+leyeBtSjl8c+KPO2yW+kaXaC3h83mOSVSRj+8p/mAOcYqJUkuZ9Lf5mj1ikdr+054WvvH37MlxqcNwt9NpU5uL+yjbc8CKDsBX04OfTPPUV/ODqepWsE9xayKbSUOyyKB/dPIGa7MNGpzq2x+y+GmNhTy+pSvrzfoj5P+IVxby3tx/rGQE84/CvkHxfFYQXazMylkk+XYTnrx07193kOl2z5bxZjzUoS8z6h/Zg1a3tvEFpcOhi8qVfmPc5H+H61/VJ+zD8XUstIsYYbwJH5SCRFb2HFfKeIt5UovsfiuHupNWP058K/FC1uLWKQzsQsYO9W9R6dq7Rfiy0BLC5WYYKbC3P8/1r8aqUpczHKLeh/Ln/AMFyPgDqviX4ieFvjl4Q07/Rj4ftYdant3I+yGBpeX65Ro5Y1PptXtlh+Aj+H7+406S+3iW9Rm3xEZyRwD+n/wCqv6h4DlCpw3SS+yrPy0R49WFteofCr4eeLfGnjbT9Lt7SV5FmMihoWKqqkDPPHfr/AJH9hPwP8Or4C/Z20XRZ5jbXE8qPIs7BGZmjDEY9MnPHAJxxxXncfyhHKPZveT/Cx6eE01PjL42Xyv8AblUryW+bdX5SfE1lF1MZEB2yEDA7Z7/lXwHD9TlrM93DQu0jwsX/AJjtGsYRY26hetdXoIguHAY7W3DjHXFfZ1ZXhqfoWRpRpH0P4c0OO5sSQAjRruGBzVyPVtQtbWSzZZLaVZP3AB5x/wDq/wAivLulWuerjK79meUeIdbvtXvhJd6teXCaYDGIJ7lpPKXPIVT0GeuO/Xmt74a6r408MeMtM8S+Br+6tLq3vka3vYpGQs+RlQOpIxn2x9CPQjUtDzPka9JNvTRn7G+G/jpd/GbwRr+m+KPCyXviDQLVUk8TWLGSO7mI+YH5BukByCc4JIOSd2fjrxL8EvH/AI1uZbjRPBfiOOKOcGKaXQJIgR2OGAyPcZr5TGTmpyk9kfY8K5g8DUSb0W39WPZ/hL8MPjF4Th+znw7q8fzgkT2jIgUADktgY4/z2d8R/gx468cLNLdXmm6bKhHnCEeYxz64P6/1ryKk3KSTP2TD8T5TTgnKWvpL/I8S0z9gTSbvU4NW8U/Eh79ZplaTTH8OMyrz0DeYAevpX6j/AAv/AGFv2d9S+G+o3qeG/D0uvaFpxml1G80hBO4AJ+RuSDgc4I/HB3ejQr2gopH5DxTmUMXjqk4LRP8AroedaZ4f+HPgO5vrSw0e2uJoEaBJZLFfIROmAuOM559ffmvO/FWifDXxDDJZaj4H0W888HzBLaKdx9cdufyzVxxU4SaTPiMTGVV3ZzPg7wR4C8KSC50DwN4b0yON/wDVx6em8nPv9P8AOK+rfDHxcl0G3SSwtbeTyeDb3O7yueDkAgnHp0/M1OMxUq8LPojhq0U9DSvvjjqF+1xLdzx4n+VobSz8mID0AzkfiSTk9a5ub4n20eVCErKMNtgBwR6HNeRKPMzl9i1qYn/CXWuq3qRFRtfA+YYK+lb8OkeHdC8RW/iWMw2euXFrslu4zgyRkg/OPXgc98d6dKVtFuROm0e8z21j4w0iGO4Bv54yuGNupZV4ORx9Px7jv83eLvgj8LPG2qXdz4o0n7bqVhKUR7mEbkGMcHpg4HXPQdxW9N2k2Q4nC6n+yH8BNejto7zwfpbvbSh7Z/sWw7h0LBThjnnnIyM4B5rp9G/Zy8BaRGsTaPpV7aRxlfsc9hG67DxyrKVr1qGZ1KKSj0/rsRKmrNHOTfsofDeW/wDtdv4e063w52W9vZIqKOwUdB+VbU/7IngHULILcadaTqxBa2ubFMZH/AT6V6mHzytJNdV/XY55R9nqYVx+xz4Ge1SGz8OafBJCCCIoFETjt8u3IP04P8+M/wCGHvBU00zzaBpxNwRvi+xIAxHfdgHPuPzNaxzyonf+vyE6SatY17P9jXQ3EdpYQWdt5AAjXy/uKOgAqEfsJ+GmuGuv7PsNqsTNMsYO4jr1/liqp53Uim1/X4FxpxjLY63Sf2PvB+j+XdyWlqJc7otkXB/L6f8A1q7nRPDOieF9XNrDZRwICvmKg4Y8Y+p/zzXNis1rVYPn2/ryHGN5Kx77c6pbCxSO1jSCHauI1zj61Z0mcPZQRQsDsmb5s4Hvx+FfOq6l5noRjrZjfiPHt8B6rLK5RYYhI8m7GMHGT+f86/FfxjcfafF149t9puP3jCYvCdoYD/P4+uDXfh5OEn2/zPochXJi0cpaXFzHJJFLA8TRyAyM0ZB2+vTpXreg3Fj/AGRcTyCXz7VRgtGcAHjPTp+laVpOXyP051IKCsd94O1yBryMi4AVU+clgNvoa821qKx1DWtfgkCTWxZlMZG5WBJyf51wcq5mdGBaeKUWtWfL2o23/Cqdei8RfD/VbzwvqUcjO89jJsQ8HIZehU5HB4I4PSvWNE139oD44eH45vED3GqeB9GvT5d5cC4kbceWVZZJGLIA3AA2rnsTWU0lHm7HzuZ4b2ebOy10P2J/Ys/Zc8O/GPw7p41HXLmwa9hnitYtPZFM0sZPy/MrHJCdsHkeoz3Xxi/ZO8NfDnQ/EOvnX4pItEiw32mJvMDbtoUkgHO4jIH88A89RctDmW9zuhxFKlV9glol/XQ+bP2b0vvGXibxF8OVWy1TR7ewjnuIpFPmxu7NsMbD7rAoSCOmCOQ2K+jfCXwO8faDqniq11CC0l0pbtDptxArBmhXOGlOMbsFR8pIwOvOF+axOEdecmt0v0O6rneFw1dxk+nn39Bvi74d61ZWN5OIL5vIjDpp9jC73E7AcJGo53Hsfy7VwHgj9pjVbHVx4c+IHwk8ftoOn3qQalYX3hwmb7M4IWeMKvmooKth1DLnr1wFh8PWg+ZrRf8ADWOfE5vhq9N+zetvP9UfQ3izxd8MbDw+upeH7LxHrDX4b+zdKXwtLE8DAAkyyFdp4PAOO/OBz+Fv7Rfx/m8GfG7w34k0HTtX1hPC80zXOn6fbFg7SnYECKrbsJlueMnngE19TScKdn0/4Y+apZhWxNKSl/X4H1RqP7a/j3xf4F0XxD8CvDPjHUtQ/tAweJNA8PaKHmhiwPNLmVCrKThSAGOSehBenfAjxP408c+OtU0bxz8FfiJYeFPFNgYtUk1Lw7JbrbyYJV/MJxywTBGSMYJIzje1Rw1dvPyPOpVJxrWXxL9NTB+KnwUsPhj43gjMa/2Pd3a/YJSm0sQAQPTJA+vH5c34xlsblTGtsscO0Bdo9B61yrW5+uUKqx+Cp1X1Wvr+B4D4o8vUFSzaZPKT7iSNn8vSvH55LXQL4IbtHWd8KjAcfzpxaV11MMXhoRpKyPqf4Laj9tvrfygCUYL6/Wv0X0cNFZ27bTgRjkjGa+OzuL50zxWji/icA2iTRMQFukYMcYO3uTXlXhaD7NpsMNtIyw/Z1VtrfeA/ka8FpKzLhbY37kAIYlOWPf1q1YRtggnCDGRmpcUam+m3cBg4wfmB4NVWOwEFiqnPGOeRURimLqZzsgcoqh8tkAHGac6rhGJG7PAxzTcbJijpMjmAXIU7+AG49qyJNiKcAkA88Uoq7L5uWJRkcGI7jsVW+Vu5rDu3xhs7v7gArZO6sXTe9zIErG5wy5Q/xelaEcvkISjENnnjtVRp9TXmUmVWnzlgSX77ulMSSa5LF1+ZCdmcdq1jG7t1F0Me/DNMJsdD6cZ9KhChwAD8/P3j/KqbtFWM7rmJYwypwhwD2447E1URpWlLBssn8KDGaGlqmOS9xNGjIQirKdrADOGPrTIJHkZsqAQRlgKqmny2CWlmLIWDyDnKoNpA9/8A61VDL5m0L/rXxnB/nV294y0aKlzEijOQzA8qM4zWxpBdlwcMU6cdadkPZmq5MrAlgTnniodmVdmBUIe3atafM0LlX3jZNuQVGAcYB/lWPMcy/OT8ufK44qhc2riMkcGMAZJHbHf0rGnjcIzI3ys33RReLTXUmUk1YzdjjPBdjxtxyP8A69VpQuGDk53du1O+ljK5E6IxVt2dh4wDkVq2kDuozyvXNGg91YtrlHCIjbycZxnFdNpC+UDERk5JXnkn/P8AKmtLonY2rpVkQhMrtAyGPU1jrhnCOWXY3p+lC10FKPumgkhXbsXCNwMjOfWs6eNllJwNwJ246YprbQmWi9CSOJiNxB3D73vzVyNQAcLnLcnuf84q+ad9TNxsYuoQb1ZpW2RZPfpivyT/AGwrlR4u0CxDSSSzah5kUrDheV+Y/l+td2DdqqXmYYj4LH3H8OrV4vBmkBV3pMSS7Hhvb+ddrbxiCUbfm2nJAFOa5phBqMbl1xtkDHO1/vBewqRY/MaTb8qcdV/P/wDVVuw7KxpZ8pSQecdhwaz7gZUEt05Of5U1ZkmW5cY4JDMeq5pCAWQEYYdO1AG9ZJIigHkD0HSt9gERSVJBJ3EnORT2nYaXUoSqqFWO7IJxk4qjcyjehGT5bAsoODSQrWIwvmEGMsEfIJJ6GnzffCLh/cjg1aVkIrQLiVwMhgemOOa1wnl27FixLgjAHem5WsUtzm7ndJLgH7uOho3YVCFzHk7lFKKfPckkjPyDIOM8g+lU5tqZOcDPXNaXcdSuhlOSpJz36kfyqJsFhjdwefSm3yskadpIJOFAAA6H8akjUKMsueenrQtSWk3YvQrgll3cnGMf59KsRqcgKSfm5BbnFawloZ/DdGpjjCk8EcjrSsysoQkkIOMmtIq4tOW5iTkPIsascZIIHt/+qnToAoBBJAG7nFRy8ugW0I1VCFIU8dOfepFDAkDJIOaphbQuFkIUgckf5xVd+GOMZVvl3dM/SjZAo+9dDA3XaTtXOfr/AJxVGeNQS0Stt4+8d3Pc047pCkk4mbcBipycFRnhayDxuIz3zx1re6vY59DOYgOWYgdOM04tlQCBhOoAoGEec4wcN0wOtXY1xGMgkq/y896NCoj1OPlJ756VSuU+Y5ZABgkkYoWgfaR8/ePcf2nGAA2C3zgd64yxG26UI24kADacc11QXKjlkrSPpDw/AYLW2GCzlB8yn2r0XT13RknBIUdunb86nTlYJXlfoX2hwGOPlHtzmovu7gM45JB7c9abVkjp5m9P6/rQpvk42k5XGTt6elMiU8kqx64571NjHmbki6+1QOpxyOax5ZFHykYJY9T0qJ627HRHltqYtywG4cAdDxWNPgkDkevGRiok1FGcJc0dCpjpgN14y1NZTzxwfb060KN3YfK3oUZyV+6TtPU1A6YwcsxUA8Gpd7DceW6ZYjjHHJPPI6c09FJJXgYb6mmOKXUkVSpxk4I4yKehxj6nqKTDaxeiYcZU4A6k8CtVRwNxTdn+FMVMorVsKd73Hvyu3jv8o75qlI43KpUsBkfKf881MaTtqa6WK74BB4ww/vd6Z5mCdpHX0xjHviqStFeYbkEueSem3t60mT8uE4PU7cVs/dvcNitcsrYCY6ZBU9aypQEyAeGGBgZ5rKKUbNnM0k1cybtevLDK/l71UQDcQ6k9OhxTV+pVlddhT8oPI4OMYoViGIyFzjPHSq5rO6CMXFsnj+XBGd+CTuOfyrUUsqqSSFP+zTUnzXJ5Vdj1JPKgBicdP1q2cbSpzkY49fpWi+JB70dehWkyueCOPuj0ppym5scYz8xp7FOK6ozpi2CS/HJA7571UZvLDHb98nnNNaGLjZDVG7aSCDnnI61bRVU5ZiAPQVrTVrkEnzsDxn5fSq82ZSSFGExwO/8AnFW00KSuVnXuTkZxwPw6VQk6sCSG7rUu6uYW1K8i5wAPmyc4HJ9qTc2QFB9+OuK305UYy+IpTYTIUEF8968T+IcjRYjddzygkP6CvdyxXrqx4Gar9wzxqBdrBUDEbvmbsK7rQQ4ZWcqF75Br7tXUT80r29tY9S0geYYVjZuG+ds4I6f4V9LeBQpkgIUZQjcMVmYyVmfZvgYeYsJJPzdsfrX01oKIYMSY2LjaXzye9eVW0mYW0OtWFXVXBCrtwNp4raso1Me3cBzz8vPSuNzT1RzS+IsxxnY+0gOSdv4VoRbxEWI2sQBkD+lJKwPUJkKLGWYMzN90Hp9aXOdwK8rxtPHepb1sJu4+GRM7MFWxgHFWYyWdg+cIv38VV2011/pFRVmJNGSeCQ2B2xTUYrgbcSduetKrZxNSyY1ZCzjtVXbJbliwISTAQgdKytyjEVplB+Qdc9f51JHG7P5hY7UX7oB5qRbFmLCqygDBHXHStC2b5dhBwp6sOCPSrjvYdrItIv7w/MOQMEjt/kUShon3JhWHqO3+TUtWApSLggkdcZ46H6VVQ/u32nYVPOR1qeawNW1NGHfIFct83TP+P5VZEWwgq3y+/wCn41nJ3dxXsxsD7nOWJSP7px+FX0KMD5TZ+YHIPf1/Sp2HsSLEPO35Gz+Lg8/SroOM/KWz6fzp6IasyeNfMRXGeCdpxTpsKhGDjJ3HGaW4mrEUCLMUyuQg5Oa1E2nnBJLdPXFRe47X0FVsMuxgyvnO0dPWmBCuZEG1O2DmlJ2QrDFVSSob7w5wp4/H1qeRgpRW2q6n5Gzke/asxWP1x8oO6lXAIk/1WP8AD/PFNWJskBmdFY4ZT1PoP0r2ZbHzHvRkTKvAyO/T3pceWSr4+diNrDB4rVbG8m7ku0KCCe/pSZPHzYHOCehp9DGzdwRnByA2Ce1PfOFwQOSCCP6Um0twe5G4zjaNpz+tKi7SNwKrnsaYixvfICqW4HIP60jK5YZP14/zjtTdkgJ48lTyeBjAGeKcvz9RgL91iKQiYwqgIAz25JqDy9pK7TuAznHTih3sA5F3DI4HG4Fu1Knrk9eoFAAkuG9jgDiplf74BO7OMLQANyGDD5icHmmKCCcZGCOo/Q0wLSIUwxIDb88/0qLLEFQc/N025zQBIi852nOOuOhp67GcAoe3f9KHqBKzBtoZRtPTJ5+tVpThCQDwSAUNC7AUkdlIDHBRsndzxV+OULhSTuyP1pMCWIsxbPY9hUrrgHcTjsT1zTSb0AaYiNoVi5ZuMDGP84p7EAHfzzj5RRKPLqBGD/DhgSDViNlPysCxx2POKaXQCWVA2wqQdvBG2mlWKgsRtGAeO/pTloARsxYAEL0OByT/AJxVjy9rfTHUd6XSwC+Q53FcYIxjb0NV8l3KbcFV+9mlYCwp2sFwSQBgsP6U+EndgthieBjj8aOgEkjlHyFZsdTjqQOeKuKVGSBluO1DVmVzFRgG5HG7rgdKcMlD8u73J4oJerGRdQMdT0U+lK43MAmc+uPWkO+liVUC4BHOfQ0p+bhR0xkEdhQLQSVSdpCthcHg+3/6qbncSCG4A6dhQBEyvtIX+9xx0oCtghsjB5LDj6UbAGSuRk7SOcU9mUk4yE4B9aL6kuXKxjnbnGHAHHHWhQWHP3SvOaXWxWwm3kBYyOeqjmnDsGbAxjBHWmiFpNknkAZKgk7uPm7nsasIc8ZUbT6dfamQ2pdCYEDLMvAweRjgVHuBZhnluwpSs42JViZS3Pc4G35aeNqkFm2Ln5mc8CsNtCmRMxO4YwfUDrTflzhjzjgEcU3bsJEbJucknAC9AvT/ADxUYUKuV3FgeoNLRAI2WwMDGecjGPep22FPlxkdR60MRGrMuFLYCnjjnNWdrHHRR2470AOUbcZ+9njFRM5VwR6k9KtbXAXcWwATkjpjpVuNSmA55wOMc1onoA+MM5LZyAegXr9KeSiNglW56ZqVGxpTQ9mBChWXk87hx0rE1nU4NJsp7ppFjESAkyybQepOP1qldM0ceZH5s/tEfHix0KwvreznyzjklicEZxjn3/zya/FP4q/H37bJNDBdGGcyFpiX5YDoP09q0pU5yqaHt5bhpT1Z8C+PfiBqGp380j3bNb8hsTeteWy+Ko7OIvM/yjpmbgV71Cm1Y+qTcFY4nVPHitujeQ7nPy7JK4TVfEzzvgO4Q478130qbbNeZJnD6nrgiBxIflIz3OK5O78SfZ2MRdsucllPb3rtVMl8yM6XxE5yEmUnb9xhyf8AOKqT6480eByxGHGRke1bxit2VGaijnL6/wAoQ45537R0HvXJXtyzIUUFSDzx29v0rZQFKd0Z4b5ApB3FvlJbio1bBJZgQO4XFW4IlPqzQhlVwh3cjOQDg5rQW5bGFkXK9VHWk4JI2jM2NPumyGZ1Vsckjrzxj8jXXQSDywoIZHPzGMcj3rKUddTenJcwqpuYsjgjGDx3qPzvLl3k8KB244rNxOxS5WrlyK78zcVJ69jWjFI5ZRli3TpwazaN4SvqXo5k3BDy2Omf1q9FsOfvbgcDBxmsZKzsbqVy4kwUDDbhznaa3YbsIUbDOm3lSfbt+VKyRcZWWhJ57GXeofHXBPJqaPUjE3RlY/dBHOKylEpybVjettYUgguPMCjaCa27PUXkZQSSme5qJeRpGVlY6bT9cTTJ1uvPKpAcjnOfav0i/Zj+JEsstjbxlts8ylV34b/Pet4LW/Q8PObVsJJeR+/3wt1WfV9Bs52maXy4wrJn+H+97c/zr0CRVkcnb8oOVGec+9ehC7Vj8YqLl27kUqFQCUKgtwpHeq+VbG4kYJPynpWkI9TLYngjC7QDgnn5utdlpjghQAN2fTpWy7GLVjo0iyrKynafarkWRtHXHrW97oRMF5DAHg/wjrSMuRkLyDyKRlJWGYXccn5cgcL3qGVcZKr9QRQQUblcpuYnAyOlcd4pieTR7jy87ljcqM5J47e9MHscB8P3dIAqgxq8p4YdPUGvb7ZtwAJGfbirgtRSnZmvBnGCPpVjasfzEHqR8wrQx3JGGOB94D8RUcgwpAOCW6YpgzLmQkk919eOarozRMOQxAzwtGwj5f8A2tEtovhZ4y1W8gSex0nwdqU4gZfvS+S2xenXeUr5q/4JFz4+At9ZyzvKyatFFGkjEiPC+YxP+zmbAHrn0oNN2j9UJ2AVsAYDEE4z3qtHjeoYH5W45xVRlqZlg8vlRnJAAYUxRjIBwxbgdOa0cUwE+ZOeQwc/K1PAdt3ZVGSvpUWtIfQkXaegwcjknsKmQMGAA9D06H1rQRt2Z4Td/e9Oorfi5GAcYPp0qJJAaCe4APHyqKlKqAAGJOOwrO1tAGYJOF65+apVUSKQQX+bnaOMf5FNbgC5VzkZ55wMVGWds8nG4hfl60noAxTtzlgccPjr9PapQAxIz82DkUAMUYKjqCfl+ppPL2vvAZmVuOeOlDAViCw5A9QBU4QFVCjk9AO9IBw5wpByCe3BpjhAc56Y7UASn5iBg/eyo29aXGeQGLD+VAEmzqh6ED5tvX1ApijG45+6etAD/vFeSFB604hMjAYjdyf58UAGOhI6dRimE8qFHHclqfQBwGThcl8fdprfu89OD0PJNIasUnyrD72e2TgVCeoG7Bz2NAh6rjoflPcDp/8AXpRGy4H3Fye3NJvlRTVhBlcggk89ehFO5LdNu3HbrWUpcxtH3USsWJBAyOPmVcfl71NE2UKjjJ+XPXNOF7gp+8Ty7FRhvHyc7m6D29u1Y0uvaPYvm4u0by/9cVfn6D34raw7XOWv/iz4T06WTEMt4MMFha8Cpn1Y9cewxXJS/HvR2nLrb6bpqwAD/R5MZI6ZLMeeKxqy5dzro0JNXsY198btMn2s95ahpXKpicKTxnoDkn6D/GvPvH/xCsPGfhPxJ4cv76OS31Dw7c28QdwNrsh2H8+ev59K4JVYRl8zVUJRep5x+zR8UpPhr8E/B3hG9vVtY9Itrh9QikcYNxLM8spJ7Dc+OOw59/oO1+PWhXRM0E9u0roPmU7lyR1qHXi3YcqDOz8PfGbw1ezi3mnhlklAXEQBJx225/kM11C+L/D9+GaG7jRQxHlu/I+vp1rthJONzCdOUd0XINTtLtvKSRHO0YdDu/Drz+NVb5WVGeMDC8HjPPpmrvHbqczXK2jk7mVFVkBw+cDcSc1hSqjuvzFTgZz/ADpGfKkdFp0aGLkkenPXmrRlETJtB2q2VBOTmgTp8sT3bwHBJJpDXDL8rSDdgY6f5FdjjAdyMhT1PPAps0irNHM+IVZ4AwG7YOlcXGgwxLLwxycHg+n/ANavks7VmdkFuVXyzAE+3AoRGLKCwX5+mOSfSvlqi1OqOwnB3BgSQO56U7y1Ibk7VGeOhPpUaXGV/KKAsMlcAcDJpvYjPfr6/SnGzjqAokABUgnaOpqorhJCwXaCRjvWUleWgEi/M2VByH5IGKQwOAXw20Ng4HAx/WotYB8f7s4kHyHvj86Y8aM5ZNwOeeOtIBpVpOA7Ljrx0FJKfKU4JdhwcH09adrgMSTe+CCd33iT29Kmzuwme3VV6U1sApw2AQEGB04/Cony8ZUlkYnPy+x6UWAcuFj2YJO45LH1qOWMH7vyr0O7nFFtAFEXybvMDA8BAOcj1qWONI1c4IwerHGT6Uo7AVlDl2xzzwAucCpTFgAd/cd6v3lsBC29GMLZJyM44GDVGc4Q4cBRn8aHFoDHmVhjYWJb2rJuFLFgEO7bwuOtRHTQCixCYYoRg4IA71s2EkbuwkAjAjz8y9fQCtIfDYD4n/aNuheaxDHagyJJcDbg8jB/wArmvCsN3Ld2caSDKOpY9PlrVLsB9v8Ah2JV06JCc4Ud63o0ZiSBwnuPWs/hlcaV3YuxqxUDoQT8zdM+1eMftC65p2ieAFk3RRXl1FdLc73KFVRRtfGeRlvzH551Hyp3OmK1sfhf8SvFNpc7tR0pGlwPn28ZIGMnPT8f0rxnVb6S4043aoqiSPD/ACdGx0yfrXOld3PfoRtY+Gfjpqs2kWK388ct4yhDcQxyDIUyKMntnnvj8OtekfsueJx4bXVFZhb6dq9yB9mifDBSAMnHuD+ddn/LtpI9Ck2fWXxBneWzhmtdREVjBGHeIyfNLnttPTqO1fkn8WW+w+M1Yl2kZsttOM5+7k+uK0w9K8mjqbs00b2oeIXsdD8MmWSPZf3UkSo7D5mX5uPcAClfWw8wtUcF8ZeRRnPb/GsqtPl+8qnLocz4s1qGySa33sF8xcTbvlJIzx+f6V5t4X1cy60WIZYhPnLN8pbtirVL3WjSTto9j6Q1LUG1nWLa7McYaRSTIueAV7Z7cdP51v6NLMs80Uu6aJ49q7AcA46/zrGUHezOiLOPmvbtNRu0JISN/wBztXHWun0/Upmg8t3fEK4jHJCjPQe3JqJU9DWm9EaCFYriOYbSXzu2/hzmum0rWYIdThiEnlw7syMxzx/ke9YzhdnTJ2idKNejbViZGP2NYQV56Pn1Hbp/9etC81aHdHeLKqJAR5megBPBP44rGVPXQ0jJI6u31d4UVCSChHCt8pHUYrYl8VpDPbSAso/u54JrmlTXMa8yijotJ8cSxysyH5znlm4+gFMm8X3A1FbryEVo3IHlvzj/AOuK55Ydo3jqju9P8TSXCIftD7RtO0Nn5hX0v8OfEUd5PqQtHjuNZnt1MiRsPNZFGcnpnAVu/brXM6S1RcnZn298OrzStc8L6xpFyRc2WqxeVc25UkLC+dwI7dh9fyP8sf7SXhq6+H3xQ8c+HrlZI2tfEd7HHGpJAVZCV29sbHTH+cdGFhzXvsfXcI494PMeVbNHxvr121xAxYL83HI5+tfIvjOwnW/muQ7eWpyBJ04NfYZQ/ZmviNiPrGEi/M9P+Dvir+yb+1yHA84Hdj04r9wvgP8AF77NBZstw6xbUIw2B+FeLxdQVeld9EfkeGhJNpbH6aeCPjQ8UESrdCSF4sOnm+w/lXslh8X4MI7zISR94OO3T8a/JJYZObNZrRXOR+IXiXQfiDoN9pWu2drqlhcQtG8NyAw5GAR9Ov8AnB/J7xr+xZ4DXW7i78LR2dpbXM242skjlQD6KPlU9eBj0HGK/QuGM+r5Nh5047P+uzPNVNym0z3H4QfAXwX8NNmqG20+W9UrlkgXcSPw9v8APSvpPxD48N9aC3jRbaztogkES4AAXjP6f/r5Nc+fZtXzacZS3X9dkdtCOx8U/FbXI2t7uV1jwrEKAcEjnmvzL+JurWc88hjJKqThmNZ5NG1fQ9vDQseEQXSfafLYh8vyqjoK7zS0SIjYQCH546V9dV+A+3yh8sLdT6d+HN/uRQSduSCrdTXuHgjwDpHiDx3pY8RaW19oE7gTlrl4gnPQ7SD0/pXgzrOFVpHqYm8oNH6Ty/Cz9m7wpf8AkaB8MvBt1FBBCYdY1zT2vJZSyKxchzgYYkAc/dznnjqLfxl4W8Pq9ppOi6Xa23RodN0eKCJR6AAZ9aipiqnLZu58xUc/bWTsjG1Lx7pSRPaR2Nn9muMN5LHc5YdCDjr1/WsWfxvPdSERExqVAeMuSjbRw2M8MOOR6e9eRUm29dz0cLpZoxL7xdqPFxNe3k4QnHm3JK4HoK8/u/F9+JJ3imktvMkw7p8wIPpmuSatI9aOtzmbnUta1O6soLK4neQzgDdIzZ9sfh+Hav0l8DarJ4Z+DXifUyXe/wD7Oijxgg7HIWXjuMHH6+taU6rsrdzhxqaTXc+EL+/W6vbyRZJWR5RtVwR0GM/zrGeUh/OyPmADHPUDsK2b5dtzzX7ySJUk+Zfm25HRjyatfaXQhUdtmfWpm+ZEypq1hPPKbwjM24fN6A+vNUHu8JIpJK4ymT3rllo9DllTu9in4Z1Av4it4pJyWuHAjj3cZBFekeJr06t45s7GJ8x2UUCTQqcAMkY3E9uo9Ov6OEnG5z1aaVj6g8JXM9hPaGC7kgtEVVWBDhSPQe3P9K9O8b+HrD/hHk8VwQxLJllnZYdsm4dRu7g/0/GnT0TOCpFppHzZp/iaK6mmQSYWOQjbnkYPODXZWuqsgxACcry+evtirulJPohwhdXO00RkcguQxYA5xXfxRwC1JePcmCV+XBBropSfLbqZVILmPMNc8Sw2OpJbkud3/LNT82PpXS6Frkkt1HJK4eIAZjnXK/j+Zq/ap6fIrkklfocr428bpompWrLZxrE86p5sLdBnGT/n/Grsfie5xHcEARSp820/eX39Dgmutyi4+RNrHIXOu3Y1KSOS4ZYJAArA4C/Uf56184+IfiFaWvjk2lzqDxQuzAo743v2/T8f6c7fO2kaQ5uY+mNIuV1XRrZWO+JlDQsj8gHtmrfiLXrXwp4MbUYo33WPmbYx992XnJyQD2AHb2rGnzNtWOuKsfHd/wDtreGb/TW8Oa3aTWDebumt7mBm3AdM43ccH0H0Oa0PC/7U3wNsr9pLvwN4Zv8Az7cCSa9jRsYznbwCCe55J9a7VSlG7vud9JVI2se0f8No/soWlhDc+JPh14Ys7eeUW3nx3n2VOOhQB/kb1ZBnj5sAZrej/aN/Yl8e65a6PpngTwzNq1xAEgtB4guGZxgY2sE2En0DZb/arSpy6K1mdlGpi6Mubm/BE/ib9mT4aeI7KbWfDnhPxb4OkntvMtATLEuGAIx5iKdp3L2I5r4dsfhLe+EfHF5putOzWV/MBHPfPklSTgke34e3oOR35H3/AOCfSZVnFWnj6cp7J/10Pkv4r+A7i81q9sjIgS1vJET7Ow/eIDjKn0Ixivv3wb+1t4G8H/AbUfA934OtNFu9I01U0HTLK1AVpwNiYPOeOfn9TuOcg4ylH2bXU9LiJ+0xl4/1oeK/sV/tZ+Pfgbq2o22o2moazoF/fpNp4gt5Lh9OuOd8gwPmjLc46g9ByRX03+0H+2V4j+M2i3Ok6bp/iLU4bu6D3a6boEh3yK3cHqxPqfX1zXFXlzSstv8AI86FGdSsql9EcV+xhq/xE8HfE7xB4qi8K61YJq1laRf8T7Rmi5i8zcAD1++p9O3OSB+yuifGvxoiSCfStKleaVmSCO3YMcnsTk9T9BioUFGon1Pls9c3im2dnD43mu7yy1PVfDVg7wOG/fQiRVcdNx74yCB06cda9LfxlpEr2182iWsuqQrhr6e2TzQp6jzCucHHTP8AKuilGKeqPmpRlffQ47VPG/h2SyuLbV9Hhi2TBoLuFwCig52gHGP6fnnybxJrHwO1a4e/b4QeEX1trYxXuu32nwzXV9nhzI23HzY56++a7KSpRk21cqjVr0pe5K3yRwvg7SPAXhy7guNA8KaP4X0yC4D/ANleHbCO0iOD0IXr365xnp2r22/+IGj3NqzQeH/IOTuWe+8xRxwQCPbuTU8y9pdHRVrzqJXep8X/AB88Eaf8VX04NaLbvY3glPlvnJB4A9MZ/wAmvnLWv2fJry0NkbhIlVfkdkOc+1YujOU9Nrn2+RcVLL8GqU9k/wCujPJIv2BtT1y7mvJPFr/vMmKy3OCAemQMe3eud1L/AIJpfaHcyeK2iuv7s6yFTj8c/lWtOg4zs0e1/rlh8TZX29f/AJE1tB+Adz8HL20tmvY79o2wJIUJyRxjk8n/AD719Q6ddtJY2qF97IMNGExg/wAjXxeeJxrWPWoV4YmkpROI+JUnm6DfHcxuI7KY7cgZGOv+TXnPhOBotGsi33vsygjHPSvnHdWZ0w912ZrOwZ3ZsFQRtYD0rV08kDJUsC3zYqbGptRouOWyM8Bu1V5GLBiDluirjOPeqkrAZaDLjcQpU4LE9Kstb+aYyhOE+81Zt2Qo6FG54dsfIijGCayJNyn5gSjN8pAqrK40+jKEm07mONhHBPI+vtWTOPkxnAY56YNN7WNoqKWhiO4e5SNBjYM5B5NJLPhm2qSm3kqOpraNorzLjuUhI/lmZsoN2QSelSWd1NFJkoxSXOO4x6UtitxdQAZQiDDcHbn+VVZFRYhgb2BOMHH+TWkXaxm4+8PtJyrmQr/Dgpjr/niqqJ5U7upEMbjGcdaNGXGLLLqoxDI5bePkwcf560Qx+V8xYswb6VtyqOgrXT8hZS0pZQrAEdT3rMki28qzbc88c1VraHMncRR5pKoSV/vMPStXT32MPLOQDywHSnGEZKzKjuapZSPusCvVlOAaZIwjwSxDHAI7VtB8oOKlGzI5V3JnOQOX2jHFZcoSVlfLFQvO0cinGz0OeStNlaYHBXA6H5ulZU53D5CTt+7jik9JCjo0u5mhmyQcA55yKhuAxYhQuMZyV6expXuxX1sQJFzhgW/H3rYgl8tdue+cAc/hRrcC6u8KHCndgd66TSo/LHO5wR24xTekRpXNW8C+U7I3y4GfU/T9Kx2ilby2RimGPy47CjZWYu9i27IirjP1zxu/z/So1ZGdRgNj+HHU+9F2kKy2JpYYwhk3FY85bae3+cVYiZPJ8vJI/wCWTKMYP+f5VcZN6MmT5TJvANrq0ZlAXgDmvx3/AGwrk/8AC0PCKQBGjbUGjmx1wSMD9P5134K0at0c1em3A/QL4aRSx/D7w5dRyb4ZLMBrZyN0bgkdOvQfrXWCXbjjb6sBTknGt6ERXuFrfsVSyEsx4PTP0q3GdoRGYqzt9wnJxWti+XmiXYzHg5XcoGc5qhcofKdMknqOaq1rEtW0MpsxkrkFcDHB5ph65APzYxg0rq1gas9jf05SwLOzdQOvYevvWyP3gC7vlXgDPH86m/LqNNNld4ipIAJGPmDDOKyp41LKFdlkYkIcnmmC1VizbQlcAj58YbC96ivEKI5ADbSDwO9DauC9y9+gWu+V1DAfP93bwa0JIiiMC2FxjG3k1UZRTt1Jszn51JZtoGG4yBVbcy5yBwew6VUfd3ESLwqgnk+gqKdF2k4Gd/RhmtFuiuhkyYZhgdQc4FVyoVstnHp71VrkiIrjac+vJHXFTKvQBXx3JP8An0qI66A0XVLHYOvJ6CrsJ+bGCNqAnjFWl2MGmiyh6qw5z24NDtjJxgjrxjNbW5QsUJEjRSVB3YzuPrUSkHCyElf4stx9KV7ysD0GSffwjYBXnI6e9XIEU5XbhRkHnOae+g7XQ+RQMgENxVcjdkEN8pHWqUbxHHRkW4bSSOjHkH0rOnlAJBBHA6mqiuVi9212ULhnAPBGcZ4rNf5cgDI7nFW73ImkotGUxw4IBckjjGalCggZAz34xRzNaGBKF7AceoFT7GKcBmw3boDTZUVcl2EAEEZU+nes27LPFMUUllU4yepFCV2JN6Hzh4vfF9Cu47tpLZPQ56VzdjETfQsCQN64OehzXdFe6c8k7s+nfD7COxiBwzBQd23Nd5YDem1AD1+h9v5VirX1HHexqywkAEOcgAEAelVJNoBOVOT0A7fWhM6Iq7RnTYY4GePvYP8AnmnRjbx3J79qItIxslIex4A9DkfQ1mTruwAf4j26VEzW0pJMxrk/eJwRkYwORWVsGSTuxj+9WW7G9rIosrqScsY+QBjv6imO7FQgJ5OTgcim9hWcU7mfL8jHP3SO9QjfuDADGBjAqU7uwmTxMQTk4yRgA/rUwYkjgcNyQMUDsW4wBgsrttxuGe1KUDZVR/DjAHNSl71xrVWLdsjjbkAfOR93pWoATjAIH860VPmVzSCsh0m4Lnau4j5c1nyKvzH+E8de9Gl9SitnZtbaCpPXHp/Wm7hsYYbO47uOn+cVDcVbyBWWg19pAVWG5TnOKrbskbSVUMQcmqauK1pbEFz8uCqnC88CqExAVjhhnGeai3Uzs1uYjkO7tknGRgj9KiZRtOCcjPenHRWIv0GbFbCAnPGcnvSp1ZlA3Lxz0/GquugX94uRhSQSASMH0qyrNkEn7rDhh29qOxrG1tUXNu4BkVvlPXPFTdQvDhemfX6VsvIjmT3I2/hIBx9eajlk3YQjGP8APNU3zMOXVLoUJFBVct83v0qmy98ZA54HWha6GUnf0IyNyNhSD2NWYySpIUtnAOF4FXDSVjInXcGDZ4BxtA6Y9aa/y9gFJ64rTmV9B7GfKc4UA4z6ZqkysuWxu+Y+9GqMXBp6ERG7pjOfT0qPO0hMAsBk5962irqxhNW1KrKZPMZj0XPToBXhPjq4EhHmr/qiwjJHUZ//AFV7+T29urnhZmrUWeQWwdMEgMyH0wD7Yr0DSM/IMfM4GePWvvanKkmfmVS7qtnpOhlLe4CyDhsfMQa+mPA0exoZFGxWYDDD71c1znq6XZ9s+BySsKKNjBAc44r6D0g4jCupaRegHQjPBrx69m3Y5pytE7axYMoYABd3RjWzbtgoGUrzjrWDhZu/Q5jYMbK5GQSAN2BxU0eULEZfZ95c46+lT3KSb0EeRJ5FYLgJ33dxTuwOGwTgAmsmtdCkveFFsG2lWKKj8HGcfX2q6VRVZVXO4AnLVqp+9sVdcwkfyRqZBgKTgZpVjWZxIozjpx/nmsmm9SiWSMlCSdpLc1UbmRG+Y7Pu/NwaHbluMaVdd+TxnOParEMisMbQOOQwqb6gW7cBZNxT90OuR0+taiqq9Ap8w8cYqgasORWXG4qUHOewNRMzF2jYMBkZ54+lS97gQMVaZYx8oC4Y4xn0qF3jY7du5SfvA81lOXJuSnbRli18wMy4KqPbgVa+9iDqpOGHpWYKOpH5RiUxKGJJGMHjtzWhbqAqAL82Bv4xxnvRdF20HNvGFznc5wQvT2q9BuRDD14HzA/59adrOzB6aF6IOcqTwpHNJJGWzGD8p6k84ouIZHC6SuwDDZjvx+VaSRiMkE53rzk4NZRvHUBnG9vL+8T601mdkHy5K5xj8smps+bUpqwsnGNoyX6swxgVHJvkdFKgxjJGRgk45oF7yj5H6/x4aRFYhN7AEL1I4/LpUUY8p8HlWchTt/xr2Oh8tuTnBzgHrjpTwD1Hbr8vSqi3Y05rjiCQeucfKCvU01Yw2XY5K8elUtJpijvYJV24wRt29FHzZpm3KfNxuPHHNXo2Ziq3lALnP41LjccYIG7PX1//AFUtRjlYoWUEADrkVMEBUckYOeuKAJAoGFwcg8hRj86jUOZNoOd3HC0CLnoudvIwSc4pm4LhQAMHKgjOaq1kBG6nnByAf72OfShVcdeQWxwPekAojO5N427TwT3/AM4q023bw3Pr6UgIAMkbiQw4HHQ1IFJZQCR3Oe3H/wBam+gE+RgKRkZOOaTysbRhgNxPAxz3pxTYCNyCDuH40RqRkg53DHSkAoDKcPjO7AUrzSbQvXcADnAzQgI/3bYOFwepHb/PNLGn97OAflAPf1oW4D94LlQpAHcmr5yyZKsdoGAwqotJgMUHPAbHfJ5pzHlcH15A9O9OpogEJDAAZznj2I9Pyp8a5wDjJbqBUqCbAmEeMlWJ2k/nSKMlgVOM84b+dXNXAkZQpO49+MnFMkmDKF534xnPXipjqmwLEe4xjOOD6VCSFJDZOB/CMYqdgHq4fgNnHt/KrEfJIUenOPSrirgWT8qZK+mCDzSY6ZyFJPbmo6BsMDJ0KsGP8qUqckhW256KcEf5zT6AHl8ZB2c9xkihRtyed3uKkByoxyAD153cYpikA4yuR7dKAJEUFyD90kZPYZpwXGBkDDE4c8kUNAQlsBvlIwcdMVCzdsN153AYP4UbAKFDAvglTgHHWhUIyuC3fkUX0FIiXdvOeME/gamkUYG0HPsO9NWuVoBOcrgADAPrxUihCuNpz/F/n8KVrvQznK24KeW3KfvevFPUhMMVbqfx+lU1YztdWLCZYBQrZXP3uwp3lYIzndvzuxxU2u0GwMW+bDHAPHGabk4GWOC2Dgds1lZJ3CTSVxGPIAO0Dvjr7UvlFl6HlsAk9DSa1BgEK5OCVB+bBzimyK3yYK46788GklrcfQYqnkAq2P8AZ4NSAdQR1OOR+dDDcjMRbJAwpODuGelWovu5bqvByaaDQUEEKAduT+VEsYRCVye2BRpZklZSN/IbGRzj0q0kmDlgPvfcxgkCrpy1KsTwt97aBkKOD1zSorbizEEZ5HQ1e9rF09mWkiSUlScB1IHPQjPWvAv2n/E1j4I+G6agVQ3jXq2v2fzPmK3G4LIf90r0/wBoZ9S+ayXqb01eVj+Zn9o/4oaomrXbXGoFoHyIot4O5+ck8+3p/Lj8jviB8RL+bxAsbO7LJIwWRWwNo/z/AJ7erl1Dm94+rwdNU4I4u98QvKJy0hYzAfKx6kd8159qWtXFwHty58sL9w179OldM9Dc5uSeVCWI37B8uB1qjPcykM5PQcjPSuqjTKU0vkcfe3Ybec/NjDEmuMvp2lB8oneH5yc8CuyNNXG6ijGxivcpF8yuefvDdxnrxUkd4qMzhmLbvmAb2qnBGKnoVry7eVdzHYu47n9BWdJIWQgKMkDL4BwK0UWNzKEjs4HIAB6gcbfwqMOy8nOF7AVfK7BzsmWR1IbGAeMEVOlyADh8FupBpcrRUaltEbMMpIXyznPQj1/yK6a11R4EVGbcM5OEHPt+lZzVzppz1OkhuFKAZVQcEhhk8+n5dKikZVIjAYnPzZFY2O2Lshqv5WCB1buelXopXjaNsk88nHTHpWMo9jqpysbcLs7oyqN+4Y9QB3rSQ8YwS2f4RyaylG50Rd0Thm27WX593VVxgVYjZlw5f7pJwT2AqJRaZcdyz/aBiC4HPoRURuWDHav3h96Q5A+lLlNZSUUObUBGEyvXhsdq17TV9+1SxXn7oOCQKiUboXM7eZ01rrPnOoiUBFkQO7DI96+wvgH4jj0rxBp80bNvVhnD/KM+3SqfmefjafPTce5/RH+zn8QV1CzhRT5MJjVX3DcOfuk8dPzxX2QFDoNoAdskjOc/Su2GsEz8izGh7Cu4lSeInawO7nAC59Oh9+tQqoQ4IZuAcZ/z6V0xVkeeyxCh5OT1rq9KGMDvu4Gatb3MpKx1EUm0fNyQcfKMVcjJBBU4UYyOpNbIh6LQtRg7gR1BGcDt6GmLGwG4AEM5xxmgxna4z7mQODuPRelV3O7OQR6g9qCCGdPkB3Z57DpXEeJkJsJBk7Q3Iz3NAnseeeCwi3PlBiHEzcY/nXuMKk/KcHgZbH6VcNJGLNeFV2qACSD3PWp8Ec7Sx9j1rURKIucEfMx556emKRlKnaR3646VSTaAoTR8EDOCeo9KoR481lOG2jsOv4Ut2B84ftXad9v+C3j6GR2jt5/CGoCR14wUjL/hkqB/+uvjz/gklcyXXwr8RQQhGa31uGVio4GxGTBH1ANIvqj9aX+cuxIZ97E7eOhqNVwp598gdqr7SJJkX5QXyVBPA4x/nFLsJYHYR/dUHk1u1YQjx4x8wKk8YHNM2vESCCGx90j+dTuxk6rlTjI2sefWpQuMYGRnnP8AWqimthGzYqWcnGVGD+FdNFEqop249TmspgXkUDHyuvPGDSuoyMlgcnJI4FTawyNlxuwcggdRVhohgEkgZ7ClqhEflsSDu3EnBGeuKRo2HfjPY9KpxYApUYOdoDZD+lACAnAOeo5681AwCFlJPBB/hFP2kI27cQByBxTEEeckBTuPvnipF+TPyk8YzQA1hnHzEZ7g0wKSRvLN8xxxg4pATLzyC24EjbUrJtIKhhwM464FMBrHaBtTO/8Ai3U8L1OOvWkAYDcEle3SnLgr1cEMPmz7/wA6ew9h0atywfZtwen601YiCQV+XPXd6/5NIFoIw242ZBVuOKY23aSTtVgNpYZ6dTQU4tXKzKWJXq+f0qEDZtODtJzvx0oehOw4rgBs9yOD0qOWVUK5PCgZ4rBuMps29nJrQkA+UM4O1x8vY/WiLauWcnknC88DNNW7FcklEtG43ZX5VUdNw5NYt3qKqxXPzLnO0jKj3pufLHQdOlJzseV+LPGAh3xxSM00JI8tTgZ9+fTNfN+v63q2pmT98Yvm+7uxx0+meO9eHjs8oYduMXr8/wDI93CZb7SLctv68zzW+ivniInnkx5pOEbp9TmuH1aSx04o9yRIyg7I2+Ygf5FeHVz2pUkv6/Q7ngOVW/r8zzrUtdsJ7yG7tYYPtNs+YrlyAUx6f57e1UbvxVJI3+u8yR2xLIsnBrKrj+bUI4XoZE+r3EVvNHLJLskTI3PgevHPHWuLPiC+01JGsbm7ty3BEc5/P68VFPFdUJ4ZanM3PxY8R6YpSHVpUHX94zKxOeoYY/PtiotJ/al8WadqEMV5qU0iJLhpri6LE57Env8Aj+FenSxlSKsjOeFSdkfaPw2/ah+0Qp52qhLjcPKdGyPdT/n/AAr618K/H7TNamii1G4iVmyGMjfKR2HX3Fe7havtYrueNiqHIz0K28TaZqcqrDOHdySNrfLt6Z65qzOVO1dyAbs8nOa7Th5WdXpOWtkBO7+Edc8VqeWgLZA38bQx70AtdD3TwXCw0tSGOJQMKp6muw2cEMp+U+v+fSs3O2gR3RyXiVX+ykRkbC2HPbGePx4rhc+Wm0gj5ucHmvls31kkdsGAXcflHP8ADkd6HPOxv73YYz7V8xUOmOxU8vYzuxHBH5/5FPVd2cEqMc5P61mktWMiIZWIyeCPmNDREqWAOQOfSlYCru2zqpC7gRuBHUValjVcMAdwY54xge9Kd7AMRBncCce4pN3lcdF5O49KyaAST51VSRuJ6fj6VBBHIpOSSenXP+TQA+Tcp/d7s9SPelXauHYdGz8xo30AdlFVtqEtnpULBxsPzDPYDk0LcCdRtUcHgkYx0qIHceB06fyppAN6YAPJ6kdqR1cgYHO48kcGi1kAAOqkKSN3UYpGjdiDtO0E5yvaha6ASqoA+Z/m/ubetIrAZGSDnrnpWmyuBWkxJvAzx2z2zWfdBVQngnHBzxV3fI2BkSOpySGAzwA3f6VRaXDF2XqMcisErgCiN8B1/iP3V6iopYPkuGQeWpj/ANZ2x6fzrWmveQHx/wDEWyS78RxoUMq7/XIzmtbRtDjsbqKAx7Z/lHTlc+tape7qB9PaRbC0toozISuwfw4zitR9+0lASPY9RWVuV3NaaNjTGEm7zWVFhjZ2Yr0CqSf5V+d/7U/iI6hbai8kztuDrBbLwFXoo+nTr/8AWqZq6N6Wk0fkL4hiJtLnyZEJiX94u3JC5xk4rx3UZdYh0e8vLuGSG0troJEYwQHHXn8+36ZxXPCMZX7o+hpX5T4p+MNyPELtawTsrylVl+b7oyOfbv0rb8EX8Ph4afDayCaeIKrSSNhc56DnrjmvVjG0LG9OVpo+g/EPiLUbmII1wYp5rZCI05AyARjP+fevk34/6DeX9i3j3S7MGO1e1tdbihbJRtu2ObH90lcZ7E4OODTppw06na9Un0/4B86+IdeuQnw9hiaS4bT5r37QhI4kkCbevsp49Sa7vTbmeSJnlASU45B6f5zV1KfuX82TQlys4j4k38v7i0icrGkitLcsflLY68dsmuN8M6gyX6xSybwrEkoep9Til7K0C6knN2PpDStTkuGtfLZQI48da9I0u8ntZzLEQFe1O0tznjn+v/165pU5XZ1UtFYxJhbSl2ySzniQseD/APrrW0wojLGQHAU4NRKLe5spJaGvLE50ua9x5UFtKAfn5JPQAde34Vz11deW8Evlu6j7zK+DWPJ2OiOq8joLTWs7WL7o+Q4J7cVoSatDKjRtI37+PaVJ9Dkf0qXEUZHZWWombTUE86RNCg+ckAkD+tQHXYE2Ism9lyAxx09hWEqK6HQrMuWuuM0ipG5Q4OMEZI962IvEfmOiqd3lqd7E+1ZVKWmhtB30OtsvEU0Vo00Mm2KAfvNo5Ge9e1fBDxhHY+L7K6lSRJXgljhw+dyupU5/Mf54rldO020bJtpo/Qn4SamLOVLCW5KW88rxszjAXd647c+/5V+PH/BU/wALnw98T73xAsLTS6/OZraWJPlcCCBAy+obZnPfmtcPFuVkell9ZYeu5eX6o/F68vtRudQhhRFZHYKU38liegrW+Mnwv1Lw74Ih8TXlmy2Zh3g243YAC5zj/e/zwa97BJwludnEWJjisGtP63Pl/wAJ6ttvozHlFEgK84z6fyr9M/gX4xEVtbQtO5OFBRhn04FTnlJVMJJdbHxFGNtj9G/B3im4jgjKSF4wg/d5616jb+M72RDguiRpyn/1hX5DOK5jqlQbR0un+JruSLY0kjtIxJJOcf54qxPqW8rIH3sR83FaNONjlWH5Z7GJd+ILyMDyJPuPlsKMYrktY8RvcI8klwUVFwdrYH5VcZtnVHDNJHyX8UPE8cFvevJKzRJuDBm+uMV+a3jjxE9xcSMkyiF5DkD/ABr6bIqfPUO2mlCVzz6LXEhmR4pFYqfm+avTvD3imC4RDIQvzAO27P519fiKNqLse7l2IjGofVPgTWbUJBGkkQbYGX5xyK+tPhZrP2rUzC0gmkQgrtHIHpXyGJi1VsfQzq+6fUo1YzN9mR2CxLjOe49KpPqjIrbzjYSDk4z+v0rmtza9Dw3G9QIbhrxEkhO4oCB8nQ55FXFEsTKZyQDjeCa4pRuz1MMuV2I7+bcjEtlEA2gdT9TWdZWyXDFVG8lvuk8CsJ2tdnpUbuaiu519npSWsRvRHiS1bfGdo5atKT9qmwi0OPwNqdvJZOt06zXTLgSqRt24z0H5ew5y6UHN2NMxyrEx5Yy0v6f5nPtPpNyrSRyIqTLuj2sABn8fQ9K5u4uYUmCoybt3J3cACtIuza6no5jwtWwGBjWi+aPXpb8WUjfokpUEkHo6tmp7W7ZuGPzdc46ip32PkqlJ2LZcsWJymzocYz9az7k7YWEZOG6turOWrPPnCUVexyVihPiTSr+2uJkawudzbfuse4P5V2mjXc938RJ7sO+/zpcnblTu4yP89vatHFKDMaiPt7wYyXEluHBfbj5QucV7j8W7xPD3wXkvrgD7Lumldg+Cdq4GB26Nz7j1qaceZM82u+WSSPzQ8K+N7HUrGG+sZxO087FhnuCa9o0/xEk/2cIWTkZUEZqpRSnqKMeWCPevDlxG4gdSJAMB1B6Zr1BXAsiqlAhXIGOnP/16cJtTb7Gbim7nyX461mBPEcjwzRLJazETHzP/AK9bvhvXXudqpJvV8gnJ4+laSurGrOc+KMs13bJDlSjzQrGAuGGXA4/Ou7sJG+yxwBd/kxAfMeijjP6V0NwdJerI5FdtnD3dzLNrMsAcbcFTk8YHfPavzV+LWuzS/HbRbX7Q6WUKYEC/L5h38FvcZ6f4VeHhH2mnkaRsqiZ+rfgASp4S0mUoSvl8l+p4FN+Oeq6LpXwptVliC3cvnzzvn5sA4wf++f0+tZRSi2a25paH4/31t4e8QQfbtNa31i6lvCLuOFSTGQ2ME9GxjHsR7V6P4H/Z91Dx5dWltZ6ELiWf5Yd1ttAJ/LHQV3NuLszuhK68j668Nf8ABO3wZfQR3fxGl0gw2uHj027mQwkgA8Z3c/KPT69K+0fBFl8E/gPoVtBp0Pgrw1Z6fbtGNRt7FGuCcchJCNy9+nA9PXCrVhDll0v+hdVwlC0d/wBDB1H9oaLWA9roLtqiXM4+x3dxzuxkA4J9+mOv418W/GDwD498feKLLVk8TzWNjbyvJLpllbA+azdAzg9hwOo5J5JBHO2mdNBulNS6HmEH7O+tX3iS0v7q9vLuxwPMt5iQN3rk8/n+Oa+vPDv7OPgCZ7F9d0K3uHtYRmF1+Vn4wT69P/115mIqxjK6PYq4v2kE5H0b4V+EHgWwQeTpVnBHEAIXjtgNoHpx716np/gbwhboYPsglYthS0A554wccdq5YVOaactjzMRja9O8U9Dt7HQfC+mxpLa2YFxggPL159ABj86vxx2jTqyRwgg/6wRAfX8a6FUinc+equUnqbsJt2UjbnnoG5q7JJ5cKsZMFc7RjH1rppPm2OJxSkeD+Lr4y3EkZlPQ7BnjdXmkd3NPuMkYi2AKIt3pxx+VdL2v2M1GKO90SJliUlQF3A4Pof8A9VXdR86TCjcm0HaFOM//AF6Fo9SVJmLEFM/lgkuR8429arXdojB5SPmDdOmPpR9pE8zeh3Xg+0VYg7l28xGHyp8w9gff+Wau6pcy+XPJJHDGsb4iAXc2O/8A+r0+tb8qNaMuWWh+a3xz8WXP/CwvDXh+zvDBFfahJuaNucAZO72r0XTdyRIgk3osY+crkmviM/V5q3mfrfD0r4NWOS8fLD/ZkyuGZXQhjnnaR0P/AOuuO0wFIBGp3AACMbcZ/D8a+cetNep9BTfvtFqRW3BVHC8nIrQ0zeZWLE4P3dvTHoazNjblWKIgID83YD+VRygRqrYJXBEgFDdwehmCTezYUKAT8x6U9Q21u5yecUg3SsVbj5QgZcc5Z88YNZMrfMcAlQByV4J9vena+hMeZS0RjSZIbauwB8Nx3/z/AJ5rNvZPlCk8oOf8/hS0ep0x0SMWJYmVpIgQxJBLNn8qWZVJVY2G7qPl4/8Ar1rBWlqNtS0RXkyFYHhQQSccHH/6qZEERnyflUHy9w4Hrim+W+pUny3FunQqAFIJxgHnHNVpB5f3iWLYz68VrHSKt3J+KRGQW3Blw7j5RnkU542ZAMfKnBAPJoSt95fR6ClEjKEscsOCx6U7zWd0AXALAcHoBWrupkVOVUy88GEAYja49etZGd2PnyEyMMM496e/yMFoiFgGKhBhd2XIrY03II8oDKng4zVRW1w2ZoN8snluVDADJ96ZK27G0DC9T/j+larUTtyakDM2GB7gc44qmiKMbB8zDJwOPrVWsYPUqTxsQY1B2EnoP8+lZcpwq7VO05zg8Uhxb2KUm1sBWy2fXrVKdiQY1GeO56f5xSsTbllqJaqpJWQ7VB9cVqxRrkMAR3570BsW2nCuV2ltuD8pro9LLfIACFx8ox/OmlcT0NaVFIYbW+6c8dD7VjqwKujNwRwSMY/zigUrXJolURsScJjGSe9Mto0jkUDLKSeM4/OiSjuTFtNWL8nzEoyllIxt2/l/KmJGjZAbZ5Y5Ujj8feqgmy5K8bGRf72ikVXPzZ3AHkjFfjt+0wjXnxb8O2ht8QxXQKSDjL5H+f8AJr0sDGXPdHPiZfu0j9Afh0rQ+FtOUOBF5AHlHoMV3gWJkIUcHPbGTV1Kf70UIpwt5k8ce5lDPkoBjjGeOMU7AWbLElwMoMYp31L2LigBAwzuB6dKoXIfLtu+Ur93Ge3X9KciFB31M2ddhIzu4zxxikDgMmCA2eFZaH0BxurHQ6eSAmUKqCcsTW6YkhUYYDcPvEdKmOope7t0KU6tsYqR04Pp9aoxrMCwYBjn5PlHFU1Z6mfkTgbTtAPXue9MlACEbdwHOG7/AOcUtGDV72HRqGKyR7lbd6f0q3PlYwcbc45AoSSkNOyOXmV98mGwMDIwOKqOBJtTJj55bbVXViSxHwgTkt0/X/61Q3CqUABPzkjOOlaQfNFXH0MnbtJznrgHFQP820kkDdxx1/GqjqxCYyc4O0t3NW0OCBjd0wc4BqXpJAWlXbwRkLydq1aiwMndkA9QK1obkNLmRaRMEMobKcgE/wCfWmOwKMcNg56itLMmStuU2KtgMwAx9096Ro9y4YMxYgYHUU4xRNiBI9pVGI+Zu/OB6fXrVqFNpC7j97jBoGou5YYFQN6kEHp6j1qmy/OSNwz0571vHRCvZajHVdp3cAE5OMVmTblxkZ2nOCO1Ll1CTV2jMl+YkZXaAC2e9VGAAckKrbcjHX8qexMpW6mdjJIwc56nj/Penxjbuzn5umO1NrQx0uPQbSwxx15Pf/IqyqsSDGNrDnGKdtRxV/UnEfVWJPXnpVC73RqxTa+D867fbvVQi2LdnzD4z2/2w3lnq7bgRisfS8PqEaf3ACOvJ/yK6k/dMZfEfS2jQbbOzycu3oen1H416PYRyeWFI+4c/KuKhrUuna3n/wAMaZXchUjIIw1Z0sa84OcMecUR1jcu6irszZEHKgDGTyB2pvYY+XB6E8mpWq0ItF3EZ1Ytll+6AeelUZztUYBGDwSM1hJ3YJpr0MaeQKRu+b2U96oNlMHLDOdvNC0ZomZs4ZyPmK/7KjBqvnn5WBwOeOlTawdSpKolO0kg554/QflUQVs7ByV6sp5GKYpaalrayA4Axj060sfzbiQAv8HqT3od9A3ZZjzkjkqOOBUy8lVHB3fnUU0mNOzNCB+QuewwcVZVgzFSfun7xNaRk1saRVid23bcjlABms+WJiCfmx1Ixge5rKrJfD1LtcqADcOCQCMnNNkXdnB+62cKuDUuy+8qMNCkwK8sTj+90p65Qqy8gHkGtI2cTKKsVbnAwcthm6Z7Vmy8lhzt6jijluwkndGZKoQlVbjPpTOFXOecnHPWmtDCbUZIrnaOR82D0zTQxyGydxPpxRL3bMrRaovxsSApHzb85xzjParW5uRjAZuMr1pqNlcu90XIySy9s/wsOtXvLUqGY/Lz0HSru0Tze6ysehwOTxyOpqrL8oBbggD2P4VUXdBVtZFWVNwAB4zySOlVyvlgADO5uoHSqMZK8m1sIgXDDn05PepYkxwSOT028/56VTVtCBXVsqDHhC/C96SYHIUZ4PSlqlpuDlzFCRSMnPGeTioSqqhOcMWOMntW0ZOSdg3KkzZ4U/dI/WqykbipOPmHUZreGhyy1VkV7hFKSEZB24ALe/evAPiHJEwKR58xM7gD79q9zJ5OGJR4GbtfVmjyy2jIkGdxUH16Hiu20YsWVAT16KK+/lFyikz8va9+56vpSgPGjiPhhjI5r6c8Boj/AGZXbJQghSOMe9c0o2bOeq7Jn254KjQpGFGFMYyc8171pSuix854wcdh615NWymzkqHdW1uBlcbSeWJ9a2YYtqqHRiA3XofrWD11MzSiA6FiSvfHapvKD7TvIZSc4FZrYaaRDtZfnCgxg/ex6VYjO5+SWHG0MPzzWDV0P7RKxdFXZGTGrHfzVkMvIUYOBwB3ql72o435tRzKjLjgtjpjimRoQGCvsUt/Km20a2sWUKlArMzFT8vPFU5NqkB8qR1561EXZXAbJuAPBkUjoP6U2PCuAGzJ6KO1PYRr2wdtqlVwcAjGf8960SgUbkDcDmPOc/55ouLZjucxsThcHc+KrqBFu3fOWbKDOOP84ojK2nUZDJHu+eNQWY884x2qJIwiZYdzlsdKwlLmBrW5biO51Kt8h5xj0q3KBEGdQNoIwF4PWlsMrWjF2cMRjPQDgVfViJQoUKpUruU4I9v5UnYRajUkcjBH44qXZlCc+YVxznAODQm+oIvRFmClQQmMtzVteQcAjseP50b3GCq4ZhjGfbOfpTfl2Hch6HA9P84qWwFtwjxqrJh8/nVlkVomVG6DliKzWpUtGM8lT5Y371UZwRzn3/I0CQgkBFcOx5c9hQmkOLvofsBGkLIGTaHbvu/z71AV8skBTwTnIr2+VqDPlHoBbAU4Py8jJHWmBiOzZz29KcE0gWly2CAgwcgH05JpVZHwMHgncSehqx7hMu7IjAJIxwOM1UVMNh26Nycdamz5hbEnlb8KpJLPjbilKkjaQ2UP8NVsBNCmSwTBCdd3JNSFWUlVHJIyDRa4iRWHIKnd3I4pIs+a20ncApHHU/5FAExO7cONzHim+W3BRg208gDmhARH5XbBOc/xCrCxbt2RgHGfpTs0A0Z3HLfL7nGP88U/nnO4rgEnPFSAqqAxOCeeTjgVY4OByPm7iqkAFdjc5wXGSR2oUkg7QD83TFPZ+QDNjK2AScD5eP8APpT1+VlySMDjjiptYBHwxJ3AAHqTxmqzeYcKdvyMcnHSmtAFXaScE8DJznirG5hglW6Y6ULcBF2FlJwceg5NXtwbAxwvB49OtOOrAUKd7bTjJHf9aR/kJwoZmADfLWkoxe4DkAVGJAxjJwOnvSfN2AChuCazitQLBDchW+bsMdz1GKXIJGCdw+71A4rWK5rgIQ/IAX7vcdMVCqhedpwxxuzxUOKiwLb5RAwAwuCMcc1SkbcTjP8Atd/wrNgXkQKFG1s+5/nVhGVemWPPAFNMB5zxhenYjk0btnbgdcDpRuh6WGKQeQCdo445p4yMnr+tLcQYIGP4j7c9aArIFGVxuOCVpACs33cnr1B7U6WPGGQ8HBORkUDJo+QQQBg55PaoJFkUjg7epbPWgT0ImjIVsZDY49f88VBuMblX7Ae+aLrluBNG3zAElfm7jNXFQEZweSMdgfpQ1axk22yAoTnKL3HTpUMrY4GcDA445/xo2HotxjYGCw/pxU44JKk4A5JFLmaYpO4qgkAg8ZI+v+f6VLGo3FiRwRtGKV25CskT7WZxjIK9sYqQ7wwHJxjr3q1ZasRCfmz2Oali5BXJ4P61Emtg0HLtBAwSCemKU4OSoyucjA6Gs+ggHO0YA59OtDHK/dOeMcUbAN27iW2kbSMr3pfKO4H5gBz04+lJ6gWFRQo5G7Jxx3pNuDtQFWf+9QMbPEy/NhfMKqCqLj8efWq5ZyoTrzg8UWtERWdSCTnK8HryKejYzwQ/8JY07OIyddy5OTn/AGT+lWtpXBB+ZTkZHStubl2NYR0uMuZ3trK9vjJFEtrCW2yfxMASMfkT+Ffnd+0lqWoeJ7aee8kM9rb/ADyxqcKuOB+RH6U5JWZ10I3n6H8y/wC1p4gsv7VvIYHlQwTSKNhxjOQcV+Z2p3jTh/NIkdJCY5CDkD+tfR5dDnp36H0lBuxz11fSK33jtI+6w6fSsaaJpZGkDE8jDk8Y9MV7UIPU7lKysKxSPgqck9COTWDduYxIN/PoDXZSjdomX4nF35yJNrbR/GuDXITYRyo3f7qtj610RjrYj2jer2MWTcrvKFI2t1J4/Ko2cq20Hljzgdu361pyRMqc5ELNkDc2Ru6Y4qJi7HgliOAwXAFVsHOubUrlhGQoOXBGSPehnwCMYBPG71FAe1VrEfzhhkHGfl+XIzTm+XAwTn26f55ocU9y+eSLsFx5QU5OCcD3IrWjkE23cdrf3d3P41LgrG9OavobVpcuroN/y4AGQT0raS53EHeD0yecA1jOB6NGfNFE8cgLHLNjgZwa0YG244BLDCkmsJR6HVSlyvQtxSyRlXBJ28/K1bUVyWZTwjZAJz2/yaycbI64tGgJ0KgB2VsYJPc8U9Zg20hjgEDk9hWdirpbDWfZhslVx0aqX2sbivzDn+I0uRJm2xV+2OxJbLbW9KvRTuApBwndcc49azegr3NuC5k2r9nYZ4LAjIOO1ex/D/xZc6fqdvbrMyvuDSSbsMACOmaiSVrvoZVdrn77/sdePTJb6ZFdXpuYLjYGmbqp9DX6/wDh+7t7my3Qu823AZN3Rs9vatsJNyi12PzHiOnyYrQ0bgOMbAS3HzbuAfp+FQFSHYEtlcdu/pXox00PmrWJ0OGAKtnjnOMV12jRA4OPmyMc4zVIylpI6JVJIGPmOcADmr6qVwVU443DNbRJtoTRkjcDkg8ZA4x/kVKOSFcnbnA2juaZgyOSI/f64PQDkVA8eQzY6ccUElSTPJzhQMYZa5XxBAJrG4j3YYjoO5oA8q8BSh7i7Gws0GoSK3tjHH8q92tSsnAKqoAyGBq4bmLVjVhUDIDPkDHXpVnKxpghjjnKnmtSR+5mAB3DdzwOcY7Y78U9l6NgHg/KB17090BmT5IPXJzhc8iqWMbiRtbPAI60Ja2A8K/aUs2vfg349WMq5n8L3qJuGQGMRAz+Pbvivgj/AIJDtLb+EvHNujoyjVNk0GcFQwfDE+hxikaRtufsOyqArqfmLEjdzwKhVd+0Lndu+cA8YraEW9yGSlWyAVZeepHX6U4HZnIwAcZK9CatiITlsKvPJ+XFPjDNuBY7VAycc0LsBZXaQNuT8o27W6mpYyW24GTuwNo6Gi+lgNW0JA27WyDnOOntXS2jH92pY5Y4XI64/wD1VnJWAvLvGQFf5W9Rkc04DdkkfdY8g8VK0Y9hQwUhSp4bC4FOkbdsRQSS+OB2qYruA0bT93LcYyrUbd/ygHO7HSgQbVYEAcoDxmowjjJIx0xg0AS5XYeCM5/i/WgY+XJO3dyAKLDFMbHJ9P7p5qbO4NglSF7HvSDYRVQYLk49hjFJswTxuXjoOaAHRqQQCCoJ9f61NtyQMd+cj+dAaoYwUOu4YI9TipmXdgc9cdP50A1YYYwMctuBIwn+FMVc5JGPQfj1oGrMfsC7Rnd8x6HrT2xkqobbxnjvQJDlXduJX5V7E02ReGAQnI2s38qBpXIHQ7vwHb27UNCG3qcjyhk/5/Cpcmt0ackUZU8w+YxLvVfvKOoqnJwW3PwV53Z4+tZydzZRV7DbZDcytZ2cct5ccMwtyWYZ9qZJceUy7WOF6seufT69awqVlC9zqhTTKUmpx4dHcAYOO3tXH6jd+cWCPIDghjjr6f1r4/O8++rQtF6v+ux7GDwa3PNtV06SZ3XaxZclFJ6nvXHazptlZWhdyisqksVOOQeQc9/avzTEYqeIqOT7n01KEVCx88eLPHWjaFHcpIytKQdnzfz/ABr4+8VfFeC8uJvIkBgZSAwfH+fzrrw1ayM6tNo8xf4hWapiOQPIzYOG/Q1o2nieKWBH3kDzMbkcHBr34Tk4nE4O5sz+MbY28pLjKHAU8H/PFePeKfH09viK2Hy7iWweR/nmuinurFqnpdngPiP4oCBctJEjQk7jIcqPXJ9q8j1n4lteoZN8e7PyG2OV49D/AFr0qcpXMpxSZn6F8YNY0m7U2d9c26vOjzhpThlHsf5/4ZH1T4K/aauWuYEfUpQxyGTOccDnPBr2aNXkicFalGWh9sfDn9p54LgQ3c4fdhYXEnKj8P8APFfeHg3456Lr+lwW76jH9pgcA+bP97Pp37f/AKq9ihW9pE8itQd7H054I8YWOo2RxIN20fJuGAfb616HBcwXG5wcgHn6D/8AXXXdM8/klF2PfvAybtHKlseQwwpHvx/M12gRQoIBPJxg8H/GuZ7Ca5Tldfj2W+SrEsxz2APvXBZEhCgfMDhua+YzWV2dNPWzByE4T5xx1FV9p5Jx6qR2r5uodkdiORV5JBZV6hajUhUCgnHJ6VnuMpyF4QzuW2qMnj9PrVuGdGjzjgjA4xmgCq9uY3Eu/IXl2P8ACKm3eYqjII781Et7ARt0GBgdKdwUAb5i3TjFSrRewC/JHtYjJPTmmFiwzkrk/Lhal3WgD1TcM8E+hbGaAy4IIPH909avbQCNVWLLFc+x9qf5iSAj+INwFNSkA1sBlBDYwDgClYBRlVbvkZ96IgQx/wAO7Iw+c5x+FOZVIfZ6cZxnijdAVmLKRyNw/hIqwJMIQ2AF7Hv/AJxWlOOgFYAsS2WAz1I6CpQ0bYBcDDjkH+da8t1YCpcb1L4yBkDAHb6+tZTjJfnj/a9e9Ll01AotEGJIYNtP8K4qsYsko69CeN1YzjyadQIpY1VcIxwo5yfX0/Kqd0zC2kkA5VT26/0oipJ3QHytrDS33xH0LTcHZeXMccnyZPLZI+td14ieO18aQWMMYiVpAX2jAVQOP5V0OVwPeYExBHlSF8sfMD1GOKvIBkADlepz+tY3TdjWnsUPEl6dF0S5vIQJJnilQgDkArj+pr8iv2hPEt5DBfThDdrLE+5Eb7nXp+Boq25Uux00I80z84I/GVxBY63p1xbpLBqrIWaQfMpTOMHP9OP0rzXxRq6aZ8PrfTsT397amc3MzthQGcsgHfABA/DtxU0YpNs+go3jJWPgW7vX1d7piGWaCZldgSOfb1qKxu2t7yyhIPmSzAb1bIX/AB7V69KOnkjTaWp69PrVwIreZpsrHlFmz8p28Y9M1zGt+M7W28O61pt1Et1FqCIXLf7ByOPXnvTgrM3pyi1Z7HyXMluqQPJEyxPcFoxuJCn0569frXc+G7+PUL/7CylVcHazN0yM10unaNnuOMuVnB/Eq0vNHvprWWXzfNyyxI2crnr19/8APWuC0q88uSFItxZ0B38cc85oWq0KTabPYfDutorwQzMQCwH7s4P+eK90S+mY29uVkgt4LRURy3O0jP5dP/r1wSi1JnamuRMybWUm7eE8KDxxwPrXQ6OZ0MrSwuqKp/i+vv7VnKLZVO1zaurt0sSu91iuOdjN3HqK4+7vmWCV3IRRgxrn/PpUKktjU4W58XTw3Ucag+S4AkdSc9a7uPX7VlhlTc7IV2h1Ib8KUqfLFMuMrOxp3OvxSRqIrjDA/MvOKpWurTPOZXk3E8cHpWEqfVm0W+h0Fjqj72JkI5x8p6V1+kanFtVkYtIDjLDrWEoXNoVXGR3djqX7ho0IXJ+YZyDjv+HNdJ4G1/8AszxNZT+YjRfMlsDjcrdWyfTjOPbv25OWydjqhM/Sf4ceKIJYIvPZFRbuFp5ieSu4bgT9O+OK8D/4K+aJp03g/wCGviTSLF49NmsJES8Y5PzKvlR55OeG6+3XBrPBSvNrqdT5oxXqfzLa2LppkmtmVHtJt5284Kn/AOtXe698TdY13wBceF7xTdwmFljEi/dBXB4/z1+ufo8NTcrDxM3OjY+NIhc2N+ofdAkTALGowRX2Z8Gdfe2ltCzbyhGFY4GK1zKlzYN+h49GNpn6ifD3W45LW2k87LsoAQN+lfTOjRLcRs6jzPN25Re1fjtem6VVpnrU6fMa/FsCA/zAkY3dP/r1OL5Y4TJI3GORmuarKKhY0hheafmclqGoiCGSVZN4dvkGeleT+KPEKW0cxMmdxw2D0rKEr1EjaeFcVc+Jvi94ziS1uYYZA+4HOTX54+JdeMs7DcSHc4AOcHpX6bw7g1GjzHnV2ovQ4+TU3h+bc/bha2dG8QT2j72Ziu7DKxr6mVFS0RNKtKnK6Po/wf45Vo0dJ/IkVMbs8/hX2V8E/jBZeF9VjvNQaK5YsvEsnUcZ6/lXy+YZdfb+vxPdjjHUitT6g1z9ofQtSne6sRpunwKqBrWzlMk0jd2J4AyewHHcnrXmnjT9oR7OxeUSBIgg8sbdpDHucda4HgeWKtqZwrRivM+ZdZ/bI8T6JExs7uby9x8xBHwE9uRg17j8Ef2wLjxJe22leIIYp7a5dQ0zOQwU/wB30P0H9aKmWxVNv+vzOmlXlCofdmoXwubI6jaPO2num6BmXB2/48ivmbW/j9P4c8Z/8I2LDU7wRQRvNJZwltm8ZAx34xn0z35x85Km7uJ9Zl04wrwk+jPqnwb8bPh7q+mQ3Ora7Dp0UakXSyI29McHeg+bPbAr0r47fsPP8YfgZcfGj4CeL9M8XwW2n/aX0y1RoLxXQ/vMxsu4MuD8rhWyMcHaxrCU/wB5eWx18b5xQpKnGHXd/wBI/Nb4X/HK41fSR4f1azuLTWfDFw1vq00r/MCG4DDj2/wyK5z4g/HHUUnMGkTXktxatlVhlIwo6knsBk0lTdOvb5n2lTM6NXginzaza1+/0sdF4D+O17qflw6zIBJCQsjoeT7mvqDSfEtvf2X2y3BeKLBmcsMH8f8A9dROm1ofmFS0o3Oih1cXQcqGChF37TyPesuXUJZVZFdkTdgyOeM46Vhqp2PNqTXQyLPxdplmZ4XVEZN377IyzVvfDXxFa6lrkjswkYSkOynt6fnXUk/ZtHFVtK9j9EvhrHDJNEY1LZwFz2B//XXP/tl+K5tF+Empxb5WRNIk8qNXOFB64+v86dOnzXTPIqR5pp+Z+PfwW8eRxLbR3Z+zhvmcs3HP1r7m0S4Mrx3SXO+JlUoyv2PNTNKCN5fBZn0N4K1U7lTzsrGwIwfSvfJLmSfR55Y9yNDA75B7AemfXFTTdjDdXPxY+PfxQ8Q6B8XLbT7SZfslzCXvPNm27cHAwB1Oc/p65H0b8G/iUNaeGOYnClNpjfgk10SjendFNctj2vxhcvdX+nC4O8i8Rokx2VuvHf6131rd+RaExsqyNHhk78+lXGKULsTTucrpmlXOqavqDtJ5EdnZST3MoGcIBzj8Dya/Jb4w6/ZH4/215e6lBBDp16kOoGQZeJX6SMoycdCePU1tR5VKw4vufsf4Y+LXwy8PfDTQ7m71SK9WK2IhEbbWljYkq5Ge4I+nfHf5c/aJ+PHhPxr4KvrDRLuC2misDDbQBvmC/NkjJ5zuHrjufXOlCX1ppdP8zeMW7PofNP7OMnhnw4+nwa/bedaT24M5yCYnTJHXgBm69xx719yXH7R1j4dsns/DWm2tlKiYiNrJhVHfn1966p05LcqnKSkfOfjr9orx7cgy2F0gaQlVcTMzKzd8ev8AOvCdHsfiP4q8RHWfE3ibV9VtASbfTbibESk9CV4z+Pf8MTCHJds7ebax+gPwh0iSBIjPBlRjaWXoRX059ihkCk24DDnJTP1r5fNMZCh7q3N6d2jWsdEtQY5GhI2tkHb09q7GztFaVpNmVC91/nXzrxacjfWN7nX2dsy7Rk7TywzzW+sG7yzztQ8KjdfrSWK5Thrb3NJFdgoP3h79K1oIigXAY/NncBVxxV5HBVXvEFxqkWn20t3MzbIwS8YbBz6fpXyt4w+MusweKrS10+4/dGQK1ox3RiPPQds/z7+o+iy6brQ2OCaaL+pa9/aFzHqCy4BT5rNTlQ30P+fXNT6fsvLlX3hGGDuz1r1aehy7nr+lQxLAu4ksmThunpVS7/eGXaenQkccVvKKH5mdt2qCqsJT/Fmsy6l8qZVOWRjjIHfH/wBelyWYXW56fpUYi0tdqPunXB2HJFYHiicWOlXtxKNvlwsEB7cHP6VUouMbG0N7eZ+GHxA8fajrX7VWheHbGZTb6dEtzcQ7wwAlyOfw/n+NfotK0SztbxRxRxJEhZYhn5yB3/GviuIHFOKXmfqfDspLBnnfj8iOydGAKgA7F+Ut/wDqrirRkEClQSD1GcHAr5h6I+kpP3mTBneRic4xyK29JUfOFPzZyOalrqdOxtSrhQgUJt565NQkuyNgcpn73GBSJc2jPdizBdox1bipVkMZC9NjHO4Y4oY+pk30LsxJkMZU/hj6VmSMMKqk/eztHNVoTy+9qUTDiAgfKQx5zmudvMjA2nC53ZPWlHc6o3KEChsYyiPxu64ok2IQB8/zkAg84NaRhe1y9Iu6Ku4wiUFmZV5Ax0BNVoy0wO4KEzkKDgfjVyVrsNJaD5FZIyIzzuGCw568UyQjy1yu6Xd8wbjFVsKCCDcwcqcORxuHSnQM5RyV/ext93ODinJW+8cr20GTqzYYEuzn5Q4PPr+NSWybD8wKuT0xxj3rZtpXZjK7J5cYYOT8uRjPU1lM3m5cZ3A4fjBAovqRbqSMsqqQSqoW5x1NaVhujPPClflHp+Fapd0CjqX3jDTDeduOuWpDGEJXkY+8ScjFODUtP67E20s+5X2OzvkfIB94DH4VmbhI7LlsBjzjBH1FWrWM5R5XYJ1DAqCemWcDr9ax528vJUd8Y+lIhamWoDSsFDBdvHPQ037jHIGAfXg+31ovcf2hsaPJIQq/Jn0rQjkXDIWyuMbdvp3oWrQiaDcSIwp5POR1/wA4rsdOTywqr/49zih6DNa4yEw68AZOK5wgNO55C7ugH6UdDOaRbZ/3BjVed27k8VDYxBWZ3JZsgNnvQl9wt5JGy6xgrkMdvpk5x0oldAWkMeQegU96uHxFNdznbyGYb5UAQKrEM3AAxX4//H+4e4+NfhHThGxWa8ncyleMoR0/76H516WXxaZy4i3Jqfe/hPdFomkhFdI47faWA4JB5J9+a9Bt4/MhXAO7PVTV1GlO7LpcsYWLkFuwD5PpgYp7xHlR97vk9Peh7locsTBHycqg4PrVKRRJuJLKsfbOf89DReNrMagrmOGLtkdAf7vTFLkI6nA44HPJP+RSIOl08AlD0Qn5lPOP8mttihA3buPu96dryv2CSi0NlVkjB2nnrxVBmAdccf3iwpxsyWuWwhLMQzcqp7cH8fzqNmAGT69AKVlsQ/dew6AM2QBzn1/Sp5RhGVw2V5GR1qlGSIehz8qgM28lG/hyc1RYAIMofmPXP60ndRbYE64CgKysc9hnNZ8565Ltn7pU98f5/Kk42Kt7pSOGbkHj2/z70wjJwSQN3B9a2g42sIhK7WyegPGT3q4v7xSozuKcAfzokr1LroIuxLjCsG/L8/5VMFOSpPGeM8VpTbiDjdF2FSGGQTnsT296bMqqrElWVsbsHGR/nFbXT2CcVJamcYizjDFlx3GM05G5ORhh2J/z6Ujni2hWwMMxw6f3jTogxxtHOeBimmU9NC07ggb/AJio4yOapbvnVccbu56H1rWPwhfQhfhGGOc8AjJNZk53FkZdueMgcVry3QrLlMyYeWG5JyMfKORVFnJGCwC5/u9cVOwolcr85XBycAZFIkWMuf4RwM88U7GBYRT1CqR3wtW4/lBAHzMO3XNOV9GO6iiTomAw3N2z2rKv42S3ndQA2xivPenF8skuhO+x8weJWMl405ADc9v8+lZWiN5mqx5U7xjPH4Vu9NDKXxn1NpDIEiQodqY2EV6JYR+UgB+YE84/lUybUdC6abLexVPXAHbvVOdVIHBG3JPNVC8kauPuNGLctt3Yy6lsfKMVXZguQRnjIOMYpfDoZuyTsQs3XdjG0dBWfMzlXIVgAuTk9BWEk+aw4xtAznZXYYG3GMFhmqMxxuQAnjjaec/5FHKVF66lBznIOAvHas1twwVAOHO4gdqlqwrELkoSy53d/TFJHnexyOR2TihLoK1y6hAQkDLAcf5/OpFVQS2e3PtSasy+r8iQ4QcdeePWk9PQ+g/zzUxshbuxfibgALnZ7/59KvHkDaMNnt1NVpF3NYNJaCSHbgscHOOuMVVeXOdrBuMYA6VjJt7lNlPDHOAwA68/rTA2z5mJC545/l+VTJWjcf2dCP7xORjB7ngCozhSF3AANyzdq3j8JPUqyLvbA7E/KT3/AMg1mzISSFP0YngfWq2JlG5mTA5XOV3HjJ4PvTeeADnnBApIzjG5WJ3biDgLjLAdqVNuMKRkE4JGRmlu0idbmlEiBQcEnHJz3qdTls5+XOBhe+eat7F2di5Gu7OQy7CT8xx7c1o87A2NwMfRR6d6FrEltbFN+Msx6Y+YcYNV3wQM9MdxVU7Jg9Ispy/MVTcD+GMCoDtUHO7cB1DdOauNmrmc00lcjPOxicc8cd6mUM2CVwM/KelVpbUzLIXJ4JyCMYqGRwdwbaMDG3HNNCtYzZ3JDEcbWweOlVSu7IH3s9KuHu3GUmk2MQV646j9KiTazZweGweOK3jvqcztF2K93hc8jYpBJ/xr5x8fMF1G4UMSHyeK93Jl/taPms6uqDPPrQ5kbP8AB29Dn6fSu70SF2dfLHPGw5r9CldxR+a3Tkeq6JhHh3BWkB5DdPrX1J4A3MIN6YGRtYCuWrpqjmq6H2n4Ijf7JH8x3dq+gdGjMkSlyAwOOR1rxqqcX8zmkvdbO6spGQLGwKqhG3Jz+NbTSpmFd2cgheMZrllKxiWIY28ssAxbBPI5x/k1IJW24xg57DpUXtqNbkW5myqnaC3JZauwIgk3bCW+vWotzMHdSLbBlVeN4A4UHFOVQQzgjO3pj+VO65RxtzEMkjBIzjZl/l/+tUsbZJyABn5mI71St1NWWI441OQvzBjtFUCZZSRKBhc44pWb0JT1sTY287h0Hy4pu0A7wVBzyAuamxRrW0fys2cqF6EY4z1/OrqoUZWHyojAoD/n6UXSQ73dhJSsrHaAAn3QoPNVI2+QNMec9uwqZ6XEuzFaNwpEbDI/gpCrkENg9mA7+nNZtWG9GSWyEMzYOwgAAjt9auyIHymMqevJ4qQIPJjTBjfDIcjByTjqKurJtCsFDKTwcdKdmxDoZQ7uCjCLvlutXIoVUqqA7MZwo4p/ZYGmoDgKcYU8gDqasfNjAU88DPWktGPYbGGKAuoaQKcbhj8f0p4BUkiQOVwXZlqZuyEQiYpltmwE8Mw4/Knu6DBA3/N6YrHcCMiQAlMYBG4Ec4pYo2PG4o68bRwc9+c4otdFRfKz9fm3BTkjKc7sdBj/ACKReoTcGKgZzwa9+S90+YVrCsQcgKDk4Az1p+7bgFCrEnBA/lSitCLfgCyHow+XdgZ65p0ZwzlccD+HpT2Lj00HHJbgnkDp1oWIMMliCCccmjZk9BPKZWGQfQc9DUzYUAE5/Td7CmwIowyEkHkZ4UdasK4facd+Ruo2EOTC5BILFj0785AoV9hKkcbhnvxSAsBgwJ28qfTHFC7jwN3zHqvTpVLUBroSOPmJH5mljLA4Iyp7jpRvsA1FDSnGV+bnjNSMVPyBlyG5G7oD3/z/AEpAMDFlYA7WKHGfWp/K3AsGbK9cnFO3MA9YywAYnA/ixgGm5A4BHAPPb/PFT7zbXcCTB4HC5OeeuKUKCAVJPuR/n0q+4EBzlVCtnJzxTs9AEx8+GDH9KTSQEOGViyZ2Dow9c1ZjXIJwchf5UbPUCSOAZzkgr2GR+dWEK4I/i6ZxTSswHHhhgjG4DrxTuG3DOCo6HtWkr20AbHySG560rneoABzu7j/PpWcdJaAJtZBgEbmOOtKkeCAGxxzxWyhy2AmHyqFAY5bpjNPHZSuG/umlJdQIjJucqvQYP0p5iPG7O3qNi4NYWAWMurBQj7fepyQCcDPPGO9AChmJC7Tnd1xx+P5GpH4AcjKHI/L0NAm7E2B8mDgr1yKrxszEg8/NggLikNEpVlZVY5JPYYz7UMuARu+8P4TQGgrYKAqPu9S3ekSRiPmOFX+8Ov8Anihb6inJwVyyuByq/jjFQSthxx+Z701HmdgjJWDB5/XioSuSeR8vTnn/AD0pOOqEneOo5E2kkYJx0xT8seORyRtIqmn8yeUarEfKysCfQ/59KicYY5HGe4pfE0iNwxkjjpjgLTkL5YEkEcdOnPpUy5ou4EgjALAHLYycj9cVNDjrjpznHA96dgsW8Y3ZVlIAxzTXcAoQCzbhwD6UJKQh5C46n5l7HmmgKgPy7OeNwzmolFKNwDbuxtJzjoB1qdEUDY5OV5+Ydai1gGSR7SODjqCppoH3jyF9xwaT0AMKSM9fr19qI2P3Sec9duKAJiM4AJ3Z7rzQ2d468AdB0rSCsA1htJwpOSO+f0qu2F6DPJByehrRNICMd8r2+Yg8YpfL+63KkOeSfw/pUyslqBcVVAQjqD83+NWMBtpBGOucYFEbONjoWsTkPGF9KNO+xYMlvLuHlx4XLAdc9f8A9fvX54/tT68/hvwTLplnDG+qaghkmuGHKRFsBfxAJ7dR2zm4xTudVBe8kfyn/tPXzzX87S3QN3HMxnTHzN1yT+Ir4Jm1Caa4kI+ZN3zDHTn/AOtX1mWJQpn0VOzRQuZUygZj83/LNuuO+KZJfIMQQgeUqZeRjXrwVzpjpozKuNQKuQXH3OG3cfjXLS6k7M8jkDaec9D/AIV00k7WIqSivU5LUdQ8thhwS7kkcdP8/wAqwp7hGABZk4yNp+bnpXVaxzSdyh5iKHZiWPUKWqlKzKd2SNzbRx3pkzl0sRSTh0C5G9ZDntxUQnxlMbxnBIGMetFrIUVqQNNukG3ABAzlehp3XK5YvuwOaVroSleQj7mbO4jBHfr9KkVmO1CDwONgwc1VrscXq7MkVyVySDjrtHar0bF2wzgNjAxkEEVJ105P4jWjnJAGcqDy3b9K0Fkyu1WycZ+VsVE0ejSm0asEhypJYDIxuatm3nCdMkjJ55FYyVzrhUSLTP5pCiQD5uDnAGf/ANVXI7ny38tHDEEZcnIP0rHY7Iy0LsUpfaFB6nHP86tozBA2SOTuyecVnyG0XdDTJuGXBYKOOaouzBvlB/xqZKzNFJoVZc4XGGP61cil2E4PPcE5xUSjpqNT7l57gRoGUkbu2MDj19utaml6q9tPDMHKPC24sT/PFYSTasJ6qzP2D/Yq+I1vJc6dEGlR1tkD24yVDjAz/n+lf0S/CzUZZtFsbcRRg3IDbyRgjjp+H86rCJwlY/PeKIP6wmj1S4ieJkUqeME8dv61WZAuBnOcFSTk160EmfHtNaDkAyQpxx6Zrp9MIXYmCpAycNT5dDn3udNGjL82MZGBkVowsRncO2AcdcVdPYGy0q4DKCxHXp/n2oUkYPI69qs527slPCg843cnB/Sqb79/yjkHBU0CKbr03Ajn06/5xXO60oFlcKgIOwEk96Ak/dPG/BjeRc33kJtK6mzuzDu2f8P0r3a0XCDaCwP90dKuC1MWbEXGCS5PQY7VaRQUO3OenzHPNaisTDoST8inHX9DThwq7uCeOnNUroRmztsdsjGMcn1/pVNArMMoxXHAA60K6Y7XZ5d8do2Hwn8SKELC6tZUywwoUIWI/wDr9q/Lz/gkRPE0vxHswjK0F1OJpN2d4W6kCZPr8rr9APSpKXxWP2ynUsQrKAQwGFOPzqFE2kjBwRjAPJ9q6IaIlu5I8aqRk7h7Dke9RAE5C5bHp1+lAh5j2gEs3scdT7UzlgTj8MYzS6gSIOBkYVj8xz+lTxLtLbm+7j5uwzVJXYG3Zxp99umPl4/Ot+35IOwkAjoamWgGnG2zqrAjrk1JIgXaMYx2x1J/rWKT5rAMWNWz16/MWPQU6SMjgDbg/jn2o3AiOW24Vsg8npkUpI4Gfl4ztFPoMbhizgLhgD2/z6UZ4Ax93JoSs7AS7WdABtzjk+1RqucYzx0O7jNG60EWNuPmwenPHB96RQOcd+oJqRsVmC4OGJz0xRtyed3JwwXjFNiJI22KQAd3bnv/AJFSYIweSf7tFhi7V7joT1PennjPBHuRx+FIbGbODubjuxGMCkCbehYZPUnpQK1kDAjoASR644qQI0igYwM9cdfyoAl27TsbdjIxzipvKB4DAZBwrHqaDWGxVS2cOSoZ+TuXGQPf8hXP6nfR2u4mYO5I4UDp9PSsnF3N6cVK5USd5Ij5RAhblmAwB9a57VdXt7PyUBVXeTD+Y3GP1rkqVUjqjSkie28e6fbXcMsdydLuIodhu4gArgdmAPPB96zdb8RWv2hhbzQXKPDu+0QOGUsc8cHOemcgV8tnGY+ypySf9fcerhqKm0jiP7QmuGkeQ+Xt5IbpjPBqaWZAgkaZYtvYmvybGYh1azkz36NNRjY4DxX4l0y2iaI3TRz2+4k78BsjAzg9sfr7V8Y/EL4yW8Mtza2t0ZWTPmkNy2P8iuSU1zbndSjqvvPhL4g/EOTVZdv2tkMsjfek/SvnjVr24w8kM4EQBJJHGP8A9eK9jAr7yK7XNboecNrFxp/mZvT875UY688f5/lXeaJ8RrC2sx5rszYI5BO1q+qhTlyXRxO1yrffEOTUbu2stPhaZsDeRJjb2GB+FYmuW2uXK7yZWMpwNp6itIxlETdjy3U9BgMU1tewrJITnbKxIHfn868y1LSIbBGVHHlRn5Y8AetenSV5JGSavqeV6xqCWwaTeyHfwUY1wy+I9QtbrzYbyaPOdvHK5H/1q9GPwu5nVVz27wV8Z9St0jtZ7hnuVP7q4ebb0FfYvw1+Omo280DTXZR4/vO0xJcnpnNdkJSitDhqwUlbqfoz8B/2vF0p7Sw8QSSyWImIhaWTcqg9s9QCe3b0xkD9HfCPxz07VLeG9hnj2T3CgAPkgd/88/h29ClXjU1Wx5lai7n3r8IfGujeJNOjs2vraB+FjMb4DHtuwfcfr36+z+fGiB/OjChyOCCeO+Rx/WlOpqcc4Lmsc5rTiVGiUZRkGRndnPcVxMkT26rKigxyNgvs44OD/n9K+azSS5i4R1K0kYdkKMBsbJRgcg470rwYUHdtP6fjXgVNDr2KSqgkIZimDhs5wPw/CnyRbdpzng4Cj+dZpMBjBXADA7Rj7o7f41SkySMAgDrtXPH+RQ+wD2BZBtOAM4XGf8modvRc4+oqJ3WgD2ClUI5ZD8wx19P5VOyoy52NuH8O6oXmBSj3M7AEZGNueeasPFyoQlGwNwPajroBAIpwwZc4Djf8ueKkkizhtrKepwMZppgODKAFZW6cAnJJqRYwMuQMbemcCpAaB5hymRtGDx/SomYowQHC5wwIoelwHmEFQQwXLcBjUYTbuG35ugYGiOgDVCs4OQXyAFJprrtYAgqMdSK2pvotwHpDkhQrksuWIHamsYowTkbv9ogc1W+wGDfXKRJLuZSI0z9/H+f8+lcFe+NvD9htF7q1pA5J/dNcDf8AWm1qBg/8LT8GLeLZ/wBt2o81cbprlFDEc4Hzfp1Ndhpmu6Brn/IO1WzlZB80XnqXP4An8+lYyTcgLkiFcgq37sBnycYycc/jTLne9jOsW0BU5bjPJojHV3A+btM0xLv4raNMCm+C+3uJOiqkZZsH14z+FX/F0UcfxDsJ5HP70yAiMYz3AP15re11f5Ae92h86CEq5ZNgIYn9K2IY1iQM7EqB1PGfb9K55Rsy6e55t8U9Zg0/wvczTloGRmZ3YgAL2/lX41/HDxKTqtxDHIzxXKNuyhwM9z6VFZ2Vjvwvx2Pzd+IWoy27SyW7Eh5d2/gDAOTweneuf1TWJtU8HPHujDTNunUEH/Vjjp/+v6ZrrwusEvX+vwPZUuWNj4m08l9U1VwGS3jvJA0a9SR3J9Oaw9XuLix1S1kjjd42f5RtJ+Yc9fy/P8vXpwvo+xotZWPSr6+Sfw/Yz7QC8knm57kEYA/z3rxbXryZnSFmPzgllzxjtWvskn5qxa3PMtSvQAVkB3RN+656fXnvijwvq7/2wG3bDGpHynAPHanGMtuppzuOqNLx+6SyWVzE5dtpEryKTgHt/n1/GvK4o3S6XynKruBcba1UPd1Q1J302Ow0S8lj1FIkZXl2jD54GT/n1r6utryOG00Vp38y6ey/0k7gQCMhRj6Yzn8q5Z0/eZ0c62/rYy7OQxX07AB1kf0+77V6DpuECvgPzkqR1rCUbNm0bONkR6qqyWxkjly0bH91jp6D+dcBq7swVFC5Y/Lxxx6flWXIrmlk1Y841K8mgCW9ooMtw4DsG+YKK1I7uRYlklZE7Eo4wMVbi+XzNIq0i/Pqfk2qmMK24H52Pf2/wrOg1WSFS2GIz+8yetc8qbkkbxkbGm68Wdedkefn4x/npXe6VrzBzGcxgKNu48GsKlOS0KU+Y9L0C8eVXZ5AyBeV68f061qvcm21Kxu4ZBaxQTDeWOPl+vvn/PWuKqoxuzso30P0B+E+prqVjbaa8shlmhKzux24BH3smvoL9v8A8Kab8T/2M9Qs9Ljkn1Xwh4cElrIwAWS5hyy4wCeFXGcfxE4458vDSSxNl3PUneMUj+PG11Qruknk/d3eGHm9VPcGuwt5tOmtW2PEGMfY+3f9a+vwyaimZTbcdTxLxPZW0V210rpu8zK4Jx/niu28Fa5/ZrWzpIdxYd/0roxSbpWOBaSufeHw78ePGbZhclldVyd/f/GvtXwt8Qh9iTZORLx86tivyrOcP7Ks9NGe7hIc1jsx41hYNLLJhyO5yWbuTWfeeOYvLRHnQq4OMDBxXz097I9SNGzZwes/EGytEJaYbucqzAfjXy/8QvimkyTLBNhR93yz1rryzAVsTVTS0v8A11IrJU1qfEHj7xpLqDujSuWcno1eCXYMrHJJwfvE9K/ZMsw0aNK3TY+YxKamym7FnxkFFXC49e9PhkSGNoyNsQOen516kqV46HO/dWp03ha+me8eCPzEi4wGNfQOjWk6+Rvmkw+CRuzxXk4ugvaWO7DtuNj0JdMTTJo76yklbO3zA0nAxW9rOrQa7aeRPFhli2vtOPyrzKsbySPWp0J7njfiLwDa3CK0Um5dh5zz+NaPwysk8PeI7ATXDNCt2h3A7SoB6/pVTpc1NroYKL9ofuNYfEn4djwZpH2nxPpFr5WmxxNa/acznjlzGOQM556fXqfmVfiH8O9I+KVleK9vrtlNGYLq5lVVyGGM4PXgn/AjNfIVcHOlVcmtLn0OHrp01G+p2XxU+H1r4SlX4meAYLXVNMjeKa/0xl3Ksb4IIyTxnGDyOME9CfqH4HftVtB8PdR1nwB42vvCszyGz+IHgy2sLaW21OJwBiQywtJGy7XXdEVJUlWPFcVJwjU95abP+vI58ypfWYWPz48ZeENBuPiV4+8SeBbae207xhqbajqNtvZ/LupmLTBT/c3McYxgELztyfQPDeueCdA8A+IPD9z4RhutR1OEpdarPCDMX5wQTyuOnHA/Ag7OMrJvdHqym44CMU/I+PryZNEnvLi3QW8CsfLjA24x2HtWr4T/AGoJPDcr6XqIMungAGKJASWXvyR6+uB+laU8N7XY4MRUcaCOj8V/tf6d4eijurSeR7W5UFtzBSuOgI55/wA+9cPpn7ara1dSWiXMscZbakU6DJB71vHKZuDf9fmeHPERcmz3jwJqereMYm1BbuXyZcnYF4w3evevhdDqXg3Uri6vGe4sprlXkk2k7F/iJP5fT1x05ZUnCTiW9Ufrh8Frq31O3try0kS4tgis8sZ+6Mcgjt9P55rwn9vyae8+FepRWV3HFcfZtoiJzvy6gge+H6e1FFWq2seVVk73XQ/EKGTVNKmJWTbsQBwCRtI7jmvsX4KfGPTLwjw1r2prZaokKmwa7DKkyjsG6BvY9RnHPFaVMM3B6ao2clGB94eCPENjLBG9te25bftf5xhiPQ5r6qsdQEPhDVpDNb/vdPYM+/PQdB7+9edycs1F9zHm0Z/PX+0Fq9rqHxi1vZdmeW0gWJgp4TPzjH/fRr3/APZxu4EvrOPzJCBNExMj5xggk/pXrOm400nv/wAA0vfQ+2/iFKk2p2Cx6j9iu4gGt0UZBJIIyD2xXpGra3olsJoVvYkcRfP+8Ax8uePfPpn/AB5XT0dyb9ex84wftPfC3wD4p1vSfE7+ItQuhozJYXVrbqLVZZAwYSOJd7ZG04CY44LdB+Av7TXjy+1z41eKfGWiWt1Zwa9c+bbwo5RYYjn5OcfKBxj0A9M16+X4KcqqaXu2X3mfPGM36DfCPxq8VW+l2+gXWpSw2C28cUccUpUBUUKuVGBnA9K6qz8ZajHKW/tOeeMvk75id30FexUy2Maja3f9dwVToz6b+G3xHiu/Lt7h1+TAADZAx1+v1r6k06STVrfdZL+5ZSXkJDY/D8v0rycVRUdTfD1LHWaJ4XhmRbqeLe8sm1FkXgH/ABr3Pwr4Wjub6Kyt4fmOBtQdT/8Arry8TUVKF+x6VOXNoj7j8B+CrXTdPQSW42ooJUjAzx0OPU16bY6CysHEe6M425Hf8q/NMzq+1rN+Z6VO6RvrpAhKgpt34IANW4LJYgQRyzE5z29a8jmdjOT6ovw/KMOCT/CcdK17cXBddhYHGF5yAKy9vJM46j3Na1wJVR1wHP7veDW5GpMzQMir0+Yt0FbUJynI5KjSjdnxb8ffjbongyw1Vft1t5tvhY0jnDF3O4DHPPT9K+Nvg7rOu+P9XvfEWpB2sp5T5R242gfw8/z9fyH6hlWBlSwnO/L+tzy6tXoj6otG3yEMxRFOOld1obMLuMKDnjaT93g+ldcadpmD2Pe9MiBhJLBAYhkk5z9KzLuADf5bdQcc4qnoIz5Y5URGJGcfNWDJNE99DbtyWYcY5HvS0ckFtbHq8O600+CMKdzL82xu1eS/GbVk0DwncTyyYe6iKpETuY7gQM8+uPy96iokoXNKUbzP5kPgZ411Xx7+17451G4u45LrSPFVzpt7FDJvRDbvtIB7gEde+TX7z/NcTvcMv2fefmB6Yxx9OK+G4gTjibM/WOH4/wCxWPNviC6rahCGBjiIRs8n3rmNL3C3j3BUzkbccnFfOuzsfSUopItSMsb4VSoPqOtaWlrIGYlDlvuso6VNom9N6eh0COSx8wZMfcDtVKVjlig3Z+8Qegqoq7CpAz3ZGVRtbzB3zU8JZ0ZVj5J4bHTFErER0ZnXeGYKTxnnisO5RYWDoCc5B5NJaXuXbmRAzGQLt+bJ+7j7351z+pKEYYPOSNvtRFO50yvYyItvVGyqscp/hUjfvGTb97P3cdfrW0XrfsLfQRoGPC5Jc/pVLZtcAHlDzgcEdhmrt7opPmEmXchdV3Y9sZqgVaRDLj5hggY604NX1NIq+yJbZjJgbthGSjKf0IqySrMrMCTkhvmxyK2V4vTcmMrPUUbsZKFGJ43LjHvViPa21lJYHHzYpct27Ep3WpDOCSGJCFSeNvSqjMkaKUBXcMFiOciklaxm9BhZkaMZVkB5LDgVsWyHqcnoBg9a6G9NBRbTJi3zhDwSTjjv6fWpGyg4LYfPzfzFJ3UW7is9UVo/MCum9iWzlR3FZnl7JSFbbtbltverj70jOpTethZkLoMNjH8OevrWG/7thkHcjHNF7oiKtNFRkVpCVGAcbhjtUGFBbPRW6gdOf50raXDRaEscmUdACdo+UqOc/wCcUqBMHcGByCSDzRIk09qs4cHbFwBx0rptP3JsVm5ZvX+dC7DNS8kkAAUHjB+U9R7VlxqjYJQk5JYA0NNrQynvYeYxG6tg/McBcVLkRyIWBDO3ynHH+etON7Jjj7uhoKjKAzMMY6EVaVNyAMo3EEKuO/8An+VOHxaDl7xy+tyZsbwP9+OJiiqPvNjj+lfjR8YLmS5+N/huSclV0szbQoxkzMoP5bK9XLUnVb7HHib8tj9JfCNvcSeFdMfymEewEN9Se1d1Z27RRlXT584BA6+4rGpK1S39bGtNWgTsvl7kUnfjnjp+H4VGPmQ4XdjA6Vpe6uUtGQkPkj5h82Bg1mXgeLI7MMnA7f5xUXckVKLWpV8tAjKPmYrklRwAapMu11Ct905+Y/pVrWJJ1umsrGMMpHzfMc9veuilK7E2rty2Pm68Vd7sOZxi2V5d0iMpztGOnt7fhWa0Z+QqQcnGGFNtJ2KsOaIYGTt2DhfWoV3MrYC7kb5S3f8AwpxspanPK8pOwtssjHLHa2SCg6fWi5ZzkFjnI6HqaE7PUmSlzehjXKhpVUhsZy2Ov+eKqyshDKQemB7elHNokLYqlvlVepXJ+uaizv4Zccev+fShbDvcpM2MgH7w60gUYyrHgngnpSjuIdt3MFPy/MOq1LCu192T1+XHetubluMuKSSRuDAjhVPP+elTxtsI3kfewAwq4pg1qW42Iz82OPTpUMq/7J/EVrqmZtKUCupYsMbVAIwdvFRmPDl8spU5xmn6EavYbLt245znhsZ7VZtyAyFh93rzQkK6TLFx5TKVRCUP3gOtZzNyfVCeq/zH4VrDUNkIVyAQBnIx9f8AJrMYKrncucDv61rF6EKVp2KMijkAEhSDwtZ7qvHHPoBjBoVmVVtbYpH7wG4EngHd/n0qZVyMBiFB64pbGBJsIyMEAqOMcmp4+/UY6nFVdsLO9hwX5jgn8+BVHU0YWspzx5ZxgY7VMXyyswW58q61I0l1MoUqIj9/HX2qr4cVzrUZQ4fntxweldMbtmT+M+qNCX5UkCkEjkMe3rXoFs2AGIGOBwOlZu9mjaFkkv66FpwCG4PYgAVSmPC5z8pI/wAirXu6FrRMw5V+Ydcbjkf5+lQ/dHQ7gT1OKV+ZmUotx1KspC8AfcGTn1rNZlQnefooNZST5ikpReuxm8bjkHIbpiqkrncATjA4A7/54pfZuFig53bsdOKoOpbLJngnP/6qkT7FaQEhfmHQkcdaF2EY3gADkE/MKALseFyGVvm461a2MrFAcjAH40O+w7N6IezLgLt6nGAOvekZQwQEMpHdjUoGtdC9AF+Uc8ehx+dWl3A4GMnoNtVsbJco2Q7VYuOmOveqrpklgPfk9fwrneqVgk3F26jxtP3QMqw781TnTdnBzkn7p6CmrvRA9iDcFUAjof8AP8qrMyvwvQsfun0q4A2uW5Wk5JUnqoxtFUmJDkELt4xxitb2VxSV0jOkOHfg8EYOOhqrKpALAMB1wTU2Mb8u4x1KDC5znvQjMhBIB5yxA7etPYHozUjQLhgx4qYckKAeCPvD/PpRcHFsvRLuxkE5OOD0q6HwqDnCt6UcrehpGKKkig5AOcjk9qhIYc4AYcdKa3RlIz5OX64K4GagZcYLbgBjnNa01y7g1yX8gSPPzEEjPQjrVtR8u8fdVufoKGro51qDNtwQeWHI9v8AIqGX+9yOAMntjvWnYUtjNcZVhn36VXG1N2WGcfeH19K0grLUXMrFI87iTnn8qaq4zgE7jWqauc8nYr3uFg2uD1yD/hXzD8QJAdWkf5lAXj0Ne9kr5cSmfN55Jqk0cfa7ZWGARtweR1Jr0fRVZUQkhSDxtFfoUo+6fmzau2ejaQjSyQsB8wIzx1r6v8AhSbZpU+Q4+SuaWhz1+h9r+DBGuwZ2RMg2ZU+le/6Pbj9xJhjG/wDMV5Fa17HJJ2jY7K3WMFUKnA98VcYHIaMZUEHHTP51wyXuXMjRjlZlQMpTdgdMGpvkfBA5JwcnpWI18Q7agJQf99FasWy7XOW5xwMfpUzWpfLoX1iCgtyFY9+cmlhWOVSiqyvnll5Gfr/SqlzDiQzGN8HIxCuOmMVE21ynO1VBI44p2toUwC4kUOSFzjzf5UeVIGkRGZlxjleT/wDXpa3aJjqCo653Dge3IHbmnpCWIZOuRwBTVijViG0qXHzs/TOPpwK0EXkDcGJ45GKXqFkyOQIshO3jjcScYqMokj70+YD+ICiVtRsZIkix5AO7P8JojOY1BJBY8nHSs7WQib51CnaST1bGP8mkV+24buu4jGP/AK9T0Ki7MkWJY1Bx8xJyc8mnRpIIlUr0PB3f59aXQk0oowu3aAQvt61OA28RocMeelFx7GjHCiFmP3wecHvUytuG3qqnuOc98UNgyXZhiUySecdjUbxoxHz43/dUHGSOtEkoqzERKwyY5FOQcL+HeppZIlyrqcovC5x+NcxSTYgZmUKAAX4NWba3tSpe4LyMrY2r2p2b0Qj9b7hfJlVQsmxOZFlj+YE5HJ9Pbn9aekkQXgd/WvoJtI+YvZj8AMeGx35NOBD5Xkqe4HSkRzWdxBhQQw2YYgnPGP8AGlVUUD72T0K9DQWlytXGjBGDu69cUiqAwYljgk8HqBQIezEfeDZ64x2pxA+8eGP95fSmBDtwDtGMH5t3Jp0eSSSSBweB1+lNaaiLg2yDcp5ByQBTFTcTuAGO+OaStsBMmzI6YP8ACTmpHUKGOC3X+LoPWmlzaANAJY8rnqAQOfpSlTuQEAfNyoPanDXUBW4AcLwTgYPpSbickhMqvJxQ4gPhXaox0z0zQH2dz1yMU0vdAkKBtu0uA3qM0jf3RksR2ppctwFAPAb5W3YGR1p8b7ch+fmwAw6U5RTYAo3AlC2c8cdaXyfLzg8scFSO1JQTYC+SW27uMHPA604bctzhgBx1puKk7ASxFsbS2SGO0+lP8sFgC314xmm6cYgSbQAQRn0PtTVYKynHVuqr+lCaUAGhiC2BlOxC9zS+bgptB56AHnOKIe6rdQDdyCFIbshODSkAjg8454q7q4DgrjDbflB44qbjadu4nPr+lPkvowK4idWyMtyeNvNWMtgJk8McfL0rlaswsSIQm1mAK9vU/jSlQ+ORyBtwP8+lOwak8a/KSwJY556DGe1SxsNwBA646frSFJDfukgNx9PemD938ykHJA/zmkO1thxlDZHXuuB3oKu20AbWBJ5GeKCXe9gbClcqGGQPlGOanwCo4HToBSdwkPBVeMjOeBj/AD6VWYedgZHfoapdjLZifMegPX9aSRTtCjlT7ckmnbS5o3dWGxhsANwD0z161KTjJJwue46GplJrYi93aw1TndwRgcY9aiddzDHbFNO4bXHqmzB3kk9qUDGNuR8x6n0qaj5dBMkZiuDjdxwCOtSRnkcYwOciqhawaWLK42kAZIHUnPNPACgllzg/3MYrOTtK66CEIzgY75GOtSqvTzFLf3TjtV7ARtG5+YBsK2B2pxXdk7gGAAxmlJXAkXHOc+hFIMEkZ746cVk42YDGRgSBv+9nIXp/nFKF2Z3A9QM0Ja2AeOMAcj1J60ckBQMZzwRzW0eXl0AGwFHPfp+FVlJVjlSwJxjbTSTGOKhwcEgjtmo1Ilyu3+LbnOATnmpnG4iVVwWwe+Mgd6sKcISfmbPrz7GiKa9DeKsjB8RfZprMh7TMixPtkEmORjn/AD/jX5Y/tO2b6laXqr89xKMRjHPA4/StIO0vU66O6P5jv2nPD80XiXUbN4lF4khaUZH3gcY/QV8N3OjT/aZEihVXbt059On+cV9fl6SpaHv029DOk8N3MYf7Rby7gpLsCTgflXCanbPbO0Ucke/djYzEn8sdeP5160Y9DounscHe3l0vnBixYMQAoyDj6Vzsl8/3dxAHUE8iuqPusxlqzEku3kypKyBSSmE/D8apzTuCAF+9wcqK2MZ9EQecRHIHBYYJLgdMmqzZIYncAhz8xOBmmZvRDWxjOATxg5pDn5XjBGTngdaWpMZNohDY3tkDHLcU1WLkEkfKex6DFXErYdHhiwLdAOc8dacrBSATt5/Gp2HGyJ4+SDktn+6cY5p6OQUB4O/qaDoi7M0oJJPlByVyO/b/ACBWnG5bBGR0HT8s1Eo3PQpzdjVil+RUY/MD1JxWvDP9zGdqnkL1FRy3jc66clsa0Um9Thj0G3j0p8bbSVCsWJyBgVjJM64y6lyKRlwrKcE5PGK02uUwq4PyjLe4rO1jpTaI/NGDzjsPUe/6VXZt2SR8wX5eaUldWK52MEg+UgHPPzKf5VKrBSTkj6jr9P1qVCyHGT6jRdYYpgggkIXPf2qSS8ZVB53DjIHHtUyjZm0ZI+5f2O/HsOh+LdNhv7gJaLMBKS2M4PSv6uvg5rth4k0PR77TnYhLZULq429tpA/XmsqPuzdj4TiVc0kz6SEe6EEtuKnnec88daqMuZDuO0sByTwPb612xqcuh8XURLExB6e2Mfh+ddBpuQ68NjGM+tba2OU64/MEACkL1q1EykAZOcgda1je2pMnZF2JsfKQfvdh/n0p+AH+Vhnv3xTMdhGQYADEc+tVGXa2SD1AOT0oEQPjHIzjPQ9K5/U1VrebAyPKORuoFJHiHg1x/aurRHGI7qPH5H/Gve9PxGqAjlsY56/Srja5k0bka4KnLdhyeKtcHaB8pb5cE+laha5Y8sDJBIGP7vGc1HLGuDx26HtTJMi7HIKhjnAOPaqnIYDcQRjdx2qutx7HA/GG1S8+GPiG1dm2NZSkIPVo2HH5g/hX5M/8Em7yS38c/GzSFQjTbTxlqQg8qMBlKXDbkHthkOPXPqagpb3P3G2qCzryffnpTBglcbhsOT9a3jsR1FAxt9V9s596MR7mzl1x6U9hgDjKAH72F+bnNJggkbXJ9h0NNqzEPUbiWJG3A4AqVQFJwx69KWqA17Zc42knHv1+ldLbNsC8c9FGPzpSA0VUBQFV2OTjnmnKGZlRiSp6cYrJDHghsIFwM+vT/OKaPnyNuQQOn+NHQQoxggBid2CCKrqAGG0nKgfL15pWsNqxMiqQ/XcvUUgwznjJIx7D3px0DSxKV+VeDuzwMGmnjIzgKeQfWh6KwhOOBtbGcYzT+OgXJ9R2qQH4HPBOegA4qNQ2TkjA7Efzo2AnWPgDgYPenxqy4b5iQeCB+lMCR0Bx1Ax1xTWjUYdieD9wn+dIrVeg1lODkjKk445xUkcWGJK+mMnNAtiRUYkjGAB3WpggVQCOc8kCgNBGu4rW1nu5Qqqg4cNwD3Feeap8TNN0wmUyQWqxp8805AXjqeTxUT92Gp00afMeX6n8Zb25nlNp9jNs2VE9tIeQPUBvf9a4+Px9d6w86CYSAPztyMD8818jmfEEcPV5If1+B9Bhsul7O/8AX5nYaT4sMdi0E03C8YDfN7fj/hXE6pqVxqd0YwGCK33sf59K8CvncnSbXb+uh008G1I8S+Iviy68LIY7tJo5IM71DZ6dDkcY/wAa4HwN8eINTmewYSjypAqeecEc9hngV8hmWJnUqO/Y9ihh2oqx9IXfjiz0/SYNSuJolS6GFQMM5Hr+Qr558X/tI6DpdxNDNOgtrZiVCS4Yk+vPr/OvBqX9prsddOm5ep8dfEP9qHTL97qWHU40iSMjAfBNfn98Qf2g4Gmu5ba+xHzvMj4B/X0r1svyyeJtpp/XmW24QZ80ap8d0afz3kF0qMSP3mAo+n5+tedeI/2l5I3aCE+XCqHzNp6+x7/rX1OGyuNGSf8AX5nHUqp2PK7r493epyv5TFIoHzAsjEZz1+g+lWLX4xTPvnmuHMTH54YpTncPQGvapUFGByS0bR6p4T+PGnwPDNPN5F7B/qiXCsc8c/njFe0L+1Npn2NTPDYTyQqEy1vl2579v09fxJUJSvYXqclq/wAbtL8Qu89s9tasyD5BCBjHpx7fzrxXV/GttNcvNcaiNhPzbhwf8/T1rWjTlF6g4vc8p1zV45JXKuzb3OMk8DtmuWk1aKUmMOc49cc12wir3JqbF6z1CBJIzuxtkG/B5/8A117Z4b19lMckN1hABtR2zgg10tNbHLKOh9GaD4uvYI1+yyKzZB2l+hGP8P0r6X+G/wC0PregultqVw5tSwMJWXo688jGMHn/AD0ummpHNVpp6n6GfDX9rC8sUhltNRlh861+5FN8obPoPr6ivsf4d/8ABQG70O9j0zxAtpe2PymWTUJGJQHv94/4frjaTjLQ4atNNtH6I+EPjv8AB74iaGHPilfDt/OgMYI8+Ms3QDByO/POMn0ro7K52KsImvLqxjGbWW7k+V1J4dVzjB68cV85mfNG8iFFx32JJ5fNKrGBDlR368duf88VHMHYAFl3jHIHT36+3868NvqalOOFvm4YlsZBP+eKJVIxz8qdTu6e1D7ADYQKAct1+7xmoZAGLNg7sdM9KWwA2Y0UFeTk8ConxyzhsdsDGKynK4DWVxtK5PODtH5VaUBcnOBxu5/SpYETwDezxsCzAewowYzu3Nn+9260AKG+VRjnpgjmkAI4PzYbk4prYCORlVwxB7cA9asO5KqMckc+/vSW4CwlAxJIzxnAz7VHIu59pBXn7+OPxp2ugInR1G3JIz1A/wA+lRKrnAZXDBjgsKTAbKRZwtdXAkVN23hOcg9v1qKbULKOJLiRjbRBSTJcSDgeuKV0wPO/EXxk+H/huKT+0dftkfbggzqM47cnNeBan+1Z8PhcSQWOrW74JyRd7iB6HB+tdNCk5STA8X+Kn7WOl6doFzdWV8hL5EZQ5LE++fpX40fF79rvXtRvrsLqd0ilyXEbkbscgZz06V6VKhKYHxz4n/ay+Ias9tpmrTo3JiX7Sxwc9jzXL+Ef+Cg/7SPw31SG/t9ZvbqG3k/492IaJh17EEdO2Ov5dX9np2i9/wCvMD9e/wBnX/guH8MfFs+neEfjfYzeCtXuIFhbxQwBtGm6ZkGRjvk4X8ea/bjwj8TvA3xC8J2WveFPEuh67b30ANre6JqInik4GMjs2D0+nfr5+Jwc6GrWg7NHG+BrRL/4gS3uZEuIpbjEci8Aldu7Hp/n2qt4kjefx1ZFyHFqXHmMOp9aiUeSKixHuelK1rAiSEY2DPy9/TNa8ETzs4TcEQcgjg81zSSLp7nj/wAfZIoPBsTOoAMc7XbDHOwjH04r8UfisEvbi8uYJECtvIkkXBxnpjt/9apqU3KGh6OE0lc/OL4mOjJPGbhnC/NhWOcj09Oa8Z0LxHdW4mg3K0GGDLIOABkV04SDcWux6l05aHkC6gtn4j1ZpI1+xXcBDvjlTjrj6Dtz9e3Ftr0V3euUVnt0uWSJSMHGcZPp06c17cINwSQ7pSujpBqE8+mSRxFiqSEiMnnbz/h615eTJc3TNeMVVmxwOn+cVtCCubRk3qeea3HJ58zoGMaNgbunv396y9Huo4NSWeQEwqAOvGemK1VNFXsdj4gKX1kYbc528gsOeP5fp2rjbaHYWR1+YAZZTzjPXilyb30NIyvZFuwtGiv1kG4bUBSTeeO+Mf56V7FpmqXDwoJmJkA5de69se/Fc84e/a5SvOaRt2OrMt4kT7zk4R2OFOf8/pXp0V8Y4lO4eYy4Dg9fauWcGpHVSloXZ7kXFqICp3cbwox+H15rktYtvLjVkcjH3Tkcn3zWSp2bNHOx5FqswS6G1WEuARxnHrU8YSaNVL4lcj7xzgep/Kt0rRa+RpzX6EW7ETweYH2Zwe30qo0jnC55/i3f4Vzyg1oaKaWgNdtaI4VmOWxwcYPtXS2OtODAJH+aMjaN3BP0rKpTZafY9h8OeI08oYYBmBzjr1r0WyvLS6WCO6gLvcMC3z4HGDgZ79+1eZVoXTOyhU1Pq34deOobfxb4b0GEKYtQVyt4c9UXcwPHpu49uM1+nVjFp/iz4SeM7KW5juYxpDRvZuhcys3HHpjqeuBn8fGlScMSmtmexGScNeh/Ff8AHbwi/wAP/iX4w8O3Za0tdP8AEN01h2UwO5ZQR22jj8K8uh1qVbeR7UyPDApJ2nG73r7PB03UgvMmpD3Tmp9TknZZLveiSkkI8ZHy1paXq9qkodX+RCNvzcZ9K7K1L3Th+07nsmheOmsfLcXLiJCMgHpivf8AQvjeLOONVuHdeAqFcfmK+XzXAUq26/r7z2MI2tDuP+F+q0QkN6vlYPyqrHFYGqfHWPank38iKyk7ipH1xXz9DKaPP6f13O1VJOWjPONV+MDXZaJbou46huvPtXlmr+Lbq8YxmUgc9B1zX0mEwsIPQzrTujyzX73KtLI7uc4ZVBO36+lcxbM9yzmNn3Jj72cHNfUYSlJqx4Fd+/qW47eReVZS2Tl2XpUbNB5qxvOhY5GxRyMd/b/9del7CXJsczlFnpvhPSomnjkMoZhjhe2O5/I17Xa39pbSrC8q8AZbdkV4uOpeznqevl8XKRsXHiW3WWKB7qM5H3S3JA9Kr6vq6pHCbdwjtyArHLD3ry50lI9y3LsZ0mt/boWit3wRgS45I9vzri7/AFW9spjJGSig4Bx39aulBbM4pR5ZHL3nj7xZDMY7XWLwR7P9X5rAAfQEVgWPja+bU47q6u5pZRLgzbsHcD7fSliMNGKk7dDalJpK3c/Wb4B/G/UdZ8EWmg3k7apZOQjxvGZRCm7kE9huPT1B6AmvpnVtP05vBl82lXFlAYNNkkEVtiPdhNyDAA5PGPXIx15/N8dTVHEtLZn1uBoRqUuZ9D5a8KXniPS9TuJ9QdYvNx+7V8oFH+R/np3eo6rYXkkcd7FGhuGzvV8bmHqO/wD9bvXLKs9Ed88PFRd0cR4y+Fl34k064vtIgWCGKFmdcH5h6j/P9K/PDxx4Xl0K5upL5ZII4gxMrLgcZzn8q+pyqmpxXc+TzWHJ7qPG4blb+4gt5GF1aSOfL3dhmu1svDGkR3yXkIhhkiAJVByR9Pwr6L2ahF32PkJ1Gmfp/wDB7xnpGn+FtLs7eMJMIALuR/l34JP59vwxXvUXxd8Pw2t7bi2SQxx5mbzSNvXn9P8APNfN4ylFVHYunivc5Wdj8MP2vNU+GV8NQ0a7tG0vzA09ncyblIHYLyD37dCa4b9oH9srw98cLWfQLJH0++OoRzSCKN0hVEJLKueACCeMtyc54rKlQ9+552KxShWXQ+OrrxXp000sQO9o+N0YyoP16d/0q/balYzCB5IkLxENFk85BzkfiPzFdcaSRtOr7lj1LSviy2hxEWWo3dkow0m4/LkcdzjtXtOkftj6la2w0a5uri7S4Xyy8DgZyMc+n+feuSdGndtozWJS1PmPxLf6Z4o8X6vriQK6XSxh4wBwUQLkn6IBjtjrV/w/8Q7vwLcSSaRN5BTGI3YsO/bt1NdsqUevZEfWUlddDqtT/aG8R6nJBNLO/wBqdcMyhvlA7jng8e1c9rvx08a6tIsa6lJC/AluZRliOn41j9WipbGlPEe0bS6Hl+uandalK2oXV2bm4kbHnyYyOxz/AIV4b8WZ9ONi0tzJCJoE25ZsN7cV7eCpqMx+2dj5GXXxY3DlpJXVW42g16Do3iO5voWnBkESMPLKnJOBXszoXjfoZOep6t4e8aQaFdRu16gl25ESSBmB96+jvD/7T0HhoW1u99vEoAVkYdfT/P8A9avDx2HS2Wx10pysepxftkafaJG99d6lBNCw22C6VI6lSeoKKQfr+dfSfwt/bd+HlrNZ3UniSOG4Zgw+2WMkWD33bh9Rgmvksww83BpHq4WolZdT788Oftx/Du8gQrq2lNAwAmlEmV9Pl2k56V7pov7V3w71KO2Fv4g0iRxH/wAe/wBsCY9Mgj61+Z4vCVVLU95Rahqd7p/7QXhO8WeQHTbi5ZOJheZx9FBrd0v41eEYt328RybnGPMl24+leaqGvoZVYyTOpt/iL4T1CU+XewwRu+TLKwVVGei8/r/k7cnjLwoYkSPWImkLj94G2qB264z9f8K0WAqSvy/1+JwSdnqYmqa7bXdpeeVqCTmNSLaG1cb888n5s4+mR+lfB3xI/aFvfh7e3Nm2qThCjDabnLBWB469xj/9VfSZZw/KVdKXW39bnBiaicWkfm3458fan8RfFDXOqXLQaZPdKXhgmzkAnGT64PJ7Yr9CfhF4++H3hzwZBZxT28NzBg7jOFbBGOmenH+cc/qmJpQp0FFbJHkKXM2juF+MvhOF3Ml7CfNbjy2yRx6flXY+EPjH4Ma/QT6rE6g4GJQMHPGea8KcLa9ilY950f4y/DlvO8/XI7ZY1YL/AKUhG4Dg8Hp9P1xiqN78XvBjbWttas3yQCxm+X2rnTi7sLMzLn4veHppYoLO6hnZuN8UgYFu4rQ0nxhorapHdXIleJhl1t3G5fcZIH9frVKSCOsrLc669+JOkJMPJEggJGEkk3P+lfGv7VfxK1uXwD4sXwfod94l8UR6Bct4dsbRDKEuhG3lnH+9jHuRnjJrOpJSnyrdnfQw8ua5+Ef/AAT5+EPxb8J+PtQ8TfEnwZq2i3Opamknm6jPG0tzI28zOyBt6sWVeGHVuenH9DlxqUd3l3Cj9yq4CEYwK+J4k5ViI9rH6lkUVDC2PIfiMxXTZMOVAAEEmORzzVLS0Q2ZCN86kbw55J9f518zJWij6CKsWJPKH7qTJK47VoaMCssjM2VyAIsdBUN20NYaI1pAN7HB2gnjPP8An2qKRFjBcj7xPVfw6UOVtUW5JpooSIWkG5gpyCuBjFPTd8hRt+GIkGOKohIybw5O0k8Hr7Vl3CiQFAxxt4ZV71TvylyV15mWCIgVDbtmMkD/AD7Vi3jPIzsVIOfTqKmL5TaEr6mTbfIXiLD5W4BHSr8ELTZZRyvU5xzVK97orls7ljEaAqzHcOpJ6VmTjEnydCv3sY/KtXfYSSe5nb28twcnGQSBVGNZyBvBKDheMD8aqPu1CrPZFyEKyMighc/MqmpWm2lVC+Zzj5fWtnfmsZyStqXMeegYAjOcgjrimJthHkoGZ255/rVKV3ZFKKjF2GzQFwJN/wAvTGOhqjhXzI52qDjpRG1tTGSdxs8quiRxoSc/u2J49zWvYKUiAkO2XAH0o+FWY1fsWjHtZwx+YDPWkQjAJO7np0raO2rJjrLQZMCoXYR0zgjb/npVRQHUbgSA3dccZ70yJxcXchucxZcZ+uawLpNxLYYbic89KV7mUlYzhG4aQhzwONo24qCQbBsH8Xv/AIUP3Yolvl3Fh2cgZHHLbsfjVgld3BywORxxj6U+lgL8IbBjzyOgI6V1tim5VDFicgE5xSauO9malw4jRF3fKo44+bFZiLnDeZlmGPL9RVR5dmRUT5dNy+iozBCv3QA2e341VaMiUiQsTuG1lH+fSjmWwK5qxqTgFc8dx2pzRE7Su4k5/DFOGjK5fd1OU8Sb4rV5ZXK+WCcY5b8K/Iz4p2jXvxo0dIkHnXs4L/7I3CvQwEmqjsceJSWiP0j8MPJa6VbWNyzbbeEDYT3rbt5Xi3KD95yRxn/Jqf8Al4/uNI/CWYzmTGdzDr7VVLJEHYZyTz701NrQLXIf38zqU+VB1561BdxEAuSQQOQT+tO+t1sVyt6mUrkZXG5X4yB6ULHuY/X1oJOm01QoDENubv61ukLhSxJOcAbv0pcyiypNOnZkU3yoNpHfdUSquRgErx2xzW3Mr3FK0m4oTb8oLBickcCqTIik4B3HnCjvT+zczUPe12LCYwVU7DgAn0qKVB0LfMp6bafLfcUn7tv6/rQyZ5N5KqQGBwcisqZguCflXcdvNJ6bGbVlcruWLEty3QYGKgdtp+Ykr0+XjPtTFp0K7AFsKCS3C8/rVhUES/MPYlulC01Q7WI1A3jP949R0FWolAyMFunetnruNbk4jDc46HjB4qQI42sBznjjoatXH6lxV3cE7Dno/eonOM7j8v0rVXRFSOpSkRlAjRWKsTyvUUN+6UoxJ+X05NVtqjGw5CxByMd89TU2SxVuAowOnXH+RUvYFGzv0J5gihVGenzcVUZEySF5B55raCaTE7WsyMgc5GMf3RWbN879PlIADEYzVu1i+R3M+aQAkKCPTFZcgxkg5wMnBoMa9ou60K21clSDx7VOsZyV+Y8jt/Ki/vWMxw5xyQT/AHh/n0qVRgFSDlzirk1HQcdZDmITnJO0ZHzdTWPrM+yxnZ8qDGQNo5JI7YrKyvqTex8t6nhbl1VTjJyTS+H1ePVLd4trHcAMjpk9zXZGTiZWtM+stMQxqsagMAAfl9/8iuttxjGVABAwM81D0ZpTat5kh55J8vBO3PX61Wnb5NpIDY/hHNNyKk21cx5C6sRhi2c5K/lULAsuWG0bjnJ/lUR2YQXs7cxRlTg+Xgnq3PNZ0yngAZbIOWHSqd9uprqUZMDJLdf9n9P51Q2NIx5wc+lZPYizvZlaUCNiNwySAOP6VT4UEk4HckVNrBaxVkGDgnHAA+XJpsaKMYGMnkMM0mm0LRS12LUfB2nOc5ztqxGpJzk53c8dqXNcpJ6dicBWcA52nkZHNN7nhuvGaiG4U3qWYVx0I3Zzg8Cr3XGwj5T3NEr62NXdaDWQEAElmYevSoGXy8KwxnGdx7VNnJIloTZ5QYkDb1yTVVm2FgA33AMsaeilZDsyo3BYZxyeoqAr/D6Hhx0qdI2sD0jcgkwOQpx/fxVOXHPf0J6VpzNwF6mXIpGAeChPUetNkBwfvbscqorR6MycXLYqFgcLnAB7n86cqFsFQSPrxQTa8rmjHjarEHhiODj86uquMAAjd2qrNGiTTsaEA25yvykgAkdasHAfBLfd4B4/Goa5tC1oirIpyf4QBg7h0qvKC3I+6MZ/z+Faxv8AcZyipTsZhXywEySMn60DG8KRnacnNaLcw+LfYFGWPPA/i7Cr4UFCCeh5PTH+cUWIafQqOnITceoyQeRS+WMcH8AOTTghNdDOn5JXj35wRVBkDbTyMcfX8K22VkcspcpUlXAHGNueMdSf8mm5JVskgJ0AXuDWiTRjJtyZn6iRHBmQs3ZVXt/nivmDxpl9TZCcqD35xX0eTRTr3PnM5/hNHO2kYV0Cc4I5xXoWkxuqIM9G7/yr9AbSgj86tds9a0S0EksYYkEAMHA/nX1L4FDAW+VVh5i4bPP4/ka5qsWjGu0rH2r4QieREj6EKOTxn/PWvdtIUxwqjMyqW+YZ7ivDxG5wT3szsYsKAQu8nuR37/1rUtjlWDEEjsR6etcr1VhKz0LpKmMLHgsoxjPfvSxKmVGDhW+YnPPtWAktScbd65Xq2FAq2uDn59p/hwP8KIxvM3WxaDZRUYFgDg4HajCRKVik5bqu2iVlKwWsQMBty/DBs4BqnKWdODswc7QeTSfbqFjSjPnJGuzCoMdP8+lV1+VxyQFHPFGm3UErCqrHcWPy9hjmp9xjB8jlgoyMUabDLKTcphT5pIG/0FaxzsVQOcEfKcYFVHXQRUuC+wAKXbcAeOtWoY4ljUKTjJzz3/rSsBCZSCEIJHUHHX8aRo9wATK5YZOf5VjP4tNxkhXfhcNwecr+p6VL5KqRsG5uvQc/jUWsxEu1TgjOFztwaUKW6Z47gcim0BYgVl3eYS3PBxipRKINmTukJPX0pbAaMe9lDDjjuam8wxFUVN2R97sKa+IZdRXTDeZkknlh3/zms+5AZmkYncMZ45P1rOeoWbLMYQqrABc4JU9T/hTHgRwGz05I9DWexVuUsRqhYKTlgcBVFaFtO6eZLINyIANqpz+NLVCZ+r0CM6nex+bsxwD3xU3lkHDDlGz1xmvoHG6PlloTiLMeQWPsooUBfusCQOzU1ZAuhGIzvXHAXOAR1PpRy3DdAeQox+dOVwJPKOF4yysSSv8AhSbTkEDIYflUjbuP2xlSDncx+TBqs0zIxUg7TwBjimIcW3bQB17kCpY1b73fgUMQ7d8xCkdPvKaniJI5U7/M4wMAe9FncBVTGSeSM4anSLxjcc56hq1jFK7AWJSTsxz2JWlyjEEjB3Y6/rTl7uoD4mGSGJxj5eajZgxyVAxwuAMUK+oEsbgOBsJx296e0Z5EbB+Mtx0H+RT1SYDWXlSXIbdjA4zUpZQBkEHeAf8AP50ovmQCKu4FgT8retM4yRn0ByeT7U76WAeGVVbhgR1yKcGJYPwyjjaeOgprXQCXcoJZiWCrlv8ACmhVbB+7k/T60NgTx4GARnnt3p7E4Zs/NjtS2AcFO1uMvtGRUSsxbDKeuM9Mf5xQvdYEkbqPvD5Qx2nNPkVGwcDAJ2gHqaV05AMZXfIX+F/4hzmkkVydnygAfM2eB9aewbEka+WCSQ2FyB2p+c5Bx82Rnb2quYBAzhu+0HkqasmPem5ecDoB0rna98GJhCpXA3c53H1/+vSj5GBVeg+aq+KLsMlVlfI6cDv0p5IVQDndu9MfhUaCIWBXO87sdeMdauEhlXCEfL37/wCcUhStykYCnG0Aeu45zTXDsgXByTxn/PWgnZinPAYfKuOMZ/z3qyqgo2OOOhB/WmnYmWo1kiBYkNyON7Db9QMZqLy9mCntwD1oWjJIWbJIVWZs4xnv7VKSApUnBA4x6UA7X8xqshyAWP8AwLvTgx+ZDyDjt1z6flUON2PWKE2/N8oPbt1ppA7EkcblzVNGavewpK4Ax196VRyVx8wI7/55qOX3yg8vcSoDLn36VIsfXDdDzxV/FECUK4wF3f1qUozEsWKpkcVEo+7cBFXbIM/MB2zz/wDrq3yNuTnB+7mrUrpANDuTt25Zeny8UM25QFUqy9ckZp8t9AFwABg9+QePwoHcHOMHle4zQ+oClsHAA3bscdD7YpHxIdhGB0Of6UnogFULwobcwIBHfrQxIwQOc8dgfp+VZOLTAYygnJJHHpTCAqls/wAXUjitI3QDo5N2FCsD0GD1q15YZl+Uhe4Vcdv/ANVU7AOWLYSWUsuewx/npVlpEVACozvb5u3T0p3aZvHY5vX1gm0y53oxcRPtKnkcc1+fni/w/pfjGXWrW4yjG3uvsk0ikBZVjJTr/tAZ9MfhVWu0mdNJ2eh/L3+0HE2r/En4hX0Ubf2O3ie5h0mZuWKRfu2LDPHzI3Hpznrjwe2+G0jeVemwRy7boyw+7+HrX1WAdqSPbptuJ2eg+AtLuzqZ1eN1h07RJ5Y/LH37g8RKcc4yT1IAwTg4xXzF4/8Ah/GLi4u7e2MUhw02Oo/yO9e5SkmzZvlnbyPk3xR4cn0uZpFWd/PLE+Yfun1P6V5zOHG5ZUbMZIxWzIcnGXkZMkedxUFnA4CjAx6/pVSUgqvJA/i4zt966FokTNmcWJChTuBY/dNWCyAAL8wOA2FxgU7HNOV3YgL9DuXaCRwnWoRnIIfIz9zB6etBLtYCw+UkcZ6qPanIygSH5c7fuEe9BrB3RWKk7iDwOOKl4K/MTv6A4oLJY5SuVXcGIxnFWnmT5AEz8338dPrQ1Y1g9CzA2GYMcZAIYH9KvRv1BJ56ZFI7adS5owM0bDhjzgEnP862IWcFRg5JzjFKcW0dVN9DVtp9zKjttw3JbpW/F5MgXkMxbCkNj/PSsGrnZCViKU+VgKTtLYbA5qzCuVYlxyME+g+lZONmdMZNEnnryoDYx8w9Pp+VRedg8qVPGeOlSaJ8xEX+YfKyejZqPdjgsSM9AaNtC9BWkjO7afXtURdl2ggKhHzbhn60W6DUuU9G8Ca42iahZyQOySNdrmSM8gcV/TD/AME7/j3p95FZ+CdbvlmS6gU6dcXDAlJww+X6cqce31FZcri2j5XiCnzU+ZeR+0SylkHO1lBXzNvHHp69Peo5MOobbxwN2OPzrVxex8BOXNKwgULuwfvcAkdMf/qrf08cpnOc+vAreLtFGElyux2EWQAuMuE+6E5GP8mrMaYKk8E9dwrWnsTKyRbQYwAMEnrjNSJlGYgBx3HerMHdsbIR9/GORwwzzULMGyQDwfu+lAisy7jkZ47etc5rDP5EqAYJUgEDFMmT0seN+FIS+o6srZ3pqGGO3qMDFe32WRtyCFA6kVUdzPY31ztPPTpu7dqvLH90kEAH72c/5NagtyQ87ccpjpjnp601grL+8UnjOAKZJnyrtIODjI4/z9KoS5z02nOBxTt7wHLfESMD4f8AiKd4zOba2LLEBycA4H1PSvxq/wCCXl68Xxs+OmlrGi/2h4v1gqFOB5okVto9xzz71Ja0sfvFJAqOCx+bI4XscVU3YGACME7t3r7VpBEsd8x3DGeOcCmDgjHZhgVqA5vlAUkKSx6joaVVTBHIfHrSs0C0HRttPy4OSM8dvepVGMkA9RgZ5oabYjWtkIxkkDPXNdBbK5GMfKvbHP1/Sk9gNaPcUEbZ+Y4HH+e1SDABAI54IxWOiKY3ryV4z1x1NLg/MuSMg4+X/PpTvZiS1GMgDEE7uBxjg04Q7tp4JU/NilurgKwxj5j1+9k0mzGQQeR8ozjJ9KrRIQgyNvOPmOcmpdilASf1pW0AcqrhuCDz1FNIIJXHsVz096kZJy23Jxjpx7etPXrjII2Z6cD1psHoSBMc7iMc5Xv+FSMOCN33s9B+ooAjJPTsop6nfhdwZd3y8d6RV7RsPCj5lXJ46kfxf0pqEjjJTn72M96UnZEFjaO5YHuxHSori8+xW1xcs4RYo8ybjjC+vtkgD1PSsomkYO+p8WfGP41W2kRz6el80SbmBeJ8MDn2r45tviD/AMJXfyWz6hcXdiCA9pMxCN6Hnng/ka+a4hzlYOl7OK97+vI+hyvB+0d+iO90zU4dORYbVEht41z5Y4A78e+a6nRNSuLaSa68hvs8xJEit1P+T/KvyTFYidabk2fYxpxUDD1P4gXWk3U0j2xMLsBbFX/Pj8QfxHrXpvg3xpaakLVmid5HBLRE7WLccH8+lZRq8s7Gbp22OA/ae8T2dzFI9vYJZILNHuX80vl9oyMnr/Tjrya/KjT/AB3YaRr0t6kDRMs+6WdWI3KPyA6fp7cRXk6l0ux00KbilcX42fte6HokCx22qXT2UEYSxjZ8vkjJyAfXPAzjnk9a/MLx9+03r2qm+ns72ZoZ2+QSthvqK6styyWIqc0vh6f1cuThGFj561T4s+IJEVbl5p3Yk4SYemSOe9efahr2t62kkd2JbKJ3zsjkBYr6k/0r9DwtCNKmorocNTmscvLFMMLHNdELgHMvJ9j7/h2rOFr5pmkIkC853H36fpXRGmkc8vgHNpqvGih3jG7qhwMelXIrZIsKrHb39q0jTSVjB6E9voc8waVFZ+6uOARxkVqx6LcIRICY5Cg4kcnOfT/P/wBbSNNOIlsVZfDuqyyyTW8k6ylfu+bg8+hx7GqU2g6oYUjnu7sOrbmAIOfrx/nNCppDKlzBex7xI7SuFHzsa5Oed0mdSzjPYjkGtqcFF+RE03EZDqcpdFRmDRMO9eh+HfEZhcgTYwQevGc+5rVbXMtz6y8AeILXUYfL84tMxAI3d/8AIr1C4tLhlOASuegHIPrWc5cr9SOWJ0/g/wAR65o0kNuzSLCJMhmPYDpXtcfi2TXPNtjeTWd7cJ/o8kcnG4c8Z78H3pTnyxSRwVI3ehxnh/41fFz4Q6xeagbmTxDo88wWzaNfKa3C/wAUgA2nkgZABGOpHA/Xr9lr/gpXp93Y2Phrxze2oCKVuILvUP3kJJIOwnnHUjt14615+NjzQcuhMoWeh+vfgf4ueEfGGlR6r4f1iDUbSQqZHdRvjB6ZXJ4zxkHH58+q25luWjMC+f5jDcIlDFVPQ8Z79x/KvnVG0rIy2Iy7qxXywroO56Eev6U7zEROm9yT0/8Ar/jSYFBomEnmbjt46jrU5APIzx+hqZXVwK8205TDbtoyQP8AOKhmQ/IAdvqWFZWtYCwUUAbW5xwc9ajJZXUMG2g5zioAVzt4LDdn+Lp7VHKZNhI5YEdsD0prcCQRqyp5mc5/v4pxGcEKSEx1P86NHsBG8bkqxXPzenapy4KqMhRjv9KLXAfGPIJLAqvO3I7+/wCdPLeYquoHzZ2kDj8vwrTW1gKbL5eMgsfZun+FJLMsW2TCqB/ePf1rNxaQHmXxB+KnhHwjo802oX0M0sK5aP7YijAHT9P0r8Vf2mP+Cleh+Ev7S0XR54Lm9ndkWGzu2lKrnsR07df8a7MFhJ15adAPyO8X/tVeO/Gkkk66hfWthK5P2WS5bHXghelebQfGDxfaBWbWrp5WlLZkkO4/Umvo6WGjThyjasXJ/jN4w1FTb6jqtxcQjGAz4GfpXlmq64t5O8k8heYjCo7f5xXVToqLBbnkmsjZI0uzYHYklepPevN9W1Yp5kKqRuUgsx+77iul0lcd1Y8d1qeOSWaExqquB8+35lwOGU9QfcY6e1fQPwF/a7+Pv7N11aT/AAy8deJLGzW5Qz2lvrQ8rav8EkMqOjIw64UMOxAPCq0ouJSSbsf0v/8ABO//AIKj/DH4s+L7Pwz8Xnn8PeNb7TJI7V4r4yQXE7/fJnmlJ3DbgLnkZAHBA/V1pbbVvFD3lmJjZvd7oJWdXYxFvlclCVweDkEjnrXyWNpyo1df66BOHIe32779iojKyIOpznpg10NvG6xs5IRY03MzH5efX2riWoqe582ftOaj/Z/hiwhZS02pQPtTOMISRuI9Tzx+dfjd8SfJgtrloy7/ADYkTb8q9quPuwsehhd2fl38VNWSLXHSN8wBj+6jHHTPNeBfani1OdySkVwRtRB04wfw/wA+mPSwdNqV1sz0+Z3sYt5asjXk24EmJwCy9QFPA5968t0ZH2CbczSsxJjxyK9mmkmkVds66CaSNSASWI5wf8/5NcRqpEUqgkgzSvkFuBj1NVonZFw3OXvFQKAGVmYZ3KO9cfd2zxkOpUDJPTqcdq2jGxcpWOl2lbGBt25jCDnPWqMESkXHmHJkTAJPvUzjy7Ccm1YaGMN9ZiVikbyMJSV+XGPlrrxPHbsAJDI2PmCnrWMox7GkJWlY0LbV0jC8D5WyeeRXaW/iQPFAUVS6vkLiub2bZ0xqpJI6q31xCF2jJYHewH3fwP0q1qU/2uwFwFZj0GwdueMetQqXLJo05keIa7JMNUTahZZYyHfPC+n8z/8AX7JDMiTCMBlAxubP8vTrWtuWVvQ053axpWifaJHUqU/hOBhsZ60+UxGVYwp3gjYM9a5ZRdrm2hl3g8ry/MXaWfqP5Vatrd22SKD1GR2BpSpe4VyysdjZXH2aSNmHIyPl4r1zRrh7sQMWd1SUfMsmCq/T/PSuKrTbgddCXvHr/hDxXYaZ4m8PmUXRg+3vE03ynazIy5zjIwT26fma/Wb9ne71bU9H1ezhuIXj8hlkgcndJEdwPfGSrY4B/UCvn8bamlLt/wAA9qkvaQsz5J+Nn/BOn4d/tGfEDUPFVpqOo+G4oEUazaxWUbRzSnjERJZiR6lQBnBJ4I8dk/4I6fD+KB408U+PNytlUiFmI2HHB+Tg89m7058T0MFQi1G9vX/I7Vhak0lcor/wRx+Ht0y+Xrniu4MSAt5lzb7VB9RsOPpz9ahb/gjT8O45opIdd1+y2scwNdwDcfbKe/09qxxHG9DR2/P/AORD+zpf1/w5ef8A4JB+A7eF2GreKXeNOkmtWiO30UWxx+OKrW3/AASP8H8GHWPE0L53AyTwzcegxCuOn0rmxfFOBnGOm/rp+B1U8FVUuUmH/BJHwgzsLPxH4rtWJy/mSQzIB/eYCMbPTHNXIv8AgkX4aYwtc67q7WinPk3M8f2h/wDa+VAEGTwDzjtXGs/wKei/P/I3nhqsbXZFD/wRz8LXH2mZvEWqRITmLyiuVX1cEfzJ/pVOT/gjn4dhlQQ+J9cuBkiZvPjJbjooKBQfzrePFdDDzso6ad/8iI4SpPqSyf8ABHHwrIrrNrPiCGAHmeTU4t34qIf03Gqc/wDwR58JWsUaf2vri+YT+8Ji3BfU5A/Su/D8bUeZu239fyjllXN1/r7zEuP+COPhCZ2abxRrHyYO0W8RGPfAyemP5etVk/4I5eCUJeHUtcMyAfvZoEZR7kAcjn1FbU+OIOT03/r+Ux/srmhpv/XmWLL/AIJM6LZ3Lx2uua+w2jdthUpn8Gzn866SH/glpo0cBja8v0mAK/aZ5AoOOhKbSM8dQwrGpxZQrP3tF8/8jtw+Xyo9f6+8hk/4JTaOXie6uNbuJZQPJ3XQiVh/wHnuODirs/8AwSl8P37Wgj1TUrJrcAOyXDSsCfUEHj3/AE71z4rijDc65Pnv/kdMqFTa+go/4JNaLbJK03iPxBbxPwHttvlMex3BRz074+tYc3/BKfQQskcvibXbiWQ/u3Mq5A/LAPvilieLKNP4F0/roOGAlU1v/X3lG6/4JP8AhiIKk+raukOSCkk6Bz64OOaqRf8ABJPwTcXQa0vtUktoyGCamFlduo4wAv4MCM+tc3+t1OrFJrf8PwKeAnFb/wBfeffH7Cv7Knwg/ZH+LHhTxj8R/gha/H/wib24tP8AhEte1ZFtxfzvAtpcSWyxsknl4mAjb5CzoWICYr9L/wDgqP8AB79kj4y3/gq9+BWhaH4R8deHtRZvEmpfDtw+l3ulz2oZTcRqcQTRXQWMR8iQNJJ6GuHE47LsRhG7e+37u+tt/LpbXuc/JmeHzqjVTvT+FrTbv3Px9m/Y0GoEreTSW6iQA3EJAJx04HJ7VlXv7DNpdSJJPf6nH5IxFOAo6c4x+FeDQrRjPU+zqV4uGh7N4W/Zj0zStEFlfyT35dWxLdFclRxgAD9TXkPi79gbwR45+3Wmo2eUmRvKmt5trq3oRwT9Mj8e/sUM5hhJ3Wi2/rQ+exeHniEzwSP/AIJM/DiNivmXo+Zv3i3PkgH0JwfyArVs/wDgk98PUUOj6wY85MkXiX5d3tkZz+FdsuKozi2n/X3Hz88mqOb/AK/U9I0r/gnz4X8PQw2o1DWkVMCPdexupzjj7mDx/Ot6L9iL4fxNcQyw3VrKuDP5y+YZR6kggfnxXlVeIYz1t/X3GP8AYVVtS6r+u5g3X/BPv4aak7Rp51hHIpzm7aMEepC49OlVYf8AgnV8LbJELaTa3rhh5Vx9rfO3PQjdkjrWqzyMaTml/X3EPh5ykrrX+vM6b/h3d8Lb2GH7ZpwtoQQfsum3sltu/FGB/PNX4/8Agnl8KbcIG0dcsdqxtq0zkqemMydcfnWceJXKCt/X4FTyNx6af15m7bf8E/vhkwWznt9MjtQwOJYy5yOnO7IIrVuf+Cfvwlt4Wl2abNc7M5ORu7c4PX/CuKrxDVUnb+vwOb+xXfVf195Tsf2D/hvbyQvHpdtDvfO6GVlUn1x1ran/AGDvhbPI0jaXp97eMpHnPnj8jitaHE1fZ7/L/ItZD71rf195z8n/AAT1+E2+aF9Fs0lBJac3UmB6gAP/AF+lVrf/AIJ+fBa1S4/4lKnI+TzdXnlP/ASTkf0pviWop36f15G8MkjCW39feRv+wr8KZRAsmmxSohKxq11J8vttBGe1UpP+CfnwT1DdHe+F9D1DeB+5ngbzT/vAk89a6qXFWIj8L0+X+RqshpqGq1X9dynP/wAE2f2cJsZ8CeGoNg+eQxAsCPQnn9a1bb/gnh+z3pqBNO8H6HJIUxvnsvMReOcBj+mK1qcb4yKeuny/+RJ/sWjqmv6+8n/4d5fAtrVIBoel2kQIZobaxCIT6YH/AOr2qtP/AME/PgXZQyG18FeHxEcGWcWe6dznn5+x/wB0dq55cV4mtBqX6f5HTHJqHsrJf1942x/Yc+FFkjmx8P2NjA6jfGytJuHYc8ipJf2Nfhr5bQpoukkSE+akdn8wxnbhiCeK45Z2qiba3/rsdMMvjS1Wn9epe0z9j74fw2jzQadbKIGG1EhUcZ9xn/ParM/7Mvhe2cyJCvQgbAu8fTNefXr0akrpHT7Go1Ypy/s/2DQW7LPexeQB9mT7T5bADnggfj/hW3pnwYNvKbh9V1qRgAPLnui4J7HHTNZe1oRjtv6mP1Wq0Zvjrwp4p8M6PJPpOp6lOQTxdybsY7DPFfJl38W/iXod/JDLP5lsrjiTgj8v65r3cnp0ZxTS1TPIxUPZvUlj/aG+Ihco8wJcHylVsY7c15F4sn8RePNVju9UUu8fPyPhPcj36e/H419ZRhyzTPLqyvdWKNx4cnt4D8znCBcBeazH0jXdkRj1K9tYwMBIZ2A/nXdUaa8jj5GjWtPDerSTo11qmozr5ZG4zsMDHoGrotI8AM7GD7fqzQsTx9rfawPYjNclSnFtijG7senaP8HrplRbO51C1hDA4jd+nofm5716zofwgRJFbUdV1m4TABtnuyEB+n4f54rzsTWo0o6o9WlgqlRWTPd/DXgbTNHjC2kDxIWzKGmJLMO+T+NeqiPECYj2rjG5u2RxXzGMxfM9ND2sHlUaer3/AK8xnAIWNmIUYQs3Q1i3ls8kFwpGBP8A6xyuRXiuvUTvfY93DYWmnZnFR6X/AGfeRyW8axSbhh0UAkV6VZ+ZJhCd2VAdW+leJj5yrzuz6DC0/ZtnmfxVItdHmlDMXRogu3n5mkUYH5ir+lWyJZ+YWw7HA+XHTivOkuVI7Y1LAYQ8nHHZmx0q5ph2khSSzEjDDvXNKzlZHTTbeiNmTPlBstw3zD0ql57gPGwBRfucZzSsaNFY7ZNmTtJPfqPrQu4bxgEKvOBWtOXQdramVc+X1Zm3ZxWY0TxszbsK/HTtV2uaQTcGZcmwq+VZNv8AFnk1zl556vsA+X3NJW6lwTdrFS2G4jKbJN5BLDqPrWrGxBCIMMcZGeeKrZ3LtcjZsyNu4bdxGO5rN8xkmcgEgrkbh6eldDUlqiFZ2MhpAxf+Fnbsegq40BQp5WERVJ9eaOW2rLj2QyMfvGdBlWAH+NTrGdwzhk/gGOnr/Stk3uTdtWLAdVU8HYO2O9RwfNI7Z37m2gdKF7uvQe00iR22BsEsFBxk4FYsr7tzAHnHGeapJO/YymieEoqKz4QA/Jk8j3xWva/K+D8ysegOce1TKy3Fa5LJKv2ny23Nlc5z3pwjLyPGGwBkg44Nbp+75iUdUN8lmc4HzgfN9P8ADiqMm5WJjO9SeQDj8qI+87Fzhd6FabeQq7XfJIBHVfwrKldUcRrx/eyOtDi4uz6/kY2S1sZkczwh8D5dx+Y9BVCQgN1OcnBU8VWr0MJkiAHJHXjjHT3qxGu/ABxt+6cUC6mlCuyQZba3Hb+ddRZhYyADhW75zSu0VZWNOaLcmcbto+XjvVFVVWBBHB5Kn/PNNqXQN0WwytufGxh0cHrUiljtLKSwb7qDBH50LRiTVtTWhYKiMnzs/HI6e1Mljc7nUtubsveratcluyuchr0bSadqEqfM1vaMVVh1Nfkb4nvI9T+O+iRbG22pdGO7GWySD+vH4V2YFWuzjxS0sfo1Y2rva291IeZIUzgAZIHP8q1AWBHIKLx+FZW9+5pDmsX4/mQhSfm4LgdagkDNtAXCbj25P+eK2sPbQkVSrKVO0g5xnrVO7k3ZVkIA6kdh3pxK5UomaI8Iz9Oey4pN2zBIOM4+UUJBGKZ02mKGVGwd/Y5rWAyzqAxX1z0qZJoTulZ/1sOaNNuJOw4zVZYnlYgkqqfr70200KdLln2HtHkBg/APzYPBqlIwGTEvK9c//XranqvQXvOXKSWjNsLugbPbHIpkgJ3EHcOM461UpJKzCULrTcxrqPK7kyMMflYdayH+/uc8epXoR6048tyVC2ktig0udxI5bIHNMYHZubchX09aS10Moq7uhi5LqMkYPOB2qxtJBYjITuR6e1EVqVYXadwUlFyB8rHBqxCoUsXycdMda315iS9uwgyvPPGRmiLepySoAGfu4wK2iuo+uhbRSeXwykkYxjA9aryttUkjjH3sdK0loZzu2V433qVBUsDTcbSMkuwzg44FLchCbt4JUbueRn/PtVsqQq8Ec8YHQ0WBK7shjRb/AJiSSp5wcYAqIuRuUEHd7VtFNLUbXNJWKc7jYSQEGcfMKoyN0GS+7sD1qra2I53LRdDNf5c5zuHPyn8qpSr5eAMsSe/akiKkruyKvTIxjb13d6erbsAZGGxnNNJ3RmXIvmzv5HIznHSppOxwcAAcL0pS1dxSvy6ETJnHOcdOM1ha4mLObqOOM+hotYevQ+XNTZ2vJY8fKr4JUdqv+HYMapC0iGVF6c9+1dOxhJtTPqfSCskcT4I54B5x7GupjYKAGYKw+7k4/Ok9LGlLqSuu4koRv2gDJzVO4VyoKkKwODx6U7aDl7qKEmRtVieWxnvVfOFI/vEgk1Vrmluap6FCVRgqCeSfmrNlYKCQCdpJU5qXFOIRlormc5+VyQc+3Y1DtbnIZSDnIXNc6vyi+IqTIwwCpx1HHf61TZTnb2+v+fSi+lxtdyhIPnwC2AcHP9KFxkbXAb6daG+VaEF6Hau0ckZ5BqwnByCOnK/T/wDXWOvJoVyWmrAxfnceRznGKaRtByDg8EkUJpBZcyZegXy9xyxUDPI61f2ZwcgLjniolJxVzZoRhgEHqCSOOB6VC0RbIZgRj5QOD+FKMuaIrERXb8jEn5T26VVYAhUI+boD/Khp8xV7IpsOpUjcDzkVFt3YAHG454o5bu4tytI2CQVLHp8pGB9arNlXDEdeMYrVcsrBJKxlyZZnUNwBk7h0qA/NkbmJHTA71s/dMnq9CFkC5IByOmemaUZRwMNzjPOOO1LoTtozQVcoGzjbyBnqa0o1UbW5yCOM5OKOpVk3qWIyu4ZD4z8vPSr0irEu8ktkDjGenWmmlZdS4lN5GXJIwDnHFVJDtAAIXd6+tbxfNqyJ3hdmdJ8mGO7BbB46/Smqv8WDg8DI6GqtbU535oey7cFsg4AVc8nHpVtQyqBn5j0FT0sStCMtuPBBC8Egd6iJyx5x2G48Zqqe5nN2RQmVGz/eXquetUivcltgbHWtTlmrMinUDGAdvscGqOxipAPOa2pxurGUtEZWqS+XaSGQnYgOG29DXzF4pZZL5zjazZ5DelfT5JFQrI+azfWDZkWaESKSTsU/dA5Jr0jQ2+cbVOP9o8e9fauVlY+DnDlqHq+gRqt1CcnqM7hxX1b4Hih823K5cB1/dj0rKpK0TjqrU+1vBlqz7JFARR03kdK9htsxIHX52B+7nFeLWfNdnA1eWh1FlO7FBsOHHXH+ea6mFAqnaMcdx3rlFqmSxJkjDHCnr3NW/Lwm0YRjjC5zn/PNcw1oxWjUJkOu4EdDzU8VvuVmc55G0HAxzTT5dTZFncvA2kY4BzSNnadw2tjK/LwRS0dRAVpZC0imIdfvAj/H8atfZ/MYAjBB54461STckBOkZTIQDbgfNj19qqu0LHys/d49h/n9KlWloBLEu0ZOOSQDjp+H5UqIWcspAO7GCO1FkinuTJGzTBtrHaMfMK0VwiEnoh6Z61VhPceknmtncP8AbbHP+enSrEkHl42gsDycds9Kiomg2M2ddgBQ/Kp5HrTlEqrlAdrYDRE9wKyuVFXY6DzJUYkMrM2FwMAf55rQjiwijouTxu6ilsyWrMXZ1yDjOWbHAzSxoFDs2dxx8oP0oeoJEgj+7vUqQBx9as5ztLRjcp6GkBpx7WiDbDuH/LPHp/8AqFSKAzDJBOeF21Epe80VHRXLbPt28ZTuSeKpSKwIY8ruJz3NZyi+UmOrJI5PMDsYiuSOvXj1qWIgAkgnLDgentSDYnEICkjHrgD+tTFyiZDKjbuTIOP881VrtA4PZn6zeSr7TEWLBs5B6j0qZucITkr15r3YtO58sNfIU4Ocf5xSoWbaVHzKc8nvTKjoLnGdxXOzjj0pDxjj+LBJpsQ8yjBABGenNRs55QEkgdh/SjbYNLE642AZBOemetVSgdwBk7T/AHqNwZLGvO0gk8E4qcjIwv3QRTtoIdHlWxgfMf4x3qxtLdBwDyQO1VGN3qAxFJy2eN2FOO9SbFfIbouB1x/npWnw6AOdSiBgSM5zxUXAA78cZ7mlJaAORV+XBz83TH6VMqAEAAsQTgAU9gJTGEK5zuJ+mKUALuIBBzwd3WlK70AhCbXGcqzkdeQankiwAWwMnjI4ppWAZymF7buWpShwCMZPbH5UrAN27eGCkt22/jUsYVBsbnJ+Vv6UwFZd3ABA64H3jQInAAxwPvZ4oAsxxlo1DHByc8U7ByoAbcpxgDp701uBIsaiQMc7yoG7JAx6Y6Us6ouDjuOo9KV7gV8gOE+bPByG6GhoyNjA9MFfTmqil1AmVt7BTj72MMOtPGWZFIXOcDA4PHWp3QaIlaTKckAg/wAC4z7VChxuAxyABzRa0A2HDngKef4ganjbDbCGIZvm4xispW2ERnO9gCvHUY5/CpVXdg5Jz6Dimml0GOUbSGJI7cVM0W5DuJxngKMGoW4uowEKoAHGT96pI8NgLuznjnigUkNLY+8TuB546ijLHLEHg/Lx1o2IukHXABzyM54qWNSFOBxu655FIQ4NuLL7DgDt70uN2c4GAOemKfQVivuAJUDjnbkd6SRRhRzz7+1GhVtUPYeX0U5A7nNMBBwVBYhuxoejJeooY/NgYIXoD+tMBGRuGMe/NKw72Q9SCRx8ue56mrJjG0soICj170ElONyG2nPJ5BOKslHx8h79Mc0AWF2rg7mDcckdDT1UnBCswyew7U79AJg21l3g4VuPUH1poO44A38f3c1KVgG42Hpnd0yakG3blsj3C1QDmUgZAZs8HH9Kay5X7p4zxn2pbABABwv8ODknpmnpt4yTw3UGjUBDgO2ASNvUDt61HnqMhtrYGW70AOb7oY5HzAY20Mp4GCRnOcdfpTswGhWTOFLfh0qWRmwPLL9B05o2AdDIxUiQk/MQSeh9qkeRkIVgGUdOP50RTckbx2KGrIkumzxLCS80bgvuIwT0x+favlrxf4LWaG+tWia2klgYR3Kg7slTg+vXP9K6LJtXN4aK5+SXxR/ZBg19J5RYW0c0bl4VRN6r2OScAjjvzxXkel/sqzRz2unfZY28xwisseVUdOQK7sNWnFqK3PSoyutNh/i/9l600+wvWsrbzIIY8SmODa2QOueO46/rX5VfGbwmmj6rc2drG80aBgqFMFSMgjH5/SvosBVdWB1Ra3PivxPoKTvHEI1K+Yx2lehHqa+d/FXhGbzZJbNFMasQoWPGW7n9OnavXsO2ljy++0y6sCJJU5OcMq8KR+HWsGVeMlSFznp19a6ItNakvexlBC7sMEBOSQOMUsmFKru+ZsBc9vf9KDn0uIChwroMqT0NQyts3bUf5V5BHT609EJNuNhd6IAMNvwMgnpUKyBVJIO5M4OR696a10GnyiKMZYHl8d88/SlBUkANj5scnOTSN43Y9QUbJBHYg1ZUqp9uyk96CouzHqQNuSVO7oeuO1TxMWZCCVwOuewNLY64ScXaxv27qDHkjbu6YraiBAyCcfXkilLZndTbuXkkVRkxnIP+sBwD7Af41rWk7AndkDPy54/GsnZOx0wdtDT2idCqnOD8vHU96bseMhdwX5hzjOPrUOKbOqLF3RuVOdjZ5Of5flT2ZCWUY3Bcrz3qHGyZvT1gU3kK/Lgk9/pVZpPL++V25HI6gVmny7kt2loV/PfJP8K9OOtSGYvt6uvooxmjVyMqktSzaX72d0kgfKK/Kbuo/wAa/V/9hnxQLXx34QuI5yBHqBLKzbSd0Tbfx3Kv5fTFuyndHj54r4Jn9b/h+5XVdMsr+Nxtu7aJ5Igc+WWXkfmT/nrdaJeRg8N/E3Qg0L3XqfnstJaoTH8WG5xjAro9IZd+0qxPHGO9aw2OeokmdbDzsIJ64ParkY6MvcjHetY6GE7WLSEEEfxbjnK0vIJwvT7uR3qzMQqoySSV6Fc1BIVUEhXJAPQ0CK0jAgDDbl5bDYrmNVfajOQSqrktnpQZTe6PJvDFu8XiTxJcCVTb3d/A0USt/q0VO49yxr3GBI1YfMNoIzz1/D/JqvQT6mrEORt+Zc87Tmr8a8BQ2/nlWb9DWyd0IsKFBywB7cH0pGDArgZVWyRj/PtQIoXXykMQd2OmOlZ8i52k5BC9WFMDH8Y7G8IatCRlRanzD7Z7V+In/BO6a1sf2ufi9pNo6yCfVLmYW6JtETSM+R+BjUf7yn0pGkEmfvlIdrlmG4+gz0B7e9Uz17lSc8nH4VcNGQx4TB24PUd6cwG4Feqt27Vro9AAnei5HrnimqvzgkHGPXrTd+ohMnJKDuOcVLFhjyGx1wxofYDYtg3GVPQkAjmuktRjbkHBUc4pNqKA0Yo2LYAPH5inr8oC44yecferBWGKVHQq+Qeef50/kDBBGPbrQAwruBbGD/EccD6UnPHy9G7DFIQvATkE7h/D6UCMtnHbuT3qpD2JgmOCh245yOM08Ki4JIYqTz2pCE4wxBI57GljKhmDHcMgfKetAE21Su0j5epI9KXYQvQkgccUD8wG0H5lJG0fKGxmpEXJIAO7PIxyBRsLyGtHkj5flUk4KYB/zmlCHjae45IPJHakU7WJ1TGWcg4OQVGM04FM7sNhj2YDH0NZ1CklIinuLZFMhdljUcls8ceo+n9K+VvjJ8SrXRdK1FjffZ4baH5xuxlRnrz/APqzXPWqKlTcjsoRUpn4leMfjPd+LvEl9cRS/wCgpcMlqJGO7jqSO2fT259BveDfFjNfBUQvIyjcA/8AEPT3r8gz3FvEYpvsfZZbSVKi7n1RoWs2cvkPMrSFY1ZlkY/mfy/lWp4w+IWmeHtHSOW6ggiMRdU3cqOSAf8APb35+clu0j1lrofHU/xVbU724uJ9RdreS4YWpDbcD0/r/nFeo+FvirHbXNtLJdiO1jG07Gxk9eefauV80ZJm7p2siL4w+MtT1+0jbSXkurC9jkNxJGS0g7DjJ+h9Mg+9fnL8QLLxJZ6Jq15FIkdpMpGHjxIuexBwR0/D8a6MM1Ksm9hwTasflD41uvFVxfSW8rXDQCZhItwSpA/2c/n2/wAM2002aG3Ivn83zECqWiHTtj0NfeYOlGEEuxhWbbsSy6QoXKso3t3Tvn+dVZbSRSEKn6KK9eD5TlqNNGZJa4lMZQjPfPX2rOmiRQwYbP7gx6HvXRBWZzy2M2SXglRg/wB0mmrL8rDA54PFbGJ6j4Mm06G8t49RdZknYCGPdjBPfj2r16bT/CADPBaLHePuJaSd9oI9Ac4/z71cPd1J2Zxt1YxGbClGXd99W7fU1h39rEymOAbWH3iWzjjp7U5Jt2KtrY4DVrZFgnklJV0zjb0rxe8uA875HOcDirirET2KsWAwkXJGTwDzW/axkENkgDHGOc+lbRjaNjFHvPw9vntLyxIcovG5iK+y9K1eG8gXcyFsDDk/eH4VzVY8rA2wIeSAzJxz5m3noQPQ1dt5fLjWNXywPyMWJBPpWL2ONrW5X1bWLgRpbs5dCDvRzlSfpz7/AK14Z4sjjjf7dbp5DouB5cjBlI6EYIxXPUdyYqzPbP2dv2//AIpfAXXNOiQHxDosUgRvMIfaoPAKPxnjrj16dv6Pv2W/+Cl/wc+KC6fYaodQ0jxDqITzDAmy3SQDsrfj0OeuBwa8rF0WnzRMpUz9VfOt9VsLPxBp00d5ZajCrJPC4bL8ZBH459eepyCczBlYtwP9nHWvOj5mQ9HIwuAQH9KTaAeCzYweOmKKluUCtJtWRmYsOgOewHtUEbiRxuBGw9Cea507vXYCxKhzkD5gBjjHSlRmYFdu5gehGM0JXdgEKqcFgSc9jQqggRnnPbJ4prQB27CFPvDnhev4moynlYYsSOPu9/b9aLWVgJFl3MBgBWJ4K0kiuhACN17DmlflYDwdyPlgpUD5GGc4/H9KkVCcsAdqDnA4xWkLx3ARYd/mSSlIoI1yWkPHWvjf9pv9pfwt8HfD+o3U2oW8U1vA7YeYA8A8dfYU1DnqcvcD+Sv9qT9uLxp8X/EWo2/hy/lttG80xPOGPCluoGT/AJ/T5JsfJMpnnmkurichmkmk3MWPXmvssHQVGgorcexevb2+iCx2ihFLDc8g4Ve+P8+taum2t1cbbYNJcTsRt2Dk5PYV0SSsgOnv9J1TToIhdWtzAj9JHjIB46fzrz7U5JIWLMSuG+bcOcelaxs+gjjrvUmkZgOOysRmuM1eOOdHUr85zjbWz0uB5Rq1oVdshvMDEc9PyrmXuGi28jCEnp1FRa5UZcrKVtrOpeH9Wg8QaFqN1peq2j7ra8spNjBu+fXjH+en7of8E8f+CuHiDwT4l0bwD8ddWn1HQ550jsfEFxEu+Ag8q+4gMpBI5OR16AgeTmWEVei7LVLQ2aUtEf15eAfiP4M+J/h3SPFPg/UtM1jRdQtUNlqWmS/I2QMpIucq4B5Bx2616HxNlIyCxGFwpx9K+UXuy5Rcqiz4y/a8mure48FadFseJwWgDctK2xt6jjnB9f7uO9fkf8VnkQalahVVpk3BWyrD1Natc1jswmkmz8sfiCzzXmpQLtYw3JCsSO3vXhXmkyGQqS6jGCO/0/CvZwOunY7U+okpaawvUEcjSiLJYLkben+f515JBI1ptWZgjvIQEYYyB0/SvTUbI2g7nWWwRlDFsYwfnPWuG8RrJDe25wAof95Iw4Herj8RXU5i8mSVCIyCg/i9PWsmaLzAY9uRgFAB8xY1vysdrBbFkVldmaNTgYHB9varCpuIOOp9O1TL3UC0G3DAph1J2tkE9cU3zzsGCwJbjisoxuzWOjEedztV3JbPysvFaNvrCQW7I7HemSnP6Vp7NJ2N+a6ehfTxJOsYeNm5Byue4ruNF8YxPYzW8+7dJHtUeZgKR3+tZVIJNmqm/wADg9WvCk5ZH3FwORzVG21BEddx3MDwMfrUSXus2lUjbY6/TL9HJbjcMEYGMf55rRlnSWRSqqGwPmB9a5nHlYIydQOZIQ5+6ePlrct9oihEJG4nPTvUVYOKsjaMm1Y3Y0Uwk4O5Cc8e/WvavhjCmr67ZaeoRFeQK6MRkgD/AOtXn1NtjppO0rnU6I1vc63CJzst7LUchlHUg9j+H6evT9MP2efFVpqt1rlrDcNaw2VqiQvEThwRyPbrg9fr2r5zN48uHlbSx7+GknDU+3fDNs90jizMcRkYCV2kCjbxz9ePr2rrpbC4tmMc9uysg3M6NnIPQ9/WvyXF1pVKrtofT4aKcNuhXk02csUWCVkfBHlqQCDjriok044GYyVPy5ZssB+NeXUm1u9DujSS2Wo/+yZ925I5toUZ+bOKmNtN8hyrMvChfvD2NZ8/S5r7KLexHBBe3Ia3hWR1DEsuDn0z/Kol02eGRxLFLhzj5h3oc+azuKpRV7WHRLcuWt7dJgoUE/N+HOPyq+bDUZDh4Z/IjA+63BNauc5aX2J9lydCo0V0UTzFYMzkIC3J9Mc1J9n1EYcRXLMoIC7N3B7Y/wA9RUwm3O1zaNNPZEb2NypJe3mV5kAQMvU/5PSoxaTrGZxbXAt4X+eWOMlQRjgkdOo4NdVOd72ZXK47ob9k1bUEEkEVwF3hUEfykgL0x61FLpUy7vODlsfKpfcd3fPHJqozjbcmzWnUESeAos7bpDHsVS/Kr7frUcts6AFY3j3t/Ecbl/z/ADodRNblRp3lsMudMlaFAGSVHwREkwO0+4zWQuimeXckbO4cjg5O7uBRz3hozaKsaq6ddTwq01mzQ254MkWMH6mqqWsgyvltErdEYAEj2rCUox0vqUle6Kj2d1lBGsoeNwU2nkc8d/8AOak/sa8hiuXWFIzeTs1y8YALPnkt6ngc9a1hWe19LG8FyLYnTRp0Q+cg3bcxt1P+eKqPpxYGIxFjuIDL69uvfiuh1HFlObmvQVvD9+rhmgYYT5G+6PbH60JZzRbomhWIB8mTcOfX/P09a5atS2pz8i26EUtjlSyxtKC2Mp6+n6UsenTyKsa285O0HasZOPfisIX2uZ+ySZUu9JuZUUNC+3zCPmB+8OtZraNcjMxiOzGNxHXHSt7XFyqPQY2kuoULblz/ALK5pItLnaTyhA7Hf9xBuPA9qaTRm422NptEkMcYIMW3ojKd2RVSLTb5WAeGQycfOD+gP+RWUeeJk7PToWLm0miVEMYgAPzvdEIABzwT+NXbrSjFaqzbGk27leGYSDHvg9Pf2qZU6jnsJqL3IUtZ4IIiYJncsSjRruGcVqR6Nqissotpd5G7lOvp3q4UK76alRcVoUrux1DDg2d15uSTIyYBPX161kxWTtI4uA0SQgGQOVVufTJqXQrRu7bGkbNkMums7CCIw5Vsu8jgEr9M8H/CkGlyLIUiCPO75kudwzt9+eOn6VrToYiSulp8iZShGLVytNoV1uae5ktreCEZL3Fwqg9/WpbaGFWcC7sHiMfIF4hZfcfN0qPquKbtb8jGVSD6io1pEoE93Zwxbj+8lukQDn13Va36ZLCVi1fR5UHXber8ozxnJ4rSnhMUpWcfxRUZx5WVZLW3CnydQ0q6hHG+DUEb5uO2f84rDX7KrzmW5sLQhDvkku0UAeuc471o8HjI/Z/FF89NxtczRNpiZQ6np0O8/LuvFy315/SuYl8aeC7aRkv9VXfGxG6LB3Nn1/Ct6eCxk9FH8UDnRho2Zw+IHg+VI0utQij8pz0+8Vz9etOb4meCFmQfbkKoefk5I/OtlluYSnyqOvqv8zGdajayY/VNd8K+L9MmSy1WykiijYyZnUMAOxBPT/P1/P34k6Jo8V7IbKe2dTuJeNtwDV72T0a1KTUlZnk43lkvd6HgltFB9qSBRH5byYEjEcHmuwiNjCfNW7sESGQIV84KzH2Geeh6V9nTSS1Pn6i5p6Ijn/s2WU+bqNrjOQEuAfwFKtz4ciBBvbeR4sZjznGR6ZpVGmQ6bWtje0yXRb1XBvLOBIsYE1win8ic17L4S/4QqzWOTUtYsS5b+C6QAY/H+lROS9m7G1GlLn1PZIvH/wANbdFjh1ewgTbgdG3D2xwant/iR8LoT58muwfIf30MbDcV9m5GfrXg18Ji62sVv6H0NKpRhBXN+D4sfCIBTF4hjSOZvkaXOT7Y9etTn42/CGFHiXxA13LFxwo/+K5+teRXyjMZX0/L/M9BYvCpJP8AUrt8Z/hANssviKJFXJQM2OSOh5yapS/HT4MTYRvE0MDsQMbGYDtxhf8AP4Vx1MhzBwv/AJf5nZSzDCxnr+v+RyjfErwr4k8QQ6X4X1H7bEs4TcybC3+fxr3awtD5EayOyMRw23v6EV8zj8NVwlbkqb/12PfwtSFWHNE8k+K4klszawAsxuod4A/hVgx/lVqznDWoySxyduPWvNqpKmvVnTEkh2uHIbGTzuOSa1tOaFGCF93PzHHPWuScep3U3aRoXMuCUXGCRtDDg81myso2MhLs56Y4FZmjdolaIN5srkndjggfyqZkY54b6YosGrMi4AjlDOCcPgiqd3KqfMeQcbSRW0WlAqL5TGlnj2kFsnuQtYV9+8+U4WIHOB1FXdR1RtFe6U7XIbczb0Q4UgYzWg5KkSkcnPzZ6076jtoN2qRh2xkYJI5/+tVC5QoqFCWCkhTjn8a6JbaBy2MvCiRlTPmAgqB/n61MzMEB3BFbg7Rn8aHJyKSSViO1kGTHj5vXGSasr5ZmADlyp+8Rjn3HStIuUVYUVbYsuCu8FdvQZpYovLQOCdxfrnHrVaOIX94YwDB0AwB3IrGYcmVRuEZwOOCKqD01Imrob98BgCUTgqeMVs6cfKRhKCRnKvnHFDaMWmW1VDIm8EFukijgU9sx5wCEY4PqKqKcZ38jWlZ6EUm6LAYP042nNUk5dnYjdu+QDAx9aqOsrod9Rt1LsDEjLYHQ4rAlKFgygt82DzjHpVyj0f8AXQyuuaxTlkUBlQYCt1I4JrPI5ORx2PvTbtp2MakbLUcw27CBu55wO3+c1bjZVdgGwMfWpJ1RaiCybT8w2nHXriuusVyinsijr2+v60+XQW2hfkSbH7vcRkfT8qjjRFZ/NIyCOMHqaG4x06kST+RdYo4+UDcBxtPTNN2v8gCjzWPJxwKIytIo2bcPuQOCMHAOOlLdKI5yApZpDjpxTvqTLY4fxQTb6LqBILxrA/mAZ4r8Xra+nu/2i7lZst9naPy1U+w/XvXp4OFubyOKulypH6rvC0UEESkqDAvy4zzj/P50kTsrg5BR8A7vbt9a5oyTnY1hsmX422hienfim+YpJ56cHjmt9GbSVmNEpOflYDJwSeM/5FRz4bAYjAPzKFycetStGJu6Mktl3BJwDj6UZxgknGccinLS5J1ekH/R1wQfnPattiNiMVZSW249xSl8KFKUu3QHQMA2clT8w6YqFGmG9SRt9R36cUpNGj95CfZyE3biQ2azZchiqoQo6mtYNp2FdRjqPiwG3BWKbfnHrUc6k/dbCD0HT2rQmNu5mNLnll8tlxuDDp71jX3zKcZD8ZUDk0orUV1az3MYNnIA+Zae7/uwGOGV+BimYP3XZApwwJGdvPAqdSwQkDG09SM4+taQimOycdB24FvmVTx90rycf5NWlwxCurAgfT2FUlqydS1G6MWz024yD196kQbeoONxPvXTCzGmtiXD7WYBgNxzkcYFV5NrEg7tuBn/AD+FU17plKV2M27Qdo5HUKeaaV3YbdtAap2IGvDtxvYAIP7nJzV6IF8bc8D06UReiuNXQ2VwmQvCMcbWHpVIcOd6sWyeg5/Ctkmojbs9CCdlXIJ4HO4dKzDsMjNg5BPQ9apNrYUY3kUptwOWHbrtwDVaUZjQ4O0E8qOB9acUloZPS6/roU3AXgjsMmrHlBVYnO/APpjnjNFrGZJEpONuEOclscGrTLygXJ4+bmnsCk47kZ3/AHUBc9lUciua8RlhpshUfOG5bHbH1o5bysK9kz5d1It9qlc5PQ56ZHSuh8KBmvoXPKq2Dt9faupNKOpk5WkfSelSMiRgKwXOAQv6V1AYqGOTkLkccf8A66wesiqd1sSrKqqQPXkkdKryscgY+bdk4Gf89KuN9RyZnTHbubb3+mMVCRjjcMYGDiqTT0NFHl2KMg27sbuQM5PvVB1C8Hqeny1E24ySKgvesZ746Egc+nNRMuBls7ew6VlsrC0RTlbHysxK47HGKy5e4wDyMYFRLQRWZcLuYdSc8elOWNDtwDnHGRR9kksxKAQGLEg8nOO/SrOMuQpOCcc9KhJ8rRd+UOeePmHGPp6U1s7Q2cjODx19qh6ArOZo22WKpnIDevSr6t1G3GOgZv8APpRey12NmBGc5IDZP0qs2YfvZOHPJ6VO7sLYr7vmBXc3zfw8Dio3UFgCXJOCNoxRJ2CKuZzggkYPJ+Q7elH3c4+9nKhjWvJzJgkUXiViJN2WzkDNRSAEAEYOSOlTDWbFze9Yy5MRsSBnfwQR2qvIu7IRW+X3zn2rciUUmVyuCoAznjp1qeFM8qCxXB60rq5MVeSRaiwQQ4BPOOO/p+VXYwQCD6HPFTe41Bpal9AVP4dAPWrLvnhcLgkjJ6mrst+xolZWIpQhUKxIySMEZxWbMAOFIP0raDdiJNO6ZnyKCxyGOMfhTnQtk5HI4XbgVa2Zz1JWlYIzu25UjZkg+9WY1HLEEY6DFSTFa2YuMEgjDAZBHH0qsTtLBgcep9O1VC9zKa6FKf8AddVPI4GfSqvyn1IyN2DW8dYnPPRoqOOQc5GTgE1CyYDFTj1XqRXVRVzlqbsw9bjaSxkjQYIyck18s+JGX7XtOCQzD5T3r6bKrRqI+bzKV4Mq2QLOuMblAyAtemaQDCI3KMRj+Ece9fVOWiR8VX+NnrWg3EAZFZDtcgsK+uvh3BFJ9nkQLsyMbTzWc5I8+pufa3hKQR2inYA/SPAr0m1mwyLICcDgEdK8uokzkjG1zsrHEu0ghUwM7V6V0sUgECIpwu48bcnr1rkIl1JV/djeQc56bef89aeoJ3Ngq3+0c1ztWZGq1JFXIAz827pmgsHcKu5WHA4NO1zdaaD2Z2CoykYJwc8nH9atA5UHacK33j3/AM4o03XQCNl34GBkd8e/b9amkAj8t43PQhvf1FIYqyOFXd82Dz8op4gDlpCq4AGGzxRGylYB3lKBgE7Xxs5/z7Uxl8shEG4EZJxj8qqSBbltXLjJHLDBGcVdHyoF65H3iOn1pRlZhsIiCPGN3TPTrUxd13lmwHxnIz071nOXu2QjPnDFlkBGFb5nxj/PepYxL8oXrvPUdelRytsuLtoWYdyOnmEs5Y/KBwBWhv3g4xgZ5x0pCa0EY4ByOmMjrTHWRgrovmLzznG31/z2p3sxWJ4XEqGN8byOGxViIGPIY7gW+QhcVIi4g3FiuE2j5SxpyCUMSj79zHcSuPyrDYpaEm5d53nacDgHGeKsLsd1BBPtn26/pTbGvd3HS5Unyx1HPGabAp2EkMDk8ZqRWkncvFjIFGSMHsOtVTH50xiRCVAyQD1P9KT3NYxsfrSiogYKDJjOV3dh1zV7H3SxCAHkhcYr6Fy6HyAueVDAkE/eI6/SpVUAHj35prRjexGISS5JGMY+Xk0KeBwCPejYQRhcE/e5Hf8AnUbKHZSCRgn7o+8aAJdxVeRkbufl6j2qMu0hbC4Unk47e1IbHIj7gADwOv6VP5sZ3KGCkd2FXGPcQ7y8qCCdyHv61ZDbccljx8vb8qtRsA75xkMFBP8AdHNV1Y7xjP3v0qrJXAmk4DBDxgdagxlhkFSqjAz0NAEp4BBU8n+GovMY8YPPHTmhAWvKYjnvxgjp6VbxhQMhueQBinsA0LgguASB8u4U+VWCnJUJgdRQBXETPghwo/3c9aVE25DYJ6AkUgF2A87unoan3KVBIyd3UDpzigCHfgKMgEH0qdflKjnAHzUANVJB15AbJA4qeL5skEg479KAJjFv3AMB2JodSMZ7MB160lFRDciCBOcgNu+bIpY1yWJJAHHTHNU9GrAToiqWULnj1qMbctgENweWxTjbqArE5YE4Ab0/z7VIQDk/Nuz1UU1pECwq5VQTtGcgkdfyqMHbuzuABz1qUFk3YGAbA3Y6dKFDLhNuVHfjvTukgtYVVYkKQ2OPujmpGcjCkY2n1xXPGNxvSJIMMACQpLdh/nmniDaCxPcYqpRIlci3j5lQEtu4fPFP3qQpDqdh6ioRlo1YXAJPUZUcA1OrDgADPQnHSkCVtQ65wBx/jVduCTk43ckDnFVKNlYdgkTgMDn8MUjDIAyUJ6DHNIS0FLDaRnHXtQFwvALnPTNDVg2Gtw+OvP3dvf0p8sT7yEAdVQHd0/z9advdElyjTjOHGwLnOe9PEnGxgFyMZIqVuN7htVc5PGeuKtqAqgnG1jwBTEP+8Cyn5SMYJ9KXkZbawA74yKAI2DhztbCgdGHepMgADBHI5pATDnOCWz7c4pCWAGAeCRyaAEUsQRtJJOOBz+H5VMGwAD/Edp4weKAIwAMHBzk9+opMANuzwOwHT3pgPJVNjA98t701udx2gD0z1+lABlTkdVVcjPXntSFjwCBnIBKinzASqpA3dMkcVHyCRgn5uxpPRgSLwDkY5yOefrUm37pwT849qB7Fgxo8ZGDt3EFycAcVy3iHQV1KNE4BIOHxyByCK2hJcpvByPGfEPw7smiaKzgBmyVZCMg5zXlFj8JPsOsRObZ0hmnBkEabsfp7H/69aJ+8dcZtRsUPiB8K4NL8M6/qRCSWSWsweTO1lAU5JznHGP8AJAr+cf42+GotT8RajDJbqt7tSW3vI1G142GBwO/ynP4Yr6nJ1+6Z24Z88lc+KfEHgfzmk2xqWTeu4DGV6H35r5v8WeF57R/Lht4x5LHeoXAJ7Yz17170I3O5w5ZHz34n8Mlo3aeN97SYKBeCc8V49faFMtw8caKGjx+7Lck1vZLQmUXFXObvNKvbPEojfbtyeD+WPx6f5FVbNyFLggKAT2/GixKi2UjazK7mQH5cY7cD1qF96cor4BwWAyPrQK1hdrFVUAH/AG8etUg4d2jQlmQDqOv0p73G1YcWkTaVBbB+vP8AnFTSMW2bFwuRwB0PeloGifmCZjbcyZweQAOf85pVJJIZs9MnHQD/APXSCKalYCxBwQ2Qx6CplkfK7SRzyooOyCaRqxzY8t1yBu5OcY/ziup0+8RmUYDDAGcelB0030NRgrOrYZkX+JB3q8VBSNlBCnjrnkdazlFbnXHQmgu8N5ZO5AD0FaJlUoSQWGMDaeh96hqxvFlaUsAG2twxwOlV3ucHldqN046mjcalYg8/OeTxn/OfrVSaXaOmVA9eaAlK5XM6sFKk8HPDfp+tTx3O3Gc4UZY56YoSuzGbsydJcndGVd+/Ga+4/wBlLxT/AGL4z8KtLcxx2yXcMsh3BR8kinB/DIx71hUjyp22OHGJOi0f2d/BPV7PxD4E0rXIbyHyntE86P3UdQT2OOOfUemfRtvRgCEyRycZ9f1py1kfBy92QqkMoBH8XY/St3SsNOoBOcE8nito2Vjjqs7JBtUADdu9BU0ALMB02njd3raKsjmqKxaVCu4dsZ69vepwoAVSCef4vWmZDH6hT8pyOQP8+lV5ArYJOOeTigCoy7fl569KwNXXNrLtB+7zgc8UGcl7x4poBUeJdU3GRCgQAZ4wepOOOte7WhMkcYLZA/EntVR3MzcjjwoIIHP3c+v9eavr91SeBnGCMc1sVsWFX7vBYcdqGIUjjj3FMkoSjl3I6gfT8KoNu3DnJzgfLQBjeJ4zJ4c1SIf8+xZ9/A2jr/n2r8P/ANj+T+yP25firDYxR5e50+KV402/M8bZyB3zJ+dGzN4fCfvtIrB2BVkVGOARzj1+tVOD1wX3nGTnjt+lVHQykrSHquN6ueABgqaTytxOP5da2sSOKkbV5+9jgc/SmgMMcjcWwvy0OWoEjc4+XaAwOGPU0saYJDEDIHGOam9xmrafKRgt8vYj+VdDbsWdTyyjAPy9Pr+VKa6CNeHA3nDFdvJxwakZhgEDIb0FZK3UB6RnBbB64ywqMgruBGM8deSM0bAJtbax646YPYUqnICkYYPxkdaNFuMXaSw6bQew61GRlyACOeTjoKLWETAEk5JY8YJH+fSnkYHPBz3FADtucgBm9QRT1jQZOTgHnmgqKTY5/myoBXjjnnFAUYYAFznB54/zzQJ2Hx85YHOflxjinhF+6SfvYGR0oasFkwjRQ7q3IA55p21SM46HgKME9qQdCQEBgcEKvBX39aVULoXUHCHv0BrCzZrDY57XHiisJpZWhhgidg8k823c23oB7V+Nv7W3jGS2F/bLIu2Zim0yEqWPT+Z/KvGz2ahl8mj18vhzTsflldIIZndZDtd/nKHaST/Wup8MeJ5dJu4mjuWRkb5R6fX9a/G6inKTZ91QpqEEj3xfiNLp+lrrE9/H5MrBfJ+0Lvbg9uv+fcV80fFb43DWZcR3GeMBDIcHH+TWVGg6sjRWVj5vl+LbWSHz7iECE48ndzyev+c13Phv4xW1xNbM2oqEXHmoX4bp+temsqk4Nr+vxFbXQ/QX4QeMNB1qGE/2gkTOm1bhW3KMkjDDnIwTn2Pfv2XxJ+Cdlq9r9tURS2N4AzvbTb1D8ccHpz74/LPEoezqJPoXHRq5+Yn7RnwF0nRdE1jxLEQt5p6SfZbQRj5mwTgc+3/6uM/nT9ojmtUuJ4XRpMYinAyO3T1r7jLnGWHjffY56iUSp5uSVJ3NnOF4qtLHI6kxqwKY+Unt9K9eEVszmnqc5eM6+YcOjMSMtXPXEqgAFc4Pzbu/HStqajIwqe6cxd3sUUh3A8nO0H7tZDaj9okCpOF+Y7wvt2rohGz2MW0lqaOm6x5N0FVnDIQUkJ6Eele76BqdzqFihkfcI1GZHHPtV8q52mhOdkakkrxkRtIGxggIdpH1P+elMmgO3cGxvABPp3FV7OLIvd6HnviKFnhcKDwSDtFeUXGnuZx8rR5I5K8H6e9Zxje9xNWLn9mhAMsP9kgf59KstbKVVFJAHO7dTlCwrWNzStal0yeN1Uvtbafm+6PWvp3wR4yjlhSNXDLxwWxg1lJvmEe6Wt0bmBJdwDHJ2rV2K42MreYBwN4ZaJqyMprW5oyGOeMEp8y5PT8K8z8WafOIZ/s8RlDIVbg4A79elc8lsTY+U9ZsdtxPHcSAuZTkIxUj/P8AP6UnhT4o+IPhprMOp6Je3NqlrIsj7Z9yJtIO4gngcEfT81yqU1Ky6XHyuUbH9Un/AATf/wCCk2hePNO0X4ceMNQlt9UnaKO0dwSrSZxyc4x8w7dMnHDCv3NsdRttZggvLKRFgun/AHTA/dxjPPrXyleM6FZprS+hw1IOEi4sJBk5ztXPynmq4kC5BJKhewP6/lU/EtTMeqIuSRu7pzwfxqAxqvJY+3Heoa1SAYqPksxbaDjBWnbhkE/KB/Cev+eKasmAn7uTKkFWU/h/nrUbKUUIDuweoqU7SARBjLMTjd09fpQX6EHByeCvpT1QClgmX28HH3uuauW/OTKp3bvkLdv8ihJsBWwWUll5J4QYqaPbFvkKllhXLZPX0zVc3LBgfIf7T/7S+ifCfwxqL/aYYLtbeXOHUY25BxX8cP7XP7WviX43+KdWsbfV7r+x4bpvMSO4PPPAx/n/AA93I8M6lfmfQZ8V2DLCoUBSXY7jjGa73RpYJCpD4dWHBbpX2Ps7bAzrbq6sooUDSxjdkMO9Z+meLbPT74yrcGNo+MoeR/nJrCUOUR6Ff/F7SNR0uOyunH7s5+0O3JI9q8T8UeJbK4nYQFtkowPLPHtxWsI20A4qLUNz5cfLnpnj8adO6OOBkgDtVxjqbxVkYV/o/mwrIm1QxP3uSMV5D4k0ma1JkBd1Oeh7dsVpyRHY4VnLfezgdiKh8/DhyFdQw/dMvBI5HToeBzUThdDP15/4Jn/8FNfF/wCzN4107wF4ynm1X4X6/qEMN/o5uGzbqzgCSIk/Kyg5B6DHTGQv9rfw/wDif4d1my8P69peq2niDw94itkudJu4bgASwOm7B5wrhSDg+nTGRXx+b4Z0Kykvtf5DdnsfMn7YNzDJ8VLfRCH/AOKV02MwGSYjPmpu5z/syE+lfmB8XY5Uubh5yW/dN5IZcLg9sV5i1N8Orux+VPxMd9KurgQ2xnkmlbzFVyMKe4z/APr/AArwP5hH533W8w7FY8+/9a9rBxvBs6o+7I2dEkhkmeC6w1rNbOJmZcdu3+fz6V87+LdXSz8QwRIhaCIso8vJPJH+f88etGNtDeKTOx0y9SeNWQt34P8AOq+s2kdxCCf9ZuyCpOMYpqLTGvd1PK7+ZoZzCAAwP3Suf0q1bOqiSRmBZUBX65rWyWxpzFAfLu3MFZeQG7/4VJGMFW3dG6buaqw7iXM3m/w7dv8AEBx9DVR3ztJ/hJOankuwIpWK7GJPXjnFU/PX58E7m44X3qJx5R7FX7Qd4AB5xgZ71PaahJDIwJI3kcjHSkou1zSMuaSvsMnvmUh1Y/O3Rj1oium3eYrY5/iNKVO8QcmpG5Y6r5SFS5DYHKmuktNRd5I8t8p4O70xWEqaaNlJvqS3km51ZWbBABwx4rT02+2JACQy7m2kn07VlKKtY6ac4p263O2gu7d0ZcMGAAZ+cY/yK9X8AypZXUmp2blbyAssbKRnpyPTv/jXn1KbSuztp+8zvtLtoJVLgSDDkuu7G49un4V9l/APU7azsp57fFtO5TeI2J3Ef/q+tfMZrh5TotI9bDS5Y6nqmt/tEX3gM6pDdO0KLEZEfzmVQBnnGPQ9/b3FfJFr/wAFNNRkvHisF1ie0gmMa38+nTQw7wA3lqzqCcKRkBcc9jxXy2G4WeIvK+n9eZ61PGwhLXsX5P8Agph4jZ2EcpgYrh4TO44+hH1qqf8AgpV4nDQyW9zLbxl/miS2MmM+uSK6KnBUGrN/1/4EbwzKNrNf19xoy/8ABSrxL8qbbqeUsAklxEI06/7Bc/8AjtQxf8FMPE67DcaVKkRO1zHenI9MNgEfln2FRU4IpRs76/1/eNFmUJNR/r8iW5/4KZeKZFSOzjnt/L5MfnO4YkdzsGfx/wDr0Wv/AAUq8XTb3L3lnJGSuQpO8HkhRg9v8ipjwbBaX0/r+8a08fC39f5Flf8Agpb4uQlGQpC33knhZMkdDx/Oph/wUl8dsX+zJbtF6tbM5H0yeKqPBlO+j/r/AMCJljoONrE8f/BSLxeUD3CHa7lXCllbp129MZHvTW/4KReKSEEMmowR27fKhm+Xn05zirXBMIrR6/1/eNI5hCL2/r7jRi/4KP8AigmKT+0LuRV+/BM3HPfJzz1qFv8AgpF4ttCRa32oWTtMJJJbWThz6MrZRvT5lOB0Iqv9T4x3f9f+BD/tCjqrf19w+X/gpD4xu3LPczSNKNreVbgAD6AjH4flUMv/AAUW8SpgPbanv4HmM4Kt/wCP5/Sl/qfB7v8Ar/wIqGZUO39fcWG/4KM+K7iBVEcLv5Q+03N1IzsB7YUHt7f1rEk/4KSeJkiyvmXKMxVVdXXOO/J46dKuXB1JwWv9f+BBHM6Kj/X+RQf/AIKNeKcBH1Fo1cH91DbAfkwHt2oX/gol40DKgu5cKMoVLhsZ+prKfBsHov6/8mL/ALWhF/1/kNm/4KH+KpYzJ9pnkfdh3lumBY/1NRw/8FCvGMhUiGOKAfeaXUXB/wCA4HHT/wCvUx4MhPd/1/4ECzmMVov6+4sP/wAFIPFlwFjM7aY0PEc1vbvO0n1Z0IHT0xxUsH/BQXxXeRPLJqE48skM7yCPp7IoqKnB0IaX0/r+8KGbwTvbX+vIzh/wUH8WR7jBfz2z5z5pmcFz6DDdfrUZ/wCCjXjlEaFtcmlVT88O0syD1L4+vvVx4PpyVv6/9KHPOElt/X3FC4/4KNeMY3P7y+uEJw0is3BPpyP6VJbf8FGfFEolj+23Ub7eY3izx9SD/OiPBdO/l/X94ylnav8A1/kNtP8Agof4k89HcalLHC5/1H8J9euaj1X/AIKH+OjPFLANS8vdy6uVO3/vv+nNaR4OpSVnv/X94hZvGUr/ANfkYb/8FDvGqyNNLfarAG4/eXDbcZ7A0yT9v7xzcBXstY1Den3WnfKt7YP09acOEKLm01p/X94SzVJbX/r0MqT9vvxxPne17u6ly25S30z/APqrPk/b9+I674j9rsrZ/wDl8tJQZD64I5H8xU/6m4dLRa/P/wCSM5Zu1PbT+vIIP+CgPxJBZIdW1B4UI4XmVh6lmPX8KfN+3/8AERwDJc6g6RnP+sVW/n9K0jwZhUtV+f8A8kCzbld2v6+4qXP7f/xBhVTBfao8xxjbcbmUenI4/P8AOs+X9vv4oXiFpri6fyz+6Se4xx+fWtv9ScHfVfn/APJAs1m46/1+BCP29vinCCHvr0RSNysdw2D+v9Krf8N6fEyGdm/tDUQjL+7YSE4OPUnIH+ean/UrCrZfn/8AJBUzNtWfb+uhSk/bk+JVy6s2rXckoJJ2yHqfXP8A9aqc/wC3D8UnHkNq160eMgNesR9Oa66PBWBdk1+f/wAkSs4qf1/wxUj/AG2PiwpMa3czr0EjzY3fj1HatI/tmfFNYPNn1CQ7mwqR3ZZgB75HpW64IwUb6fn/APJGM84k7/1+hFqH7Y/xGEMONRnndl/5a3OQvtjFUD+2D8R2VQ07llwP3dxtA98DGK6aXBmEg+ZLT5//ACRlHO60dP6/Iiu/2sviFekwNqUiPsz5rXLFR7DJ5rB/4ah+IMaOya3fbySHV7g7Tz6CutcH4Wmtt/X/AOS8hf21UUvL+vIfH+0942VoFi1e4iUt8/l3ZG0nrg10yftQeN2cC68QXNwSvyvLdtLj/vrOOnrXqQ4ZwqW2vz/zFLOqzW/9fcNb9pXxE28f23O7MMuqy4zWJfftA3xCyNqV1JcNncPNJRfxrqpcPUItO35/5mE86rylb+vyMI/H3WJXVxqMrRL0Zn4+g/z2qufj/ehpVk1OVQecbtufautZNQjql/X3kyzmrZpv+vuKUXxzv0keddSl8wfdVpCM/lWZqfx21W7CCXUTsI+YJN6VzzyCjU1/r8zjqZlUktX/AF9xwl58ZLuFwE1Aod2cBuornLz4xalMyGLUpUjQksFk4J/zmpWSUoS20/rzOKWLuUE+MGuyOyfbJF2nr5nNPb4raltJXULnewG5t+M1Usjo8u39feT9cUXZiW/xHv8Ae8rajcAuOhkPI796dJ8TNUWIwxarciMsfn35I/OplkkIxSt/X3ms8b7NasoT/E7Wo12rrt42eeZBgVnyfEbVZ9sn9q3zyDHLznZ9f1rejk1CMtvz/wAzneYJK6/r8BT8QNUZ3la9dmxjdu6VInxB1XYhXUZ0LPw8b4NbLKqV9v6+82p5iuX+v8idfHusblk/ta4aNR8+6TuPxrEu/FE99M0t1eXMpP3U884H64q/qMIt2RdPF3d0z9Dv2GbfdrklzEz/AL2+jklWSQsGkDfe5PXAFfuB5iNGXCBeuUY9zX86eIv7rPT9k4TqyrZddrRHjnxEka2jiYKXeUoNqjkDdgn24/z3qhaojWasCdwUhRn8Oa+Dk/dR9SuqJUkQQqoI39Bg9619OiKqXkwC3Kc/59q5pqzN/hWhqzLtTcylwegxkCq8rxx224I2Q5ygPf8AzioVym7lBGZyCpDKSO1WG2MjN5m114UBetMNNDn7k5Ks4YYP8JqpKpiYAqSf73UCtKbTRfXQx7iALlyPnx93PSsi5UMoGcNj5uao1KFqjlHTOVzhMCr4bMbJI33MDkVSSTBNkJMhkKncvQHPU1BOUwqAgFSfvD9a2j8IcupkKWWU5P3D/d61Ax3cp94YIBP5VbdpDtpYdCzxl5GAaQjsK1I1AXOGGQcnPU+v+fSnFyQkrvQc3IGS2M8DJzTsDGSTjPGTRJpjcbFaR2OExlgee2R/nmqcitFhRxk8sR0qm0pWHHUlWARqmGO4NgMR/SrtuUwI2ARxngnFNu89BOyROZJGlWNkJ/unHSp5HOCGUgoOMDoKuWkWD2I5WUqMDaq/r7frVAJt+ZSQzHPzHnNVGTjq+5nNe6VLxpXw+DsXgtjggVjSkqjSMQxB44/nWkpRTSZly9SowjIL5zkZ6kYqlLkkhQR26Uk9WuwSSJY921VI2jONxHtT87mMZAwpOdo4z/kVolaREopWNSziO5WGHywBGcfjXX2OF3Fe3EisaluzaMi5LIBFvjY56YxmsxN4Zn3ZBOCrf4f0rO657Mp3UrmtbRBWDYbc3Xj+dXY4EEplycnjOelaKTd0QlynQgAxBmHycBVHbmqkrZLHbhuwZe9KTVnYJI898ZTx2nhjV7u5JcQRk7AQD3H5ZI9cV+LfhPN9+0Prd/MB5WQrKoGQFfAOfpivSwbvdnLXkubQ/V2UqkMBwEU26fxcjgdaqxGV1CoCFyO/QetZyX7xs0i/cRfg3hdrDaMjOeQcUJGUIXqc9cU1LmlYe+g7YSp3BgQSCSDgfWoLgY24YIRjcWH5Zq7bE7mfggMyhuuHOOB70uzaV4ySecjg/wCcUX6COu06MMiOD8o5GF/lW7IqtGpzs5wq44xSej1G5WIJmQMq42KAc8Z59KhVkkyEO3DZAzUtOw38NluPDfL5a/OpzjA7+1VJYGRBk53H0/WuiFkkQovZ9B8EW/Cs23B5LHrzVa7VVkHl/d6YI61UrKRUVJ6GNcHAPBKg9dvb2rnZ95DSgnaO3emyV7qb6lHOBlTkf7I9/wD61JneVBOeflXPJP8An+VBlcbCwZyGbLLJ2PK/WrTktkA8KMjb3qoaalNe5cWNWBBf5V75P+fatFFR8bXGBjnH6Vq9SLX2JVBXIYHHPbpU8SYGMgKfu5qugLRk5YYZSdowPlz1qGdljjGQckcLjnnuauGpnKN9ijFvBY53EjKnAp8qhSEyfmOTzWqfLqZj12EgSZG08c/zq3boYy7Ak5A4Wkk4yEROfLyc4cHutZ7Boz8zFvMf5SB0+lUuZMr4VcpXB3MBGRu7jqcVTEaq27cTz93PWnGbbswauitMVZ2B44+bJrPbdxnhdxH+eaJXUzmsm7dRm3kZIOO2cVbj6HcFITkAH+dWndB1GjBLFQ2SeNq4AqcqTnJOMcrnn61cvisJx5gYb/lOcZ42jH8q4/xMz/2dc/M2QDt+XvU6p6Ca0Pm58u7o33sdQuPwrp/BsBTVoiwygDEgr96umyRm1aZ9I6dEojjLZ24J4PQ1sMoycbtvGNx6+1KNpGyfurQkbLDdgfdxgD071nzucYBbKjPX9abBr3blNJASPmJHAAA4P+TTn+UMASBnBVv8/wCcUbplRehTdcMw+YcgYIzWVKhKlsHv17Cs2/e0JiorUz35YbfvbjwB0qtMzKoOT1IbgdKiQ7aX6FYxswGS3XkYqlMOQWBHPQ8ZoltYbi4lWTG3lSRj14qRUCqCx9PmXgVKtbQUdGTx/IAHCn0IXFWBubOBkgjG0YrBrllZFKLegj4XaQQT/FTyAqqckNk/lQXFKMrFyJgCBgcnG7tV1d42gKPvdMc01dySLfvPQlb5ecYIPYf55qu6/KxJY+yr2/xqGuVg01qVpI0jIGCRuycnn8/zqs56tkkhfk2iiWugt2UpOSSCQcAYyaYyttByM0ar1FF2ZTmCk8Y+bpg9aosvRmIUbjuJHatI/EKaaem5VKgBlBJA5yxzj9Kr8q5AxzwQBjFPWLuZNqKTYxjnn5+BkYPT6U9Aq5Yk9vlY/wCfeiT0Ded0W49rfN82EOTV9STgYwAQM4/SldWKunHQtwqxwMDGeR0q43y5UMM/wirhJtsc4qxBIq4IwwKngtxnNZb5OM5ABI6VvTM+VKJXWMguMNtKgdM/jUUezDqSc85GatysjCatJj1KojYzhe3U9ak2EAMM4I/iPFOO5L7ksoVgFIznHfH51W55GGDFvT9f0p9Aa6lNxgEYBCEkvjArNkkyrFePmI4HQetbxu1octSNo3IiMjqBnjOM4FR7sgjjceAQetaU5NSsYS1Vjn9aXbZT5JK7f4jxXyr4j3R6hJsU8vknOcds/wCfWvrsk1qWPl86vCm/IZpkeZlk4yAMDHWvUdMcQxqxI3DB4XHFfXTp2ifBOzdj1Dw/GLzymA+USAERjHHpX2h8P4kSOzESGMYA4H6VxV4+4znlqz7E8J4jgUFC7cbOORXotopLqGXcwPYcV5VVpaI4H1OzsIwNvJU9Bx0roIwXTKkfKeR6/SsGGy8i3AFbIbcMHuOangCRFgPvFuOp59KwW4lFpWFVSoYYI68nqT3q2Avk5x82eFI70pK7tsOLsQgh84Ybh0wvT/OKlLCNBhtgz1281TTvY1J7ddxYqduF/iXr6/yqWGKBoWWTcDu4bHPBo5fesA9DvYoVKr6gcj/CpfIAQoDkZ4yOgo5U1cZGV2hI8EZbGN360QKSTySfVxzRcGvxEb5ZSkjDcx7enatYf6kqQPmAGcdcetSgY0FcFcDcD94E03bt5Ylmz2NQ9JWEU5Vh8s4Gw7vmU8cfjUluDnHKlBgqx5wfSs72K7F2IOXbOOvygiryLggEfhjk5/8A1UhMYeWZZEYA9CRnJq0iIkfGcc/L29qYhkUcaZkBG1jjrzn2qyiOUK7GwrDAB7VN9LlW1LLHYMqpyMEjNQOzbWjIyMg7gMVE22w2J44QcyOxJ45B7VZJw3mhcnPChe9ZitcsrJkgP8v+0xzTdx8wiMkhuDxx9aB25l6kjOIsbg2c9M4J96mEcjFgFVTn93u6n1FKTtYuXu7H64INxIKOiEAE7Ov4j86WQYIXIIyT0wa95PXU+T62EVtuQB0bqRmpo23Arz17CtAtoKy4cjPfpioiu3cAvDe1C0EMBzyBgI3c8Z/yKY0b5ZslfqMCh6jLAXKrkEhepGPypoVVyMcsc8jtSvcCZeegwScHIqIRDfICQSUAXC9Tmto7aiLW0jGemeuPanjaeSNpz8vt9arQByuWcdBtPdetMYYUnHUYXA7+9FgFLggZPK/3e9CFDuJPbjPP40XAnB2gblZeT97uaa0eSWxj6jin5APdNwQqecnv0psauCOeQBt56fUUgJFUl1yxdlPIAq+RnJ2kEHpTAotFscYJ56qR0qfZlDubjtS2AiclCNpOWUjOaRVyQNp9xn7oHTNACpkMF9/Tp/nFSjk4B525oAcqMPlVgq/3yeBUg/d4xwwH8XQe9HNq0BMsiqAcHI/u96JDuA9FI4IxigCiu9i+ScbODnpircY4Xhs/Whoe7ELFXKFT8oznPX6fpU6x4yxGVYjHHHXmnZoGrJ2GBduXABHbFPC7gpXPvx2ovbQL2JShG0tnbnIxTXcpgbSoyPmYUrXJjK8g3fLyuOen9aejBs7lHXHXH0oKe5OpwDjoDjkZ/wA9KRAJNynjjoaXIoi2JtqkALhivp1qqyyBtqqSM9+TTMpXQnl453HduwRineXuIJGzjovHNZ8uuhFmSk9gQSfepEYfL8owDxzyTRyXZW6Jlbbu+6TnHyjrVc7WYbQ2T2qXpoJaEm1giqSevYenb61Fsccg5wR90Ur2lZgRleSuRlT1xmnwtj5NvIPJxSWwWHFI2zn727Hyt/hTTIAcKPlVQoXPTGP8KroGwxdzMGBKnPcfrVgKGOMgHocCkIbsU92xuwSwpxBUlBu+pPY032Asw4ZAACTuI6cUMCCRn5RwdvGKWwDtuRtJ704NyFwSM4HHf0pWaAlBPUY4x2zjFIOMlmAHoeg+tACxnGTkDJPbnHrVgqp2hlYMenOM0AM8tQQoOBu65zzTTGF2sGx83rTWjAaDjPIwB60mMZO7gf3h2oQAXjI2kHcMc/Sn7d24A4DHHSkBEpdNygAjJztNSKvU44I5oAVFBYAAZJ4Oe/p/+qriohKq2Qhb5vmwaAJGGfl2klTkce//ANaoWQAHGGO7p6HP861pq6NIPoV57GCdQWP8XO3H5GsaWxiRSqxvu5+Yt096tNbnXFnhv7Q2q2uh/DHUrORUH9oGVZtzYLRFCDt9K/nI8WeHLK51C4la7G1N8cTMnPlqcAc//q/Svscoi40dTqw+k7nzF448O2ekJdXTnzTtOAvG4A8HHNfC3jS+e71J2jjJyTujUcL+de9FWR661imeVXWgx6hOZDNkbid+3gtnke1Yt54Et4ZBqAjQyvJskkVefb5aoqWsdjD1HwTNPCESGIqch/3efl9B78159dfD2+sZ9kFs7nPCBeF9ulGxELKJxmoeCrhLk3M8biNJBuhXv/TvWHqHg/zXaS3heKNoshWH6g0OzFUgcrdaVfWURDW74VyA20YJx/8Aqrl5INtwGCshUg5x1I+lHkZNSSIth3biScnoo44odiV6jgAZxwaa90vkbeoqkjMbDLOMZweO9S+cqrtUqPmwdynr3H6UmmioxUQIC4wQefmzzj604NjamDjdy2etI0jeMrMvxttXcScZPGOn+cVehufKcjDKpwQQcDpQdUNJWOgt7wNjIZSSPvdB/nmuhgnZguSDGThzt7YqZRudVN2dmXYVXLx5V+AVdB0PvUi5UFckkNgnNZGvNZirOnMbFlPJViehz3rOkco7AtneMg8YHvVqNk2VzMz2lJZsMQnHbvnn+VZ8k7eh4kx16+1TJDUlYcXb5c7kXJ+Ujn8KcZXCgxtzxnj6fpSasQ5KRLE4G9gzBlGDubgn/PrXqnwu16ez8Sae0YHlLPH5yu+M8gEA+uAT60ppqDOPFO1J/M/tC/4J9+NR4k+FUemXFwHn0KK3kjG4fPEcI4/MofTivvW4jZsOqFVIHYfN7AflWdOPNHU+GxUeWo/UrbGUgHPHOdvStrT1QMgAYSZ9eP8APFapdDzal76nYR7gB909hgc1bgK87WUNkbuOnNbR2MJ7FpCw57E46Yx/nFPLY4Uk85BJ/SmZC7d2QeRnGO+e/wDn2qJ4yOSCPf2oHsUZF2hhn5s/xDpWJqTeXbTh1YZjYEY68f8A1xTM57o8U0n91rlyrqFfCbior27TyGRYx1GByOlVC9zPc6SGNAg5xzjeWqbCyfIQ3ynqTitkrjZZyVIOCU3dzwP8/wBKYyE+p+U5DDr7UElO5GMKCQo9RVFwoJOCqg9260bMCpqZX+xtWc5RYrIt5pHygg5AP+8Rj8a/C79n3fH/AMFAvHehxRJbf2/qGnqs4l2mIJbNJkD2W3k98lfWho0i0os/oL1V0a+ncDYC3ynZjA/xrGCAHgPtzzkc1pHYhu7EZsH5hjJxkilVjuwAPlPYCr5raCHNuY8HtyccflUagjHJVc5ORmnsPZ6kkS553DGRwRnFWdiuwBG3B9etFrA9NUXbb5XBIOM+ldHbx4U5ZlUH+7USipCNOHnasZxlvmBGSKnRHXJywQcqQvf61lsA8ny2wGI3YzuPWmmPAL5zkkdKLMBQcgjsfRaBggHBLBsgg0rN7DasAOckA/KOnrSop644yOQuR+NPVaCBTklTnkngipFTaxOT0HQ0ASjCsfmYcdx05pnUncOvTnGaQ9hQjnLKCV7cdfpTlB3KpByCdxUf0pgSjCZx7cnoaSQkYKgH1+lIQ8D+6QuPu/L3qTYCACpHuooGtWTInIGOM888n6UNcpANjDaJQduCAM/1qKdrHQl0Pjz4/fFrTvDul3sUt3FGIFfyAjYy3vj8K/AT41fHaDxHr1xDdXSPEk+2Hcfm5wP8/Q18lxJVSw3J3Z9DlFK9VM8w806jADaAzzZBkSBCxjBPBIHI6H8q57xH4c8UafGFS2vEedd0YNsyMqnoQD1BwORX5pyp3XY+wTWh8sePPiLrehvPZRQTyDOySaRdo445HXP8sj3r561b4iaxO6+Y8nH8G7BzXs4SjBWFJLoc63ia61LJlD74iCuXyzV1OgC51GSPzJJEcH5FWUrkn6d69WMIpXsZqWtj7Z+D/ijxXoC24Zmjto5QMeZ1HU/zPT2r78sP2jrfTbCxtLzVIdkqhDYyTfe4549cZ/8A1V8/jcNfFJrqbxkk/I+Tv2jfiTp+qaTO8UrRxSxNtyCVJI9Pz/zyfy+lnjvJWgkY/aEbcnJx14+nFfRZZGUaCRy15W0K7wPHiZw37k/Nz1FPaYQRGY8+dnY2OAff/PevYhG7Oa9kcVf3pIkS3UFkBPzno2eh9+9c1ONyyFiVYeorspxaizCUuY526sXbdIyE7h6Hn6VhrbG3zhQAp9O2c4+taQtqjGe5mtdss0ezbHIHwC0ROfrjrXXab8R00sfZzMGYMPMjK7SPc+xrS3QhaG/F8Rbi7cOIYzvJw6nGF/ya6ez8VXd6UjUM5GA5Bxx/kU+Vph1NmLR7rVnIUHbjP3eOn/667i1+HdvdwRteFPMCnYNnANJJLVAzh9f8I2+nSNHGzSLGD82cBf8AOa85vIvs7mMADI78g/5/rT5bxEc/NI8ZI3bSMjbjkH1rrvCusSxXSHcqJkDr0Oev6VlOPKtBxTufWHhbxHLLa+UztIoAPmZzgZruY7wuSQ4JY4x71n8W5MkpSL1trKCZoncoUA5c/KO3StO8ZdVaOCN4oU2YHmLwx98fT9K5580b+QKKR85eONICSO8KRlxJ++aMfNnPQH+vtXg+sxwQzlpUEZAwV3HBA7f57UaSbXQn2aOq+G3jTWPAni/SPEOgX8trLp8w2W8U5TC4wQMY9c49voR/X/8A8E7f2yG+IPh608K+KLiSW9AZUnlvDISQfl6scHk5+ufUV4ecYeLhzrojmrq7P1rV5JH85ZDIrYKFT94HHXBwRz/+vrV8IFQMQQCcMT0OD2ryUvc0OMcwjYEhto3889/SomXOAWYLxzjJFRKK5rgRtG4Y5bcFIGFHH1q27fLwBgHoRzUS0AqmIZyjbSrfMxOfyqEIQ53nofl468Vn71wJQu4gAEcAkEdPWonmto5UgaQGbdkRqOR9fyNbR952Asuqsv3dygDoev8AninMQQoIChDjkGpVwLSRiVA7H5T1z2Fcz468S6X4P8L6jrmqTGC1gtz5krHAC+ootfQD+LD/AIKf/tf3PjDx1feFvCerTQ6bl45XSY8Lux2PU81+ROnTxQRhonklLkmSWZtxdicknPfNfoOV4eVDCxT3A6O0udzjaOCOflzXWWKEOjiQhQcnAPNepFcq1KZmeJL93ZC24eSpGASK4r7bMXckEYB25PX6803TTRNmV1le4wrSKPm+Uk8D6jmta0tZZUY7w+z7pwcZ96XIlsVFXLogdtuMjDfMrH2pQro5QltwC/N1+gp04mkHdF8yu1qYxuyucfL3715Z4iutryR9SuRhhVXuUeWXUBbeNvzMeir1+lY0oaLI2sSOBx3pB1Mx5ZrR1vYWZJITlNpwcg9j2Oe9f0Rf8EmP+Cket/Du60/4J/FrXb248H6g6x+Hdb+0nzLR3bhQRyoBLEjoASRkZUefjsN7ejKK3Ha5+6HxQ8Zx+NPiUUOppr15d6Vb/ZNVVgWuIlACFgD97BUH1wDk5zXxF+0vcXGkNDpxtXjlktpHlulf5EZQuBkdSQ36d6+H5bzujqoJn5G+KfEdr4ge8YM1zPBIytIuQuOckf8A1uPyryO0iG5sndsOBk8cccfrX0+CppQOi6uaNlIkd05c7Imt5U3qOBlCO31r5b8XQLb63P5ciz75DyRgj6V6EI+8ax3Zq6Bqa2bJE00cm/5un8P8vX8q63UbligkBIWQfIQOn+f6VbUgumjyXW5trli43Fsb2HauUn1eeILiYRrkZLfxVcoW0RWzOjs9U+3RnhC6qAuxelN+2bWZGYK6nr0zS5RLqBvI9jhmG7oNtUra7Nw5Qnb8w5YU5QfQvmUdjVleJYDyWO7gtx+VYBlTz2GRtyMjFEYdxSlcfGEbeScbjg89vWqOQrn5mwGy/P8ADmpcbS8ioPoJIzEEuBsH8QGOKYrlWK4Pb260pKzLWpcglc8FhlRxz7102n3HIRiSytkgccVhKCcbHRT906G7LRxQPgqrjIY88Uv2uONESMfKnTB4zXPJcup1xeqZv2GtIiKWGMtt5X8+K978D6jBb6Rq10SreYyY24O09zn8P89K5KqUrrodVPsd7p14JI53y8QCD7x6epFe8/DnxGI57XT7Oc79wMpB4HuRXj4ukm3Y9KnLQz/jdfXf2iaG7mDSrZHBbDbgRkHpzX5bapcRWk15bhlwlwzSDABz+H09/wCla4OhCKuhyqanP+fbtbKVkQOSSBKMt+B/z0qGG+VUO1gV7V6cqKtdF+00LK6qQAu7A/oakbWMxMm4bccHHT9aToq2nQpVOVk0GsmEZYp8wwTjnj8atrre0kg/TnvR9XjsbOdk7jH1x5MhlX8aedfmXaI3AVRzz0pLD8khxqpyI11lmDieRpN7Zzu708a1Gh3bstgYbHH41sqKfqJ1bMsSeIixQj5WUc8cVYHiN5OpBx2Y/kBWdTD3bJnWs7IgGvOshdXyx9j/AI09telOS7hlUZXBxmsvYKJPtmKNflVWJcZboc0/+2QyshICryw9ar2Hulqq1IifUUAQxsNwbjiln1mRclWGduAcURoxTCVVxRm/2ixyzOeueDSf2xNkq0mAxGAR6VrChe1jN1pNWHya3tADtxn+EdKdHq7cr5pKORwOBWdTDKUkEasoCjWEYeU7YUDC/L0/z+lV/twyQjAZH8PeqjhbdNCZVWys+pSkFDJlQfTp60DUFj+cuoA/M1qsNaKMZSknclGr+Uu1HC+Yfmx1NJPrDzJtaZvlIIcN78j+dY/V7S0XkKNWUdCsdWifJaRX8scsxzt9hT111IgCCMY+UZxj361pDCtt6Giq2e5WfXmILMxUbuRn73/16ik1cyEEyDAI43cCtXhErMznVtdFY6wqufmIX+9n/PvTW1x9/wB4sgIA96qOGXVGcqjRC+uIrEbqrT62S52OSoPr1q/q8b7FrEaDk1syAL5h681ENdlUMGAbk4Naww0XsgnifdK51d0lbDEccntTH1vymDtIvPG0mtadFX0OSpiAPiHOArBl7knpUI8YkKU82Py0JxtHJP8AkV0KnG9mZ+1vqZ8njvbKFb7wwDk8fzpLjxzJErbZFVUUE45H+eK0p0lIxlXs9CkfHzhBJ5jMCcZPpQ/j54STuDoejMO9a+zic88Q+5R/4TqTersdpz9wN1qi3xAu3lYJcMiR/eUE9vc1cKCkYSxMo9Ss3xEuZCGW4kQoTvIPUD1/OqE3xIv5VZrS4M4ThzIcKM/rVqnBC+sO3qUk8fX+xGZiCp+8snH5VDJ8QLl2f5J5HQckDA+tHKiamIk46lL/AIT5yjN59wW3EIFJ5I64qKXxZfOQPtMgkxnaH6+9Plicsa0k2iifFF5K26Xc6K3IYnP1qJvEt2HkZGKxY+5jA/8A11PsomjrT5bDv+EnvlZTv+TI+71H+cU7/hKbwZyuVfPzZ/n+VUqS2QlVkmWz4ovBGA7tkdPmwDUcvii6CAJM+zacruP4fyp+yCVRuRDH4ouWwSCW3Y3Z7VOvim7eQhXIjVcbPWqdKKiZubSN7TfETeZskG3OPvdDXRw3kshDox6jvip9lpaxvSqNGtHcsqHJPJ+bnpTWMk9zbqjbI9wLnH6VzVYxVzt9tJI/W39he12ahHsEh8wRs3HTDdPrzX7PIu1Va4YpH5Weo59j+hr+WvFKHLxCvQ/eOBm3k6fQ8i8dkyyWaMdyzSDa6j0ORVWCLFqFIwW6+4r88vzR9T7aCVyWCMbdpKoyH5XI6j1rpLIZXLnkdAByTUzLloi83CiNtzbic59qzrrKkKQBv/hxWV+gyrHGd7FSF7BcdealZVKLuONp+8BTTs7AY95sLgEZXPHGORVCZmCjJJx9wAdBmrp6SNIWSuZjRkRhWyCp4496w71kWQHOGPfPWtYq7NdrlGKUrGpXLI+cdufT61RvLxw4HltnjDdKewk0SW90bjy1Jwc4X5atTrmNcgowPTHLfSrjc1jrsZOUDureucmmDgN8pYn7yj+dXK8U2S1eQ2KN8xpkNl/lB/xrUilG9sKVZAACemf85qlZJDUXezFKtkHOeOw6e9SoyyIUUbnRzzjrRa45Rs7kLRoW3oSuwfnWfch89MsxADe4pWtqZ3voQu7q4OwiTABIPWtq0VTCGcfvNw5bpTUrSB2crFiPbvIYkhRz60qnfvIHoAhHWt7WgwjuQ3Ksux1H3WyFHRqqsGbHBQgchh/KrjK0bkyjzRaZQk3cgkAe44NY1xHswrNxknkfpUtLmt1M3Fq/YjlRPKO0sRnj6dKpgliM7Rg8YHWheXcTJhjrjOCSCTmoFVi4BJHz/nXRGSkxSsjZth5UkOCS+SMetdVZKZMZ/wCWhwBis5S92y6mM48raLrx+TEQWDBD+f8A9eqKKrMUdT8zffUcVi1bUnU34NuMAEHHY9BU4KFQsYG4HnimDLiyssR3f6qMZYg1WmywEYPHXpzj/OKOgloea/EGaCXw5qgDhEFscqOOfevxo+FbpefH7xFbRmR2hysjMMjO/kf1/GvVy7RS9Dlr3umfrHcQKygAlj5S7l9DgVWt22uYCGxn5jnPWsuazdtzSNtL7GuqKFGB8ykZJHTHSq2SrbgWJz8vPf6VpTkm/MUlZkpkULuyQVxuPpVWYq+N+T6FTjj/APVVOb0QNK5TO8KEI2DPPHJB/wA/rTDguoyVJwAaavJXA7TSi/lpGT8+fm9K0yhGASGw2Vob6sPi0En2+UnQt6Y/WooNqgIVIkYnOF5/CntcqUVqiwI1GWdTsOdu1sYxWY87MwjViFRuSBWsZONvIiPvMl8twhlRvl7jNVLiNWVCM7txB+brV3VzSN7+hgTkSExjjkkn2/yKyJFPIyFGcfhSuiOXmp3M1jtyqjKck0vy8FTuOexp8qZhvZEcatvbAIV8Z45qyy7FC+ueVHatIuwND26jnPt6VfiXhAo4J+9itdxFgAZIy3bhuc1PGGVeRjByuVzxRFfcFtR5QZSTqwbB9h2qvPtAUt1Vu5rSCaJnHQhQbiZC+z0wOvapS299uwexzxWj1MtiKNSHCsGwGJVmPQ/5FaccRWNcscFyH57ds0k7ai6FWdSu0Alu2Kz5n2lVAyxxhSKprQcbalOcKQXKnjP5981R3pliDuBGDx0FKSsJRfNqVZtrHLYTHtVKXBbgfLgdB1oS7mbp32IkUhiSMknjbxWhGmRhsZzxtGP0rdO2qM0tbMmEW1doHqMgdDSsACvzc87hihvW45cy0IXLLn5WxgZ9q47xVIF064H8ajAB9Mf/AFqHo7EyWh82vGTMdwIwcfJjn8q7PwdA5vkJk2PzjdzWvM+UxkmmfQWnrIVCENwB1Fbm7cgAUv8A3m9vSik22kdUUoib9u3kEEgHA7VUnjznB4Y4O7tV2IcraFTqGGBweCwzTd5UEtzjqcU9FHUpNX12Kk2cFmDDJPf/AD7VlyArnByGHORWMtE2TZc1uxSkUxsGGclvSoJVGxjhi3H3R71Ldog7ptMqPITkE/Ip44/Ss24yMj5iG6d/ypMprqQKpA4GV45PTFWVXdjgqoboe9Kwt9CRV+cKNxO7nHarTBVwmdyFhuGMH86za965pT91NMZL82McbW6haXAGMg43fhSktTVpRTutS+gC4bc24ZONvX6VbU7QPlyRg7c9f85qWm15Cs4yJgQxYkY654pWHzD5iT9OPxpS93RBzama2XLAqWXOVx37VFcMBGCSFPHUcUWurCSM+Tb0AJJ9/wCVIB8hG7J/2Vosuo3rKxRmUq5H3QSB8w4qrJEzZJ3bc/wjik5cqT6mUtTPIf7gAYMwwTyD7fpTZEwRgZweuP5Vd1K1ibXZUwd53A4XsDjNXQoKhSDt7bR1/wA4pMly5dyzEgj4BO3nIx19v8+lWYxnd8rckYyK0adkwja5p2wLEnB4Y547CpGwvzZHT16VSVrmstIlV265BJz1zxWbIDvO7pgbcHFVoYOzdiNjg7QMjOMio/LyQ2QPm+YgVS0ZlKPLJjI/mLBwFIOcZ61cKqNwLMM+9bJcthDZMfKVAO31FRZLdeeegNLVPUT0Rmzr5bbPU554qm21f4WyDnNdFN/gc8tYkYXrz0z8pHNQPhSMHPTBx0qov3jB6GB4iYLptwjkfP8AdOMV8l602b2UFmLKAFFfZZBrXPkuINKTRoaQm5l3KeByCa9A01GDqCCSxGz5fyr7KppGx+fP42j2TwijRygZHLDaGHU19m/DxseXkh23AR8dK86u5amcr2Pr/wANFwkZCYYYzu6k16LaAuyBCQepOOa8We5xS0kddbMioDu+dB2Fb8MhaFEBHynqvXmsp7AtC/GeMbTuPcHpTouVAAGVzmsloySUDBHUg9j3qaMEHpgE9COnNDsaRiQSSAEGIDczHPtVlYwVVs7sdRj7tT/y8RoNR3QuiliDxwOtWFYBSqIzA4BAXpz0/lWid7DL4XbGo39RjcBz9B+VKqMGGwrtxgrjtUJ31QWYu1A2MfOORnHAqn+8SVdoYAHk+lFg23LbwRTPvB3k4zxjp2rThYFSrLjtgHNCskFrIjfA+ZU24PzbueBSYDMpY4/2c4zWMmugFC7Cbhnqp5+X9f0pbcOzAliygdG74pa3Hboa6kMgOOh6ntSvKY8sqlguD8vUijroDRPIVYKCM9NoxVjaFKlh82B1FDsSOSMM/wA44VuAT0/zirEYcBlck4B5A6//AF6Og/UULlwWPHGMdOlPZFAcEfd96wkrMbTuRxYKFnYoM/L8taAO1FEoIPOGApA72LCxLtAOSVPHPNRq/lbcp1PGD0+tAoIkWNXY5+YD0qyjGNTGGK7eY/l/A8VlLc3i0frUbbe8ux5TlBkI2MjPT/Pt+ELM2doJAUYYsPTtX0F7yufJWVroTOWILjGDjaD/AJ7VciYMqgjjpnHpWmxI/wC6emST1Izx16UgYAYYlVBPOOtAhhVY8BQcdRz1J7UrbflKn5sjd6CqS1AeUJwQcH12/wBKBx1zkdM9/wDOKHowEPQ7Mnac9aeiMuWbqSMED/PNbXbjqBadQFHU7ewNRLhy4Ax0/wA/59aNE7AIgWRzyfl/umpw23cBzjrkf55oAhRt24sCowc/QULbyfdA3Ajr/jmnsA6NmBKseQ3p2qYHGNysF3YxQBPGwU5x8vc/1pd2WG0cflSsA9VOTjIC+oyanibaDnjafSn1AikTdnaCPm5wKiweVIIJzjtUy1YD9rLwT3+XNRMFIG3fuGc9s0wHZKgDIPABcCnIrO6lW4GAd3egCeVeCFAzj6U1XbgHkjpwKAI5ZNhAUlSPU96ltpQ4OT0AzQBKuMkgE8nJz2pzc4Vc7ucYPagew4KNu3aVwP4SetNYuFH8K9yRniq2QbCxy7gVKjABHI/l+VPHylWODnuOhxUkyLgZdgG09T26VX81FfbJk4PqTimnYzimgY5wedv14PtT0CrjJICk9eetI1H7tp4Pf+LmkacKAQCVzjhRkUbBy9QyUAKFsk55P51IZlXcSVY46YxijYmotrCId4BYDr607BHOQATgc88elBlJe6iOTqCQe4b6VOuMDGRgjHA60DtYWTodpOe59KrhdpBBB+go5U15g0TM7McgfNnlSOeP6Unmd8BcH/P86watYW5JgfMwTOBnkZqFcqSSF5J5Bxj/AD/npTegc3KPZcY5Pl46nsfXNO8shSxX5sj7oos7BaxIvGMDlvbrSfdzzhiw+U9qXqIOo53dcZ6DFSIMcY7jhjnmna+oEvIJ2Kc88g9PemnIJ44yMAd6QDgPmAyN3TYetTqoUqOCVI6jn8KGA7cGK4BAolTDEqDwBnjj8KQEfGSc854A7+tLAShkOTlhg7hkcnsKaV2BZ2OyZQnAJ4JzTiPl5wMHgY5oa1Aq+UwY/Nlc5PHzUikNlSCwyT04/wA8UgGvwMKOMcHP/wBb2pqs6/Lng9SRzRdLcCb7wYEggjjPSnLlc4Y7jwQR6UwJItjK4ExQgZ3Y/lir2CVxg89CBmkBXC7XYsxLd+cDHpj8qe6KVGAd2eqn/PpVxk4lw3IfKI+bLEKc5yeKaCkoOVyRkE9MChaI6YP3j8rP2+/Gmt6XpF7b6cJJliUiAA4Cg9B075P6/h+Ilr4tuNVYRX1wv2xQdsQO098HGOh/z7fbZRd0W/Q7qEbs8q+K9y009tBa7RG9htILYHmAfOD75/n3r4X1nTZrfUbh2bMgl/ebBnAwen+e1e9Fqx6sfhMvT4rb7QWkHlIOSGPy/lWqLixignM0attJ8kZ43flRLRnVy+5ZmL58byzscAuxL7nJx/nJpscSNMCDHsyR82Pl9f50+tiVTi5LQyb3wvZXTiRICWllYMEB+bPpWBP4MtXLxpCIC+AjL834EYpuyVxVIcqRyWp/DVLmIj76qTtRgAO/XFeX6h8IZ52JjtoovLYM21Rg47UhSp860PK9Y8EXmnyyiUFEXIDLF8vH0rjZ9AuvKaQJIUDEfKp5xQS043ujGa2MO+N929DyM4quDg5IORkrjjFMnSxOjIdq8biRj5sDNSSIFwC3zZGVB6CkWmnNaDlkdtqAED/dzWggWQL/ABAKAvPQjrmg2jJxlqXoP3eWbLKSMYP+fWtuyuWVv3jFAOxH+f8AIoN4ySOhsrxYyWIDZ+4c8da0JLlXACfJ83JI6GiyejN07lRsKTxyMd+pqncsSAxxleQNv+fSmPqZki8o7My8jgHjH+TVJ225O4Ns527elTyoQDADEsGHB245FNWTCMpcZJIXnB69KiUNALUbKu45Vio+ZWOeh9O1dl4dH+mQyRncN8Z8qIYJwc/gePzpSXKzDENSi0f1Nf8ABL74g6a+m2flyyJFNYvZSPKp25O0jK/7OD/kV+51yJEYQyKfOjwJSq8A+gz796TT5T4jHQ5K9mVSD8uxhlDnp/nvWlp+4SIuF29QWH604pN6nlVNDtbTGGGCT0BzwOf51eSPcQVG3B6Y54rXYxlsTeWQAxySBkAH/PapYyqqWLAndyCOO1BjsOOMlgPu47VA/DL/AHsf0oEVJe/O7HpWFfrvjcMvCg4wcZp7CktLnjFlEx8UXpZhtMacKO2P58V7Dp43lFXgYHzYq47mS0OogBGUY4Y8c9/wrQEZIXJOR6DrWoapE4UKo3DPbpUkjAqQFPyLwPf0NBJmXPyquRliDx6/Qf1rLCfMAoAyf4hn8R+tOVtAI9YUQ+GPEDXSu1pc6eY3XH+sf/lmV9CrEH8K/A/4UC8tf+Cjur2UkMcM3/CR2UtnIQVkNtsIZh/ssCV/4CKHYrRH9Dc7ecgkcnJYgkDHA6fpVPvtxkDpkc5rWOiQnuM287sng9xzSBQcnLHBxxT2DYlReGOPu8fN0pHhJ6HI7BO1N7ha+xHEpyRhiAeuOtWkONzEZ5wCOOlIatsaVqykjpu7Y9K6G0XOWyWHBxn8KNiTWRAq4OwE8Kmec+9SlHbaXDFQT+FYbMrZBsPoflbjAowcE7WCrnORT2uIMNgcZ46qOo7UKpZ9vClf7w/zzUhuIwxgZxxgHPT3pwXIO04wOx70CHJGoAAxu9dtSevXOTgbafQBMD3Gepwak2nP3W24GSB0H+NC0YDxuXCsGXB+U4pdpByCRz3FICVVG1dwLe9KqhVDMeBnt6UAAVWJ+Y5yNu0dPf8AnT0VuMZ64Bz0NBcFdlsQNgISquzfJheR6n6V4F8YPH1j4R0q5l+0CKX7O5VmJAB5Axnr3/yOeaTSi7nZQhzTP5uf2sv2nLy5u7vT7W9kdQzDaG6n2/z/APW/KHwrr3iL4p/FbStM0p3ntI9RX+0QzH5V3gM31GGx9Py+IzWTqzd+h9hltJRgf0t/A79kCyj8Baf4yunhtrc24c21zpzmedg20yNL5mFz8uFK9O/TM37QPhPQbfQ7LT7aGwjtbOzKSsgVZosjPJHOPzxz68/GVabjUaPT5uWx/Pj8edAFjqF20ExlQTPhFPTpyea+NNSLmcGOInYxB3Dt/kV7uHUZQTXY0U7mGshEq7g4l3fIFfHHtXe6Dqs1vPC6Rh1R13jbg8d/513x0Mep9FeHvHIS2dHuSjIOIk+6D/n+db9t4ysprqC5mb7UwcFdw5Ug9j+Fc9WnzO63RqqjUbFfxFrn9sxT2t4rNbOf3Yd/lGT2Hb6f/Xrwm70Ozg1RZmuUtY3fCHGcH6fj+FephKfs7I56q9652M3gWHyIriKc3bOvzRYO3H5/5/ngXnhqxCBebbn96GfgHsf/AK/+FdkY2OerujzLX9PstMeZYwMkfMQO3bpXmsi+arZB+XOQD1rp0SsZFEN5qMpZSqZ6LjH+cVz12qnKg5B446f54rSnEzmYFzbFgwAPTgrgYNQW+lwu4JTdKB95lrWOjM22jsrDQ+iFUTcBlo1Ar0PQ9JhtSqqC6s3zuxAOPaiWsbj2PY7FoYY4xbqgzgeVjLZFb7yzmEhXCKR/d5PsKhyaWg9zzjxLBINzCUiTaeGXvXiOpySxSSeewd1AzharWQjl2lQBiQWOT95u3+FammTDzOu1gcYx+tTytgtz6G8GaoLWDAAZJIhuBPTjsa9AsdZljbzGfgSEjIz34rOUAincu3d45cuB+68sHcByGz6df5V2mgail3AHLIGGFbzCO1c9Xew2cL4vg8yaZ4W+VlIZlOe3X8K+bPElnOqSOQw3Ej7nBx2FJRaaRJ59JdiMhgzcN/C2MH0r9Kv2FvjvaeFPEum6T9rltdSa7j8pFuGUOoB4HqSMj3wPSoxNJ1cM4rqc1T3on9kP7PfxOsfG3hXT1uDuvo7VGiu2ckOvcNX0U0gm27XVlGDhG6D/AD/KvkLct0cLVmNkyuduPlyRuXJH+TUiq5KB1blgB8vBGKzqCCbBVgW+72Uc0ZbhQpwTUaMBuGwAOnrjiq7F0IDZwej44J9KlWTAcmWB2kqWOAGNRGGJtshJ3sccL6ev60+tgLcTBnVGXBH90Y/z3pHUFwu7qDnvj/OKaTsBciIVVTLEvwArck1+OP8AwVd/aws/hD8JdU0TTr5P7Q1KN7dLeG4ALPvwNv4tk104GPtMZCL7gfxA+IPEGo+MPEN7rmsGS5vL26dhvfcqrkkAVJFKqHbg7SccnFfpcYqKGtGdnp8kKpGyvli2CGPOK7PT3eKJZJvuE/ulC4zWiTeg76E9zpH9oKGBAB+8xX/PHWuX1Lw7NAqEA7e7etacqQr3ZyMhRJBGVKtux/n9a09KvlEr26yLswPMOPX/APVRyRL+F6nYeSGTKKWYY4x+tTf2e8o5Qhv4hjnik4K1kJbmPfW09sjptfbz90dfbNeP63aSRO7nfw7HLck1Li0W5NSscmGR8rtwSehPIwazrm0WT5s85A/D6VA78yOenttpKEdG+U4o0DxFdeHNbtxEWCfa4jFJv27HHOQeoIwf6dOBrmVio7n9Zn7DnjS98ReEfAWp+Irt725GmBIZrhi0iRM+eGPYtz+H4V6/+31pcng/QJNYgMlw174aiv7dcg78qAAP++WP4V8PXpJYqUf63OuF4yVj+fb4fXxvLy5spLpCiW7tKrDDLknG788cdffpWs6G3+0yNJ8iRkqVGMgdh+dfQ4aEY6dTXeTOaudVj8yOZXcZLr5SOQpPfPuOf8K8j8ZxwtdwyRKDJIMttPt/n8q6UmpjT5ThLe5NvMGHzPuI3gdK9CttZtpoEhmZnuApKZ+6fYCt0uXYrmtqcBrD77qZmBJ6oobtXnGqyuJA2AkY53Zz0/yKFroW5aXDS9SmtpjsJKSnncvAP+e3auqa980sA20AKTxkt7foKbTsKL5ipJendsDbcYIwRk/T8qz/ALd5Ui7WKtnoTyaVmUbcWoJcRjcwDL7/ANKz5ZQrM47DjJpATxXBPJDLjA35wKSWfdkkggE9ONwp3drDjuN+0fIEIzv6H1HtTzMPkGDuYDnHT/OKlpSRcR6uE34JO5cAg4z7CtfTJ8SRjcysr/xngcccVi430OiEuU66e9320MbTBygIQL0UelZxnyQuSDu46elYzpnVFuNkaKzkFEU/Nj7uO+K9o8P3d5o2l2jTrstNWQNHuOd2O/8AL3/CuOvTSR2U5LSx6F/bcgjtLRY2jDISW56H/P8AnrXtngC8S3vrGQQyGUzIJmBOWBI4H+P+FedVgndI7KUrEfxz8R6XePfqsU0H2CAxmMkK6kDvX5faxeo1xczxvujed9oY9cGujBxv0FOWpzrX7TYwR8h+bjkZo82XI2the/Fd8aaig5+VjllbfnJYHjGKaZWOUDfMG9aqNON9ioyuT+ZO2ASfk6jHQVIlzKuVBwvqwzVxpw507GnO7itPPtyzFQGyvApDdzewx1aiVKxUZ9xFuJFO5ief1H+RUy3bFgCTtx+VVGnYpuMSYXJJYfMj/wAO4ZqKS6dQNvc4yD3qHSu721MpS5dyWO6kGNxBXuMYJFTfaWJVSGXHPXmj2bb1FzJEYu3yTk8HjHSm/bZBuO/p7UvZJqw3UaLMd4zALghgePSlMkjqFYketKNPlldGjleBRW5kTKqfl9feojduc4bf6ZH+fStLMxlLuO+1yuu3aeD8xAo8+YbcHI9WH86ThfQUZ3QjTSMPmOCPSoVunR9+GLbuOafKlohSkyxJcswVxnbn5uetU2uHIwD8oOelX7NcpLmL9qkynfZ/eqMSOA3zE85x61n7NNkNtkEkr8k5+bFQ+bIAOCBn59w6CtFTsNycSR5ncdQAo44quJnbO1s4Jx/n8K25W43M5yaZXaSVT8xOc+lKJHMYJOHDH5aPZ9yHJkbSlguATlgCAKgmZyvAY9hx0NP2aFGbWhXBljRsFt2euf8APvUazzhW3BjyB16VcVyoiVToMmuXeMbNwO4cAc1TmlYMd5CvtUY5yPcVSi2c9WpYi3yzZhBwGH3sVSbQ7+ZiIm2KD95uldMIfcZSqKJUk8K6pIUcO24MAPkPNXj4M1GWMHEr56FVPFbQglrYx55K6JJvAOtPag28M5QcyYTj8BnpTz8N9bkijTa8ajkbnCt+FauKitDOc5I6fQfgj4i8QXSRWbEOxC+acufwAHX/ABr2ez/ZK1GJ2uHeSSeYAyM+/Yx+g4z+H8qUIcxx1KrvqaCfsl3UEblmhiDj975jjkY6DI/lVqP9lpI4zEkcMMeR8ylRz7/5zR7PV9kT7eJq2/7KEM4BlNqu1cggDj3Iq1bfsh/aXJicTgHCpBCQev1p+z2QSrQ5bG3Z/sUzX8DtNYEtAxzlNpC56/8A1v0rC1f9kiCygBcCBQfl3OGNXGjzOxz+2UdtzxXxN8ADoDmaA+bG3BZEG0H0/lXkOvfD2+tIo/s0ClS3I2dD0HT8K2WHd0KNVs5A+DNZ88F4FWHPzBR19hV9PAOoyozRQlggJeNpMEVcqFjT2hlr4O1EGZXglKp91WbGKsJ4Nv1aFDbud+DjGc1LpBzovQeBr5g58gYH8ZbjNSP4IvIGQeQ4ZyMso70/ZeQ5VBsmhnSZokkjd2duCTkV0ttHudMfJkAdsNj2rGpFQZ00paI6K3t0ORjpzyOtTWtuHu40IO3eOO4rinHmR1xsj9h/2HbNLS908qd7SBd7sM9uP5fpX60yBlUQtukJXGd3cj/9X/16/lDxTqf8ZKj+hOA1/wAISZ4749aaym0hoXIl/tOJFUgEbTnOR07dKWIyTRKS+MscDH3q/Pbrk03PtobtFhZCuAzr9dmfSui06TzVAPVCQR6mok7m2jL0rN0HLDnGOSKoSF22oQdx65HK0askrPEm1gX4zhsngfSkVgInEhxgDr1pcvQDImAYMrDfz3HFZ5Z0QhV34PqOn9Ka+I2hsVJRuUr+IyK5y/VfKIkcfK3ynb0NdCTiyraMjhmAgZinyq2PmHU1zd0fOIAJLA569OfShJ9NylsyS24AUkp2556d81tCQywnOWePIyp7ev8Anmr62NIJctzIDYmKYBYt8ikcmiSLc5OSv9/jpWt3GzC3O7D42b+6AQflZh1qxHsbLDG49f8AGnayC1tGXJCGRliRlbjORn8KZHHtGARuA5ABGajZOwS380VJCwJKkK2SOaoO0pkVGBYZzuxVprl03MFdS12FumL42HYyn+IV0GlStJBsdVCqc/MMc1HI+pWlwePbIepUNndj+dDK4D/wHOMnjArpT0s9gjoxJ22xon8fJ4/nVMctzuwR1U0rWV9xdTLued2A28E7cisub5lXggAdBSfxozlrcjZfKAdzgDII24qplhJ8qhw2Acr19qpRsriasWpCjoFy2VJxgd6rovzEZLNg9DTg1clq7Rs2sW1lLZO31HXj/wDVXTWrMmCuenHFU2pIzvfRdC8yiRN4K475PX6VQWWKFgu3zOeTngZ71CgpTRN+Xc2YnVkAQ/KeyjtUsbuJAqIQo5JJFK1yUjTWURLszkuPnDDtVaXy4oZtwbBI2tn7v0zTXUFueJfFy4jtfBWrzBz52QWG3quDn+VflF8B4orv40+J7kkLcXF0ZY/k5Cqe/wCJr1MCr0ZX/rU5cR8aP1R1BS0jIq7NuBwcdO9UIoeG27s9+Ohz3rJat+Q7KK8jSjYsi7kwygAjOOlO8xVAUHY+4np2q3FxFzXbIX+UHkFTjn+VRyg4TAJG7nC9sUm17QqOqIJyCGIBBwAOf1pkYRigIy6Hp6D/ADmtOZRhcLHXWLAA7R17ngf5zWsykjOTj1zWK96TZUVdjbjgD5cEDoDnPpiotqbvN3HfgbVHP4AVvHSDb1HUjclM+5ERkfhiPkbj3FZEmBIUc4JOAAf8KI3U/Iz5rbDgyoQgY47jPSoZ2z8pIXOR07f5FdMmr2B8zvYwrhPLdi/EbDk+lUJ0whyNo6AgYouO6lAxZCDuRgfm7DvUcRK4GSe/NMyqqzLELhjkfMQ/p71OGQkFiflf5j6VpBXXoJtai4AyCGAzn5qvwBAA2W3Ajqc4rTYSVyyWD7yvRf7o71NGpGHct1FUtdEJrm2BnVFIOSMnBIzUEybsHeEUY4xn/PStraDTshNucqEIUevSpFGwYBJYEdqErszlvci2gOGZTv74P+fStOBWXLtgovUEZ/Km9GZ290pXb79igbdzHOOwrLC7sMD0z8rD8Keyt1DXYjkAHJH3OenNURsYkgBRnHNSl2KUlexQmIXPG1vQ98GqTJw4QkHdxxmn9ohR38yW3RzhgMMrfxCr5ULkklQOrYx0ro5bIhU73Q4MqHkkc4+Y/wCeaay8Bsg/MMBhS3JSu7DPL27s5ye2K4fxcTHaTRxcLLFzuHKmjZ2J5HsfNTb/ACH+cuQTkjtg16V4Jt2+0wyyfOfLA4XpVLSNjJ25z3uAgohUFMds/rV9W2gg7W460oycdC372w9lICnJ24wcjk1UlwWwSNuOOa6XcJtNWKu0qCCeueg5FVwGOzk4yeo6e9Zy0RbaUL9f8hkp3IQAwbp09P8A9VZUq4CqQwy2NzCs5RSgNRUnczpMlhuP3W+Umq8ysgJ6gngk8ZqWZ1NipIwO44J49eP88VQb58qQdpHBxRsVzRat1ItuCuFb5W59D/8AXq0Cu5SNycjOece9FuwkAJV1UglWIDlewqwR8pbaSuec+n+R+tYt3ZrTb1Gn6HvgE9PelYHG4t8uOhWpLmlHcs2zHIBGR7CtRfXgEfoaZLldMcMjnng/eXtUUjBSBkjoM7v8+lO6WhW2hVkXdtw4IyRkDjn/APXUE6iRGU59gBWc0k2O3u6mew25RieuE49aduVerYBbuvJqo6aIlRuUpAG3A7to7Zqo7Ooxk5JwwI6CoafMrES01K7xbSxxk8dex71DJkD5cj5uvrV3ZD93UpuQCSAcq3rSq/zqGC4Y8DFVCPNIm9zWTaGTcPvHG1R0I9asopXOBjnHT9a12HGm+peidVj5J4JDYFTENggDqOflzVJbpg9ylNkKRtPtuPWs+TPQkdfSnKzWhPxaleUI+FPY801SVPzYAHt/n0oWhNSOl2w+XJcLyAMAtmrojJALZCnpkVpHUztcZzkDBIPcDimk4UZGGJ54p308gMmdjvOfujGMf59qov8Aeznp7dfpV6c5zSScmiBmZOQCfm7nsKcvIIVepAP/ANato6NMxatocz4nlRdOnYKCUHJUV8i60/8Ap0pVuXOeD0r7Lhr3qjPjuIW1TuaujtL56LgbAo7969O0fA52lmLcZFfbzirH58tJXPYvDcbvPBIT95DgqOh/yK+yfhkhjEKyRZKgc+tePi9IsHsfX+gyArG0YHYFcV6TpxJKrtAD88L2rx5SOKfxHXWsSYx246881p2sKRYIyMn5h64rCT1J1L6D95lWIUdFx1qVAQSMDbnkZ5JqB26E3XAQjrzStIUOWDFzjnP9KaWupUHd2FVUbLLnaOueM1YBRMEdDwUz396I3uaCxMd5YDYv8JPQiplnjLldo4xvAHSj0HsWtiq4kOTjHCjpjv8AypTIQhIBLfTp9aUl1Hyya0HLtcttDK/VsnpUcY253n5lPK56UK9iXoyWMGNi+evQkdKsW7pKxXOHU4zjrUXtdMosNlOMD7/c5xiopsbgwQ4Udhms7dRFRiLliWO1U7k9asxLmTO0kgYBbufWnzPYtxsjRjQAMMYfPp/Om+YVYoRnsDipILMEa8ySLncfujpxUuMMXZiFXG1dv3fyqlqFwZizKdvyN1GMGrW3aS+3L8gAcd+9LYRPGu4MxVcjvn+lVZHZ8rsO7qSe9YSfNK49i5CqsgMnPTII6H61OjZT5l3bfuKKmSaDYkCgjcxK7cYyfz/lTZVLONpPT7uMc0wuSQAhm3LtbHygjjj+v+NMSCTmSRTkn7wPX8KmSTRpCXQ/XaMOgwAd2fmDDHH/AOulw5ByNg3E5I619BbVeR8n6EICmQgAqBjqeTVxHU5DHbjOeMcVTBK7DchyNvzKAQaa6g9BjC8n/D3pBsSZ3bQcED+6aGVBk5I2nqTVxVxBz0AGX4GetIxHykMSynLZ/wAKlqwBuIyQpyq4Y47VYUkouc7QCRgf19K21cbAK43KAS3X+9inImxcDOT128d6FuA0funUrkAgck5xxUqEcHB3E91pgCqjA5JX5zxjqKk3MVcYBAOAxX+VAAeNwwV2rk7hSKN20HIyTjjpTQFkx4QEFivYY6mq0cq72VSduQODzmkBZPALKNoz1J5H5U9MZZSTxyc/rQAkjMoYksFxkUwHBLAsrJg9O9ADMyAnPBHTIqIr1Kup6DbjP50AOXcw+fIbOMleDSKxDELkKrDv+dAFqOXcoHPyt9alICglic5GeOv0p2AqvESS5AAycE89KruPmU7iD3IPakBetgxxvbg+1XcMnJP3T8x9qa0YCt82FyOAOAeaQN93P97ABPpTasGwsaq2MgYB/A0kpK4AA+UnHNDVgZYBwgyvJI52+lVnXawyCR2JNSNNWJV+VATjG7n6U5o92HyeMfKDT6BHcOQDlj17daoxoWmPmbti4PXFIXc0Q4O0c4xj5R/nmn7UHRc/3m9qBrXQUbhnj5f4cDGaBuO7Kk/3StD0RlyuLshnzKSSfl9Bxnmn9PvfL8w6jpVaEra48LjGckA9cdaQg4yOO4OKFdAIZAuATzng4p3By2cHOeOgrKStqFtCPawbIBba3pT3OcAIMgfwjFZ3ugsSKdygY43Y5FOUEsBksFI6CmvdG7WEkTHUt9QelRFSPmAP0zzxQiVoWFzt69wcbehoVXLZTIDcH5RQBKrEDLFgd2Pb9KlYM7bcdR0B5pCE+645PXsKm2NlTkdOev8AnvQAcDGQckev6/SkO7GMnZnnjPFIBWULgg52jniplHQADbxn5M5p7MBemBtyc9c808sdwBbaMgAsPane2wEEmS+OrZ7DtUJOOq8ZHIFSroBjc55zinRkHbkflSlsASNtxjJ25PFNJ3sG3NjjODwaYEpkCZYEq304qZZXOSN2DwDTAmjcc5IJ9/8APtTuYyThuemWpMa0ZAzsxG0ZAPYcA9KDMtvBczrC07pAxS3QcswBwBn3/D61cNWdEdGfA/7XXgG78T/DHxPqw0qNriXw880lq3JEqbsbeh7Dk4+lfyv+IPEv9ja9FfRQSx/aZgiws5wp6MuD7g8H09jX2mTf7tbzPRw+rOh1zULfWbVGgUtFGpPmsOeQMjPb9RXzXruhHSrzV70XjXS6kQEttpHklRjI55zkeh69q9u1l6nrQVmjyZpSqPkYUE7mI4OPT9KyhM80sgBDKB/d4xnvxVJ20OmWhJDFj94HEx5zsHFWoLtolaNypYMSilegJ4z+tKL0Kgk3qdBpmpwM2xiElONpK5xn0z3/AJ11dlpEd4FYpw2MgL1q+Zq9ug6kbanXL4NhuVCxR9ju3AjJ7/1qhP4CtYma2eyVC6lVkXJGfUfn/nFF7sunTTi7nivin4dWLRXME8YaeRz8yDAPUfjXhus/DiSCxkENqfKQkcRkH68d+KoxcZXUWfOfiPw7PaTMZINsTfduAMg44OR+VedSWzANkqFyQflP+e1MySbijMM+0sG5KdQFGcVaiyPnA5PTI60hqMop2NG3jKkNIjlixC8AYqzENpCbcYf+IetBoaIXbnapJI6k5x+FJ5vlNucAlhgEe3tQawSUbl2O9YYABy3QHtW3bXiv8sm7HfBxigtaM0ncNHuBHIG3aKoTy5BU/d3Z6dfpQa8xkzTAnblmOf4R096ot8+5gTuAxlegPvQQ5MYpwMbWU55O73+vqaC5BO7JHYZx/T2oCT5tixDubcGH7oHJwtdDpVw8bN9nysgI2Eno2eP1/wAilK1jNrmVj98v+Ca/jyGDW9J8NQSDzboQXABGVE5fABH1B/AV/URbTvcxwSyq6H7HASzHJZvLXczfU1z+R8hm9oV7kwBXaoUd+W5rQs2C7W2n72CM859K1g7yPBk25WZ2luqsgwNgzyzE1diUggknn+GtCeXmRbHzA/MRgdPX2H5UnVTnnd3zgUGGw8jgDjeTjA749qicM3RQSO4FAilLzkbWLA9uKxb3JWRSP4MAqP1oCyeh41bK0OuyO4HmvhBk4zivXdLiddu4j5cfrVxV2Y2cTp4lHByQc4zitBDhV5Kgk8mtQdrDwDvwQ2O4z1FSPjAJOf8AZ9fagXLqincnKk/dB6nHSswDkBS2D79aoGQ6lCtzpWpwSFmi+xuZPLXJAAz+HSvwesLh7T/gpbot/MnkfbbSE2ZAADKkJ+Ud++efc0Rt1A/f2A74EO77ozj39vxqTAydwwvG4+orWOwth/cc5HQ8dMd6RV6AKx9COOadgETau4E5/D3oVhGTyQMdSc8007A9CMoUZeePckc06NgCCT+A70W1H0Na2GCrDGc9fauitmHBGQcDGAOKUlpoBuooWNeOR2xzTmfoh+6MbjmsUrgQEbsKpCjJycdRUzLlCpJLY6KKQ0tQEe1TztIH5UoiZMFg3PTI6UhDGjKlRgHLH+Hj605JBgKVA5IxjmmxD0TOGJP3yRt4PHcU3JBPYZ6ntQA8fMQP4h3A7fT8KkIMZXOdhbBo2Acyq5652NwM9Kmjzgnr6dqQCnnBAz+HFBVmACnBHPSgCchl24Xr9/jtT1wuWXrgDkZxig0p7mVr2t2fh2wkv5XQbRtRJByXOevt1/8ArcCvxx/bE+LV9eWl5vYztDG6YiYjYhJweO27H5n61xVpKMHc9DBx5ps/mP8A2idY1jUbjX1spZftccwEdzETwhAz3HqfT6jHH1f/AME4vg81xrl/4hvFW6mu3Q+bOmWVC2SACfp/L0r4fGStBtn22GSjY/pHv/jRpHhb4dXfhVGtpktyqG5WYbQFOeOeTkckZ578nP5I/tH/AB4jb7VHBeebcmBt8SnqvbFfITvVxFlub9D8f/F2t3viHUJLiScLJlgF3AhQfr9K8s1XTD84dFV8/fyM5/D6V9Jh6doWDVs4ifSruOR0ZQcnOY+D6ir9pYzIu5Czsp/eFW9PSvQ5Vy7A7WubkE7RlYlDfOcA9cmvWvB1gl9KINh+RgxOTk/TP0qOSzuEdz0XxT4QtLPTIrqOdvtJBYBido6ce/avk3xdd6k7Ti0uvI8rbsC/NuIPv9P/ANXWu2lBOxlUavY9L8G+KLrVtPETXYS5gj+aMnHzd8ce1T6pcTsz+VG07ouZmjIPHTPtzW8VZGFTVnjmrNJPLJ5m7axI2uvIriLiIQ7s8EnueK6IvUz06GRKpjA+X5c9FHWsS43u/EeRvPQ/571v8K0Mp7lGa3w6EAnpkZ7VetrdNytlQwAzkVUVd6EHU2JT5W8vjPK4x+VdMjFdr8oAw284pzjyiOgs9bjt3RpZMNuAwB3rpYvElsrhGuU2cEncM0WY72OS8R+JtIdXhFxvuHbhcg4Gf/1flXh+tXsbzqEcSBlJbae/vTjFNCMA3KKBuZc9cKMEUkWqKkgVWy270xmtHDlRW2p7X4Q1CV4IyAeMfXpXpS3xCLGzhNrZ+Ze56D9Ky6PQSXLLU66C5WexRmJB8vAfHXBrGt/EC6XK7q0qpuPmojfMw6f56Vi6V9gtpoJq/i+O+MNuTHDER8kbLggY7/57V53rc/8AaMxUqNkePu8A9qiUbSuJHhuuBLa9mRGA2k7I8+9UNC8VX3hTWLHXtLuGtdQ028SVTu5YIwYqATxkA1pGJzuyR/XL/wAE1v2qPDfxH8O2lkmqmK+tIYzNalirK4xuUZ7/ADDtxgjqK/oFilivdJ0rUrKRHiuYFNy0Y/jCjOR6ng+/45r47HUpUcU0+5xVFyyZKVkkVfvHGRnGMH/P8qt20jMrfaGAkgHyME2hscfgfyrz6nYgqquZm5Kru/WpGiZT97BJGDg8/wCeahK6dgEEpXIK5GckAVDIUy3BXkZUtxU22Aa25uAWP49B/n+VBwuDngHoRTv2AliiYlpCcMR0HtSOhLpgMdvT5sZNADPFd/BoPhm91Gd41dISse84YMQcn8jX8G//AAVx/aAn+IP7QFz4LsrszaV4Xtw0axT5R5JWJ3Ng/wB0D/Jr3eHqfPi3J9g2Pyxtp0CEltzAcNn+X/161El6EqRj72B2r7yEbgb2jGSe7jQg+VkZ4r3K0tCYYUZlSHsWTn/PFaqKQ7tHQ20UMICpzg1YntLS7iMckfCnueM0xLQ4C48BtqWrRJA4ghdjulIrJu/BdxouprHIjJF5u1JNnytQPQ7S30t7eMJgOjKMMF9PSr8drayK3Ijx7++KAI7mzsp0RHMe5OjE9frXlHjPw0REJLaMlevA5AH86B30Pny+DwXjwvFsVCBkgAH3qAsVwpJx2yO9ZyhbY0p2Mq8TO0ptABPbOa5DVREkunmRS9umoRmdk4wueo79cVEdzSEbzP6jP2L2li+Cfw61QyBGfRmEEG7EoTzGAbHvsY47fiBX2V+1hrbfEX4N6JqFx5P2rQNGTSr63CkM0SxyFH565weeP618vjElmE/66HXB2sfzGaDePp/xF17TYC6fZNTuIY8KcNDkgLnscH8fw4938VWcWhTvZSSK0htI3yG4wwB5/E4/xFezSptI0unuePJeLwSu7y5iWAA4HoPeuW8RzRXdwJ4IPJRiBsDcD6f571py+9oOO5wV5HHE4UD5mUdvT2qhHfmCQhCduQPcEf8A181pZ9CR1zcLOrbgQdvp3rkruJGVlcgg5xuPf19qqMSmYMaeS5Csxwx6k4HNXbW8YBiDlgCBnocf/rrSwtie4uVZN0bHdnkE9DWW0pZ1y/zDqB3FLlSGpWZfhutqnac4z8hFTfbDsaRjgAYwV4qXTNIvmQ+G8DIVILHdn5T0qb7R1JB4PAxSlFJ6FsZ5/BbPf06YqA3m8kKxz9etRYC+k7yJtDYHFaljKiupeQHaxI2kjmolC5spN2N5LlNrKpy2CV9c1oQpkh9wPqAazkrSsbwnbU2tPspJtUh2gOhYbef0Ne3XZC6fp9vK24WhxHHGcbVOOAPw6f8A6646sOZJHXTkr3R0j3cMQtUhQurINwbqvY4/SvZfAOpG21K1LZZPOjZQTySO2fwrzqkEo3R2U53SOR+PGolp9Te6WC3nnHzEc/TnvwB/Ovz1u4t8zZTI3H5V6ZrtwkElqOVRJfMzCu3c4AxuPGKcqABj/AvXj+VdEo8rsXoiSMI3IU/IeFz1qdAuA+wctztHb0PvSSuxwdh4bLKCCCG455/Cph5YyWB4OTWlOOppKVhG+cDH3e/FRNGAAHI69xj8606A56EYDHs2Qc8ipUHIfONp4560276C57DyCxyAfvdFPWpfL+XGOc+vejlaM5TuThQF245z1pAu7bx0POBSSuIsdMhQCeOoqIxx8nbjr8ueKGnHcY4KvHGMHIAPOafx+fqKVrsv2hG8acgHHHRepqr5OORj65pNJEPUesRb5gEyD1xgU4RZUhhzzxTS6BsIY1HODjpxwaq+WS3KnAPPHf3oAe6BcBQ3qOKhkTgbV+b1AqraAldkaxZyc8DpkU7bt4K7gp7URVyXLlEMC8EtwT9MVVeMc4GcH860jG25lKVyE9v5j6U148EqFx8oyc8VROiIGTGc9QfWocY3c9PVeKenUTaSEXoxAz+HWnZHI4JJH8PSnouhk3cZ90EsADnrioMZZcAct0IrWKREr2diCRAhDBd3zfw8CqDR7t2SMEkjj7v1pnNWupskgyzFiibEIwVHU9K9W8M6PBd28c5j3/NyuP8APpXRB6K5zyR28ugoqLi2AYkbQFxgf5NdDZ+HIeN6ZGB24HtXVGOhnzLZnUwaVbqioI0RR9zamMmrTaTptwB51nE7jjewwcVvCjzWuYVJNXseq/DfRbeHUo4rJITlMlEX5lH+civpfStOuLmdIzCzRhyWYjt/n+dfRZblEcU7Nf1955mIr8lzo7vwSZt0kUYlZFym4Y7/AM6xV8EXUzNEY4UIPWQcD8R9K+kp8HUm2rf1/wCBHmLHQib2meB/KST7WsIm58sAZBHtVpvDT6ehMUafZ2JDFF5HT2962/1Nox1a/r/wIv6/B6Lc6u18P6o2nq0AUG4yGJYgsAMc/wCe9ec+I/CUkkUi3kY3HO3rnIqq3DFKEG7f195CxkJPfc+QPH2mpBcSafIShVt21vb1rwrVdJtzKrcMUALDNeH/AGfRhJq39fedsZOO5gS6RZSAIYVjfJw+adFoFnbZnP73aMZHH49K5auDhfRHRHQz30a2WQ7UyHz1XNVb7Q4BbebE6IEB3ZH8q53g1JXTNW0tDnY4o4yyMNo7ZPBPrUIgEokKAkKPmOelYvCS0TKurHm/iqzYtBJHIuFJBIHIqpbQtGkYQEhiNzV5uKocrN6epvWycgkfKOmBXU6LbIbpG2htzgdOa8qceVndT95H7A/sfaa1u1mhB+baFdeoGP8A69fpxErLArjLDb1XnHua/kfxUt/rKrH9F8CR5MhSPJfHylrjT2d9xTUI3UZ7hWH9atD5rSNg3zMPm3DvX57bQ+zg01dDrbhvmjcdACR0NdDaKIlDIADnt2pGpeZic5AfGCeP5/lVGUhiEUneAPu9SRT6A9CqzKq7YwSRnL46fhVd1KqykneR/EaNxGa5yD13A+uc1nyybZkVQfnHIxTStqbxSSK0vJYcLxxk9a5TUkXKwlmwR8px1PrXS9JFKN9CpKZFiELlmbqkij5fp+lZ8UJRy5xGCR1OeKzepfK1oixLtKYA+U9PrTopsggA/JgcmtI31tsabMqFgsvmdSOVOMZx6U+U+YGG0qSo53dfrWsbt36Epe9YiTzCOTkNwoA6+1acfl5YBG8zA3MeRiq3uin8XmXN6kncflK4JXsR6U0hjlgBlCd4HYfWktGPczpPmZgV3Lk5+bGKrRMN7yZDKoBJ2nJp6WZhImWNJPmbGOduBWpahfJKMNmcYI7fjUt9AsyeMEOUPPZhSAswOA3BIVSa0j72iEivsGSN218nhug+vtxUTfLkYO0dxx+VHNoIyr4r5ixKSR3KmqLFTwp3c4fC/lVb/Izl8RRlcuVjPCg+lQ7jG2YxwAPlIqnFcqsJ6ajd2eMHcM5yeKniBVy7Deo6+1EdYO5NnLRGtbSKoXDZ2nGMV0Ns5JAwdxI7VrL4NP62FJKMy27bsBTlpD1XgfSqS7Gdjs+XPIJ7Vklfcyk+U1bZVWEMB+Y6+1WVcK4IBQgAcn2qopSVyepamV2KMgJZR0x19aS/kVgNgGzZ6cg0oq2oW1seJfFFUk8O3scqAxPE/nvu4C461+Xv7OkCx/EbxDdrHl01ARLIxycbzwP++a9XDK1Kb8jCsvfjc/TO6LM7SO+OmSR1qC3bLE7uBgHjqKxi26jQS2NRMHZwTyOhpZOwAPyHJ9xQ3zy0DbQhIZWG/hf4MDjOKjb5iy8BVP1+uKG1GS9QSK7/ACoTzg4AOOOopLaNBIXdG9M5qkrqwrXOuswVG9Tg44GK2fuouCWQnDLnFZ9fwNoq0StL1Ygnk4yecfnTHCHacn5B8zY4xW9nEd7D/NXY42kMB169KzXQMSXBxn7x5qtvUyUbPyI1UByZCc8fjUc/ykFlwj/w5rVOQR50jEmRgzlmLYJ+XH51nzyK0W1QcrjbxV3uiI2jp8zAwCxIJI7kc96UHnHBAHGBzT2JmpJWJLZRExJzhhzzjHvVrb1JZioJPXj3zV03rZmTHBWABI2jnpV2Bi/yA7cjAB6/54rR6Owy0kZVjkcMMZxVpUDlcA7j1UDPFaQQiN4WEgLZ2oT06D1qMyBSdwGQfStbJyG1ZBvdk3Bck8bAP1qVRt2kngkZzVKyZLVyu0e52Y9OAMnrWnCXCFdvbn5eRUt2dxQgmjOuY+C6n5snAGeBWQyBOQJNxf5QW5Jo1sZyXQWQZYnJ4xlQKoSSDnp15GMUkC90y58uQVOeQOlJhVwd2WZumfT2qlrNE6Xv2FTkkMxBzgEHGKuxMzbgclhxkDtW6HZWsPwRu44z/EKcsTBh0AP97uKSfu36gtrg5ym0g5JPzbu1efeL12WU0pIyq4VWPJzVvd2Ikj5skV0UrECrM5LFua9S8DKWcyKCJExvVj0H0qZu1zjmtT3C2JIUgZ2AHGcY/wA4q+rDnk+yY5P0/wA9qcZcszYUscAZAxxjPP8AnpVKf5gFHGT3FbLbUXK3v/XQqsTvGT90DvxTcjBGcgmlLYcYp2bIyrcckjcfqKpygKCMn5u+e9S37jNbaXZnFWIGFLY77eKqzqfLO4HA+8v+NZkWZlSbRkEZHQAGqrEnOF+VTg/LjFCV2QtyJhyPmIUvg56VMq4U7SQqZyevFKWkSookRN25gWYjnH+f88VZLYUpgg44Dd6xjZM0pxstBuBwck8jGD1pF5IJPGcDipLZZgLCQsOEQgntxWt2BBxkiq6BH4g2/ODyMHOM4zULjzAcDmMZ3Dp+NDWl+wmVzkfKAGOemMZNVpgvzYzvx8wVqVrs0tcphG55G7JzkdKZJHhTnhQepPehaMhq6KbNyoXgqcnJ6VRk4yfmzngbqVkiJblTzGZxwMg4zjp+FOkXbHuB5P6e9aQjqjGabiVigBIbr1xilEeeDldy44Hp3/nW8YKOgzQQMmPmyxIGMdT7VdReOjfn0qbWLT116FyMAuFI447c/Wp2B5TORgDr+lL4p2IaV7lObgAjdhT096zZV25bLH/ZAyT9KYODUW+hX+9wQycH7xqPY+ACepOHz2q4xu/ImStG5Oq7QCRnYODjipg+QwXOM/5FaJcuhiKzBdoBH5dagkDYOAOx+lX0YjMkT7wz8u7H5f8A66qsF/iDHp90/wAqqmrsynH3rkUgVsFRgqO9QTuAgVVHJ+8TWkrJGFRcupx/iaSOLTrlnyV8vjFfJepNvuZAfkbceMZxX2XDNlJnxnEkLUjb0Z2UqxAAGARmvT9JCuUyxAz619sfnx7b4SMBlgjkLqgYZYDPB+navtj4d22UUxqzLuByw+97V4+N+FoNLM+pvDiyxNDkou7G7jGa9P0/DqGUhlBxkDkfjXiyOF9Tq4Inj2uQWBHTdjH1+n9K0olZTu2kbugNYti2NFTtCgj7x6nNWc7sKwwR3BoE73EWPbtAIA3Es1TNEpxkFgcfh+NRJKXyNYXFaPbtO8FdgwoPT61HtMgK54B+XmrjZxVi9iTaY4wWBITnCjrTldMxlkKtI4247/hQBb8z94OPlDfvOemOmKGDHDgADIAXuf8APpUSm0bQ+EsQvtJXaf8AZ3dfxqMxurMWYnefvYwQPSlzOxFRK1yaOUNlOfkPOcjJqVcO+VyrDjAOM1nszPmbfkW3yu0uTubtnvVVd/zZIwTimy4q7Hop4RRxnoKsI6oVBI3/AMPH+f8AIoE00Xo/lGSPm+nUUxiHIVQUfdhiTypoasItRxsiAMdzDqQMUyTIwcqNpJyB+lSAh4fIY4cA7TWtGdqqFXYfz/z3oYyTy2Kkco2TnioGiZnX5s7ieg6VhayESwbDJuHzZ4HHX8KtSNkMoI3qfvGi10wIFzsKlSWzkkHp/nFTxlVA6j5emKVrDF3q7KQM4Yfd7YpqsWAZw/8Asso/Sk1fUR+ue1ssy5yRjDL39qn3btm5TkZxg9celfRHy0dNCPaAxwckHrn09KX5h93G5j82R0pFbEw3AAlTxwOKHXOMAkj2p7CArjHy4XPUj/PrSMWwVIXsD64ofusYmc4HdRls9PxqZFXsRwwPDdPehLqIc2CGTJwRgcf59KWPkhcfKOhz1Peuh6MCR8sw+bABB/8A1U9SWUr1UHnFIBjK/mgZBXI4xU2zb643fy9aYCbgMc/gOpqIfeIZyp9PagCRSc5+bHA5pwba/OSPTFICXzGKsqk4zwxPT61VMZjkBJATAJJWmBOjlAG5wfTrVtmUAHOEx6047gS8SBcDAA4Zj3FVm+TPdf1pANY5HsCfzpV2nBVS+Bk49aQEkZDNnILKeQo/KkYgE4BBPXPNMCHBH5noMfpUqjepZm4B6Z/z/kUAOZiWxtYL0x/WoRhmwMfdPUf59KLASKxVgig9M8tV87fl5OM9hQAqMi52jqeATTsbyGAOR2A61VncVrDEO1zxuOeuMf56VYjdWJWQ7Wz/AHaVhg7KvzKTjjt1/wA4qNm344YjPTHakFkNAQHGWJz2Gc1MisjBcuFwOvb8aQWsOJHIyD83p1PekXYoYMfvdzQAioTllU9afgrnYxPrxnFK2o7EyliAWIHHccD/ADxRGyEsBnHQgn86qVlEJx2Gb95BAHBOAwzUibWILYAPp6UrJvUwjGSWpE7oGCBwWLYIU9vepNrD5s4x2xT1YNNLUZjkEZHbp19qdwxHBwx556VMrWFs7MsqhCbiTtycmmnblcZYg8KOtYjeg5kyowSDnoDTQ21VyeM461SQk9bELMGPAZgOGCnsPWpgBkA/KeM5Hb0qeoIZIx4CH5v4cr3qeOXGFwSWPOBQHQe43dSFPtxSgFcgH7o5xSESeaGyMLgD060m7HUEtn8MdqAH+YgwGB3HjBHWmiMyZ5+UYyVNPYCRRwMA7c+vSnLuGdg3KSOaSv1AX7vKjPPQ9aa53AKMDHXJpq6YCH5SB1P0/pQyo4Qs4AJOAeKQFcgDjnr8wz0poGSducADhTyad9LASlt20Yx05A6/SpUXYeVLHOenFIBzsvJO4McdD1pVfGMjA5HIoS0ATKrksD8nqeo+lX8FkA24JHRqAIAgUtlflA+amL945UkA/jVx1kbx2RxXxM0Ea94R1ezyIWk02ZULDIOUb5T6g+n+161/Fb+178M/Gfw68d65cwWzf2BPrs00IaEssG87mCn0DFiM+p+q/VZLK0ZL0PRoazscZ8NUvtT8P3Uq3hv5bJgsjyx7cuc/LjHXr/niuG+IFsyJJKjsxMo8yMDGMcf4V78Zu6R7dJXR83+KFmt4lWNnWabOyPnsf59O/wDKuTslvo32STN5jkZXGPyH+eladTqUE1c7q0SeBEby2+Y8jbznFVZY53l3FJF56kcYppXdjSMWpGvpenzvLHgAjeDKAMfL9a918OwF0hgwMID0THfrR8LKcPd1PYbK1SBFKgAg9QK0vJ89HB2/ONpwMYqJTtojsp0tDhNZ8P2aQTgr57IhwWXkZ7/rXhmsaBKtq8ckDJDvYllXpz3/AF/OnCSkY1KUoyZ84eLPBEW+ZhGz2xk+QN0x6f57V89634FlEkzwQ7IcNu55BzXRG9rM5vZM8+1HwwltuDRFZv4QrDj3+lc4dOdZQGDY4A2n9RVaGMt2krE0lswGIg7buNrDJFL86yIUC7twG3b6f1osKStp1L6SEB9zBdq8ZTv3z+tIzoHG4n5DkkDHJ/lSNIr3Wx4PmMSASAc428//AKq1IWAAyD09KDRaMsNcsrFV3dRz0BqN5N5K7sDI7UCVosoYLO4APHBBFRsQuCR06kcZ/wA80AVmbY4JbKjGfl7CjzVDAYBQY3bTzQBLBN94tnbngZ7Zrc0u48ueEBWZvPBBLcdaAk0frh/wTk119L+Jnhm5ljxYx6vbLPkYZv3i7UU9hk5z2/Ov7HpzFHII0B8r7PCY8noCgI57cfyrm+0fJ5zG00yIs64AA5xlCOvatbT2+Y/u8lhgEnoc1pHc+ckveudnArBFwSGz90jkn2q/BwGJ+baemK1C72LKr820E5b39ewq0gCxkkg9ccc0GLVmRc71GcfNwTTGCJgg8j3oIKUyhQWBOQPlBrFuAGDgsoIXuaAPFL0unim3iAY/OWLEcYr2m1k27VYfMwz07VcNGYyldm7CjYGT8oOS3rVtUIwMnO7hc/hWo+UvxruU5fpgZVaSQKQQoYrn17+1AWsypLHnhiecZwO1VPLVW3bXHOMdh2qtCRtxbh7DUczeQq6fMWJXJ4Unj/CvwL8RzG1/4KH+C57iMsTpRLxJhWAI45+hxkULcTWh/QHCBsh+dpC1vGfMK4DDaOSPXjmpfKK/Mc9OvpWkNhsjOMjB7dKcTlsc/Udqpuwhu7qgzycbsfy9+KUnCYYZGePl5/Cga0YYPynI4OBxTwnXIbqfmI4FD1A0oFIYc46YGOvqa6SAYxlTgAc49qHewjYhcspII2qeMjv6GpTGoBGAxyT0rC+oCHOCSec4yBwKau5V2n7y+g6DtQMlxgKQWGW58zpUW0hxuOF3fxCkAAncRn5cc59Kc5HQZzn+7nPtQImGdrHB7dO3vTUXOQx4HT2/+vQAsYI3MoJwvJU1KQQMYO7HIC9fpQNK7FwoCsASSMnB9Kn2ggnrtPGB04oEKE34AO8fxFDwanxjbwTt6EGgB+CSVAIBbG7HTj/61NLrHyVJVMktt4/xoKi+Vnzd+0V4tg8O6I1kkyf2lPZt9igcfK0hGV56dXTk+vtmvyk/ai8J3/hj4Tx+IdWjuZL66giWNpyN0jytweB6bjnAHzDHGK8zG6UWn1PZwMOWaZ+Bnik2+q6/eJM8Elu8wAVRye3P5V+if7M93oXhPRHuIrgWQ+z4dwSB5mzaq4H6/h6DPw2PV4M+vpS90zPHPxXuNIvbyZJ5ZVu3LXMQlI3t0BweOhr4Y+I3j19Xu7iVRsaUldxPzda8fB0Je15n0NZS5WfP87u8jvtfcRkMvcD2qorO+STvC9s9fXFfRUY6A5LmKzKzyGfb90YVSP8APpTEEW0g5WPP8JxV9LlbXRXght5Z9rSSFAxYsEwVU9/1r334U2ltbarBHNeGdZiPK8+TJ5b7ufX6+n0FKStFruKMuVpno3xo8QQ2c8ukBYrWCJdluygKNm0dx35//XXwZr93a2Vywjk8wbgWJY8r3rpw3mZSNPRNZtoGDJ8kRXAbv/nivWdKuoWRJo5gySrh2Y7iwPUV1RVncwm7Oxy2uaPBIGnhHmYYACNDx7kenNeYX9mrFty/N3JXgV1QXUzuzmbiEAANj5Sfm2+vtWM0Kl3VtvAx0/Otox5pEMrKq/MhI3MTjI5xnsfwpka7mViRtDH7o6Aeta8qizNo3baYAAAbWz8wX+Yp0lxO0YIB2qSOtKUfd0Ay52uJAw3M2PvbTgg1yt7JfsHRXkAHQM4PT/8AXVRtEUrIw5GugpPlyM/c8Z/nWRI12H3NHInvtHAx3p2stSIyuIbS5cCUzBGJPLrx7Yx9a0tOs2MoLZZlwQV7/Slq0KEraHu3g4xxRRoQOGG7nJNeiXaAQK6L8465HVccD/8AXWUo2RUpWZv+Hb+BY2S5TehVhFG7Z2sa5fXCxlaQAZXgBRxx60+Qd9DzPxDv2maGVVdF/uk9K8puvE+o2LlXuSE3kE7cUnCxMpe6cre+IPtlwHLhlz88iqQQfSsm4vRJgKzbg4KkAjn860UbbHNJ2Z9dfsb/ALQ2tfB74h2mpRzzWtjJdQi+jEn3grLzjpyuRn8+nH9437J3xz0T4j+CbKeKdGjk0+GWP95k7ii5Htzn9OvQ/N59QcuWXyOapFI+qY5y4DDJ3fM208bT0qwecBidqjhhxivlLpsgZuw4YD5cAYIqcszbtmenINNaAI3KHjGe+OlQAbOSfm3dCetGtwFePbsbdxk7uOnt+tNVvMcMxyoI/hwKncC35oUkAdeCUGB+NT2kb3E8YYhRvAPH60SvGNwPiL9ub40RfC34Y+J7uWaCI6doF9Pu87GXVXwM5x1X8a/zs/FHiSfxl4l1PxPqUtzeahrUpnurmWTcWZzkdfQEAegAFfacMxToTfW4GQZcyIoHAI5zg5rS+07VVCdpHqa+riuVAen+DbRHurd5GIXBO4Cvd7u8toIIBEF81QA249vxpgcw1+63IDHO9+udo/Kuo0+VmxuJwnP3evNAHUaZJBBOkzryrcAtXWXMUGs2cw2K6x/MQ2M7geCB2oA8h8T6vHokawY8oCRzJI55/CvFLzx+YJ5fJk+QEjryRmgDnU8ezSS3LFpNjuO/cdv5/wCRWxa+O4jbNb3bSTK7fLuPzL7UAea65NHeXcksYABPBYdq5C5Plh+G4HUGg0g+hlm6DEIWx9TyfbNYV5G095psAfas2oKkhI4wQf64qeRLY3huf1DfsV2bar8BfCAjQi40jS4orrgfK+S3b13f54z9JfEPUba3+H/ibSrkxeZqFgFSVkyI2U7s/X5cV8njNMe7+n6HTDVH88nxBsY/CnjKa9sTHP8AbLhp5xj5vvY7cDP9OvomreLm1e6Lyh1W5UKNxLFeOn+c/jX0EY6FuzRyNzeNsnijQqqEn1JrLmuw8WMEkA5JPK44qkn2KvdHH6g4BBBY7enGfw/z6VyN7cMm5sZbngjnrWkY9BFKO7kGC7ZbAGMfl+lMuHG3du+TP3sd6dgMa4LADBb73VT0qoswVtgJXC9SeBxQlfYOojyyk4Zhj+90GPpUXm+URlt/qO9PfUZJHcgE7W545J4A+lTNLuzhsgflQrFQXvCfbYwSoZVI9VPX06U832HUZ6EZyKOU2Vr6khugVYBueflqCO5dWIP3eecVLhdXDfYtLeKi4JIHbnrWtBeIu1ssAcdTxUyirG1P4dTq9PlyqsCcSY2sB2/ziuggkxkAk88Edq5am5avE9B8OHypEmYDYR8gJ5B9/wBa726uC1xbsG3s8nzD8P8A61cco3Vjsj8Opr6bK41SOJsYMYbYw6D/ACK9e0IS+dbeU+xxOvBQnPTp/ntXLVSj8jeE7ux4h8cPE0t/f31sFa4gllb98WJYFOMZPOcivmMyIc7h14G09DXXh00rMvmRmt8oG0Z25zkDH4UwqxxtQ4Xrgda3cb6HQmmO28gjIPAw1SRhjuGRw2aShy6j2HnByyjAQnJxSxx85xkLnt3NXZp+YiTHBTngnIHvTVOM85AIwwFW4jHLhcKAfqvehVHYg4+7xx9aHG0bkSlyk6rt7nOOxp3PAx05+XjFKKvqZ31YqggA5BIPHHFKNy4Ax65rRRSHGViyuMHIxx1bvUZIBCEHkc+tTZS1KU0xykZxz25zSdyMHI4IxWdirgMEHjByeajcgDlQMZos/uFKTjsMXjkE9eaDIW3AAo4Pdc04piU9A2sSD155wMVDIrZ+U9TgDHeiK1QSk1oMBwSVJ7d6VsKoVRySeGq+XUcZe6Nf5cKynPuKZIvTIO3o2R1oiuUyeupByUHPC5GGPSmOeUxg9sr3qxWGSY2jaQce3eqbtgjr780ImTaIGbqMcdjTuuOOMjqKGraEOWlgC5Y442AH7vFI68E4PbqOnvSI7+RC4yjjcOF7+lVlJQDcQeuGx2ranqrGU2+XYqN85IGfl6kHoaqy7WBVhzjAw361orHIXLKPfkYAXPTv/n/GvoDwjBHBYRnkjb90dc10UldozqOyPQdodULDcy9AF6j/ACatWoCqNx53noO1epQhHmscbfU0LcyPIEK/Lk5wOBWo6bEACnhcllHP4V6uGpJyV+hz1ZM9L+F2pC01cSNHuWMjzd6fdU9DX3rob2Gq2DS2UMaOgB8uIDOT196/QsgpRXQ8XMJ8sCxcRuriKJCzMBjjv6fpViGOJQplUrMB8+TjA/yK+5jG8dEfPuV2yvP+8YiPLAAfdH+FWrC6hH+jXSgq5BxuAJ9MH8Kej0ZnCWum52Efk2wURk7PLBG49M+tYHiSPSLwOkgH27ygUCjajA+o9ea58TBeyvbY2oy5peZ+enxf02e21e5mcLkOegzxn1FfMXiHUoNIVri6lReP4zjj05r88xNJRqtH0tJ3gjjJPGnh2WJC9/bwzuMeWx/rk5pk/jrw9apIW1O1KSoFdEbnI7/X/wCvXHKC3N4Poc7cePPD7uFivwO7fN2qg/xB0E5ie5JVTxtIz/n/ABrmdK7NDAu/GmhFmK3DBRzlSOR61ljx5pGx4beSQHPzySJ1Hp7VzVIsrmTZQu9bs74IlsTIrnL5PI+mOhpY/LjSNVfqBgE9K8vE00dFP4kbMTIcL8xYEgtnrXTaHK730UO37zKEYDvxXgYmHLFnq4fWyP2p/ZPg22lg+4qodeVOM4Hev0KSQFRuJZuQRnHPH6c1/HXidJviR/M/pDgmPLksDxrx4WbUNP2ElopsumPUY/rWlbuwt0Upg4+7np718Je59fGPKrGh8owueo4O3vita1AKkH6AZqNii438bA4YIMcdhVNtu1QVKMRlRn8c1e6BFPf2K5kU8np0/wD11HJL5qEIvzR/w4xk1IK5k3QKFQxG5jjaves2Zo9yoSC+/PX0q07SN47EU5R+Qm1ui4PH0rl9Riy6hiC+4befwrfRNMrd2KkjMYwjElOuMVTlDD7+VIYbTjqP8aSsr3Oi1tUVAwb5VYj5u+atW74BDZDf3jwtJb2EtdSvwu9SOSentUsjDyo3xkk+tdEYN6IL2Y6FmZwroA+PkyODVm3kaVnAU7F4L07JMG7SVkPDAZGQQDirKHajpn744LfWnswTcoozZirvlWwyY7VnRtMEKZC8+vaocUr6bGUvIdKNkaFQdyHlc9ea6OyZHgRpAVbd3PFV01F8LHFU89+QUc9cdRU8gKrGsLAfMSxJ60pu2orWKMrurNGQQVXlsDpVcNkAEMD6Z6VsubksCtYo3Zji3FhhmPpz+FZLcAlVaMHo59vanqpENK9kVA6gkMN4xwwpmOVGGLMeCBx/nirStuZ2vsOKhdzuduV4560iCUHKqfmJADDv+NSvh16CWjNiGMq4lI2rjlAf5VvxNsBCggkDBY81Ubadwk+UJJWWElm28noarxM6whgdys3THNFoyRjJS17mrFIWiCt0X76sO1WrVQkisXLIRnDD8jj861jBRIckawu3jjaPjODjI6DtVC5fchiZt38WSec+lTZKXkPY8Z+LXmJ4a1IKShltgjc9jX5q/s1CPUfiN4kSMN5Fvr8qSMf95sZ/Q16WGSdGfp+pyYiX7xf10P0evI1JkwWZeAuDiorcbRkEKV6AjjNc8HyPXozWUW2aWThTgfeOMHFDt8wb/nmAduMHP+RVWb26EOPcrsjbw+/5S3p0p6qvltgA4yQe55//AF0tPuFflRAmPuseh+U+vtVuNV4GcDPQcU47larQ3bcbcDLbc9Cf51pI3yj+IqflANLl1szaPwjZCuN2G68LUOCSTk/SrjaLuVbQDtTLH7rHHWqt1IrEbBsweQwqtZEy0RWPyrkgg5GciobqXEYUg8NwBwc1abUkxN67GPncxJC5YgYJ4B96pSvkOuBnpxxk1tGfNIyguU59lctlQcKMkbfvD/GkI5wAOeGNVbQiacrE8PL5yMACrbttBX5sYB6cf54oSfMRBNsN/wAwXIYcZwMda0rYKxBA7Abs4Ga3b1J6l1XCsPMIwewHFWogobdjrjBx26fyrRe6Umloxbgbs4B56EL1qht4DYKhR8w9K12dwUU0MaQgBxuwpxwKVSHZSclox9yh6yJbTuWEO0MmAFY859asRgBWy+EXAckUnFuLtuCtEz7rcigICVJPf+dUFUAn7359DVOVzGpdy0Kksg3shDBgOAB14qkV5IIyOuO9LoErFFxhwoJLbucjpUX3Tg5HPc04q7Icb6E0UZYndlec8joKtZ5GAeGGTmuhbMa01HqN2eMnJ6HHSrABOwH7qsOnX6URVyUktSvKm3zGYbdnYCvNfG5/0SUAjIAPI7UJ8y0G3ZHz5PgxFwGyCcYOM16d4Ai3OZCcmNcFgcDnpQ7NnE0m2e2w42pjcx5wQeBj1q8NuAmCRt9cVPU2skkObbtPJJA6471nSkqeMdeMDk+1XexUYuTIGbzCDtI/3feoM7WwQ3YA56UJtsre2hK3ygZDY9RVGUFvlyCVbIyOnaluXy+6Zzjblc9Cec96qFdyHcd2B0Xrn2oasRqZcikuTkn0UCq0pChhk847f0qdtiLFR+VUAsoBJLAfyq9CvCr2yMEjpSm1JaC7kuQuGXOQfXrQ2BkkntkZrJK6N6duUduwDx+FQswBC5IXvikh2fLc1LdSdqkMFJ/iPatEx5GQRjIxgdaafcrbYgZDyGBVc9WNQFmw5XKKONxpq93bYnoRtl9u0/NkDJWoZoyuDyvTcfU0n0Lje9ilkxbmVsnGRnnmoy25GBKhmH8Xr3H86l6RuhRik9SlIu0klSeODVeXDKPmGN+OO1URyvlKmACqIQfmO3J60NJtwp9ejGtYt6Iy0RRYOCTkgZ7irCdFGW3Z+Uk8E1XMRsXhnAPP+9249qsq5O3gkHj5TS2LXxaF6FuQMHDEDlutXJEAUJnGT1C0bEtWM+ddrDBwcjqKpTLuGdw3Z6VW+oNNWKb7mbnaBgDCj/PtTeWxwfvcGtU7OzFLWLQjMylUZTgtjtnpV3YCobJ6dx6VXQwldIjySByeOm0d6WTgYBJA65Wk3rZBZ3sZrxkYIJZu/GBjtVOTauAOuOMetdFJRtYzmVpNoUbid+T93sKgUeY2zDY9dvvWjVtDGRx3jBdmk3THk7ugOMCvkm5CvLI3zISf4jX13DkeXc+K4jbdOxv6TsYqoJJwO1ej6TF5rRckMGxx619q3aNj8/krM9/8Gny2hOxWZcZbHOK+5/htF5trbZ7YLECvHxi3JlY+mtGtIiqAuxbsdtek6LAkEZhLH5eny9fxrw5Xu7HDJWkdpErtbg9mP3cfLVlVyRghmX1HSoWjJD52wjE9c7cZx+PerqhhlsnIAAX3qJPRl9NRZF3NhXw2eec4FWGwhUIPlIPOePwqZXvdDp7jEQ7wAdq8ZyetSrkAjJCh84x/ntV83KkaDcscjaT03DOcD/IqRWCOq7f3gYbcjOacnZWGXCysPMXMRUDg9xSrzsJ4TJxh/wBD+VZyVkjSGkSXd1CwtmL7uG7VI0YYKF6oSSO1TF+9YUt9SUAbijDOMbT/ADzRHF+8DIc5zkZ4NFtTOKik0Olfa5cncF4wBnH0qPllRlG3HzFGFBUdB8fmyKrAbSDz8uatxIM7pVXeD8pH+f8A9VAr3Lm7a0akZ38Ag9KkWI8F84Bz0xRuInOVzzjGOpqvlFI3DG9uOvakBftoURG4Lkj0GafCHZy2/gsAPlpPYCx86r85zng4AzRcyBtnlt823H/6qy3QD4YxFtz97uAOB7/yob5AjIMMxxz2AoWgD1jPLqDyBkYoXc25QCOwY0KzYxu0DcASDj1x/npUlusksbDGHDFeuGOPTNYzEfrpny0HzgN3DDg//X4psZJx1Bx2FfSHy0VoPJGSQRhcdqXO3dklePTkUDHK8mQAWwMdBnP+f6VKVyWGRyeDnH+etMAZcoQuTkc4PSmleFYKeoGQaqSugI2DMg29Nx3ZHX/PFShtqjPP0OK1gA8FeMkjBxjr+dPVMEY3d+WH8qPICRjnAwM56VOdyqpAVcn5uP1oAjDYbBAHHpjPtRlmZVGB7d6AARvnB4wckEc4p/k7vmycAjOB0qkAsaoOOcZ6t/WrHlowAI+bPcf59KEBWIcbgD144FO8v7uDnc396ktQJFCkAFTn61IVcrtIXaCB8w60bAPjZ1TacHk/wdKYzkfMeCOuT27UgFSNflwD14JOef8AOaeqIp4JO3HU8ZpgNIdMkYU84FCjlQSchQc4pAGNxwGG0cBj2p+0KAAT7hRTAf8AcPIwcZwaYUwrEH5fXbRsmwFRdoLOP/rirQYHJcEqB0B6UnoA5VH3iMADuOtND7WXJO0sO1NqwDvmJJAJwe9SIoyPVTkc96AHbN4I43DnOcVAyG34wxOO7c0Ao2FRmY8DBB5JFWg20jO3GKCpbhhWPB289MU0RtlvmyM9Mc4pLUWiQm0jIGcn0PHFOVwpOABuPVjT20FYsJsbGSRnrxUbkIScnk9x6VOwc3KO2g44xzwQcUrN5ZKlSrLgkMv+fWmkHNe5XMQfDOdp3HHHNWlyUwAec8/0prVpGcopRG7d2QzfKBjOe+KFjYZBORn1/nUz2sT5E8cmxcODu/Lmkk2nDZ53cYbGfYVixrTUjBZumOvXHp2ppJwQVIbBOQOadrmbvEUbVBKhsHOcjBp0ciP8uMru5OakrRoPKKlmDceoHb+lPKg5II44xnk/Sqa0uDLG3ABPRW4PoaFBORlT/s4qRDh8uCoGQfTpim7TyQCd2cHNACeVuwMknJ696kjYD5e2cf5/KmBLwp5GRnnnFOyd5+XG/jkUN3AT+JuCDxk9qRe/qD60J2AXAyAQQRg5xQvQkINxOPX8aQFaRXLg5VcMR0oznGM5Ht1/z/SgBAUZoy3Z8HnGasDlSSRtIPfBqpbgNWB2Dbm9f/1VYEeQCc/KfTipAsLECAcFVBxlhTJ5DGQQC2zqFFPfQCzb5mzgHtkYxTBa7XJzlcnOB1qqe5rT2I9Ys0u9KuLeSLzopUKSrt5UNkAj3Gc1+UH7VH7Lmm+N9MvZJLGKdJA2CIufqff/AD717mX1lSdrHVRlys/EeX4MWfwjvPiHpiOssV9ND/Z8ZjDfZymSwBz1IYfhjnGAPjnxPKJLy7BKud5+Qd+3T1r6lNSV0fUYaXNG55N4h0eK6gLpB++gz8+z/PNczoPg+bUZy5Tf8/8Adxsx+H+fSrg1c6/ZtnoieDcMsJiLiM/uztzn096ran4UvUt4Xez2+bnyiU7HHWh1LM6IQktB2meHJ4mCFd0rHhlHfP8A9evYfDGkKkJEiEPGoMmB70/aJSsaul3PQII/LwpC7eBhl5x6GrDR8MCCgyefTmsZStKx3xppIw763M6uVACbMHcc5I/z/nrXmuuQPslVApwpwPL5+gpQm07E1Ka5fQ8T1fS1k3xPDvGSCB6+/wCteP61oECsyRxyCEjPynOOen8/8811Qn0Zx1KdmeV6p4Rs5HaW7ciXnyjt/SuQk8GRXMyqijZkguq9eOv+fSuhSOWVPU5ufwPdad5pLNOqOSm2PkrXEa3pU0G2d4pEVDyQhA/KmYSjpqYAlcgcHO7gI3Pan+dtAGGVlJ4Y9aBwtYnjl2ZODtOMc59/6VeS5LgrsI7HDAHFApSsS+ZwuRnb6nPamZIIycKOwPJoMnJsrM0pYhSB749fWoVba2Cd2D/e6n2oNOYibJ3tvGSPTgc01W3EZLcdW28fWgzlK5YVguGUD93yfl/WtK2dpZ4o0YxneBuHUUCi0mfqv/wT/vAvxZ8FWErxN9u1WNFiK8blIYH6gL09q/tKtZHvLWyvGQR/aLKFtnUDCgEfoKwlsfM5s7zQ1IwGbgnBBJyO9amlspnwxXHOFxShfnPAmmjt4IzgHJIzj5R1xWgq7cHad2RXQtTMsrFtw2N4VvulaercEZ9BgnigmXusYxzkAYKY++KT1yvSgxKk6HaWAPHp2rnrsY8wY528cYpgeRajFF/wlFlMSVWK3kAyv8fHX8q9XsVeRFlYttI704uzMXudFGjYPVsYIAHrWjGWxhgflxjjnFbDXu7kiqykHJAbgLjnPrUoG0tkn5fUdKZBDIm7cH/hxgY5rLbJIADZ3kc/WrUdbATRKPKnMmXQQtuUcGvwC+MMc+l/t9/DK5IAa4YxMrrzsWJWx+oH0qFvoN/Af0DWTK1rHhRsCgIQ2SOOn+fWrLpgHdkHtj0rSGw5biBCY8lcPk/Nj8qiwy/N0x04zWi0JFw3PG0bjjI4qNgOMt8w4BzwKQEyDYAMMwOOdv6VPHleefu456CqitQL1v8APtUHqTtOK6S3+RFQkFk5yOpqKitKwGqhCgBAdp6k81Ox24BV/lPPH+fSsQFGzoeVCg5BxjNDOMggFtuDxxj0pAIgwoOWb5umKfsL7iC3/AR0oAaqL3BxnHJ71L5eMBh3yRjtQAwoylR8x+Yn6VKi5XccbQfT/PrQAwHIIAB3Z/KrJQAFcuGK8cHt/hQA1WxtGcc/ex0pWBwWBK88nGaAJgoEQ5Aw2Tk80/bgjbubPPWgCSMMVyyllGcjOMfWqOo6ktnb3FxckR2tjA8ly+duEA6E+5wPrRsXBXZ+c2vz/wDC9/ixPIbw/wDCPeD5o44kA/dtKCGxg9duF4zxg9+nmn/BRIQXPwr0XTNHgMNtpc9xA00pAMvlxKTKwBxuOW4GelebjP4TPbwkeVI/lrv3ez1KR5WZmkct5jjOf88V7N4V+Jcel6RcaddzSxohRo1R8AkdDXyFaCqbn09FrkOP8VeO5dWnBiklYNn987dvQV83+INXupbqU3EsghV8L8/6/pXLGgqeiNG0UbTUXdyCXfByQp/r+FbkbRNIJEhZdnLkn5c+uPrXbSipR1BszL+8SBGxKN28kYA6VnnVtO8sySyxFYiPMjR/mHYk/wCeM1ryxQkzNk8T2v2pFtGDADMjFOgx0rqtG8XYvoyEDC3kXY6HaQD/AJHFXUi+Vl+Zs/FPxnBr1hLMjvNIsJLO7HduA6fp/nrXytqGqvJJE24tuI8znJ6c1rSpcpEtIlnT9aSLMbl9uM9ePpiu60vxXdQIkUBASPGGJ610pJGSd3c7ePxG9xvljm2rtw0KvjPGMVyl8wbcVyNoy25sn6VvH4STnblXKMyj5VPzADn86wZOMRtuJJ5ropr3bnMrvQoNGIhgsPnOCzZOPwp0S7P4dwY9egIqmO/QvIzYR4z/ABEfKM8Vdw6lSQ25uo7D/OKlq4iUrEp8sKWdsDcW49ayryCBSw+UkYzTsZylrY525hAG6NANp9M4rInC5YOg5PpitFG71MyKOJWzgHI5Cf41rWtvmRAg2njOV9KVmlqPY9M0C28t455XAbj5ccYHtXo0kqyoY/8AnoACFHTnOf0pLRAx1tILbcFQ7gfuk9f881T1KcSKrSIw5IY7sYHrUgcPqkC3COE+X5COmc185eKrYx3z+x+fnAHp/Khodr6I4SR2jYDa27PY9PemxSZAwXyCTkHGK15dDKppoS2t4+mX9rqduwSWCbL5Gcj29+BX9S//AASC/alt7zUtF8E6vqJa2lswkMcs3IbpgE/7WMfj9K8bOox+qSb6f0jnmtD+p/w/IL7TLS7WRAJrZJQScgqcYP6/yra3rkcjI9+nbpXwMFZGQ+ZN0TEBsquR9e/8qZBJ5YCAfORkNjnOelaMBryFgw6FeeG/CoNx4BG5cgZ280rAIp5YH5l5zirDsDGSg2vjnj/Pei1gI4s8Mwy5fkAY4/zmpLm/khik8r5DAhJLAdKyqScYgfzDf8F1vjjP4W+HzeD7PUwNU8XgW7xW9z8yxPMC7e/yB+Pc1/JdZBTACM4A+RQ/OOg5/Af56foXDdPlwV+4EizbpSuN2zHT9eKu28qeYA4OARzntX0i2YHpWjauLdEWJ+I0GOOav3XjOXCxI2/B+dwf0qQGxeKpZZlLldgA+Z2/z6V6ZoHiy1QYnkXYcfebkf54oA3rzxVZqgMUx2Z52n2qfTfH0NvgR3DJnIxnFMDzT4l+Ik1iNGtjJvijImZh1+lfPU10cFMncwO0gdD6807W06gVY1PDZIIY/jVsT5CqN2FzkZ5o5WgI/Ozk5+62Bnms27kUZyecDg1K1HscpO+Gwd24H1xUNtd7byz+Ut5d1G27I4IOf6U7NGsZXuf0UfsG/FSDR9BfQhdQQ+fbIskN4xXnYwBH5/056V9V/Eq7fUfC+qqbtUhRAFbPDMx+cZz1CnPHAxXyWYR5MdqenQVpXtrofgj8ULxh4qvEdWj2NhC464P/ANb/AD25KSYHypMEFDlQzdeP/r19MouSRnFe+UpZtmTIWUFjyD+prN+1DDx7uMd+eO1KxraysZF45khcRkeZ9K5O7DseD91jn5euKNtxNWZi3EjxAsv8Q5OfSmR3eVEe75gR8jDP6USs2EbXIJZVKg5bZnqpxzVEzKo2AHIblQMU3pIeikEsyHhhhT1Cn/CqoX/WMhLLgAZFK4J2GNP5eRjG4nGF5p5nztHUcHDJj8aRa0It7MuMfdX06VYjcPIHxk4A59RT2L2EchSC7Hil3hv4h8vTbnIoe4Dw/BXB7/eOSCO9XoJD8qHdsJ5KjjFS/ejobQeh1lpckQW0J+9FOWJz1QjGPz/lXZ6c/wBoaPBKqWwD6Y7GuWZeyPR9PDxmMFhsHXC9s9q7a33SzW0BVlLsD5h7g+nf8q55WuejFWsbOlXEA1t1kc7oYhH520nb+XbmvZ/B+oRidgRGQrfJ55HJHcf05/wrmqe8hPTTqfMnxlinj8RzxqG+z4ZmcDK7yxyB+QP414RuEp5Gef4TjIropRcUPm5UiXC7Rt6Dkk84quq/NhsjGeN2DWqR0QlYT1OM4HXHFNwMgZ43c7TRrdGw+YYAwMgfewamThVA9B8pWtYrVsNhQ20tkkLxggYpkjgZ4I/2VFUTKViL5iwA+6zYzip1Rhksw69h0oMSVX3MVwenDY/z6U8EKOhZgTkZ/wAaNhijg4zjkfnSL94ZHTsaE+W4iyBgdOT6mkx0H9OtCWgLQCRkn0x2pxHGeR9e9LlTKuGMg4zz+lIRkE4zg/LmmIrO5Vg+3OOG47CpCmMEnjjBApRXKAq8HBBPuRUEo+YHb8v909/anawiOReAeApA4J/OmFguRxk9ePypgO3AqpBJIPynPf6UuDzhc56AmgroQbOj8tnjGf8APvVTaQTxyh7jmm04kc2oFgAVxyT1xUEqBVGS3TqBRHczb5isU5BAy30p0cZBzkjHXIpPcViZEXfhjt6DJOM1bjs94cEZYdAR19qErnPWepp2ekCbIdCqNjDFf0qaXwrK6MyriMZ2HOOn/wCqrimtjJyk3oYEvhu+iDIIHIUn51ORXJ3MBtpTFcKVkHHLY/GtbqxkaGnook3yNhR0wf8ACvVdG8V6Fp8UcE11ID/FiPbgfjW9GT5kjnqnRN8QvDEKFnvjt/hLL933PPT/AD7VZ/4WL4UEa+TevvJPmB24K+3617dJ2aOJtKVy7F8UPDDoA1yqBOyNycVpRfFfwzEUWSRZIxJnLPz9SBXtYWmmrnNVlvY7zwt8XvBn9phLOUneB5u2PYCRjOfy/wA4r6S8NfHPR9LZo7OY+V3JTp7cfhX1eBrOkrnnYiPtI2Opf496fKq7bhV3sQpL4J+lZk/xsQlljkSXeMANNz+lfS0Mxto9v68jy/q9rlKP46hXKF4omQDiJ/y71LJ8c7Q4eQgsPuuDzxQsc+dkRpR59dkQt8d5LnOyRwsOMcknFczqXxxvJQ0kEwBX7zvJjgDtWVfGSkkkbQpKNS6Pkn4o/tCalLdSQQWkN0SCGmeTDD6V8j+KfH2oa+kkF0DICDkRP0z7fhXz9VNu/mejBuJ5e7PI4JU7QTg5PWkkgk5OH+X1zXJOmzcghtC+XJ+b+EZNR/ZCc5DFQf4WPBrNwT3AhNq4YnDkKfmUGpreMOWBDYJ52tt7/wD1hXLNJlRTvob2n77aRVy4Tfzk9q7ywjkZoypbY4HzMcgV5WIj16HdSvc6uBSBjBGB1Peup8KljrMSEHaACDnoa+fxUfd0PYwyvZn7g/sjq2LCJ1EiqM7cc9P/AK1foMY4CA5URqzY2rwc1/FviLLm4jlfbU/pbg/mjksPQ8L8axedqluFYr5dwzKVH319P85q9AzpBCrEEBeNwyfzr4tq0T6mOxat2Q8by5YjANdLZKpQkqeAAGA6GoKLAQruOemTuIqlKM5EZKs55Y/59qQPRlLy1UlgMlemDjFVo1LbmUqM8YHFPSwjPuFPmksp+XuetZLAxs04Kuj42jHNVF8pvFWRFKFYDGT/ACFcXqQleRZNxYo5y+f5Vut0UupII2YNIWMgAGW7CsyWQPvi5z/CpHeizeqN7aa9yGEoSVKnJbGS2OfQCnhXjdy4ZgQNjqOvtWkIuMtepEbPVEYlDFht3IOM+n1/GrK7cAEtsVjnjJxWnNadjWPLe40sXwVATyvuuR1qdZMOpUYZ/l5PU07WIlK5aVS20Y+bd93HP0qe6XyowFXtgtx1qU7EOaWhlrIpcHoH9D1xUS7DMxY5UdMjOOKa96LQkrehHt3u779o6LkVv2oHkKAVOxOjN6cZ+lE42aTJTuJHIDMRsIVeAW/iNWmjJDHcdvbjniko8zsDsVbkDYNpyQOTnrn/APVVUFNocHPYj/GtoyvEFvYzbpgdwblf4cDms85mQqoxGOTzVSaUrvyM5/C7FFyoLKCCFxuYr0IqJOMhd3J4J9fWqspXM2rbFhd0jBMkgdOOQaTZtl27sAfxZqXpewKLsaaq5+XO48YbPWtiPjaSP96noncdizJwg3kfO2fu5qAKhJWIsmw8896asjKUbk5KwIOWdnHB9PerVvJuKKxO4MCNw6+lb/aVjJxb2Zr+aqoRsLt/CR+tU5FxCxDbpMnjb0/GhpsbTT1PIPif5954auYGQl9wHyj72AcD2781+av7ITRf2/4gv5IhCtz4muHuGD7t53kls+nT6V3UG6dF+a/VHBVherY/R+7ZAzywtnJPfpTbZSyjaw3lscjnOa5Yq8jpk7Kxbxh0UqeGyDkcU942UBWYnP3vkx9K0UlGRO6I2GSqDPYfMf501sqAQCxBwcelOWsbj1sV8Dg5/iAOV7VcgjZcNuOS3AYdf8/0qY6CSOhtuAu7G/PzcVfUZBbkbTznjNS7u9zeKsguIwNh35x0ccVEG5IIGwc5UYq4Ncwbsbjeu0N8wPCk9qz5yAoLAhtxz71UOaMrMNyAAgKwzy3pyabcKpVGIwVJwuelaqDk9BJaGG2/zGLKGUnG1QM1UuV2oScjj7uMGtUk0ZWakYZ3ZYr2qNW4IwNwz82MirSuzOVrE8bqGAGMjIOT6VNuLFflYc9Nv86L2ZDXKTqu0Z2lh3wOc1eiQowyCAR0A7VvsQaUYDNtPZRw3WrMDMCFwGAkHbp71cdBydtR08aEqSz7mHGG6f54qk42gjJPHBrRNMUry0KuUQLuYgueTjrVqMfMCw2bvbIqivhJdvJAHJPGB1q4sa7GGMjB5x3parYS6mXO2GBJ6HsOtZMvybm3AckjcOn+eaOgON4laUBgj54BO7nFVXPXIJwM8fpT3MprlkUNm4gjG7I49faq25mYgAYVvT3o30J21RcjKBQc/MM9T1qyF5GeSRwPWtYO+hnKMpLTb/hy0qjCqVIJOOmMVOykxkAfeHJ21SlyspbFKTC5Un5urYry/wAfMDZvMindEm0gVUVyilFs+eC5TdGfnXI+fHTNew+AYmCvICM5AUe3+RUrTQ5l8eh7BHkbTgjBq8qdtx6Dr70XuW9GMnYKVHTjGC386z5+B7qM8dxxT1Qk911IfMdsYU7h0+UfrQx6BQSuaEyknfyEXcineTs5+b+lV5WAyQN3TGDTXfsa35TOztYc4y3pmqrx5BKHc247sDj/ADzRJWC90Zs0eODkEnAwcc+tUJSPkVvmOR8ufapMbaBsVGy3A28bu3+cU+MlcKCxLcDgVly3HHRk6IrnqwPfB/CnMMAgnI4wVpPQ1jDl1I0b950IxzhvSmtw4OGyfQYqY7lpqSNa0A2+oJ9en1q+OCMEg5A6/wAqtA072I5GEbANnnHfiqkxBDFeUz93FEWmrombkroYqFcHcCVYfLnpVeQrwAGDBs9etHK9zRSejKUnzEhcg9snimgIoZc9uXboD6daU9IbEqS5Sq0m5yHUL0HTANVdpJY5IGePSknqkK2vmVyvzMoHpyzVBKMbTkMAeRjr7f59K3UrMx1evQgkCuDySXcqd3pUinaApDAH5dx/z7U7NE2WzLiZwCD82MjPOalj5zkkc8bjQ1Z6hblZpRY+6W6Dpnv3qddxyCSHyNvFOKE30KU+5d2Rg56/4VXPzDIXHAHtW17KyKi7uzKzJgsQpLf3PWqmNpcE9U4xQ02xO66E6pgfe3DBH41OM8AgkA88fpTtY54yEbsOVJ6ZFNEgwI84GT1NCVwSu7FCTI3EhsjIX3qk5wxyuW47V0RXKkZTK8y5GS23HrTItofAb0G1qNb3MJSs7HnXjiQi0uASywoCMM3DHBr5dKo0jHdnYOn0r7Ph+2p8PxFJtHRaPCpKnOJGI7dq9N02DyVVVOXP3xjtX18nY+Glue8+CBtkt2YfeABDH9a+8/hh5Twxxqg/d7egznjqf89q8rGS91Gckkrn09pCrGF+XLYxtArvNPRYuoYtn5cDrXhOSVRnFOLudZBK8ax7iAHbPyrxipFLgsVHyg46Y4pSaVrEE0Xz4LIVMePfP/16ubVVVbJ+bHJPpWckugxGVQUkDYGf85qcIRnJLA9ABwPepWhUNGSGPYSCpPPPFP2hlAB2nd/nP5Vo3fRmwjDbEVU7iP4iOvNAZHYCVcMAAAp7Vk29h7lkqPvMCPRC3Jx1pOCW4PlqB0HXvilcF7pdx8o2gnHUfzqNP3u5WXATmIE4zRbUc1du5EZJVm2tGSDjEmeOPWtJNjYVWYtuJBI6UxRVr3KqRETyGQcZA2A9/X+VWTblioc/ulOSccn0zRsCsTbsDK/eGeB0x70K26RCcrz/AAjj8aNhbxLccYLFy2WPCZPSrg5VSxIK9wMe1JaOwDwrsVwDs7jbVMqfNYtGDGW4y3P4UP3dxEkMrhwu7dvzuO3G2tRGG9AWGdx4AHNKWwE7hT83OAe9VoIWl3EltynIyf0rHoBeTIRXxtH16Up/doSULehz0o0QDTKH2ksUVRhQo/TFMVpWDZ+Rc/INpyTStrYdgJYEKykNj7uPvU5dy/MrsrZ+4PvD/PrTlBdRH68R/JjzA0meRtGc47ClBXJKnqeT0x/nFe/c+Y1F5X5BjJNOVkGQSGHrjoaBDgr8YDL83QdaeedpwCqnBApgOVDzhT97qVJxUTK3GByD0zwaaGKSpIAOSuDwKjZskn5eORk1UHy6MQ8xMoHJGSDweDT0BbaCfmJPbpWu7AsqAAccds1Om3CnJyM4GeTSAbt4KhSWDenNLGqqec8e1ABuw4GAFxkFqFfBZQMDpyKe4CuhwVKn22nFNgVolcDOMYHOcYotzaAPUkZJBHXPFIzbvlIK888UAITxwrHaTuKnp6ZqWOUsBxz9Ov8AnFVGwDOXYrn9anZByDnG0A8dPepAavGBnBXHSpdshGCWyOxNACbXByQcZ/WnKv3sjB3cc80LcBvltycnrwxPFWEJb5ccEAA9qAI2UtkZBIPpSK2FDEHG7DYHpQtwIhy+SSCCCv5VcVfmwBu7gY6/55oWjAfubBUMTz0xS4DgYI6jBxRa4DtvUDdxj7ppzYDAgrx97jigNmSKoYb8nOOMmqquxchs43Dn2/yKGN2SLCbUzgnkHHHFLgsMAfN35xmiwnox2zZjcRhVyCDUWJ8q8ZV4gfm+TkD1pC3JtxI5jPB5qOND6jBPPH40DexIVYMpRigU9xmpZA7FBnHTPHemkCV3YeQzYUE9Rj5ah2jzAMYOe54pLRhbUlViGBOAewZfSlMbjLDLY7Yo2ZFTaxE4LbQrfXA5/wA8VLGxVSgGdvYDms5O6Zl0LICMuCKhYhvkOcoTzUpXKasN3bWA2jG0HJOOtG7O3nABP4mk9iX72g3fyVIyCp79KQKGU4wBzz6+tBWiJdxUDBPGMDHtTkdmwRglc4AFPyEWFO4dDnOCKdj5WABHP8Ro+yIikdlxhTtB/h6mlQMckFunX/CpAcN4xtAPJzxTQS2Qd24Z5xxT2AmikxkDlh/eUYzUxGc4OC3tSAG6EAkEDjA9PWjDbTgMNo5yPzoAYDuwT1z0xRuIUjb0b0xzQBFJkLn+HPJNMzgZ6nnoKbdwBgJNoyR04zinICoztJUccjtRsBKJNrDA+Yng1a3/ACglgME9Dj8P5UgGecy7TkbN2MEelWFCNnLnBPINMCb7jBkZlYc5xwatCVmfDAYyB0q4blw3JY5JoldFIUSZDblHzKe3+e1cH8X/AA/HL4GvPEEFwgie2livo54xEVmjQkhTnncvIPB3cc5BPbhpKM0dNNan8u/7UOuIdb8QGzCiae8P2hHXIYgYBHvx+tfnpfaRHebZcZMRJ28jOevP4V9bFtQ8z7HLYJ0kYS+FHuZ2CI6QsT5q9Se9el+GvAKxwTSQwtEQq5kZeuaqM7I9anSTZ1n/AAi8NmgT7PsKjKyFc81zl/pjPjztg2H5Dt6Ed/0octbnRGmua1jEj0O3RyxUNyOgres7RIQ6r8iuACuevNNS5tty+S2heG1CAEBPQbu9DKfmGcHoy7elCVzdU72MyVMBgCWY+nTFef6zYu7uQWk2kgbBj9KbsV7PlTPPruwlbzlChQAc5T9f89a8/wBQ0wrKqeX8gbLnG6qcrI5KlM838R6VbtCkwjCujH5UGPzrkrnR/Jg3eWxZwcbFx+NdUXzI5JU/esVZNDQKIyhZicSAkk8iud8U+GrGXSJHKKj28bk7hndxn+ldEX0OapTfU+Q76GS3nkj2bURyNoXkD6/56VWQ7mCjG0H5vf6elUcbspW6l1DtOCAE4/h5NWAwOQMbgcdeuP5UBJ6kfn8bQjKwX5mz0/zipBIwKggsuMZAwf1oI3WgPIOASfQkcYqrINoLKDuJx97mglaaFefeoUknGMDjoabEzDJOR8vUL/n1oCV0miyvKFSG+Qnoev8AnFatrJ9l8mYHBEmenJxijYzls0fe37G+u3WnfFn4Z31mrR3Np4lS4C4/1iuDCePUeap5449q/us0hmk0Dw+pzJLFotsbhu+4r/PtXI2+Wx89mUb1Pl/kTmPaSSeM8jHPrV6zAjdXU/dOWwKKeh4VQ7az8yRIz8ygnpj3rUSTOQAcgDFdZnsWPmKAbdwJ6Ac9OlGQM/KwbOT83A9xQRKQnI4IONw2nGKazHIIJXkAqT+tBkRMrEMCPX1xWBfBF3d2zngYpiPG9Xi2a/pxxsM8z+UcZJIH+Few6Uu2IIQenG4dPxNNK7MppJm9AuQUydueOMn/ADxV5Aqtt3ADgbjzj8K2JLHX5QpwOeTyaWNcuMnH1H60CK9xgEYGChHJPUVlHDYGDgsc8+9Ve1gJY90iSRltrNGQWJxxjqR9K/BX9plG0v8Abg+CN4kblNUk1HM8p2qnkoAwPqduCB3OKF8SFP4T99NDbzdD0q4c4NzbBhg8Edun41eYhmG7ovoaunsVL4hpl+QoSOvp2pnl5bj5unQVYhkinLc4IHzccik28HIxjpz+tMBwjLEKxIVehIwKnjU8DIUs5GcfyoWgF+JdrqVDDgduBXSWq5G49sAHPf0NY1JXlYDXVgFXGRsOWwKfukwFBwvHPcf5xUASAJ/EGYLxhG2n65pgXklWJXOeBx/n/CgBVBDgjJA5yOhPsPyq3IoOAFAzgZH9aAIghTOSOD3HWlKk4yv3uNuOKABV3fKMZ9+9MG7kFjtUkdOCP8igBQ23n7pzxx6VY4AB3HtgYoAepOCSv8ROdvYU5kZmcBc/Lk+1A9h2z5QpbG3n5Rg/jUijG0Dse4oENlmSCEtIRtC9jjJ9K+cvjr4zg0XwVemCUrPqE5jCF8Lt24DEemSce4pSfKjooqL0PNf2Z/BUemeFk16e2VrvUtTknmkcBiYmJKZznqpX8hxXF/tjeAz4g+FGu30WnXDJp2oxzQXSwltu9HSYE+n+rHPqD2zXFWUnE9iglGx/LXY/C+28da2NOF22jXI85baSRd0ZIYqu8ddvTkdB2OK8R8Y6DrHw/wDFGq+E/EFvKl9o86pPIoBjwy5G0g8jBHI47+uPlatO03Y+goy5onC6lqbb2ZXYRbeEC8nn1rl9QZJVUzLuOSeu3A9PrSVNXN07xMVylsGIPzEgjdVCbxPDbW5+0M+UJ5XjOK1jT0C7PNdd8VzXUzLayyeRJwZNxGMdQKpRXLsVkV2DbQNwbr7Vfs7aMIj1keKbzYpCBj68d+a3dEv/ALNO+JTiUkyFmyS2Ov6VpCCSGaGvawzWLQru8qQHzDu+b3ryeW43N5SMTt7Ecit4wfYzm29BiSMeGYjHeumsLkKqozcNwNpquRpLuZrQ7K0uwYVRNwYggktV5G3E4OBj5jnNVG+qBlOeUHfHkkgeuK55t3mHOCd3DYrrVkYEBkUkxy/Kc8cdKiEvz7QSyngD/wDXQk2yXKzsWYpo03HzAFQfN83IPfirQ1O2YqPOXCgAjfQ0Zt3aKt3q8DhxASzIB90/hWS90ZeSeRyuae4mrEALys7Zydg5UYzVOSGZnPHyDlhjNXC5IJbtGSrIy/7wrUswIcLjzDnjnoaKkeaIHc6ZNhEGG3dMHqB/kV1qXoXYgcFyMdfy/pUJXuBq26u5O9wTgEAAjNYeqz+W4X7wGTlR0/WkOxjySJKwQsoUMMnaOM15H420wNvkQfKCcuF6H/JpxhzMpSSPB52dJ2VtvzPjGOgqDzNgZiCeDnnsK2tYxqWvoJv3KM46fxHivtT9jr4rXHw48faDrK31xDb2WpR/alif/lnuU/hyP1P4cGPhzUGZ6JM/0DPgL4yg8ReDNE1K3meWKfToIp4W58lkAGc8/KxUkehJB7V73LG6srA5XqT/AEr805JQm4vp/wAE5h7SlUXAYYz8me9NVQQJC4xk7gODVgPkmZtq7VHPpj/PQVFub5jg5J/KiwDAxiYnk7gAVqfcCAqnPrx0JoAuxiNfulgq5OWPNeY/EfWP7H8N6jfM6Rxop+YHBChWZyT6AIPzqJ+QH8D/APwVU+M8/wAVP2hNQtY757mw0R3W2tvM3IvzYwBnsBX5mQzPFhT90H+EdDX6bk9N0sDTj5AXAx2sxAznjA6HNNW5EZVSMkHPX2r2EveQGol/5YJR+ADuwfzrO/tUsSASPTc386GrPQC3HqMqqQXPHHyjBNXoNblj+USEqBxkdDTUby1Au/8ACTTRKVyzg56H8qZb+IpXm3K5jc1pGPLoBNe6sZLeQvNuOOQT1rjjcruJx/H2P+fSlyrm1ABcqpBz0A5IqlLqCISpztLfeY/dzTlGzArfb2PO4L65NQyzmXARhlj/ABHis2kpAYty+05ALMOwFZ7Xn2ZDcKgDLnGRjkf5NTazLhufp9+xh4km1G4WeeQmW2sozajd/GD8wPrkA/pX6w3Ot2+p+HdQg3+WwsXxFMfmZ9uVUZ75H8vevnc1h/tUT1cPJRPxd+MkM0njm+dYWgthEI4wVzlwSWP6qPw/LzWWcIoGxiyjgEYzXvfYRldxkZctwVBw+45I2Zzj/PFY7zuro23IZ+oHp1rKV27GyfMiC44UDeo3nsOlY90u0FSckc/ShK4tWYs0Hmkkltq4+Xv+FZFwvlsAVkRudxY9aSVtBp3KxbcFU7tqnqDwP/r0wsAWOcheduewo2AWJXnbci8IDgYzzW3ZaDqN1GRbQPtdjsBXPP4D26UFcrRPP4Q1m3hWSW0dju5QKSfyrKuNI1BN2beRlKk7wmMGg1S5inHBMYz/AKO6yq2FXb3H/wCurMdnPFGJCjRtjHzLxTWjRcIt7iSaTeuAzxszEfu22np+VWP7Ou0iXdDndgA4wR+n1qmkJx96xC1u4wVVW2EE7RzVpQrbFTIbcQQDntWctjSnHXU17aIoVxknHzDP512WkPsdNx4YYU9s1yzNLXR7FpUZl06J1BLcjp713UcvmW+jq0ieTZF94jUBuvIJx+nb071jO3Kd0fhRT0+aEatdvHkbQPKT/ZPTP5fpXo1trMWmsl6TyowFx36/54rCVkNq+h43478QDVribzHBacbn46nn/P414ssPlsVJ5GD8ta0lyja6CmIfKQcFh07fXFQOvIGcr35rSyLi7uxX9F5PzZ/+tTCrZOGztb0x+dWoqUfM0LA2tt3EDnHpzT0JOW3cZ449K011EKQOQcj/AHjnNRnaMAjgnA5xTu9gHovzDJbKc8Dp7U4nex4AzjHNINRwRlcEA4+lSBSGJHKt1yM4oAeOTxhSP7wp4UZBViCT6UMCTAwc5+9jOMUjZGASc57DjFNu4wVc4AHfoRUpOxeRjPHFK2oWIemMH+L0p6ruzxkgYAI70BYiKgPg59CMVJjBGAME4xQAjREZ4/Tge9R7PlKDBx/FQIjkODtx1YBcimrEMksRtUZ+7T2AYQxPyjO0DAA6GhVxkkk+3ofem42JlL3rBt+UlfvKwPP8vrVVx2BHzZHApWuZLQh8sqAQCVz/ABDNMaJ2UlUdzg/dNIhy0L8WlSiJZCCZGGcAflW1Z+F5p1WRgy9+mMe1MpNXsWH0eKIgqgBU/MSv8q1LLRFlfzAcKvIDDqaaMJLmkdZp2iT7mIhOzg52jj8a2ZdORGjiKl8n+Jen+cUJ9CaitHU7zQPD2lTxmK6gBkK8NjqfTH+f0re1X4F6DrFifItozIw3NLFbDeoHb3pwdjNXZ53e/su6pqCW7eHpvN3lv3V1+7ZvZcDrxXzx8RPg94r0HdGbO6WRVIYtGSowcHp9Pauynzcy8jkqLdHz1f6TPbTtDds4mDANbsxGfpmqy6ezKMGUFmIyrHn1H+ele3RWx51RrqTjT3RWUvIvP3i3HNPeykm8va7oUPLZ4I+le7hYye5zTdkbGny32nTpNau37s8ooIye/P8AnpXtGm/ERIbWESxiCRxiQt2PqPWvpMJG0dehzVNVY1V8dWGRtYZU/M204H1zVa88dhEddPaRmzlpNx4969Gnfmsc0qfLuUJ/iM9nCkshkdgwLbRkmmr8WiB5hW54T/V+Qenat1FxZn7O7uZkvxj1HDx2enak88nB2x7eB3rJf4geLdRVhFa3SK+QwA5H1PasnPXTcrRHC39tr2pTySPbzZz/ABoQfwqqfDl2qEfZ5/MYY/1ZP9PrWE4m0dVcdH4S1J0JWxuCcH+H6Vbg8K6jOgxaSgA8+YhFc7pPqdGxJ/wgutb2UWhZFUHcDxzTv+EI1sA5tlIVuixkc+nSsZU2A2TwDqy7Xntii4z+7zg1y+oaRLpkrrPbSoY27ZH5VzVKTS1Lp7mbZzb5wBub5uFJ7CvU9H2hUQjkgdq8LFK0Wd9CPNI7G3hZ1B2HOfTGa7fwrp5k1G2GSMzrn5ccZr5/GLR+h7WESc0j9x/2SrTyY9PnVFxBEQ2R1yPX8K+27lSVDD5dgOOetfxX4i2fEMkf0rwi7ZPBeR4f4ldn1SAIAUWY7o2GD07VOW2QxlvvhjlFOR1r4hbJI+oS1Lpjyg8s7bgY5I4PT9a6Gz82OBQxy3G7A4/zzTsFrF8NuUYzkMeAO9VZowCOcMv4YoAzHLruAPyrjnaO9VfLZQzI2R3I/WgEtTNlkKzLG+4DB2tnvjpVIN8j7l6McnGeKa10No7EcqoNrK3G3kY4Pv8AzrjdRV3ufLQnbnLfSuhK09TSKIHeRFaPJ2HBIxWewBG7GxyejdDSV1qbJJ7kcZ+dmTB24BHcn8akZiuC6kEnHlk9a31jp1EthioQxI+diecL6f1ofeEAjIDBueOvNVF3q2JekbjmbZ2PzdT2FWYizDBOPmGcjOKI/F/XQ0srFvbtCuoZ2zgL3q1IyyQyeYwUlcBSKIrU5nzSRgyfKS2C4/iI+XH+eKiaP96djMATjv1px92TaHy2HSZcJGV5JPzZrftIvKi8tWITAOcZ/D+VOpLmaFK6diePaWBdSFjOduc0pJZ0+VgpPykHmps76C2IpCmOuPRMc5/z/k1QVeWXHyk9etEXysa3KNyURyCD5bADbg5NZ5YKrbVYMPQ9PY1s7tWDoQyKkSFUGTnO5h0qsoALLuyG4yV6Uar1M5bkgXy2wRlXPy8en+RUbKXZtgJCkcZ5FCkmieVmxbx7Y0baSe+DyOetailpPlRRjGG2jHSiWmjDqhkjfJtDd8c0kSsMZfLbvm+XHGa0j7upjUTUiVDIZSDgxfTkVfSMLPHCOVPQ4rTSUtNhxTS1NN02kgFmH8TKaqz9iucjtjrRruE1oeDfGW/m0/wvq6RzNHJdWrqjYzgbSG/Q4/GvhD9je2g/tImeNbgJrF0fKK7hKynKjHfJHSu+hf2bXU8+u7VH8j75uWLPIjHYoc4GORS2jLGW2hsDAzWEVq0aS900oY90mQ2SBkhQehqSTIZWQMdrfiTR8MyIL3EyJjuByOOmGHfPelH3SNufTjmm7ovYrNJ87HaucdAOOO/6Vbt3TeqsWG4nvTV0wXU6CBMAKTnJ+XtmtBeBtI2tztB9aKm+uhstSKVWVlUqeDyc/wAqg6BuSGB9O1OPLrYHZDjtjTdv5OOQen4Vl3G5fncnaW4AHb1qYpPVg720AHeVwCvzdT2+tQXJbJBBII+Y571tTvDcG20ZMj/OFLD5Rn7vNULv7vU/IctXQtDJpu9jCk+Uvz1PzbjUDMysoUEjbyMVTM5LQsR5cnA+buCOlWFBkfjgKM8ninH4iZO1kjSjjICtuPH3sD9akVSZNykkDtn8K2Mldo0YxhlYFic8nPyj8KuwlUzz8xHGTRexXK3oMZeGYj5uvJ6VTVnkBTGQx+X5a2TsDsGxSpXBZVPrUkZ3J+775+8MVb0Y93oWIi2VBOP7patLYNmzooHzYH3v84qXpESfQ5+6iI3K5P8AskDmsmRJCGjZweeDt/nTQ+l2V3TavA6DnnmqsoO0BRl375p2MqisVNyAlAOfVTjmq2DubA5x2HFBlbsW4IxyTuGXxz0q7kfLtBGDycdKcdGOWsLFhcKF5OevTildWC8N8wHTHIque7tYWhSYsrZyML3K9q8t8a7vJkIY7QcyDGMf5/rWkUo2Ha2h4DOoWRtpY+gxwOv+fwr2jwDbs1mrZIBK54qrWRxfa1PWYgQu1iQfXFSKxQ/xcVkoqDNWuVIRucHkkHnIqhK6qG288YBNaPcUUiEfNjghs46du1SqoAy2AUH0otZM0ScVfoTOq7RuAIxnPTFZUpDZwfu4z6UkXfl1KTLgltuFzgtmoeikAks2cDPTmnILXgZU46rnnceT1qjINqjg9eeKRi1YRMNlc4weeORUqDqCTkZzjsKm5rCnzbik7QAATlsZz2pc7VbaO5+8c1mrovVMZt2YIHT71RKxZiMMenOOKNw5X+Ju2ihQ3PJx+FXSeQOA2fTtQrJtFJ6kckecnLMB/CRyG96zGV1cg/dJGMrxmjeViF72o3nnbnk9F74qGRt+U2kBjiqi2otdipWuVTlQQPlKknc3rUYI2ghjnPRh3qHqiI9StIuNoYEEnA5xzUUjAIFyEbJ+Y1UNxTaT8yBRn7wzz1UYI/GoJGBxgZ29RmtOplbWxRDbWG4k7Sf1qwG3fLjOCflB5rRahsi7bkHZjIGQPmOc1YXjIxznuKU7rQlx2LsYwqBSC2/pn+dTFlAJBUlCelaKNkUqckU3Zm25HQ+lVGRjhc4HbnpWitYfLrcjJKjYdxHTOKgByGBHOeee3vU31M5txsSKQRtznb3HTmpFw2U3AY/iNXpcx2HtGpGcFu3XNRMygEZAPfJ6CiL5WBWYJn5lJXjJxxVKX5WYYBYHPyit3aRlJlRlyBw2d397G72qJPmdlYHg8YGK2grM5p/EeV/EPJs5dwO3noemK+aEk3TFgflDnOFr67h+97nwufrU6zSrdQUOSN5A4Fel6bH5U0ec84GSK+sqNtanxMtJnu/hGKaXUrORQHSNWCgDHJGM/wA6++fhdH9mhgLjEjjqTmvHx0bQMp6H1BpiRDby0rj7xxgf54rvbJ921l2bsAEkdfwrwJaSZxSfvWN6BY3OZGYj6/pV8JtzuUsvtxmpe432LkeGjUEgr67cE/Xj2pwj3EsI2dAw3BT6e9NpMVhCcuo2jYAecdKu27DY2xOuF9CKSja3kVF8pWkdosBgTz95R2qzszGrqcqWz170SlyxVuhoBkY/LGhyo+YkZ4z1prQfKAFZXOAzk9KSVrIuz3Jo1GD82eMbnPT/ADipYd4dg/TsoXafrWc3d+gtifB+YD7vfjp/nimnY+AowBnGBjmrp3bHqyr5v70Qt8wY9QOlagKCMrghxg5ziqfusUfisxsaNHKkQQOkh+X2qzuVsrkvt67Tj8KlO4rakBRY3DKzHd0y3GfxqRWfcPl6EcjkE09L2Lkasao+zcCpHYDpUxUtnYcY68Z/Ci+pNhGBVCQT8p/KkYYjDNkrxyKiT6CJYI4VYKB87dOTTyMElxgoeG9qmUrj6Eiv5vzFgmBxgnmrlqUVSq8+px2qHqIdIvkqq7tyf3CORUszq4EqfxHB4/Sn1GJ5MYIG07h7dP8AGnyOq7mCbduML1FO9h290gjjWWQsclyvynPGR2qUxMoZol3cjcSP5VVrRE1Y/WwblBXY5PP3R9007a5UcFFzxu7V7cdEfLEy5UHdyq45IxS7QwKjOT79D/kUwFO9MYXIJxhh/nFSA71X7ow3zHHp/KgB5ZxgAn5vb2pud/Gc5POFrRw1SGR+UdxBUhMdM9ak8vZgjaQSCOOcd6qUUlYQBt+VySvTr2pysFYN3BxjNXy8jAtKgA6Nhj+RqQgLtG77mMtikAoOwMc89sVFJGWwVfB7rnJpgPjPA3H5ucEetCqNzcgg9MUAL6jPfB57VKzKcLj04xgmjYCLb8vJI+binKu7CkNnHIIxmkBJlYwCASv+7nP0p2xQq7h8oPUHFUtAFbb8wUZ7n5efzpVx8xyVzgH1qQIijBwQx5brjpxUiyhd+MncAM/SgB8cg3cgYI7A9qmcbgrDIXk8L1p7AIrKoG88DGWI9e1OV9xOORuxQAhYvkfKBjnA/wA+1NjjUE8nIGeppAIBhxyOPu4Xv71L5m3CjJbceophsTEAKuQeh5JpigDBx25prQWidh5bDEHoPQdPrS7QSpwygHrilYOooG5QFbBz3HWkY7T0B5ADAUJdhkmMgZA69McUICrEMCwyMGhi3YSBuRjrgHj070hLLgAcAD5h2/D8aCnK24+Q7sMAd3Hy44/KmKwwc/KwPagmLugw/wA24HIOc+1XInAwZAcDuB0x/wDqoY4NRuMGfnKhsZ9O1Sbd2OqsjDvyKQtLjdpB5JwCe3epFcn+EgduPzp7GUmR8kNtIIPoP5UKoQbskd2PWsZR0uZT0JGZeQoO0jqB19e1Rr8pyWG3POf5Ubb9DR6iNxjPIJxUO8nGBkZOR0xU9BpXLARGQcgnGQQaZ8ysAowuOmP8+lGhI/rkbTkn71ORWxhSAAx7fzp2GWEdAvJ6n061LnjO7Ax3FNLS4iu2ckFe1T5ODkgt2Cjr9KlIBoPIHJIPHf8AGpAVH3m2rnBYHHPFCAUbFweSuTtanlzg4XOBnp1FACjcAAQ3PIGOacMHLk4UDv7UWAQsHwRnORxnimsS3ygjrxx0NAFV1OCPvHI4z2pjKy4HI6475NICZcYADcqOSatR7XBY5PPCA9ccUwDyxuORjBOcjn2qVlAIHBORwRikwJIVWRjnoG6EcUrRtG7HDFMZBxjHrQBYVWYqMcMQOVp7DbgMc/hgVpTV2PYR5vJgkm6eV0cjIB9/0r5F/as+Len6J8M7jw7bXOy8e6Mvnq/Rj95cZyRwPb+Z7sNG9T0O2hH2k0j+Yr4ka4db1rUJpZTKrXbeWWHOBgc49gK8hnMZVEKjOW+XFfTQWiPv8DTjTpJGzoOive3ccYQnLfMwPH+ete+WujRWcEcTJjCAYA5IoXx2PTS1ZnanYxNbtgFVVvveoHpXl19CpLbgCydNq4z2p7zNqauzFMXzMQuehG7inmNVJPy/d6g8DNWpOOh1Kkh7IAo3KeMchcVUlj2t8pbccfdHarUrj5OR3MuVsBgw43cMq/pXPXSAseRgnpUSk0UopnK3lsh3Er8u3oBzj1Fcrfab5iMWQ9wOen1o52ZTotxPPdX0MKGVo2KyZ2qcZB9q87uNPkjdxIF2qR8p6n611U5XWh59am4nP3UqRu+cfus/d/i9B0rzTxBqkUllPGWKgg4QN39f1rrg9Tz6mlj5Q1WJ0vp0kJYmU4KnAYelZQXDgLjYc/fbOe3866DyJWlNtllVIU8EDAG3dzyBUy7gSPm6d6RpZctxq4CvuYNnhiMggU5pT93HO7GNvvQZKabsPDA5PKke3Sot6MrBSd2Ty3agTZnsNxAYEHOCGPQU/wCb5VAYnGcYoMU207FpZMsqkFR3ZR/P/Cta28vZiXfyw6t79vSjYqMbpXPrn9knW5tP+KvhmeQo9rY3cPk26sBIjGVD+TYHPYg9q/vO8D3QvfBnhW9V5gt74Zs5j5/DN5i7ufQ8j+XrXNJNJs8TM3eSOiVCW3SPzn5QDitK2VBjccKpGcn86IrlPnp7Ha2c+5I1KcREBQF6fX1rQjXZkZydww3v6V0mRfXIwCrD5ueP1/SgRkMcqxU9Aq+lBlK9xTtOMgHB4Knof8iqhYsSGU4B9AOlBAxm2hgCP+BDOaxr6MnJJ6+3txVWdgZ5Hqqsde0sP92OeT952GV4r1XS12xgliOOeM/hVQjcxk7s6GIHjdlQDgELVlSB0OeQMg9DWgnuWEBycE564x3pQrscjrkjg/lQIr3CEqSxPcEY7Vlty+z7pDcdqr4QJ7OREu4mlICb8FyudvbJHfrX4N/t3rPpn7THwN1B0aBrPxYxkgP3ZF4BI9CMg+4ak9So7o/eHw4pPhnwywkJjk0KB0jx0JHP54zWuysvAGTjkY7VpTE42ZXA2MPlPJxkjpUwUrnaTlehI4qxDRwSDgZI5Heo3XLYJKgnjIxmlJvQBVU7RnOS3Qnjip4o/ujJ5b7+eATTaA0ojjCgAndjgV0dnjgFck9c/pWO2jA24lUgHGSCOhqxu8v5j0PHI6UgIRzuyhK54H4+tBTCgs3VscHt2pALGoUkEsy7vXFSuNmA5JGeBigBhk4KhicE/wAP+NO68DnByOeKAEHHAHVutA4IABIOSM0AP8rILAneDgDdyf8APNSKDtzzuA5BHQ0APjy5A3fdHcdKkPJALDAXIAoAdt7E5GeecU7cobkFguB0oGc5rcpSCXLYiVT91cc18G/tEyXV9feH7ITE2V7O0Jti33ZRjaT7ZYn/APWKym9bG9BNtn1t4F0BfDnhLR9Pikd3OmwNuc442DBx6nr+NdB4m0Z/E3grVfDxjVo2txuMiAhxnBGMYBO76dqymtD1IO0rH8n37QXgW/8A2Wf2p9MN/atcfD3xAtxBZuE2xW5dg8bAdeC5PsMHkdPU/wBrX9nhPF/h/wAMfEe1QLqmuWAWe+8kGOZI0TynBzzlCDnv+p8LEQ5Wj2aUlZI/EDx1G3hTXLjR7tn+0QSY3Kvy7c9fSuEn1pIsnzPkR87c8nP9KhwS0Ox6M5bUfE20yEkbsZQMuf8APSuOuNWlv9+3A2/eCc4pxp8oua7M4qFKoxCqR3HWraz+XhBuC4+8TW7graFK8WT4lJXaT69eo/zitGDZaI0jODgc4OMd8UuSyKUrKw1tThntruGRkVWhO1m4+btj3rgV/dykFwGBAAY9/wDJrS1zJyuydW3Zw3Q8EGr8Mm3aVJ3E8hjwarkdxKd9zpLPU9iiNwQwbh8/yrdivmEfLcHI2Y5oimmS3oSSv5gA7EDcQO1Z90Xby1UcoeX7dK6GraEP3dyrMVWNiwJ+U7QBzn/9VYkpunfMasqjgEHvS5NTCW7Mm5W/beqTZMoOBjgf5/zioo7e4ySSy+gI/nWnLoIsRQSKu5mbcpyexx/k1qJbMQpyQWByG9KnltIRdCqCAAVIPHbNCKgZsgcjn5jwf8mrUbKwEbDDIxPzbv4T2FPRw24tkt2UDk47CmO2h01hdxxod4I2qOM8A+9btpK9wwwwQ7jsLjPNOK6COuRpMKqsd6YLHFc9rcySSLHGCWjXMmw85rPlldpDMXzgCDIMfN0UdfSsHWbL7dZyq8f3gfmVeAe1VD3Rnzn4gtEiuguDujJDD8f/ANdc0HxuUDoDzjimYT3IySytgZOMDjofxr3P4DaTcax410/TkhkeGbh9pI+Yg7fyIz9R+I5sWv3LJtoz+/D9gK+vbj4XWmk6ukr3VtpSTwyhsMo3hivqRyT2xjNfoEs8UwUofkUYwcjHbkevFfm1WNqzfdnNL3biMcsA3UHg4p5fy0JyPmOMgdAKxGJHtlOShGwgHHGacTFwkYYDJ6tuPvRe4PRkTLkjnoQc5qRlbnHY9QOtMREZXCspI+UHPGfyr44/bG+IL+F/g74llhk+zoLC48yYNhlLHavH5fma1wkOfEJPowP88743a7N4m+Kfi7VrhjMianIkErLlmUNwSa8nOQAQvHIOV/8Ar1+rUqdoJAK0u0MVVtuQcE9axnnYuSgPynJ9MV1Qjb1AUXu0fOSV/i5psdyDkbjwxI471QF77R8q7iVAPOe1UpLkh8qwK4Gdp6e9Va+wDnvWUKWI2txz7CnwXMnDhh3+Xb6f5FVb3WBIb9iG3bgFPKHvVG4vNzKsbHgnkfyqEmwGPd5wTztY5xxmoprlWZcgYxxg099AK8cud5YlcA5JHbPbFElwg4UMQP73ek1YChPNuOccHuB0+lZk0DTRHAOYyTj8azlH3rlRfKz71/ZK1mHSWs4jdRG4kDKm58fN6c/gMe34V+qfhq4fWLWSyLKL10fy52bCAdRu9+O3WvGxdLnrxk9rnZDR/cfm7+0NY3UXjU3ksLwzoxjeCKQ47ZwfU8HPf8K8FZl+bBZflGHLkgevXvXbF/u0VuZTHMnzMB9RUN07LGBhflyQSo/OlaxUW1sUS2VO5l57Y5/Cq13HsUOSwXuCeaaNlojPkXftMeevPtxVOe0ckALkKOpHf/GizaKjuQ/YZnB8uPc7ADgcfyrVsPCV7dzrCUCs5+XjtTVmmxbHsHg74Narqdzby/YmeASAbUTOQfwzX3r8Pv2dtPg0k3dxZBr2BE+x28qlee/GPQ8Dpx19eWtU5Nzuw9CVRW6nWP8AAm0uH8uWwQSupOBDkflivI/Hf7PyLbiS1tkQIT5gjTBz7iuGOMg6lup6ksD7jZ4xafAFpZ0U2zNJJIuMw8gepr1fw/8AsoXeob82YaCGItIyLheD+XeuqtiFCN+xjSwzbt1O4k/ZPWXT0uRZENESIlaM7cd8dsVzmvfsz3FjYzK+lSl2hBhcJwOD14rlw+MUp6nRUwbjG58ReNfhxd+Gri4BSRfKc7kY8AY7ce1eLRBlnaMKCgY7ZMdK7uazPPqU+Vm9anBCsoypPb8q6bTVaNj97oCwPfmspWbKUbHuPh1l/s2CJDsbaclxnOT0rWhXb5kbNtH97PSudxcpu2x12SiWrOP53HyFsffxU968kcDgNu2cqAP8+tJRblYL2Z5Rq5LM0h+dmPryOa5dsK7khsgCtoK0RK9yhK28kZKqoPUcH2qIq6lcchTngU7XdgGFMMDk4ZupHSmZKEjJwemfX/OK2pLua+0taw9QeBjOc5AFWPlOOQpGa0ukhxfMIzfKvAyBnhc00FSVbHQjDH1qNi3EXP3vlOM8gcZpyjHYn5vvZ6U2TrckIz0bBHtwfrSgt0+7zyGGeKB26EqhV5APrkinHrk8YOcZ9qQh4ViBzn2FTbQcZUjnk7e1MBqx7SCW4HtUsnOT149KqzWqAYIwQCCQc/xUxgVwvr6ioAaBtY8e3TPNT7CccHk8DPNADGweMnPTntUflngAZ9eKAGGM8HBYk4GB1ob5VPHIBPSnYVnYi27cNyAxwQ3HT/8AVTfLLfMGP3uNq/55p25UZy+Iil3LyVUYyM/41GgKncFL+vQ/561V+XRmXNbU3NP017qURmJ334KLGuev616Fa+AblIRJNaPCC/8AGPvD2HrWHN7hdtjc0zwlBJOIhDIwRcr5i8V26+FPKsCxhxsUkEjAxTu+VkuUd1seOa1EFu2t41zIjZYBe/v/AJ7Vp6RGY8RmMh8g4YcH/P8ASiLujCV+h9S+BvBY8R+E3vkttlxG0y3UisSg2njI7cYH+efD/E+majZalJb+Sy/ZW2h1Q859acpcs7IycnKJ23gudZvLiYHzQANzDqc19D6JH9nRFZTyo+8MgU766EbHY2EbxTwzYGY5A4+Xg/8A16rePotI1zSnN3aRm+i5LE+vb/PSuinUfOYy3Pz5+JPwh0u8nur7TYEMxILHGMe+K+Qdc8O3ug3dxBMhMMROJR0PrXt4OomedWjqc9HIJmAABUnGcVtRLGFZUUs7KAee+elfSYXlVjhmtT0Xwz4W/tZYnMa7P4nA5/KuoudF0TRro28ttDvbAEkijn1xn6HmvqKStTSOaT981TpPgiHYwdLlGOWOAu39P84NUJ7Hw5EXVLFNhP8AEO3uB9K643jIwm7ysOE3hKOSFU01A6FQ22At9ecf5/CtWKHwrJlW05xLnB+Ur/7L/n8K3crInZF1LTSIQzRaTE4DEnzAS3H4fX2rEvPs807m108223HypwDgdh+FYptu7AZJI9vaqwtfN2MflWMZ+v6U8XV1LGyjTPtB2jy9yhRnPr/nn8azm9DWL6F8re+UBDaFJQuTEx3KPUE96sNc6jLHCj2kayo3ISPg9j/WsWmaJXGNqF9CpjS2Rg7Yx5ILZHp+tTrf30yqF2oNw3KYeBz34o5HILWRUvrzUbKUebbMgkGC4GVIB9CK89+IOl2z+HrnVPKVZUHLkdsVzV48qNqKaPl3RvluEDn595KnHB56V7/4asVnRDtOABg46V81jnys9Ghoz021sdq7ig28cFc4/wA5r0Hwrp0/9o2qJD8hkBPy9q+dxztSbXY9vCP94j9o/wBmGGQWdlFGmyMRHdIV9u9fXjGNZYvODtD5mGCnk1/E3iB/yPp+rP6Y4TSjlFN+R4b4ylSHxJZJCzqt9JJ5fHTYOf5j/wCvWmgG2Hj774wR3r49K1ux9JFqRJAxU/Ku7D8KGxjmuss1Dptc7QR0B469admVJWJ87HU43BeB71VlBIYsSQw9apRRJkyBY02qcKx7jIPrUYKnEaggoR909allRV2Y1226YgA4YjDAU0RvGApbJ564waFozZaIqXYxGGX7wHzDHSuSlffJgr82M7sYJrdLU1p2KDBthaQ8gnaT9aqyK4UDq3uMZqrp6GjumVY02vkgjB/OpWbIDL2rWOkrCtuJvC5ZQzMegU09m2JlhwzemDV8onZsbGM4YZXnnP8AP61PCChYE5zjA6YpJ8xpa0S6H2oWAIG4/eH0qYqpiEhDdcDcePrSkkp2OZO+xi3A2yJwWDA/J0x7/jTYvmZiSPlHycd60cd0S5WaIoFJnH3wnfI610llh8gtyT8r46gd/wBKmUbIXNdkzPNuAyAmeMjrT5AFyw3J6ZHIHtUrzGUZm8tSW7nAOcn8KrLk/NnIyeM00r2XUCC6f5hhcIvO49BWKwy7SDleR8o6mtqUuVO4prVIjkcMAOjqOaTBXaV55J246fWhxb07Gb+K4q/MWR1fb9B8tMTasjEE8dBiqbT2C3LubFtJ5wKDIwQOSOD/AJNakSyRuiowY/xoPTFKV1sLZWZHLF8zq6krn86rMTIAo3dPvD+taRXJe5nNFuN9qLFGP3mOWzx/+unW7N5wjySq8vxWujQ4cqtc6DOUGfkKsPbPvVF/lJycAn+LtSa0HJbo+ZP2hZdvhq6jMnzrayEORjGRgflj/Oa+T/2J7dE1N7uQlorS5uZDJnOGKnB/76r1cOuWFjzqr952PuSVfNldnBUFj/F+tMgjZWDDGzd1YZz2rivyyubS96NzWXhgMfw4zjG6nsCrHIIJP5UNpSa8iIJJJMhfDZZQwZTgqB0qIsykHbuOOAo6/wCcU99SpR5XoROyq3y8c/xc/wCTT4yDtUg7lJPX8qa12I2Z1NvISiJg7j/s5NXF2jGN28noef8A9VNrmkbaivvbChjtUcFj1qu20Dc2ckYBAHWou0013KitdSNkYZU8njBxxVJjllyOAehqp/DdCvYjHyMTg5BOMiqtzJtypIIY9c+orZRuJaLUyDIm1gRzzg9zWfM2FIHYc571o1qkTKVlYxp15O4Ngjt61Eq5dNxIJAHp+NabmRYjX5mIPK9do9Ks7CpIYj8qa0ZhoXlWRlVCTtKgAY/nV2CJRjDEt6+9b+RKv1LyMqsqtnlgAR61OExucqw6fMT71S6GihrYkf5bcnAOWIyetZhJbID4dfut1wKqLWxMlZ2JYztwxDEuMMfWrcATklSVPAHpWqtfUeiRa8tC+/AKnoinOKmKlY2A4JB4zSnoGjbZg3S+apB3B0ztYHgmsso4Q7zhs9x0pykSneWhRlO3cu7czdX7D61WlGQo+bcpBJ9qJJqSQpqLhdFKRev0yO2BTI1VSCD8p4ODjNTa2xjtuXtqgLtJz2qdFxtJJB7AnHNXHcbtytllRj5TySPSnKMZyeAe57fWmlYS0iinLjnnGCR14BryvxywkgaEErhuc9/p+taR+Jjm+U8G1FeygjcSOvtXtngOTytPUAY4Qcirumjkilz6nqUX3QWB4b7uaXO3IyMNRO0YXNpK8R5BVcY+8Tg4rImDISMHA/vDrSFGKcdRoI4xuzjOSanWTzCF4DrxgjP5inuzbeKSDBOcsMg8gr0qvKqx5YAE8fL/AI1CtuTL3blBkZ8YHB7LVWZc5HJC4+7xxT3HGKcbMw5/nzw3ye/as6TMi4QliD93Pak9DKMbvyLACqykgrnHzZ4/zxU7fLtXHzf3sfpWa0ZqlpoPAzj5Sfp39h70kkieWowcqc8cVKXUfMtyq5OcMwAB6NSxqEJVT95eCW70Gbste5t2ZXkknsOT6VeyAfl6cdutTKajoXuyCTkHaSuG5OP84qvKm5G24O08YHPHWlzXSHa25nB9rEZ2gnk+n/16aUKkgjgc7ga0vaWpPoV9wOdw4B656ilI4BOcbsqcdaFroFtSozYLKw5zwMVXkCtkkjA6HHQiqjZMh6OxXDY6kcHHHHI9arOu594Y4zjCjFakJO92RE4dVKZycZ24zUq5G8gKSF+7jJ4o2dgdi3CuSDzjtkVZ284BIb6f59Kb+IVveLi/w4454461KygA4I+YHBzitktDa2liu2MjYpO1R2zzVFlPJII64yOaS03M0kpCuB5fQnJ5HTFU5NwAYjnceMU7siorNWJFCqpYA84ye1WVGQQR1Hp0P+RVLTU5wZSygZPoeKgZRzkcjrntRG1wehXZVYbNx/E1R25yB82CeQOK1gzKatYjfahQKBtD/e3d/Sqb8k8kMc5HbHY100200jCoeTfEEM1lKqsC2CenTFfMsbB3JQ7Qe1fZZInFHxGfK2p2uiDcVj3bjnGAea9Y0fYhTzF3hfugD+dfT3Vj4mr8Z9BeBlXzoXC53sMnbX3N4AiCxwJg8J/rMnjmvJx2sDlqbH03oxxbFCF4AA2967ewVo/nQ5YAfLt4r5+XxHEdDD8oBIO488Hv71poXCAMMbh/EvSpsx30sSS7mjKpu5wN3pz2qzsKRjDOOBu44paj30GRnZneWJkPI9PatOOKIJmMgjJ5xx+Pv0qmmgT1JHhiLKmdyv8AeDdsVXm2ICqg7V+8RS30NY7CJJHCgZUyxGQO5p8U/B3sGL9tuMfWhvl3KvoNXerOy4CrnClep9v0p8dxjClCCCcZHX/OBWc43Q4rUnjKkbdx3OR1HOf8ilUkEIRgKeP60QdphFE6wgKTs4B+UgYP1odWwNjtu6E4/pUzd5DtrYkjWSI74yDu++7HkfSplVFwUAUZy2BTV0rE6DCsbJhgSc5GOOc0qrIs3yvvhZBxjkH+dK95FSaW5qQMi7s/hjtU3IztxuOeoxVXUdiUrjGV5EKlsdiSP0qRMqrIoOAAOV6Co1ZTQRp5QXf/AAnhgakRUk3R7shsfwn/AD2pC2JfI8tURRnk8YzjFSw/KXIDY3DK5/lQIldmkUAdUb5l9Kl3q2CoBjj4O1fSkVy2LKlNgKlsMOuCOlI0RKhsfKTjOP6UCWjIoy6sqg/Kp4KrVz93G48xT5eM7Ubofw571UbtEn61KckELuCYJjUbSfx98f1pGkwCGGBjO0jtn1r6DWx8xuODnYq7SDk9RjIpsUmX27TwPTj/ADxUiLTNwN+Qcjdt9KZgYc4cn0xwKqFm0Arj5QGxuz0Uc4qMbhgfMScD5fSuiOoEjsSGI5+Uc57UgPIBHRfShtgShACGyVy46j9KesXJYYIz6VLYEqt84j5Pzc/THapCNxP3jhuMUAKMk8K20YxkVCUdSdo+u6nbQB4U7wwz1HbikZd4+VgPmPahgNRGXdk5UgfdHIqQfLkZzjpk0dLASMC6gZK7GxyabIp44PLc49KQEyLvJGQMAfK3+etSAFeAVx7jtTAhMRDkhj8+Og6Uis+7BBwGA54pASsHAPBBzwSKkZFVlZuecjmgALRncR93px1zTxHuGMnb096ewDowrsEY4BHvj6091EThAQwxn5Ryfz/H/OKQbEHlh2J6Z46VMTt24UHkDr0xTWjAURl+gKMT0+n0qP7Nl2PmdckNigCyW2ouD/Fj5hkVHvGXLA4IwPagBoJZsY/TNWNwOF+fGe3+fakNK4kcpXODuBPPy9vSpk2vuAPOeMDvTWjDQSRXThVLY/2e9KrfId42gHB56etISdxiuFZhluSMDv8AhU6Fcn72MijrYHqRzDG7Geg5pqhQB33E9D6UE2toKqlcsS2cc8dqe2AhKggdxnmgrcYsmxl++cdvWrDK25XUnAGTzVJdTB3uKzHjkkgelJ6ZVjj/ADzSe432GspOCrEM3oegqQEHGQNmRnj/AD6VnNuMWJq+4vTAHQMecU0MBkEA4HO4VF+bURE+BuBGfl7c1HlQB6+5qelxtWJ1A2gnI98cUobbgE9/4qetgGNuYDYcYPO6rEWCxGDgkD73507XESMn3dwYAHHIpVDcg8bjjOKL8oCrtDFScnODtPBFQEMVO0YZM/Mc8/Sk07gPAcZycHjkCnK3llcnIz60c1twHhyXHGeeeP8ACrSvkEZIA77aG09kBKu3ocjgdT1z2oJCjA/gxzjt70bMBBEAScnB64Pb2qJ8AgrlgeM04rW3UCPKAgMMb+PmpGQkMvByOOaWwCrEu4gYJwMDnj6035m3yBiNoJHHXHXp396GBKOu1u7Y5PNWgB8nH8XL+nrxQBbAQFuScLxtOMGp0kUo4AG7ceo96NgIQfLYnLbgTxnoavW0fnFQVLc/3qqDaegHnnxM8V2PhfSrlmYQukBJaSTj7ucgD6/57/z7ftc/GeTX49VsrC9BkiuWzIzHfgNnueCen+HNelgo81Rdke7lFF1a6aPy2urwmSa4cN5kqjcC2cAdwK5mS6klbkEHecc4zX0kdIn3uH0drHtHw+nildAVUtHjcOeo9a9yvZ0lVjFG0Ma4CLIRu47n/CjY6Wkzj9TnVImIJLA+9eZ6nIizMSPmwCx9RTj3OmnExGbDbsfeIwppsa7g5AOQfTj8qLas7lBokLFuR91Dzgcgf5FU52PBB/DFOLSElcxrgBdzMDnsuf8APpWBdYJOR8m7qo4z/jUvUr2dkYsqYYjJYeoHFUJbXPqcnAGOtTrqEqfumBf2Ykzwp3ZUhl/zivPdc0aPEhDbP3f3dnJNdMLx1OCvT90+efFAdY3h3mNzLyAuDivML+yaVQoLB2I4z1rupvWx42J7HinijT/slwBJHJ944kCjn2rhApJZCuwHO3cMc10x2PGqQ5bkiK7hgBtUkAMRnJ9qtK3JUht3A6cUxcrav0IpAU+ZRznJJHAHvVdiSR83OO5GM/5NBzNJLmfQl3CRV3DkZ+7wDSy42Knqe57UDaXMUpVVcHBCE8Mzf59aFJ5JJwOjk8UC1WhYiYkqOASwxxWtj5VAbIyAD70ES1Vz3D4F3s2j+ONG1eBWW5huESJimV4dTyO/ev8AQK+Gsguvhn8MtQidXTVPBWnf6voHSFQwzn/PXmsrJHjZjpUTO7+UbcjDZIA6cj/9VX7Y7GGV4J/iP0pR0keBUOxs48xKUcK2TuOORWjCobGc7cYZWb+dbGRoxKxAydy54DGmjJzgfLyM+h9aDKbbYfeDYQDgbuR69vzqEEZIbA6DFBOxDIAueRjnP0rFu+A+AQSeCR/KnsiXseNeJcnWdORGJZr4ZC/3QOc/nXr2lR7YIckZA/rVw3MWraG8Bz94bR2xgVYjVhkA7uPl59a0AuoWGFUruJ6svtUo4DHJb6DApiKUjK4IIJ46E9ay5ArBgOqtxn9aLWsBLalGcK6Eh2wwIHNfhR/wUY025b42/B2/VwTc69Jb2EecMtwdpz15BVR9Ce/FJ6FRWp+5nge5i1H4feCb6KBon/sWOC43HgtEoUfpg/j7V0MhJAONu5iOuTxWkNAkrMRcLncMntuGaYpxnORtPdq02RIjDkLg4J5yv86eOMY3cdycUuXmYCY25ABxjPNSqoGDk447fzoiBdtkLNgBlO7ncfyrpbVFUgkNkEVk9GBtQg5O7jnANTAEsCSce4paAODbcBVy27PX9aSRS+cg5PRh/n2oATnPJPbqKcF6HJKg/fIpAOKgY254fk+lIiu2FxyM5O3igBNvBUnPpxUioQwAI+7yMdaABhu+6DkE8n+lSIjtgMW4P3sYFAFnaAoAOXGfvCmE8jgDvTAPQHpnjng1KQ2wnB4AYHHb2/KkB554q1KK1sL1pGAVImIAAyzdh+gr410Hw5rPxA8cwSXbCSztLjehueFUZ6gfgW/T6YPU6qGl7n33Jpaadp+mWZkMkiWimZsDjsv6D9eKq20cMReO5AltbgGO5QZBK9cg9iCMj3FKfLy2OqErSPyt/wCClP7Kll8Xvhdrd/ocMqeI9IjluPD+ptGdzsQp5xjjMbcZ6Y7ivys/Z2/aGfxt8PLf4F/EWQPcaDCqaFb3yt5sEuTlBkAkE54I4bpyWWvHxMNNN0erSlaJ8QftR/BrTk1C9123IeGJ2DCFRkZOASe3QV+YfiPTLizuQ0IZ0DEvxgL7YrJK8tT0U+xxgBeTEgcrnD7h2olVVBOcFeMdK1jBX0Gn7xUdJcICcndw2OoqVYXYoXPOcEY9PUVryqzsXKVma1syFiXYbkIGF61Bqk6NGy7gq49OpqVC4udHEz6rJGHUDYM/Jx1rHlvyJNytuLkE7hVxjymRqWtykqqOjjqM8HPtWlFOCCmehPJPSr2B6G3bSgqVb5lPQgc/SteG5X5RvXII4/woS1AuLf4xtXALYwWzSiUSYLMR1+6KuKu9RN2Q35GyG+4D0NTIsWwxMrbQfQ4NaGBWlWMI25BhCSu0c/5/xrPNtFw6szgn5l3dvSmrjJ0SDkBSh4Awe9QeYYmKuw3AnqO1FhEcl0R5aoTkt83y9B6/pUbStGCC4HP8S8//AF6fK2JO6uM87cQ24cdflPSrMahsZBZjwMNjj/Jp8skzNTZbjuVjRE5OD85HQD3/AM+1b+m3Pnzx4Y7EYfMOPmpOLSLjLmPQ7iVobcvuJUD94wH3a4C81YSu7IVbBw3uBRe7ZdmU7e781wADlZOCx649PyrpEtDfWszQzIjQRAvGX+8OmB78/pSt0Doz5u8d2v2V5mKlGScht3Vq8tYE855B+7t5oasYTvdiTzi2t5pVCs6x/ImOrY4H51+n/wCwT8OJ/GOv6Sy2Ukkkao9xM0W1V2BS2T2wWUfXiuPGvloP0Ylsf2pfskaPc+ENI02W8RJgsHlCKBhjay4PI9OPbvX24sezGFP3sjjNfnda3Ppsc8tWxuFBJZiW/Lj1xSqpbDkrtXgKDyeK5hEgyA4QZcr8uF6f55qp5UvVA+7P3sHFAFhBs4bfv3dD/X8qdNKFCABiX65NC93UCCTHlSuwO0IR8rYOT/Wvwx/4KzfF4eGPg7deHrOYG91q5kVkD7dqRBjxj6n2r1Mlj7THRsB/Ezqc/wBu1G/u5HaQ3VxIZnJ4znH9O1YdyChSNGPJ6ZzX6lTWgmVZXyGQEnIxisJpSrkb9pHTIrSK1LaKrygEA/eUE5x+tKrY2kP8u/kAdPehxaJJXn5xu6DueSKb9pChs8l+MqOlNxAqm5LYA5UHp61YWbaMBu/zVqlYAMw+UgnaG+ZutRSyAZ2sOvIOc5/yKJL3tAKrT5wMjjBGD3qMyMSBluf1qHBPQBzS8HDFSDjOaaJGZxuB+XpuHBpONgJGXIGccdicGoFGNwxwCevpWU0B6t4E1630e8sFhEsU3m7nmSTbyAMfy6/4V+1fw48Tp4h8L+G9aspQ8+p6DavfNG2Npdep687cZ9TmvPqwve53Q1Plf9pfSL6bxDcanGY5re3BVio4YDG0jtnA65r4/fLAtGGOxurD+dC2aLZhz6lvuFiZNkucdOOnXpV1o0uYZQG2eXECwPHOen6U7WC9ijCyDcJDvIB4A5PsKra4jWzQAZeOSFTJgdM9qqyOiKuUoAI3GSfmAxz0rqNP00XSq5jLrkDg8c+v50bC1W53uh+BZ7qdGKKUkKbdqDgeh9+a+l/DXwjhu5bMwW5dhtY5XJbH+f8A9eKwlUtAuCvJH3X8LfhdBYxWZezTzDP8qSQ9PqO3WvsLSvh4skh85ERnA2psHP6D1/Gvl8bi3Oq10PqsFSSgtDsm+HWlrbh44lS4WILuC8GuG1n4N2skjmW1V3lwy7x1rylXlGpuel7PlOXt/grZwyCVrRchwMCPOf0r1Xw38NbaCKS3jtwN5G9WXlhnr+ta1cRKcBxopNnpQ8GWFva21qLO23WpIO+BTge3X0+n86fqPgfRtT0q80+DTbCK5ni2B5YNxLYPT0/r0+vLHEcs7IcqXuWPx1/ai+Ai2D3s4HkTBm/dgYXqe3p1FfllrXhCa3uXgithFLEx3OgyM/54r63BV1WpLueJiaTi7Ir2fhG4j3STx/K6g8NyT/k1LDZ/ZpMZJKtw2MdK65fFdnE4vXyPSvDsrNFFHtJdXJdB3GeldQIWTe7j5GHLegrJrlmzpkmopdSzbL5auxOGyOCKiu5ENruDBtzMCuPy/rUxte6KlF2PL9XfEzRgfLuz8oxzXMSsWztHzID2raEb6EIqMox1CsTwSarHDBlcnvznqP8AOK1nT10Ah3FflyRjpkZxSs/CkkcHv6+/5UR0Y1rJWFWQLhWPzMeMN1pySEEge/AH8qvlStYqPxWJsklcIcn2prFVIXBDE8ZFBtdXDoo6k5PK8cVIqMcY44HOKBWu9CUDapyCOvUUdwGOOg5FO2tgu0mybHBABO30pRjJHXI6ZpCLEf3V54z6Uc5HB28cAUwJo14GQc44HemtGSTtGfU46Ci+lgGYLcDOScAgY6Uu1ju7MhHAGKVrAGwMSrAhMD5s4yakzg4IJHIVv8aB7EZ6HAxgntTo/vA46YHTrQIY0RcgqCT7CgxFck9h6c02rA0RKFJHcF/lp21ckYGV7UMzqJtqzGmLewwNy5+f5fTtWpo+g3OoXqJboXV2AKqOR9amp8JKtzWPsD4dfCyK3tv7Su4AxRV3GQZxz2969F1Tw/bXsbFIwuxf3e1eV471hzKMkQ3LfscnoWhyS3U6sg+RgAduD1/+vXf+KvDUdvo0MduoaXAD7RjaCOtQ5tGMFZ+aZ4Inw4nuGnnEDSOZuqoSNufX8K2bP4aXs3mPDbzL5I/eIqAMQOmPy+tVTnZmU5WR9SfA+yfSLafSZ7eQw3ltIGWSE7vMJzjB9f8APHFeffFLwb9kvbi6MIRLiQbwq5AH+cc1mqlp3RCWmhyOkfD64a3/ALcsy/lWIXzYwmFAz1Pt+ler6NB9rtUuHUAl2QqCSNwrdSu7hJWWh2NnAyKxkHf5U2nmq2seG01GznvbTJuI8+bArnO31rWMznskj5n8RWM1hPOrRhIskYYdOfSvnDxt4Ijv3l2xqwnQnBTkMewr08NUcZo5qkWz5O1Hwrd6bdSLINkauc5B49hUKwFdqEMM45Gea+rwFRO1zzqsLH0j8GLaOU3CFfPG7BjY5Knb/n/PFZ/iPwfda14wuYCJBZ+YCtxHIVKgjkHH48f16fX0pWRxSs5HsPh74NWzWrSWGmSTu4A+1TzsfyU/T8MV3en/ALOuqRyC6mgkuYGwdqWhAH0PStVOMdFuc8laTN4/AG6ZFWG2a3dj8zLZ+n1rSt/2eb5YiSZZpSvWWIfL9QK059RaDov2dtQi2+c9wibuD5eAT6c/lU3/AAoS2glVr0DEjACSZQBnHtThK6dxJ3OQ1z4caBpN0bTZbXKKfmeBs/hkdDXJ3nh3R4lMawiP+582DWM5csmPYrf8IxLHtmt7R5YsD51h3fh+vvWlp+kQWyO17aNiQ4A+zkY/H8qx9pY1p6qx7t4T8C+EtQijmNlDaTNGB5aWo/T0r0KP4P8AhaUjfbB1JzxCAafO4uzL2PC/id8MtN0ybybWHzbaRg0BJyR6j86+Ovipax2Xha9gVAjRyEMu3p6c1jWrJo2o6Hwv4YVrmd9wf5J3D7u3PSvrXwJbLLYRqAu4sAx65r5nGy95npUG7nsNpZRsg2RkbQPxOa9R8DaYXvrZjjCScqV6+36V4GN/gs9bCPmqo/X39nqE21lCwjKxrCMBRwcV9IXe0pITkGNQfzr+JeO1y59NeZ/UHDSSyqC8jwrxSGn17TpOFW187bnr8+3P8v1rZA+RQW+ZACABzXyTjbY+hj7pbtFSQCQIVf8A2h1+ldFCcIMYPJ24oWiGyRmQ8L94nqR/KqUjsXCMCVHQ59fWntcRWkG6PBUJt6nPSqLj7w35cDoOMj60tmMy55FRVZs5yMc5qHc7Y+R2wcYHBrSCurG5Tu3xExY7tp6Z/wA+lcrM5LhiP4hnI6YrW25pTKT7yT2XPG4d/eqVwzJGTux6e9ChbVGjKyx7lyWZt2ehwanUDIVgCQehFdGoX0RHIwAPGFHTjrQz+btz90dwKTTUR9bE6/KCoB2qPuqORU8fzdT94dMc0m2loXuiyFyVBAx7n+dTSyq8axqNuxyV/OlGN5XORqzMmVXMgydpJPJXOPekMYjUMTvw3zcdaald2W4STav0IV3yTKN+wHkDHSups4P9HO6TBIAU7emKuStYhJ3uQsys4xIrAqQecZI61O3DnJ4CfcK9vWp2RRTuEWVWSRyEQnDY96zIty/u8HdyAN2c/SiOrsGqKsnmRHy5AGbJOMdPb9Kr8gksp+98oxV+7PQb30KjMpYHGOTnnPH0oyG2hSPmPJA7CtrKTsYNKT0HIVJc7uU68dKiTG8E5GOT2GM9aWmq2ZTW1zRhwrFsYbHGK0ARx8xJYdjVfC7dSFdK72I5/MIwM4X0OM/WkA2kDJ6+vb/P8q0prRpmU07ksRwC6hvlPcVctMPM+BhgPnwec1UrptFQiuTU2WDIVjB3tyS2O/tWfczAbic7QMcnoadtCmlZnyv+0KHXwxqEyZDiymbYx9Bkfyr53/Ygi3aCL+OEkzXt40sLdWAdhz+GePSvUoaU16nnVYv2up9n3PylhuAGTt3DB69KLc+aAMN8gwfXINcN7nTy8ysakTPlSo4Q9xnt2pZmJTI3deSpxUTjy69P+HCMOomGlbC8MhAZQKqHJLLkLkHGRitL2uhVN0RYwSMEZIHzH0q/aqvyb1LEtjPHSq0tcy2uup0sUWFwpfcADjFWEUqM5KnGOR096hK+hsEo252k4Pfpz35qsTnPQgIO3enTWvoBA8uFIJ4U9QetVGKody55bvzj60Sj0E7DNxkyvDbOwGMn/IqrIuHIZTjvkciuq6iCukZE6gk5PKnpWdcLkYwrbW+nX1pRVmS1ZszpDhipwPmwFPJqEjgLhuvYVvo2c+sZDojsyhPzMPlB6/WrCszY4wRkNxzxVbTI2Lq+YwIzhQMnIxWlHuKAZO5TjOOTWt7vyIfcsoHVkUng+3NWywUFMF93Vc9vaqSvYuO1wYHopITA4z3/AMaprEiEkADk9+tVCNndj6kyr/CinA6e1WFyjqGA2k5H1xWg7K5ohcMvzAM3H3eT9KmfHzAZyRxn1qnHR2J0Vzn7pG2lG+9uJXB5/GstgWG1i3yj7zUluEY3ZmXB2uqsTnvxjtVOR92efv5HTHFPeVjOava3QpyZXnJ/2t3AxSE8g4JGRnb6UMztZksIYYQAnIHy55rQUbMgEdf4l70RKjG97k42jGd2enB6GpfLbO3PJOAGGTTi7ktJSsV7lQRgk9egHSvHfHIQCTc43fwcHGa2UbE1JWPEbwuGA2NgMQGP96va/AkWyyiLg7SAcZ60HPa81c9PU5wADkHsakwGLdePQYo5nsdC2Q05IJJyEJHSqbMj5CkuQeVB5FCsTN8sSEqS+MEYHODzTVXKE8Z3HCA8mhaMqL93QeHG3cAzKTjr0pJBhwSSWyMbVosyHa+hWkX5ZNrYBAx/n8KxZTtVgT825u9K7Ro1eDRlSrt3EHcTnhR1/OqkagspJ6/eOemKznfmI51bQnVUYHcTxnGDz+P5USHcoA3Fl/u/So2uXtKwRScZYE4J47jFRy7UYMOVIAwT1xUqTSUWOTfQiY7gRj0wAakUhWHP8XYUuaxFToatsWZlQHCqepFX87Sq+/UDp9ay0vYrzIZN20jkqRzzz1/+vVGRui52rx35rSEk9OxV1GOpAy5K8nd0G48VHOu7H3kZeGGOuP8AJrXWxKiUl3KxDH7oBzng1MwwhHA4yWJ6Ck52G9EZ7453FuMdD/KopDsRTg/OT2xVQtcwk1zaFbKMCRu68fN0xTCDgcdgcYGa3W4NWKzKDkFsEL0PY1KjAJgHkn7wPelfUVlexbgGc8klDxj+VWcqOVyccgHuabuwSS06l6PDZ3cDHXHA96kcgOqgEnjPfNVGT2RruiErncctuXOQB0qFgDjPbrxTupMiWl7og3KDjPyg9xVYqGBGRjP93rWr2OeTs2PjTqCD14qRVKEr1BPXFIjYfwAeOM0xsbTnofajrYRTYKS/HykYJIHSq3l7MnBxnqevX1rWJlIqSAMduCOeCT1P+RVBsH5QCMZGcc5rppqzRjU0PJPiHu+zygHaohO7PrXzHbqVdQDzv5r7HI3eLPic+fLqd3oiuu0lvnIG1dtesaIF2xtLuLK3zgjH+e9fV8mlz4Wr8Z9HfD/fKYJUXdgAEY756/pX3R4BQmOEAHDEKQBnvXj47WBhJaH0rpEaRRooYqyE8Y9a7OzbBQEbCB8rbfSvAa6o4pRszo7dvunHylhgDrV0fMwQttbJ60uVuwr3JoclAScv/EuOtWthbjHyk45HFJ7DBI9zFQMDHUjIrQjf92VIbcpzjPPPp+dC10G4kyKGYsGJcDI4A/SoJI+sbDGQM7h70PSdjSLVipLFtACt0PC46VJH98FwvmHG0Ec4p6KNi9i5NH5gG1sEe2M0yOICNUYb/nyu0YNZyQbFjJRgiJ/EO9QLw5LcHocnpWTjygtC0sRUEswGSPLGKmbO1OOM4OO9Plb0AcHAZVXtknmpYvmLEDBU5zt4FXGKkmx7FaTa2AHwUbIIHWpIXfJLLgq36GlazC12aEZ5OMnnnaO1Xm+UYGeB360NJMERQyLLgqC3PGR+FEQbziGbcV+7hcU6kdFYHsWlwcBl5z69KtRqCAxO1s5AAzms7SvYb3siPmJQHYAKDuLUi3DKrbV3r/DxjilsK3UkiHzKxBDEn5R3qdOpVmyRzwKHqWo3jZlqPghnOAvTB60SZXOwksBnIGP0pCl7ookAA3ABkz14z/nNVnZ1uCqK7bhnpgU7fgEYdz9b1PC/OAvXDLk/54qwpC5DA/KTxtxX0kI80Wj5R3HkoCNwOAO4pjfxEA7c+lHJZiJVO7GeeRz2FSbS2ecfjVKKQDWUjKMvTvnGaeRwMkrjruXinbUBBtBAzyD6f59KNpYKdp56FTigCOSMtjB+6emOv+FTRMcFGYlgeRjmmBNGq8qT82484xirP8Awc8jOB0pAOYqAApTduwCf6VGoZmACntjjinswG7euc8H9PpUYURvkr948ZbgmluBIX3dB82ccVIgG45J4HGR0NNqwDvLYfOAR7kcUJvAO5QRjrxQBMMKDgY+bv61GGLFgRtweQMdM0AMcOGO1h0/u5A96mTCklgcE8ECkArvgANgKDnjjIqP5y3DbQCfvDNMCcxk8Z+baMYp6xEjAJ+Y4yM0AIsZVzuLbR2ZjzVkJnlyc5+Sl1C9iMxHcDkAcDgcjFSYByFPzLx8wpgMLeWy/Kd24U7dtAOFK55LD1o2AZnOQTznjaKk2AgHgL/d6UgDakbH/AGfbv70oU/xE89MZpjSG9/XB5yKkXYMDJ5HPy0Cdk7kyuMkgnnA9uP601yHwGXq3pikOOjuL9188nABHHSmSBvm4Zdgz8poENCuMHcWznPHSrax9dhbp+A9aCZ3IJCQSDkq2FLbacRnnt/F9KA+yN+RmGAeG6E/4VNghSVbnGMNz0oWxC1sO28MGxwMHtzTcspIKlsc9KdrEt3J1QMvQtg9B/WkdSqlgGOByAc4rOXvKwLRjIycHacDd1x0prIy5baWbAH3e9QrbhaxAcIACTn0I5FGOV+vXHWk1YrlbLTyLtOCeMBlPbFNChvm2kEHAHuKEQOwFyQRjd+GaVOSDuxz1HOKE/fYDzKQR9ccn+n4UkrvsbCjgenSrWoCgbsbGABxnA5pw25GNx5wdo4zUbMBVjPOWO1WOTj+VIGQbcjO5sYLUJXAlCHdnJVTgCre3coVsjjIJ6H2/Q1VrKyAGjwPlbn+Hax5peASBkn3rOSkgEc7MgtggD6/Wqx6EE4PT8fU00nYB2OCAAfTPrTWUgZ2M2OPlOPpVxTSQBuMZAKnIA5x0z9amAbPJ5/hAA71ACmMZHJ6envSjLNjOwAAcDv8A5zVLTUCyAFIGeWHCg8irLZVCyA8gbj1FJ9gGp85BZl+93rSgkEHmFSVHl5yvX6inHcD8t/2z/jF/ZT6vYLIi3ESkQhZgpC8gZHrx074r+ej4ieOG1jU5Z5JmZZHbIlfJPPOfxr3sDTjZtH3PDeHUqTZ5Le6ksIkZ3iI2jIkI75xj34rmm1MQvIxdGiBzGEAzg8n9a9haM+rjTSPUvh54hgguod0i5uASF3DI/wA4719MR30clmzb0LiM9u3/AOqnoacuupwF5OfmLEgO3VjjpXDXZLF8n5s9x70ruKOqMWUFYMSv3hn+7/nFO+7nBJHb2pqSsbqJB5g+YZ65+8f0qvctwrFfu/wZ54FBukYU0u4k5LYx93sKx7oOzMcjrgDbwKly7DlZGZKyLkAHodwXtUIUkAqjEKwyM9Pr+VJ3i9AZXe0VldWPPJXJ45rh/EVs0UTy4Urzx+HFdNN9GctZX0PlLxHHK99cSzofmYYTPAArz+SJHmCSAtskBXnnoetdkdGfP4mKPJvHlrdJA0sjp5PmP5St94c5yPavFf8AWTbFZDxztOPwrrhflPErzSlZluNSoAVtwX7pX1qwdvPc+3aqMHKUYWI/mIPPf0/pVXO3kjcuT3oItpoO3AMWB+UAfdHSlL7fnw3QdutBSit/66FVwxcs5OCeMmlbGwRhuvPy/rQTUVpj402MuTvfj6EVpfNEUK4J2g8jp3oObY9w+DxePWbSR2Uws/LsMbcsBX94X7G2pX+o/sofA7+2ZDd6pF4Zcfag/wApQSbQOODwq8/iPSuZXu0eTmDtLU+jpUyqeUwwjZb5s+n9aswHLBdwVQe5q4q54EztbEAWw5LDJHXitSBXXAcqepBVcD6VsZte6Xj8oRQCW3fLgd6M9MHapJxvX0680GUrc2oGPKYZyqk9e4qMqQABkjPpQSVplwMYOPcVmXKFkfaBnHXFMT2PIvEUWy+snkPyG4I3lfunHevSdGZjaRnd6HcTmrgS4I6GJsgjax5yOauRZXg5Kj8/pWgpwsX13Dy2544O0U3cWRsAH2Ap2Mys67dwIOeuPQ1nSjHYn1GOaQiS2RJHYM/ljaedmOa/EH/gpXp6D4nfBPUZJzG8fjRIG2sVCIzBt/seR+A9qZcFqfsx8JEQ/DfwztmEhbTomeLqCsig5Ht1/I+gruyMvtI4HVge1VDTUJ6SY3HXAJAxyx/SmnDEgAHk5KjgfWtN0yBM425PTIqTbnr2AI4qr3QEZ3YLAjb6EdRVmHa2GByQR0HX6Vl3YGjbhVcqxO7A6HpW5bfKyjBwo+9mpl8QG4v8IBG717flU43KNxBdgflANIAOOGJ5PG3HWkLEhjkghdpzSATyjIByeDzxUqg7iPoAmOtAD2YHaPU43E+lNCupbJ+XB6L3oAd0U8FiP9n+dNVXJJIOVOM4/wA80AShcHBHI7AY/Opt6ggA52ngY6f/AF6AEbDZG3A6YY8012yVCt82e1ADnbaASrfKx3bfSqNzMI4nkDEKO8jEDPpRsVFanz14/wDEAmRbGNflmlIVxn73bP8AOtT4W+H00+B7yWBDKq7S6nk89z6YwK57WOumtbnuG4SgBiSCcHceDVVo5CkoxwkZaQ52gKO/PSpmrRuaR1aOC+ItxLd+HGtLgJLFApjhjZAd27JbJxz/AC5Pqa/mk/bO/Z5urfxFdfEH4eWUukalos6yy3NmNgc7R8pAxlTgj8B3wa4K6tJM9ShdWPzk8U/EfW/EmiyDxFvTUZ7oreoHyPkypJPfOPqe+Oa+KfGMIknm+yPsyTlWXgj3rkp3bseovhR5TPD5WQir5jkjGep+lZzRsM5DfKc5xxiuqCugWxdsBDPHMGUHZJg5XBz7fyqK/wBRtbBGAZA6Y+XAJrRQk0TKaOXu/EttlGgfB3chQOOapXV+8vO7hj3HFHLZBdtGLMH+ZoydzHjLdKznR15Ctz13D88VUEZyk2W4pXiZdq5BPp0rUju2CjOxucZz/n0rTkjYltFyC+ZXX5s7HyBW3Z30e9TICdxPGcDNJQVxbGotyg3K4y3XcB0zU3mlwu5flIxuHeqsDkMW4wy5OcHPXirnmkBSX5yMHscc/wAqCOYbNOH6AcH+FuKz5btTgFl29QADk9OlaSgmNSuQnUIkchnBJH3o+lZ8mpRF3YMTzzk5zip5GS5XKn2ndyCxIPPzYxV5ZdyBS+0rnnOMmtdiOgeeI8Dktt5weCP8ipjqixYLDkAHheR/nFAgju1lAIOVYnoeor0Lw6eYg0XyAZO5RjrkfyNRUXulw01NPxLrotI1t4wAjKAz5/T/AD615jHeu07KSFQnI4xk1nHc0lJo2VY4DIcZ5wDivV/DmnXVzA7qoCmNSSF6j8BRaw9zxH4vaJLBsm8tmiblzt5HvXzs21mZVBOD0zz/AJ6Ua7MwZqaRpD6vrGgaUSqrf65bwklScbm7/gDX9SH7CPwBTQNOtry3g8qOVgYyE4ZRjdk+5H+cVwZnpgZN9h8ulz+j74H6GbPQ7bMPkokYEa7T2HOP0r6IlkQqBg7gPXHt/SvzqUnJI5nqxIjFwrsfmPVjwKa4Y5wPlDfMVNQ2Ig2kNlc4z61aRyueCGBz071IDYGd3ZSG6nt2zUMyMSFR9gDfPnrgUbATap9ltfDOtyyuiSpp8rRyM33cDOPxxiv4/f8Agrp8SZNW8UnQrS8ZoLPRJpDF/dLzuvPodqfr9K9zh6mpY5N9gP5u5VLEbUKrG5LEjrz/APrrO1D5kAG7j73NfpdPsBhTv8h5xlMZPfFYM821sfOTnsK2gupV7K5VMu7+9j60scqowUsS3oWquVEitcLgHIPzkYz09qrNMSwGH9iOn41UdBtWFSRgeORu6jt65qfzScJhTu77aEmxDhISGAJ9BhfeoPN3ZVjyhPyg03FoZScorZVuhy3zZqbzHAHBOfugCpsIkj5QgnOc9Vx7kVZVtuflJOeSB0/zihruBcCmQhQp5IHIqJrdg+Duyeg6HisbjNXT5fstxDJnJ8wDkY49BX6vfs2eKpP+EWfSIo43DWaeQxOSAnYfhn06fhXJKPU6ofEdD8btMn1TQ3liLPtjXMiLyTjnOP8AP86/Pu/gnsbnyy6owwPbH+R/nFYtPobbaFYw29zcWDyqrNBdlZ3RMHYeuD9B39M1v/EJfCR8SWdt4CN0uiw+F7RNRknDBX1IM5nMef4cGMccEg9cZK2DllHc4+FHlLIV2FG+hPpjAqW6tpCFDAlAuF3Drih6G0VymHbwmOdN43KX+bgf1r6k8F+FbLUtFsrhIyzz8kbOgxRfR+Rok5PQ+ifC/wAPW32arCVBAJyOg9s19UeEfCa6fKJWj+ZVAjlyR+leTjqqpws+p14ei5SR9Y+EdItle3lmjPcnghR9PyFe+6bFHmL99wCOOa+RrVHzs+uwkIygj0mK0gaGMiMbTjt+taKaVFKRvGWXHl7uo5rllU6noRppIv8A/CPQGRwqIG3AgbePrVptHiTLxoIn2/OyJ6evoaxcmhunoQS6ajPukUhd3+tUYwfxpn2O3VAgXzCv3mB/z7Vz82paipRZ8x/tM+D9P17w3Peaha25mgtSFuNu3dj1x34z7/XJP4PeN/B5h1a8WNI5MueIj8o7Yr6XI6nNf1PFxlNI8n8Q6ZJpumPM0bbY2wq5yc+leXWtx9odElUl9/ZK+ok1JaHhzWp6Dox/frFCdjMoGWPb29Oc12e/MZVjvODnjGfpXO9TrjG2hDcK77drfLu546YrJ1WbykhbLEbsbAaqnFqVizzm+laR3kbj1GaxZUwG2kgt3Irpp3TuYyVnYzHbBLgqcA5+XI/Wo/4gDlemO3WtW9RDRjpkMep+lRb8ZGB82c5FJRtsBMCgBIbdhv4R0pV55AHykjkZ/wAmguHxEjMTtCkjaTnA5px74BJK4B+lVy8qua7DiuRyQvPHy/zqVWwBz8q+3+fSpirhsxxJ4BPXrx2o4+Y7Twegpp2kh9dSRZM5UjZx1xUnTPIPuBQStWSqAoHJ+bn5qkGWxg/lTs7CWupOoxwT+a0372SM/L96pGKO4OcdqDkYIHJONuP507MBQMrz8vPYUMOisRyfyp8t2Au07SGHXpgUm0sADkEE/jStrYBemcnHOOnWmsG2nA57A0bAVhEFYAK23Pz5PT1qVkOwMmVPoaNjOT2ZLawJLKEPmLlwPlHv/OvuX4HfCE3Pl6jdWkhR9ru8idBjrWNeXKjBWep9eQeGwqmC1tv3CHb5SpXFX2mW0U8lqV8vccB9mCfb68V58KvNsOb1UUZeneFXTWVkgbzWdgAqLnIP9a9l1LwI01rbyx2+FCKrwsuSff8AlUSn2MG+Vps6zwt8Ebm7gRo7YeXIRvXywRzXXR/Bqz0ozGWMr5g+XaPvHuOazlJteRlLkeiMK08FW2lagyRqIFWX+FcY+tc98SvAq32mG7tEWXy7diyFuS3X8xj/AOvVQa9omO13ZdTz3wlpE9tZvbGz+SePZcKygcZ7ehrG1PwhceH9Xkmt3ZbG5G+O0VMKvHv3HNdiai9Sb2HWd9ZGaW3lk2PFzlm2hj0IHuMfT8asiOW9LfY2JcDCBW/pWkZvmObm1seH+NtOZruaS4h+djyT25+leO6hbRJgOokG774P3fau+lUs7Myn8VjxDxf4UguxeTxoH3jKPjjd3/Gvn3V9KGnsQycAncyrxxjgV9Hl1Xlqq5x1o2Pbfga/l6jP5fy/aEK5YcDAIzj8a9x8MaZBeeKxYunm7G+d2X8v8+9fcRqJKx5soWZ+kHww8CaLFoLyx24llXGTImdhz1/X+VeoxaHFaRkFQVJ4/wBn/P8AWqc2nY5ppXKEulRqX2oA2P4hxXOaj9l08ySOFyvMhDdOp/wqo1byMzyDxD4yih85LRPMZSe2Ovf2rx3XtL8S+PrZrez1S4sYVkwWsh8/Xpnt/n61op20QkktSl4W+BXiK1n8i9v7vVEY5CzId3sP1/Gt3xx+z419b6TPbQSx3NvdoZsgp0+8vTkcD6fkaU3J6dSrWsz1Xw18Oks7G1gvLOCNFAD/AC7ufXp0rxb4oSx6JqMNlaWUK25uQs5ZAPl6Ejr/AJ/OsZTvoVStGepqWN9a2GnR3Q8uNUQEKCDjFeh6L4t029tYHaXDtw2D/P3p+07m7Vjzr4mxpfvbyxSo8MVseEbkMTX5+fHWBY9N1MBC8fmqcbv4sd/XFclaSUTWhuz4G8NlxqJRo2zLKzHYPWvr/wAC2zxW0ch2qX27wR096+dr3cvQ7oO0We1WyeUI02liW+8p7HHHvXrHgjIuoDIoC+avOO/avHxkkqTv2PYwPvVo+p+vPwH026l0i3uLZC6rD++46D/Oa9o1CR4mkUg4XOCa/i3j/wD5HzP6h4XfNl0ex4f4gndtet0EbfvVfMmfu4I610scG2NWVecY+lfIySULs+jW5ai2jCFs89hz9K3ISFBADEKMDB6+tQrJAxcuEPADZ9M4HrVSUgEFgdpONw7UbAVWRg4TBMZOcVXmZI871HzdeP0o5WOO5zlyPNdUwflY/OD92p4neSMEEByDgY/P+VaRXKbGZdt5anIPuO/4VzMjKwIGeD8wAPFaJmkCBcSbh0OCAc/59KzbjIwuBJtHYYp7No0kiruZVPQKBjlehqVMbmIbsARjr9K305QjHVJkbEZxuJCnJCnGKUhUGQCwUZ61DUnrcq6RMTuhJzg4O4YxVqFgy5IxsHc9a0cROy0LCjc4XksnoP0qaUiMLwd5ByCORUaLVGbjrsZply5HBUg8gdKhfeMBD2OOOopxjaWopO8bIYsKmQTbzzgFfTFdXbKPIEanaPcU2ZxI/K+cgsN6n5ee9Mnzv3Y2Erg5P6n/AApJDZXd1yxcEhgRgn/D6VlINuCTwp+TA5+tFhPXRmdPPPM4I/1gfjjqKjeUx4WQBz6qMfhW0adrNlLSXkRbgxBwFDe9IqZO5eQh4OMVesTCzlIkDJliCRkAZzxmlMX3QWI67eOvqaF7zaSLcb6Flc8cEFeMngVqDKxg7dzL0wO1P3mrGcmnFq2xFINyFd5HHUcH60wNgfKTkHlmHX2reTbOflaZMMhQQcMccbutWLM7HZ5Bs+bGc0J6NDd4myWXZlWbI5wRWbO2c4QZ3cZHQ0raGkkfH/7UF8YPCWqkknFhMmB2LqV4/OvOP2NbS2i8N3N7skgtxHKPLU9344/Eg16dJXp2ZwVLe0PqkqGOGPmYPQHHSprQZD8cZ4BPX2rj5uqOrY014BI9u3FNAcns6gZOwdfaqa0dxK+iREyBSWQuP9kHvTguU2qCTjHHOOetN3urGVTe7K6xlWYZBzwMir1sWYMAPmH3Tjr7UpInltKzOhjYIqc8k4OTirKMcnIJAxlgMj/P+NG5vy2I5MYK7wFxnOKqPxtwWGDhiemPepjd6ProKxWdgSf4sYBUCqpLFmU/ezwM9qcdGhO0dxvzLkL/AAjPI6VWdwCcAgZPauqMdbMq3KkUNu/dsxx1GMmqE2FLqoJcDrnrTgkYybkrGLIFUM3Xae496gAO0qMndxnGB/8ArrWKvsZte8TxgYJ2ngc+uatROuSe+cAE9/WnrcJWSdy1GdzKDlVH+sJHGP8AOa2YV8xgVOF6YArZRSgzJ72FZiHAT7q5y3pVxht8tlG5SBnHYiqvZWDUJGk8s7F2tuzjGapeZE3yOCrbh5oHariu/YbaK8pljkAic4PXj7tbsMJfYxJ4/vDvWi0ZOq2L6ruUYzuU+nNOnwkS4zvLHBUVSj3AwLg/M5c7ZAuMEVmMWOdp74B21Ow9TIlxJ+82kEEg+pqi2ECsc/OflANEG2c9R66Fcozsx42Ejn0pkbdVKfiBxintoO3KyeL5NxJx65HvVuCQyE5xgH5ePekTaxeCgBRg++2raDCkgZ6deaE0+pNkjPmjwzbienpivHvG8bNOCmNxB7d66lZvQb+Fni+oIQwYjBzxzwcV7h4Ij/4lNsQdwK/N60pbmEtGehKoOABhsgYzzUkW4sVGSc8AetSt7HRBXSHSZUFhk5x2qjKQXZuQxUcYxnAqnFJGcueOqE2n5SBwcDlaYoDfMCo2noQeakuPMtCzhBlQCCeuRVZxu43Y5xnPYU2NqzKMi7Q2SRkEZz0rHukyMAnbgfMo5okvcE3ZWRiynOMHAU9xn/PSl2Da2Scg8DGPxrCWjEk0lqKFywBypUjt1p7r5bggHPBwBWc/hsCstSJsDI3bj1CqOfxqGRlH1wBwP8+9RJWk7GlN/vCFmIUHAxxjtT4juI3MdwOSAKUlfVByqVtDcsl3ZJXOB8px6VdI5Az16DNOPvJiStIY7hdqMRtc5HFUJSu84GRxnAq6cXyvuEk2miGM/NgkMD6CqkoYZwdqNnDEZ71orK6toZR20IWXIBwfvAVE4JIUtlsc46H2/Wk+VPU0lqmivIUdguG7dP8AP1qtI5KKuCQshIGf8a0grSMLpxRW6AkHIzzk07OcY4YdOP8APpVhpJoqt8pOSe2TiljBHzknj1H8qbBbl2ElXAz83Vdpqwu4Md5ABx0Xg0wLsa5deWznsauiPCBsfd+7zRdRVzWOxnSEqcMCMnuetVJGYE7ScAdaqN+Yx8mNKhfmB+9x19KaD1ADDpgkd61lboRJLcWNgxAyfvHPtirqqOQo7fxcmhoxbS3EZXPyjaBu9OTULLkEH34xijZgUZVzg5PQ98UzC7AuQ2M8irhGz1ImijOmzhcn1wcVmMpJ6sGXP+FdUbvSxy1PiaPFPidK8dpINxR2Yde4r57jL+YCB0P3ttfZ5Ct2fE8QbHoWghcQllJIxjnvXqlkERo1x94jK5/z6V9a5JQPhJaSbZ9H/D1SzwtC5jQ4C4PGfevvTwHAbe3szld5UbgT1NeNmLXKZTsz6D0qMTvGyfIjdeK7uyiAK8AqFGWY85r5610zmqaG0rIpITjHbGatqisEwQkg/iz0/wAaV0zMfGmA2wHr1I5q3Gduw44U8jHSjZWAuQKVkZ3Bxt+TcOM1baPB+RR5gGSNtENGOSfMSxqpDMr44+bnrVVlO4vnfkHaMYAqNGaQS+ZAq+axbGxO8gXk+xp7Iqsr7slTyf7o7Zo+1YslklVItydScYXnBqtmSRlkjVvMU4bPIP4fnSaclZDL3X96CQcYC+9EUHmOwkJDJnAx973/AErNayt5AT27IZJEZTiID92w4PpVm4hWKMurFlxn7vSrj7tr7iK8KkRqSqLk53dvxq6DuBQEe5IxzTiuVWK0toVmjB2kAbYzz7fhUsS/OG52t6iqtfUldS+pxnYOQBtwOTU7yEKMDIz83NS1qio9QVQiAKCuT69T6CpI1w5Zh8yYHB61pdKIk+hMw3llVDhumKswqQFGTg1l1t1L5bWIpVjRSFUyKT83NTW6gxhWBPPyjHSs3qikroYwBAGThDxg1MIwZVIba6/wnnNSNKxYY7WA2sP+BZH4U/coYEKd3buKewWbIyu/ByRk9Dwc1dtVjLkTsu7aDtBwPTn/AD1plvY/VxUkVyQrHaAeB0/OpUkKsM/Oepwa+mjZaI+NH5B5B6DGGFKWBOCe+OBTasBMF+UkY+XGDinIzdfTvihbgSFwv3gTzyCaNrFSV2lQM9aGAeWxxnAGeflp3AGA3ryf6UgGY7AjHc5pscb7uq4J5JFV8L1AtcEqABySCQOKfvyAmD0/hHWna24AvzYyr9e/9PeldS2CeGPGTxn/AOvxStYB65ULuU9eCx609j8uBh8noR70X1sgIU+XhlDHP93H8qezgZI7nGAKV7gSq6kLtJfjnAyDUn3gANnHXAofMgI23lyFOVzzwOKslBt4IVs9MZHSnFJgQg7dwKH7oy4HTn0ppYdAeh6Y6UbAPTy2yu07sfw9aYqsAWz3OOKQCOXDq+AucD8vWrsS705/vnPGKdgJRHv9cZ/rUfnpGxjlZVccrg4pRsmA/BAI5JJ7cY+tKEC78jc2ckgY4pAIuASwVvrnpg4yalQBlyRkK3pjFMCRY1JVucMDkYqNkIwQh2gnORQ9wI9pCk4PXvSKFUFgc+i575pBewAFkOOMZPSmoT0bJweCeKBQiTquAWJI5xwakD8jB7gdKBjvvYAOWzjGeooRsFlIznrgdKAJTEWLEHaoAwrDv0pE3bhknb7CgiXYRzuQ4P3W71G3y5OduBxkUDTstRh+Uhgpcj+HPpVhLguFG0pg8BwMmhfGTawkmATtAY9etSI29MlGSRSRtZeR6H6HFVvFkbDg5UjPqMfhTA5O4Ecn73b/APVWbTUgVgQ7ckDnPcd6XOD83Rjnk9ai3TqDaZFLyxUYz9MUwDO35sNuwA3rUlRuKnDDJHP5ip+pIGBk+vSgnYXaVxkjaT0YZ49aiZyrH5QR2GOtOyejEPVgCOQD1+71qydrIM4246Me9C1Ag8srnaenYL+dTAerbcEZz1FEXYBF4Zj1XIHWrAjQqBnPJwCetC+IA9QR90emOKbmUZ2ngY+THJGfWqVnsBbWTcV3KVbjPGDT2AVRwB9V/rUO8QK75O8Ee2SvSo+jFWJ6DG7vVX1AB8rFcHcOeTmp2ZSoyNpBweO3+RVvUBMqMjBZVJ3ADt6f59Ke5OCVHzKe461glYBTls+oHPHSpvMQKQeu7nsK0fwgLlTh1AIJ6L1H+efzqwjblwwIUnAGO9SAkkewZZAD2XOMihjMPnjjaTagLoO6jtTuB+H/APwUV+EmvQeLLvxZaXFzq+i6soZV04/6kx8AFR7kg98tnpjb+APjKe7ttXuIDDKipKykMmGGOv06f57fUYeNoRaP0nhmKeCujybWr5pJhm4bMR+YE8j3/SqtleNMyGV3kXcTvTgKPT6V3rU+hStI6PwbPLP4k89ZHXTox8gkbbkjuPbivs6wvBeadCcuCFwpDdcUnoaU4XRXklkCNk5QAbmx0rBvmDMdi/MFHUVnJ62OqMXaxkDPUn5mbgH60hd2U5YfewRipdmzaMeVlRmUM3BweB9fSq0rtgkgtjuB1FNyctC73M+XC7sqTkZIB6/Ssm4A5Yhl3ZGDjkdsf57U4y5B8kjIJ+dl2l1A/u0RocZ4O4nJUdMe1VHmYrMnYDABIAwOMe1cF4sIFq6gE4l4UHrXRT0Maqukj5O8ZSosgVSVkfcCrD3/AP115XPOkW6QkEkDt3/ya61qzwcTGzaPJfFN2t2/lbmcDPy7un415jPb+WXjVSoPcDn612xVkeJXVplTzDHhAN2T2/xqaMsqkt94t/EOcZ4FUcEupC3eTpg4IDEVC5PAwFXGeU7+1BNyfIKlmYDjH3fSmsygjJcj0x2+mKBO/KyORW55bsRuHTNNKOAHwMY7r6UCbsTq2MNj0G0irrDod+cADAXGKDKokj1DwBPN9qtILeGWRkvIiDC23LbwcZ9eg+uK/uv/AOCd2sWviH9jD4KzhZXjt9Fuop5HzuW4a5kyhPUbQuMZGM/WsbaHkZinFI+w41EZaLrvA5yf6/SrsUbKGyhOc844xmqjoeFOJ1lkW8uNR8uOSCOvtWugKrjDbzjdu7YrTYyV9UXYVwpBDEN3B7e1SjggPu2j7rY6mgyklcZtIAADPluPb60xpFyQqvjADN6f5xQZlVwdxycY6Z7+1UnO3KndjHTHUUwPKvEsH+mQqW4acMEP4V3eiKUtIxtxx29/5VrTitxs6EMCAvzY6E8cVbVNpGCcKemOp9DVGdRcyNBeFBLYUDnvTWyMgHn128U7EbIgYZAP3mzggjtVKX5QdqknHyg0EkFsGMy4by/n5ZRu/wAmvxx/4KaWzyaj8PLkRoxsvHto80rrgKpYj/2YUWKjufqn8AJZJfgr8N5Jv9YvhW2ZZSMlwR8oPuAM/jXrDITjgpznkU07CdwI3KAB9dozUO1sEcY4z8vNaR21EKEDOqkD5T/EKaAfmBwcd8dea05bXAUbU+VsM5bnPpmpocKVbJbJI46cVk9wNCPLHuG3DJArordRgnBOMcAUqgGvEh+Vscj24NWVYbSMkhj8uDzUAPKhAOMg4+8ajA4JKthT3HWkBIpZlPzDPoBxS7GXaQCWz6Y/CmACPBGCR83f+lOJIAww6Zznt/kCkAxW5Iyytx296fwcgHkPjp/OgBVJKvtHU43Fen0/WrAUckDHI60DsNbnoOfp/nmkRGUsGA6ccc0ASJFvjIJAXcfvf41zPiV4o7GRiSQrZyB8ox60paI1jHlZ8y6gj3V5eOU8yGNt8OFB2EDqc9eR+Fe9+Erb7D4fRmjIe9VG+YYI9c/mKwOmKsjrYPnAGdjNnBPaql02xHd2D/LtI24/z0oqaQLTs7nkHj7UbO00uZbi4CPLnZHksy8Hk1+WX7Q/xL8NeG/BHi2G7kguNRl02dLaCRAQzuCoyP8AZOT6H6ZB4qv4noU3ofzSeLNZtb3Ubvyr21jnluZJZYvN+XB7DP4/lXhOpzRymRyyNng7R+VebGVpWZ7CXunCyxxu7Mq55PCt2rlblfmfdyAxAKnoa7qUeZGEyq2piyhcMRwDg7f0NeXa/rL3kjMjAZY546fSuqOhBzltvkyQHwGOSTx9K6yDeyIWzweOfyFU4Owk0yRkZsYDNg8qKRlUlcDGOuRUxQ3orjlCKGB6n1/rUqovLjdgNxuNVFe8RJ20ITLh2wcL0xjrUkcjGYKJAMEZU5GapxJ57G/bSOp+cbkPA5610MDrOR8w25xhV9KfLZktti+UN7cgDPC4NMlnWNfm5C8gA8Ef5FNRSE9EZMtz5iICzfMxwA2Cay5b5t23dyyjaVXgn0/SmTF3M2WWYnPzDbksD3/wqOFX3kiThh8zMv6fWgo04AzORsbBH+cflV8SP5a/KygMecdaAKkkrnzDnkLhRjvUAjLFtzZDADv+VAPRFmyVy6ou5xvNe2eHy1pZGSUxxssW5/NXOcfX8amWw1seV+JdYlubuZVYBd5CYWqVpI7OgIK4I4YD6UopWuNyudNBLIskEEQy0jbcsMlenNfoJ8H/AAElx4K1e+eya8vZILcQzlMpEuTkn6kD3z+VTtI1+yfNPxz8K+RYXl15rI8BZZbeQcEdMj/PNfn8irDvcsoySOTzx/8AqqWrGUkd94RgDC3vVDJ9ivUm+0Y5Cq2ePToa/tT/AOCa/irw54t+DWg2mpJBe6klvEUljA35wo5/EnP4n1z5XEFT2eVt92kRKTirI/bTQbBNP0y2jt0VYRgpxgfp9a1EVWBY/fTvuI6V+d37GBPgxlSAfmICkjqaYr7XG487geuM1T00AsRkc4VQ1SMQEPIGevPSpAIwoy6hjkY4NUF8xncsGGxzxjk0pOyA81+MOrz6d4G1rzphBElkyys5IO3nH5YJ/Cv4bP8AgoJ45uPFHxf8TiC4WeLSXFrKI+Qz7QS59euAO2DX0nDCbxtvL/ID8uNTjWMMyqSehVQB07/WuMu7jEbBWzyQPUV+kwgkgOZvJww2liv4VjnoFJJKscc1pH3QEmfaB1LEgDaKrO2MYLbi2Pu07a2AjORsJOACSoB5b/OajMm7aFb5hklu35Vo0uUDQTJXnj1wPaoVIyCDnIHGc/nSpxdwEEm0lg5fgAqD3qvI7ncWI546dRVuKY9mICMAklF/qO/86RSxcMGwB91W70nFPQRp2+Tgtkfj0rQuYzH5YSNsyY2HAPbr/OolHQDYsbYP8pBzwB25rdu/D85sXuBG2U5+VeceormasVHc5aO2lUHzOH3EYYY9RX3p+y94mg0sWoljEgS4COHbpjjHTnj8KwneEjritT701zw/c61oN5NYukkUkTSHccZx169+f1PNfmn8UNHnstS2ouxIlZcjjvxiue1pHVyI4JbJ0s2nVT5W3HmbuuMHGMe1OtrYthVU4DEnd1P0qLofKmaMemM8iDsSDuxXTv4dElqs0gBVFxnHB/ClJaGkKb2ZY8M+BhqGqWyyITbmTIGzr9eK/Q/4a/DE21vAUswiMw2BhgDgf5xWMtDeEG3ofRkXg+0t3BgCs+wA+X2IH/1q7zQtG/1SPgY4YBcntj+VfOY6tzLQ9nCU+Vo900Oz8mEBVzGmPLbHQ+tei6AfM/1ykMhyh2n16flXzVWTufQUIJI9Ls5EcqpIVR14P9K63TyjYkjAYrgNz3Fck5XTZ6KgvmbCRbiXGd6uev8AhV1kXYAo3Y75xzWbm1oP2dihcxKcbVAOeRt6D6VREexS2NoZuuO3+TWCndGjp9Dzjx5osWuaTcQzNiNEbHp6EHj3Nfjx8bPAsOma7dC2WK2jjlcqojxuH+PFe3kdWTxNjz8bSi6LZ8SfFsrbadZ25X5iWxtXG4Dp+oNfL8E2ZgYdqsOpA6Adq+6itD5SrGx3Onz7JFkLY4G09uldi14rLuU/PgdG47VDg72NqatEWK7yFEgO0sf4sVl6ndxXEoRFKqMbVYc8DrVRTWhpscDeFVL44UHjcetY88g4Yk8Hsa0TtIxnuUXOQwAPJ5AA6en1qo5wQwYYzjn2FbPRkAJlJ5Hp2qLOCeN2BwcUX5TZQVtSRTkruJ2g4xilVsZ2qOBwMdaQ1FIlXLHLFio7KMU/cUcKSGA7jjH+cUS0Lik2Sqd2WzuIxhR/hUqlmwR1HfHamVKOuhOG8wY2ncg9KTIUqd67QcHBpqyE4NIRW27mIwuMLU4YHBUcg9AKNNmC5UyZcYwfyx/KpACGGCd2cDinbQnZEoDDaD0yOe4pwznDY/EVOjEN+8TyQFPXHWlPHIHPYjsfWnqgHBH+UY5p4TaQRjg04gG1t2ARye4pwyB0IJ46dKTVgBQNwUgnPpSkD5gAOD1x0qb3QCmyeVSFPL/7PSiPTrqSVbeCFpCpHC9Sf8+9VtqZ1D6x+A3wJ1nxlrtsl7pqSWgmSQybcbVXnv7j/Cv1n0zwDp/hfSYbLbFFKkC5VFwB7H1/D9a8/HStoTK3LoVpdAWHTZLvGJ5JT5fHUD1/z2rxrU/D0mpagn2eITbZT9pMZwUA7/p+FeZexz80W9T1/wAFfDsz3NlOLbCRvmTcDlhnJr6Xl8FWi2zSC1SABgIhsySe351FOd5WMqlmrHo3he18P6NZTXt3JHElmVH2YA5OTz78f0/Pxzx14q0uLWBcTD/Qkds4IXAwf6VtvC5jJ8p85694+sHnufImtwI5T5AdtrNnoTWDpXj+ynW9sdSMTmSBxbeW+ArdiR3/APr9+hStoxwla76nhviP4hR6JrPlW99GsYIaQbQQMdR16nmm3vxo0HxDarFdywfa14W6UbWIA6H8q7IpaomUraWPCvE/jVI791tbh4VVR88Z616B8L/Gr/2xp94zi9hsbuNrmzuG2+agYEj8foRnrW8Ycr1Mdj1X462UF6ya1penrBFqyCcpGpwm4ZPOfU18eajGZEKKpDoc/MOvbpXTSktzGzZxl3AVVknThjxkV4t4v8KQ3OJoQC5BwCvGK9TCVXCWpnUjeJJ8JIpLLVHtnyksTvhdvUY6j8j+X4V9K/D22R/G1zvGzfZGTceuR2/lX3mGr+1pp+R5lWOp+l/wyb/impg3Em9SwA5x6fy/Ku6fqwI6j7pNbymnr2OKcTnNZ1nT9Gtbi+upkhihiypduC3+RXxj4q+Ka+IPEq6LaXp8liXH2Y5VjzwT+H6+3DjUvZPYzjG56ZL4QstQ0Fby2E8928BNvIo+846jH4fnXzz8HW+Itr421eDxPYXGk2yahi2h8kMhT1DDhl6Y/XuB0KTVkFrOzPob46+KNe8IeEHv9FtbmMMQYtRVfkVgRv59eRkHoDnPeqXwT8Va54x8MQXuuTtLdXp3K0jluAWGSOoz9PwHSpVbVob1R0Xjr4h6J4IsLi71a5jgKbVDPKFAzkZ56/dP+RXzPNqsHxIvpbqzniu4rdN/ms/3u+ajmsyoR0MS10tpb6S2a+kSFlA+zCTAHsB+f5VrDw9HHdRyx3c9ssTAsYJCoYeh/wA/0pRk3Y1TSRv3Ukc8UkbvvXyiVb1/+v05r4W+O8UgtdRXbsRgcqV7jvXNVfuNm1HQ+CvDZWPU2jVWYxyY3EZzzX2P4QjiNrbMW27+i5xXiVPebOuLtoj1SwJA2HDvgba9h8E7je2SbUkAkG/I9/5142OVoS9D18vbVZX6M/dn9k2PztBu0SxhuYRo0rS71+YBV/h98kfl70zVF3TzlwtuCSVG75V9q/jXxEjGGcxZ/TPB8m8K7+R4brSk+IGjUkyRRBmLD7oyefxFdGsjyxxKGwMfw9jXxDleOm59dK6JCvzLtHy46KOd3QfzretcttywVUB5Pr/nNG2gNNblkSDJYA4J9Ko3MiA4IPzHhR1o2ENEi+WeSScDdjBrGuHY5yWyRnr15qo6FR+IyI/vHkgs/wB5hU0jbX4OMDkA57YrWV4vQ6LaGdct5Knd85PQBea52cIzZUbST83PH500uxUDN3IhPOcVl7gsjksWbcc4HArWK3aLdluNzvXzCAMA8A8YFPHBGNwYnovoO9XJOKSZpFqT0IWb5mVW+fGF/wA/nU+QyAhD8p521SfvIlaahENoYs37od+gNWV3YOB/EaJty1EryTLEe7iQHlQOKtALJbg7huZjnjn6VnLmiS5O9jNZTFIBywc9vapFRCW4O7GQc9arm0s+hLSSKaRu9wV3HbvG47etdZGm6BlUh2ZTnaaJa2Rmo2VyO0Trlm3ZPftSzQSMwXG4DGTjBPFD0YzNlRlyGxtHfoKpSYfKEEKfvHPOKXNaPmCSZnzEqQULFd2GqsVTBydxUkkkcfSurR0ir8s7DCNwDYIH8I7e5pUbG3aDuORg9jSj7qszBO7JDgKSoO4KCQTwPqKhjyCzKWZ+6dwfWqTjq3sOV27FyLnOFBXOM9BnvV9ZH2BWbO3uBjnNaJLQzaV7ojaTzMKw2sDwvrUY4+QBjgnIz396tRclYz5Vy3ZYBwAQNzfSrNuzSkow+790HqTWns1ytktNM142+X5gS2McHGDVCfaCzE9AM4PWsV5ikfFX7W86WvgjVrhwI0+yh2aQdgwyP0rl/wBkYeX8PoJ5Y5EN0knlgnHyrIRnj2A/AV6NNWw+hyzSVZdz6idd25cdB91RgmrVirupRgCee1ccbM6ZaIunBBwM7c5XFOZtwAB2/L1x0raEk9BWe4woIzuwc7R2pjI6BSCUVieH5JNNSSmZNNbEAPzDIJUsMlRitSEDcgB6yc/LjI9qhfEgsluayKCAcE4x261bLDaCMDJxhW9KnaWhuk0tdiCQ4J3AcD5cHHWqbSdTkkqPTvRJuGouW5A3PzFcDPY1AflyznC5557VfK5IiXS4nJjLYHJ4U9W+lUJZCAwwSSeBXRO8nbsXAqsQoJVsZJFZ0m9vm/hPcr1qobmcveMuaQbyNrbhj7o7f5zVXaRuIJHJA56GtEuUytqWolDKFJPXls8fSpV2qVwDxzuxxVbBrLQvx5VS+0nOOB/OtKAMApAYDsOwrohH3UY1FOLVyWPfggfd+nU1ZXdIoAJPOBtGKcV1C3LuI7vyrKUfnIx2/CqzLt5ydx43Yp2smS1aXkRxud5DLhkA5zWxbTsVCLjcD19q1tZJItbF6IDhg3DZBJbPenXb7URQpOD60bq5L0ZgXBQyFmZsZGecfpWdI2AdobHQ+30o6DTtuYx3E7UJPZlxyP8AJqkwJLYByCBnHes7NHPKNpELbcMA3cjZu61FuAbAB3DgZHetAehIVfhjnPTP0rRt1zgkBW9KEDTSLWMEbt24cYBq4j5wAQM9tv8An0quVIko3KsNq5JyTXkPjCLNwVcn5s457VsnyuwNXR47qe5pfLAOM4Br27wREItLiRtwKoMMDjnJqnrdmElsd1HgKSwPHtj8alJ9CPTGOn+cVHU3i9BJDlQp5zgZAwPx/KqL4yBncV96t2a0E2kNCFnDA8g8jP6ULguPlfCNkkdKkqD1LDLjJGOuev8AOoWVQSQTnvzQldg9WVZcOCoPIzt9AfeufnOS6YKqCRkjPSs5TfNYFFu1jIlXnbk8n1pUOMp0OPvEVnvsPaRMuBhiCRv/AITxTpOGbgn5PSpKcVykLbvXlfVcVWmTOFQncehzQ6fNqRGC5mR7BtHOPnPOOlPiiG8YLbgPmwKz21DU2bU7Mqytn8v89KvYxjJ/WqhazX9bj5upDKQFIyM45/8ArVmuoBZSeCB1NVHWXkL4bt7ELBVYenXg1G+7gY+Ufe+XHFU1aIWtoys4yUO4hAclSOaVoycEc5xyBwcUpq7SF1KjcHIC9fTvVFwzPgp8oP8AEOK1pqxlKLTS7lb5mLBQSqf3RT3YbFZfvAnhh6VpsRYpsWDksTweQe/tU424AJ57ZOPxqt0gLyruKgEY3dMVJHGeV3MPTPX6ZqN2i9UzRgOW6fP2yatNJwFwD9DjPvVbs1VuhnyJnIzyp9MGqbrtYKDuz0A61UIy59DKUVfQYrYBzyS3YYpTggEZ3DtnrWlru5EnoJGpBJGNx6YFXhwhJBBA9f1qkrmVrSTFJb1zxwAvSonUgenXhhTaJ3ZnOm9jgEHAwc8Goj8mSCcDGdxyP88UJpEy0RTb5nOTwv51QZ1ZzuJxu5xxha6oykvkcVXQ8L+JB3xXe8fKkgCHPG31FeCQIPOAVflBGfevteH05QbPiM9e56BoqZ8tUz8pHUV61pCqyjqXBA7cf55r6c+Gna7ufRnw6iXzYY2J270KYXgkGvvrwRbiSCBQruQBs2968vHq8bMxkrXPonQVDKEGMYAJ9sdf0rrbdPPDKp8tQwBDLnP0r59rS7MJauyNhEGEUDDKef6cVoQgsxULt9GJ5Lf0qFszFD3VhE8cQIKgfMW/lU9sFiT587lyRuGc/Sl0KL0fO18/L0ClevHSpJDKnzKCW5II71MtEVLYdjcpYgrjBfHfP86qZdWePBcA5zntQo2v3ZdNe6QKJDkxqQjZGzGc4q2seVxtK8/MrDrz3zVc1ihtswKk5P7ns4q35QkQeWdnz/d7fjVR92QDpF/dnkF16kDFSRYO1ATnGcEdPYUnFc4D2fc5woGAc8VYdnfBCkqQNvfFSlYBMbEOQeOo280oK5HJwWweelMbV9CNtw3BRk9DkVMgJdcMV+o4pyViU+xdhIOCQN393vVhR5isdpAYfSpd2y0rkuzgcggAZAPT/OafGwZQSChzxjn86JOwRWpMImVSc8Z+UqtMRt+VAPlkgYB59/5U18Js431J2IA2hRu5AxUKSFMBRye2M81z6aoSjZXJkEKyMFwMjO0ircYUAtIOg4OOce1DVmVZIaquhBJzEem4dajJaTbtY4VuAeP89KnaV3sFk5FlCFGApyG+83b/ACavRLGA27gNjc2zdk9sj8+lU1ohPXQ/VeM7VdcnMec4PGT7D3qR2VmBJ3NkdBivqe58eKow4OSpBHDHtUrMHGMfMGwuBj/PSk1YCaNQw35PBIXnj/PWnBeCqnrnnFIBxfkgrwD12/nTgyjaCzbWOPvd6AHP3AY574FRLk4BXvyGHagBVjIxk9+pHFIzmLHOVyMlaYEyn7ueAeevanL3GSufzp9wJPmBb5iML8pNSrJn5GD8HqBzSleICkZAIxt9aYpWJRjJ3HHDdaa90BWTcMgHeOxPOfSmx5OR1GTzjjND2Al8sowYFSqkZOP84qUNjGAFzjODzj1o96wDdrknls4HKinFiAQCCzcdaVvdAbk5AZeQe561MkW1d23jvx3zQwGupxlQQ20jGepqqJCu3KlhnPWhaMC8oR8Bxznsx6fhSZKfLggBuuOTTSB3tYm3upZsYC+386kkCyA5UdOoHX6VIEscO4Kcn25qNxtIGOnfOKAEYblIHynPcUKCOQDgH0609A62LAbIUqG3ZPtSbWUH5i3OMAUhN2RKjx7QM/MCeBVdlXJwcnHFAPXQTy39Pmz3qJ224DAFlJ4XigLNOwJIxzk05iShYAk54zwPpTWjQwjJBJbHUYqdhwW+bI5OCeP85oluBNFxhVLEk8nHSrDEHGW4J9Mf56UupSiQ4A5+XA6bjjPvUEqZPGdv1oM9mhN+04OMgDqe1SIAzAHg8dfT1obaaIcb6k52jODnnn8KduLKOe/RTg05XSaROxE8ZOQVzz1ApxIC8hsocEqcf5NRUb6INw+5k/N1pWVHClD827oDzmsnqFrEch6qV4xjJNQMp4GVzgY3Chgh8bKckqSV+8F9PeplyhB5K5HGKNg3AyKduQQwJ4Jp45JyMcctgY/z/n1oEJGgYg8sM4696mXhSMN9706fWkAMVz1xx9096ax5AxtYgbcmnrcB+wkHIzg9QKnVdpGSe2OMYoXUBu4DuT14xmnhlbAbheMDPNNaAGF+VkLHBPX1pd2FGWI9Qec0ANSQbyDgDjnGKcwDEEE9OOO9LYBOSQMDcOOnalwTgDcCTx2/z0oek7ALFj5U6qg9KlBA4AI25+Yn9PrQld2AYu45bAxn7o/nSsu5TxyMgc0AWEHygKenrVmMKJBhstgdTwfb/PpRsA6blgmdxz0xyKSNyWZcAbuORinHcDwL4ueAoPG2l6ro89vFJDqdpNGssgB8uQowDKc8HIXpz+dfys/tc/DLV/hp451DSdTsjaTW1ugv4mhwwkfOJFYDDIwwcjjA+uPp8JPmgkump93wriEpSp9WfnnqOj3M16XYyiLcNrdNxHQVo2eg3kDurrPk4UYB7846f5/l2xlFXT6H2nLrc77RNISSSFS4twD8qIB+mPxr6K0qdVtI7YP80KAfd64HalOVtC4LUtz3KBREu4MThiR0+vvXOyXO5pEjfLMAM49/8/lWdjrgupVDDIaQ4X+Hn0pssi8FXUB/unHFF7allRz1wQGI45z+NV5G4wQeDzxihX6FwV2VZCFBOCGU8En/AD61QnAOQG/4Cf509tDdu2hn+UdzcNt6fjTXV4jnHBboFxW0XZGfLZaFeaaJgw3bDnDMT0/KuB8T5a2eJP8AWb87iOoxW9OTbsznqLY+YfHUEaWss+3EhGFcD3/z+VfNWsXnlIInl+YcgA/e9RXRS1R4GLjyu555eTm4LsAN3OCQeua5efzCXOBnI+XZz/nivQjseHiml6mTuIydwyT24ANOEqlSNxDLjPsKZ5+kGJ8pbDH5c8Y659areYC5DcHoQTjj1/lQRYmVeGLZ2+mcU5uhJbbtIGcelAXS1LHBXfg7geFUfNTFTkA/KmTnjrmgmWxK0YyFUcdScVZ+cEIB/CM8flQElc9P8BCVpxGjeVtmV2n3Y2gMPT6V/Z9/wSP8XXuo/s2Q+DWuE1Gbwz4pvE1KKQbfMt50E1u4boJOWwRnJBHfBxWjRxZhSUsLft/wx+nzRvtO0A9s7Qfb+lPi3ZC7ycHov8v5URdpHzD3Z1+mt+6EZQnp86noK2kccqFJ9GArboYSjqXU+TI6NgH5jRsXDYVtwA+UvyPSg5uojRBcHcvyqN3y89P51EoJ6DIwe/U0EleRwMhuWGSNo5471lXHGCrLnPygDv70wPL/ABHMr3cJcbXSQeVyeTxzXe6OoaygIB37eec1pF6aDN9eSuQT0xxV9GRUPOee/rVmcrE6BgR0K9h0J+tSdeOy80yHpoQT79gKDJ5xgVnsMglRndkHAznH1pCCLarhgcMnIJGOf8mvx+/4KbwRWel6JqziRhp/iOynuFZ8KYmkCnj2zTS1BXTP0v8A2Y5VvfgV8PWimWYReE7Hztox5bNGCf1/XNe0sCxC4IA+8cU7AyNVZVJzwcZwMEVMiA5Y5XpjmrjEREoIcHJ+/wAZpeD2GM9WFa/ZAaUDbmzwOmKkRfmBIGVY47UlHUDRgCgqFPII6nvW/bc4C5yg57is5pgbcJBXIyAD1J71PH9/G043ctioAkxsyxPLcZI6Yp33QQQTkd6kA4GCR34wcUxmOCecjtjPFMCRcHsdy8gY6imjnhTncSOe1IBNvIwSTj+HnNPRVMmdpPIDD/61AEqKmDtHU9M07acjYR2zu7/SgpK4jdSRk4HTmpIyBnJ6c80BG10mPLhASxLLnJxXCeJpklt7iNX2oFOGI9Qe1KXwm8UmeNaHayrewRytvYDEhCjLZ+n517vBbC2tYoUOVhXliPX/APVWMdzdaouRj5O+CflPauN8VSPa280waXgfL82MH/OKmpsVH4j5R8ZXt1fmaGR5FkcHBU56jn61+fH7R37OOreP/Dmo3ekC7kmZCoEGSC3oPfPp7dOK4a9j08OlofzZ/GD4X+Jfhx4kvdI162uBAtyVS98s/KpPGQOg3D8Pp08K1K9a3iKBM44zj+lcFryPW5eWJxk2oERsSMNn+HjNc3c3ZYsdw4PzDPOPWu6neJzyfK2cHql7JNuKvhMlevXFcfOSzAAbsZ4xXbGPUwbdrD7UMu3aRyTwFrqIGXYQWxsAOSOD7fpVNXJi7OxNv7rlh6KaPl+Y5yxAGfYVMV0HKpdWJGVcLt4IbqTTHlQfKCTxggNzVJWJeoLE8m0sCBuPGP0+tXoLYBiWU/dAUsaYm7GrHakEEGQtwMBjge9asTpGqBVYOPf9f0/z2AJZ7xcgoN3ADsQDiueur6OR2IfKqRuH9KCZdiornIfLbS3rVBlaWTAIKhucr2/yKZkWPKLFVAJPZe4/zxRtSKQjDDA7HrijYala5pw7iuQhYcjO3rVa4lKuUJYMy+tI1T7jVTdlmGzaeDjrU8MRIO4hfYjt/jQVZHWaVppcjCfK46966bWLxbPTgiSLviBA2E88cUCseNfa2luCxJVd2S3GB/nFdJYRqSv7wNtOSBRsNnonhHSjqWt2kOH37xtGM89q/Wf4TaaNI8A67Z3Kt516LYRruxgxkngd/wClZPS7Hs7nx18d9On1VdZgjjBRJtzPGw2tg8j9K/MTxHaJY3dwuPkhuDtjVeD9B/npUt3EfWX7OnhCfxFZRwyacLqG9mTbtjyVz+GO/wCn1r+nn/gmr4Ovfh/4k0LSr1Ft9JncPC8w+UNkAqFxyNvPT+H8vC4inbLuVbtozlI/o1voLCCBHs0EdohKxc/KGGAwJ9s9+lYETERnI2OM7S4HY9fpXwvLqYrUc3LHOMEDr347UokAJGBuI44pNWYydioI25PGSPaoizMpGGyvTj8KAIlZ43IKyFN3yv2zTHO2NpHYKqAl26Ej0HpWMtJAfDH7ZvxNXQ/hRrUdpdRrMwlIctz8qMAo5/2hkn0r+GH4x+JdS1vxV4l1W7LRXt1q0yyPjO+MMQrfiD+VfZcL0E6jn20A+XtZkZFYcncSAQehrz+8LMXGDheqj+pr9CiuVAc9OVX5thLBuMnNZrMSzcEgH8q1UAsQtg5Ctzu6Zz+H+fao8EO3A+6NpK9D6UcqANp4BPKk/MBxUbLjayqxIwFK9MmtNgLasVUAZDfpn0qEhZHX5X5X+E88df50U1YCSKMdB7bsjpTJYNuWKkEdcHH6U7AUpdmcDPrt6Yz3qPOMKDg7uhpAdDpsEtw6qFbjHbrXoTaQ72PmsmAqn51TnjvUVNQHaLA8t0sUUJd0Iw6qOOepr6V8P+EZL+ELPCf30QxGy8n/AArGWhrCLTF174L25RbiC3Z3dmyqjBOByB780/4a6U3h7W0tvJayQTjBlPU+o/L+VcNXVM7KcUtz9TfDV6l/4XFpJC422xVZon+YFumfbJH5ivzv+L2mT3GqXO3bGyOVCsvXHb8/5VzafNHVHXQ83+HGl23iabWPDV1M6X8do8unQxKMuRzjr6KT/wDqxTbDQYgXVZGkG4FeOT6jp/nFOS5VqSmnLyOph8PvDGk3BRjgkrXa6boj3MBiRBISCvTvSaTWp0xifUfwT+F8t59nuJ7SKAmQLyNxZ/8AZ9R/IY9cV962Xg9tPt4Ioxt8pAxSOMYx6/8A6687E1VDbc6aPRII9MxcGDayq3CnPOR1P6V2+gaTGsEk5AVFJEkjN1x26V87i1dvoethvdaPUtLs47mBBZq8zfwtEpcHsen4V1ulxqrSQrIFaFCZeOgzxnPQ9K+bqy95n09Cm3bQ6aICK1hbzcLI5AlJGOnTOfr9K7HQ4ZWCxBWkfcC6q2eD0PH0/SvNqztI9ONJ2VztordlDBVKlexHT/OP51dW2IK4BZcZcMeox2rPnfNoa+yd7jnsS8YkUggNgEr0/wA5rn7q2kjTJBJ3dv0HStIu6InFJHEa4ixWjiePev8AGFTBHvX5w/tE6NZsZb3yGPmLw+3pXr5M+XHp9jhxS/c2Pya+OEADBInZfJjKqXH3QTzXzVYxAzhWB3Kedp7dq/RlTtoz42suQ6uGNdrZZeQBkcf56VoW8jqDknbjAYUrcsiI1G/kX4LlU3H7yrkn5u9YGoXvyS7VO5umR0pJpM3jtc5GaUyOTvHYHArKlkOcL2Y446VrBcr1MZXcil5jAM2MegJ+9UG7JOSPXpxTFFNsY0gGACM55AOK0La3kmJVVbLAbdooNjVTw9qc+1Y4xlzwCam/4R+/iVi0IBj5xjNM1jSb16CjRboxKQjq+cbCKg/sPUC21Yy2Pvc046BKi0TJpF4hC7So7kg0NpV2pHyEYPUHArNP3mi1TcXcRbK5RWG1gehwBmpY7GcHaUc9z8taruEYTZFLbzoBmKRVDd1qGIOdw2vu9D1NS2rkSpNPcuRjH3sdOBjFSdSP72eAKpWbIkrOxMGwACeRjqKeG4IwDz16YqFoLYeq9Dh1znIx0qRnGMAfdPpzTEJ1JwOnB4pQfzA6+tFmAMMAEAnrwOaAM5I+b8KAJY0DYBVvvdxVqO1wcbSZCv3c0XS0DY9C8MeFr7VLoKIXEJZQ+Uyc19R+BfgeNQ1SxIsyzFhiTZ0z2P5VnUnyamNTVtI/VH4S/Dqy8JadC1tbgXqKoy0AKtxzjPf/AB/P0a68PXGu6tBG8Od7fMyr6dR9a8TEVPaTMuZOSZW8e+H20q0tLMpEsMMBVty7Coxkn6df/r1wXhHwZPdag9xb2SyW8IdpnzuY5xjjr+fqPWsI3vboc82tj17w3d6Pplw8E89pbzJu8qKV8bsdlz1PFUfG/wAUNL02yyjxpDAH2sHBZmPUk5/+tj86m3UiTSbPlvVPjrhblILljGikqGbjPrXxv43+MGsanqdyg1eSaMS8qgAUEDoPXt+Oa6qUXKxg/iPJLjxrqEtykzXkhQPkKrYwPf8AKtS38YXQ86RCXuAv7t1bjBHTmt/ZNTsjR3SPMvFer31xdPJNIw3nli2d3FcIly0ecH5o3yuOMVtCLtZGcujZae/nmcvIxPy8ZP5Gu68L68+l3NvcKSGjfDlWIyD1q4U+SaRLWh9Y6r4wj1zwVYW8d2ZIhCfKWNvuc/Mueo57HpmvC720WIMU6BePX/PNbw0lYyaa1OLulRgxJzyR+Vcvd2IYliqbVOfmWu2k7IiWuhBo2kW9rqRu/kWVkIBVNp5Hf/PavU/APlp4vALDL6bICCTwwPH8/wBK+tyytelZnn1Ufo98LSr+HZmJO9yo4HT3HvXS69q6aLZtcbC8mTtUjIJA6V6fOkrs4ZxufLHit9V8VXLpeTyQ2zsQIZJjsCk5JH6//W7eI658HvA3gTxBpHi3QfGM817dzB9b0CYE20agHkOcYORjjIxnsAamMtbCVoo+ktD+K/w4tdNggbxVo1ubUOD9unRRjPcc/wCf1wPGXxh8JeGtIm1zSruw1KWbJieBxJG3uD9cfhXaqtlciUbvQ3/gP8TNK+NvhzxDYa3pTq9mN11FcHdFIgxiQAr8rAt265I4wVrwrVfjBYeCPiMPB2naNcDSYDGqpY2/liME8YXptwOw4x6A4j2ySbSFGPKz0T4w/CjTvih4Ue/T7XBJNYRuIlmMZ+UlssMZzz35HHcCvEfg/wCGLzwrp89jKiPlDChiGcKBhskAc8enb8KyU27M023N6y8KWmoX2uGfUGtbuB1ELJJt6gYyPw/zjFcbFout6Nf3MF/ePe6dOWEc3mHG0Hofp/ngjAqjvfoP4tkdJp7IyEAu6Hgbmz37flXyH8fQq2mpsGHO4c+2e1Z1ZJwbOmmfn54SlV7q4QHZsuerDJ4OO1fX3g1DNDbOgAWMclu9ePJ+9ynRTvc9ltLMxSjYTz/HnH4flXsXgO2kXVYN3zDePmK5GBXkY12ps9fL4fv16n7hfs3alcWHhZobWRIHl0x0dwMblbAIH/AQM1oaxAzSTo5Pygbdq8H6V/GviElPPWf01wmuTBa+R4Frsyw69HHtVZWQlivOecc10kCjK5UhwvyHP9K+L+FH1l0WnYBWLZChcNt4zVy0mEgC5LcAcGkIu7mVhg8MR8oHNIxVmXC8jP5UANlG1dxKqpbp681zk/zOXXdtA5zzWtJXkVD4io4XI4Py+g71bigyFZ+hzyQa2epsYupSgGVUB387FDdvUVykm8Ak5+Y1MVZmkFqZ7OgLIwO8dQB/nmqDNlGBXGTjFbrmUjXRockZjQFyTuz1HFSBQAG3kMcc46VUndAlysqsvz7wMEfxMfwqQSE5AIAyOcmq9+Kuugr9wBDRPuOSTztGOKuW52nYQSGb5TV3LtaJYVdxIzjLdc8VpOVWzVQQZAxpVU1tuLdGY+MbhncrHORUKs5JOcAdgc5rKK1dzOUURRO/nkhBvJHeuttl/cFAMtxww9aNISM3dFmJVkJVkO5R865zj3zVqWFOQQytjgKev+eaWqZJzU4CIQQcgncM55P/AOqstmWMF3ZQCDkelTsyklYzpHADFVJ56YqruXcAxYlySOcCuhxuTJaCyL5YXh8cE8Y6U7cMKD29B8xPpVKzs7kKPLNoVUKMxc/fUDdngY5qKPCtgMOpPQjvQ4NyCzTLqgkEKflz1zmrCttxyc45+XiujRSVyNOUa75CsOxPK96cmzaoJOOu7FaK6ZLk9xVbbkAng5z2qe3Z2dpDkHICkDH6VsleNyZX2NdWDAAkhh0INQTL0RTtzjD46Cuapo2KEUtz4b/bI1K2t/AmvRXSDc2lCO0iKZZpN4K8fX9Kg/ZetrmL4b6dDjm2sohISc8kD/69dqvHDaf1ocUleuj6QiQmQIzDOTs3EnPrWlbAqGKjceQWFcsddDp3JkhJZsZIwOcd6nYIOCTgEA4OO1aNN+6EUupCzfNhhhU9v61WJK5BJYZyMLTs3YTbvpsRKACSSVyQOv8AKtO3JLjg9OueOlVFLchLmkbCYGGOcDqFOKmWNSRgHJ5xnP8AnilbWxpa6IX+ZwgxnPc8VnuoLFGzjcdwz/Wodne2hS1RGWbPqAerCoVG5BvXB3HgVuo21I916MccHKklQOnpWbKSM/T5Sw6Vr7y22Lj7q1KbNh+TlV7Af59KrT/Nhf4hzkDpVQ0lcwlrKxiy5DBc/eIGCP0qtkoNrglSxwwHPWtHYjYmiB3MQWAAGeferMYOQvzdPm4pxSbE7pXRpxYbaFIyGGcNnFalucrtJ5yc4HSt9oBJylqOU/vFUAn5ueOtaDEeXtRTu9c4Io6GN22QSglQ5IB6EMuKqPJghWB68bRzmri7RGVUObkllCsvU5yOlasEgQqQCAvsK1kmmRyt7GpbNvTJYDex+8afOqSRgSA/IfkbP8ql3KdmrI5udXZgdwKKTgVVkdEDBh17k8/SqFfWxlzspfdH/rdwBAPXHrVCT5QSQD82fTpQRJPnKbkA7s8ZxweRTMA7VUHIJzvOaF2M0iYjZtIydpzxV62J4G3IOd3PQUA462NAIeuM7am4HTjnnLdK0WqE7Jle4OAc4LDkDGK8T8ZtL56pvPOfM9AKuJMr8p5Td5My9NpIBx2r27wmBBp1uFP+tQbRn0rS1lbqYX99HfoqoitjcOR8o9KZtxkAEtn0qdtToSsK+cDIHGeDWbIMsQBlUxnbwfzqXoTLsC/KODwT/CP0zU/RF3FlwfSrshpaak7AlSuCG681CwB2gK27PBz1qHo7DM6eQbG2gn5yvHqK56fOSPfoR+NZS0Y7NaGbKoY9SO2ccUiqcjJBG0dBSjoyov3kSqj4zF1DUhLbcf3ezDOc+lHQJNJ2HPGQgdj8vPAHT3qlIrcMAcHsB/Ks7tU2KW6sHAAJBXaeo/rUsQIwQerHnNTyt+71JUlv0NgFhjA5GDt21YAwG569yaqmnawdCu3yseSFIyeMmqRIyxwQM8EnpzVpXkVdKOpE6bcgfMPYVVYvuIwewBFOXvKyGkuZ6bEQKg5OcA9zSuUPY8jAGf8AOamaV9SeWxRkbpwep+8elQsU4Ukk5GNxraDfLYiXM0mikW2ZHO0E9PWoTJuLBADg8DH+fSrdjN2EZRJux8zAnoOlPjUZw2MAAD60XS3B6vQsxEruw24jng471dVuRgcgdMVSWwW0LKHBAUAqW+bmrvOwkAb89160JWZXNy6FGVTgnkHFVPKGTkmrglYizRFtPJBzkgfMKFyzEgjAGFPuOtaR1E0Sw4LNu/hPzD2q5Gvzjk89vWpW7IqR5o2BxuDAfQ+mKgdWwD95iSMKKq61IW+xEcL1Q547VRkjbk7sN24/nTsuazFUj0KMowQeBk4PFVJoj5bsQUHJO41tH4jhrrQ+e/iWW2SAS/K7cRk14lAuJiR/e7/yr73h9NUWfA583GdkejaJ8vlknc3BxjFepaOu1lG1mxgtt9DX0eiR8bUSPpj4eqgntioGcjHHyj2r788DRt5Fu8e45GMjk15WPvqRNWjY990yzKyQsW4WPJWNuc46D9K662jLIGIwoPzKOefX+VeJJKzRxyai7s2oIsnKncTwB3rQhTeu3o8WSzFeMVz3TMlruPMTRZQDO48kr+tWdipsUgvg5H1prsN6RLW7bkuAqDlA3U0qumAR0zjI9P8AJpLoxtpolY5ztIzkHFVgoTdKwId+pY9OOlKUGotG0diAzYblT6q3bpSQsyz7WBcOAM57cUcvLoMuhVXfIgGXPzYHXFRAvG6sxPP3sVVugybBb5wvzZ5z3qVUZpF8sAbO2eKkRfXy1CBgu/JyxFN5ycIQM+gx+H6UbACxkZLZBA6ZqDzS8ojCjyx/y0Hb6072Kim9ieMDt90t601/N3lFyI8Abs88U9xatM0oY1IOCdwHAz3q15ZaNVyPlP8ACKSSSL2WwquDnDHr8wK04cOgiOFLUWTTKgrWZadG4w4Xpk44x9KriTaSkS98cL1+tHLa5RYkQPEmflbsR147VGiMCAAuSevtUOO4ExTaUIIIB+YsOlWSVbgH5F5DHvWbTQ7KxC8hGApyo/hAqdFJVePnboM8Z9KmwiThWG4kjHP1qyJdrqobKDOwYwOfc/h+lVfSwNO9j9XnzlRnbtyDgfeoU9GByA3rgGvpo6Kx8eKCA6hR1OM9ece/41aZMBQMHdxyKrdgQiRgD9MAYqyrZxkg5P0qQJ0dNmCwBXPeoUPQk8K5A47/AI0wJScZUEbvrTFGc/N83OcjrQA/dgDPC44bH8qjVhk5GcH0yMD/APVS2AmUZOT3OOnb1qYrt4GV2nBPSmA6LqSx9PvHtUsiooBz39f15oAbvK4AcdcrlaRvn+6ATn71DAaF2uTk4B5wadkgnkL+n40MCTJG0nHGD1qRCEOcj1waAHeZghnbAORtxxRxtUArlmx15zT6AIuOSevGfapVY5Ax8vQMB1pbAOO1sKcN2+7jNQvtXLFSccFMUgJFmSRTgAc87fSl2NvyxwpHoaa0YFyHBUDcMYx0pOeV7ZPakApZ0IwTjPQinfIVBIXc2QeelAEPByN3OOnSnn93kH0Gfl6ChFJKwg/u7jtJAYqOQKvRFTuWQn7vBUY5/L0pvRkSvylcx7nzlgCew6/lUbRHnbu+X0NImL7B5nOGIyB1K+1LwSfudscc0FK7uRCJlJAHfJzzn/P9af02gqVBxkEcn6UPUb0XmOLD7qlQPXaM01GLEAnAU9ulFgatuXFKkAbhu3YwByf85pruR91snPGf6UJWG2krojAZyAAWJGQO9OUllJOMdOvT607akW0YhV+QwP5U7jack88KR3NJod1bUYsmPlyQWfuelO+8RgnIPzBc04XTsZaN2JgSoYjhx7U0nGQDyMds8f5FNqysLYl2K27LfIuOQTjPeg7Y1HlnPzdz0rntqIhZWZSeB2AI6+9MUb8j73GN2O9GjQDk+R9uCpHXAqTOGAYcbj1FJ6MBzLxwudrdMck01Nr7mDDIJA9MjrSAXym5IDdeSB0qZEYfeBHOOF4JpgLgg4K7V3YJxijb0bYT26ZoAUbg6kErjsR1qyPvEnljjt6UAROU4HRgeecHH+RTgoGCCAe249acfiAdglTzt/vLimMBlSXHQZ57etCtcAKKQcjcBnHPWl+7jAxznp2okgEjIJ4OW3YKuM5qzHETgAH0+UdKSXvN9AJPLKk8EMKjZXV1AA+YU92gJFZGDAngdQRTBLucJuVQnI+XpT5bMCWNeSQucDnJ/Q1N8yADOd5wOP8A61SlcCdvmPJx0xxzmkjwhBJGB0zxVRV5FQXvFlLezuHR3XKo4LNkE8exB5+ua/Gj/gqV8ELTW/DsnjnRdKmfUY5UW7dxjNur7hjjsHUjnGD7V7OCqTi7HtZViZYfHQcd72P58dJ8L/bNfAmhh2WQPnJOed46cY7YPau01XwukKbjHEqoh2qoyxz6cf5/n6kVc/Vb6Hma6elndFlBUsw6np1z2rqtPmMX3ydm4cjnH+TTUbsumtS1cXrl32fIWIzleTVFJ7nJ38dc5Tp/nFM7IRtC5YaTA3Anr6ZFRblLD/Z5xnrStJ6INh33VP8AvfezUMnyldrA/MCWI4FPqzWGmhDJ8yn5ehPIXtVMsBk4+77Z7dqJaGrVkVpQeCp2huOTVF8MzYb5Rxx/StYSvFEmTIMAgg7SSMg45rgNbuUTzklLBADhjknNawb2OeorI+avHEqPayjfu2MNq4Oa+WvEGxJyeQxXuCSK66K6ngY5W0R5/dONjHON2Rhe/t9ayZNrZKv8w969COx4Ve7bMp5Vjzkpzk+9Qqu9xtbOBlcc0zzp9iRwG/drldoz055/+vUaneVUFN27rt6UySYBf9WDuyD1PXnsfwNLJ8oG1l8xeWyucelIHG+hNA6/dYp1x1wSe4p0kOHU4Kjd834UAOKFfLyWzjJHcVYVWkVNgG5ZACMUBe3zPTvBWmveXsdoTIjOp3bWx3H+Ff1Pf8EhPEY07QfGvh+OdmF3bWhnWQnj7NuK4zjn95yfQD0rCTUTLGRbwkkv6sfvDDIJLeIuMlsESb+ecc/596mVCrLn1JPy/nQr7o+Pkmm7nTadlVJJAVT3NbkXyscsNofk1uvhRhJamhHHuO5gQuAOOnFOwCG2jJHQ44xQcs1ZjCF4ySUUjv2pjLtwoOFHPT/PpQQVJFXcScHJ45qjNEWJ4ABwN2CP6UAeVeJtkUqyHnypRjkHuM/yruNE5tYMscY64qtlexbjZnRxngEdMEA4zVqNTgbg3XHXp9a2WsUzll7ruXUO1B32n0zT9qtkZ53fpQDkmQScbgpJbGdjVnSMORvHTG0nn/PFMRAmdylWbeCSgx1P+eK/Jz/gqRbGT4eTGNCbrzrJFMa9HM8RH6FvxzTWshn3x+yM3kfs/wDhG2dsSSWNsCSMfKsYyM/71fQ+QmTnhT3PSiKbkVJcuhIOVByCQRkdOKYMq+c/LkZP9KdPSRAFSxBJXaOhHGah2kttA9MjHOa105gJVjIyCSvru7VIu44AGQCccVUbPQDQtNuVGRvzwCe9b0G7cCScrk8Cs5AbUTqMHIGBxzmridiAWbtgVlYB5YtgZ+XOMgcEUjKMDb82O2KQA20jII6+vBNJt598etACNhR1BYdOeQfenZUqG4DEetAB/qlDAkYbOMnNSLuDqq4YE8lRwaAHfd6lupp+0HGenGOaB7aiooLEfwjg80qhVBCnoepPSgqKTeoxw6hdpHzseCuRXmnjETJBcSRkfLAS4xyG25HH1qZNcprFKN0ee/Dlm1PUVmkRplt1bDoPlGAOePwr3qWMlASDwATgYrI6Foirct5UZI3Jt9+frXmPii9M1vOm8Y53ZGMVlPTQ0pq7PmTW42e4jlUEhcjr79a5XWPFl5DanTZ7nzLK3jIW2jgAA688Dt7+/WvPr1VBanp0Y2dkfkX+1p8JH8ZXJ1VNLjnkaOR55GXDSZPfg85H48fWvw8+LHgG80XUGt49Na2TzGG1e31rgw9XmnY9v2cvY3Z826rYTWkjqyMpTpls/wBK5CeP53G75j2I+v8AjXsxOBp8xwurhkYoFwQ5Y8HHP4VzewAggnJY8Eda6Y7GE007MIm2OTnHHHPetmCdt5+YtGE6qeD6gUyNjbEnygEnv0XBpyqdrNyApxvxQU49yPeC3ynd256ZHakb5WViuRkDJHf0/nQLSxrDAQY7CpUcRqfl3EN020GMn71jUt5vLwCRz0ymfw/Srd2soRTHGNxHGFA/OgtGFPI6o4z8wU/dHcdeK5+9Zlco7Fe/p+dXGOupL1ditHeOigGRdvOCB2qyLsDYQ+N/tz/nily3djIs+cy7nQkDGQR3+lWIpM7S+Dux1H+fahrUDQYtHC0i4ADDLY7VTbEmWkDBeNrA7QTTS0HcuWtpJKvCyhR03D3xXS6bpklzOkca5Ix/DSkkjWDuj1S306DS7VJLpBAka5Z3ONvFeLeKdT33DpbuWjkmO1WXotJp3sXc5OGOSV1WOPJzyNvOa9J0LSJrieKHy2aRlHCnHA79KT0Ho9kfXPwP8Chdbtb6XT2lG8DMhyQc8Y4r9Jbj+zLXRUs7RHEqxET7cbd3OP51z1VcnY+GPizbRC21FUD+YxKrg8Yxz/Svzy0fw9ba38QDpV5EHtbiZRMr5568cdOB+vr0aV2HS5++v7I37O+gx21leaVoCW0fyMkEcW1OmBkY9h36Cv39+G3wz0i1ttIvNP0WHTpLcRtCEyrBhg989x69u9fGcQ4huqo22MGz7us5Li10+1jud486zjJctxyOvXr/AI+lOkT5cruUYGCf6V81FrYLaD1bbyQcZ+8q1KqJtBY4478E+1TsGw6NsZJYAZIG5cj8Kl3DkqQTz16UwikQZIJyOM42/wCfqKy9cuUTTrgRnDJEzYUdeD/hWdV2Yj8Af+CjPxIkttJvNBi1Fon8uRZYtvHPJwc/5xX8qHjy7S61i9ZT8u5ui4HU/wCFff8AC1NrCSl5jPFNQbBbj5d3GV6VwuobMMvvkYWvtabbA5e4KqGy2fbHSsVnJYvztC8jHOP5dq6EugNtbCxAEAAl8Pjr+lTYBOM9TjgU2rArWKzY5Y4IHBGf5e9OjySAu33zTSuLYsKrHJCngfwjjimBA7LtH71T93HJ/wA4qorQaRuJpF55KyiNvLJ6kVDcaPeeSzRK5YHhR2P+f5UKLsD3MRtPnUnKsZAfmANX9O8MarqcmLe2ZwrgfMcN+HFQlcR9hfDP4MRrpi3mu2RjV1GJHbvjvxUWr6PpljdT6dAYngDFdqSZz/nmpqaOxcFdi6Ra+HtDSW7lS13p8ylvmZce34DrXcaL46tTeQr/AMsXfG5bcrjOPQ1xVZWOiO6R9Gw6laf2YNQcqLSKPcJGTgHng5rxGbVNPu9aWWExKv2kNkpjvwf0/SuOpPTU6lBNH134R8UhLeG0W5YCRFCBRw2BXlXxa0xbq0ub4RQ/aHYkM/BB9qwVk2ax0dz5V8A6np2lfES3nuG8o+S8MxQHqf7uPx/yDXv3irwD/ZHibR49OtGWy1DTIri1nhGFeOTlcg4IYYAI9fXGRUndMj4fmb8Ph62CNC43FVHmFGzgj17VN4f0ecPMlqgdopWKsxBUYPeok97HVTfQ/SH4E6bpVl4T03Wpri1/taGLbKl0FKrIOSFBGD1OeeqntX3r8NfgF8XvjHL/AMUD8PNf1q0Yqv8Aa62y21rk8Z8yQgEe4z+dcU6ftJ8qK9qqTufangf/AIJjfEC9NnF8TrjQtKhmc74vD+oPLcY9Hk+ztjkdBX0v4N/4JN/DszmCK3vZPObetzf+IJRbBx/dYwZDD8K56+AhJXa/r7weYSi9P6/A+rfDX/BJn4Yedby+IZ9Rgs2Ui7udC8XMkrgLjc2INhPvj65r16z/AOCUf7HMI8y/0DxFrtyqY+26r4gjd1I75WEdCc85/pXJDIcNJvmW/r/mV/rFj6a92X4L/Ibf/wDBKf8AZMmt4l06Lxx4feNR5tzpHiuOLzj2Z1MJXOMfdAHtXPt/wSi+BCsk1n4k+IU+wgmS+8UxTFQO6n7Lx0HfFRPhbAy6fn/max4tzWOnN+C/yGy/8Ew/hFBKGj8U+No/NkVMJqMTuWxwSn2M/XOKzvFP/BNzwto2halqlh478RxmytWffqFzabAoHG4Cwzn8zWcuF8EtUvz/AMzqhxdmfV/l/kfnTqXwG8X6bcapHb+G9ZvILO6CztbafNLIqfwyOqx4Kk8bo8jIxxXnesfDLxbYQeZf+D/FoXaWT/ilLzLqBwV/dc8Y618jicrxFHFOMVpfTb/M+xw2dYOvh4ub95rz/wAj5r8Sy2lst3HdTfYFgI2rqumT2jZOeMyRrnB9K/PD452ct6xmgayvdPVWEb2dwsgU85zj6fXkfhpg6FWjXtLRnZKrTq0rx2Px7/aGljg1Ka0dkhY7goY7fbFfNVhb+VMJXcA52hdxySOPT/OK/S4SUoHxuJsnsbdpOGmLYzsP3fpWszKflQ4Pfim1ZnPF3TI5ZWiTCkZII+53rlbyYsTgryTuJGKz5LG0TAddrM6EdMnis+Vm44HBwflx/npV7Cnq7FJ2Y4zkjntVc5DcMcdPxoLsJAP3pzz04Ir1rwtp0JRZXVSeNvqBUy0ib0lfQ9EtrNAVfbjJ+n5VO1mrMCFbLdcDpjj/AD9KlT1PQhSbF+wxBGJUfJgrk/zNRPZQFQVVV3nHHelzXVjb6sVf7P8AMJUKegx7UHSNmGdO4HzHP+elTHZtDjhm2W10aBIx+5G5m+ZsZzSNotmgZhCvmYzkDGKNtTOVBplGTSInXiLcCelVpNDtdwzAMnqSP0+vFON76E+ysyhNoduy8W4VkJyV4xXDajb/AGWURKGTLgryefpWsHI5alPluQpk9SRk+np/+qr0W04Vvw3HFN6HNK3QUKRn5sEdcjNObBKgEn5vzoM3ca48sKx6Z/iJqXGeSevQAelVdDEC4wpJPWnxxElPlB554pdRdbGtZWjzOqBSzZ42jP516FoHhl57q3Z4WLNJjBPFZSu3Y5ZSUT7b+Fnw++0vDI9iAOFXI6dvT2r7y+H/AMP41aLZaImATKytjJHYfn+VediarWiJqStoj6k8OaMtpamIQklD82Wz9MH8a7qCw0/R7aPVJ1WA7yFZuf0/LP8AnPlTl72hleydtz5s+OHiNZri3kgu4VjWALMIztwP/rAV5TpvxFstMidre+ZJPL+chT0wc96qGmhi9VY+fviV8XJ4Gc2d7vlzuO1PmLevWvCvEvxH1G/0sedqE7LMecA5Gefr3/z1rojSbjsQ307nkUniW72SFLmQs4+VR69K4bWpZJpxJ8ysmCwj+UmumnePUxvcw5X+VMvtkTp8xyRXU2b+XblzkeYD1FW5Ri16mr0VjldUk8+QAbnCDI4/n+VZCxqW3bRuJxkAYrTD3i7MWskWIrZ2kGUYxgjcR/Sugs0RclQQvA3keldE/dl8iWdno+oywxvCs2Ax4THBNbMl28sbFm7cnbjinHXUk4m4/wBYV6KzYDAd6oMDk+YQQD1x+FdsLx3Od3sJb7Y5lkI+TPJX9a9G+HVkG8Rx3ci/J5Mi5LYycHbXrYGrbQ4q65dj9DfhLJEfDV67ybFgv3VmfjAXn+RHWvH/AIn/ABCSLWTptjdQylyFtopYyf3nXkZ54B4H8s17HOt/6/rU4ZfFY5zS/DnijXo/NW0uVhkAzJKuxiT7Y4z+HWuz0j4NQXCn+3bRZFfGN9wDgY54x7f54pufKrgoKxoXf7OvwsWWa9utDt5ppEHmJdMEickYPCgE4BP5d68o8V/staLrNhd3PgknTJbZw0WnfbB9nZgcqmx0JK5OMZB984rRVG9AUF1PKPhjqvij4AeNNS0zxhClhYaosIsJ7aBntgihgyl8DHD7sH1zyA2Po/4p6D4GNzo3xG0uDT3nlshNPNjeEYcsCD+AwfTJ7E687irEtNSuc3oPxm0LxBo6QG6Z2uPNSTIKsf7xHPHX/EZzXTeAdJS9+13H2dFCyOcbeiknA5yenrRztP0FGnY4X4ofDbX2cal4PhiWS5YC+EkhDKR6ADpjj/INeX2vhX4gSW0dnfae7QI2HdY/lyD64/zmslU1NkuXY1Z9Pfw9CGuEeOcD5vMTIH04r4o+PFxHdQ6nIjMQmVZegPB4pym3CxUW7nwD4GPm3tzuTC/bGGAp9f8A61fZPgyMPbQqvC7hxk8GvPk/fO2ku571YWifIwBZyBuOeMCvZ/h9b51W2Vk/d7vSvKx8uWjJvsezla5q8fU/Xf4NPFB4figQFd8PyAE/TP4V6BfrJtJcncn3mkbOO9fxdxrUVTO5p9z+muHoungUvI+cvEUGPF0IOP38DeSOvQ8k+nUV2MIBVRlsnn5hzXyrVj6SGqLAwwP3dy8YqeMkLgBVZeMY9v8A9VCRRYkbCsQcbBkHB60sUrMgLAYPIyPelsAjtuQnIcZ6NWNdPHGCyrk9DgZHp+dXTdmVDSRThBYkEjJOcEVZiUqdob5sE4J7Vst2bHParEr4cnZtX5WAxXOvgBgCCc/xdqEaU7GZJsClv77EdaqSIRsbd0Y8461d2zRojkztwgYjucZ4/wAaaCcMMn06VpzWkh21IwuDkhiuOvb3pm7aGUjCqDuJXB/CtY7+Qru1kTK29VXJAHI2jBNW7Zvm5YZOMHHFVrJtsfMmi/tRccHd2461M64gXkty2cHtRL4rMPQpOyfdA+6Sd2KSMLk9ye4rKLbZLKscHlOokIK7vlLHrXYWoZEPzdBxgc8//rFE3d2MehcibcpkBw4PQmpskk7ye2GxjBqBGBdrId5YAhGPygdP88ViysJFIxkZ6EYxircWldB5GRMAj7mB98HjHvUIcMpwQzY6gcCtqcVKN2KUug5xnYCTtXB4bnntTVTb90j756rnn+nSmo2i09h9bkmWVeejnqxpse3JLHHX5c8VdJaJEySNCIAKoK4PUjPvTxICNpJB3cfLVuKkZy1RUk3nIQlWB5zwKmQAAKW4H3jiq8wskyYKWwgIK46j/GrUCbPlDEbeTuPetklblJlfWxoQqSgY8jd/DVa4duAGGcnHXoKxqRtcdOPQ+Cf20Hgh8KTSSsHkcwhR1IBccH6AV137NjB/hdE0Zw0jKs3GGIVQB+ua74yf1ex50latc92UASdumWFXoCw7sOeOMD6/59q5aco7s6nDlZdiXJIJ4BGTjt/k0jKWGMAru5wT/StFogktERyDLtjoCQA3b6Cmy42AgY6YYDrUxV/QmW9iFSjsAW+63r+lXIERfkBOTz15p8totk8tlY2oTg/MD3A+XrVksRghmz346fSoTvsaNWepWbgsSct06flVScFcjJHI/h71soc90J6MqYGC2S4zzx0qLOXAU/LtG7A5q4x5VYaXZEpRRuyW+6Mkt0rLmO3J68n7zU07iSuVJgzKCn6Cs+Q5QMrZZCfp6VpEzdk9TIlZtxLAcE9+KrEgN82QFB6j/PNWjLqXrUYO0ZwxOVFW9oVRlvvZ+Un+dVFe8XeUY6GhFGAAFHuCB1B//VWtEoYA54wOM9a6Iq7E1a5KY1DlhwU9BSxlkkG4emTjt+FC0MZJqVxkwG5hGwdCTxnkVQZsIXQ/Nux16ins7Ii1iMeYAHcDdxt45rSgQPGWUHcD0bpVKpybhZstxbpJmwDtTrt4B98U+aTaFVgxUdPT6VYLdMybhlYqMjcPbrWXcnbkj+E87j2prUpK2plSBN4+bB75PtUL8Arn5sj5WHrT9CG7FN2xnjbz8uR157Um1uOcDGODik9DD1FjGSRuyuMtlfer9uD1AIUHJJFJ3toDi27mupVo1O0/KT90Gn7HIHUdOcdK1pq8XcqSe5UuZB5bL3A7CvFPFoicuXJ5Y9BWyd3oZy+E8iuCvnqpY7lcV9B+FYgumQIw+YKCQRRJuSMqe52m1thUg4zyAORmm7Spxljgjt0FStDe9kQuRk/MPvdM1RlUtnjnJ7YotYTdh/l56kHpgY6mpcKzBG55HHQ0Bqty1nACkjafVenrmqTuFI55Jxn0FDiosNmZ87CMNgLk+ornLnK4yDnJyCKxqfEaR0krlHGGOTu9Bj+dSJyDgtyuMY6c5rN2tqQ9NGJgqwUEfNnkGlwOQy8jnbnGRVWvH5iS5pMkVnKFXK7BypUVWlVk4OQe+RyKxkraMbvZlcuMg5BIx+lXITs5+XO7BGO1KUWroJWT06Gqqh9vJxxnHHWpMLzzkHp6UorlYJNbEUvIKY/MVnFWGcD5gc4A6Vts2NqyvbUa23yzgnJBzxzVeQqcKCoO7uetNaj1tfsMWNzghd+P7q9KYyoMgbiMcc9atq/oTLUpMuMD+JOgJ7/lVSVOQMnbnqT/AD4rSnqZzUuUqHj5QxJyCcDNM3KdioAct2GMVWxFrLUT7vmAj5lOMN3qSN1IwQu5BwM9TSadgTsWVCjJGOAdx9cVIr8BgCQo7CqWkhaF5TvAAxjHpVqTcy7c+2EHNNJweuwmrMrsD8y5bAHPHNV3+Ukrk+vGelaxdtivslLa65IBwT/Euf50AqhYgj656mmkmJRv6E8SZJAJLcZx6Vb2k9Qy8dSvH1pWaZlJO90Jjng/L0NNcM3I7e3pU298crcmiKcuAASxXru57VWkO5SQw46HHB5rWC94id9ShIhG4nJTnBXuKrXbFoGfd8uDnA6VvBROKR80/EgoXj2v8o3Z4ryu3jVmJBULu7+or9CyGP8As5+c59K1dHoGjxNwRnIweK9V0aVNyYGGKgMSOte1JdD5Sp0Por4bDbJCpcvuYEc9Oegr9B/h8dttAWBHI+bFeTjGpKyM5XSsfQljEh2MGcqQC2T3rq7ZQqoxKsozk5715Nrxujgq2ZsRKybAnTPQVtQrhSAQpPA965ttCbakrIWCrIAFQcbetKoUgDcBj0qrJFb6AyxMY2dgQhwN3r7/AOFPWJZGHlH5UY9zSWg7ailmVXBbGBkADtUb/Kibfn34KjHX8Kvr2NIfCVrgZ27sDGc89anhXoGIYg/dxmsl5lE5V2jZz8oUj7p6077+1sZXHI7/AMqqKvLQYSRbdoGTk8D+dW7ZFiQluHyfwqdgLqeUyNj7w+6GOODTcLiMKT8zY/KgFoxJY34bb1bjHQVS3IshA4LKM5HcUWFsySORZFYRFWZDhtq847GrWCrfeGe3HQ1VtCru5NHKkOTuwXJz8tXoTuIyTnI4A60ldIXNrYmxtDbuCOnHepCnTAG8e3Si2ptrfyINroBGTzkcZ60qg7SAB93160PUpX6FkNlOGBYc4I6/Smr95OTuzwMU4q7sIn5XKPhQx/iX0/yKYHRQ6gqFXjn+lZSTW4K7Hx4G3c2eea0Nipt3sNp9D3xUJdx8rZXmTOBkkFvm+gqyxLQLCiHbnLb88c+tTLRWsROXKz9Xld3QSOhCBsJuHJPTg/j/AJ5pVPTad2c5GP1/SvqILmufJNWF7YyW5wccfWnK5GUBJ2njJ5zVVNFYQ3aS6ncdp68VbibsAd2Bjipi/dQE2SxAI2sPahUyOh/4CfSgAHJYkcMBjnrS7lGMHaAcdKABl+UBRyBk8/NzUZBYYDFW9u4pgWkxjofujHPemsx3AYPXOCOScdjQBIrbCCfqTjik3sWIB4z820UbICwyAYKncMDOB0NNC7QG57Y4pAKHHowAOee+KBj5e56j60wHnn5TjPY46GgHawyA3IxxigCY7dyjaMEZ6UoiIJOBxjv1osAnAzzx0PHNOQEYA52ngYoAQDO4DA68Meambn5Tk9vwpWAaF2EMOmOOf4qGZVHBUN/ntTSuBPbuOFZiASctt6il8psjlgST0PaluMezbgFJ4U+v4UDlmVhgZFMHoKmAwGDtyAST2pkhLZwPl45xikFtB8QA284Y52gnmpGjwQdzDJG7JpNGUkuYXJX5t+AxxnOMUgzIBtzk8Yz19qrYp3S0IcZO0gk5+lTRkBipyAxH+f0pBHVMJMBguWOTyQOn/wBelZcjouMcEUA9WiIKy843g+gqNmYEYDdRyO1BUrInVxkjk8joakOw4U5zjna1BCvYaqscEDoeCBScqckAc5FNOxUVZE4/eADIVvXHIpqru+UjrxkDpStd2IinZorMpVioxyeOec1LGepyw5I4/pVK7ZKXKyycLtLfdPU0ZJUBThcnr/n2qX7uohGD5XkfKfTr+FRBm6kjHTpisd5APEgULlTuB42mnwnbggqfm6EUrMQ1I9uWzn5ieOe9SKw3D0x/dpANDspyCwOe49PalXAJYvhcjdxzxTAELhck/d9qsbxtAx34yRQgEYcj76hX64/Ok2YZeSdxHGfWkBLGrDHJOCc4H9KmVQVI3kHOQQKdubQCqJGQ7WJf5xxj/P8An1pckZBwDnP4fSnG7AF3hgc/L9KtHZtPLDb0+tGyAjCtwEYg+siZoUqCcMWCn6jPpSQCrjcDjHPRh71OmFUjIJUHJx/nmnfQCVG4GVbqcUhG4spyfl42nHNIBoBi4U5J7EZ596Zt3c5OdxJwcYoAsxLkAbW3E+tWWbkZYLkDC0gA8qGyQFbv296Zufduz8oPGV7Dv/Krh8Q1oxUm25GSMKe/T3xXP/EDwLpPxJ0abSdZjtRHeab9libyOBJuG1iAO4HJ9j1799Cck97HTFuMk0fzOftS/sx3Hwf8eDVdJt57rQdRlJSW2QlYyeORjpnPBGBjPIwR8H+JPETpd3dmJGiNpIVZWGST7Zr26dnDQ/VsrxaxmFjL7zz6TUC4LSopbeSBtzxVWPUwrDa2BglQT29K1W1j1ok8V60mWd8Ju6svSrtq0jS4BwvPUCjobRXNobabzgEEgHJwvNHK5ZTu5x0pG/QUOXBXBHYZPU+lMk2qhzkc/kfemhRvzkBXegkBOC5qnIWT5lXAPB4x0pWVje4w/MFTJzu9P0+vFZs7bGOchc9uOK0ptvQfLJHOalKrKcSGNVGR81eVeJblAkrZw237qjv610U3qcdR+6fLHjvVvs0oj2hbd84Gec+v+fWvnLxDrH2q6EZVERCBwME5Hc/hXdSVj5vHVEmcgztJ0OIyxHT/AD7VSlk24UMM4GOOhPrXbHY8dys21uZkj53k5LY7joKh3ltpH8J7Gm/I42m0RiRwQ3KkcAH2qUlBkgkZADKKLWE4pIkU7TkHJzyS/WrG7btU7C/cikTdNotwoqqMD+LvzVgxuQSMZBx93kCgaUrXvqSGMPkYOEAJx3+lXrSMExrkcOAOaDSnBbr+tT2TwDYrY30d+PMKJGTuLEqOf/11+yP/AAT0+MB8DfFDSLV7hV0zxBMqX0anGcfeUZ6ZXdz9K4qzasuppiqPNQaP6utMkeaxs385JwkYH2iJBhhgENgexWtiNcouHQupOUC8gdj/ACrohsfB1NjoNLG7CMjDvyOa3UX5sKoIGO3U1cXocs/hLkWcKdpCqSc09mJ4yx46Z61RyT+INrDJCk4HBx09zVQM0hIJJGeCOcf5xQQDAYLAlhwTznis+WMHPsaCorW/Y8q8WnCXDbR8kikbh1x/k/8A1q7LRF2WkLYJHlhhxwR6UDtpY6WMMQoOFyeFI61YiAABLc7vSt4u6OWSblYvL8ydzxzg4p394gfd549apaMbVhjru+fIyPasuUYkI4Y54X0o8xR3IUjYsQASwHHpX5g/8FPbW7HwZ1iaEKnl3Vk9xuUFgEkVlxnpnYOfQkd6Foxxdj63/YsuTdfADwzGZPOks0VXldupyR+fA+lfUjLwMkbVx0HehOwSAHbuUdAw5xTCCWHJwO2f8+1VHQkl+XngEAAZzSA9Dg4xwRVt2dgGZBUBhllYkgHmpokwxbGCMDDHv9Ku2gFuCTawLY27vmKjGAK6W1XzcNzg8KcVnLYDYjjxjaO+ODirqx5UZ6f7v61mA7BJHykYxxkce5pnLA/NxzzikA4LlRuBVs9CaXYMA8fLxye1ADNu7AxzjO4D+VG0DGB0ORmgBxX5T84VkOWDDOO3NSKoVd2GGB/EO9AD1QhQQM5YlT6mpCd23Bzg8npigpIDlcHcAVbjApCVBBzubd9KCWtBJWC4RFO5iQCT90+teTfFzUBo3hPWtZdvIisNMMkjbB83A/ofyqKhvBXnYyfgTCbnwNo9+yORrVnHdRz7dpaKQlozj/davYZAVQr97k44rOOjOtrS5jajKiwPlXbjBUt39uK8t1Kya5D7Cw+bOPbsKwqNo1oRUnY8t13wyVcPGWK8hkIxzXmuq+DWvd8ZAQupHmFc8/414WOq8iPYwdK8jxvxP8K9Hlt77+00IuIbZxArn5c//Xz/AJxg/kD+0T8E4NQur0w2VuhMzeUfLzke9eNQqy9uke+42g0j8ivix8OZdBuZklgMEiFwqlevNfIt7bTwSXCEbdmcBlr6+hLmppnj1U4uxx+qW24M7qVYLkAjk/5xXFzxYLMqswBPGfSuqnsctQhVSXUbSrZ53DpWzFuEZRQ289GXAx6EVZnuXba5fcQ/QcbQBW5EzOBsUkNx+X/6qBkht9yjyvmcP84jH+cGrZ0qZsSi2m+QdHGBgd//AK/vQLYZc2918ojhk5UYx/n/AD+od/Z94yxRiN2kcjACnOf8inYx0Uj1Twz4B1W/+zRzwBVLDzpGGFCj8P8A9Zr3eL4QacpgkuXHklRsQxYz7+1axipajveNjlvE3wrRIJ/7PtE25xHsQbsep9K+ZfEfh/UdInuILuFgbd+WaMcrWtm1Yk4GTccrgjnAVl5qWPIwuDkg8+1SIujcHjZSW2uOp4z07/SuisIXk2lk45+UDp0pAatxbiZFiEb7c7VAA4PersGguuyQhyrABEYZIbvUyvewHZaX4bnkkjWSMlXP/LNen1FeyaD4L8q3aeQLkglcL93H9KhxsVF8rPN/HV04UWiOvygdV9K8ZvrZ5HZsBwpHIToKFZO5sdL4c8PvMyuY2JZwM7efwr6i+Hfw9+2TxyvCcNtXzWXAB7cfpWNSXLED9C/h14NXw5pX2+SGNnYfuXRM7QOo/WuW8c+O4oFmtbcyiUNtQKoBz/hWSjZDPjrxr4jv9Tne0SN0S4/1sxXrx/n/AD08Q8G6ILf4s6Vbg+cksRmB8rG1icEfl+ufanHcmTtE/qu/Yq8LXVxo2mhLSWS3KRkMsecFiP6mv2Y8N+H/ALHb27zRhY0VSEHHGBX53nc3Ux8l0Rid7LOZ/L8wjbFGqqAOy8Y4qMtuCgkfd+8x6V5Utg2JsjZjJU9jnrinrudlw2MEY4pSsG5aMedql49xOAduAOMVE4UBgCQN3OT/ACqn7rERYbnk4H3SRx/nj9K8s8fa9Y6RpOp3V/ceXaJYyefIJNuF2tzn8KwkuaYH8lX7dHj6Txf4z1yO0uZZY7KRyIvMxtDH5VAPtk/jX4t+OYpUvHwiox/13l9PoK/TOHFyYFDseMam7GRYwNw3VyGpfKp4bOecCvqoq1mI5S4zg5zktyMVjSyAOwwQR0Ge+a6b2TZNk5akq7SFwM5xlkqm85UsrK3zHAAPaqV7MuyTGLIXkGA24nAOOhrodM0G+uQZ1jbYB3B59MUrdQejOkt/C1/IW8uCR2/jWNCRirlv4L1jzYT9jdizDasYy30xWns4pagpJM+hfBej6OLH7JrGlO0yPhhKNrkf5/pXqMnwz8GanaqdPL2krNlsxliPbOa0gk1ogla+he0f9nrwnqM6n7XAZgxILnbzXrWnfB7wp4Z/fzRwztbxhlyQV+v8q5+lxHmfxF8YPY20llYII05CGN8cf5/nXynBc3uq3VxKkcxk8wn5RkkVL10Lp7m/pvgjWNauIRJHL5JJO1D1+or7G+Dn7P8ABqk8U91DLNKWXYCu4L9B9a86tu/I6Kfxo+/4v2eNK0rwvN/bEM1zYTQE3EDBV/pxjsfX1r8uPi3oGneFPGFmmkieKxDyJdWpI2leNre3f864tJXOxe6rnf8AgTU3kvrNSoe2V0PzDlQD1Ne6eJdJs9Q0+aKUqyOnyrt7nv8Az/KoUbTTDmVrnxL4q0GLw/rtvqFpZm6khv8AflIuuOqntzj6frj7z+KOhjxH+zP8IfjlopES2GsvpnipY2JMcQOEXB4wCGJ9P1BroZTk20zh9EsPt0MLxRtPJcRqI9i5wfoPevQfBfgvUda1qTwjoOlTXWr3saCG3thuZ3f7oXkeh7joecAkLltc6Yy5XZn9WX/BPz/gl94O8DeDPDfxG/aBt1m1u7hgn0fwxcx7xFGwDAlGAUZx3AJ4PyjaK/a3S/DeiWVmmneHNG0nRtMtwPs1laWSoCo6MQOpxzk570/ZqMjkq1bzuehaT4NkkiWW4ClMrtAhwPwwMen516XpFpY6eYYTDG6xHnfCMNxwOc+nWpjFHPKVtSe4mmuJWLEpsOI4YY9qqMenT/8AVVbcdxjQHdtwwOTwfpTjGzMZS5i7bQELyTF28tzg9egHYVvQaTPNsmAUL23SH9MD6fl9KvlaJNa1sPs7gyqzybwVaPO0fn9BXyj8c/jz4L8O+KbLwBcanBqHkQQ3fiG0t9TjWKNVkJEczlsKwaJDg8jI4xzWVSEeW3Q6KcrK6OK8VftFeF/h/wCFrfx1p9pYN4euA0dhDq1qL94jkK8cUyEtszjvgAHOApNW/D/7U3iK60c61qPwG8W6t4dtbWOWG/8ACvheSWBB1BLNkJjAOCAQPwFc9KjBzu1dE1E5Ho+k/GP9nz4v2raP4s0fw0+oMM6l4a8c6Bb3flSA/dferLng9ccgjqK8D+NH/BLj9iT9oTTr3z/h/aeFdYuQzW3iT4b6w9o0DnoVtwzQAZwdvljmt50qNWnytbHVhcXicJJODt8kfyqf8FVP+De/41/Cc33xj/Zr1DU/2gPhxBtfUPAU2jyP4r01u7QLbpsuY+M9FZcDPHzD+WzXE1Gy1zUPCet+G9V8I+KvCTC31/w14i0d7HUIJOoMkMgDAnIGcD86p0lH0PZp436zHXcq2kpG5CCG3HJYdef/AK1aMUmXA/8AQge39KizVzqptK3mR3Mm0bfmLK+TzziuWvOSwwW/DrU2Nb3KErBcB8rjnriqDqHUDPIJ7U27mje1zMZgM4DZ+lQEbsFjjYfSkWncks8NcKCpGWHzBv8AOK9v8LxxrGFDHdkZ468dqipdxsdWG+M7+NEgU7hz/EW6ZqXdtGcgMOQCvSo2PZhbQRZECMSBjjqOtO29AUbcD3PBpxurI6LrsOVVyucbt38PUmp4lByCCSSe3bPapatoGi6BLuTaFQ9TjnpSCMtg43KV42jofek7xvYVk3cryLtLBVbdjkZ6CombdtUD5uBwOh9TQnazZEoxgMMIf5XJAz1K4ryXxRCLe+VV/vHLZ4rSD1PNru0jBh3DGW2g8HnrWmhCg7Mk44571rZM8+orEiLuYLg9j0qcbV4J46bgOlCjzbGbFWMv1Pyj29Kk6cYbAOBgfz/ShpobsIsbbjg8g+la1nYPIQM845yKl6IylLU9N0fRIlhSVow5AGcHp9DXsHw+0qW+120j8syI7gRMIyQD71lOSSOSrzNn6mfDzwG9pY28ske35Bv9z0r6k0Kxs7O0hWJFc7cOEHzA14VduUnoZObs0dTYa1p1jZN5x2ytOQNw4AHfr6VxvxJ+I1lF4cFjE0aTWs7vyRlgcdPbIrkdrMqmkl8z81vi14/vbmymmW4dXMoCzRnAGD0rwKL4hXUkBt5pmk2IQXVufzrro05JLuc1RtadjzfWdfmvZmmLOSDj5m4P+f61y02oSfZmjdwTzke3+Nd0Irk2MtjKW6bf8zbVx3HUVk3t9mQiORWVcbmwCPxpRXNFPzHayIXvIVKEq2V/izxW9Z3MciTSRjciLlV3dO3FdEYtIGtNTn764Pmsi8HHzHHA+lUorxImO8p19RWkfd33COzubcV5F5e9CuXGflP5cfhV6HC4wQCfXrn0pu7kI6LS03So7EfPwBnituUiCB5Y1aRVznj860jsyZv3TBmj/wBJt5iS2XHQcVe8S6b/AGdDp1+qu28bZYsfKBkDmtorWxm9HZmPs81Rt/g7AY5/yK6/wjqS2WoWrSRqfLmAkDPtyme3vXfSlyPQ5K8b3Ps3RPFHk+DtQ0nTFWeW+vPNaT+MDYF2g9ulL4K8Dpe3Ka1qsCLPLKRtdd21fQZH6/WvThUaSTOC1mew319p/h2A2mnRxpM6jzJWYcn1yeg6/wCevPeGPE1pql3d2yXCSz20mJIt4DBvbP0P610KfKnqBD418Z6b4etVXUbqCy3hsS3tyI1Uc5JY8DoeprifC3iSebV3tZJlurOaMNDfpKPKOewI6jn/ADirU3e3cD0bXvDOi+JdOmi1KwhupjA6RyMPnAxxyO+T1/nXyv4W06/8PT3PgTxhciXTJjJFpd7Km1o1ZePfAzn2xwCMitlUlyt9CWr6GK/wbt/DcZutMuJTMb0lo1nIhkQk/cAJAOAMdBgDpwa+n/Cdm1lo9sWXCzRjzEXgnA/nTjLoUbzuARge+1hWfO5435ZN33Fcgd+341MXZgfNXxZjREuJmXAHC7RyOeP6V+cnxinb7Hq6g58l0+YAYII/nx1rOpLl0Q4rU+KPCIK6hIY4zEn2s7iR/ET/AJ/zwPsXwMwj8rcDtJyc+uK4b6noUlex9F6ekUgh8sHe3Xn+le8fDuJv7RtSqbmJAJzXk5vUawcvQ9zKIqWNivM/Uj4ZKU06ADCKygDHb2/SvRtYDiG5YgbGQAHNfxXxS1LNJt9z+n8qh7PDJHzPeyrF4xRJEZnOmYjYnhCX5x652/pXeskoQK2AGXKEHH+TXhSTi9T2o2SKgfbKyw53MMPkZz/9etKKVThVBUr/AAKOnpQtFcotoWZj8o2n1HenptwFA2jPTHpVRQFGXaplR2+gY9DWbOSozlS2ORjtSWkjWmupVDYlD5443AH1q8koVPlAz/ESOvtW1jR6M57VG3M2ThT97np71z8/zldp+QcAheSPSq3NYLQw5QxZ8jjd+f0qm7Ek7u4x5ZHetKa6lPREO8ZVWOOcZ3cdaJN3ctt7HGK1s9+glLl2Hq4QN1YYGc1UyWYjGct0J/Sqilz6sbtFFvcpYIP41xyM81et96KNwOB2xWyT6BHcvQblYHPy9x+NWZZAqlM4U8kHvUt8ydgWi1MYK6lxu3c5XilXcd65wxXjArJaXaFJ2QW4RpykpZ3RhgHjiuwiAWIDGVxww6miorzv00MfIkgRVO5SDyeW9fSpnO07iCVB5OapU0xb6GFeTnDSMCP7n/16w35LNjDScZIyAarWOnULW0ZkSbmba/IU5O0Y49KkjAIZyDg5w2OlHLLlfcNdmMfphR045PWmk8KFIOMjfjOPzrS0LXH5CspADFi2T6fpTg235yGG0jPHFXCO67CmvdZYhyuQD8oyct6VOAQC2RnJA46YqtNDGO5SD5ZeMsDhz2qaIkYK8kHnJquZRZMXokWFy2STn0x0q5bDzHb1GPbB9qpyTdkN6aGnGcKRjceeOuao3LBTg7dnPXrnHepm9AvY/O/9tQlvDup5I2RXFsRx1JI/+Kr079m2wfTfAAsZ5Mk20ZGM9e/frjFdV2sKvmcD1ra+R7dbBt7epOeTwPatOE/Keo257cGuWCvFnZKNtEW4wdgOcjPGR0qwjYyNvzMcbV68d6202M+pVbDfIo4yc7h1+lVSGwoKngnJ/wA9KmNt2ElbUjDFX4PG7B4zx/jVu1JaQMuflIP3u/tTtqSviTN+POCwU7gp57D61ayvlkMSrqPmyKSVimminIrHDjJGfvdhVKbJOCOvQ5/WtqXvK/ZhypNIpF9y4chdhIO3jPNRYyBgMFDct14NVGNlbqVq1oWG+55efuc5I6+1ZchbzRkYAbPXPGKdtSVdMhmZUJQA/OPvL2qlw4KAex4/Cto+8c1TqY1yfvAIR9earxkkDcR1xlR1qrCsWY3znYNpHBBHNW4iykszFR7rwPpVLVopqxtxDAGAT05zjNaEZzgYOQfStlqK9hG6sAOmDuxzUq5AQEErnO7HOBmnsRyvW5DLOY1YbMntlRx71X27MEAnLZPHT6UkZJkS7t5+Y4zwMYxUqybCrDghuCRxTcbbjvZaFy0YyOSW/i4AHp6U+7cMCxBTbwNh56VfO4pELQxPMdScK27P3jVOeTdt2q+VPzFq0jZLbU0bSKcgWPcf4s9COh9agyqhsgFiOwoXmJvkenQpSjYSWYZbHy4xS7VICncdwGFyAc/X8KT1Zha7FiQgjPzYJ28VqW4VTtA+Xjcf7v1p6qA4R7l5WiJ2gNgE8A1KXCYQDIY5xjnHpmtFe6sOfux0Me4ZgzqD16EHv714z4vnjeWSJ2JZGO8/SrSsYVNInlMiJLexqAxCNk8dP84r6U8KxM2nW52dUB5UdKb01MoJqR2eAECsCMNkhhzj1qjKuCQh64GCKNkdBXaMhTu2sw6OBgfjVFzn5cEsG/hFF7oSUu48fLgAbhkDBpy7gQxA+Un+H0pxTew53iyVvnUAluV6AVQkbLHaMDOGJPFKbjoCVyhPgfxDg45Xp9PeuaueWJwTtxzntWD7jlGSWnQrMTkYBPc5HSnAcHqAR60mxOTUdCUgrhcgZwM9ePWpfLUDdu+8Tg59OmaUEroIpiCPacNnI9+3+c1VmyQADwuSG6iicbzv2D7asQrGHCjkAH05q9ESGXAwEPU0pWeoS5enXQ1FB+XGfSnjf3U9emKxs72KfYry5ALZJAA5HrVNlBbJEgJ4+bpXRGLaEtZ8pWkV2woO0biQStIqswIzyeFJFK6TJvJMZGQpIJyqmlMYUIVJzu5x2pvVBvuUtqkk5AK84JJrOm4ABXecnKitKZE9jPLbixBOM8oTnP8Anim8DCHjexxmtXoZoaVOQwPRh0HGKmjzsySAd3zbl6c0ovYRcCgAAncN3rxikiRlJLE8njcM0WC1tDRhGCD+Gc1q+UVQHBxn06Um+gFGYDBODnvVB3G8DOcdq0hLluMSSJZMNkA+nNQ5K7ldcnpjHarjNsG/dY+FChHJPX3q62CBtV+R/e7jrTu2RLXTuJ2wR0PynHWkZNykbj044oVm7Mm1o3KErbSRgE49Og9agYZGcjbn8q1gjMry4UFcHHbPWsq7nxC4YYQ5GcfpXRCyZxS0bPmP4lS7p/LVMKQRweeK85spQjgYPXjjvX32UaYZH5pxA74mx6Lo65CMxGCQBx0r0zRHcyxr8rAD72B6V7Dkz5qd7n058O7LbLG4U/MR8wHQ+lfoJ4EBS0tCx4UAhiMZ+vpXk4yXv2Oebuz3TTUeTBbC7fun1Pr+ldlZFo4FDBw6ucLnB/zivHm7aHPL3jaiUBgZCQzAbExxWsksa7zkjYecn8P8KzZC0RKuXCyRKyrwSTzkHpUUqF3VhwyEZHGfwobuaRimORcnZIhLEZ5PGB/WnxtklcDgHLH/AAp2lbQuWwkkiZYsxxx3wTQzs0GwLvZz+6OeQOKIrd9LhHYryqXUhCzuMb129fap44M7HJxtGMY/WhoZeWPPAO457Cq/kMpZgxfee470mmhlgbkVFUhdp/lSxb23HJCg44XtSloGxbywYgH5+Nwx3q8FRY+FJZvfpQIhZVCsEYSdh2xWBPGZZ0GWVh1XH8qAehfjjwxlCkOg9eoq/JwgLq3bAA6UtSkQFWMnluMZOQ4PT2rTjjkeMbsowGOnpTulowcbO5YjUtgHIKgYY+tTsAMDcfm/iUdaGrFU9iqkXlzHKdG55/z7VdGDukIz/snPahL3TTmsiBiI1HzHDHPXr/nNM83aG+R9ueCTTtYCwshCruBJ7YXkVIylcOxAB4xj0/yazqaK4+oiNwATyT/n+VXFYtiLAyD0x61mmF7E8WMsOWZetXIoN/b5RkkgZPpxj8KUlfYxnBt2P1Pnj3EbAmAckMpyeO3+fWlDhlwAVz05zX1EdGz5QeNrZ5z7hTmnYK45Oc81VtAGx5bPJ/PtmrgbbzjjPC1NrAS7w4ABxgjpQdoByD06E09gFJHyjHFABJHULv796LWAm2gqR945+9ngVBhkyw4yTjIzwKW4E6EAdDkcHjrSDILZDEg889v6UASNtwAAeDyKRE2sSRnvgj9aYFlWPynHG49ulKGDNhlIGDySKOgECoyszM2ePTGP1p+1R0OGzyCevtTsA6RuCDgZPTGD/nikUjkspZvei1kBIpJYZA2qe/r709mZCQwJUjIqXoAA9O5zzj0qVUK5JP6cGnvsA9U5B2lSD2PJp2WODnOOzD/PpQldgQs2PlQH8qQbhkAZweeKa0An+7gYJAH3cdTT1cglSCuAOM5pWswHb+Tj8ge1MaQgAjA56gUdQGElifmYnA7cH8Keg3YDEE54GaLagToUG3A79MZJpCQThy3tk9PrQTo2heg5P50I23PUgEZJHSgUg6liGIbqOaZkMerZB5wOtBcdIE6smF6sfQimPn5QBgZJHPei2hKV3cjb+H5Tx17ZpgLYyMhd2M5pFMnR+cYO0HjjvTs5zzjpgd6H2G4XTHIXGcs20Z7dKlJQqwALN0GKduZ2RCWhUJOSPujjp1p68OMsCCQCM9RRuw0vdDmkbhWGQDwMf55p0Y2kH+Et6dKfw7k2sTrNuxlfujgA9f8AOKNpC5U8E8/LnArCUnJaEX5dRVkTJUgsM4IU4NRv8pyAduemcnNQFmtyHB3ZLkj6f5/yKsYY4CB+Rz8vQf8A6xTeohrSY+QA578daPM3YUYABx8xz+NGwEnQAYIBPOB2pERgxPzYIyCPrSAmUZDIR3qEsVP3T97HK4/KmBZySACSMH7pFOI+UKOTn07mhLUARsE5IAxycdalIzj5jjGDgdfpTAhwB13H5vSkf5nGzBwRkZ/nS2AmiCsj4HzDP86UZGcnO31PX2pvuAq5BYhGIHXvimtKg5CupzwpbrikA7qCAG45JxSRs2cHt7UAWQ2RznnHQ01Q2WzjG7H3aQEm0MhwctuPtS7cAK2S/XjrjtQBJ5gVRgc+ualDfKH2k/KBuA6e9ADBJ8yqMBs/wnOfp+VTKVY7WLblOc5q4bgTDYW5BwDzVobGjETJ5ibyc7MEfj/n9a6or3kjSM7aHyz+0Z8NLfXPBut3FxHFew2ln5kDmMEHAdwcdiMMD/8AX5/kH+MC/wBj+LvEUFtAEgGpN9nthHgxpjH9P89vcwlnBtf1qfecK4jli4dbnhv9qXDO7s37tj3GCD7VFHfXGEaRCm6QA7lOTiurd2PsU+VnbWku9UKP8mM8jIzXT2uFUBTsDDnH8qWyOmL5WaPLZx0BxwetPPOcFgwx0H9Kk6Li70GAOpOOD3ol2lCpOO55oWoloV5SUQBegIPTtVeTayhQTnI4U9f880X6GkX7pVkbapBPf05NY80hBII3AHIwOn1qqctQlLl0OL1CcrvGSu4nryD9K8H8a+Iks47iGJi+zO5xwQcdK66cTiry5T448WeIftLGMuXkHMbNzz3zXllzvly5+Y5OeOeK9KEdEfMYyXNOxmTBo9iqzc568g1QuPk3cNnH3geK6lZHkyTU2jPYOcEgE/wjHWoWmIPIAwOfk6e5pyWouhKzL8rIfuvyMU7zEdiEU5JGRnv9KQia2jDMCwGQeD6da0DbbyTnv/CcUhWSL6W5SNVdyDn5SvGaseUysApUY67lzQGxVB+YqSAq+i9a07eHeyH7qAgnJ9aUmoo0p73PdfBFtLFY5kl3pKMqduOAa+kfhX4gm8KeLtKvo5BEqXA8ss+wB+v54z6f4edVbc7Hp+yUoH9Zn7HP7RNp4w8N2Gi+MXRQ9ps0vVbRy0iyfwmRcnK84OD7juD91wTxXGDG6GMt8rK3XHcYrrpVLry2PzvMcNLDYmUDq9M7KBlgRzn2rbjXDHd2PJIwK0p7HkVC1GAARk8nGFGM0u0YPHyDO78as5ZKzH4ZgRg7Vxn0P+cVA68HB7c/LQLYhPYcqpP8RqhOxBKEfKRyVFAI8w8a4ZViVcNJLGu4dME8n8s12Gh8WsYzujiAUMDjOKBTfKjpIVOdw/hPTHb3qyh2npzknr2FbQ2M4p8xOWwMAY554qw2xlG3O4gckVRDd5MjbHJJ5xjBFZUikEkA7d2CxPSmGvQUc7scKvLcdP8AOK/N7/gpRbQSfAnxXNMzymSw3Iqj7ohU5Y+3I/Ee1IN2e3fsB3kV5+z5o0ryby0KtEdpVmc45P4dq+zVKqjZ5wSTz2oDoRMMcADdzx04pPulQQ2cg+30q0vdYg45HGScZJoXPPOOu0YzmpAGXDA/MPfFSo23OQc59KbutgLUAVtpDd/Suj0/czBcFVOAMjrVPRAdAgBypJYjuBxVsZUowBzn5QazAUpnGG6nOMVGwxuJIwOw4zQA5FGSp+XZ14pyndlAcAHsaAAIAw5yFbop69qVtvoc/wCFAD1+984I6dRgcelA/iOQV/hwcZoGKeFPJO7OQG7UK3zA46EflQOO5MeOx474pr5ZMgEbW79DQFrkTFWYqcnGPmzXhH7SU/8AZHwg8U3Epx/xIJZxMWIUKiE4I+q/yqJ6HTR1kjqvgxH5Xwu+G+Y4oVk8AaO6RxNlSWt0LBT0x3z05r0CSQ87QTt/2c596y6anQ02jM1DAQbkLqTyVGNvvXNzWSsxKjGOcev+c1yVZKELnTho3ZyusaM1ykiKCjcc46/pXESwro8RllhjdomBMdwodW5718njcQpN9j6vB0HGCbPnf4j6qmpDUriVIUe6nLGG3XYoUDAAH0Az6nJ71+c3xRtVmlmeUD9y74cEYOf/ANdePTqWldHpKk1Bo/Nj44eBo9agub7YJnTdgMOnfr17V+Y3xF8ENp5aeC2J3SHIAr7bLKnNhUjxcZT5ZHz5qWiOd4kHyrnCL97vXEz6HL5myNGJZv7p+WvWgrSPMmVU0S4jJIADofmLjj8qfHYvBG0sg4UncNvA9/pWqWpnHVl+DTJXWOcBWSRh8ymusttGdXXC7gADwOB/9ek9xncaR4Uu5wotlh3OBtLDp/hXokXgiSS2jWYhJMfMAvy1S0DYguPCtraNteCM8kCRU9v88VsaF4Lt3uknMBZQwO+ReBjg0urRKgnK59CeHNGtkVXbygkJwAFwB/nFdsbBrnMcQA2/xYBH+c1py8oOCtob+ieBTdSuzPvQLiYOgwoz6V518Vfg1YTRTKqeazg5Ma8HuPx5/GtNzG2h+d3jr4b3uhXx8qNjAMESKPlHtxXAf2FelQ4hkKbsEYIJ7cUXvog2NW30PUnZCID5W7gMPmPt+n0r2Pwt4LuriOCSazdlkGMBev40O6Yj1jTPhTDLHJJLAscjE7QycgH/ACK6uz+GBikVDDvwTgMg/ShrqB6HoPwsuUYyT2w3P/ETg7e2PyNdbrXhVNH08vC0Z3wMJI8Y6dhUzjrcdrHxT4wtFN7OrLkO5Zfp0/CvP4rENcBFUONxx5ecn8/w/WufWLubR2Poj4c+DzqAgl8gZJwsUYweD3/Kv0I+GPw2KJbPLbeShIIG0D/P0rDcpeZ9JeI9MtNC8OspGzy4D5aKvyKMZ4/OvzW+KDHSprrVBK7N5vyxMTtYf41O+gtjxjT9aXUboidYlYYDRRqST+P4d/8AGuu0PwfqOmfEbw5fLpjzxX9qqxMkPQ7gx/Hj9O4yad+Umauj+p39iGL7To+madCz2sBWMExr90nA69e5Hr19K/XBNPbTsWcsm9Ijjzj39881+aZjKUsdP1MSMIqkFiD/ALOOfrUbZDKMccbvl7CuNr3QFBJOenzDGR0rQBXAAbI4zx0qILa4FZ1ZmJBOF9qQt5Zc4PBABZup/wAiqAoSXMTrJAHCylWADHvX5n/tp/FGLw34XvNAhuxHJPA4vZxJ84TkkD6gAfhj1pUaanJpgfytfE3xFe67qur3QmfZf6rPLuY5LBjhc/gB+FfIPjWwWF3llR/Ul0x1r9NymHJTSHsj5m1e6SS9m2o21GPQ9R7VzGoLlHA6lR1HSvpIK4jjp9ybnwSq5zx0xXP3Ifcp+bLn7wGMGuiOwHZeHNPS6ZN6b4pGwfl5Df5NdBqHgW4W6CKp+ZVeH5fvKen4daevQDoPDfwzOp3yBowgQ4clcAmvqbw54D0nRbIJqcEUiRnczFeauEfe1K5exr6l4i8O6fG0FlpumRxhcs5j3EgfX8a4Gfxv4ctgzw6fZQySOQs9uTuB5/z+FbWez6CUdNDil8SPd37SwySYL5MnlkkjNeq6PrU624CzOG28KowWPrTtGCt1Hu7HX6NrzQyFXkfeOnPX613DeMBHYSJNP50WGXhsnpjGfrXNN2ViT5q8Sav/AGxqq2NuROZp1QbOik8AD1r3XwB8KLazCXF/GHuJwu5FG7rxxWblua00fUPhf4PxzXEIs7LZFuG7dF2r73+Gfw707w9apJNahWSMYOMEf4V5mJlyyujroQ5mdF8Qr1YNEvogRte1YAoM4JB61+H/AMccy+JQWB+d3/AgjFcUdWzepsYXgHxDDJq0Fg2VaFQUKfxZr63trkTwbSu5/LGFPOPp71TVzDoeVeNPC0V7bXC7RHE6796gcHrk19BfA/xP4buP2f8A4z/s9/ES6ksvDdx4bn1bwd4k2/JDqaYXyyQPlLF0z32hiOhA2irRFLWx6n+xd+yp8c/2uPF2j+Gfgj4V1dLWywNe8YTeGri502whA2yNO8annG4BVDMTxjP3f6+v2Iv+CLPww/Zv1vw/8UPiH4mvPiX8QYdk1zDrFiLS0hOVx5VqELHpjMhB+UHAwMKMWgq1LuyP2BufA9td3TXci2ttbk/6PZrC6JGq/dUBVy3HXkcnPXo9tJtbdIYxaRxKkmf3KYPXPJYkk/y+tVGKSMZNtkqLLJlRFIASAvGcdsn8qtxWc07EAENGTnch+lZcsjn5WmaQ0a4XazAhcAmQof51sRaDho2YwBAP+Wecn+lU1ZCl7qOJ+JHxb+GnwV0K+1rxv4h0/S0t7fzTp7Xcf2qVcHGyNmHHDcnA96/Df9oX/grP4l16/uNJ+D0S+GPD9lcfu9afTDPfTuDwqNuI2/LyQExj72eVSi0SrNi/B79sn9sD46JeeH7LxJY6fY3UcMNzq114fNrOivgAR/vGy5yvoWLBc5JA/SH4AfswafDog8W+LZ4PE93qIlKf2/pou2vc43SOS20oxDAIQRgDtgVMo6WNoPodB+1LP4V+EfwMn8dXHhWB7DwFr1qbXQdP0yG1jEbSqAsMbIY8A7SuFxuz6k18ReDf+CpsdvYahpVh4Pt5YdK0tHsINbUxGDbgMkskSrGoGNpDiMA5O9j8tJQUZGh803eo3vifV9W8X3lwLLUNW1W6vJItFcpDGbiQyGNWDZwuQuRjIVck8Y0V+JvjvQmX+yfGPiSGxSVHhsP7UZoEdTkEqep/Ij1zVXA1P+GvvjJ4e8nOr6rq8SSsJUnKy/IeCNrsVII9Ru54IPI/Gn/grL+xP4a/bA8O337X/wCzl4OvNM/aA8IeHJJPi9pOmaaHbVLS28pRcPApwNiIyFjjcGj3FSoYNI6MPU5KiP5Y4pHeOGWaznstTEkkd/ps6ESQyxnaysO3I74PXIGDWiJIIolyCjA87jWEtLM+hhpqYVxP5rsFIwvIIrGdiSVIIBz2681C79DWDVijIQcLy20nvzWfKwK5AJPqBS9TV3k7IzpUwflbB44z/OqxBBbcc5GMdKb0YQ0kLZTbbpQVyOO2OlfTfw60KbxCsEGnwtcXMkoURR5JLHpWcjtw+kj3mT4P+LbQbZbIO4APlqCceozVSf4W+KCq40qY7SQqKpyD6HisrnrwqcpRT4Z68J1jfTNQyFzIwtG259M4x+VV7nwD4o8xoRot9+76SNaMq4x6/hTs0X7ZXK8XgfxKWYyaZMkSEgyMN34Adc80sfgrxFIf3GnyjnnzEIxj1p8rW5Xtblb/AIRzXoJDHNouoy4Yf6qDIP0NSxeFPEc+WGharD0CNNb/AC598ZqZc17IpVILUvDwH4hE8Kz6ZdBSMlobdiMDjnH1qxJ8PtbVt0llLDErZRpISp9MkVm7uCVjCVVGXJ4O1SOZoGtpEdQCDKhTr9RXhXxC019O1FI5QEmUHzFzkfWrinE46kk5XZ58nLgFwVPTitqBhsCsPlz6d6313PPm7slVSpB54J71OV3YIOMjG3HWtI2IJF+XOVOMD7p/nRGUDEZP3sjJpN3JnK2xpQxGV1UcEgdutdfpVkZJo4UGSx+c56Csqm5y1OiPUjB9jtYViT5jwwA4NfTv7PGkm61iCSaEMoclsr0Pb+QrjqtqDOac3J3P1MsPskIgRSNuwDCNwvTit21vPKeRdytFjnLda8io3dog898XeJPs0bSRy8Wsm5l3dq+Q/iJ45mu/tlxHcNJ5jEffOB9PfisacOaQnK2h84eJ9TTUvB0+Hfd5zByx6N1H48GvmePV3ZH2MwCuVU7uuDivYpU3DQzXuldtT8uQs5yqkDGOlV5tVglhcxttAPzBm6/St+XlViTnptR2vkuzIo+8zcflVG6vNgDKw24yzMaUY7Ir3UzM/thWzGzFcdWc9B61rWmqyxwuC2FJPzY6VvGKQnoZU+rhJirMdu7rmsKTU3eUg7iobOQK1cLXDRbmlZanPFtCynah+4a9D0vUvtsYDFd3IC5xkj0rNp7MFZs760bKwqGwc42EdB6n9a3YpRKgRlyCTntkVpH3Sdtzlbu6ePUEtVA2rcgbCn3x3A9D3/zx7tqumQ3PhjSZkhDXEkJFwgTuMbW+uPStIvqyKiaPI57FoZ2aLJQkDpxkdaoyxOrJJGcbHJO3jmuqm7M5Ksbn1f8AA+2h1iBbe4mZy8wLhZMt9D+lfcdppFvaWMNvDGqRJH/d6fjXoQnfQ4JK8mfFH7T/AMR9N8ERQ6VbzrFFFmbU71phkKFGAOOm7P5exNfMv7M/xAufH/je91DT7mY6el2I90bn5gDyTz14YY9vY4tSfPYmx9IftseDdf1b4f29/wCGY5p3S2dJPIGHV8ZIB/Hj6e+R+Yv7Of7T3in4aas3hHxg9xdacl2Ifs92S0sfXGM9R1weMcg45A2jUtYD91fD+oWev6DpOuaZcCa01CzjkhUD5l45Vh2IPY+nvXm/xR8NrqVnHrASTfpgyXiHKjOTnHbj/OK6FLl2EeRaF4kGrT2dlBM01uk6qRIvGc49Pf3/AA7fRSqLaMRLkKnCknA+tCm0BVJkBLkgFRnJXOagYtKGDL83HAXBx61SbkB82fGH5LXcM5Ew35HHWvza+L0m6PUAzBRI/GD94Y9BSlqma043Z8keC43eZxJGQ63ZIxxxur688GqZEtwBlkGPwrglpqejSsj37RRtCAsSCx+b0zX1N8MLcG7hYAvwNxA614ud6ZZN+X6Hu5DHmzOC8z9MvhsPI0eFwoZCoO0rznp/jXZalsa2bz9w+UsqlvQcfzr+LOI5c2Yy9T+n8tj/ALPG/Y+YZ2ZvFNy+0FfKREU/wgHt+Zr0aAso3PJvhxwD1GK8iTbdl2PViuVEe3MqyKOnJ55NWrU7zgJtx0wefxoabRQ7y3EpdXZ0yflDYwf/ANdKJ9qED53jJ3BRzTTSCxVmVTmVyRnHyn2qizeYyIASoP389vQilG7ZrDYWPbg8B9pI6U8bBGexzxnr78VurlI53ULZ5Sdo6E/NmuekDhPLxjYeCRxVS0VjWBlyJucbshucc1QnZRuIIL7emPSrglbc0b0IUUFMYJ/3vWpDlcBc7uTyMgfWnLWVkLVBHkZyOMZHHQ+9R71xtABdif1NUrSkuwnpYnSNVQupOSerHoatxcLuDHBPpxWvPqFtSxFvGCAPlPG4d6nuT+7Ulex+UDBrRvlb8gdzOAZd2f4iAOKa6vxwRzwAeh/yKI6LXYlptDoA6zq0oO7H3geg+ldnA+2IHBOVGA461KUbESK8Uju7EMAImG3b0YehqaOV5t/ISNB6dau1o6E3tqYM2ChWUZXPy47GqEmQOQQuMfX/AOvS+0mN6syp3yygBWXp8p68UoYIAhwMjhe+2temxPUjkbpuJO7HG3pUIOBz65+lVFX2L0SJC2Bgj5sfpTA3JJz6bSP5URRnK6Lcb7cKTj+7k/1oJILHODnqelHLaTM0rSK2CpBGSM8jGamHCgo3fninaydwsnaxZU/Ljdjjrj+dX42BjBQkOufmxnI/wpWfMiS7/q9qux3MRjAxmqV1JyTt6fe3dqmTDWx+cX7ZplOgXb+dlRJbnax+8dy4A9Tx+le5fA9DB4AsvNVzezQxlJM4+UA9vxH+evoR5PqyTPOk74jyPXbZsEcZVSc4Faca5wp3DnI4965oRtFp7nY35aF5Cp2gE/L1OanZAuCp+b+6fatbLUSu3cgl25yAF2g5yeDVWSTaMFOSB3qbbEydrkCxlsFc4V8/exV2ENHKmQAehGP4exp25ZXFpzI3VXKBs9OxH60pywJ3E84OD0pJcqXcorzEoFGT0yNo/lWdOcxsUfDYPy5reFPlu2HoU4ym1AzZ2scqx69ev60sUjGY8bVHXd2Hr/Kqvyl2tZk0uxFeQMrFRwB61myg/eQgDA4xnr6018RLloVGIBC88j/P8qpONuTzsUck8g9sVrGPKtDGp7xnzYZSAOef8ioFAbcVP8PyhR6dafkZxb1uWIlxuB7qPlA5zV6AFsDB2o2flHr/APqoXxD0NW3IOCwIw3AJ9K01fCr0Vuetbx0SCWkLhjcw4zx82KlZdyKoP3c84AIxVpESk1oV5FEmdgIycVTUjbtc7gHPQ1K32MkrkbupcMAUwMCnowYKFIfnsOc1TfMO5dg3xDIOevQc1JcsFBKr+96fezkU4rQFTaMOWTJKgBWz8uRyaqlgwIy3yjnA6e9Ck02JWtYoTKHYggsVA+UVVyMgOM++f0re15Dtyu72IpVHzSA7x65pFXdhg4DL0X6VErRMrXtZj1wScFgM4znoKvxbQQGLFs87TjP4U99BwXQuZ28gbsDkjGM+lPjGN55+ZePUc1tF3ivUUrvQoXbAEsR93sV/WvBvGMjQXwG0ubh2L+1U+a7uZS96J50jO+ooqLnLLwB0PcV9R6BCosbONN3CAMV4A/CjcxjudSu8qBlflOAdmDmqMiJ83zbifbj8KGbFOZflZST09azwOGGDnpn0/CkPQsryrYw3pxQu9TgjKr3AprQm/YdNlgMABum5RjFY05eJyCDj9axatJXGZ1w/UIDj26fX9Kw5pPMc5XavAV+maSb5bDbWnYrqNhcsdwz3PSrAI2gRg5LHI7j8aTjoZKfZ/wBf0iPD5wQ3zYH41YiUKRHIeOvA7e/60X5dTX2ji7CtIu5kIBCnAPpVMvuYYO0ZPGOtJRZPxLyFxuUjd/unFWrYMXVSvfGSKckn6FxjFSv3NaONmUq2AB165qT50ZvlwAOOMnipjHl1DZ6lScAEvjaQOhOQPwrOl3nghs9BkcY9a15W9BO0feG4yCSCu3ng1UlY53Ag9AecCoYm0noKmWJLA/KOPf6UjccFsbjxmk3pYN0V5PlXdg/nVCQ7sjBDAnHPX2qk+XUzqOXLZoznVlfJyPcdBT9u1GPXaM8rWkZXTIir6kbRlVDEHBOdq+lSsxOOG+VQdo4P/wCvimn7tyr8pKpA2jDOMnpVmPocZye5H8qrVC30RoWihyF3Y2tng1pNmJQmSyvjad3T/PFF2gfcz2PLAggd+KpuAcsOGzjCjmiOrFsMfaFUc7t30qJU8wgs2OfzxVLfQFJbksa4ZlzjuM9qtqmOOcgVulYUbNXfQj3LwC20DrxQ7BdvHLH5T68f5/z0lKyInZsryqvzEr1QbsjiqzcKdwUgHJ4rWnsZ7FKVSAcKXH659KwtSURoWBHHXnvXVBP5nDX0Wp8u+OrnfeTRnpghWrz+NcSB89hgZr73KlbDL+ux+W8QSf1o9P8ADrIAkcgbJI2kDPPavUdDgb7RCV+Vd4x6EV6spanzkpOx9Z/DdfMuERcEgj24r7p8KgC3tgwO5eiqa8bF7mD0R7voVtcxqjhNxPUGu5iVCFJbGwZznOP84rzJpX0M13NGPZICp3K2O5zn/PNXY8MBvIyrHcW5BFZk2uWo5DHgxMWRmODj9KQhWmVmLBuyfT/9dD0ZrBkqNHOrZUqFOM9PxpPLEbOwJdSoC89x3NVHewpayZCse5w2xnK9+2abP5kZDxD5v+WnGcf55rKNT7JaVkOhCP5j78F+NpGMe9XYGRVJX58Dg5z07VppJajJUfduJAVVOOR1pSquwJOMDh/T60r8wh4VW4yJCDjJHU1HKcELF8ox83FA7XehNbJIi7iMOpHfvVoZXr/3zmhWDYr4bezE/LuPIFV2iWMGTPzk43EZHWhpoFroOjZYgdz5dgeS2P8A9VXEl3Kw3/n2ol0HFNMiMXlTI4c4z8x7rWxFuyd7fLxwV6UuXmsxE7KVAcr8wxxjjHSiEt5vJbr6cLiiaXMVH3R8qykyYx/vEdfw9aasgEYDAjgbe+anVWRruTxW63C/dPuuOfwpqQsXKgbdvY960fce7IJFkIfjOw5Bx0qZW8xFBHGOFbrWc1eIOyZIIs/KeMHgj09KfArqzlhjcflbFZbAaUbIjHBAXIySOp/CgtcK3BAOTyeB/npWc9Ew62P1XHzuqOrc9BjmmDAxgYwTtye9fWRPjrWJlz0HX2PpTzG65weOcY5/Gm7AIh+fGT8vT1q5Hgtggc93/lih7AL0LBR16BRjn3prJhgCSeeuTxSS1AdGhDEsDjA69KC2egzz69KG7gXFIIHHHGWFN2ryDwAO386QAQFVuDx3UUbuMjcAFyCR+tNK4Agyp3A/7xbinDnuCV6YNIZIkm3O4ttPX6VJjlQB8u7sKqL0EIVIycHbTZFLZ2sOwO0dhQnZgOx2OdqgdqM/dK9c4II9KmWgDlLDJxwSeccVYj2thNvUEBuetEVrYBGcKzKF+bpkL3qaImXIUdMZU1qrdgH71RjzyeDx0qJ3UjCkbfWotqBFuA6j+L8/pTwy7SuMPzwR/KmwJvvMAwB6YH3cfWnM4Vdo6+oHepYDGwuOTkjI9qXgAEdPUcAH/GiwDEVw5DHv6dv84pwwxHJxjAwevagYgdiclsFScnPbNWFCHBJPzHHD/wAqCbNMd6/KTxzz/SmM3RQeh7GgbVxVJUBtoJ24Gehp33TwOcjOKQWF9Rg4x69qjUHJLN0XIz3FA9iRU3cKBk8c81IFUYLDjPzDFAbETDGQvrxuHH60+Pghm+6McY5oSG2rAzk/dHfAz7U5pNoGFJbfzxStaxNhmCST34/Cmqu87c4PHX3qra2C1iTO1sFhgjkY71JGoUnnO1uw6VlNtysTLSNx+PmJX7qnueakUdQCAB61LstDJauw1UCgFgc5+UqetPZGOcBeO+M0gbuVjGeTkY5HvSozgkZ6dMj/AD6UCEL7WBcFR344p8e0c46/dyeuPSgY9sgAjjBPWkV8555GO1IRMrAcEgEn5SetI4GR8x6Z6UAKi/NkAhcfxHipA4ORxwcZFO1gFwQygjcQec9vr+VWWO5SCGyDwAMfhTbAqIT82QBhhz6CnbcKwU9T8xFIB8e5WAAO0E9P89akeT5FGQWB67aOgDhIcMmOo9KrsA+Bn5gxy3pSAep27ixztxxjFG5gRyxGecDp70wJvMwAo4JPU1KZBlByOc/N3+gpAJtcjGSPb15po3cKpAYf3v50ASDIADHt129alBwBkYHHGeTVW0AmYI6hgBvU84GOPf8AWnR8ZA5yccdqS0YD2HJAYq2e/b8KakO5jy4PI69q6oO7uhrc1ruxg13QNX0a6jV47nTzEDJg7N2VB6f7R+ua/jq/aj+GU/h74ifEPw/qWmS2us+HfEcwhjnODJYsxNvKh7q65x7jBwRge7lt1SaX9Xf/AAD6zhi8sxSPhTULF0mMNvaF1jO3CgDnPP8ASq8elu00aStIjoCZFU8fT39K6puzdj9G0TOg0+0SIMCkpwTgM5II9vzrqYxlFZQcDg+godjVal1SxPyncq9Sop+5w+8Mu3GAuPSlZvQ2hflJlHmFeMMDk89MUksTZUnIUMCOOv8AnikX0IZc/LtHQnrVWf5SdrdG6n6dvzpT2CxhXdzx8jYHOec4rnby8Ybdq79vdTweKcVYJNI858QX8qb3OUaNCUVjx/nivjT4ga/cyS3Ss5D+axYRyZ4rvoWkeXiJuOh8/Xsv2iUq67M9Sx6VQdSE5Klef4ePx969OnE+frtSmzIuRgNhcKRwcelZ0jKpBGcZzgt0rY8+pujJmfc4JX5v9k4AqFmxnGWAHYU1uZvYUYIX5ufTFOXG4Ag5B7GkD0NG3LbvlIXIGcDkD1rdtojuVey9yc4+tPYRs+WuFHBz+dW47dXUZB+rHrSNYozri2IcZBEatnd0q/pKNczrDtHJAQYxu5rGpI1ivePefBQKxJZlfuLk7h2r0jy5Lco5bBUhlG30I/wz+FcEn7x69KH7s/Tn9jL49x6Fruh6Pq1z+4WRY33ylcgkdPQ9fyr+nL4ea1B4j0Gy1S2uEuYp0GLhGB+b0OO49PpWmGdlax8XxLT/AH6mu1j3PSv3kIztDLwPl61rxqCfuttXGecd67Ybnxs3rYu7QFUYKlSPvDrx2qORdhUE9DyQMVoYVG2x2PlGAcnj0A/CmME5Uko2c43cn6UGZXI25y/A9FNZk8fIbdwen+e9AHnHi2IQwSSkFlCbuD3/AP1EV0fh9MWcBUb0eNTH8v58UEyR10QA2qTgKTkDqaspxn+8eRg1utEZ3XI0WEHAbOTjsKM4xhj/AFGO9MmIvrhueo4zWdLna24bST2HT3pjSuxkHGQw4VycgetfAH/BR20lX4D+Jrh1x5/g/UFiYD7pWNzuP04oasOKuzpf+CdFybn9nfR1wHCQRiPyx67WyMdtpX8DX3gzbkIUA88kCgm7YgwDyfo2OlDDqAMZ4+aq3sMbnacEdCOAKdwOOPmPAXgk1NhDCSdoUHjoSc1J90ZLA/Qd6S0WoF+3wpJw2Ce4ro7TPGRjJx0xTtdgbcSNvP3gB1AWritkgBSy9PmpAShQDgk9McHpRkgE7T8vcCgCNgAoGeQehpq7VweQpPHzUATIcEhj24wKhbqcDofTrQAKME5BIU54PT61Ki7mPHHAyw/WgBGXYTwSRjoasqFTDYbB4PFA0ruwqgnGQ23Pbk1GzHAIJAyfurQaONmkRMvT5ud3THArxv8Aaggu9R+AXjO1gsIpbdvDN/HN5soRghhzIVOOoBJB9QB3rOT1Oil8R0HwRigm+EPw6hS43wab4I02zLSDa48mIIpPpkD+denx6bLOv7sqcHk+1QdUdFY6bTfDrywTWvkid7nH7vZnB7Ef5/wri77QkjR4o1A8s4z/ADFfM5tjU/difRZXguaTbOSuorWzBEy+YuMYDYP6mvCPGVzGryLExaNidvORuP1r5erLmR9NCnZaHyH49Mh89v8AVLuYAg4B4r4Q8fXDhrhJQQiMQkmchjXNFPQ2lTuj488czQSwvHkEdCPX1r4k+IekWM8syBFdd2CPTI7V9jk/8Ox4uOp+8fJfiLwd5VxK0cbbGOeF61w1x4Un80qqBXY4G1MZPvXvxfKzxpQvoT2vw+nugwNsWb0CkYrprT4UpfRbeiRY3RmHkn1rY53Cz0OpsPg/auqw20f7qEHduh47YA9P1rttI+D8DFxPA21Du+WLG4U9xuDR32n/AAus7SFZUidMtlY2j6j1rdvvBaW1isqwoGZBnCnpV2YnFpHkes+H0VxIA2w/eGf0GK7Dw7o7GBJCojVeBHszwO/t3qI6MSXXobt/qz6FZSS2scLS8D99CGAyeormPB3xKv8AV9ZvdKnMRS3bbIVUKQTz0AHqe/b6gdKSegPa7Pszwy6tpx2wNEzgfOoxu/zzTtX02C7tnDRlmKnCufzx/n0rSMU9TmPnHxb8OrPUoblhArMMMkTJ3HvXjZ+GdjIFM2nhGOekJAz+VNU7Aa1r8KNNkfcLMLlQDtXgV6TpngOzhtIbZEEWwbU2ryP8KJR1HY7aw8FXTbMqxQcM23k/Wu/sfCEFswkKLu2jrDiq5L6Abi2SW0WJfubj86ADivMPFdo95DNJbx72QNtD8cdM1Lpjb1Pkfxl8M9d1JmuUgkDxRNtWOEkMfqR06Vh+DPgvrVy8J1JLj7RtJZY1+QHPc9+ntye1cNRqN2a04vY+6PhV8HZ9LNpNcJiI4OyRPu+2M5r7M0LRIbSVcv8AumwBiLGBXFKtGF1Y64YZ1NUVvi4XTwZqtzAyz/YdLkeFXOSXVSQMe5H61+XfxIjvdd8OQrMrQzTyIzGKH7pz0PGf89qVOXNqZVKTpz5ep4/4f05bbV7EJby3ryXIj8qIcgjHJzx2/wA9v1z+F/wrF/YaLd6pb/6WoHkybdpAPVQ3X/P41jjKyoRUnsZ2Z+1X7JGhf2HeaPpscSokd3D/AAHaAxGOo9/XH5V+l2obw5iUM+QeFHIx/kfpX53iarqV5SMJLllYoN+7IDRu3TPPSnlXkJ2xu5z/AAD7vua5ldEjgjqTk5bII46U6VmQEA7sDmjqA4M2OvykdcYGacY98bKxOAOPl7mq5QOF8a3Ueg6Jf6m80QlSFljVmxzg5P5V/NP+3J8YU1rVbvTLG7FzLb71lO/GxWYkgd63wdO9WwH5T/YLm9E0qjeoBJ+Xv/n/ADzXzF8YGa2tDH5eyQMcjGG61+i5ZorDPjrUG3TlgjCQ/eGPyrCukdwwY7VwNvv7V9DF6COYliUbxlu+5s9qyFRVmLMMKH4VhXRC5UXZnpnhSBQyzLIoVWBeNTz+VfU/guz8N+MNJn0DV7uPTNYhBbw9q8iFhFKBwjgfeifgEde4wRgpys7Casa3hrTr/R7aRdf05LK9tZnWdoblZUbacblcfwnGQfQjPPFVNb8RDVbcWuiLLeM5KkBcdODgEf5xWl0noVFHEWngrWNUuUhulmjjcZ/dsQwr2bRvgVZPHCZ1yu3OWbBLf5H6VtF30IT9251Vp8GdM2BUQRmPsRiqviDwhp2m24a3LQzWyhZMHhvp/hW9a0YJsNWrnhWty6jpzSzec3lKCyoF7D39KyfD48U+JEuG0pbgwsSFSSDI3dOmOc+lcEwK+h6BfeFvENl/wlk7aeH1EeQdSi8veSeoJA46njoPyH7Q/DD4UWGreHbXWp7iOWOSFGgliG7jjI4/D8/pXNUkoROmlB6H054c8I2OlRRv+5ygHzbM59K628u2VSgkDJwP3ZwK8mtP3rWPUVPkV3sea+NYmOiXkhlzsBL5fHGD6+/Ffk1+0FYW9pBc6pHHiRS7R7T8yjvWVMyr6y0PjT4b+Ij/AMJPBfpcDDSASAcjg9/yr9ENL1ZJILedQDDcKOvt159K25WjnfY1Z7N9Qs7o24DlYG+XO088d/8AP8q+r/8Agn1/wTU+On7dXxO8PeGtM0jWtF+DWlawsnjzx88JjsY4EPMKuQN7Dpxzu6DIBTeCTsyJysj/AEP/ANmj9mD4SfsnfC7Q/hT8H/DVloWiaTaxrfXy26i5v7hVAaadxySccL0UcDuT76sIR3YK5ZzyWct3J4z06npQ7vY5ZS5bR6jJIYrhGVl3LkgtGxVgQcEbhyOc96xr6Pw/pUT3Gq3NnY2+0b5dT1DZGAPd2wKTjJaCeuiOK1X4n/CPw1atcav4/wDA+l2kZw0s/iC32rn3DHFfOvxC/wCCgv7HHwh1CTS/F3xd0iwvvKWR4bXTrm4BQj5WDrGVwQeDnBp2dhbH54fF7/g4A/ZE8FXmpaR4evdWvruwtpJ7fUnmtZLS5QZChpImlFuxIyBOEJHQE8V+NnxY/wCDi/WviWdYt/AnxYX4Ytb3DwLcaNb2kthFDnBknuDKwDAdAu3/AGipzhqDFJc2h80fF/8AanSx8O+Hfin8WfiD8UfEnh7XrT7ZHqPizxLFJDMsg3pNEUAQRMpMi7ztxzgbSR5d4J/4KJfsoxTiSC+1a/t8gS6hp81rPHET1Z2WUnIwOO2BQoyaCNNn6a/BX/gqV+whofh6wt2+KwsNbk1CKaF7WCFnS4jdTGZC0ioApA+86jgk7eTX9K37O37ZP7NfxO8O+FtM8FfGLwfeLJptvDpmmS3McUjAIAqhg20tgdic4JyaxkuV2GrHwL/wUl/ao8Fal8dPgp+zBdaqv/CH6vMdV8W6zYXGUlvFhnktbQMG2MGFv6E5b5ehNfQXgj9kHwv4i8GXesW2m2ltpWqwXEkWsyRK8riN3QMVySysq7w391hgn7pJJA1Y+KvG/gtvh/4hn02yni1DRbYhLSTGxSgUZUD2zjpwemRg14zreqRpHKsahJGkO5AucD0pJPoaxWh5NrmvpASZ/ukkbOpPHX26/l9K+mv2FPjJ4K+G3xlsLnxDd2i+GPFmlajoniGOdE8uOW7a0EMs0fIK/wCh7COgDkY5NRJtaGi+M/NP/gud/wAEWrn4Y6h4l/bP/ZN8MRXvgLU5Hufir8NtE08M2lPIMyXcAXk2zEAnHCcK2E2sv8fWq6mJQkJjaG4+1vHJBu/1bLnr+R6/kMVFV+4e1h581L8CiJztyXBIJDYGMAdKjaTdxjlSOpxUNHdSlfQpGTksVLAZ6CqTDJJ5xuyPXPfFSb9CvIrKA/A+Y9RVJju3Ajp7d6YaEcbBZFGfm3EYA7196fsqxO+r2cm0KyzJv3D6VnVR0Rkox8z9rE0vT76xt459PsvPgt49jrAMlSARnA6/nSL4d0QASNp9uXViAGGDgfhXLUi4T8jP67yKyK0umaHOSkiW25Dgq0uMEe1UhoHht/OjFpa7wmBIrEdew55IqVfm0M3mDS3/AK+4h/4RbQpbeRZba3Z1x5beXgj/AD/Ss3/hD/DzvhbGMI68uQCcjvgU+aUYXuFTMuR/1/kaFj4R8MIZI5tLtpCEyMKOfzHsaT/hD/DiSFV0+3YlR1b7vvjFLnnpqQs0Se/9fcW4vC2gIoT7DB5ZBHzICP1FWl8MaFsWOTSrJ9hIXzLYMfw7/hR7Npp9hxzCUl/X+RBqXgjwreWMizadbOdrHY0akKMfdU4yBntk1+Jv7Xvhq08NeP4k0yAW9rueKdFPRhjB/wDQvyHrV0vja/rzNaeJ9qrHypaMXOMEgnvW9EwUDI+6c8e1dUHyocp9Cwj5wD3Ppg1bXI74OemKrUzTsP4w+H+YDpn+dQBgxJGcg85NTohXtob+jKzOeS2M4HrXtXhXw5drtvJVVyGPCgHHpn0rJvW5lVfK7o9Am0ydkCKq7mOMbenSvtD4E+HZdOsLe8df3s5ViCOw/wAmuOtK0Xc43fY+u7W93EEOT5aD5c/e+lTXOueVCY2UqrEb/m+Y/SvLraplbaHzp8Q/FJtX8hCdk6kq8hxx3Br5q1a/tr7S9SYyHdHE7IqDlsdhjoaKS1aMZKybZ5J4f1OW88Ia3pNzHGZ0jVozj5twPHH0bFfLlrPJDPNFOTuS6kWQE9OT/wDWr1qfLaxDYt9fGIMhbBdeOwxWRFqMZ+Rgdy55I4PpW3KmkBTnusht33lY4P8An8Kw7ud5R8znGcZzjinD3ZDTsyjHM/c/Kpx93+VbAvcodu5eAOvpW0Yu+o9jImmdpVZ3ACSdxjGKzZ7grIDubDYx6H6VoZt+9YuW07jhXz8oxxXVaTqr2kqMpIOeOM0uVWsNaHuWi3yXwzE2JBgPG3TPtmushk8tDuIJBJztx+VOUew27I57U4JrmeB4APMWbO7b1H/6s19AeGrxbzQ4UkDM8ERGc9+n9KcfeRk5XPMtQV0vbiNxtWNzxt9azrhEmwEG3b2x3rdWRlNaHqfwe11dC1+FDOIjJKGII4NfpHZa39rjt5YiohaNCGPOeB/9auqErHHJWPjz9p39mJPjWtvrOlajd2z2sofUNNiGWde+CSPlOAfUfXBrT+B/wG0b4b6LBFa2tvpfkYZYI4SrySdy3cdAPoPz2jPW5nUSSPo6T7LeW9zYahALyxukxPb7uD1APsef1xXw58Rf2FvAHiDxrZeONJd2mjYyXFmzlQD1APTpjrk9s/wmt5SS0Mj6s8FeE/8AhEtIg021BWJVB8uMYC4AGB7cCrfigynSbhImCOUO/I6rjpW1OSasI+VfANsR45e3MAW3FzJ/u54wwx74r6aaXzQFCFWXPDdT9PehSbAquNhw3yZH3iev0qBPnZvmHzHG7PUCr3A+bvjKEEEpLEKG7nrzX5lfFh2nFwCoUwKRuU9e9Pc2paI+aPB6/wCnu24YMp2+/NfWvhUbY4ZduAcArjp71x1L2sejRV1qfQPh+NNqqBsXA6j1r6z+GlthrWONwpZsoxFeJn3/ACK5o+k4djbM4s/Rv4cI8WkqZZBhQCvHH+etdfrTeVA0r4+cYLMfvcV/FOeyvmE79z+n8DHloJeR8y4Enim5LfPynlrk9K75opSwZz8inA2nv6V5ktzvZPFjccBixIBOMClQ7JlCMNrMeM4bI9aaW4bFjzNrkv8AdbAQgck57ioVVVLsBtlyN2TwKQFNnMoCuFG04BAqCbMewKC2D8wJp620NKeiGhlhwu1nYn+E9atMuULRr94fxfT/ADzW8VoXsczdyOkrK5A3AYyetY8pDhlUbmkwN49qLG0VZGNKCdysSGXk8Y/Osx4cGR8gKR834VpBpNotbjRhQo/hHQDqaQkkbc5GTg5x/npWnQS3Y/gKMEDBOSwqHaGZQv3lOdueppqy1CS0LPzuM4KlfbIOKmjGf4sDPUDg10WSunuH2ixEQ7YJ+Xv9KnYkoFIGMny6iLaTDbUoE+WSuDs/u4p/meYyrj6fXvWnuuNn1E0ncfanEj5IHI3cV1EMj+Um1W29cgfh396zSMFrEjOVR2JyH5IC4JGahSbdwnyJkApnmm77AVbuNWDZyGxwOmPc1iSyOxK8dcDj9KuF3oBlSxhpmy3+rUYjA6k09scNghlOBk8da0C15XIWDGQnJAC88frTQfmX7zcYNVezCMUmIcj1Az1Ap+1iCCQCoOMjp7mlHXXoTIscEL3KdwKY7bQCSxXPXPStI232Ik1GKZHy+Bjd04UccVaUqAI8BOfyzRa8SXLlkTLE208koOcH3q7EUCYUDOef9mlsmN7GksYOHY/PxUMqou5ijNjIbI/ConGysRJ8sdD8vP24b2JoNH00K5t5NVSS5htn2OyBCdoPbqK+nPgx9oh8DWg3BrZHQWLSr85iKZ4B6DOc9ccc16saUpYFS6K/6HmczeKt1/4c9NRkhdgh5cZyx4z61rW/JC4+vy559K5HbdHdNWjYvwDD8A7cg8ipmKjdtPPTOPSktNBX6lRiwcjI56gjmo3j5UsDkHsKHzL1HFNtohUOSfLBzGQTkdBWjbZZwGAwPvEil8Tug5bSNfy+B5gaNf7x4qSQMoO0enbijyQtdigdvzSSHey5wgPH5VU27dqk98jNdS6BbXQpsis/ygLsPT1/zzSr8jgGNnDN8xHf2NTFXdhvlZO8axow5fd0+XpVKRd2eAGYfeZeBzWilykNGPKMfeBYZPC8fjVaYEISD0BypHpW0dzPYymfbnkH8OopUUnJJOBx8o5pLyITV2iZc/MBktxggVcQ7VXDfPvPy7qNtSk0aUPGSAcEYJArVVRtHJY+9bbLQzvqMOSxBOOnI4qydiR4Vgznrg+v/wCqrtoQo8z9CqWYryRx1bHFUWkxICR0Pp1x6UleJfLqiJ9uGbJ+qk8fWnQN5jrkFPTmgUoroasJbzCCRtXH8PJ+lMvgXRSMxuSdvHK4pv3h2vGxlSfNtyvPRttULnAZBk/KT909TRqtTO13YosCzE5GSeiimMRht/C9fmrVO0U2FtLspDCllI3DuM9falIOAzBuCdvalKV3ZnPZ3uWIzgqMHdjk54HpV9F24XAPORVvyNI7FksSpQKfU4Hb/IoUMflBGeAOOla02iZaSMu8lHAY5VemK8K8Zc3jNtO4k4TrkVa3ZnUSUDzqzZ/7RiAT5mlAVSetfXegwmOyREXnaBux+ooa5kzKmrtmtI2Oj4AU44qm7D5VJOeMcZ60rJRNSjMV7kkhvlOKzduXBBODyGI4NAJ8y0NCMBVD53Nz0HUUgPzYA6N2H86pdAVkLKmFODgbuh61gXxyScZx0A/z1rCfLzaCexiSfMjH+JRwoPNZMjfP5eTnaPmx0/CjVqw+az8mIMAhiDtUjOT1qRQScE4X12dPqaVrsGktBFyrAHccdvSrcaEfdB24GSTyaEtPMeqaRHPjKfwD+6epx/8Aqqm2cj5SBnpjrUxuinZppIjVnLqvb0A5xWnbxMQrKBuzgH6etVrsZpW2N2D+EYHT+Pv7inurAEYPzfdXHQVNtPIp6lCRBJlQO4GCKzZSQzYA44yq9K0tbcTbWxVdscYOMcnNRttGOCwZuO1ZkuzdyWNOASD8v90YxTZUIABztxjJHSm2lp1K1W5AF3ROoGc8A+lZlyGVgEzk8KQvU/Sp5vcuTUuUnUspYFiRxwKYuDhkDEFsAL2NUupDdtWKxB+8x+XGOaRGL/eOVB5wMVpHTRj5eXUljOctgdccLzxVmNTuGSME9APetHLmlYnUuwptcMpK7Tzx1/z/AErU3dj8xx8vHegLJMrTqdxXDLhR90dKp7VJAGc9d1NW3F0I5U83oDjGNwFQDcAcHBGQDTs2GxYi2Y5PzDg5FXRhUK4+bsQO9aKXvtAqd1d7FKWIM7YD4/iGOopV5QgqctkKcU9bmUkitIeSWOGAHFQPgg5J28fLXRTsiNHsU5mJCqp5TOMDnPvXN6mrqhD7dp4yw4rqo6tHBiVaDPljxsyG/uNpZgspA2np+dcXaDzJljO5sNzz0Fff5ZHloI/LM+l/tJ6rocTfueM7iM/L2r2DQypVGCkjd8+B/Ku9q585J6n098PVQXMCpuAKAkE9/wDOa++fA9t5trbzNndEozx1rx8cmmZ1PgPoHTUfbGdwDgAMmOK2lifzmbkLgE+leXNu5hoWwyptZSR0yO4+lbMLM6ZZQvoWHA/CoYiQshXYDsZMD5R976U355FQKpYlxyTjB/zmi2hrTLXmBcLty7deOKVSgby8kL/dz/n1ouomj0RLAqoWEpIRWzjPPNDx5U57g4U9+ayTbnoF7lBYVJcJv3ZyTnpVyBVcDYMDPHH51olbcRJJlWVQd2TwQamYgJGIwBuOAMcCopvV/MB5jkXIKj5QDU8EW8OzE4I4Vj3rS2gySP8AcElV+c4GD0Bpq+a5bz+OeCDT+KNxETxsrYRwE75H5UrKGUqxDbV5B/rUu/MVpEiMKMF3L/FxgdKniwoAIyQuCWXk+9VZ3DpcbCslwH3qI+QM/TvXQ26R7VTGAgONzcUl7rFazaYjSB5Fiz3PzDtU6+TEEjBO/OQMZpKXPKyNVFW1ByOCxO3Pp/KnxIZFUMF69x0PvTejLTaJlVk2hfk7cCqxkKSALywI4K4Jp7oRbRFVfmUEt15qORY1whAUk8jFZyfusErFqOP5SVHzKBtzzVVy+7ZkKO/uKza96wEzwgIPmPbAJqeDG7bcELEOmRnJ9cVlUsPTqfqi8gjCncEMkmOT0xyT+narW0MrHI3Y449O9fWx929+h8g9NxhDow4AbnBAqRPmxySR2zijlb1JJVDKx9QcdKezHkAfQ+/+RUgOXcoO0s3Ixx0p2/YQxYFc9x+lAEivgMcYzinhQMHGcHJUCn0AfkE9yfpSydRwRkcc9MUJANY7cjPy8Yz3oWTOFx91cHAx/npRoBKJFcMhJUAdQOnvSAbcBR9SKXRgP3H5VIzz6UB92OSqhu3eqiugydT95dvQ9x0qPbnODhiT2oUbWESK+0FSc+wHP/66DgbQCeufmHSlu7MBDgYJzwfWnLxkg7cD15p6LYA4LDeSPYHnNT525GDkD5sdvrS0AGLH+Eg5/ipvT+HnP8XrRHcBAxz9wnnIOKXnOSfTGBQBMoxtLZGW7ccCncEZB5BxnH8qAEKOrHPOSNh9KeqEg8Y+bHP9BQwFAGCChOWx1qLf5TDHzLkZx29aQx6sGyNuBzzjtR5eCAHOGPZcCgdtCQjaNwDHdjknp6VF/H75wfloJ2JFfPAxg47+9SrxkDB+b0p7AOJV2GAQ3XnocU0/LghgGPqKLKwELSMrAn7qkZOMVKqlsHB5wBt4wfenF2Y9Bdu3PT2zTvmYKMHcSeg7Utieo1h94Bs4/wBnpSMxXkhcA8ll4IpJtMYo2sMgn67uKHwmMjOfRvSipZK3UBYyM5xznjI6n2qdc7uVB55yMVkrSZEnfQnGCCSRkHAyeKQKQMse5705akLSzFAI6MMHpxTTuP3g3T7wPFToGlhhD4I3CRf+mYxxUTx7cFi23OM0rtEj9vmI46LjGQaWNhtK43MgyMdqBjz3yxUYznFM+YYBIxng4oasIMjIYEg99vGaeoJ2hiSODheo9/0oAmXI43fKMdB3pincxCjDKfTvTAsKoyQABx8y4/WlVtpKKeTzyaGgK8i5JZSScYx0qeKTAAHOP7q96QCNJudgB3AyDjFLtxj5juGcjPQ018IDtxGSCMbecjtSZzkYK5IBOP8APpS5bIAwO2d2cE49KeCWwqjHbOelGgEkewjaQSeg7c0wxyF1KD5Qeh7kelCV2BZUh0O0ktj1pifMSARxnPHIFAFlehJPCtjOKN4VmGM8c89PeqXRAQwyOzsM9BkAVpoBkNhg2R8ual9wIC/lsTn5c+nSmsWUqw5LMQeOOnFb0rW0LgrsI2e8AgjEnmsWVAg+9kYwR+P8/pX5oft3fs/aP4+8M6trh01LXX7ewkhl1KOPDMAWZCcdDuHbnnsck+xgXeVj1stqyoYuMl0Z/OH4w8FHSFItiZQVzKZY9rLjjnH0/CvNvsBgAcuHfcfnxxxXovc/V4zjOKaNCC0j2DLfM2f4fer3kBhsLAFT/COKpq5cZWJfLMakZ/HP5VDGuzdvYtluRjp9ak7IppF6FRgneqgZyrHk0SKo3FSe2MmizSFLVpFNnC7iPvZ6Mazr65VVHG055BoaKOKu7nOQrYbOPWuavZjldzhFXkAnk/5xTUWokz+E8c8W6jNaG4+dnjcEY64XFfHXi6RvtdzJtlK7z/kfrXfhk3I8vE6RPPmwykMpDM2EJWqkkG5T03ZGRivUhHlPn5aNmPIQAy7ScZ+Yf59qwbtkUkEsPXntWhw1LyMeTAYlTx6EnNRZGSegOM80jNLlREWJcqCfb6f5FXIwTtGAWLHAz3pjZt2eSxG3btUfMR1/ziuos4xyxXrwc0hxV3Y0lgwVIJwT8y/nWtbWwJQlfuvznvQbpdC4+kTTwNIqDfuwBisSC0u7K+Q7PmEgxtHp1/lWFnY0jCx9A+DQoWGcARSqMOh5J5r1RVjuIxx8y/e47D2rjm0pI9indQ0NzQftGmX0F/a3MsE8DfIqn6YP6V+237Cv7aeq6LeW3hDxrdB9HMqKk802MjH0+v5dOorCnP3rHjZ5gvb4VyW6P6HPBd2mtaPY6zp8yXFhqLH7JMjBs4xwcdD7f/Wrr402qQrbnwMnb39q9Sk09j8un8bLMakfMM/IeSOxpskbMQ+CzITgHjkVscruNYYz8uWxkjHOPaouDltwHzcsF6UCK7qBk4bIOfwqjMhHUjOOhFMDzfxiVWLygxI8okkHFb3hqR/sMMbMMxxqq44wfT9KClqrHXRk7F3AnBJ54q0ucgAEkf3RWy2Rz9bFmPnAxu/HFH3jgj7vrTJtYJFYIGQhhk529qoS7Rk7uPTPXntQMgSVBkA8k8BBya+MP2+7F7/4BeKbSBWurh/C2qRqoU9XhbCj3yQPfd7VUUmwvY5T/gmFfRXX7PtqIXU+RDZxyIjbtn7hVf8A8fRwPav0UZcMu3kE9hRFXYrco1sjAA3HsuMUg6A7vlDc8df8/wBKlJpagJIcYUknn5QRS5LYyApA4JXk09LIAKlcDAB96lBHIzjp2qmtkBbhXcQuMjd2JrpbQFegB3YGCaT2uBvw/dGDxUwBDLwePfOakCcH5jtGemaM7Tja3XJwOlAxjRkDOeXztxS+VuHB3YFAhnlkuqluA49jTgAxbhvlbBOeDQBKgjAwOmfzpygZCAENk/h70DECeoPB6YqRQMHh+ew4z7UFRj1YjHOdhH3gOefwqP7pBJ+ZWwQp60bGt2gVWZjkHbuHUc4rzv4yaVPr3wm8Y6fK8oRdDuY4IguBzEw7d84rnN6WqI/2aNEu2+EPhGSRne3lhkiKEYZGgcx4P1Xbwe4NfTFrpxS1ZgECtGQu4dMe/wDk15WYYv2Xuo9nDYSUo8/Q51/FKaD428MeG9QhcJ4m0+Z9MvogAouVyAjj0GOf94HnmqetzyJcySTxyOmW3eWcMHz0x9fyr5HFzvqfVYOmobHhPiXV43SVoxJHtJwkowR25FfO3iW+81NiPwpJYgZxXltp7nopOLPlvx9qcUUU0TNzzjP9a+G/iDOnk3JlI8sk7FXpj2/PNVTblsdFnG6PiLxmzRNK0SM0e48E8ivl/wARo9xPINpYsflGyvrcrdoHj4rQ8u1TSlnU7gBngMB39MVn6f4djWaNnVWTOCSvQ/Wvei7nkzjFpnYweGrZsJDGFDHqBz9K6mx0KCMwx7BtDEMoXGR2/GumOxzziodDudO8PQxn9xEqLLw7Y6gdRXWxeHo94wNqgDOSaqO5G5sHQt5jbaAoJCkCqd/oOY3VT5g2ZJK8Ct1H3TOSuzwzxJpUEFw2FDqvIwvpXceFPDttcwKWZTLOp2qo6E9qzjBtmLsc/wCPvAVxFbMiK6B1Dbv7xrG+CXwfSbV7vWL60CNNLGHJbkhQeTnHX6HoPoNkrahK9tT7bbw/Fp1vCtogaJcA+qjA9ayLnRmLMwDMzD5lUdK7I00omDObuvCgeUu+3KjO0Agc/wBa5+58HJKqia3jYfxZXFW6fLBiH2XgjdcKqw+RGoG1sZA/Cusj8EWFskbPHllILkdR/nFT7O7A0E0y3iDKkewcYCnp9ac0KYdWwmANhK/596bpoqLszk9St5C7G3khRhjY06b0Jz6fr+lYEngnWfEDKIndLcuvmsi7GxnOR/njP41z4h2jqdMaDqTVj2Cy+G9jBaW4vrNJN6/u9y/MT9KtweDNKsS0lpbxI6/cXZlsfUV4GJrXbsezh8vko3f9fidjZW9jaRII8owGJA3Qf0raS7iZk2A9ieO9eTVqyVWx6tDDqN7rUXxPYreaHcQyRGaKSDJjYfeGP0618i6l4b0+90jUltbaN0RC0kLLuIKng8/Q+9ddKryR11PMxeGbrNI8J+G3hfTbz4hadAIUJurllmIB+Rl7kfh9ePy/fP4R+AdOvLXQtHFpuW0jG6SRNr7uOW/Ht24968XPsU/Zq3oeZOn7P0P0R+Hugx+H9SsYTbBERk/fowBDKeOR36819Y3Nwp2YBDE9wD+FfJQd1Y8+asyupDcEHPHbrSyZfCoAu3+LHaq2IHBuByAFxy3f2qORgSWDBsDFIBgYkBN6EMDjFNWSX5olEjtn5AD0z/k1WyA+Ef2yPicvgnw1dw3F2/mPBJmCM42jHPfjqa/lp+LPi1Nd8SzsWO66uneUb92STnk+nP5V6uX07STBmZZWIsofmB+bljgY+lfD/wC0Ddq2pyR52gSOeB6dq+2yzsM+NtQ/e3DFSeSBwv8An0rGuoyUkdSfQgtyQD0Fe/ARz8q7sqRgDHNY13AdpYA5BOOOtagaGl6udOnRQ7ION2TXseiapcvCLqGZkCH5ZYTtyfTPrT0aA9Fj8V63eQC1nnuLhZMCeeWTc7j3Jr6Z+E3gS31LTl1IqxnuF/dHb/nsDWtPsxtnvmneA7O1dZfJTdtwGEeRXTRaDGkZAIUgfu1A5/KtqMlHULc2hjapbJbRt5ed2wngfrXjWs232ln807k3fdxV1KujsHLyqzPHfEmnW73CQZDo4C7VGDzxiv0E/Y5+D3h/UbqyfXIrWNhODBE43A+5z+XTtXDOXLsVBXkfYX7RH7Mfg/4p+HL/AML6jZW+nGSBP7B1KzjASzlQ5QkDnaWXqPmBOcnnP5ufD34leNP2d9fn+E3xcS60pdMPl6PrRhd7W5gX7hLKCB8pHPQjkdxXHUbkrHdFOk/xPuzQvijpGr6fbX1pqML28sYYeU24CuiufiJp9tB5sJFw68bdgAJx6+tebKEr2O+FSJ5f4i8ZajrkAja1GwO26ON8Aj1xXxZ+0ZbQR+DdS1ORoYFhjKP5jAAFjxj6d/QVpSTRz1Yq1z8ovAN/b6ZdRvfPLZGe6kKPcJtVl69enQ+v4DBx+kvge9efR9JtNMePWG8tR5Gnq1w/JAICxgnpnt6etdPSxxSabP0B/ZD/AGaNU/aB+OHgvwV4x0zxp4c+EbzNc/EPxJb+H7iJobWPHlRb2QeWZZGRCx5C+Yw5Ubf7OtJ/bo/Y9/Zl8N6P+z5+zvrHwd0rUPCXh+KOTS77Xza2sUkSBTlYInaaU4HDOrMThd5zQo8sUjKpzHxz44/4K663pep6bcP8Q7y3059Wf+1NM8I+BpLUxwkHMn2nUmzjcVCokLgD+BeK+RvDP/BaDVPjN+018P8A4G6R4z8cWsHiTx/p+i6N4gOrXFjc3K3d0kTLKbfbbvywBCMw7gE5KaRjytrqc0VzNNPTU+jf+C5Xjn4zfsPeAvhZ4y+C/wAYfiPa/wDC0vEl9pN0mqeNJf8ARJ4oUkDoq4ZkKtJkkk8KpbJDH+SDxb+3D+2Z8QJTPrH7RPiqWFo3T7Vpzz29yefuuzSk7TnnBH51vGndXtc0vY+WPGPxg/aw8Q3kdxF8V/D6G1LBJdQhmllePGDG+4tv9927Oehr5vvvEHxet7rVF1rxxqiS3c5ku4tH1WeG3kfnqiyAMOTy2fQYqlTuiVL37M891M6hfAPqOqXl8S+fLebABHc+v4k1z0kF2t5ZyrOLaG0uBJHFdxZtxMBmN5FH3gGA+XpgH8NFSSWg4trVn7l/tdfG74P+Lv2DPgb8K/AOv6XqXjLR4re1vtIEgMttaQ2ixwxAdQUO0nPQLycFSfxT0rToLe7WGY77iJgCOitxyCMY9evFc8IXKTWx1UPg3w5JJ9qm0Sy8yVz5k6wbWY98sOemOK+iP2Zb34pab8fvhD4A+Dvj3xJ4O1jx14ug06ytIfEc0Vh5smCgWMt8jZXACYLEgL82CK9nF3fRESvL3V1P9Cz4of8ABPv4X/FX4WaH4c8TJ9r+JWk6Np11F4/n1a5GuXOsC2jLXZkU7GYsCdp/iztAz83kWsf8FCfiZ/wT3/Zn8T+G/jf4H13x7pnhbTbm00DxHotmJnu0K7f+egCH5hneMYzJxyp+coY6NXHyot3d3b5X0+Xmek8LzYbmirW/I/C2H/g4U8AfEfxDpsHjn4XXei6Hbho5Jre0Ed9ayE4Z5Z45Nkw4/wCeMWCv3P7v1dL+298IPEXgyb4gaXJrPiPwfBAkx1/QdOZ5LeN5Av8ApELlZAQ7AHahA5JwPmPr+zcNzkpu9ux4zq/7avwI8Y3kHh/S/idpnhvxBfwk6fo+rQ4umIyVZ4iPlBweMk4B44rj9K+N+j6J4sms9W1HTNQtHmje31bTb0Mj8gq3BBVlYDn2B6dMZfEXqj+sv/gn7+274C/aa8CH4W+LtS0WfxnpelCyfTb+dJF1ixdHUxmNshzsjYEdGU4wCCK/k8/4Lrf8EL9f/Zu8WeI/2wP2T9Au9U/Z91y6a7+KPw90wF5/C907DM8SYy1mWIwR/q/ut8uGRVI2gdVGryyP5a7GSe5sXumiaER3DRssowxx3/z+h4p/mYIAKnONuByawvZWPWhUdrETOq5Vcgc555FVs5cc5zjbk/pSOrlcdWVZXwSBkYbBBHINQn1C9+OOKPhVzRtLQytrfaHbcdyfNj2r9A/2R2zrtjJISQZo85PBPpUzTRnOXs73P3JsoBJCrqw83A6DGAAMCi6Uw2l3J3ihZt5HAx6CuV6tHnuT5dT88PH/AMatY8PeJdR00kTGOQlTEMYBOQTXKD9pPxDGSrCSQ4yBGAKiy5jD2sbnUaZ+0L46vHBi0ed7WNQZJIisu4H0A+nf2xmqtv8AtR6tPI7RRgrE5Vma2KOrjsVZaLNLyMXKzLMX7UF7aMPtcEU0p53qx3Y9Kll/aw06JGZ4JRtJLeYmBnvz+db2ZPtLH1h8JvG9r8QdEGpwKIjtUgF88HvXrTRlMYBY44wPSubaVjWNSTKd1G7AkgjgcsP8K/Eb9tyFl8e7t7DfcyMzMCMKc81tSWp20Z36nxnbNtKAnHfiugjPy4ZxyBgniuo9JJk8TfNjBAJxyOalDMMhWOMZxmgiU+UJJQqNyMgfMT6Vjz6iI8jdg5zSaT3Ieup6h8P7V9Wv7dGBUcfdHX3/AM+lfb/hbwosNnNM6mTaAdgB/wA//rrln2MG+ayIYrBZdWSNVO0zDKZz+H+fSvu3wDaLDoluI413xxAZxXFiWkkRe2h6AZPKt0kDBOu7aehrhPEHiL7HgEjDghXbtXA1eNgWp8kfFzxaLhJVWQlvLPzKe4r580DxVbNBJbzzljhgfX6V1UKd7GU9TI0vXs6lqMaqiw/wYP3ue3+FeR+OLIaVqTXKkgXjh5ImHRv8ivRpRuhaI4u6uvMjRtrnYBsw3+fesT7QBwEf5jjhvSt4QW5DdkRPckcseQR0GKq3Dq6E4fAA4B71ShaRPN71yCCXduHzKFXv3qyJAo2kP17N0960vZA5XbKdywfaVPzA8jOO3WstgythidwXILng0iIq7LMRIBIDYPAz3NallNIMBlxhz8zD9Kd2zdLU9l8L36RJG+7ZnG9s9MD/APXXrkkqXEKNEMtt++p9qdtBNN6CQQl2A53L045Net+AreeX/R5Au2W5AC7ef88VNOztYwaszzzxUGt9cv8Aar7UuWA9Bt4z+lY0V2soPG3afmwK6LAEUkonElu5SZSCpXtj+vFfc/wT8eNqGnyaTqs7fbYFURB+S3uPyrenbqc1WFtT6PXzQ5lB28YwgxxWLe3wdtrrgKTswOc1tHSdjmqaLUoRzgvwwOcY2j9P0rQDBUIDfePCsM4/GtJWMehG+ABlTnPAU1xXjO8jttHuZXxuAAAx15rWOwjxrwbYQx6xDqMcZlm80/OvTIxx79Pzr2W7yLmTGwrvOGB9+KqXu7gZ9yclf/QCDk1U3bHYHjIBxnoKvm5VYD5p+N+WsbiMkj5DtYdOvX+VfmN8Siq2mo7nDGMpyxwSPatIfCzWCs9T548LF/ty8YBuW2jHv/n/AD0+tfCkhVbcBSQAD0965qqPSodj6I0aLdFE/KFm6Z5r63+GyoZ7J9rKoUblx1r57P5Wy6fofU8NxbzSK/rc/Q7wC0Laa2DggAgE9BW9q0P2i3llMoCop2dsn6V/Fee1P+FCa8z+n8Jb2aR8zWxRvG2oW7uyTCCJ0iYdATjdx6/hXrku+AkRHfuA8xmHBBrilG23Y6VsQK6/MCSqle3rVRVTzA0bb13H5xUJXdhln74Cs+CpPU9DTpVICqhAk6EAdf8AOKbVhqyZVkSSUKgA3oTkqeDTngfYN4w6YyVHUc8/zpfDuXHciaBmkVFznHGTkHirUgn+zMH4A4BIFb0pXK5kzlb+NGddzdB2HJ4rDaTahCgby+Dkdfb61UjeOxkyZYOVHzHO7P1qpIQCE5JZR0HU0Rk4lGdnGOgAbnJ6461KMl0GcYYH7v8AOuhXjZgtbom2gRlmPIXJ46D1qPaCSc8DHQmk09LDvYcobJGejDGFNWlXCkOfmyflxzitotfNk2uWIELOMH5Qfm59f8ipriQ7FwmQBjPvWsbqOhRm7PmJLjkDcCOvp9KVVKnIOctxtrKVm0ybNFm16nKtkN/kV0w2+TED8oz0U4Oa0iuWN3uZy0RAfMyEkZTEGwhYc/TNRvtBOwEc4HFZyk1sTsUZxs4UMHJ/iPNY7cKcbickVrD3d9hGU7bZC5bCqflbH6VLIPMJJGwDGDjp7/rWj90LtlSZ/LXAOeoXBpY5N6ckZABGfX/Iqn7sRX1sO6EEghc9c1KrIOMtznORnilBXaFJJrUeP727BQ+nBH0p+ODx05KsKmPvaGVrIrMpXkE/KedtWkGEy2WLdAQK6bcstRe5LboPWRlwM4TPJJ6Gr8IQ7nyy7Bk4PUe1UtmVJJGjncV2g7D39KVpIvmLjCJ94kGsZowb94/Kb9sK4DapYxvbrI13qKlZCeQVxhR9ev4D0r64+FVskHgrQ4I2Z1W0DE7sYJJ4Gfp/nv77g6eTJ99PxPMUubGtI9JhVN+0gsqdMda1doXaQGCn8K8eMejZ6babLFtJhin8Xdh/SnjlgMlee/rUapoTimQsPmBx8w74/pTJZSmCGGQeAe1OXx2BJblWCRzI2AVUj1rRtvlYnJ/1ncY/z0pxUoysDVzpIS8mCpGCvJwOKimBQdSMA9+PrU35X6B3MmRiZAwDAE4BI4qHa3zO55U4246jP8+K6FqhaoTcCpDKVLcdelJEo8xhn5c/xdzTUW/QWrHyJjdwRhRznqf6VSlTbtCnvwfSrV00gMibhwzDjPBA/WqU4G0rgkY+X5q12M20Z8gA+XnqM7fT2pOQTxxjOaFozLmSRMnyKGJ5IOOOwqxB99SxKqxxkjii2hNSSeiNmNVUAklR7mtVf9QSox83IYc0Xb26GdrEAcpKwKkq5xjHtTm+8CA2f4ueMVtT1WhpBuKZXmjIY7iSeMDNVfkG8sp2g9c9f/r1ajdXNLt7kalDw643D7rYz7VNEVXgA7MnJXqKXK3sD0jct2zIzFl+YjgYHei4kyxJDfNxz0/CiTUYEpIzWTOdvyDdwSap3IOwn+7/ADqb62M7tK5mgbs5bDZ6YNRrk7/MUbgAKpb2Jdr3KbKFz1C+5qWNN+0EHKj5lYdKqC1MUnexPx8mVK7m2jtirSK2AQOc8n6VslfQ1tYnLFQSqsxOMc9/SliwVZudy/wmtaUeaJnLS9zN1DyzbuCfmwcNv+XPtXgHil0S5ZBktgjeTwKv3jOppE47SoWm1WCNCC/mqenQZ5r6/wBMUQ2kMQIbywQPl7+9StHfoRTbuOd13DeMAnuP1qsW4PHHqBRe6uVJe6yhM4XIbOex7VSjLEsARgDk46U+XQiCvqair+5HPfH+cVG/ykqoP3sDHHahNRNUhsq4UHjkdPeubvJdhP8AdYAHnp/n+lZzhytsNEYL5ydhGc46YqgwfeDj7vUjvUrYVnzaj3OzaAOp556CpIyrYG5hnHIFLccrtj1+Y4UcjgY7mplYZbI+YnCrnjp3qtLNA0mhjODlCu0nuf8APtVHBJHB4bvUrQnlbbsCBQ/3j8owcj3rQtnxvQH5Sp5Hb61aTKlFxszZXO1Rg8cnjsadk4y/ofvelQriKbl15B2rkAcVns++QhiAOhHpinfYauiqwBLAZznpj8qjyoBXk4B+Ze1FmhP3dSSP7+0bidoGD09acWG4gHOANy5rOV2tNx3tqVGG0gqDwchQaoznzCRn7h5x2/8Ar1askyZMqspXOT8p9uapBG3A/wC1kjb2p3sYX1sSMQpIPykcDI7/AONNiyCAQMDklhwBRqnqXfoify2BDgM4YEBU7Vdi3DC4P1A5qo2UhbF6JemD6HkfpV5VyoLFeMbtorTZi6leRcjfn5t3y56VTbcpY7cj6U1uG40NnjG0A8nt+NRkMw+UBhnGSOPxos7abiT1HRryyg/MmMgVexkKMHAYk4A4ppamkdY6/wBbFacMQD/COHKjoKj2nYFz9wdcda3g9TNxTuilIp3q3O3gNg1XkJ2krjdngYq6b6GbSSaKaL5eGOST6Hjr0rG1tEW1kLbgW4GOv5fjXdhleSPMxatBnyL40Z49TlQJgM5zuFY2mQJI4BbIB5YCv0LL1y0Ez8nzm/1g9U0SHdsw21cgdP8APNes6LEiNG2CNz/M3tXbZo8CW59SfDS2E8sb7eUYAZPDV9++A2CQQoQFDgbQOQPavNxquzKZ7jabROpJ6Ia6CNzwcfL0JxmvFqN7GVrCkhSTsdsn1rYgd2QxEjzGXv6H0rMARXDB9u9u/GK0wVXIORkevNHKuYuKaZXmkEahs8FscCoopApDMpZT3NTo9t9y4p2sy+gRkyQWA5znpVgHeBk/d4FXop3W5Qx12g8c5+YZxUKp87Fg2SMIc8YpPayAtQxS4V2BYt/DtxilkjwSUX5yR+H+cVmopPQCQRzBg7gq2OP8Ktoy7gwGT0zjuKptrYdh+N65VNqhu/rUEzAcRsWbdgjHSq1SsIjO+PbtUled2Tkg+lQ4CbvmxufIUnp9KGrDtdp9CeD5mMmW2rwUpY1y4kIJOSMZyRT+0DvE04FAVjtGSfTviraLwyg/d64PWoXvTQ7prYQJtkXAbHV/apFEZ7ACP7uR1prQ0hsTKhIYODsPOc85xUkIaN8sTgt8sYXmhaldbD5GEiBgoDEnIX2qq0attKA7x71S7AXF/dkAgnHX/wDXUUqxzEOAVZfvfgazm3ewWZYUsNzANhOv/wBf8qUx+cBhSN2M8c+lZSQ9LE21flQ5wgGNx9KjlmS353HKqAqMeTzzWb32Jkr6H6v7/ODSgbgBwUjxkj0/L8ahCEZGHIA5Y19ars+Q6kq7SoOD35HXrS9MkdQc5B/z70tZSt2AnDFduRj1LDjP+RRjOcHgngk0gHKzrkZ4+lOIV+ccKf4hQMlyrbeNu0ilHcY78c1S2YhfusuDt3EYqYkIC5xjJxxSQEZIcAZPGelQouWfnOOvFAEm4HCcr83AJxmk3EMQcgLyOMAUWvsBYiKOp+Y5zjOKRQFbofvZ49acdALmMgFVOR94gZqI5GSvO3r3pRd0BIdnAAYgD171FnLgEMFx09abeoEqjJJYHjjhetISOAAME9c9/SkAw54wSNrcrnmpFJyFyOtICxnJUDPDYAx1NAI49c459aAGMSWC43Mf7vHb/wCtUir3PGD19KGgJh82MKScDjPamPlc44+b7u3mgBGlDHazj/dHBx/kU8jB6EYHfrQAdUx0wemOT9PypAEyAynk4yen+etBMgK9SDkYx8o/nSrneoydpIzkf5/yKNbFWtoG48KwbOTzt4HvSMylVUjr0wcZo2Q27iYODtIznuamckbCCVBHp1ovdiFUk4PTGPunrUczHaTgnA/g4/D9KqwCqm9SPY9BmnYIyFLYx3HSiOgPQlRkwCwPI/WlG0jcWxt6ADGanqTFJbDWUDvtA/vUMcYO7jPbilzWZXUeGVAdoY9T14qP8C3tjis5e+Cdh2QQqgBsk/dPSnLIfm3AffwWXio5bGWtyfHYk9sfKeaZuxhdw45wBzzVqN00Sx6sNw24YYxU7MhTaSVJzyD/AIVCdmGxT3c4yOfTPI9qczE4xkqWHAFMQYAyMFfmP3qFXGOCB0zjA9aFuAx3wSM46daUHnGQ3zcc9v8AIoYEijBHJyx4B9vX8qI2YZIJKt/EtNgWF+Xdgd8cmmhfnDfxD7uBxQtEA9H2ufmBxz0qTb3wdw709LpAOIQLjAD+jDoPWqi53bjk4P3UHWpAkb5ccjkjAxznvSu5ZcKpx0PPWhaAIpGRg/N/cz6VYR1Zgu1sEgdPT/8AVRtsAhGM4HRsZFSx9Bkhf+A/rQA9V+ZsE7eoGP61CQ0ZMgYMpJHPTNAFiI78gE/MeST2o2leHDEK3JXigCREIYDfg5HU9B2qVo1XIz14PB/z60Ws9egCR8EcdB+VT5YbRjjvx2pgQO24AKOpOeKtfwIxHyrnnGBnHOa0guUunuSKrROs9vlJVfcsiHlW/wA/1rjv2g9MXxH8L7jUtZu2ubiQtFe3pjCmQqjMMgYy20sCcD+Vejg5/v7M66MuSomj+T74128Gm+L/ABJp9nJ51vFOMbl2kjHXHrwfxyK+XJbZDvCL/ESPl6fnXtx1P1LLpc+HUmMSNYlO5WJ7gUFULFtrYYngHpRrY9FaDyBsBVlK5/iNUGlDMQOi4yyjjNFrG97k6urhl3bfVSeooaXLlACdvUGqsuW5SuihcXOzeRjpwx5Fchd3hmYknZxj5x1qeV2NU7nLX10VyF+Y85x7Vzd3dhgduTgnPPTHetop8plU1PK/FL+ZBMMgsucPngc9DmvljxFbr5z43su/5i3Ax/nFddCPNax5mKVo3R55cqkbMAAxzyc9PoPWs+ZMAYbLNjoCOa9SOx4NVuJz9x8gO6QZwTtC+9cxdcs5HcnFM4WrNmY6sMbs578VEh3blIOcY6d6CbWQ2NXXIOc5O3HU1fg3tgRgAg8kj/PpTEdDbW2MNuyvH3WrqrRANu4hV+nTFI0ppbm39nbyslhjHAxg9qdBJ5cq7s/KwyC3WlLQ2vys7Gy1EIqNsXaHH3kGD9aimWGaZpUCptYdBx+H/wBesdje17WOt8OXRtZQQ42KBuUnnrXs2lS+aEZWJ3gcHqK4qt1qkerQaO60+13Mg6s+MYGMV6D4b1O60S6gnhMiiKYEsp29Pf8AD/Pbki7SSOuUVKFj+gb/AIJ+/tdxRrY+C/G9xMNBlKQwXFxISqlifm/2SpPbt6jIr9sIFE1nDcwuk8MpPkzxOGQjgg5Bwc57V62GlzQufj2dYJ4HHSh06en4ksagqSMkZHOcYNRMApBIA3eozjFdJ4DIQrAuQc54+VenNMZHXBBPGeSMj60CKm1sjG5ufnxVeVgQAR+lAHAeLo0EBcHLxjcoHGfarnhUOunQK2WZ1B+7yp9KBrQ7SLHCrz3wTU6h12/LjB4LVtDYymrMsqxUDgH8elSYXkEnPrt4qjMCc5AJHc8dKz2Xczbc5B6Zp2sBRT75PIbP3fTrXzL+2BbS3vwc8TQJIsBi0O/khlkU7fNEXBPrgK5x3JpFRPm7/gkldwT/AAh1nSmVooo5llVQei+WBknGeCm0D0Gea/U042hi3y5x+NOO4uhCmGYk57feOOlNz8/UAKe4py0uIkxkEY7joPpRjADhgOcHPaiyVgGqSuQVbBHPHvViIFugyMDkGn2QFyJQuBu75yB0retHC4789h0NS9AN6D5gRtYYyMsavIM4IY4zx6A0gJEALAbs4bnA7U0jDFR6+nSgBM425b+I5bGBinqzLjjaSeOBQBGCyuuT3+U4+6aeQSANp++egoHYlVeM5PPHSnbSuMcn680BFXYrAfLsz+IzzTcgZODw3O409jaN3Ea425O1iScHApWKnAHRj2PWol8LLdi1bQtOAMjcG6ge/etyLw5HqMMlnejzrO6XZdLjHyEYx/n1/CuOrVVNXN6SZ1XhDwRB4Y0X+z9Ngl/s2zlY5zhV3NnOM9ee2O3QV27WgeMxupT5Rg5FfG46vKdds+twsYxpJHlnjXTNPvAxvYEa4soydPuWbBjl28FcYI5C9D2HTu7X/AtxefBPQ/jB4c8Tz6zrWlWCTeJbSxhDxxuAEvI3AOcxPuDg9AGY4xmuOlTddabo9ONeFG1+p8b+Nb+c5urhw7zZb5Tnr6Y/zzXz7rOpQtGyk7N+evfP/wBY15VXSVmestYHzH8QLuJRMdoff8v/ANeviTx80QkeJZXbcdyox6fX8qvDPmkkVbc+RPFgDyzmUruOflrwXVreJXbj7xOOcfT8a+pwK9xM8yrHmPPbu3jLyEqS3XpyfektI0YKyocKxLDHUfSveov3VzHBUi0dLZwFc4Idh0XFd1p9j5oRtnz9Dx0/zzXbH3dDz5q2h32laUcJIy8BsbduCcV3Ftp+EDFR0+6O/wBM1rBK+pk7I0jZRHAKgEAHGevaqF1ZpsZCAFfOWx1zXRFXZjKWp4l4o8Pqm+SJHcKcDjkHNaHgiNICyOhFwLg+WGOcKP8AJo5bysRF9T2C9tLXWIGiuwo+TAz1/A9qm8O6VZ6BEYrXkcFpCOWPfPaumNOJjJ3Z2Qkcp8xCq3TzF/lThabiQ2DnrgY47V2xhbQgbJp6MpIXODjgf55qE6ZC+0MCAOee+KfLJgWY7SCLmNWUAjo2ap3MDu5Cg5BxyKrkb3AqtZ7VHyZbHzHHGK5+9KwBhk5I5QnrUTg9io7mboNn590qyr828sN3Qe1e6aHaW0MJAhVGA+ZkH3ua8bGbtH0eSUlKTm+htTKq/PJkhOOnb0rzvX9QFu+5CAu8dBnGa8CrGW59LGxn2l+shUPgZwScV0OlRCWYPvZsMNvNcNSLc9TTlinY9HkjjksFZ0LFlwRnrXhniLw+scl5JaRbGuFOcgHkioekTkr0rnm3wy8Diz8fm9uLNC4u1aLahO5tvXPf+uPy/f34BeGdP1DT5NXuIcXRij2DsSQOfzB9/wAsV8/m95VFY+XxkeSTPsHQNG2vHcMp8xGHCnOBnr/n0r0iPawII+765A5ryYRseRUDzETcoO5z0welM3ncAAWcgZXHapauZj2Yq5OAeANoXFO8tpVJIIGcHHanbQBkibPLKq2N2GAbtjr+lYfiLUP7E0yXUZG8vaefmxgDmkndAfzwft4fGm8vLzVUubpDBI0nlJI+cqeOma/HLwVHceK9f1DUmtJVi88i280naFHQ/jX0OXRvG4z3jU/D/wBl0Ka5YjManG496/L744Xf/EyuQWDMGdSW689cV9Jl0m7j6HynJE0ecswRmO0Ec/n/AJ6VlXi+XEQoyNuTk5r6OkSc+2VP3eMnA21TuoiIiwU8NxxzmulaMDlbmVi4IG055IFdf4b165iT7FIR9lZhnaOc027oD33wl5V7LAjB+euWxX6J/BS50+2gm0O7uIoJnst1jJccLIwIJQH+9gH8qE7O4z3vy4wVyR8pPbrio7ltqARhfujj+L/PFaQfug7HGXdm07yB2OSv3c4J/wA/0rzHxTo32KBpBLGoIOUYjdn2H+f1qZy6BdI+dYbGW81+BJGYrHdDy13ZDYPI47cdK/VL9nmIW5sGRgfLkXKKMEHjrWE7MqGk0fprLZ/2posYdh5zrub5ecdu31r4r+MvwYtPGsF4ZS0l3ZWEv2W4MaybMAsF5xxkHgevFcKdp6nqyjL2Cl2Pkvwv4Yn8OGTR9R8yzmSTBMhK7+MZGPYdvT8K9h07RftBSBIrqWQD5YIIzJI5x0RQCWPHQAmm4Xem5mpuNr7HqWl/Az4u+IZbNdK+FvjiO3vY/Miude0c6ZAij+OV59u0HsCATxx3ruPh7/wTg8PftB/FP4ZfBn4ufE7TvDmmfEHxXa2mvaV4MuRc3zRy3McBgjuHhaBX/f7iSX4Rtq7sYXKkRVqcqaPoL/gof/wRG/4Jdf8ABP7Xvgfd6L4A8c+IrHxrZajB4hsvF3xOENvcz2yrKs8qRW6EMY0uVxAY1+VQVJO6vnyy/bQ/Zb+FXh//AIRr9n/4HfBXw3FYII7a50LwCpvkVAAC9xIvmFlx1ctznk5YnSEeZnLzR0Pmz4z/APBQDxp8UvC2oeEbfWNWdrtRC5sYVtiiK2SA8aqFPUZXkdiMZr4ntPiRrunM40rVdc0S/kjKHVNN12aO72NwwM4bcQehyeeh6V0RpuEWRKXMrHKat4j125iA1fxHrl+ZJid13rErbuwyS2SQMdTj2rH8OeNZ/DniLTfFfhy4uLDXfBTvqugak92WkXUbMebHKWGDnem4AdAMe40lTszM/tQ/4K7/ALONz8cf+CXfhb9rNvGHjDx14i8HfD3wl4ui8OXuq/aLOBLiC3a6NtwTGT5pDgHZnJCrgEfw3QeKvD+oXFzH4evEuEguG+3W8h/eW7MSdrLnIx09sEcY4qhpdMGmxsqCXHloytNJhVQYJPoPfiuU1WGz8yf5Y3dExNuXcQQcHPHHOR+FdEYqKMNzzXUbG1hRpCrxITkjb8xyemMZ6/yrxPxP4g22OpS6Tvka2srhvtL2J2K6qSqgnHJKgd+T04Jq0tOXqNOx/TR+11/wTJ+CvhL/AIJM+AP2zfhd8OYPDnxhm0Lw9rNzqGkXMpe4gvUjNzbENkbGBXGfug5GDuJ/nV8OWk9tNLfanPZ3C3U5Wzdr2ISs3Xy8BsBgByP5dBzKzk12Ntjsb3UNLsYJGu760tPsvzyQXF8isFJwSRuzjivUf2Z/GWk6L+1f+zt4lt7XUfE//CC+P7DXLu00GNpGzC+6Jd65EZLKoyw4Bzzg1G1yly3uf6kug+LbHU7DQfE+mXFrf6dqmk2/k703MDENjxuGHysHRgR25Br58+PPgvTviJpx0U6Ut5ptxDGNS066jWV7hnk8yYliGO2RVCY6bWYc7ia/MKlWGGz6o29m/wAf+AfZYGlKphYW2/pH8CP/AAVZ/wCCd0/7JfxxlvvDEFzaeEvG9obzS7S3QLHsJYBCMcOgiYdeAMZwF2/IPwv+PvifwToniHwDpet3UFjrXgu90trAjcIYpoyrlQCOQOg6AjoQMV+hU5xqUVpqz53FUIUcQ7fCfTXx7/4Jy/FPwF+yR8Gv21vDXjTWfiL8MfigY38Q3Nlrsnm+HtRA3AXMKKFVBIkiB9+VePaQBiRvkjSfGXxE026t5o/H+o3TDG6LV7NJ1bjhmPD9gc7s9e9ZSgmYuyP0C/Yw/wCCgPjr4QfFTw1dXd5e6LfWd+u5oLgrBcumGHlyHowAzg9gfTK/3s/shf8ABUf4FftN+FtM+FnxmhOieIfGOjvZxr4q01H0rxBG6YlhDjKNJsJypALA5xnNE480GiWn0P46f+C73/BMex/Yy/aD1b4tfASxS5/Zr+JsMN7eaLpnzx+HNUkLgxjH/LBtuVx9zzFBwu01+A+obLVbQqcNcRlsM24fge45H/6qxnCzuelhppwK8eGV2B3MF5Cnoc1XdgMbHPQ/pWcopHeptRsVpTyMhtwIztHOKZlTuGSODgbqm1ri5mjEuJQsoMZ4B5ye496/QH9jyZZdYsyxwUuEUqfUetQ1fRE1JOSP3ggt9kcfmcOY03KPcDpSal5VrpeoXUxZ4YLV28tfvSHptH44+lcdSyucUqmh+KnxsvHbxtqEgIVxMxQKp/755646fhXlS3MxxIFLbcA4XpU2djz3JRmfVXwH8RWc7x6PPCPtE7bZC0fBX/69e6+O/hf4N1aGW4tRb2WoeW7kwOOWx8pIz1PHf0PPfixGMjh6sW9rmzvufnn4u0+78N63daddPvVpAtvL0yMenbntXFi78x2jIyj8HI9+td0Kiq0lJbf0iJ3ifqn+xzFnRFQjfFbQh58ngLj/APUP/wBVfZU+N5KHK4GOKxnvodMNUUp1WWBowTucEfKeeTX4g/tqLJJ4vuZbtgZYbxkAXhQMABfyBNbUpe8zpoKzPiW1YNgsSFQ44NbkMm4DjOc4z2967Y7HoxkmkT+btyobnHI74qbzDjO7GB0J607Cm7bGZfXaJG2ScY42muOgvjezmJc5BPbtQ1dWM5O0z6t+D9oq3enxyFt25TjHOP8AIr9KtO0VF0vcjorSQqJFJxtX3xXDUjJWIlzLY87trKMarHM52bLjaiqOtfWWg3y2djZlSQFX5hjrXHWjHmMU+50sd9BLBIscnAUcE85r5++K+qstoPJLKUTG/d3NcqhaTH7S58IeLNfupPPjZmncE8nqSa8WttQlguGDgrGM8E/Nk16qpqK2M2uhIusm21COaYlEYkJ2/Op/GmrrrGnQSxAiW1yCzPktnnPNdFJKxM0mrHnLO3lD5iygkHB54qpvWLPOTnOMV0WVjG1inJIA3JYB/ujPfvTskpjI2c5zSHsVI2y3DIQemBjvVqM/eMjKWA4XHX2p9B/CV5XVQc/e5/AVnPIG5XovJ+Xnp3pvQI6McrHcWTLKFHf0qe2kKuCS2CRnnPFI2Vmj0HSbllWFdzeUzALjjNe6aJcn7OispVUAxubqDSlK0Ry3Oy0SPznY4OFbA+bivY/DNk4lgdiUjBBXnvUQlqRKNzyn4gNDaeJL2LBVWmBDOPvAqCcfiTXABvs0pljJKO/zhm7den410J32MpJxVzpLZw8aygc84x+XSu98G6y2h6/Y3ssjRfMU3AZ47f0q4SXUxqxcj9DfCPiceIbJVKx7o4f3xK9/qfoK898YeKILe8Njp0peeBz50ivhSx5Cqe/Tr611RlazOSSex5/o/wAWX0rUVtPF3h/V7G3uJAttqFtL58WScAllU7e3UY96+iLK6tdRs7e8tJjLBdRh4mxjKn2rVq7MGnElMedvz/MxygArxP4may0UD6WU/fPID8jdcdBit6bSTQCeAtIuIdKgluExcTMWcouAuT0H5CvRTEyphx1Hb0rW6EZNwhiUNtLHP93rVB0LYOOGOPlGD0oTvIuCuz5f+O8hhs2ABK7SMdgOea/MLx6iS2moS7ztJ+VemcdOKumtdTax4J4Rk8zUnV1IiinIRu7HPX6ZFfYHhGKNkt1BO4KME/1rKujvoK+iPovR1RFjjYh+R8w45/z/AJ4r6x+GaHNuzLjDAcDOBXyPEcnHLZf10PtOFaSlmcT728GKE08PvATACgH+ddRfn/Q3Yr8iq2FPf3Nfxjm7vmErdWf0pSfLFHzLp3mN4+12SRF2CC3RHY429Tj/AD/+r1zDDcrD5e+e4PP9a53pP5I6d4lVm2IzAdPUVCqcGVAFU/eGehrPd2EXMMykYy+Byv8An8aaqyEIMltmeR1OKG7jLQjRZIwox8vr09q0EiDNnIC/X+tNSsw2IpYfmOQFKkchR+VQzjdEEAxxj5jj8acXyzBaM4TUFYPktgqcru7/AIVk3IxvwQvGeR3963lY6U+XUxGkK5JBI3HtWdOxaVdwKozcH3+vakjZWYwYC7gQUUdfx9adtBBLNhRzwO3+TW0WnEcdHqG84KqMbTwCeaVFIZgQdu706VV3FXB2JM5Yqc4524Pfv/KrCqHVB82Mn7rc/wD66pStqSi1bx7HH90kBueeKmu8GNBg9T0Hf/8AVWykmNLQxlCgkgszsCM1KF8sLgkDuD1NHKpSFN2iTxu6PsA5blfmroIm8pB5nVj909aNVozJ3sVSCzlQxyc5XpxTdysBuyF3EcHp71e1kIr3EyMxO07lHQHqKxiwLMSDjPHHWnG6TEUJecqCGUHnA70jyKcYGSpyApq3qh7aFac8AEryuAM/So4VZckEYHXjrWnutE9bEqPjO7gA9TTmdJMhSUOMcnp71KkEuVxaZOm4BVJGQTyV6fWpdzYCjPykk8daHHlMXy3ZG2QrHBzkbQB/OnpOUO0qccYxWmkpfILW3JVAbIBXOc9auRMrMq7G2njJ7Vo9ItBJcrLqo6EMCQvGQRTJSpSRmO3apPrx71lNX9Tm2Pyp/auM8/irwbbxCKQ6h4lEbwufuoE5YfQmvsv4cAL4RsWkZhsVUVlGM4GPzr25SX9lKPqefy3xLO7g3HaoJB3HLFugra3MUCkcAYAI/wA+lePGWvdo77dCZGEShiCuCe3UUjbSwUscE9jUq/Ly33LjpIP4QcPlT3qGdCSAq7iORtFU1y6lNWiJGoHl7hhlx+H1q3GDnG07V7461atFehMrOdrGxGXUJj592OM9a0JZNqt5i7lZAACMH3qOWSTRMX1MSWMpnYRjqV25/I1DK5kiwEIwew710QXMkO10yoV4VVb5s/xnoP8AGp4FwWyrMWA701oTT0fkSzfOMhuUHc9fqPwrMkkyxBAPPOO/0q0+VaBJqJUkAfJb3K8dKx5wN20Elh146Vq7bGTfMUXQLxkE552jtQqq2fvDB65pGc462D7pJDfLkDBFacEaNyc+mM9BSuZqDubEChSisCUz94nFXM7QeSFJ6YrajLl06f1+o+VyAKW+b7yjgjGOlN81gQwAB5BATgiteXlumXFWKcu5iQSy+nPUelQDndgbeRjipUffRVm42GgFgWY7WzzmpFUlG5O0dcLzWnMuawWdrlqJUhGGHXG3AxTHB+ZyMccbv8/Ss3GTYrJKxTc4Y87sHsaqTH72RnGflxyQD/n8qmOkrkSglG5kSMikkkhyc9OMfSmt0zyB64q0miL6lSRvmYjPHXjOacuSCoJ+ZfvE9K0poysnK/QuRqAFOSwHPB7+1WFbbuXHbgDgitOVy2NtyQNu4A2jPzZOf89KXzAu5lb5+eCOMe1a09tTKRl6qwhgDJgnngivAPFci/axyvOc4HXpVKzWhhO9rGH4Z2ya3B8vG4fdHPX/AOtX1TaPtQKAdzfwk0ON1YiJYZQCCxByRt7DOKryqF3YP3QeOhyaFdXuaSWjKL4dlJyVJxwKqRg7iFXd8vygHBNNq+gR1gXwAUGAevPJ/l+dNCli+Rt55P8A9aojdLUqxHKrpgFQ2BXIajPnIZWUKSRuNTFbXE+xiSZwerHP0qHb5jcsRgdRUJaGmzs/Ic2OwBKjvSoQm75Tvx/EeKVrmUW3dk0XU+owc9s1YRdwOBg4zuFV0KVr6kE+4545AHzbaoSP8wGCBkAnNTsK7T1EU5YlVHXls9hWpAodVMbANvwQQefpVOXKrjs3TZtxt0H90Yb5eaa6/KcM2R0AP61mpJ6MfcpTqTsw3zoeN3ANZrsWJLqEZT/dx+dWthp6kLH5iuCG3fexUaoqZOCVz1PY0aXuZrmiTKGJyTjLBThecVFKoGcdvQ81N/eKjKyK7Fz8x4HTn09f5VFKF2kiRVH+yMmqT5dyI3sZi5bcWBPbGcVAsmCwZtpJ9Pem3aRm/h+Y8/vWClT04xTREy4ILZVunrRdWHbm2L8IRkyHww6KF6VNHGDgqcjJNVFWH8jTiRVkVWBxwFwcc1b8vICK2Tzn5c1ppezFJJFaTao25A7fKc1nSBg/IPblRS2IGnAzuBOSBwP6U2NcgY24J6Y5/Greg2WY12sHA+ZiAdq1bGOflbO7Bycfl+tTfTQa0aK0jDn5T94httQfwk4YkHnBqovsKMbaGfICAxAwOh4qsxywXPJUYGP5V0Q1bsZzVmV25JyGAxzn/PtXN6+SLFjgsFYncoyRXo4dWmrHnY2P7ls+P/F8hk1WVWJwCep4NUdJz5yqp4YYIzX6Hgf4CPyTOHeuz1LTZXRVB6AjqPf/AOtXqfh1JZ5E3OCgGdxHcYrrZ4DVj7E+GULj7OWAITGNo7f5FfeHguA3FvEUG0gfxHgGvLxiuzGZ7dp0SqnGS2MOx710EShEVccIe/bOK8mXwENW2NCPayoQBnIyPWrq7PkBHzAdcVjsBZaFYIhLv/jPVearo+SDkkZOBilsO9kNlAZS5DZQDKYp8URlUjBCN6+vvVbLUfNZmikaqojdvLxw2W5x2IobDZVThV4D4xzUydnqbx95BFG74UnJXG4rVoRxdeeOMkd/QUpN30CSsIzBFLIec8bj1qpHcp5ilkKszH5278VTsSXPMeQZC8sflJOAf6//AKqbJE1uhV2dt59cgU9gLNvI4QqAwLHA4z0pwTGWI56DaO9GidgLMnzIF2qGQfMwGM1lXO1fmK7sdG64NOUrLQCKNtoUbycE5wverkEe2UfNxIw59KjUDSThwVbd0AVT0+lWkB5IBGD8xP8ASkrqNhjyzKCuPnboMdaI4VjwJMM55PPT6U33Dma1J2wyoqZ2n9eaQsVLE/M3Y5xn6e9OKVzS7eobmbLsCgx3OMUkbZYADpn5iOtOW5a0ZYO6J90hA56MOvvTvldd+47WPJ71lMdxY1beylgPcDj8auIpXdgjPsO9RIlq5LKhwHQcDqMdcVDthBAKqzqfvyDj6VMvdEnrY/Vj5lRjgg7iWUL0AP8An9KecIgBH3jnrX1Ed7HyWwI6nIOf94+uas+XuyQSBgYZfartbUQwndgEHr2NOLoPujgdflHH+T/OoAAfNKqoJbrwOn1pxG1wgxnj5QOaAJUONoxj6ikdiucA/e9ODT6ASNhtvPIPYVB0xyxGfunoaEBL86sqgnGR1HTNIeDjgEdOev8AnFOz6AKSWwcDp24oOPlBG3nB9MUtQHDncVBA3c8VbQZ4OOD3OOaAHp8uQTwPQUjYblACO+3qKu0XGwDNzIVUsOWHbmpl2kHPDdge9RbUBr7lAGNwJ5KimZ3biBjA9elICVcYJIPA42+1CL0ycHd3pgSbQueGIz604AbhyF6fhQArMDtUHGD0xinx5ZQGGdzYGR6dqGAhBUnbkc92yaVSzHp82ccj09qAHcDDFSCP6d6f5isEXO1lPAZeaQDUfJ6/dP8AD/nim4bkD5mOe/ahgKcjAJHJ6BeT9KkWPPJwCo7mgJajTlcgENg9hzSEHAOCe2QPShRiA5dvTkZ/2qYVLLgcqOjZ6UPcOo/ZuwFPzDHAHf8Azmg8sUbKkDOSfWr3Q3oyRQEAA459Ov8An0qYgldpRsr1OBQ9DKor7Fcj5eSBjOGA5p6SbeCMt9O1SlzSsXGzZMxQjLE5I45qOQbRwCcg449qmUbtdhX6IbHIy5UnqBn/AD+FGwKckknv81ZNNaEqVkKzINo5yc9Bz/niphtO3Knd6en4UiVfck4B43YBGOaGKNliMAe9NaCtoRBD83XGeOKkKsoOQAuOaNGgsMjjUkqA24j1pillcgEdTjavQ/5FIRMoyAcMjcDLN3o2/eG0kdxnpSAcpXjI49uuaZkKSQSMH+LtT3dgHdAAQp47n+lCDJOVJAPPtQ+wExVUZSc5Y/dzzQNwbOQPej1ADIi5PO4evepQNyrjH3vXp700nt1AjGAxGTkDmjkEBWZRjlwvH4UANB4UlW++eSO9OYYAK8A+vNIBdu3A6EYJyO3rQoUkHLBR78fSgCbrkgdOhI605WywXDemelMCcBlznKjHBPamMQQAWztOTgcmklcByxgY5ZSDx/n86tFWIO3oeMgU1o0Az7pbkhunJ71IjOMhxgE8MRU3uwJFQAjIIG7v/n3qRmAJZR0xgYFUlrYCBweFJOM4OB0/+vT0kWPaCPlz1J4NbKNo3NaaLBk29AenVeKxPiTp0upfCbxPbqfPW0WO4UZOY2L4f6jZu+ma3w6tVi/M1i7M/ky/aGuIbX4g6tBJIXmu0zC6pjcyj5wOP0+vpXy9NhWBRdis2dxbgV9HTT5EfpWTy5sJG5SbBfaWAwT36/SoJ7zGF+XZGTtG39DVzXY9tJ8piXmphScllHAPHaoVvEH3The4z/WlbTU2p7Eq3RTBCcP/ABYxj/P+e9Ma92iQptd3A+6e9aLY1WplXd9wVKtxyecVhTSKcZJCtjnPQ0KPKCdjmL6VVZvmXb0IyOlchcM6+YwySP4N2DVbkTlynEeI1As5NmTlvmGeea+cfEVoxuCxUhVIAwOGPp/Ou2jFRPMxDT1PNL22TzGYjDBsAv8AdFclczSp8uMpuIJxyAK74u6PFqLl1OemJYHCSbTnL/zqg8RdXZCCF68dKo4ZmTNC+1j02/xBeKzyyghSxBLcEGgxjL3mmSxhsnB6dDita0iJZQB8vuOvrigd9bHUxwFcFTnccHjOK1bV/LBGeCemf5UG8NjXsp0aYozEBhjcxwKLnEbgDkMcf/WpvsyubWxatrssFRiOo+70FblgjXMyBGLbmwoB6/54rllomdEJWsdnbaRqKSQiOCTcXGdy9RntXuGjWLW8USTkedsHAOCK5K0bQR6lC+h6Bpt0kUqKzAYIzz2969VsLeG/8tIwn3cgsRgVxS0PVpNbHsvw61DU9AnFkZiENzG0DxtgxMCMHI+g/wDrdv6Kf2Qv2gdS8S6Lp3hzWLxbqS1nW3m85wW5HDD27jHvx1Fd+Gkrb6HxHGGC56CqreJ+iqvFNGssTq0ZfgqOuOCMflUX8eBnIPTGTXpH5lUi4shbB3Dft9ee317U0xEgcH5Rx8xoMilIrAlgQUU9FHHpVO4KjaCAc5xtODQBxHiVc2cjFQ23P17f4U3wmwitEijBKrjlhkr3oGjv4sEqevHrjmrTD7pwPz61vHYyqEo5A3Lk7vmJHanE9Auc9KZmRO2c9OMdutU5MA7STyegPNAFdcK44Pvz0r51/a5ihuPgh4naWB1gj0S+jlMTYZy0ZIx6c4Ht+FAdGfJn/BI7ULX/AIVfrUN2DHf70F+FX/lmDKgxj/tmfxr9WHV84+bBPQiqjuC+EAvIyMDPJ/pTSuCFB4zyTTiugCDYCvUjOOG7/wCRQyllxgnOeAKkBVTAPI4HPYD8KlRQoIY8MfvLTdkBoRoTgA9RkHtj1rcs1xjcR8oB+71pWYG/CAVJweuTnPSpkDM/ByCRtANICx90npgHml27fvnBz6YxQMQZ42kMc4IIpIwD8rDoDjB/WgQ48kfL9wAdO9KEx5YDMDu6E5xQBY3KEKsTgD9M0m3OQAc+v+fpRfUY0pt3KGwf9o5/ClKZBQA+uAO3rTZrB6WHJHlSd/yjGcjrjsPerUEMqSAPEZYdoJwgBA6/4c1lNlpXNOJYYXY52oFUySO5wOO/0rYgkEqKFVvvHaN2C30ryMXd6HVQTTucp48m+LXhFY/FOg2zT6Xbq0eqaTqUBV9oXd5iK2DyrAbl6ZGc5Fcj4T/at0HxHa3OnSW6aVqyEx3di5+dSpwcEqMg4I4weoPcV8xiqUlL0PewuIjb0L934wtdWZbk3aGEtnY0vf6e1M0740a34D03V7Tw1HZPYa4X/tGxnRXjlZlKuShBXLD0x7muGClSlc9T2iqxasfIer69CuLBhKskUQEjTnO5vUdevWvA/EkpaeaRZSI4QWaJWzuGK8/Eq07o96hLmhqfKPxF1hzJIA4CbW2qxHH+fSvkPxNeRXjTsz/vEztIPv1qqEbyN9kfNPiZfNeRk5PIPHX6V4/qdplGb+MdyM4r6rBwahoefN2OFkgLB43IDEDHNPt9NSRAAGAB9f8A69e3h/M4KiudVpehy+YrqSRu+669cV6xouiOHiAHyq3JC8/rXfCzPMqrU9GtNPRQqJEQFA3ZX/PvWibRh0yOMMCK7IU09Djm7uxOybEALD5hjO3FZOoToo4BBToCeldUY8uhCseTeILmU3Ey7NqMnDAY3Y/rWPodz5Wu22Ri2iiLSE8Av7/5/OlKnaQrpI9Mj1eF8CJ0znnC5zWvbXLMwCEgZB5Gc+9dVKOjMHudTaT7whxICPvBjkGt9GVlByMgcYHWuuEUIePlO5mwFAyAKgZvnUqvOcbMc1rGmBZig3DJGcsSOO9L5CcAnknHyij2d5gUry33QMFHzr2AxXBahas8mcGR+6ik1ysexb0Owmiu0kYFVBGcjB/GvV45cFQhCjpXhY6N5n0+TtQgySR3kBjD7QeMtk14j4wv3trh7QzqcPjn29K+fq0ubQ9+L5iHw/epMiAPl1PfpXqGmNtkAV8ycZAB4xXm1bJnQzvLSVWgnjlY+aiAwgLgMc/5/WudmTzZxbyRGXzGIb5ecVNuf0MatnTdjpfAvhS4fXluYIf3byfdK/MDnjn8q/Zv9n6zkg0GC0mhYymNPLjROh4/Ovnsw92qtD5DHyvNo+obSGa1kYXFq+3aoRlIGWyeMfQZ/KtWImNCrA8uSpI7nvXky5WzyJvWwvl7WBUllODk9MmpDIhVQD90Dmoa1IGM2FYhWJx8nHepxKgTygw+c9R70g32JozjLHJJb5R2r5e/ae8X/wDCL+BfEF4Lj7PFp1g8sr+ZgFApJJ/l+XrVQTckh7H8gX7TfxdvvGOt3IW5lMVxMwhh3fdXOFHrXpvwE8LbvDhu7xWLCNWETJ94noMeg/Kvp8LFxpJeQPY6/wCK17b6L4Xu0iTZKwOd68BSP/1V+JvxMup73X7tp5GlLyMQmeAPSvayxWu2HQ8iktguS4PzZxzWFrEsewRxo3CjJU+1fSU7pCOUVWlbA3Lhu56VcntvLtdznOB94jjPb+VdVtAOC1AYf5Rn6jgf5xUltdxwsgUFQAPm9+9ID3PwFrnzxkuCUPHFfdfw/wBVXUlsirqJowGR1OcMP/1U0hx3PqOy1edoYVaN7iXIDmLq34Vn6h4qWwZmcxb1KiGGVs5JOOn61V7aAfa37PX7Df7QH7Vnhq/8TfCvxb8DNH02wiU6vH408RXMOo2xZ2Ct9mhtpSYzsI37h34wRn8//if4G8R+GPE/i7wP4untIvFvg3xRqWlauum3Rkgkkt5yqyxMTzHJGElU9CsinoQahS99InmV7Hz7p/gvXv7TS4sjeX7Q3I8y1sLdp5CTwPlQFgc+3/1v1q/Zg+Cv7QfiK90G18M/A74t+IpNW8oW1/p/gO6jsXYkAK9zJGFj7Al8HBzjHNZ1NJ2NYpxlqfsP4g/ZG/aZ+G8HhA/E3wz4N+G9nrdnKJ4vGPiZQ++KPcwja2EwZQNuSwDBjgpyGPn1/wDBf4WW6K/j3492dlrV4kc1h4d+Engm51yZImbbuuZphGkSsQ4IdUwATurl9nKLv2O+nVp1aLitz5Y/amtv2NPB3wt8SeKPB1z4zvfiYfN0vTtM1rxbZXMVzP8AMFu1toJJUhkQgEeXLxx5gzxX5xfCn9p7xZ8IPEo8UaUtvf32qaRNp+y7t8ugYAyeS5dBHJlRhuWHIwQSKqGkmzJy5VqaPxH/AG2/ix4h0yaG8ub+CFpQ3maprsl2AewUMxAPUZ7e1eD+Af2rvi3pXxg+Ffiz/hLtdsrDw548sbi/t7bUpY0SEPtkkVQ2A+xmwQN2CfwFTbMZ1IyP7VP+C4HwHT9rv/gmj4V+Ovw/0S0vfiR4Fu9D8V2V3pduJJmW6tktr6FyoyzK5t1IPINuoONo2/xU+Ev2U/2tfH+naV/wjX7PPxyv7i/QpJa+HvhtfuhYYy7XDwKio3YZDAHOBxjWEEn5HOfTXhr/AIJN/wDBTbVbB7nT/wBjj4g22ms8cS3/AIi1uCzC7uFPlbdwT1Y4Ud2HFfHnxZ+Fnj79n34u2X7P3xQ8MP4f+JUWv6Raz6Yl8L17mfU5Y0gihkAAZgZ4yxAKgYCk9a6Kbi3YTdj9T/B//BvJ/wAFF/irp+n+K7uT4NeAfDmqWqT6fZ+IPF09zexW5AKSsttDJEyuDnAfPI7Yrtz/AMGzv7ZN7b211qHxt+B+gWP2ieGGaWa9RplKGOQtEqbeUdsKzHAwcKQCD2iejGtj+vr4L/sjeLx/wTUT9jL4neINI13Xz8IdW8LR+K7C7M1vcLJ5ps5nO3ICF41IxnbH0BOB/Mdp3/BsNAj3cn/DcfgbS4ru7lfU4bL4f2Uk0dwnyeW1x54acLtxufYePuA5FZxdpDvY6HTP+DYLw680d3/w8I0UXazFR5fgKDZ8o+75f2grn1HXiv5yf+Cmv7IGq/sHftGS/B7w38UvCXx1tL7wsmr3fiCw0iTS/sRe4dHhkjNxNuONrqAwJyBtAKsd6daLehz2dj93fgj/AMG3/wAG/ij8LPCXxU1n9uXS/DGqeIfDdrfT2t3p1rLbWjyxhmUOs0YdPm64GeOSME9Vc/8ABCv/AIJd/CmVde/aG/bj1n4haLb+UNbstL1TSdLtUEZyRCm2WZVJHMkbh8cEkdG6q2W4M/ox/Znk/wCCffxA/YZ1z4ZfBjUPCnxp+A3we0Oa31fRLy+GsYjiZ5oo3eYEScxuFxwpj2jYUAX8ONY8ef8ABBb4i3OqW9r8Mfg6l3p8jW+qQaBoVjp8kco4YfvI4jwTgsvHYnPFcjvdpG6+E8zkuv8Ag3h+FaXWp6p8Nfg8+rPA6xSazZaVcTO78ZKIXPU+m3H8LdKzfg9/wVQ/4I4fsXeEHsPCHw68K+JPE2r3bT3E/hPwDZyWkUjYJkLsS8cZI+Vdo2gAARqMCWp31YpfCfu58C/2hPhx+058I9A+N/wstJNP0DXYPJ/sW0hEEcexvl2xeYwUkMuSNu7IJCtkV6e92rIzFSrDnzCc/wAvTmvzTOY8ucVH6H32VQccugfkJ/wWn+FFj8Tv2Z9O8ZS6fBc6j4C8VWcq3eMzR29w6xzJn+4xKHnODnpzX8rX/BP39gv4f/tgftsXHwU+IXjmX4bfDu90KK+17xJbautjcLCpKvDBIRtRnwnJyMAryWQN9nlFb6xhvRf1+R8/mVLklfzZ/dL+zR/wTE/Z+8Dfsz/HL9grRvihL8Yvgt8QfAM0Wj22s+JYLq+0i6d5WBtwBkMXmMnmhcBkGCQAqf54n7QfwO8Zfs7/ABW8ffCTxlo19Yaj8P8AxHcWYvGt2jinhQ4GwkDO0qy5HB2545x6B5cbnh9pdNB5kcq7iRwZASwIOQVzyCDjoRg19/8A7LXxx+LPxH1zwz+zVaaro08virVbePQL7VpWh8mXeBH5rBiAu5lGQpbeV2AEmh6K5dtND9mvhf8AGjV/hb8ZNW/YB/bxsltPDPibwh9s8I/8JWgubOa2laT7LJaTyF8ZeGVlRWK4SUrnaVr+bj9qD4aeGvg7+0J8X/hV4X1CTVfDHhPXIbrwnqbPuVrC8DOkaN02rtIx0ByBwoqZK6NcPLlkfP0TGPJUs21/vhun+ealZi4A5455rFo9SMkRFlGQSQ2ByOM+lQyPgMRzgdM9aXKrWJ52YNyzuA+OVJ3KFxivuP8AY0m8rxKiNLuQ3qsR+VYPRCk7xZ/QFFPD9ktrh7hSZ4E24fnOBWLr2rWzaJqfnXUcMSWjbGZer9hXn1pcr0OU/Fv4w3S3nji5lRV2GV/3gXjjGP5n8683imwSQfc7hjFKUuWHmcFSKcj1/wCHesweHXvNRCq0qhTDu7Hoan8SfE/WpJ3lsbqV95JdVkIxXk17urbubxT5TyfxT4ifW7dVvIXmvHfL3TSfMp/me9cTgIRk4+XH4+lehhW40bP+tSamp+pv7JeoR6d4d/0iYRr9nVS+OpOcA+1faAv7diT5ybTwSrfrRKa5zop/COjdyHaMoU25EmzcoA7n8q/Ej9s6Qy+ILmVlVpbm/dgyjChgx6e3Fa0G9V/W52U0oux8MJuVSVBwp5KjiprO8yCA4Y7jlO9ehC60OtNR0NFZs5z1wOvWnyS/LgMcHgMDkVbTW5exzGq3DoxXazDHJHb8Ky/DDbtaVTjbtYA7O/pRa5zyd2fZXw8X7DqWkiX5FYquegGfWv0y0UQRWMyM5cz26FSjdDj/AD/jXn4iTUDKXxHHXtkIdTiukT/Vtuxt4Y130niARWcLxkIwX5kLcD6cVzNJqxKt1Obu/HhtGSOKTaWPDbtwOD6V5x418RQalbyHe3zKPlPIz7VHs23oF7Hxh4ruTFqlyN4AZvkAOOP85rzS7uN0oaEgYPLHpXpRTtoJ6FWd/Mljdm9MktRJvnt5YWGCVGMnHGa2grGPW7Oe8wo5gfdu3fTmqUkhEhQA4IGSBWiE9RkxIVdh+YMDjaKaqsEIByOpLChOwhpRWwScdO+BT4yFzuz1ODj8qTG9ytIo53KxxycCs1+HPAVRgDnrTtoDVhdzLkqSqdOT1qRJCxU8KFOOnWi2hrTasd5okiyLEM/dP3cAnNe5eHleeCSNVP7tVw2OoPalJNx0L1Z7V4Vs02pCwwXYbzjvX1N4T8LQXtgxiSNrq1UM8e3Hyd/of51zr3XqDi+h8R/Ge4ni8bXFujbFhIbDLnaDxz+VcSt488ADqMf7I5JrdMzkmzZ0nVBbTJFIN0B9uh/ziu6mAKCaBiGRQYyTnBFUrJmcl0Z7R8PvHmp2sDW0UsiStCVZYnwGUfyNe2+CdKtfFl60kiRmaEH5GAPPt3//AFV3Rehx1ItM9b8ZaToN5oJs59FtLGG300rFcFfLlaTb1PQnp06DHPXnhfhTFd2mlz6RMbi7+yzbLcdGC7ieAO2P89qrqYSV0dz4g1Cw8PWJvNQuUtGZM28E7EyMT0wv5n6Cvn3TtI1Dxt4ul1V1k+yZVYlkj2ADPXH0A/z07IKxkld2PpTSvDi6fBHZiPJjzyB0FWZ9FVUkJPAXhh0NWDPPdVjihJV25Vj3x+X5Vz7uJCByezBDg/hVxdjSmj44/aV1r7Fpl1Es4imGBkdcE84/Ovzb8TT+bptwwLOcAkEdQaumuhrFNux5T4RiaW6ldUCut0x8oZ7Gvqvwf5ZKMwIJXEYHQEVnXO6gnF6n0ZoOA0GD5hPTI7+uK+wPhqoFrAgOHD/IcfnXwfGFT2eXyXl+h+i8Fw9pj4v+t0fb/g3nT44mLbio6n0rtLmRhp9zHIv3YjsbOPb/AD61/IGOSddvsf0JFe4j5w0MRzeKfEgRt0puLfzFz93bHwa9FDsu1DkdhkVxz1n9xpTd0WWjQgMrCTJ+bHQY/wD1VUt/mmAAyAw3nPb0qZKxZpqnmowQ8j0PX1/HFV/NWKRYwG9Gy3SmkBejjOwOW+YuMjuOKmTcXXg7QTuOakByTYeQEKSmOvJxVa9kDo5II46qOn+cVsoWQHCXCgyM7vlh05xis64jUIdo69yelWup0R1Rg3mBgBcc8ACsG4aRnZcHbkAUXtqaRbcbCxM+OevIZQBUpO0jg46MM84H+RWkLONy1oJy3Ixjd1Y/pVlTwTjaEJ3bjitNUMUMxOcfKSO3b61aGUOVGCp4wKOa7swL8AYK2eGPcLVWdmjypJ59etUrqWhRnyYXDAEn0XqKUELGN+TtOWkAwF960bfLdGcieEneJH+/u+SMdvc1tbj5Xzk7+uSOtaSk+Zdv6/yIk77EEh2Asfw464pqsFB43bv4B1pXdySOVwEIUhWf7wasWRQu7O4rnJIPSri2tg2M0oCpwQfmP4+lNzyitlXLHCkelaXtqLRRbGuy525PH8BPJFJE+7PB2g8YAH1pJ+6TfXQjYqWZFU47Zbv7VIgCnccHOMnsaqzitSJq+q6E6knBBP3j90dasZx1Hy47DnNTKV9CYpt6kO/BY4+X+LPPFS5EnQ456kVVpSdkaNxYrbUwNzdfvf0rRhZTtBP8XY4wK2k7MyesbGgdwZcElWHLY6VTvG3WlwhBjZgdpxzUTMIn5T/tDsbz4i+E4HUl7O/d8AZO5iB/SvufwE/k+FbJJY1RlBBk29QO+PWvYbawSXqcNJf7Tr5HVQPl9u1sZ+Uhema1fmUZB4wOfSvMVlK51xXvLQftJKqRx1BI9aUEjIz0OCyjioja+hotyHzNrnLAso4GePxp5TI+ZicsDkDn6CqFq3oQrEylgQVVgM5bHNXLHKu0TfdB4yPyoUXIvlOoR0XagUlYwDnvgdxRcSBvmGCSB06j61M9UZmUeWKsTjNSogKLgdTypHOB/wDrrri+w91YrGA7i2zC5+U4oSJmjkC5znqenvUxkuazE1cdIBbxKCAx3EHA6VnzBd5GOQPm445prqzKo+hnyR8N17j5jWTcoQhCgZJwWrWLSFK7bsjIdwAN2c5+X3NNKnjGSCRnFU0KUU7dyZY9uQTuYDLDH9K0oNoKlRt+bkMeaaRhzOM0jYiGcHBPzc4/z9a0Qo4YDdtALba0g7JeppHUiBJL8r90jAFEsWE3FWXac5XvWo09zJmZosEnemc7s9D+NNDbQrMh4Y/KBzTSvYqOw5pAzqFXCE5w361IR93733vTgUpKwN2RZT76noN33WFLOFGMEYzxx0pXcVqIoyfJllY8kHgZ5rNlXgBQflPzEDmpvZ3JmrwsZ8gXJ3Kx2jLZ6U0ZB5UnnjBxVp6mbTvZFEvufOCpz0x19qIRnaSP4jkZ61rFW9SVdf16l6P5cEk5/wBkVYxu42/Nj5c8c/hVNJLUYpKqx5Yrjqvr3xTFO7ftI+Xp8vU1cXoZy1i2Y2pfLBO33wIT3zzXzx4hnSS5d3yCD9zP+fStYyVtDCUvd1KHg1XbxFB8zYyCi9elfWSxMMFR94DcGHIpSfQxpO7LIComJFHDHbntVN8kN/vHHPX0odrnSZkuQSB06H5elRRPhxwTnAyBindJiiujNJgFRNobJkIYj0/GjGQEXghuuP50Sdol8qimV5lIVgzdDgknoPSuNv1AkYEcg55NZxsiUruxhysynYvPAJ4pMYZWIIBAGM9cVMo2YcvLIDtfGCd2f73QVYZV2L0Yk4BB6fX8qjYNegR/Oykg4B+7jGatKxVG3fI3OMj8s1T91IbakUZ27ZO5Oqg1SXkkEFefl4rNXI3nZjgykggAAcE57+tacAyY9pA+f15/zzVSfuml1HVG2vG1Qw5I7daCrMhwNrLn7wrKMt+w+V8tupQlfbkYHy55J71nTcksAMZHbvWsVYUFdjGO9R1G0fOSO3+RUZ445znnI609kKpHS3Qsxx4wWYAcdVqq6lXXJPpjb1qXJLYEuUhcYLLt/MVSuVdgWXIA9utXsZy+Eo7/AJgNmAoyf8aRokOWxv3dgcYpL4iOTXQkTGOQPmOMg9Kj2qpI3OWxkr7e9OVkS2XINyYbk46/LWjEBuGOVz6YoW5VNc3yJT687t2d2eKvQybUKyL2OOOtbzjzIJK7K80TMCynco5yF4yKzlB3NvyyjoQuKIq6B9yKVQzOwyFwMAMc4H+RUS5QhipIH96h3loibWLsGW2gkDk42jn/APXWiSpRcEdByD3wOKNgvrqUZsLtZh8p5+tVmAKkdFJ4IpxdpItqKiUJzt5U5X3HFUsfNkMSVPQDp710RfK9Dnqb3KkjZIB+8O3p9awdZbZZSNnayg5De3+TXfhpJzSRwY3+Az438VXKyatKVOUaQ8bemKt+H0L3ABUDjJ3LX6Pl93QTPx7Npf7Q15npNrFBuXYflXGQ2a9d8KRhZIlmO0bhjjsfb8K6nG254jd5M+z/AIcWsUUtrIpLx9DhulfcHhNPIhiUkIjjhgOgrz8VG+hlV0R69YnYU4+Vzw3qff8AWt2NmDY+9x8oz/n0rxZrRmHNLmsa8JRWUgZJ5bnGK0wqkebkFm5T1x71lFdTS9tCNlLouQSO+ORxUTbUhL7sFudue9TuwIQ7syIfnwoLcc4q7GWUmOUHrwOBn6UfErAo3Jop1YvGyP0yjN35qwMMQFBz7HjFS0nPXsbQu00ibYIo/lPO7nPemhNzBmOTn5cj/PtTXwmmnUWYnBGCOR90VFbguxiPK45XGMj2P+e9CvsQaMUilDCCECHAbb/SkZ1cfMGBXpjvTDYAyttIUKpNTRugdQThnyMHrmknYESyHaoZgV5OcHtWZK21gpAbJ4yMfgKeqApxMZFO1RhW+YHitK32MxYglo+oz0ouO2pbjDRuwyScfIcVsQcRgOMrnDsFH50n2DYdOqSbQm5FyPmx6dzVQSKzhJTv+bAJHQUMErmjbMpRneNdgI4B5Jpkh2b5ByoOORjGKcVdlLQYpVo1BUsSPl55p5jcIGVhgHsaNDWN5E0+HSNWIQxjuuai2puV1JyrcYPWpqaIp7FqNNsmAPmcDOK0oRn5QPlQjkDvWVuXUxckyedFh6MGBOcFf8+tZcoZXVYioxzktwTj/wCual3aJvY/VppduSXG0KMnpwO4/T8qkyGxgHaAOQOvr/T86+kkpQZ8sSIBxxkd+OoqTDKAcnaQRjHWtJWbEQtyyqu4Nu5bNS7RtYk4PbcOtADo4/mYZPJ+8OMU5lBBIB3D+PNACxkHKk5bnGOP0p2QuCfXnIx+NXYAReCzHI9FqOTK42ks2P4T/jU7AAJ2A4UnpnNCZOARwxwp96qwExQAZxhvTHbsf50ZA5JwSQOv+ealXTABGWzk5GeDz1qyOhycbfQ849f1oe4Egb5Rw24PxlRTC3dSevPv9KTAbuPCn5juyvy9KUdcMDg9OelPZ6gT8nIJG3HpxSKNucgZB/KjYBVQtnj5VHNM2g8cnBwzYoYFiPlRjI56D1pe5BHGcYApAO+TkKN2exNC4UnOdu31pgTBwWwVHCgYPGaX7pwSeSPajYRCVZjtJbB9D/WgBlO0k8nq3QUiug9dpzg/KDzQ0inGc9hlRQStWI+VIKsWIPYd6BJnHXPGee2KBjiVXdgHPHRqeMggnjaeDjp9aB21IeWYAEcnHI9KkzjI3EHdxxjNPYGtRFZjvU/L8o6d8UqRlXLE5Q9eKL9iVdysSOcsvXnoAcZpgZgCMnGMHIPNNySQS0JS4KqqoU2n+9yT705Vx82QcdO/4VmneZmmS+WvIfPOOn64qtF5vAkfzAvRlGPzxWi1QJ/eSdB178dzQw3K3PseKyqLQW7sIwKgYY+xznmpYshDuHB74rO1g1THADnI+U5GMU4R7sHBAzjkmm9EG1wABJJJI6DaMYpjsX+XJGD0A5xSEJE7E4GSQe4pwQhj2CsckelAg2L3IOzn5j1pwXb0Bxu69fyo6AJIdqnB/MVCpyWHJ3YDc/5xVPsBMeRjdhhjaMcn6f57U5F2kEAjnncKjd3Assw2dDkHsece1VzJyOODjOeKbtqBKFB3EAHnHX+dG0pleQP4ge9TfS4C7sZ/unIP+fwpC+0FcHtgsv8An0qrO7AFjzjI2ndx9KHGMBjlcjvjvTV2A4qSQeT0xzSpzkn+8cZ7UJXVwJkOQQcjsCwHWo3GGByx2nqo9KI3ewFxHVgep2jGB196gVvMboVy2OPaiOnQCyCwIG48Hpj/AD6U5WdnBDncp+UKvAptcoEvG7GMH1NLuAQ8MRg9v8+lTZgTxLuj5J2gnH/1zQhIB3cem4dfpT8gEYqQQe3APrUcfJyQCMdcYreK903irItK4VQNpY8/OowBW5o8VvfPeaTeCGa21S1eIKzhfmIOQCeCSM8dcnj0rajoyj+b7/gpF+zH4m8GeNbHxh4F0Q3/AIejv5I2tIFUvGDjhR0xjf7DC84IK/kvrr3FqqSGC5himYhknt2jdW7qyEZB9q+lpSUqd0fonD9SFTApdUYX2pJ0Z43CrjGW6/SufvtUjhzu4RMkN6j3rdbH0a00MSW+SYlkbecE9Ov/ANemLOMqC21c9yPypKy+RcJOLRfgneUuXLbQOOPTI7VI0nlABgfmPGODUs22Rn3DKyEkY2/eBOMD1rn55tisGJJwfxHpVPUOhzt/lXGSdp6Y7+1YNydy7QMZ757ehppa2Oaq2pHEapBLJG4bfwW2jPXjivHvEFhKsrrgJFg+b8vzY9jXZRZw101E8m1m2G0mJH2ksFY8ZPvXJHw7eXE6+XuYKQSDnj35rsTtqeRVextx+DZS8RSJRuA8zjK4+lUtZ8NQaKpKxqGdQcpFkD2xWpx1YaWZ5Hqv7yRguAo6AjGT3/kK5kxFXw/TPIxjH/16DjvK9n0NOCDKk4OB7V0lpahgnIPIDsOOnagVtTp49NmaNZURti9SRTJbSaJVwjKf4uO2O1PY6V7qbI1Z4Sm0Bz2478VqNLvILDqFDceg/nQwjU5nYJLfKBxu6ZwGq5pGuS6ZdQyFCwD8Lj3rCorux1weh9W+Bte0vxfLb2epXsGmTImFn8gHH1HGf8969kvPA+qWCLNbT2WqWjIpiurGbJK+hTqCMVxVW1fyPQpT5WjnotN1Ri0kab0Q4dQMN+FdXoet3mntE0sNxFHuADyrwPY54rj2VmdtOtZpH0L4a1y21PaVnggu4gMoWC4Pp7nj9K+7/wBlr4k6novibREkVBDFqcheTfjciYxntn8fTgc41o3gcmdw+sZdKKP6LPBmtW+oaZBdwPvgvIUkPHAPcf0/Cu3R1bb1256Z7etexB3ifjFbQQcMFIKntTuVGCcem4d81RgylL90jPBbHzDp/npWfcIuFz9M45zTJOO8RDFs0gXJiBwFH86reFHE0Em3aPm2su3uD7Uho7xD5aA5O1D6Vcj+dwMtj0B61vHYyqaMlbkjaGBHvzmlztU545OG96ZmNfhQcHnGd3pVSTBwNpA7nrQBCETcDuJBIGzPNeK/tB2Kaj8M9ZsZQfsz21yNr5PLR4OfY8cf4UD0s0fnn/wSOvI4/BviW2Yv50WqXsc0cg5VROcDn2QD8/Sv2UJBHCt8vTcaa0YPYrjnnBb5umOlMUZz97PO0URYhqt95SCc9SoqTYSTgY5HWkAKG4VxkDHIXH4VNF2PHyn5fc07XAvxMseGY+xJ6A1s2atvTDYzjPFFraAdKqInO47QD8oPHFTRnYAMBh1wD/OkBI3K/ITuGSTjtSKxGDgZ3cbhQBL1zgEYJ52+lMY7fmwRgZxQAQjDktnfjoO3pmrC/wAOTu+b+I9fpTGB6lcqPfFIx2gggjB57VLdtAHcnB+VcAE5HalbCkMFOMjAA6+tRz3HF8rEsb6JnG1C6pIRLCxww56nj8q6Gd7eKBpZgREB8wDbGA784+tZy0idELOQ1Z7K9RrzSJIbu2toQ9zFDcrIygHGWGcr1HUYzxWSvjC08JxXesqLNLmVlS3mupl3wqOT5atwpOw5JB4A6V5la/M0dC5oO5za/Hfwna3SXGseSIp4podQ1C5vDcTXAmPz5YnoflHHAA9q+Tvi98PLHwpqt98S/Buuadc6Be3ave6JOCkrhlGfKLgZPfIJBxg9QR5+Jpc3Q7KM+WR40PiPp8Nwt3Y6jfwq4XzLG5PyAYwSPx9q6K1+LNigkgnn/dO3yOMsqnrx+teA42nZnrUq3UwvEuuWMiR3ltfrdJJFujZFIJz2I6g+1fOHiLxrND5wlmCMNwBY4wf6iuCvTlKWp9FhK0ZpWPkbx/4s8xJ4/N3zTEjepxgj6Cvl7X9Tkud0cEzKQpD7T+grbC03GyZ6FSVjzrU5GKEAMWHYnk+tcdd2fmqX2k7jyAMcV9FhFocVXqc8NEeScyOBgMScqOa6TSvDgldj5QZdoCArjPvXtUI3OCrOzO8sfDgijUtFt3YK7SPy+tdxp+nxxIPlJZjjAGK9GnTueRVmbPlbPlx25OMYHvUzRrEobncW5YnpXo0V7tzmujMmk4ZQN3P92udv9zE4zkH+Fa7OSKIk7I4y+tEud6lchTnr+tYcmkOoMkIw69eeoqORoL+6WrCKa1cFlPzMCRjNd1ZqVIJBGAPvL0rqhS5oGB1enrwCT82eVx/St2PemSThs8cV1wTAtrG7hcdec5NWPJBaMYw2RjA9q0aimBZgiZCQw9PvVK0cYypO05GTmtIQtrYDKu/lDAA4z6flj8q5e4QAl1PzFvSsaseUqKdzQgKoy87TkZyOVNbcdz5eAoVhjJOMY968XGUea7PdwlXkiiwLpAHLMOOp7E9se9fOPxgvnsL+yvoYQ8brtnVeCWA9+/H8vrXhVKSaZ9BSqWhcxNK12I+Ulq7o/BO8Y/ya9Y8O+J7Wa8Sx/e/bAerrgMfXr/nNeZVpJ2sdcqkdOx69aXqXVuXjOyWDiRVyOfX+VaOnRM8xmLLtQBmOPToaUaLjHzOGvWjZ6an0f8HvDr63PaXnmFIfNxlTwAD0xmv1p+FHhw2NraXyS8qoIVucMOP6GvjcwqtVX5Hy2Lk5VD3EXMa7IAMLvOCTnDH/ACaRuGZlA27gMY6V5SXfc86d7jQ2NwI9mBHSoJUbKypIUUEhozzz60LRkllF35Xb1H60sfyzKpA6cDb370WBNKbQ25fYgYk/LngHGRmvx1/4KkfFi+8OfCXxJpLg28uotBACrEMIw4Y5+uB+QrbDJOsk+5UrXP5aNFhk+KPxHjhsGeezt51aRo0OC2cBf0/Sv1/8E+ED4f8AD1lBcRoipB+9YgBiB2zX09pRirIWp8V/tDeK3t11K1iRTbozRqqt2/hP61+WfiW2GpXDylQkm/k5/lXu5fG1O4M891XTzBACAQgb5iTXnN5slcnccKMY78V79NCMLy9rk4OB3at3yvNhRSuVY4Ax14rcDzXWI2tbiQEZ2ud3PBFcq0mXIyecd6qyA9F8EagwvUtGDgnBHGM191/DfWo9NkhV1chkAKA/Nk9KkD6auvF9rpCW9ldt5dw8AlhwSQVYcV80+PfiRqF7e3CWkpDpuSNon+VffIIoimNnSfBj9uH9pn9nqO8X4aeIvDVs9/biDUZNe0+W5d4NxbAG8KDk9QOcAcDium/Zn134l/tL/tgeFPCzXmm6n4p+Lfi/zNVX7I/2SGXG8zeWWZiqLGfl3HPAz6VCPvXBLU/qf/4KW+Avhx/wTZ8H/CXxt8NvGkNl4l+INw9naaNb+F9Nj1GNggaSRNtuDIoUZPnFhj753AFvyh8Gf8FTfEvg/wAaeANV1O+8f+Jb7T/FNrfR39jr909rDLBMvlG5tUY2iJuKH5CpLqvy7QQMZRUm7CP6iv8AguXrXj34lf8ABPb4bftIfB7TrQ6X4Unt/EuseJLe882XTbW6tlW32qP9ZA1w8QYjnKRcAMxX+EfV/jV8bvHNho2q/EX4jeMtfv8AW9LVpLa6uUiWFT0RPLUEId5OCQcH6mphHmZSk0Z5h0i1+yzXgt9N1OYlreeS4CSzHHIXncTg9MZ5456XNHW+8deItD8C2V9BpHizxVrNlYWDahaMLdg8kYS7MZX/AFkSsXyv+sVTjLVo4c0RuVz+of4M/wDBvj8IPAvhTSvEn7XX7amsa7c6hp0VxdeHPBmh21srArny0uWVl7feCL14Pevo3WfCX/BCX9h8aVql58NvhnrOpWTIE8QfE/x2dX1Yypj95HasJec4OERdpxwByMlZkN2R+z/7E/7UHww/bQ/ZM8T618CbbULfSvBEl7onhnSdQ0+G1ljktIxLpoKJI6Mn+qTcW/eBCzAFiB/Mh8TP+Di/x14L8Q+KfCWmfC7W7rVtE1C4sIdL0r7FDa+bBNJbljJ5qzQqZYJVGUb7rcnBUVCEpNpBsfOmp/8ABxV+1BrMQtbTwV4R8P6jayN9o0zWfHd1qAkGCAAIFiRv95ty+2eK/En4/wDx++If7TvxZu/jl8U9etp/iamv2t/o19pumNFbaf8AZ3ikihhVnZzEHgQkMxJJdsgscduHpTumu5jKSe593XP/AAWt/bS0zw3p/g7Q/Htno+laHpUNvpkUuny3JWJE2rFEySoAmB0kyRzyTknyF/8Agqz+31ruiSaMnx5uPCqee/2L+yLW4MqF+oWSa4kZVx0VCAvG3bgitadFTlsZ+0R/VH/wbZftv/En9oyy/aY+EPxp8aXHizx14XutK1XSNX1C7V55rV4fJuCuMbirtCc4yQQTX8zH/BUL4sftX/s4ftxfHD4KaJ8aPHXhXQPD/iaV9BOm34XztNny8JCuh2ttba2zaMjjIIC4SgnXsloaNuSPzquf2mf2mL/zLXUPjt8T5rXbxdL45uFkZu5CAgLjnvgY9+PPPEXiLUPEl5LqmvarfeINcvYnS/8AEWryCW7nZwAzSuAN7HC5bqcck0+RRV7DWi1Lll8e/jHa6JD4Wm+Jvji60PSLFrbw/YTa6R/Z9u/34bSRQHhiJHKIy9fQkV5HrfiDXtTEdpqOp3V7HGMx29/dPcKR2J8wkk9ef8iVTi5ifKf2If8ABrh8QJvFHwp/bZ+BUk0F3bRraXljZsfniaW2AUj2WRGI9CT0yMfxu/GX4en4ffFf4y+AppNXS88I/FHW9K1SxbU3FuJra5cAvDu2llyRnG7HGcCsbXqtG0UmjgrS0js/K2LbCRWDbprZWkHHGGIz146//Wv+fA0ly80cWLuArdYABYYw2cex/wDr8URgkirpH9mf/BuJ8f4vEPwf+LH7PGu6uJta8C6l9t0C1kc/JpcqxMjDJ4ydwA7bD6Yr+jSK72os0YdmDYwx3Dj/APV/+uvzziXDqnj7rr+Z9lkuJdTBOL+yfL/7ZfhqPxz+yx8b9MWNri7/AOEOuZo4CmULwhnjIHruH14r+Bf476t4p+Gq3VzoOs6j4c1/UbL7NqV/oeoNazTQtwYjMhDhWBKttYblyM4Jr2+Gv4Ml/X9f5HmZq/fufsn/AMGyv7Sfxwsv2/dD+EHijx94v8TfDXxN8P8AULjwz4Y1nXZru2sr7KeY0W9jgBEmXgnPmjdnAK/tj+3F4f8A2Xf+Cn3xr+Mv7NFrq3hX4S/GH4AeJLqyi8dX9rDPLcPE7CWLDOjSKWU5XPJRdp3E17ckt0eRHc/kOvP2H/Fmtft1eKP2J/D3jnwtea9pniey0zw347ht3ax1GSS0kuHxbJLuURxRMWKuQC0eC25c/fHxC/4N3/8Agpp8I/FVp47+H1n8NvG0WjRLLoet+ANanttTtApDAtHcFY8EqhKB2bIXDHAYPl5kN2jJo/ZX/go9+yL8Rv24f+CWPg79pLXfhtdeAf2sf2bdIjg8RWkdn5tzc2VtcRxXKuQquoidJLkDPyKzdHJI/kC0FtJ8Y+JNMt/iT4gmGrXxjtL3UdUj8u8+TIEcisNylSG4wT1ODUyVmXQfvHm3xH8DWfhXxJeWuj6il/pbt+4kjl3AAfh7f/XIxXl7TMHAUFU2jJZQee+PbNZSg49D0Yu6Ee4HAGBnviqTyMSAwbC+1ZPRDKE5aUGJQVycZx2r6y+Ct7L4esIb2xcxzRSKxYH5jnrzXJNpD0PvXSf2iNWs7W1S5a7lhwF4bOD3rW1H9oqLVrI2c8N1cRumAYumffIFeXJc70MJR5T5M8VSLrWu32oRF4oLp12rIvIwBzntzmswadlBldwwAdq/pUVJWg7nPKnd2J4IpIg6qSi4OdxzkHtVD7NNLJkhj+HFcmiNeR2I7jRzIwkQkbgAwwcfhUH/AAjTNtZGPHOC2ea6lU5I6ilSZ9HfDT4it4OsP7EmjD2rnK3DD5gw/wAjj/E17Ta/HpI5UKyJuAKlGbIP+f6UU3zVLm1OlJGvF+0qkCPGRI5ddieW+AGx1I718XfHVE8fakL9HcQyHdsznaeCeT7j8q2opxkrm7jyyuz51bwaLMPA8JeLJBbbz9a881Pw7NpEzywpJ5RckkHPHau2Eru5u1J6GSsvmZ4IwRx/SkllCpznG7jFdK12J2djn7+bzQw3AbR+YrR8DWEt5rsO1C0KE546Y70a7ESep9c20SaTeW3nsX2lWfYelff/AIG1ezv9E0qeFmbfCA+W4BHr+tcFe6MufW5vanA/mLsIycENjOfYVyOt3MkVm6xuGZM+Ym7BFY7ik7I8butXDebaOoDZO0s3PPbNczf3M8EQkkdpFzgZOQR/+qteVJ6IyTdzwnxkouXa4TfvhBLqW5968qtb0yu4dNmWOBuzmumkrIblcss+455Bz3HWkinMcqsONrjG4Vs7sm5zmpEpdSOA22XptPfvVJ25V9w69C3Ye9PZMB7SZhUIMyL3zmoWlzHnBV0JzzRZ8rEWDIr8kjKjHTAz0NNVh82Bxn096LAQHlWYsM57DpWZPhGIzxgEgGqWlh+RF5oIIOCc4yo9qejduoPDen4UrMpNx2On0eZ0I5O1T619RfD1Y77THnWQbkxvyD97NTO8JI1jqrntGiSPFhtoLxOCqAc5H/6q+wfhLqunia3nuFZzJERPboPz6fT/AD0rmnzpWRrFuMGfC/7SukTaD8TtTlkUC0muna3bJ2tCxDKB6EZ/z28bWQNGZEdQgGSQvHNbRlaNzNroQreAsoGFCvkZHOfWvQtB1yO4UWlxsV0xiUHAx71b94iaujrrW/uNIvRcwOoZlClVX+H1/HJ+tegaN8Rde8MX9rqOijzH6yss23GRgnBHPU8V005Js5qkFKLOss/jO+paor+MNbnaFM4tYrc4Vh6BRzj/AOvzXoFp+0b4b8I6RqFv4X065v8AxDfcR3k6lAiEYIXK4BPPf+RrspxbOOcbaHlS+NNV8YapbXXiDUZJUuJQIYpGLBB3Ab06/wCFfXvhDxH4R0m0jb7baJeCHbJI7AA+hxnr/hXWo+5YwtY6y48eeFLaAN9uMsjOA/lr37881yd98WvBkbNHDd3Dupwyt8yj8f8A9dO1iTwbxd8XtJtpmkiVHU8KqsW+bP0rxHxD+0GloDFZx26Sbc7ycEH0P+f61oqb2ZtBWR8e/FLx7deK0mmvpXmmllDEZwoUHoM14vrirbaDJcMAN6fLn+n+eK3dPlsbw0PF/DNywvZJMDiYrwMV9O+FZvL8kgs+FDYz7dK5akuVnZSbeh9AeG79VuoduXCgfLX2t8OZyXtJ2GYwQPLU4r8044q2wMkfqXBVLkxsD7w8HTLLao4VtqqAm4fpXR6lvktZHKr8sLDr2/z/ADr+UMbrXZ+6PSGp886HFa2vizWLpHc/a54/MyemFx/nivTXAJB2FV6pk8/WuOq/fa8i4EIlKyqh4Vv4gvAp9tsMrp8ygn5cGpTT3Ni7v8oNyNv8LdOfSqqtGZQrruJI2uOhzSXQDTi3glWU47N2PtiopIihHll8FjkK1VFe+LeVhxjy8TZbeCfmC9cetPmX92/AO4YHHQ1s21YqVkcFeWeZTLuceWx+UdM1nSSfIUm6eoGRTV9rG0PhMC5UqCrEnqWrCkZS+MHP8PlnGPr+RotfYq12JHuAJAGORlRjvRyzDB3bQO1XFo11S0JiFbAG71fnt/nNSxDdlWI6jkHjBrWxpbS5L13ISMYxxzVhOGGMgDr7/Sp5Xa4krsmiZhgqQRuP5VJcJhAcD2OT8p/+vSUuXUhN3sZXDOwGegHOadEwAKEgZfAYjj8a1U1yhJXViSzDLKscg372OAexremjEQAySV/iPampWtoYlNm55BK4HJpqbQxYA7e5J6Vew1uQ3Y6hDznuOtZUitJgBuARjI7itI2Ur9hWvoU2G7h12spOMcD61X2543ZJ98c1cZSW42tSu+CXJLDA+9u79KcQVwOEONo+X9au1nqTbW4nqoKrJ6sKlCkoNxHodoxSWyZnUTk7dCaL5QykHvjI6U9n3ZGQOfSm43kR8KsVhIvzLkY9qniYAHn256DFHJJzYoRXLclZd2FAz+FX4Au1TuwecZ46VrZbCmro1NwZR6cDOKqX3721njAwwj44Ip8nMZeh+UXxznEnxU0RBGWkN/GuRz82a+7vDVxt8OaXCAMwwklh7n/CvT/5hkl/WxxQvGuzetRh45JH4zzg9v8AP8q349pxuPyKQWbpgfWvPm1y3N4vldh5w0TBdysc7DjpSGP5Bzwqjt+f8zS05rdTXdDdoGTtb5cc4wD6VWMmXGwkNgY2joRU6WsDeqXUmi8wg7gwXoFIrStEC4IBJ3Hdx0zThpoXeyub0Mgl2hI+EBH49OadMsUYOFJPueM9zUS2IMt9zA7cO6kdqkjyMIWyw/hA5FdKaSBWcRnzbTyFwx6CmRqY3IjJPTI96e0U2BFKXJVGOArc5PXv1qhNGJJAG3AI2Rkdc/8A6qv7JEo+8rbkDoWAYcHOBx6VhXSE7hgnOSvOKumrxYpNO39djFKhWZ8FnQ8bTx+VIrZYqPnYAEke9W9SLtK5diOCuQMkgYxzV+FcsfZvWgiS923Y14gFC8960cqqgADaF5wPWt6eqRSjyldchwVUYyMg9fpUjvuUEqQe2T/IU7WtcEZc5zuUjPPpVdJMqyAEqD3HP4/rTvbQaaQqybgVIXOcDAqwzLEq8d+Rjk0bj0bLloc5Zhgbhj2NMlIZS2SCCcDPpSa18xaXM+QhuQR8p6VlzPycdQuSVGKSVyZ6MqMFznPJPBJ4qGU7U3A/cfPA61cEzN3VrFDaxJBbDbsgFe9SxRnJ+UkDquea1j7u4LSVi6rZ24GAX4yP51KhIPAPXjmm1YjcbJywJU4Ttn8P601WUdGwOuc9qeikRfllZGRrEyCCQbd2VwCOBXzp4gZTeSlAxUElmb1/zirpqxy1/Ik8Dw48SWxY4AUlV7596+r1UtGgYshJ+8p7f5xWnL7yM6G7HtkbQq5KnnjqKpzDauGOD1HP9KLHRJ2RnXCgbXJbp26VCvylQFbr3H6UGcn7qXUtq2FOeo68enpTGJDBs8g8cYpfZ7m8Yp2ILhiyr83G7+FcYrk74nzCOcKR1JpW5kIwyfmYNgxsew5H+cU3cpO0BiQOOP8APvUyXQbTQ9QrOq/3sA88VM2FJVd3H3snj8vwrIE1oNUFTlRlu20VYXOG3BicY4HvRK0loPlSiUJflZmLE9D061DIUZFbcMFvX0py0uJK6fkRqu3BJP3jhev4VuWiqU5Ul8nqKmfVM0irp3NRA2FznGDzinZK5U8A9sYyKwdrWRbKEg2sNqZG7071mTYJbAbgEnA6f5xW0dhcqRGMBdwbh8DH9aTbjkAn5u4zn/OatNySE1dlxQxRWPfopHBx2qvI2SABjA646Uo8qXmDWlivIpYkhSuB1z3NU5gcEYBwOeKa2sYSVkZs0bcYJ3MfTGOKdtbYBnHuw6f5xSsJxeqEjX5sKCSCMPjCj/JqYDJfjBwByO1VayJjTk+hZjVDs5ycnlatoVTK456jce1VFGlNcqs9yYHoHB6nnNaO1H2YONnPI6Y4rWVmKyTZUun2qVBHY9Kx2+ZjgnH14oXYykrCoC2exBySRxj2ppUrkKfut8vy013J1sW1wuAR6AADH+e9WY9vTONucZOf071PMmh6MgkO5WBJwMiqjttAAzgMR93ofWnewttbbGfIfmYNwuOpqs0ic7T7flWsEnAyvrqZ75wNituLYYsM1zHihyunSHaWbcAcHGa7cI7V0jhxqfsGfH/iUr/aEzgj73OD05q7oZ/eLIAQVA6Div1LLlagj8bzeP8AtDZ6ppIDIMKd6v1z/nmvV9BUPJbSMfvOvC/h1rtcFLQ8ezPtr4YW7BrcbhtbBKMf6V9t+HDHEsJkTef4F/rXk4zQ56qPVrLDqm0DCnpnBFblqCrgHmMYB4wcCvDqbMxha5shlGQBnHX5e3+NW4o92GBycDCZ/lWEtEaEWZFkGSyqTg5GD9aZHsIkRyAWyMkZ49acdH6DNCCIELKRkJgKSOn/ANanT7pZVk+UOOmFxQ77rZATRISc42suBn1p0aMCzEAL0KhulRy82uxcZOHQsvldrEfKegpCezZAHfA/z6VUouLsbaDB5jFAQR1yFNSMmQGU8sBlsc/XH4CneysIfmONFbaWOfvA4Ap/mIX3ZyeMHPSpCOrHNHkHBPJGOO9Ma2WYgyo3ykbSDj86Nh9GXWB2Mc/cP3cVk3JEuS4ZUXgkD+VOxKQqR7U8pQRuY4I6/X+dW40WMEAgHqxPelawzShwM54JPGatxNy0e09OBnigQ1mOCoG5gfSo4sRAM4+fPy4FOSHsJmdlKsCS3XHGK0Ytu0RSA4YYwRQnYaXYI7YAMwOxd3KY71Ju+RufmOMtjj2zSba2G5cpXbGVUnJPUAVOrowRAflDc7uD71E9U0ac2hpwRoHb5jtH8TDrVl5EXcEGfU56nPao21MpJ9SEyFyExnjq3aqslpcRTtduoa3dQqIW+ZWzyeex4/KhprQWx+rix78jy38tjhi2Gwc//qoZeETcAqHPAr6Nvmeh8vrsSK2Md+cbR1pxkIcLghc9SKpaaCJSg+T5hkHnsfpQWwMZI9qYDo27AjOePlp5UHIBJ455oYAOCDgDoRkUxhvJAJwo5NaSYDyPKU8n5T3NR+YuDz2xwah2AiWTbkYPLdc/59qeA5z3P8Py8j607aASr6n8mPSncd1P3ufSlqA9W2cs3yj0HT/69PwOMHOV5Kiq3+QEgChDy27tzUBl2ttIYdMYoSQDwflyDzz0pdzDlT7dKlK7AnWTGMn5gRjinZxklTjPUe1NasA3Bc53Kp9T3pisq44y2RgkcGhqzAkBwcANnOTz0pxcZAz8xIJ9KQEeeCQOM4xipYyckcDtz/hRsGmxKG5LEHaARgDkYqR24G0Z467c1Vr6Cknqhg4zg9zgqO9Rts2hCTncc7RSYRemgjMYyOA3TtxTh1DHO3IHB/rSWuhSlYkkA65PbvwabhRzj5lPJzwRQr3sIcrHJBHp0NI8vlsUIHzDAGMGjS2gJtpjQSdueSD6dRUok2j5gfTkU7BqnoOCjkg7eBzmlBbIA655HtUhG6HZG0HPO7pnoKiZWLZUDO7uaNiZDiQQAyjdmnJKPusD05wuKaVkZEuSMAE9e5/Shm254yM9Pb60r8oCsvIbIXnp6UmCrAr82RnBHUf5FVa8R3sKHTk9T0IJpxk2kDO3DdcVg0JaD5F8zBUYz3zgU+N14Ug4DetN9xDmGMH7qk8MopgZWzgk89M81EVa4C7VUHnGO+ORTR1bGAM85q0tLAOI4yOf90UdAGycr1FQtQIpJN2AcqFPXGM0zjA5yScZBqt0BKrgDk9vyp+/p39umf8AOKWgD2XcBz6DpxTMLuIwcAenSh2WgDkc4AyML6enSnKSxIJKMf73OafLpoBImUwGAJz1YUq7VbJB2k9M5xU8utgHOqgBl+UHPfr9KqhixIYnjsTVR0YEwbOOGX5uuKXBT5s++c1KWrAmDBgVByVPXGKg2suctkZxxxVWUQLKNtXgMRn+EYpU2jBBw247tx4H1q4xswLJBXByMHAytNRmLEbhGemD3qH8VgLRUArzuAxig7eQMDGMnPQe4pJ6gCNjLFhn0zgEA9PrUv3xgDOPSnFa2AZsyGAJDA8ZPB5qZdjJwhwoOcnjjtVxXLobx2K0kpDBQCB9O9WfkkRfM3hQezY/z0zW0LOxWxxPxDsE8SaJNZajZabqkRhKxw3tijIdvQ8jr759eeTn8Qf2lf2afD15qN7Noum2+mmYkultHtjBz0A/z2r1sPUaTuz28lxMqGIXY/KT4hfBmfwrJJPCzIlvIQE3ABh/jx/nt8ta0btGMT20m0yYzkYz/kV68XdH6RTqRmtCnDtbAyynjPJ4q8YxNsUscZ6gelLTmNNdka0W0Dap5UAdcc0x5M5Tbx05IzmjQ2g1YoTSGMscp1AO4VzF9J5pPBYIew4PtVaajk/dOfuywyFDsR059RWa2QSMNgkEFscURk46nLPWVjHvLUToyjdgHhu9cDrmjWrQPLdeaiRqdwjH389h6Guyk9DlrvQ4KHwT9skZ8yeVHgovr/siumsvAKoVkSFVHRhIv6Gujm01PKqxSdzQvtBsNPgMhSHeiEsQDXzx45u43tHljeOJ48hd3Py+1dEX0OWvqj55uJg4G0An1ArP2hj91sgdc1R5GjnZmvawtlSFI4GSB2r0bw1o730gbyy4jPzYX1oNYryPVLXSIYLSRZ4j9n2jcpb/ADiuRvxatHIsbArkheOf/wBdBo6iRyMkCKTtJ3KM/SoVLAg7cKp/M0BGdlfsSMzbSUVzleTnj8PyqskTuARuZ93AI5b2qWvdNvaW0NTT9SubRke1kmjaBgQUfB+n6V6toPxt8TaYr2pWRNrD/lr1H5/5/PHLUp3uaU8RZn6FfB3ULL4j2OnNapEuprg3UUDA+aB2Ixwwwfr9a+t4fgjpniJILW90K7ks7oFN1mSkhfOBg4OCD7HGK5J05bnVDFK3K1qfP/xC+BPiL4UXUWoK2oz6N55U30luUAAxwSBg4z2/lgih4P8AidqHhzUra6hun8m3nYmRGLFe3OD0z/n0PZyjI0qVVUoeWx/QJ+xp+2D4W8T6FY+F/El5PBNHcEW13LH95SMbc54wQPX9CK/VXT7+z1COCayuYZ4Zv9S0Thtx/A+4r06StA/LcyoSo4lwNkbXBwwOOgB/Dmmt8oC+5IDdT+daHmuLRWPRgRyvtVKVSzAEn5CMe1Mk4vxAha2YnPDADnpz3FZ3hQN5VwFU/wCuYfKOeDjNIL2PQ41woDE4wCdw7Vcib5uh2+w9P/1VvHVGU99Nix1OMMO5yOn+cU1yThiRwey96ZIhP3lJPA7D/PpVBxtU5y2CTzxigRWd2OSD0b7uOeK82+OcWPhpqZjUq502Zw+c4YqwHp37e340Afl9/wAEpJY7fVPito6CVv7L1+8Zyw+83nHcOnfeG9Pmr9rJHVlwmV2gd800nsypFVSVIPLZPTFABIYDjax6j1o1asSO29OuMnJI6UqnOdpzjrxQtwJlIDKucc8c5596kjJOBgquR1HWhbgWEXcQhYhhznHQf41t2ZZBkE5zjkUbgdDE3RNjgtgEbu1WmULtJbduY8AYzSAlVAwJwBgfKM/zp+1UxvP/AOugAKAnf8xCt1B4prAFj1+6D8tACrE2ScFQyjkCpU5BIH8J+9z3oAcp25yAf6UmTxx37jrWTu7tADZKkhc7enoD71Ru7+KziaWUZRF+YoucH1qDWKVtTV8LRfb7YTpJNqGXYpiMJ8obHAOf/wBdbOmaZo3ivzrPT/EOlWt/YzNIdNu5sNOVBDxjLAA89DnlcYyKmbXK0bxTTDxr+z5pPwWjT4p28EovJ7fyNR0/SNQaNP3oI+zqGchiRwCRtyR1wpr4z+Nd5dJpEslvqJtbi4aCWaytJx5ghadVwf7u4M2M4OOfQ1yV04pNnQ7xaPkzVfBWq3eprqEF9NMyPuSzvJGaGNgOGAz1BwR9PpjifEfgr4oXm528RrqdjDKZPJvr6RuAcgAEfkOg7YrzavvJo25jEfQ9c0qxTVLm1ZbeBgSJFJDEMOB/n8u3T/2hoDaaLw6fLbkrma2S5KgH6Ef5/CvG9jaTR00pXPF/G3xBstNs2TTp5oZpOUVQcH2x2/z6V8+6v4l1LxDFLKXO+3RjLtfqf8isJ0byuz3MDW5ZHz5r2vebLcwyZMiZUZPFeVSztHvQMWLdw3OK1jSeh7ftObQy1AlZ0kGGQfIpPWpYrTK5RQ/z8rjJFevhqVjnqT90vpo0c0gZoznjC4xmuu0zSPK2hIwjccepr36FNxgeVWqWR0iWwU7XXbjv1q5bxoCAVbB6c8ivRpU7Q8zyas7ssNt4TblQe3eq0gwWXaCO3HSu6kuhEHbQypIi0jDaR3BA6/5xXP3NvK27AbB5yfSuuUNCZS5jBlti24EHI4+UdD705YRgpszgfPnjFTyye4tid7bKBAoMhyRlB+laNuhVQVB+Q8kn8K66cUkkI3tPUl8YxnHtXRwW5nIyGQK3LY/lXRCIG3FacAqWJHUbqti2C7iSQeBz7V08l2gIwm3JUH5SOC/pURcbHY7cerCrjFgc7eTxsxWMgNuAGe1YrSrvBwSyEZCj9DXBiNTop3GxTs25nBCjuo61fW42YBJ5HXFeZVje9z0aVk0x73G4blBRcZ3dRXlXjaxgv2j+0NvijdiMHkH2rxqtO2p7FCStY8me2NjKpjLFMkZz6fyosr+S01SG6LEtGfXGB0FcUqavdHTOpJxsfSmj6nLNbtcK6os6Idqrj14H5V6doqSXUECRyAyEkFFQtjnpx3rGtTl7F27M8rESbVkfePwM0i+061s41hH2d5AHLjDKeOnH0+lfqP4RiRdMhGNjhEB+XGa/J1UlKs3Lv+p4s22zqIlkVyMYzjgjqP8AOKsruaTBHGQMMMcVclZanPJ6snZmXCkEoT0A/nQMHGQRg/Nkc80WIBTsGT8gB5J60xnVWBbO8j7xFX8JK+ISKTLozLmJZPnBGflr8Bv+C21pqWj/AAgj8RwQma3k8VWqLt7pIzKCT7bs4P8Ad/LqwCX1lFctj8VP2GfDYmurW+EJuXur64llNwm7bhjgc9uB/Kvuv4xfEY+G7KS3jKRnLKPnA6d/YYFfU1ItzUUB+VfxT8Yza19okDMYri4z5jdWJ5r5+j0sXUrEqzBh2Hf2r6DCRcYjOH+ItjBp2nx+UzfOoJOen4185CXc0mPkVyRtJ/z6V7ENdBDdu4DOQCcZIxW5ZfKFQ9APlUrz71e4Hm/i6N1uyFzt578j6/lXn5bJJGc7qSVgOh0y6m08pf7zGEJ+ZR91R1r7itNK8Y+EPDHgvxnrOnTWGkeLdEh1DR7u8Ta0tu4yCyjlDx91sMMdMEGrjFuVgOV8X/FWfxE8DKpDwKI2KnoFHpXlU/ip2WVzlpWY9T1xxWsfdA5281e6limkRnG2IkJnPNfp/wD8Efvj74S/Zi/afHx2+ItjZ6voei/DC+iie8Kr5V6tzEVMcjA4Z1dsFQW/dkAEEqVKK5JBaxP+3X+3J8Tf23/2gfEfxL1LUL2bTtG1K5tPhZ4UvMypZaY0n7tIoQSA74yzAksc/N2X3T9nf/gmn/wUI/aJ8Nw6t4E+BfijRfDetSLFPrHie2TRkmhfBHkG6ZGKlcEugPHGV7TKCjDle9wlvZH9/HwJ/Zh8Q+Jf+CWk/wCyF8fZbLQfENl8KtV8O+JNTe/W+t7KYbrq0uTIhIdIGkt2wDysWBt7fz4/D3/ghF+xH4Nmt3+N/wC1p4j8f2Fp5+3wx4QjMUcDozB0+0glfvq2FYoRjkL25oSsxS2PpPSfGH/BDf8AYFs5Lzwt4P8AhP8A8JnpkG2z8UfELXrTW9aW5Qf6zEsziIlhklApHpwK/lv/AGz/ANoXwT8Vv2zvEn7RXwrsdO0g50m88I6vpSk2y6ha+YBPJbhgssbxyBWXKhgqnO4bqqPM1Z7grXPIvit+15+078Z7qMePfjDrcOgWdpHa6X4V8ERvo2nQ2yrhYhGsrtjHq5Jz19PnuSaMpeCFUhuLm2eI3srtLcfN1O8tn06EV0U6acSJSetj+uH/AINWv2rfhx8LfA/xz/Z7+I/jCDw9fav4k/t3wjc6/dlYpIoAkD20eRw5MjOq9WAYD7gFfzu/8FEbP4RP+3h+1dqnwY1OPVvBF58T9Ru/D99p0fkWctjfTtdiFYmQMr28s9zGenUjHTE0oqNa3mKT7nxJDKu1jvPmqcMBxg+n14/SrLS84VCW9j/niu72ai7ryMJu8rFKZlJB2kMCPvEZqu53FGYKpD/IGHHX2+ldChrZkxV5H6p/8EcP26tO/YH/AGspPixq2mXmt+C/EXgW80Txpp2lMpk2yTQSrc7c87RbbTtBYBuAcYHNf8Fnf2hdK/bE/bDHx/8ABngvxd4L8I+JvAENnb6t4t8PNZxXl3b3Ek2yNslSwglQnnJCEjjDHlVLmqN/I6OaNz8qnV4Rs8wSFBgFX3DI7Vn3ErKhb5g7NhgR/L0qZRuCaSMiWbBCkHc3GT2qhP8ANtAUsOnXp/nFEUosne6P2+/4IEfttfDv9jr9qLx5J481EaV4e+IvhVbS6mupwqNcwb2X6ls7VQZLHoDtxX5o/tyeMPAnxE/bC/aV8X/C67tL7wh4k+JF1rA1S2jYJPc3yLPcOCeCqyu0IPTEI68seaX8W6OlaI+KlkkLk5YYb5iT0xSyMpR1dJAGTGVbGKlXS06Afpd/wSh/a41f9k79rLw/4okvrODwp41l0zSvG8V39/7CkjiMx9g3myoWY9ERh34/0PGnivYLfVrJ4ptH1OITaVd20wZJY3G5ehPIBHr29a+Q4lwzlFTXTT+vuPoMmrezm13OV8a28V18PfHVnI8DW0/hq8W4LqGwRC5BPHT5f51/ncftkXEDamdFmkjeZNQeGV40yF2OQwPvxjPrmtcjj/sz+f6FZn8T9Efoz/wbj3em6f8Atz6t8Tb2S4j8KfAz4I67f3GvSArbx6gXSNkdzgMqxvJx0BB7rx+Zv7RH7Rnj34j/ALXXx+/aF+F/xC8SeBrLxP8AFzV7jw54o8M6i1pfXlkJAhDqMoyS7dzo6kE9R6fRTT5rdzwlPRnjXgL4g/E7wZ8T9P8Ajv4b8f67pXxe8M6pc3uk+L7i6N3dfaJQUkeRpC2/chKkNkbSRgDAH6l+Df8Agvf/AMFQfDV/YyXnxs8M32l6XbCJtPvfBcIguec+ZIcGRZB/0zZBwOOpola+hUmf0/f8EPf+C2PxK/br+Let/s1fHnQ/Ad/rMvheS8bW9Atyi3VqQUCyQMcDMhEbBgTlx1z8vDftd+HP+CJPj/8AaF+IfwQ/az+Auh/Af4nadrl7b2nxF8JGTRImi3t5VzLLAojjZlCuPOQ7gRgnDKvPLSZNOUkfz2/8FIP2Ef2V/wBl7S/Anjz9mD9oq5+OvgP4ieJf7HsPDM/i3T9Xu4JCjNH5L2qqDyoUliCCQG6rn4c1z9hL476NPt8QeCvEXgm61REbSE8SaHLFb3QK7lFvIQFmX/aiLKRyD0pbnbSmnqfI/jfwn4g+HXiK58JeL9GvNL1q1iBZWOEb0YDGdpHIz16gnnHGvO2H+b5SBjAxx+NYOyTOiO9ykGJYAIynkbia+qfhsrJpFtuJPmqoXsK8zF/A7G0FfTqe4QL5qBFBAx1YcD0olidkbaV+XOMD0rxpSd2W6Unoh0cQPysw3qBg4xz/AJFSoGhcAhXDAY2rjFZTqe7YXsHfYiYZYgAfe44qPy8Ac/eI7dKmMlLY0jTJdvyg9dvBXvWhbRqUXJycnvgGr57KwvZNMubFUBsbcjhiM1UaJmcOQ+4NkbVxV3ZrGDWhMsbuhGT5mfT+lRyw7mUKTvBPGO/0rTm6omcZJ2Rg6rbKYyx2gqBkMteReIIUEdwQp2iM9/auyjUtY6acEuh4NNxLmMbE9M9aimk/dEEHK5yM16EX0OeXxFJYftDIqKWZiAqjnn6V9Q/CrwTa2tul9endLcjLgp9wAf8A6qpmUtXY7DUrLF1KysXSPGHx1x3/AEr2j4eeKvsFobCVm+z4AEiN8ykVnON02jKWmp7TH44t4zFBO+47f3RZic/n+NZ+pa7ayuI2yiOucPKPm9xXGoW+RjJu2p5d4gsbKW9mntZJPkQMWycbvbt3/wD115vqWp3Vm6pdnNnvO1gPu9yfp1/ya6YwvYVnY5LW/sd5AXgnSQNEQyqOeT/9evC76OS2u5I0jYBW4dk6/St4Q00ELbb23FmJXA2lVxn/ADxVaS6eOQ5RvkOc07W3BNFPUWWRIZyxXk/w9+mf8+lZ7OsijhNwIrSKd7jAN8uC3CtyFHNMEmQT15IHFKUbbCITJKWGVwoPpjH+f61oIyup+Ungcg1O4EbqsSNgjnOB6msYtu3Mc87sEjjINK9vkNK5CMdCDgirca7WHG09cZo6MGbFgrhlLtt2H0r6l+CK/bBe2I3OzyDylB9qiTtZG8dFY9q0pPJ12XTy5SZ7c58w7s464HrXp/hHWtQ0DVopo8bYpQcP90qfb/IrCo1K/wDXY6Y+7v0Nv9pXwvb/ABH+H6eJoPLtr6CIKt1aR7iHTGN655HGD7fr+e+htJHbraTqyrEm1kIwwI7Gqjql3Mpu6syS9VbaRyp+ZhwwP+NZseoS2zxsr7CkuW9x/kVpBJOxB69pOsw6sigvhzgYPaukjkkQAMWYfwnOOfxrpiuWRm4q2iKjWVzPKtxazW0MySAt9s/1bKOMcfh7cV11jqP2Uk3VvZmRceUNPmyp4wc5/Hj/ABr0KLVzzZr37D7qOaSQSWcXlvI+VhhA27sZIANZFyPE20yR6xNY2qN++CRhnXjAP0JPX2PqK9Tl5UtDnekrHPTjx9Dcvu8Wb7F0Bit2kVHAJ4yfw6d6jku/FJVxdat+6VvvO4VT+I7c/jTpwfMri316HFandPsZDrUcEqsSZFnBXH0z/n8q4PWdG09ozfTeIbaaZmbAVzngDqP5/T6V2eyv8zWOkTz6/utEiXGo3ltcBT8m1j1/x/8ArV534y8R6c+lmKwdJV2gJGD938PWiVJWK2PMvDk0Rmy64ySQf8/SvoLwvqChI9rg7TgAHH5149fQ9PDr3tT3fwffp9tjDHrg4xX3B4AvEEcG0shRk2r6/wCcV+U8b1P9ll6H6zwbHlxUT9C/AV2kukxKBluPunoa6DXG8uxnJYbdpwoHK5r+WcTJyr28z9rtoj5u8Jyx3XiLXfMJWOLUQIz034XHP+T/AIevyTeacc4RQA2MVFWMXr6DitCqJVkDrgqFOCMVNBt8tkJLOvqOKw5ZG4nmnaynG0dsdMUwSF5kCkDjOccDFMLG1HMNjAkFhx0wf88VAJS0okf5Ih9xiMZNXCNmK1ps0N+MYUbSTnPH5VVulG1h8yqM/dNaaodtTkrneJGQnjJO7H6D8qwbqRCrruGT/D75pyZtBWRhXyKudvdRuUDpiud2OhIZgRuJ6c0loaONnYeVVVI55Py/N6mlj2gZOcZPXqPetaau9DaLsSHOVGflPUKOTUuAdxDbR3x2qmpXHrsGS5G1H+Xrk4H41fjjDYBU+mFFUrJ2DoWFA5UMSRjt0qvcllxgZX+JSeTQ78oorVmWz4VmCkMxxxTi0YUFiQ/8IzU290HuW7RyzD1zlWzzn2rosb7ZlcksvPIp25UYWsZ7nIC9SRxgc0qxkqAehz24rSCsGxWuoSqOVcbkxxj9apLET8yjoO5rRJKPmKxWng3IC2UG75u3+TVPYmSNpJzyVOAK1jYLakE4UIOCxLDOBioo23bsgo3r6elP4gu1oI5VWXaCeTkjtUkYC8qGKnr82ckelFrRZMk72HDALABvXrx1/wDrU4ZOcgHnBTHNVq0ZSYm35gCAOeSFp/mBcqQDt+4VFNR5pD5lFEgTA3g8NxuJ7+lXU2glSTjjZit9Uc7eppqxVUABZeB79KpapGfs07s3lgwn94fahPmZOp+UPxSZrz40+HrCAlrgakryrn+DHOfwr9AdNs1ttIsQH+/CA+OAK76r/cpHJBWrNGrCIiUAJYqOoGM1rxso65+X+HdjPtXDKm1C50qKZZChlO0E+oX+VJtD4Ukg9OtKLUXrszWVhnT5WJPPGTUTbROSF5/LtRK8b2EndpD4GlG/d8u3pkcY9PatS0dEkQ4G7PIYZH40auS7A9tTei5AKo2xX+YA9KbcptYSHlcAMMfdpcmunUkzTw7YPOegXoKeQ5werZ+Tn+dbXVtR9BVzwC3Rvn4xTcI2dvylD8gxjP8AnFWk5PUREw5AKHOM4I71mTMxZsP3HIFPYiUXJqxFKRsU4PHG7p+H1rBuThgCMnHrjj1rSKknYNv69DIk4zyW6jj6VAGKKCAQc9Wq2tTLqXoVMoByMngAjGavQuFyhG3J696T0Hbc1oMtjA4BJzitGPBUj5gM4DZ4461tG8Y2FFDNqnPUICTweaP3axEkkYPy5POferir6D0Wxlyy7shMEg/Njt/nio3XylyhZWYDLH6daBWaYwGMY2g53cnPU1L96RWkIZsjG4foKptF6Gug2xgEHHoe1Zk7guchguDyD1+lLS9mQVJXAICBth+8SelZcqElipPIxtxwcUle/oTOOhAxXYVYAMv6VW+chxgkhc8inFWloZyWhTlfBLAEc9c0RyYcckHPOfT1rf1CL1LQlzubJ29go6+9TR7mXr8w74x3oBr3SZiGUEkKwOPmFRtnYTtwPpxxVJcz0Od6u5zurvtgb5Wb5Dgg1886226dm3rksecd60TV2ZV7I1vh9Day6vI9w7h3IEbIM8jt+lfVkaGKIAjA4C7h2quZWMKPYaVxubJ5XgjgZqtIFC9G3Yx97I6f4VUVc6ZJMx51cZY5A2en+faochSrEP8AJyRmlZ2MeVqdiwo+UAZ7HrTl5IGPlGP8/pUpG0VZFa4X720g/SuXu4xvIO/bjBwMc1Td7lx3MCYFNxYfLngdKWPaysRnbyFYD+LvWUl1C3vWGLkZIOcdCDz+FWkfcPmUkfXn/PSshJq9kQSNt345z/Fn/wCtU8bMyKvzY7kntTb5EEbqTRXlwuSCCqjq5zVU/OuACQfb09KcotFpWTvsNXgnIbGPlJPBrXtedxV92MblC9KwnLmsXsbS7f7xIC/c9T/kUO2VIDBCi9SKwa5IjM+4JjwSRu3dlrOICMSgJHG7uP8AOa1l7qsBEmc8fxHgY5/zxSodvDnPP8I7VXNJrlCxdYYiATJ3NxnnJz0qk6uGIIIG7GP8auMOVXuAgG0ggFsNxgd6aY1JAIxk84FVJWuiWrmfJGMtx36jrVNlC4bcThj+Jqo6MUko9AUMhzkgE9MdPepNu0kjqexND12I0cdCSN9uM5+8ec+lXIwCoJBz7mrgugmu5OgOTg5YdeMVfjH3QB2+gPtWjW4cqWvUpMeW2kEscdM1WePnpzg5JHFOW5nNXdkVh8mMccnvSA7ztQbt2Mr3/wA8UuljPcuRLjCseQ3UjtU/yrkBiuDk7hQoq4pQb0K8zYJwAc9gKokkbcDHzZbmhabEyj1KUrbn2Y+U/e3en+RVO5JVuAdoHVRWtNGd1FehXP7xAQrgqwwQ3SuP8RNt066yS7BSMenvXbhFesjjx0r0X6Hx3rZzeOynCs/ORjNbWjPkKqABlA355wPev1bCRcaSR+O5pK9dnqWkIS6HaygkZfFexeHFVbiMRruQAcgcV1ytG54snc+2fhvsiktJWUE7QJBmvtbwvaNOq3B4jC/I5YcYrw8X8ZzVHc9Q01NpJyTt4JKcEf0rqLdQQrAAM54X0ryKmr1MYbmgjxx5Z0G3oAP5/pVtU5JfOGAOMelYbmoy5aMIR5ZPGAc9azYmmkBVFKp1yRzQti1sacO9Nu1t6ITxjGD3rSHzhdowHJ3n6dKUZcsWyRVZcgEcn261ZVUfMeCAaIxabS3sVFa2I2UpubB+9/HVb523jJXPTHeh6JNmxPBK5UKULbSO/P5VK0Z+XeWRs84HJoXUauyCVR9zcOenOeKniiTYrZ3FcHb70fCC6F23XIZpW2bT8vy8GnKpUnJBUtjrj/Jo0JbtoRTHEq7CXGCBn/CqOwqDvBXJ4+brimrpgTDcEDAHn25qZGEiruyku7gD2qbWA0YUOQd28bvu4/lU68luMZ++cHmgBpEkjDOI9p45BzTYvmVzuIKsADjpQPYtlvLRRhsFgAc96mXL4Upkr90Z/OmCdmQvIRhMjgce9NiBCuJG+VTxx0zRy+7casXYrYPjO7cnTJ6+2aRbZHkBwQ3pjr/9eol8I42asaqKSnRgUA3DFSbQw4BO3luQKjYlqzIl3E4BwOfmJqQMeRIPOYj/AJaNlfpj9aTA/U6QSE7Y1YAHPynke/6VIQCpYeuHyf8APrX0Edz5YI8ZIXG7I71KIvmJO0hccMOn1rWKVgFUYI3A8kDikKAZIbDAngjrVASLtbAyR6kDv6U0MwPI+UZzuOM0gJS4wDjOO1KSBkZXO3njp+FMBWUBevGfXP51WYEDcCAPYcUgADJGMHYeuKXnBB3DHv8A59KYBHwR1znnI61PnLhWPyqQc+tGwEqqScMCc8dMfnUg7cntjHegBcHa3GOO/FQg9QxHTnjpT6AKHHOMcdMHHNSrng7QWHv0NIAy4ZQSc+mP0NO3Eckn1XAoukgGSsxOSceny/oBQGZU5VvqTwKNgJIn3Y5yQ3JA6VKwG4bS/wAvOKbsr3ARW45AOSe+OlOUDk5wf6U2BIRn5QSenCnmlZj91hjBx06ij7LGOI/Fe/tTRg8kHK9RSFoBUe+/3pobO0E4x2x1pxtoLqTDjJwWUYyP8/WmBgcEE56Zz3ouk9itiNy6kEbl29WY8enFGVI2HJbON2OBSloHK1uShSMDJ4IpCcY5P3hjAod7CuJnOOAwzj5e9WkOckLyv5mktGF7REAywBI6DPOMU4nbn5TlsDigyk7iEjaeCFY45pGbagJI2nqQOaLXJvYUHtk4AG0k0fLuAwSoHY/rSAn25ywHuOOKeGRskk4x6Y6U73C7QzHJyvHfA5o2jPOTtPOB2qYq+4iWPjaCTtPYinZ3ZKgnHXaMZxRKPIgHhgFwwOfXPb6VXckMCi5UH5eKytYBW+baeg78dKROGGRnJ6HvTmnECwCAODwp9OnuaiZghyv6ml10Ab/tnr6etLu3ghQ3J6Y5FG4DCBnBAwp6Gnrx1yB1xR5AOJwDgZPYURucM3TnHzdBSYEqcOTtIC9fcUKGBUIGPPFP7IE5bdtXBDBh7mk3AY4HUjpSegEJcncPu4IpmDkYHOerHpTWugEjJtUEg/7oFS4baTj6cZp3sARsMgByG3f3ac20sSPnAxyvTNDdwHqzJnG0cZCsKkwWJOGB5P0/yK23Asx8KQQx3nrjikZcMAMBuPvLWU9GBNwcLk8qOhpGdUByOd2MioVuoDV5bcVyueOKlXkjGB06nrVxTUgJEHH3iTuOMjikWTkoDyCd30rfmsbx2F2jaCxY/Meh59qR43IYLuBA4Own8/ypwXNKwyldDTTZzR6rcRw2gyXnYngtkHBHIxwehxj8D+c/x113QptWvNA8PCbWbhiwWPT7YzsQDgHpgc478c+hr1MNGTizqwkuWoj8pvjD8C/iZfsJ722vrO3kbcthbwhicnOC3Xpx26+4x8I/FPwBf6LNbabJZ/6RPkAO4Dj3P6+/869OHkfpWAqwq09Nz5+ubVbFxa4Inhb96553fWpEGPm3AAnBPp9K1tqeta0kiYSZyuTwQWG3n86abpOdpGR+dK2wlcxrqfduAb7hHGK5y5fcCxJKg/wjr61cU3KwbGY5G4E8gnjnrWdKHywKFsqBwK05ehnPdDJFKAKuS7Hg7cj61SfTkdzuHmBsDGBjPtXRBWRx1dbnW6J4TjZN7xqv91ccH6VqXfh+2tYpJTlQoPy47+laxlY4HG7Z4P4u+SKcKN6lvljJ6ivjHx3ctLe3AVQgtiyqijtjn8Oa3i7M4ap5ISI8Z3YBPf8AxpI1OfMyBzxnpWx40kovzNzTonhIlYM0b/Ljb09a+2fgV4NtPEiRh4PKM5A3mL5uB6U1a+pcZan1X4l+A9vFoxQQovmQ+ZC8Zwfxx61+cXxS8G654F1abfb3MlnJKTuVThMD+XX/APV0GLns7o86tr/7QFA/ecjoO/pWj5ZbLEBAMfj70hxldGSLny7gpuOARg9q1rRUZyC6xh2Aw3fnsaA50aaJHFIu5CWIH70DAI45IPetyy0C51RRLaQbokfEsgHI9cflWUrdBu0W2fYP7PnjbTvhXrdk10JGWW5Q7MnLHgdPpn24r+jPwp8W/Cnjbw54avPDukWmi3tnAoeOUBlL4HRSM4JycH155yTnayJqVG5eh9P+GtQ8e+LtFudB8Q/BXwr408B3gUtd/wBmS3N2Zc/7MpBGD12Bh75Ir82f2h/2Q9FjOteI/D3gH4o/CrUEmJWKP4V6je6PIONpYxxFh07Ekg+wp8kVY56WKqxlpqfAPw8+LFh8M/ESaf4rmNoocZuLO1mjWNs4KyRyqsikEY5XtntX7s/s4/HWfUdHgufCniqLV9NWFHfTpLnczLgcDJypXJ9R1HQiqp2ieZmcI1VzdT9NvA3xK07xBAguCIJmCB4i/OSPf3/nXqokV0EkZVg564zW+x880+YgaMHcxB3AcnOKotG4ZuCRnuOTSMJKzOX12BPJJ3HaGJ68da5nwkzZmYthVlbPHbNNkHpkJ5GOigHLD8P8atDJZT6f3R1rWNnoDSepP8zY4Oc4GB0ppz1VT8p+bcKoxGt8ucMQT6rVWUDgdVc4HP8An0oEVmjK5JyDgZrj/izH9r8C3VvJHuVIGQBV+8pB4x+NPYaV3Y/I7/glrfvD8U/jDpUcHlRR+L9WjdTgs7li2Tn3i4HYY9a/b9mO8hl2vk8Y/lREqWmhCyFckA4Ho3Y01SQeSQdmBgfrQQOwyqTg7cdR39qReMZz1OcUbAThQBy3I9BzT49xwTnano3SkBZi+ZzjPB9fyrds12sFLDcOfmXpQB0MONgVvkbJ5YVeSAkqedox70AS+XjkH5RjPFDfOWCggqckAdaAHbeAMnP1pHyCSAflABYAcUAKhG0Bhtz0JNOIAwCce+KVwGEMASfvdhjr7Uu3bn5c884NZWNIR6jlkR2EQZEkPC+YODn2rvPDOgeHdQvpNK1ueKG/tbf7TJ9sgK27R9SqvjGcDOTwecGl0Nbc2h7I/wAMLXw9qmlXVje2streW3nvoE9sFt54V+8tvdBiA4DK4BUhgcZycjx/4ifs7eFfGlyfEXg3xTNofiGyl846NOsnmJN2xIv3gSDgjGMAZyOMZXbdjojGcV6Hb+D5LH4ufDa7+Efjm9Sy8daDIrG8QlEneFnFvKQMZADFcjAJXIAwFH5nfFf4beONA8Z6jo2p2cl/Z29ygv8AV7aaMtJhj5Y8osGGCvLKCMY6fw8leTsVTu9jTi+Gt+unLeXiqqhN0SRrtAHvnrwK8+vvDs8bu8i7YgOWxgcCuKaszW90cpr/AIK8a+JvD1xpegpYZmD7Jb2QqsZ/gO0DJ5H+c18YeJ/hX+01oV7NHfeGdG1/QPPHm6jpOvxwtCmephkGWwP7p6noO2Eab516mtPQ8q1LxnpWkagNI8X+E5Q+5Q32iHbIB/FiRcgdvUfrXE+Irnwv5lwfDqGytymPLYksfrn8f/r4zQ8PedmehQrcp8v+LLTyZp7onaryEtxxivMJAGclGLsxHC0vq9j2aVdPcbCimVdyMcMdzE/1rp7KOISqoX7vUnoa9HC4e2plXrpROugtEjAKc7zjBUcVsQGIfISN2eoOOc/pXtU6bsedKbeqH4wdxIClsbifSpUG7hcjk5B7V6FKFjhk7skjUqSQM98MOaryHGRtyD+NdcFexJTkiHGBznP0qtJbhcYUZycg8murRMDHuLYKG+Uct/CtZYtJEYAA+3FEVdgSrA6nkcZ5+Xn862LaArlgN+1BtLLwTXXCLsBsW0SqR0DO2BntXS2sXUk/KSB8owK2hFuQG1a8NtQYB/i25rRaDei467sY29fpW0Yt6AZ100MKtvZQ+3jHGf0rl7u/t9hO7cowM5/z6VaXKXCPMzmDdJIWCknBweOc1Ul5UEnac5O7PArgqyvLU6KasMFyqjgneCPlx1qeC4yxJIOe23ivLqe62d1PWxrSSR+THtx87EMVUYGK898QQJPvw22TkKuSMn2ry6rvKx6MXZWPGtTEiSeRICzb+D61ysscsk4RZiAxwqKpzu6ADn1rk5WmW5qzR9d6Pp9za+GNMaW2k3GzBmCgAnAzn/PrXpf7Pljd+ItT1Oe2Ils9MvpI3uJCf4sMMg9CBlce34VwZrXlhMsnU+R5tepaB+wPwO8LvczWcd3aOYUlG+THAAwc5/P/AD0+19NtoraKOOLbEkJAHyYUj/Ir8gwytFep5km4o0QVZgpPyjHOP8mldS2GQ9GBHFdmxzkyhSgBPOSee1P+VXABA+f5RnPvVRsrAMb5sYBADDPNRbAM5OVGOpwBStdBzXY+Jo1Xkjhj8mev+c18Rf8ABQT4K2H7Qv7LvxT8Gw2ytqmn6OLnTpki3SrNFl8gjnqg57Zrty+UaddX7gfx9fsk/tCeGfg/qmu/Dv4gWF1ofiLStauLAm7TYqTq7F1Oeh69ug9QRUH7QPx00fW/F2o2VvqsEllK6vHLFJvQKRxg+nOPfmvvqWFb1A+W9V8V294sax3kUkQJJ+bt2xV3RfFmhJKschDlQAytgE8V6EI8qA4D4zaxoupw28ekybSsQBTdjDev4nJ//VXzNFbGNmMpJAJwAa76YF75YdhIBBOPmH61btX2up3LtU5wRnNap6gcV4sVBI0jk5cYH5+v415n/q2L5G1fuo6gg4+tEYya1A+9P+CcX7Klx+1j8drw+Kmu7b4VfC21tLzxzLp8blplmLiOMYHHMbZb+EAnrgr6T+2/8fdG+LnxKvvh38M7BNI+D/wovX0/wuludv214vlSVzycqoIAz8oY8li1awnyzsugHwxKlz8yEFdqjY3rxjP8/wBaozb8lNw29DkZzVgdL4K8EeIPi54u8JfC3wNb3Gr+K/GXiWx0+LStMiDTslxOIVVW5Cs7sFHQ/e6YyP6Qf+Cnf7Jvwg/Yd/ZM/Z6/Z58Iia38e+JdW06/udUuZVS+mFj5RvHlIUHa8U7rsGAo4GMcqVlZFbtH4a+G9Rt/DvizQfEa3MMMmja5a3jl4wyt5bcrIpG1lZcqwPBBx0r+iSX/AIOHPiPYfDbT/AEWh32sa5pWkJaQeICklksrxrgO8tvLGrHgn5cA+oxynTlO9jOUuX8T+kP/AIN5f26vHP7b/wAC/jn/AMLO1C3u9f8AAHxDhtbaylupJ5fsM8B+djIzMVLxyJtJOPL9GAH8Wv7ePxD+M/g39pX47fBTxP8AEnxld6X4B+LWvaZo+i2GrPZWD2qTkxs0cYDyZDEncxUk4AHQYRj0W4pWZ+fsbNEElmYzAMSu9c4PXJznPWrTXCSDrsyeRnCkfQCu5UkrLqZlJp/LyVZvvYwW6Uv9ov8Ad2sDzg46j/OaElFWC9j9Lf8Agjf4M+HXxh/4KF/A74PfE4Pc+D/HOrala39ibvyRM0lmcQyf89EkKbNvQs69doB+6f8Ag4l/Yj+Ef7EX7SvwA1z4JeE38M/D34oeF9Rm8VaRpwWOETQlYY41YJnduUNvYsx3/MSFGM4cjrr1LveOp/PJJqAE7CKB40L/ALuCSP5hn/8AXR57FSW3KWY8YPPtXde2nXYw5btldLvzeSrDeSqEfxYqrezXMKrsU/MOEYcscZwKKlS0uwRjY6n4PeLYPCPxn+E3i/VI7e80zQPiJod1qWj3EYaK7hivoJDG4IwVby9pyCNrNkV/cv8A8HDnwK+FPir/AIJkfDf44+AvCmmeFtP8N654Y1bOjactp9m06dP9JEiqARmCadCOuc5ySa452cvIvW6P4FZIUXyZbEXK2t1GssCznojgEZHbr+FQPIzKEHO3I/H3reUeVLuQl77KTN1BAyBzxVGWd484OWIODjgGoZUFdnofwD0jQPEPx7+EnhTxZBE+h+O/HVlpOq3LwKYIEuXEaSzAqf3e5lDdSN2cNgKf3q/4L2/8E/vhB+wvovwE+JHwUttVt/hD400qaw1CHUL+bUJLXV3eIwRJJOzFI3QzuQDhfKbqeTw1GoVdDqtZ2P5rtTt5o2V3QJwWO2PaceuOlYDEHo2BjODTin0EZ15LJZXen31s8kVzaT8SwOQ+wjkDB4PQ57EduCP78f8AgjL+2jYftIfsreGvA3ibxNHP8QvhvZWlio1G7HmXSLAqFRk7mbfGx6dWA46V5maYX6zhGuq1+5HXh67oVFLoj9VPFevaZZ+EPEVtKjzSXmj3/lyxsNrMLaRQhB7/ADsefr0Ff5v37WetR6p8WNWsdzRw6Vq9yt4Wb+IOQVOf9ok59j6ZrhyalyUbeb/Q78yqNT17I7T9mr9p7xJ8EfAH7RfgvQbtNPvPj58OovCcV1pmFa201VulnlLA5WQx3hxs5OMkjdivnKC40+NTYabYPaWFq2y3+bknH3ufXHA7DA9q9/kVzxu4bdrNtPDr2pA4RVfaDsffiQbuR+lZ1Y2bHHc+7f8AgmH8cPEvwF/4KMfskeORqsVloviT4oafpGpQ2FqsBGjyzw/bPMkUAuqhFf58lSN2cYx+xH/B0h8C/Dnh79sb4NfHPQblr/wx8c/h3JJqunadqpVZdQsISzSTKpGf3T2gAJx0J+6MZqm5VkvkXB2R/M1bRWemvaXmjQra3drdwTrMwMzReVKsoX5yflLIuRxnH0NfvF+zP/wXr+Ofwz0zSvBv7R3gvwx8cPhxbRw2+p6tbaUINat4VIAfYXEZYAZ3IqnI+8OoaotxeoRm9D9XfjL8EP2Bf+C2vwImv/2UdA8OfDL9qHw3Pa3Gg6p4g0A6TqHnPKvnQXzWiyzXFvIpkUBg4D4IwwJP8gv7Vn7JXx5/Y2+IGr+DPjZ4Pl8O6fYatdWdl410ySS98PXctu22WKO7Ma+VIpUnZKqHH6ctWm4ya7HZTqPZnzhFcxeZHGhDqwUpIGyGz3B9OK+t/hntOjRBlJIA/OvJxmlN9zvoWcj2aAhADk5cEYB645xirTMqrtJO0gk89a8By1Ozl1KsRYSeZn5O3GOlWxKHYISCwOQV647Vz1VyhyjlUIXLDDKvHNMEe7JVcjGSQKqLcTTYXHQDdx0GKs233ioORj04FJSa32KSb2NFWUpzztX16VEG+c5PGACCf8+1aKV0TYk+Xjght3y49aj2hVOck7jtI6VvT0Hcw7xNyyb2bKj5OwzivG/FMsYS4RQ+7pzxXTR0kaqGnmeDXm3zGCD7j/jmstnJbH3QQOWHFepTfMjjl8TNzw0EOs2wbnawJ29BzX1dpN8/mLEpCpsG7YMf561bTOZu2puzQkqwIwXGOeOKo6XqEunXhjjWZTHMC+0ZyD6U7XdjGUj748Ofs4+IPif4JXXvDskhv7ay86O0jh3SbVAB46df0ArwrW/AXjLQrtIdb067gaD5fMmPy5HYAjPv9f0XIkjOMrnnd5q97ZXz6fq+jalp6IcRXklt+6kHs49R0/zjBvdU0rUYpNlxERGRuSRNrAHHJyP8mtFDQd0jxjXLmCzuZmt5lTy3OEV+D9O1TfDfwX49+L/iRvD3gTwNrXjLWUIP9naMERjnAGXchVGSOSR1HeqhC5HMdX8bP2cvjr+zZrOm6n8V/h/qWg+GtUtFOoiRQy6XOVyC0i8SR853jAGc/MvzDxDXrJofInjdXhdQ6Fc/dPNJK+/9W0LjaSXmYdzIkkDKzEovQgd/8isVbkhjtOQgALHmtVFJlSJI5nAYjGAM/dB709W4JwFycAsOh96mQrWICzBw27BB549P/wBVaEU5IAIHJ9KytoDGNIWBweA3159qxWkYOVLYUcgnv9PypqPMwWrHRMSwIywDZUVJGzq5KtnZywVf8+tS3sB0sDJsjcn5Xxyx6Yr6r/Zlj8zXmV1LI90Rye2f8KyqWWjN6Vz23XontPEKyQsY/wDTCrOo5UBuR/SuvKqNUtiHUwNEGDDt259q5pM7IqN0eveBNUsbuDV/CupRxz210QfMkfCpkfex3r5Q+K3w/h0TWp59OVoorhueARjHX6/59DVQ/ieRH2Txy70zy1kinVmwDiUDgf8A16841eKW0U7lJTJ6ntXRFas5xuha3NazqsbfxdjzXt+m6yZoUaQfOoyCDgH/AD79KveQeZDd6mW34lIbJA2nH+eleE/EDx34j0VwliXCqTjavX/OK9XCSTkcFaHvHhX/AAvXxzGXHnT+SGIRZ2I/XORUQ+PHi9Xl+1Xk8nmkbnt2Kjt6nrjvz+nHvRcWrHJypsWX4+a/KDGs0/zjG+RiRj/GsvUPjTrV1bNE11cnAwULE9P/ANdbNez1sZSVmcXdfEjWGTMd1Nu5yN9ZsvxI16b5DMzxA87z/n0rbZXNY7GDe+JdUvCUe5dVdwcFsgYqhHeynKGR9rcEelZr3XqUdvYT7Il+UkHGNp/z6V7L4bb91FsJ24BPNeDjLKR7GE1se++D5pTfwtkbUCgfL1r7q+Hdw7C0AB3cDgZyM4r8f43nbBzt2P2HhKnevE/Sj4bCFNEQyqyDaBkjk10+tqo0e4faJWwcLnHy/wCP+FfzHVqN1bH6/H4D538MIn9r6rJGg/d3oyTH9/PGfrx7/WvT5H4VcghsYwOgqpRsx09SHZ5jgufkQHKetG9onIRf3eAQ2cc1nyrU2Gk+aiqAw67uOn4VWRZkIKqxRSepxU8lhl+2dm35G7AIODirkBkVdjkfOx2AL0GK0b6BsWXmQ7FMnK9EA/nUk+x4CdxOBg4NFrpoGrHHXt1tmWMoxQnG5T6ViXtuuwsoO7rgCn10No7GHdq7RqVGCh71zzl2kbcPlXHy46+tOKWpolyisCNmA20gjC8EU/5TnkjI9e1OLsaPTREjbTjaB0654pN3lqefXPFWmmNXauWI5QSpUnp0FWUZ14U859KejaQFsdnyRjG41HM29OFJySOT/Oq2dmKNjNL/ALwqR8ydSR1pvlbudxUqc5JyKOVgyzaIXc+gbua6ebZsPkuQ5iyqsPf1pWszDlsYwjfeDn50PDY/znrV7awWPapJkf5XA+6fejzKbuQyBF/dkDf/ABDHWs0rtwygnk/Lnn/PNaSukIrkeYx8w7Y8nIx271UnhERbAOB6GtV724jIlyXG4/LkZx0Gajc4/wBkZOdx/rW3NbcduXUco4G7PJ44p7OOASEwAACaqK0ZMtdx6d2JJP8AP2qVuwGfvZO2ps27LqZONnzLYZJ9zIKgk/wikVHba/PGNwz+tVK0djKV9S84KiLzB/u4AFWIl6dSMjaM9OapyvdGRqg8AAFQvcHjrWZrs+NJkVVLMFIJ9Pf9a0Glc/J/xrGx/aH0doA0ogtiZHX+D5eh/D+VfojAyHSrKJQd6RESHH3h612V01QjfscVP+K/66lm2kWPaI1J3H72Oa2FUtkEbWwM8c1yaWudi0RaSQ4ZMld1C71wMgt14FJXZcl71hyphWYnuR071RkbE27POfl4/wA+tFrpomScbEkfCvGxIX13d619NQAAMC4VuMD1p20HZJHTwKADtbCv/Djn359ar3Z/cnOEZAcA85A//VTjuSYysN6lckFsHg5Ax/jVkK6k7mwox1Wm0orUd7xImY/OqoTtH3gcYp8exlORx225/OrhJx17CIpztwx3KoPOB0x61kyAB5CRsZj/ABGtE7aAQTcKFz8vU5OeawJdys5YkpjkYpq0tiWtjOYkkgDBbhPlzmqu1w4X/ay3y8VqTKNjQQ427wSoI7YBqzCTnoBtJ6inpa4ldaI14jgfe+UAcA9K1llIhQBVcZJ6c/jVXcZIm1noUizHBB6NSu24jbu27cHJrXYF3M7IViFGckBmb+X6UqkDKOwbcfl45zTvYE7xGgBCRjdkDp2qUqPlyM7eTxRsO8Urs0I12p1YnPC4/nVJx5jgqCF6UkovUVrlNmZlIK7gM4AGKzJUZWyTzjOQKtRutSHd7FNiMgs20hhg7sZqN9i4BGeeW7EelaW5VoKZnSNsc4A2E8bhTyu4qQNo2kcryPfiiK93Q546ksYPAAcjOC2OD/nFXUUDuOT3NWkOztYXlyAMcNyoHepzgqFHBUjcSeK1jpG6M97HLa6u2CQ5UJsP8q+bNUkRpZJACFVscHgc09DCqnbQ6b4XqkmqHzQfvuVYt93nivqpThAPlfkYO6ly81zKjG8iUrkcdM881SuQ3AB6N6dRT2udRkyk7ipOOf8AP8qpBdwKgNnPc55qmtDB72sWBlSnzck+nH0xUg2kgP046HFLoax7Fe43AHA+X/d4HvXO3S7snIBHBBHb2oe5qklZvY5+5XGVwcZPHpVYfKDjjjmpbsKat6jkCblYZ+/61Kyn5mJIKHPljv8AWsLDUXEahDYyDwfm3irjJxkYAwDuA/pTs0ncpK5QaRTuXkE5xx3qtJFwSpO3H3QORQ2zR63Qqq2VbHTGPc+la1rHtLHdk5HI4xWEkou76C2NQPtAGcZ746VGzBQfl3bie3elGnZJMCrJtCsWBwD/ABHnPtVBjtXrncCMYocXIa3BkbAYD5gBu3DjHtUYzu4yVyB25NaQSqO4S0di5u+VRjIA446Gqw/eMSGwoxxt5NXayBIjOTjAYE9BilA3cLncMjG2mlqK1itLgAkgnaBxjriqLR7sYIUfyxU/CrEzu1ZCMNu7AOAODTo9pQcHr6ZqjL3ozv0GEYcjntwoq/F93oRjPUVrFcpb0jYsoAzLhiqk/Nz2q0Q2wnBDKOGBwAB396tyJ0ldlTaGDFCdyj5g3XNQSHBY7uVA6CkjKoUny7YXaAeMAVNEmxg27pjJx29qZnuy0nyjLKwG76GnsCwboFb27Uloyk43sVX3cL8vzN/D7VQbJ+8GIznpzTvbUUbadituDb8dB04qjIytuHHyjk461pTdjGUV1XUgkOxBwSFJJXNcH4nnMdjclXx8hzj3r0cCr10vM87H6YdnyRqCh75zkMgk4Cjmug0u28txt6sARt78V+r4dWgkfjeZyf1iVu5694dgDwiSXcGB+WPPWvW/DjAzoscZCqwMpI/AVtNLU8duyPsL4cRbRC7EOruuzcK+6vCJC2UOHYqjAbdvbH/168LFL32Z2949dtQphj8s5VuhA5zWlAu1lMhIVD6dfrXlVYrczjHlRaVhMpAx947dw61oRSpsVTmQfTnNc9hjmj3fe+dW7ehzVNYWIcb9r/wqDR1Ant7ZdoXP3jnYw71f3Ff3ZBAT0HrVTjFxtsUlsWFOQAo3H26inpJtyhJDA8NjrTjJKwR+IT5pDwOE68e9SRwh3VhxtHAx1qNbP0No2sX4ynKFMnsRUjqHDYHzY/zindjV7Mx54mYtIoKtyFwOatWzO8QLDY6n7uaTB6OxfX5URWX5g3XPX+lMLY+UDk9mGOKYdCEhAo5yR93Ax/nvSMo2rsBJY9B29RRcRnt5hVkJKMrcHP8An2qJiYxESjfM3zY+tIDbhlVdoZiFcfL1rTQjO84DhSAfQe9GwDBKVd1PKKRjj/PrTYwEYiNiykk7cdaLD3NNIyx6AK4GQeamjTZv4LEn5ADxSRLT6FSRI2cOrHCHGCO/frUShWYk5HzYOTVSsmNballFZUOxiQvcmpI1YkBiAwHJzgc1nUV1YfW5qW8OxTJvIABwf6daV5PL7sAx7cVnuBTLFZSUXO0ZJBrUtFDSKGDBcZYjr09uf/1Uugj9T/MQkZXc64+WMgdelNCorBdx4+9X0Wy9D5cURDepYnn2wKeTt3EAewA/lVxVkAjcgFRj/Gkx8oXHfnmq2YDgSFHzDGTkf5/CjI5BAY89O9AAMZIGQe/rQ2WzjOc8c4oAezBUJyCSBnmmZHzcMW29P/rUALtVgByOeWz1oHGcnofSgBQxVwNp3ew7e9WONowSDnnjpT30AA2OT1HHJ709WVduVOe+40bAIXJPKnAAwxFQlM7fmK88cdae6AfGpQnLHbgdf5VMTjA6cnqaatYBF54YBsDAweac2MEdweMdahagIvykFsnA6d6f5gOAV5GMcU9wFX5W3Kdm446df8/0py5GOCf940nC7AVl3YwGJX0pS7rgAEgH5uOMe/tVb7gIpJYnPK4I4qRmJxx07Edf88U2DHbiAuQN5Hbv+FKdwUsMj5s8DkVOwBuDcchl56Y/Klztx8jZyflAoQWRL5gO0KcN6Fag3fMAAMclj3xSbG2uom5WyNjZGMHfn8xTkABHOcHPWmEtbDZCeih8YGOfb/61M2EgHJIz1xigNL2LCMF+7g89xQjSK/3VKk/hRsKS90sN8rDgHPcDv7U4YLFRgZIw2RQc4HljuAwDg44xQFC5G7uflA60gG4x09Tg09o1LDqpwMe/FPYYrDgrnjJ6n0qVT1wOg6Ke3vQIjU8kYZiD1B6U5pQcqpGc+lNNdQGhQBuMgP4kU9ZdpHB24G0g96m19BlgAEEjG496gfGDuGTninFNKwg2oMbSTjJ3Z6UueR0yvfbRJ7WATcEHXt1pQ6k9RkHHI61ztWYDHVlIwwxnuKl3KuDnHA5xxTXuy1Ajf+IjO7OOlCNjHXIzuB60gHZyWZgRhcDJxmgHn7wxjkZ+9Q0BKD8o5ww/vHrQXYdMgbuT3o2Ass4UDjPPYf55qKQgKOHH/AqGrMBodGbGCeBih2VcYJ4PemBNGWILEbsDoOMikRgS2SQOMj2pMB2zdgJlRjLdyaVOCvTjlhjP4mnZsCc8EELgYHapsrGpZjjt1wc1vfmAIwCxBY7sDjb/AEoZHOE4xnjd196mVMCST90VHXJxnsKRk2ruO7cD6VFuVgJET15xyePWp96gHnLEf3elCX4ASRyMCqhTktwcdKndVcYUYKgcHvWtjeOw3/VBQQNoc7jj09aqapOumW8F3NcwIs8ZdYfOBfaDjkdun+c1pSi3MZ5drWt2WpJJBPMotplKYM+zcuDkZP1rynWtG8G+H9Bur7S7jR/MChJHik3ylmOGAz0HPO04AwM9M/SYSm3Cx0UFdn5zftJfHHwp4d06ewi1OwNzahjc3TXACqwzkKc4Pfnv79T/AD//ALQPxw0zxXqhtrS4j1Cd5SY9t1nPXr/nqB6ZrocVt2PuskdqTfU8J0fxXbMBCsn71ydyqudrZ6c11b+I7MJuM65YZAU9PrT5Xa59FGXboVl8VaYm7zZtrniPa/cetSRawkskhEkYV8Y561KuinO2hJI+4Egl27Kv/wBes+RWOSBljwy46fWt4rlHfS5QfeGYkcIePkx0rObcclssFPY46e/rVJbGLu5WNSK0SZTwXTbgkH7v19K2rLSlndeVfaBsOelbxbjFGNSNz0Ky0loo0Dg+yr2+tU9Xs0+zSJJIAQCeTTOCr7quj49+JWoJYFirhYdp3AnnP8sYr4W8SarHeajcFHLLJO33jkf/AKq6opcyPHxMrI5uRcgDBJ45qWKIhWUKT0wdvStTzJPRs7Hwf9mm1KCC7CiAnOZD3r9Q/gNpGnabHZXskYEDIOUOMjHX26U9jOU+V6H1rPevrIULJA8dvEEgghQHao7dT/8Ar+tePePPBGka9ZSPeRWjsiuj+eo6HO7n29P59zYmVz83/FXw90rQdUubS3jhSNZmKsq7RtJ4xjpxVTSvBcN0yogMpk/vDhRSNIyVirrfwuktd0+dkROVVOCTx0rkItIS0O1vmIbA8wZIxQO6Z6B4N8MR6/q1tZNEGR2HmHoFBOMn/Pav0S0L9i7w1qFnDIfi9aeGxN8zlPDHmouB3AmGR1HXPp2qZrQynUcDC1T4Z/DTwfrMaW+r3XibVrC4C+ZdWyQJJz99EUkryvAyRxz0r9Kf2afD994n06N9KsZZSgA8qAnKAEZxn9OayRlKpufsZ8Fb79pHwG0aeC/Cuq2tpdWMqTWXjDw4txpVwgXcgc5DglvlBibd854I4r3XTv239IsY30j45/s7eLvBeqaescU0vg/X5rnSSvd1hVlXbz6E88nIIrRQVtTzK2jZzeveHP8AgmP+1LDfp4m0rQvCviO8kdbjW9Q0A2M7ZAGS5QEtk4JG4dK8F13/AIIv2ng2G7+IH7Lnxpu7eeKHzrPQmmjnimiIyqSRsy43DjaByOmOMVypHOqklFp6o8A8D/GPxV8MvGb/AA7+NGkXPh7xDGxjtdQEO21uJFBwY3PDAgDv78EMo/TP4eePrTV7CDE/nLkYKyAk+nFM56kU9Vse1QIZI0fy3VZOme9QTJtBwWzu+UZ6c092cM1ocr4gX/iXTICPMcgA9xzXG+Dh5c9xHMGwJT0HUUGLuemxJ94qctnG09MVaznDA7Bj7xGa0p6MI3tqWOdo59/u88elINwAJzw+AB1NWYdBAA25ix2A4yR6f/qqrIinJzxnGQaAK7sQqop6tjO6uX+Jkcg8BapcLIiGEx/vJFyAc4zjuBnkeg96ew47n4y/8EybWbTv2jvjRaRvPK6+Nr0PcXLf6yUwyMWK9Ork/Q+1fu/uEQbLDD5GSOpHvRcqW9mRYY7iVO11HI9KjI6Ahsj26UED1GVIAJ49P0qM5AUd844NIZL6Engjj2xUqkLhSRjcetAi1CCjAgEfNzx+VdFZjcUOeN33TQB0MYKbRgjB54q8kmGHDcenagBwycBckA+nFRn7zEMQMDGBQBKoz278lj0pjAgAYB+bhiDSeiK5XYcwJBO3pwaUYOD2B9etZC1Qm7HXp7iqVtruiR67aaHfXtpa396f9Bt7p9omb+6CeNx5wOpwcdKRurPRG58QfhVba7pnh3xd8P8Ax7J4R+IfhqU/a/DWoWLz6fq0G8Fo2DHajqpbJH3sYODtcem6P8VrS40XRfBOu6XBousWO8p5U3nW14WyWVCVBVhn7pzkeuDUVHaJUW1E9V8KaroV5oVx4Z1C5mXStxTTp2jw+ltwy+W2M+VkD7p+XkcDpw2t2fjzw14qtXgt47pNAgF0k7TrEup2wb96iSfd80qQQrABh3zwMHK2x1qfPoc7q/gy60z4raB8ZvBevxz+FbuYDxbp+ozBJNNjfLHdH/zzMjEn0PHI2sPd/wDhGtAudY0ibV7cQx35YzySxsI7jdkoUzweGQ5HHTjucmnPUqmuXU84+Ium+DdBJ8Oajopmu5JSUlsLgpujZdwJJ6Nj8ORxgHPxd4y+EVwn23xPp+qwvoenw+Zf2E9sytEgON5254HUnp19q45RvJpFK2iPIpLK8vNkWkXkMZdgrzA71UDrx36n/PNej6Z4a1JYilwLzWrVioZbwqqMcchQAPX9ayStYuC1PMPGv7PvgnxfAWv9Lh027ltgT5C+fFuPXBIzxx2/pn8tfiz8Abv4Z+IruSO1/tHw9dOQ0scn+rBAIIyOnPUdOOo6dFO09OxtF8rPkbxP4N0mCS6MdxIUl3N5MoOFHqD2FfNGs2sFjfZSUMHcrGAcZP8AjXQ486O1VLDbeRPMVvL2F2IyxP8AKuhtY8b/AE45x1r0KNNNeRz1KkmzXt5XUFc+uf6VqRTkADbzwASK76cCOdmlHw6knCdc44zVpME4xjgc11QWxmSleigjPpmm+WCuMFeeSRXTFdjJ2uNNtnJXIUDtUIgB4YMeTz04roSbYuVsp3FmM7sFRtB+as9rQlSwH3T1PArWEbIavFjorNjwysrJ79M1NCoORsYHPynPcelbwehqndGjGgJG3jDfN7VuWzYBGVICjp/hW1O72A3I5IEVmaSJURSXLJyB/kf5zXM33jfS4i0VvKZnQ4b/AOtW0bx1A4i+8Wfa5XW3LNEPvFiMZrJF67OCWYruzu4Az6fWpqzlDbob01yrUV75ISUB+bA5U+tV57kBRhweDnca4Kkrm0I2MiXUkRhGr/c5yenNWbTV4rWVZJXPk85XPfPWvPk9TrpvXQ028V6VC7+dKsSQnMYY5L5rx/xR8VdHF3Pa2y/MmRGSvLe/6f55ry6qtOx6Mb2seA638S7KO6aO4n3SsSXWEBiP88/lXT+ENTHiG/sFti7p9sjYrt+cKGHXH0/T8o5UpIxlK5+w3wZ+F+oeIfD73V3ZNqFt5gWLzIy208Hb8vbkHB9fz6D4c6VY6L8RvEfhibSINLt0MNxAbTKm4fADFwPTgDPYdew+F4lxDd4rovxPKqzcps/V74QWG3SIigZXUjCFfUDivcoUCEhg24gELnGTx/niviaOt2uhyTd2X1fbhSM+u1cfhT/lOMkIG6F+1b21IJmRtrFRv2DJCjt9Kh2bcndzu6c5osrASPKF7AbOzL61necC4LDERcgu5woH1qbEU4tstxzWq4UzQDoQS+OPWua8T+J7Dwxpd5eW3hm98U6reK6R6faXCRW/l7G3meVsryCFC4OSc9jXXhI81eK7mri0j+Mb/grR8H/BMPjfxR8XvAngiTwrqVyttP4v0rSLWSe2hukmlWeV3A2lds0Hz8YWHoNpr8HLzWZ7uV5Y7pZwzMpKNn5gemevGMV+pUk/ZJgovkuyaPUpVjVWZx2yTUv9pSrswxBXvu5raMbskinuJLnLSytuI/jHH4VnlCHwWPGO2RW8NwHysNhVSSdvy5HANNiOCXyoPAZR6DNa63A57xPCWszKis23HIGTXBaB4b8S+N/Ffhz4f+DNDu/EXjPxjrVpp/hrSbRPmku7iZIYVz6tJIiryOWGT3Gq5ooZ/dD+xr/wSV+Nn7NP7AnibTvBV94Xl+NnxchuP+EvurzUJIrcrdWMSxWtrKI8yeUARu+6xZ8FQRj8CvHX/BDf/god8N9E13WNH8K+EPGmk2xmuJ57XxMwuGIO58NNDGrt1+UNnPC44AiLsxM/Ofwd8JPiv8RfEF14L8B/DzxV438ZaZawT6/o/gzw/caq1lA6Bo5ZfIRtqOpUrkZcMMAnp2v/AAxh+2NHdf8AEx/Ze+PFnZkhpLx/hfeiKOMHBZmKLtz2VsHn6Y6YbNgf0wf8EHP+CXPiHw/478eftR/Hj4K+MNIvfhfoltN8K9A8caE9lcPrEshKXphfhhEiNt3ZVXkV+sYx+fn/AAUp8L/tu/thftTeMPiLpHwT+LXjHwjpN1faN4LbQ/B17c2Nlbxy/OY5BH5ZLsg3DcrfKO5wuai5Ta6oJXSPy78UfC/4ofDOeTSPir8MfHHw01MQOYrTxnoUlg9z5e0O0HmKN6jenI4G4Z61xtnObqULC0bRQHDPuwA/90A9ePX8a6YwcdzOZ/Qr/wAEAP8AgoBYfsPeJfjx4Z1LRb7XW+JWs2Z8P6fpXhi61e7aUh3kgjitgXy7tG4OGC7SArEla/Of/gpf428XfEP9tj40/Efxj4O174da14kv7K9tvBvirQJtNu1smtowbjyZkUlZZ/OYPj5h82cscYezaq37EnxVBOXjVpD0GQxI6/hUm7OACM545/z/AJNdbg1vuTsAEm7CfMWHHuf8is6W8SFVW4OyS4nEVsioWd3J6BQDn+nPpQ7aAe+/sNfFK9+Cv7dP7NHxLsvDfiLV28E/FzSptU/4lri1axkk23MiuSCZIlCsv8O5QScLx/bv/wAHMv7NXxC/ag/Zu/Zz8dfBjw7J4t8U6F4xjbTrGxsXuZBa3kH2gyMiAsyZtk4Hv6kjj0p1Cup/IroH/BJr/gpH8RdWtX0v9n/xVF9qjjhiTVbD7BZqAMZBkKnHOeVJyTmvpXw7/wAG/n/BVLV7qa2l+H/wk8N2iWolGpa94ruJs5ySvlxLkEY7kdtu6uv65Rpws/6/4cOSR+afjr9nn4q/DL47X/7OfjzRLXSfilpfjfTPD11p0F5m2+3agsX2Vkdc5jfz4yGySAR3r9b/AA5/wbo/8FI/Fmgab4s0Gb4Pf2VrunrLbaNqurT/AGiFWTcGD+Qm7I+6pAbPYjklWrQjBSS/MJJp2OD1L/g3d/4KT+Hr/So08LeAfEMSanFe6tJZ61LBdNDC4YRKZFVY8sACDhz0AABx/Zf4m/Z4+Kn7SX/BGvxf+zf8ZvDOqWvxSj+C8mkrZXmkSG7udWtIFa1mMTKHGbgRk5AJVTuC5KryTnCT0JV0fwH+Nf8AgkZ/wUm8KNaG2/Zq8UX9losCWVtdW4mWS4gUkK72rxqwfBxkEAjqOOPFPFX7FP7YHgXUrbSfFH7LHxuttU1C1RrC00zwdNdm7m38xQmMFQ+0M21yhwCRu4NbKpF2tuVZ2PmzxFpWseB/E2s+EfiP4b1v4d+ItHthO+j+ONIm0y7EGOd8coGCMNyCVIUlScEDj0l/tOG7fT4p7d4nAt5NQhMaTZHG0nj8/wBK3taOwktRtnpniRdT0i90u7Gm6zour2tzHfxfOkZjkV1YsvRQygk8cL26j+7H/gqDp93+2h/wQl+GPx08N2NjqHjDwV4Y0LxjPFe26Sx2s+nxj7azhuoWN522kAsVK45IHmTprm1Oi99UfwXW2rf2xZ6dJdSxjzZ2htZXcBbh+pK+vPZeOvAORWVdRR+awjubfbnD/vM/h7VvZbMajfQp6hHFZGCO9G1mBZd68Yx7jj/PpX01+xP+1H4j/ZK+O3gfxnpuuXlt4ZXxha3l9ZrqRFvcPG4YwMucEMEYY5A98DbHJazBtp6H9zOkfHef9oz9gX43/tY/BzxDpMen+C9I1RdS8PXcZuGimtbeWO6aOTI4RzuVduW2MuRuzX+fbr2teIvHPiG91PWC+qa74qaa6060t03SuJHJUEAfeJbPPXOe/GFCly3SQOTe5+hf7Unwvs/gt+yt+xB4Hj0e3svG3jqO/wDF/j7U/KVblbeeKX7DDL/EMJcMmG6FOAOa+JoIpIkXcWLgZOVwx4zkj8a6YPmJLBdUGCW9etRCQNkg5UcZPHNKdPmVgNDTNTudO1TSPEGn6rqmh674Nea88N63o0irc2s7IUfaSCMMGIIYEc5HIBH7wft0fsQ/ti+B/wBiz4MftrftG/tCXfx48HeK7TRY/DHh/U9HEVxpH26wa4tlR0wmGiUbn53u2Dz8zZS5aSjLzGfhfaavp2pW8NxaQTJ9piG2NodpUDtjHHp65preVcwOskap/dyBkDsePwrWKtGwbH0J+yf+0544/Y1+O/w0+NvgzX9e0m28M+LLSXxLp9ndMILvTmIW5R1HYoCpJwApJ4wCv9kX/BVH4seHtL+BPg/9sfwzp/gX4pfsv/tFeHHtvGnhvXvDqX1tBrhkMSXskDOrEO22KTldrr82d+RwVk73LjJtn8Ul18DLn4v+P/iPrHwB8KW+meCNPd9R0PwrLOIfssfy+fBbKWb92sjfJGW+VWVNxI56rwPpOr6Dapp2pWM0VxGmJzIhTbICBjB5/PGK8rGxTpNHs4bdI9RgGc8lex9/rT/NGVQnq2AcdDXzM42Z6erJjKcFQhZcAj86chVQWwRz1xWU0pATdeWzuz9M1Zij3AMrAMo+bnp9fyrOWm24FSYGMlYju+bkirltJgNldrLxhqk2po0XQlTsYcAdRzzVRo2DY+b5T2bHNVG6kU46Bjb8wOQPTjP0pSx4DFiF55GfwrpgZRXvFC8wmWAyFUEjHGPQ15F4ki89rxyuFYHnbyP84rop7m17M+b77BkkyNu1jkZ61RLeWOQc54NerROCpozqPCiqdQQ4PmK+Qy9uelfTeh23mOkuWxj5sHFdEtInHPY9FhVCVVmX5iAWZelc3qNijz71fypITkZbG4Dv+QptO9jE/br9hDUJ5/hl4lRbmze6sdGQr9rUtMsZIAjj5GCzgknttr2vX/D9lrlkttq2nQXxMbCOR7flW9QfXOK3jorHLzcsn5Hz54s+Cug6vYyRzW8eBIc2X2cKMdiD1z/9evz2+OX7PUdlbXF9o9tJEgLgui9O/XtyPrRvojRLW5+bGvaVf6Fcva3m5/IY7WB42jpX62/8EpdbtvCXjOHxFcSm3ghuvP8AExtmCTTWMc8RaNXONjMq7N38IL45NOKvdE35Wf16ePfCP7Pf7c37Otz4Z1/R7DV7WPRzaxazDGktxFc42rKxBJUFuTtPysCD1Gf4Mv2qP2bvEH7N3xP8afCS8aaUeCr/AHaHdyIVW5sZMtGVHTgZGBxxxgcCI2d12N0lsz4/89X8+3CsjBD1O4AmsKOUruVhyGIyehq3Z7F2LUcgk3oCNu35jjAHPrU0e/hlJ+VvTsKlpMG7jmbJIRX5APTJz3p0bnacNkE9l6VElYkcrYBGON9ZM7KjMQRjJH/66FEewyF/vEt8vTINTowZx8xBPr9e9NxiBt2kq7BGWPJx9PX+VfZX7K6q2p7Sv7yJ3JZh8oIGQT7cVx4hOKOmD5Vc9y8dW5gvL2VWXaZiTIvAXP0966zTmt7vTNNZVX7WYtrHPfseB9Olc0tLM6dGrIyLTUpNL8SmQTeTwCcHPI6fyo+Ms7S6VDqkD74tiiaRjkrIcn8uTzRGXNKw5RsfP+iXNn4hsJI3cJLDkct82f8AD+Veb69AI3mi2HC5BBFdMXynPONtTyy5SSzuT5YON3HA4Fej+GtcVYUimkwyDA3DPNaSblYjlv8AI3JLgtIz4YjPBPGB9K43xDYWN5E8kiK8mMDzOc/T/Pauqg3Fmc4qx5VfeDNHmX95ZRqSxEckSEDJ7H1ri9R8ByAvFDbKEBz9zjHX+lfS4OTS11POlHWyR57quiGyT95atGitjOzGOT7exrmLmxg2K8bZz29Pr+VdkVZ9zKcGzmvKhSUq+VwT/FVZljDkBtnJ7dRW0b8uo4qxBImSNx9gMYqzYqpmjXBb5gMY/WuarKzLhFNnoNvs2oAVXaecivV/DEo8hAp24xv4rwMXO572Bp+/Y+gfh/GZryME5If5cnrX3Z8PI5YJ7OUEvGo5TGC2fSvxrjmdsJPsfsvCtPlnE/SXwL5cmhWzxSZDEHIGOPcfXiuo1dwNJuS7bUhjyzM2AM+vrX82SXv2P1O1onhfhgIL7UpI2Mkc9+2x/oMc/kfWu/Vcnkl9pBwDirk1zJF0l7w0ZVwGA25yzZpYZUfaiEbUORuHA+tKxqw+7ETnfyC2wdDVQZaUPvwgxlD2qZfCBeCqsYwTlmwyjvSys6OE2sYccOB396uK5Xr0EPiKiYf3d461fuWVUIUNjA6HHFHkByl2yCRQw2/3VI71SkXdjIPGOnalBWdjeOkTlNRdldkhGV38jNc/J98oGOUPOOP89aLGru7AwDKVP5VJHhFABOTjlhVRvtYfLe2gyUEhQPkO4nOKnjjHYMTjhT3+lVGzeheyJd+GWIAZZsccflVwBQA38RYjpWm4NOxIozjknLfdzRdKqKoyQ3XGTVeZFN2lYzsjcDn1J45ppiA37i+0n5snGKFdDerNDSlBdcDC5yCwyOv/ANat2Z8oQq/McDkcVD7Izk7soRY3kupCAgZLcfnWqqtKhKbdqjA4xj3p7aklG6iQMWOd3RcjqaoyKqruJ+Uk5wCPwBpXumBn4PmLkAjd0xzUNyrhycqyj29q6qaurAYt0Rg7AVzgBmOeeKq8qhztck4G0dfbmqVqkLCV3KxES6hQoxk/xc81MqcFmDYPG3PJPetXFR2B66FqMFiDtYIo5yan3bQdw5X0Xt6n9KTTjclpJ2IVPQlSV3dc8CphHt3AE7cenSr5ZJXM4vdFhT/yzYn5RkNn9auQLjHOVXJHHJ9qT1OY0vlVSm35sAgkdv8AOKxNfZE0m9YMPMaIqE/wqou8kmOx+Vt8u7473SH55RbhuSM7Ccfzr79s/wB3plkA27/RxnjoR2r0MTrSS/rY46b5ahrWa7QufvDntWtE7IwLqzZI4xXDT+HQ747FlBhTgE/OTyOVGaVG3EnH8fYdauLvO3TQmLsRuS2FDYVT0A61XuDnYkZzIp6+1O/NZDUd2WoYWVdwO7pv/wA/jW1p0qCQReWARz04qNWyb2R0X2gKoSJQdvBz16Vm3e4ocA4c55arjdMSWpmsykZPQY4HHNW+FjO0kKoypbpRO26KaaIXKqgA5YHPJ60RSOcgr9w5zjNGq2J2BnG8GQ4ye4rIn2tIQBvBOAenT29K6Ipp/iBmXEmFPykFD6Z4rElHEhYMeTyx6DPTFEYLYGk0VPvMNw+XtgcVF0JPOVPTPFXFtWRjtcliZsgct6cVbicxkHDN83Iz/nFaLRlWtobEB3fLt5I+XcPvGr8jbE2A9uSRTjeLuKKUbMiU7gMDq5HzDpQx2kHBHQYrZPmRm07mVO3zqwZkbccgDqalLIqqzAcnv2pq3UUWloKvLcAENxyM1LCcOSScKcYx1q+XU0nZWuXs7UY43bhj5TjGKpTsQQASNygHiobtqKxRbIywI2gjNZlw+wHOScYGKqDuHLYoyL5i5I7frSSbcfvCcAYUn1rSLXQyknd32KU+0vxk9MDHtSL8wBUsVH3iKpkKLtoXEZgAjZIPUEc1b+8AR93Oenam0+W6EMLHcoAGDxyKkRyNy4xu6fWrjLRsytynJ+JcfZpPmJGw8Kf8+1fN15IoDRkBWckcr05qo76mUvhPQvhqiy3rK0ZLEEBw2CP8/wBK+j4o2jARlJZerYq0mZ0t7lsvhTgeucr/AJ9KrsFJJwcj26Ur2lc2MSbasnXLFsMQMDH86z8HewUNyBjmizM5QJ1LbQDyQxHTnFTbSwI25UjlgORTXulx0KtwCAFLZGcZUEHFYMw8vdznnjik9yjClGSQSdw9RiqZXJIOSueQB1qeti+X7w28ZXOOcbTzmlZnOSQ25T/DismuV2DmuvQmOCqtjrwcn2qcyAA7T0HPFXfmKirGW7KMBWA+b7zHpUbElSAwwSeO/vWbSsN21JImDMuNzquCxH9K07bluDzuJ49PSsZxu3YEm3c1Oc8g/KQR8tQS4Ck4LA9Pm70NKV77DK0w+QBcMcklSP1FRxqp3AkE8ZXODU6aphpcZKdqAs2F3c4NNjQMQxIT5uhHX2qo/Ex7Ep2hAuNxyegqm2QWOeQOWxxitkrXEM3bgCSPc56ipY8ncSuVIGMetFvdYys4HGCG5wwBrPkYgFApbPt0pU09BO9hqYJAc5AGOnFJGrMTvPy54wOlNptmXLLZkgQggqCfxq9ECMfUAkit42aCV4uyLKLkjac84+U1ZC5BDE9BwOOlGxEfIqOmPk+YMSeneqQY5YNjII9hjtUqTehnJajB1QMOMn5geKlHzElM/KMew96sjYuRxlsr3+lLITEQMK2SB90VEnyobi7pma38RxxnjioWO0HDe64P86aehEdzOZgMtjgZzg/e/wA81ASF4xuU5ycZ71tC4ablOaI7CynBTJ/GvMPGkixadcqAd+MjIr1sqT+tI8rMJL6uz5ckO5y4O4lsetdVpql3Xa20gDHHXiv1ihG8D8ZzPTESR6tobAoIiSQSO3evYPDkqRzCNc5fG8KDVVFaLZ5M9In278MrVI7a0YIXwPuE9TnrX2X4StZCke0bFb7/ADx+FeBjPjM7WPW7M7VMe0fLjAU4rQgj819pOUzgbTXk1ZX0JNJYgmR95icAD+lSwJtVmlUjYCQM/wCfSsGAsdwhQgk43AZqCOQrcBVJdAe4o3ZUTagjVsEDdg5AYdB/kVLt+Yljnnk46VMpctvUL8pIqD5Tu2ndlu3HtUTKXYLnndjpVU2mK19C6sfl5QH5cfxHrRI23ChCFU9SMZq9LIuN3oEMy+ftb58DsP51eXJzwSoOflHTFT5mqvYjDBSoPQHjj3pWjEBDJnBHp/IUhXT2B5FyCCNuOmOn/wBehUScjAycdjjp/wDqp6WCMrrQSQYQEKOvUj0qsWCqD78nNLoBA8OckN85GN1RwK4jYTDhcYGc/wAqTAspHJK4k2YU9AzcitwL8gVj9088d6egCYyVC9GOAuMZxWgsACblCuykfKD6UdBkzMFf94wXgEIadwdwJ3AdQFwanvYRVMY2mRWIVBzt5xULKq4dAdj8/N2+lU1qVuy0jAbNwK+xqQurynHyxY7+3r+lZS1Yn2LqTnaoIG3JCjFTNtlRQ4xtJ5xU7BsRrsBUHoG6YGWp+HUEtiOMYwXB5P0+lIR+qcihwcBowGO1QOQehJIHT+R+tABORkFU7gfr+lfT8t9D5ccsh444BOMj0pm4nLYO3A/Oi1tEBIgCsC52gccjGKkHJIBJyvpxSYDSMY5AJOORTscEYxkfrTSAXay5ViT6ep9qMZKjnIPcfhTsloBHLlQFIx1qaNMoDu6fdwKGrMCFuSFUnPqDwP8AP6VOylRwx3bc/KMYpAOC4xlsMG9cYpSpUgtyoPr6U/IALgAgo3Hp1oVsEKQdwfPTH4UAObDZCkEgZ4NMK7+C/wCCnHNJAOUsMksDg5HFSDJzuUYK8ZFPVbAG9lwDjr1A6cUwZ/gDBj7UQ912YEw+UDdjOf4j09M/lS/LkDHzfXNCd9QHjLNtLY59P8+gqYBlyxydv+cURsnqBWSQsxG7pjjHPFSEFsEH+LnIo2AFJy3DcKOePWp2bMZwPmB7DFU+qBkY5IXGcHpilLqM4HPPPr2/pSSEo3kP8zcuOE59KR/3oAJOAOSpx+FIqUbREVWXac4A6c/zNAUscZG1edwoFoA+8O4yBlR/OpNwOCcqQ3POMUPQbd0R7jl1wD0NSocKCwPXAB70hJajFGGKs3JODngYqXdsHbgn/PNUtAegpYgAEFlI+VuwpqBkx8uRnqO3NK2pldNFktkEFfmyQM/1oVi2ATgKKS1FbUXHcblOeKftAIw+7nBGeBVPcWw09gxJP17U5PMXJXgE9l5qRDclnLc5OOw4FIMjG5flHPH+fagBQQMc/KenGakU54K98DPb60AOXjdkk7B8u2lKFmJDcjB4PT6inGySAQZBGQVDDAyO/rUeGwVH3c/xDBJ9Ki+tgJOMNyDgjGT0pQp5CsAMjlh0rLVgOkUuoXB3MuBjgf54pqxlECuSRnJxTfQCvvxnqV9+cGrCYZTkEkcgqevtSGNPyq2Tk5+6OKXy2bG0bSDzzz+NJqzETxqQMtgjj5SP0p3IyNpAI9OfqKa6gCjbg5+VScnHUU8SI23I4BzkHtTYEDMisdpyMZ+poDgkDncWGSRxiiWgEq7VySSuP4i3FLjagxyM5yp61OwD4m6nB4J46/nT1Rjg5B2nt/Wq+FgW1O5CvoecHpTg2373buwzxW9Oy3AhYc/Kdvzevb0pzBmGGOADxgdKvR6IC00rsoVwNw4HyDnA/wDrUhQjAJP3vTBqJasAyu/yk/1vy7FY9T6D34pHU4XlkIY8YzSWgDIcFwpY44/i7dKvW0NxdSiO2R55AcJEoyS3pTW5rT2MzXdcsPDtpcz3qj7XGMJDcPsRT2Leo6YHT19D8C/FH9pvQ/C+qXui+INVMV+tqZrSCD5k8osQoJDHaflPXGQcivWwOHdTXobQjzSsfFniv9o9/ObWU1C4jtZgTDbK/wAoAHvyOnfnr+H56/Gf9vbUdJur2xt7mR0xmKKJgwz/AA/L/np+X0yp8sNj2cFhbzSPyO+KXx68bfEfUbubUtTlNvcTtiESHcE9/Tv7/wBPDvK+1MD/AAgD5yemD1yD7D8qxlTPtcLZUrI6WzgeLbKzGRnxufH6/WnXerz2dm0u11ySFyPT/P8AnFUlynVCTvY8o1nxq8XnQhvJmDfKQxzn/IqjY/E7VLNo2N0jLBzjfjIqVFIqUrM+7fhLaX/xI8H23iPTzA8O0/aIo5PmGD1Gf857VpajpF1YShZoZEVXIViuAf8A69VsXGV43OfSNAz7SzAMN564psdo0jkbcAEZO3BwT2xQtZEQmbWm6flgiglmYj5Vr0rSdACurspjZhzvGdtaxbaJm1Y6gWvlRgMDhc5yOSa8m8eaqmm28rMTtC52qBxitIq7POq6qx+a/wAXfG8mp3M1la4kUsRvU8gZ6fpXzykOEAYMFLEgsK64Jo8avUURfL2j5vXjmpI5URieAvTr3rSx5kvhHxXBVlZWwwOQVOM4/lX31+zv8YdOnS38Ka5JDbukICXMzbd2Af1z/nqKNjJ6s+ltS1O80c/2tpLNIFUnes2AUPXB/wA9vqOD8R/FK31KyaKR57W5cHzYfMyN3PIPehmcpXR8t6vqn27UnkecSgkFN45x71ox64LVAVRUGzHloMZ9xSNdEjn9Y8Tz3EBLzxIkSnEeMng8/wAv8815ampXWr3cyWNvczxggfuxx9f89P5BnJ2PsT4SwaZpunWzyhbfVJozuaTnbz3wOuK9w0zxN4r8Yao3hrwJHDrstnCPPv8A7TttlbONgZRyRt/PI57PTqYzlZ6lnxn+zr+1ZrlvY6lH4RsbDw/pCl59f0O4SeWFWx800BKSMMhcbQwyexJav30/4JffD3wrqsvgLw3/AMJJc/6fY4119SXy7p7uONnZGQj5XdlfII4IKgZ21EY8rMpT90/oYtLP4XQ2sGmjUL+x1nSV8qWw1SzyrY/uygY2nGce5HuZbzSvhtd6fG+o+HYbm3BMb31pPuVVPTZvVtjD/ZwPUetHKfIH7RHwH8A/EP4d6lbaULS9e1WT7bpGsWmBcRhtymM5+SRf9kgHoMHG7588A2958M4bC/8ACiPov2GBYZWsNyoyqMFW7Mfm5znPOfYMJKzPE/2qvixcX3g7U7jxv4b0DxNo99G6fb9QtzFd2kgw3nQzjlZEIBBHRgM5Br8yP2Xf25LNfGs/gvUdXMcE2qyQaDPOT+9ETFQpxwH6ccnr6EAEkmmfvr8NviqdbgswLxbqOZV2oXJXaeuOeCM5/wD119AJdR3cKyplN6jC55+v61rGFmcFaLSOZ18FrJ0QnduHeuW8Kwp58p3fNuOAF644P6iokrM5tj0NM5xsfOexxxWjH0JYEsD0xVwWhTs2SCPO0ZPXgZ5qXAO5dpHHc9KswkveaGhcHgg8njFRTKvQL09B1Pf+VBFrGewUgFcja3Jx+Fc98QNzeBdShiRpcgl4yM89v1oDY/HP9gi8gsP2tfjnpUaA3F54onez2r8sYjt4lyR7+YR+FfuEwRsgc853Fv0FA5Kwq46qckfw0wOSVXDFif4aCRG+UsQW9MDqKfGM5GOh59aB2JWVFJHcAcYqJcs4BX7j9aAsW4mAOQVLZB68A/Q1uWC/vEI5OACwNAHUxMu0FxgDjmryqSQc4XvkUbDUbj/mUYIyST90YzTg2MEAknjBHX6UFKNrDlTk/wAODyCM1H945z905+U/pUTehpdJWQ/PocZPIIpo4KHIXJ53H+VZisVLq4itk3y+a0IxvWFctjPb3rnp9P0fxDqcMlmsV6mnXUE+28tAJ4mVsxsARlWBAIYcZHXvSHTVpHrN3qbHToXaNnjQvtnVQOc8k/p37/n4j4qiXVdVsYdRv10po5Fk0nWUmIhRwfl8xcZI55HpyOnClZK7NoRfNsW9E+Kuo+Grk6Tqf2e6vrSIG6it7zeGjLHbImCSVPOD0OK+mI/iH4J+JfguDTdI8YSaV4ygnilsYkuMoxgjdfszDj5XLsCvXoRyAa5lHXU2guXU+L7j4/3ngzWlTxEE0/w9cNLHrNt5xc2Mw5OTty0fJyR93uNuSv0t4b+OXg3xDeaJpHjzxddaRfzWyDwB4n0yQSwXESD/AFLooOHwOVwNw+YdCBHLexsotoy7fXPFmu/GjSNJup18aaZHERrwltws11bcKkkciqNrp8hAAw2CDnORufGHTdR8Kw3fha3u9RtofF8MljEkMatvt2y7FiwJU7IyPlx989hWMoJTVtyUndHhmhfAmTwNaf2hpy6ne2GsyLKJr+WN2EiKE2rsjXAAUcEE+5GMd3pc8VlZG5u/Ki2SGNVyMqOQSV/pjP8AXnqRtsUmkz5nXXr2DxZqHgC71SSSDSRG1/qqAl5I5cmMYXI3bGyT0xyOuB598WPAN3Po6xwXa3NtNK3lx3KqrsvQMeeCeuM9z2xThFe0Nj85fil+zJ4nbS7nUPDDxCfcxnt5X3b/AGXnjp/nivzd8XfD/wATzXsljdWE1jcaWHW6WSJomU44YZAyODyP59PTguZI1jL3TgYLn+z2XTbw4liAErO2SxI4NdVBMrIsof5scHPAFd9BcpMmmaEbK3zqSvPOe3NbsILDcxyx4HHT8K9CKIuloaaggKGzira4VSoIJHLAHpW0Y2ZlUdnqW40ViDuB5+mKk2MrEFW+b7oxXTGKRhzO4eW53YVy3AwB2/z/ACqFYSN2fvY6dxXSlyqzBTsiZ4vlUt82DggDHSo/su0n5Cc8YrRR5nZGkZX0BrbjAXkdj2FVjaKcjeMH3IwfWtIxfyNIpxkTJaPEQcjHUHt+VZ+t+ILXQLQyzBgdnAPTit1Hk0LjLmPnDXPile3crxWNwTE+Qy8qR9K5/T/EE20rLJ+9YgCQfy/SplWSLirs73Sr+KVEcsobuC2SfetwXUYJ2tndgYXt/niuWUuaV2bsrS3ZwSApQEAELWdd6gVDKuTx19P84rKelzWnsc3LdPuLbvmIx16f54rPn1CbYA7jHfjqK5Z2OqkrWPNPEd/dXBBjkKqmeVHb/GuGuXeSQB85YAM2MH/9deXUV9TqXunF6xpkEP2mdYVeeSAtH8uTuA4/pX1H+w94UsfGXieFLiFobqDS45Lu3cHcJ5MhUA7cqx56ACuapKyv2IrSvDU/on+F/hWXwJpO3TZ2ihfAuymNuQuMc+x565B9MCptL8LWFz8TY9am0xWkuNHKPLEvylvMHJx/Fj8/fFfnWeVHVm2jyKsrS0Pt3w1afYLf9ynkjAIRlyegrtEnkcKRtD5P8AGa+cV43Oa+thwY/KPmA3HfuHb2qcMxB5yRj5eh/Cr2E20yWMMoIkWUHjAkPOKR5NgOASo7AZJyfWklqWldmvo2jX+t3UcNlGG3DLYi3YUY6nivSbbwXArwqdkyhgZDcgbcZ9On/wBevaybKJZlUttH+vNHgcQZ/QyHC88tZfP/ACZ6Fpvhrw7Z3CmS3hiXhftESFSPXGQece1T6r8MdE8UWP2KW5trtL6aRbW1mYCRosnh8AhSewyfwr9DwnDmGwzUktfn/mfk+I8Q80qu8XZX8v8A5E+L/wBqT9g34fa58OdauLTRbaeCfS7j+2LG7ghdoUCEllwi8cDnk5457/w4/t2f8Evdc+Gf9pfFH4KC61bQbN3bxB4YWLHkIO8cfOMc8g+2BkV68qEox9D6jhHi6eLzBUKz+Jfj8on4xQu24xzJJDNE+2WKRSrIw6gqRwavfKNpDDYh69q5Zxsz9SnHlZXkl+c4fAwOvt6fpTVlCoSCdoHQr3/yKILUzEmlGACCGPoMY+tIkvl7CzAndjlPmNdVNaXAi1ZfNtR5YZ8cSx+v+ea9c/YE+GviH4xftz/s8+APD0N4lvN48sJvFF7Z3LQTWumeZsuZI5R9yURszRkYYMoxntdtLDvyn9N//BU7/grT8RPhR+0Ne/BD4baFZy6Z8P8Awfp8etWem+JfslrYuYtqRlhC0hbERdVBUYcEhiwI/PPw7/wWg+Oq+BNQsNQ8MeJLqO9tpYLOwvPEQmgRhnaQrMNo54IAxnkcbTHL7rfYx1+88C/4J1/t56l+xt8Q/if4zutf03Qb74reJ5tR1qyXQo71fKwBbWoZ4nZkgBcJjnDNwclT/R5+zX/wXG8HfHz4gfD/AOEXgrWNA8SeJPHvjmy0W+u4Ph88Udm9023zJ1kt49yqBIxKsThTwoBIuNKV9eiuP4Zan6j/APBRb/gqf8KP2B/B3gT4SQaVolh8VPH/AICtLvxLoFnoU2oRLagPGQLaCeHYrOJj8pXI7Ecj8T5P+DhX4bmF2uvC+lX/AJFqqINP8F+VHbAcYMMsm4AYxjgj1qPZzlFNdxqpc/FP/gpj+3toP7c/xF+Ffivwf4bn8N+E/AOmSRand3VtHbreTXEoM2xY2PyhY4+TwCD7s3wB4uj0GLXJG8LobbT7pEaC1Z2ZgSMnqeOc464HGTjNdVGXuWfd/p/kTJps/XD/AIIKeIvC+hf8FMvgRYeLjFeafrZ1qHBdVCXF3HBbRbt3BxH5wGCDubPfFff/APwdOfCHT/Cf7aX7P/jDQ7GNB4p+ElzY6nfLGAWFpO7JGSMZz9oj/Fazv75n9k/mUEzRPP8AaFltra3jBa5nZY0z2AYnHT/9ddZ4W8LeMvHsr2Pw78JeJPG99aW0lxqJ8NaJLcxWtuo5kll2iNRkY+9kngDJFdEdU2+hfQ9L/ZS/Z38e/th/tD+D/gr8OvEun6FFrOjXV3qev3TB7eCC2ZFmY5YDI85eM9cKMkrX9UHwr/4N3v2Pvh7bnxL+1r+1P4i8SSQCGTTNO8L3lvoAdFO6SF3iedpFfAH7uSNh/fGRjCpV9mmiT6u/tz/ghp+w7cwXHhX4S+A28T6CVlg8Rai1y7SnKgtczTeZ57Z6K7HcccgjI/Zv40ftbeD9M/4J7zftefDbRdD8T+B/DnhVNZ0OwOnGa3j06zVgQEIBTy/JJwVUoBghSCRySjOMtdwumfyO+Ov+DoP40zS/2h4Y+D17ZwzM621ppmvafbAkEqAEltXkxkfeYrjnjjj5617/AIOKP21fHF1f2V7feE/C+g2tgJ4ktZLkzLNjIjkmi2LKACQcCMDqC5GK6Le4klqtwS3d9D8OPjL8ZvH3x0+NHin49+LfEF4/xK8R6xDeWN9pSyrDZ3UCjyJcPIXKqUXA3Eg8k5+7+qGj/wDBef8A4KD6Lp+m6RpnjKytP7N09IG8jTJ1tjsAAaPzr2dOePuxR98gnmqmrJaFu5vab/wcK/8ABQqzu7OO41Kx1qDziJDaSWlo7c/7VsxJ9OfbFf1e/wDBv/8A8FJvHH7e3w/+Ovhzx/ePdeJfh7d2OoaLHe3omvGtLvzUkVpCql4xLCAMqNm4rx8oUrRjGGhDVj8fv2vf+C7n7Rv7HX7WfxI+Ac/hfRr6L4dyCG/HiPSnvG1C9kDOqWzNPGqA7HKnjCAlgSCi8Z4S/wCDo3W/Ihg+KP7OkepX0822Ky8GyQTyBDnmQug2Z7Dc3fOKzjSlIaR+En/BUD9rKP8Abh+MunfGPwt8MLXwbYWvh280/VvDepXVv9ruFeaF45t8RYFlWObALYBY9dzZ/pP/AGf/APgrT/wSKtfgv4S+HXxO/Z8stWWw8MWSeItMm+Ecd7bxah5Y8wBpkByjlvnwR1OWzlqqc3skuzf9fgVZ7HV6x+03/wAG9fjeITzfDz4a6AuAtzHJpUOg3EJI+8UFvCJB/tLuAP51+2/7Fd9+xH+0H+yl4z+CfwOvrTxX8GNNsJxrWj3wEscNvcJny2UxD5CqcAAKOgwBtHMru/kXHRWPwl8Zf8E1P+CIepax4h0iDxX4R8N6lY69dJNpGjWtvb3lvds5EsG6EJPsU5BRyFj5HygbRy0P/BIT/gifdXKvJ490XUbHTIt2qadqfjuW3tI06CQst2gjOehO4exPIT5kr9gc/e5T+aL/AIK5/s0fs8/stftB6P8AD/8AZT8WHxT4PvfA17q+r6e3iB9U/swtKn2ZBM5YhXRZWRSSxAz02k1/2kf2TP2aE/ZW8L/FTwX420PS/Glno7zX2j3GoG1N1cQ2pdgg3BPO38CJNxPpkhm2p2skUfqD+wJ8Tr/wb/wS78Zfs2fD3x7oOrfEH4qZudS0qW7Cs8mp4+12xGRjyyy5J4bayjAZSKv/AATU/wCCFf7ScH7df7POv/FrwnomqfCHQ/FFpqXiXWNK1WXUtMktYBuWFnaBAjho0OxshyAFLAfKnyxukB6J/wAHDn7MHxK039r2xsvhZ8OPF2qfDnwr8GbXStEv/DnhiafTo9RWd3MbMibVaONQBkgHLgHIbH88lz4S8d6ZBbx6p4D8dW0tvEI7qQ+Crwxq6gBiWEeD9ePoKunzJ6AcfDf2t1dSWYvIRdQAma3AO9R7ocEY/wA+05ZImHmNvjH8aHZn8/8AP9KbTQEeopfXPh3XLjSIlLnTZUinkYMofb8pyP8AP07f3u/E261j9qL/AINdlv5rFDrHgn4cW0l6dQHnNBb6PeiQTI2MqPIWJx32HbWFfZWA/hAt2ln84znTFlk+a3XSroSx88HDDqFYMueh25z1qdkbDLtYbR8zMOarmXJp1Auss+oQLbCOM2m1kuYWGd8Z6gf574r9m/2OPAH7dv8AwUZ/Z58QfskfCLxV8PNZ+EXwBVtT1Lwz44guYLyOJZDJ5NpcxFwzPJhzuiIBUY25w3HWTRcJKMtT8sPDXifWfh94liu7K71rw5q+nahfafqTxTiG5ilhlKSJKgOQxCglSBx1XgY9ktvF8Hil7l3mku9QnYtNLIPndz3z785964a8PaRselQdkkdAdMuI4I5WRgshJD4z0rKlUW+2SZkCb8IenI9z7V85iKLjKx6tOpdcyLIkQmPDAK7YByMZ/wAg1MXjDJH9xieAw79/51yqjOeiRrL3FqNWRZcsu5kVsde4/wA9KugSEOFBCKAWYDFc84ckmuqHuU3mSIEMSSM5yetWYZAwLqpCry3+z7n9azcZLU2p6FwSjy3ZAzbR8gBz83+Qab9oiWYW/mr5+wM8e75gp74+oq4LU0luQCfaHLj5l5UY4/zzSGRmxgn6e9bRI5bO5Uu5PNjYZIxkYA5NeX+Kme2sZj0J+8dv3RXVTi5SJnJJHzXfurSvgnj+6e9c/dz8YAwwfuelexSg1HzOGo7Hf/DyGS81OGMDgN8zE5GBX1RZGKCPYnG09VNanNLYkutTMKq7yZCnhkOMVxuo+NobOYK6q+0gAhsYP51UfekZuPQ/Wv8AYW1G98VeHLi90m9jltYIYhcWlov71FOeSBzjPGexz6iv0YzsP2e6JWUAAZQg8/zNdcUcF1cptYRTFlmTLEYXBr5y+Nvh2G38O3qoSocFiNvG3nj9KuUUbp62R+GvxT0aB9dniCFV52kj3r6c/Y51V/CHiSbCq9t9nMU67cB0kUgg/wA/YipUeUUbSifub+xj8UPFPw5+IjaZaeIru48H+J3VTp9yQwhL5Vxj8V4HbcDxgDy//gsT8GNA8ZeDdJ+LGnWuPE+nwx2t/eWgH761OcEnrwyp68H885Jc3qdFOzR/KVrdlPaXcgMe1Wc7MLgH1965OXerq0n9/wCX1NSttQck9DUtWAzuBVu24VLlwwIJYhudoxSa6CF5VTnI54FK2VRsnAC8445psBnRQAQCOprG8zLuG/hPcYFADxt3L82CSMEHHNTFGOQGbg5yB/Kk10Lp7mnEZFjBAPXgD+tfb37JrGTUHnkCozbh5LjkkD39ga46zujoim1ofQPim1XUpbthEyQyTkqit2HYfSodCvjY7I2XhTgbmyB6/wCNcFSSex1RjdeZz3jOaBNTtLoGRUn4aVW6H/8AXmqOuas174budMlYupiXYznOGXlTj161rGMnFPoaP3k0fLdlqt1outP8uLZZMyxhuvPb0r0rxNZ6frGlwatpc4MjQE3cbD7p6dK6I3ujCScdDwm7jcZEgKyLnkr/AJ9KzYryWwmDblYbv7vP4U3eVkKKsmdvBqQuoAwY7kXLYPFTWGLm7t4ZcTLNchNuMdTjqa2jJxmYtcrsfVmk/AObV9EgvLTS5ZVKkoY4C65HbgGvI9c8DRaXqr6Xd6elrdwEfaLSeMghegPK9Dg9K+lyapCrXcOq/r9DkxNCpCKdtGXLv4TeHNX0t1OnRSyTRkH90eD0yOK+YfG/wFtbGN4reGSBghaJ4YiBgfQV7FelKm2kjmjC/Q+YPEfw316wkxHA/lljgsuSQD9K8+1PS9T0yeGO7s7go7ALIiMQf0rh9q1pYPZaaGddzwRxkyrNE44xJCy/zFa2lReaodQWMfOT3rnqVehtTotLU7izELoD95jgHtiu/wBDSSJAqluSCHPT6V42Jldn0GX0lGVup9JfDicNcW6uuH3AAqeK/Qb4exhZLNnJbfhQMdM+lfjPHk7YST6n7JwtTvJH6K+Bli/sW3hjG2SFABHnk/StPxECdLuGYGSKKFmZfpyK/naUv3p+k8rUTxXwnL500wAGSxO0d+e1ehMyDAUEbfveuK0nFIIvlZB5uWZcHgjJ21XRf3pUkoq/ez3qG7M3ehZRkAbYfvYGM+lVI1ZZ2ZT8rHDRt1zVJXHFXNMRltmeOgZcdB2NaDIwiwy4bHCbenFRZPqSZUmYpSjDIbmN+n4VYjuZNjRFhtPr1x9aLWbHY5m8YpOHZSwX7vFUZ7k5BQHnpz+dVY3SOevJeudu4HJPTNYJUNIdxIIP3SaSN17ojoykMD8qk8Y5pNrcEEsM8bR1PpT6XGroVTllGGyh555HtV2JjvGCMccDtVR0C1h8eFcZBDZJGQKn3AOFz8w5wB+RrS/KX7rL0eAmSCDt4z9aqTnqrEj+7tp8qd7dDCKsU442OVJb8Rkn6VIUBUjOT6etN6MGncs2TBWCRqy7euTWrIHjxty7ddqr2pO8SZbhEdz7du4Med3bFXm/dIW+nBGOPWiNmvmSZM/zN5uT8vtwaP8AWQqcZ2sePU1UI2WoGc+fMG1htT27elZ8rF2J2nGTkZrVy0GZFyN/APH1/CqjDI2g5z6nAz347VtGnGQWGRszOjEAnJAGP8/5FTrKpYA/Kd2MM2OnaqlF82gr9y1Axf51wR2C98VKy8Efe/vLnnFOe7aMpO87dhp6McHIz8uMU9G2Y3ZDdlzz/niq0sgs22n0B5MOBtbBx90Z/wA9K2BFHbSCIvucYJ57HkcUNbnNZJ7GiqK6Kc/KD0Xr9P0rnPEC+VY3LzI0kQjJzGOh7UQ1nZiZ+Waubr9oLUrmIAJa6fCuHIwFJJI/M199xBpba0yPKxH8vvnnkV3Yj4V6I4ov940bGnxtK+EDkr3z0ruo9BvbfSbrW57S4/s22AL3hQhFJPQn/HpXJGMrWOtNqmmc/FcxTgPFIrxluNoyP88VJ5gxjrz2pRuptDvoQIzglAv8XLZ6ZqAIhYBgVO7kA9q1S9/yHLRWL0HmjCsuMnGSOPrWzZqFbOC20jB9KU027Mdmkb8TIULt94nDN249KoXyKm0KxIc9SehpCMpgscimQ55OzceB71Mxc4y/B+7704yvFBuQ4CqxJw689PunpzUsbMUJZW6HJArTaeiDQpPKuWyCQ3YmqRYtkkfKf7orRya2EZ9ySOQvQen61jytwV2jpyccZPWjlsrhp1KW5WUhclv4iRwKhZyMY65HQVcW72JaUSZSTgZ+buKmjYNtVjtGewxWvQSSZvQfcUADAAJq8SQo3rjj7oHIqNVvsZ3uQLlcsQR/vCmlsE8gjtnnk10q2xMmkQYQEhj71G7diDgnpj2qldPQqLsKu1mVeQ2OFU+lKpZZduNvTPHJp7poGk5GiuVQ5HOemMVnyZZixbgYzgU7qUFYChJkjbubryO2KoS8Z+Xr2+lVHfYlR94qn5g3zfN3x1/+tVdm3MwOQqqcjrWrj7gSj0ZWncfKQWxu2+n5+9MhyzcEhQfXnmkm2ZJfeTgku20liAMcZOfatRQNhyfmxztHWquuawrWIyv3VwMjGPWpF42qeGx8u4VUF7wX0OV8S/ubGdVIL7CRjqD1r5lvo3LhmOd5PUVUZXOa2tj1P4eQo1wZ5AxaEAbVbABPrX0Oo4B6cYVSO9VzbERJSyuOmAD0zVeRgEGD8x6D1pvXXoWY8zdWzgg+vWqi53EgHgenU0bhaSFy3B7bugHNWhhssDnGO9XGK0C1irMqquSOh+Y5rmrxt52qSBu4wOajl5XYpa6GdJHhW4b5B/EKyzJsLK+cgjLEYHX/AOtUluUebYf0zj5cHpim4zwCPrjpWc1bUxVyVAAQG6f3ieKXzWGRtyAT82P8+lQtDoTSRWkI4yO35/So2IwoA+fceg/lS5VfUNIiRcMQCc7Aenet22X5QQGXPtisqitYEXsnaQc9cf8A1qYVGBnPBORii7u49RlNlPQZ3bicDsPc0YxGT8oIyASvepUZSafQBJEGApXgHrnGPf8AWoyuMZVhsbnnGfp71cPdlYNhJVDbTk7Aeeen1qtKuCMEZbpxwfwrX3nfyGnYbwFBwp+XgY4oOSAGG0E4HH601pDURXk+XK7cFRyFHP4VntH84bP8WOnQ1Vnsw2AJ15O709aZIxRuBjnGMVDVhPQtL0UkZJIzgYzVuOPK5ycBvStIJSuTK6gSRKWYqGCgc/MOp71ZP7vdktwABtPf/Iq3dfIyjrLyK0jAB8fOzE1RJzt3Dr1DDis46sIpX0GqpAY5DYbsvFPjT5gQDvDZrWxnNGih8oMeSwIBUetRScyMw+Yj7yMaicZWFumUCqkkYO1WOTjv6VBKMqB0yeKIW5bdTJximjPkTbgBkOCC3rVdnzheRuJ4Axx/kV0Q2Bys2iBn3bgQVCn5uOg968h+IEvk2s+U3K6Hbg4+te3lFlikeHmsnHDNnzFbuTIwKHr6dK7vSoSrEkfvGxye3FfrFKPJFI/HMc+aq2ep6FAqoQx+fjbzjv3r2DwnFvuU8oqH4G7bUSdo6Hn1LJH3p8LoWS1jDFc7sBQK+t9BuBHApClGUDofvY9q+exd1UZm2nE9F0+NZPKd5CpYDfj68V1aJGijylcsfevGqWvoQo8pNbx7t7SuVIPyfL1NTXMe1GYcttHOMCspbAUFR2RQyNsQ54OM1dhtkLR7W2uRnaw6imrMpqyNSNtrKin5icHaMYqxGmCDnLZ+b5v0qZXSdhaDcAsy8jGMsBREArlmBZS3y4GeamGifcRZ3dc8ehIpd6tkZ3Y7YrVrlhcFfmEggRWaRTubI+gFW45QcqV6n5cnGaclY2VRDJH2AjG9ieM9PpUXKwBWBfd78mpFJWG/NjAAHUHI/WlhjkTeCx2sTgYqtxw+EtbWZTGdwTg4zVOdBGpUAvjkqDyalalD0KPsYMCvBA2/mPrScchY8FT95h1z6UmwCGGRmUq37tDkNWlyHVOr88sKmD0As2wdWBfJG4YYitSMFVAJLN/ezjj6Vd1qO1kQpAsshlK5ZBmTPb0/lWgIhuc5G0gD+hqKegFNW2sImjKq33uM4FSFYw5BwFU4wV4pc9tAIX2h/u5Yfd4z+VRLEN4dmO1efY1OwtnqXAoZlfBCgenSrnLYK9F6c9qT8h9Qwm8ZX13c9PpUL3AUBVJdiT+47UJXA/VZ3UbhIShH3TngU1TkAkfL/nmvqErnyxN6gBcA85HNNZQrAYIwT95utIAGTnkE+1SKSByHDdMGgCQ85wcKAM7jSBGf7nr3P60AO6FQVwATznpR0BwBw3Vh096fQBhTcSMtnP3gOBSLlQBn5snjpQ9AGr8vUEEnn1xVgegPBwM9ce9C3AerFcEjO0jHyVNtYKN8bZzkbsYOfT8KOgEDInHIPOMDjP8AnNOHzZzkbeoH9adtQFUAnDMe3ag4B4H3sEEmm9EAqjgMATz0x1FBlXIyuHB4FLQCNlZ8NgDn7uOtWDGCFb2w2VpcrYBkrgBd+32/xqVVBYsoG3I/iqrdAIwxyGHQHsOoqUsRnIbafWla2oEYXadwAy/AGPT0p2W69NvTH0pdbj2FUsGJw2F/vU4FjgqQeo+U9/em9xxVxfMbPIPHGcUzcNxJyQGHT/PtS6Bysl+8BjO1Tg/LTQ3zgA7wOtAbJjzjIUDPAGc0pVkCjHCnI20JXZk5C427eRtHOTTUOc/72OR0+tDsMRgFYqUO/HHFOyAMnOFHII5pB1G9SpQnkj8asDIB+Xcy89e9PYU30EQ/eyrde5qTnaQWAbHODRuZK7ZEWwSowW7FjVhVOQ44x6U1uVdND9+Mjlc+9IW3ElcDp96kIGIyQQR26dalDoBgEnjr6Ug2I2Qj5ssOT94cf55pyn5S2MYHegRGzYYgdemM96TzTuIGMjhhjpQtZDLEbYAJzuH3v/rVIPZgM8Zx0pPYQxT85XBx6g9adv6BgOvp/n0oARm2qeARzyB6UwjcpZRyD69B71lawD45NxxjnOOv60kpKgRsRwQWOexpO3QCAgkkgjbu646YqVZAMBhhR0NFgFDfMuQcZ52rS7tpHzbVI649KO4FsrlTgHHrimqNzgYY4Ix61UVcB7NjKtnG7pn+VAVSGO7a23B+XjArRwsBXYqG6EDPc/rSHJI4IGfTrXO1JXQE467cHhfXp9aCRyuG3cZwtawjfUCWMLltxKj68mnxsEJUsybQCvP5/wAqtwSYEh/2eMHJ9h704EYz8xGM5xkjB604x5tEBYgdDjcpQ7ukg605wSrDPI9u9S0wIQ2BsyQeoOelTxkMpbdjYpwpbrzV7APlIIwQBg/eI/So13bvmPy9zjikA5Y8NuB3heu3jbz1zVDWNRs9H0+a6lvGs4YBuleN/n9SB/n+lXSp89RFw3Pxy/bT/bMs/BmnapNJq0VtFFA/kL5uGIHTJJ5PXqfXmvxq+FvxB+IHx48Qm9htr4aTcaifs9tIu3IDYDsAB7/L2J9eF+4wmGjSoo76EbSTPr34j/CfxRo/hO7l1yznhRkDWRitDhx6BvxB9O+elfhD8dba+07xJeoI5kj+0yBHc/eUZ6D+n0/DqnFRPocDZxufPcchaQA5BL5xjmux0iOKdjAn+sI+XdWHIrs92nUUYn0L4D+F2seKUdobQ+THFnznh4/zxXm3xg0C28H25tJUBmgGDG3GD6j+dRyWkdEanLLU+DdYle4vJZVfd854z0rMiZArRTFgJQVPP+fStPZp6GkpdT9gf2BdMtbTR9P06+vCll/ZbIkFyxAZ2UkE5B5GT/nFfZ3ir4VWV+8zeWI97MIEaLgZ+n51lJLcfMot/wBdz5t1H4XT6XdXlrscq02UmWHJI/X/AOtUdv4DSNTF8+9yPnmjw2B2qWnYd7K50GkeDVgmDSKikcbwvXHXiuyGiCHDxBiuODjv7VpB20IcvdMfXFGn2pfZkKOT+Vfnp8ePiK0E8+m28qs77wwRvbt610QTvY4cQ+Vn5+6jdme4a4IcrJId23tSpCjBTt4zzgYxXZFdD5/EVNTF1WVbZch1IY4X5gOaxYLsTMAkyS4P7xlPAFbez0ucTujYt5VMixqwySO/c9P5V7/8M/h9c6vqltfyRzgpt8tY1IU+mcdDnv1/LiXEUnZaH3nrlzc+F/BenaVqkXkaodMMsUUjDLREnYT6cA4B5wemK+HdT8XvqrzRWUFwNaW5ZFtJYTt6/eGOoPX/AAxU8rRkrtnWeHvA+v6lcQSvYzm7uHVdkakqoPp+dfRWmfsu+M7ma0udUtbm20uVwftayKgH4E56H0P8sCRE5KMfM+6/Bf8AwT48I61oUmrXd1DqKJamSW1jIGQR0Byf8n3GfCPHP7J3gzwjHcSeFdKl06+ilZfkuA+c/wB5D16fh7Um1ch1Y7GV8Kf2VfHXiTWrdtdso00aa4As4Y4y0jJnq46Dp059eOg/bn4C/sa+E/C+nLeNZ2mmTCGNlWO0CuT7BRnnH+eBS2Ryznuj6d8Ral4f8L6QmlW+oafbpBbOk/2llOWJOfkIPqc+2euTnxLwtFa+F/Etj4k8L6VFYan/AGgk99Npsfko5GNshUYCnpyMdB0xmqWuhnB33P0W8Q/FWfxfoE2qpdzf2tdaWBHOrKm24C7WLFcHO5ec4Oe+eT23g/4ma3o/hW00nX9QXUGmiRriSB22eYueue4yQT+IwDUjlojwv4p/HNLC3ltNOn8+Qyfvo3k3bAD1PP1/XpXO6J8T01LTJVt9SiiuIbVzbKY1VQ+3qVORyePfNaQimcyk7an4jftZ/tH+Nr+DxVoHijULm6iRHhhjmtlhBiJLoykADOSCCPQ57iv5+NRv/s3ilPFFrd36X2nvMmkQ22pyRJFIzcudpBJBGQMghsHqoxp7NNFn9BH/AAT8/wCCmR0tdP8AB3xb8OxeIb+zCLYa/FeGOSRFUZ3qNoZ8ds4YjPykkV/TT8OviB4W+JHgHw7438JTNHp2u2fmS6fcRgy28nGVDZPByCATkcg+7OXER0ubF9OskLYYcocNjjPT8qwNAjeO7cFgVL/KOpOaynvY4dVoeiQLtIJG3PRWXrir68hSpz26VUdAj8RLyF6H72Dk9PrTxzwSeuOnaqM6kdNQJ2AHHQknjtUUxc54kDYOcenYigys1uU8bSdvLcd6y/Edol54W1z7SzJbwWTfLGfncnI2r7nnntQNbn4d/saSx6b+2/8AF66eK43XRCvGpJCGVYiDjtnDfhj0r96vuIRyArHkL70BN2aERgx+UFdp9M0BdoJAOAfX3piFP+6cEc4NG3auRuxikPYFYjsD70g28YJHz+uTQIsQf6w8HsMH/PtXQ2ZPyovfqSOhoGdHASvUEkAZBq2NyY4PUkHsaC1qrFnlsZYfeHygdaVQd5YHC5446e9FjVqw7cTj5jjtx1pi8k5JC5APH+cVjIROy56g4XoR1qlcytBHvZCRkgHbxx9fYUrW0A5PU9ctbBftN9KqW4YBpM4VRngn8cZPTjmr+s2eqNZJJZ3drZ+I4YHfwtqqwq8E0gwxikbo6kDBXPPUY60kXTSlqZvgzxjfeP3vrC4SHSfHvhuzLeJfB1pI4gdFdh59vuZt6MNpB7EkHkVmeMRp2l+ENavte0q4vvDOd+vQ2zsZrVC3Ein7yBWIO4Z2Y5wBUVNGkbU1qjwXwNcaZ4ivraw0fxNa2MrQsPD2pajGm24wrHy+eC2FGVI5ycAkYrjbvw7rMV9dRafqS6b4+8N6osuqeF9Ui+TULOQgh7aUDhx95GHyN904IGM+XW51xTO38iy8dWt35vhot4yuPMSW3vn/AH86kHeFycFmC8f3iAOteU+FvhZoWgy6drFld6r43+Fw1VNN8RvdyIdQ8H6mrjDwukY/c72jO7aGiYDOQazqXXqVax7VpPg/4ufDr4g291b/ABW8SapLplwJvCXiWS58xr6F/vLcxtkOQvykHcp5ZT/d+97n4y6H4vsPDUHxAWDRdftNVS10bW7yz32+oTSjAjCxBiGAyTuXb3wOay5OaWhmt9D0DyrS5sIdKjki8wXyWwgD8edJIFi244wSwG4dM8+p+Zfip4T36lqGnJqJ0O9sZm+0Sxj5CwHBZe/UfUH6VzNRkxdb9Dxrwh8Ol0+8dpEkutRv5le9vp+ZbhsYDsfoABx0GMV3mt+DobgvakL9jXOXlGWLDuMdKaSUrm2zMjTPh34fHk2E9ugiuZQs11Mhz1+8fp7DNfOXxt/Zh0Lxjp2pXWhWkVpqEAnxeso23DJ1Abpux1GeRjv176L96xey1P58f2gPhdf+DtY1OObTZIb+1beCq7VkGAfl9f8AP4eAeHdXmlt4DPC1tKwOYpeSDyPSvVpP3TGUmjtY7lTtKFQN2Rkfzrftps7cMRg9xxXdT6GfNqbsU+McA4HQ1eX5tp5PTjGCPSt47kOTZah4MisCOB8wHQVt2GmX19OLS3QzTMuYzGu4e3SumzRk24o7my+EHxM1NTJpPg/XtUicYFzY6RJMoA6ngc/h/wDXrzX4gaXqnwwsYb/xpZ3ekRSytGXu7Z4cuBkqNw4IAJ9q05m3sTHXTqeSp8W/BlxIsNprkM0+MbFPQ9s/l3r02z1GC6jikgmhlSUDaYuf5VtT5o7ouMjURRjA5Zh6/wAqkS0xtlkjbavX5uCvr/8AXrZxW5pGbuSMUMTnOXXOMCvCvidqtssDWYmWSZk+4E5A960k0om1O3MfLSqBJIykct8o9P8AOKnSZ0IwTuHIwOnvXDrrc6aesjpNK1Y27q24shI3JuxXd/2nDKitE2QezHoe9O6ZrZjG1D5MFxuycADbg1UctKy7nVefQ81lO5pDR2RlTxlriTJbbxwrdKzL6V1t3KLg8jOOK4qisjqi9LHnt5C8rNuZvzx/ntXP3NmVcFgNu7G4nAB759q4pKzOmnqj2X4Ufsj+NP2hfBurfEL4Lr4p8f8AiDR9RvbLUPBel6U8u6W2IEy2zJwzYPyqxXcylQcgV+k/7FfwDsfAUl9falomr+G/FFrCJPEei+INOe31OK4cldksUmCpyh5IG0Lj0FebjqjhQk12OTEVeaCi90fr/wCFvAjNp5utSlYh13RorcAE8Z98f57V6FoHh2wt71ZFtod8QKo0ibu465+lfnOOledmeWemRxqyqNqIgHHH+FWIPmYkhsJjBC8V5EouLMZX5tC7HmMNuBUYHzMKkVs4OFzuGMr2pbsm9w3/AD9lLnk46YqlNEeWMh6DJU9P84/Ss57aG9J6HtPwU8R2Gk69/Zd1JAkup2k0cLTorbWYDb1GeoP4E16BfxzWF7cR3CkMrnaoGARnIxjr/hX67whQjTy5Pqz8B8UsU/7XVPokYdx4iCPJGrhhFwz44B9Pr0qto3jCCacxu+wIww7LjvX1fIkz8pdVJHe6lrkVz4d1ezmuA9tcaXJDJbs20NuBA+mCRn2B/H8mfGnwasPEMuuGPSI47bU5po1t5IA4eMjaQykEENzx1wR70+Tl1PWwmNlhqsZroz+Mv/gqR+w9e/sy/E6Xxd4X0i4h8EeLiZLuAQfu7S8ZxhY2x9xgfwPHuPyclbahTY4cMdy4xjHbH4GvNrxtOx/V2TY/+1cqhW6ta+v3IoHu27oM4z+lKjFWHIwvPTjNZRjY9AryyEsx/iON3FMSRy4ZQdykHNdEFaOoGlFvliuWjZFlW3byzIQQrYPUf04r+jb/AII2fAjw58GvA3jr9t74lT6TaQ6bp8g8PQSTRloZLVG5deCCRuZV5JRwxGGWnKXLEUtrH4bfFXx5qXxb+JvxA+JuuyPL4i8f+LLrU9dneYy5kdzsUE/wooVR2AFcnHNP5UdrKxMKnCjH3R6gfia1cUort/mY9Sk8kGmztfm3jlWOMqD5eWGRjPbvg+nHNf1Jf8G537JUFpb/ABJ/ba+JEGif8IF4GRrDwKNQtkdS0Kub+Tcw4dLzaoZccq3UPRNKMH6aA90fiV/wUh/aQ1L9qT9sf42fFO/1b+19M07x5q2j+ALpLktb22hWLi2hEPzEbZPspmyDy0rY68fn+0EVzdyTXEAeRcESsOuOMn1rTD0rJeY/hkbdtMkKKNu2NARg8KKv6M1/4s1KbRPBej6z4s120iEl1beHNJkvWtYycAy7AQuTgAE8nFaSp80Xb+ugI/ZP/gmv+wl+2TpH7RX7PPxng+Cvivwz4d8BfEWy1rUvHPjG2EH+jlkVi9qxWQ4JVxGQMlF4A5H9hn/BZj/gnb8KP2/Lr4Cz/Fz4tW3wSk8MpJcya4Joo7e5SWJFurBbqVkVJW8uIxH5iwV/k4yvBUTjOwbSPzw8Df8ABN7/AIIt/scRf8Jb4z0/QviTd6RhD4g+JnixdVsndQMiOLCxHBXJ/dt2GeeOM/aP/wCC33/BOD4QeEdV+FHwd8N+ENSni0me20DTPA3hyC3t9zRlFhCxgIVy3O5e3G7ndXv1LpO49Fokfxn/AAM+PHxm/Z6+Mmn/ABn+Gtv4d03UdPtrmyi0PUIH+zPYyKq/NtZWVh5URUkkgrlgxLCvdPij+21+1R8Whdf8Jp8UNQv5dRlzLDoEsllGue3neYZXwP8AaHJ4xXTUouU4xfl/wSdVdM+TPFt9qCaNc6jrFpoPiHUZkmaPU7x/Ov4Z8FgfNfMj8jruPPXANf6PP/BInVrL9pb/AIIX6h8MtSu4tUaDwR4j8P6zGVLGETCQBSp6j946/VDj25K8dmh20P8AOn1uz1jTtT1bRdXYi+0PW7yy1a3kt9jxXFvM0bq4PIYFBnvnP0EcDYDRvjGwfNuxXZy2gmQn7xPG5hwsbZ3H5uM96c07KjJu9PvH+VKXurVD2MmSCQkHeAqktGNuCG9a/pM/4Ndvj1o3wV/bwvfhrrN3Nb6R8WfhvqGmWF1LcqqLefa1u2eZiRlTK4jUDozDHSqrRbpNPoPTYrf8HN3wrtPh5/wUS0/x74fls7+0+Nvw1S4kjTaY4b60dhvOB8wC+aeucuMnBFfziw3k8hOSkbA4bEI4I/X/ACKzpRTp6A3YtCVNmZEeQF9zdOSO/wCn8qhvksrx42u7FJni/wBVJMASAaqUfaWXZh0sYkmh6IP7SmSy/wBLv9MktklllZmWNwQVTJ+UEZ4XHb8f6zf+DVT4w2nhH4wfGr9myO2Sw0bxp4Ch1jTLC4vWZPNjmjhljjBOc7ZHbpnbGvviKlF+yv2v+Y+h+Mn/AAWG+Cl98Av+Cjv7VHg64W6gsfE3i0+IPB8E18+waXqMsjM0aqRt2zLIBjkJgZAFfmlAL2zaV9J13xLo9xLAyG40jxHc27YYYIJWToQefUUQp88b/L7ibatGZcWlxFaRRRyRJLdMf7Uu/LLTzEgjLyZ3M3Q5OT9KwtW8PJqbwSm9v7doLdoZvLuG3NC3JQHqoPcDGcn61iqfvcxvHYv+H9a8X/DTUrLX/hb4u1PwdrthdLIPLd5oXG7OGQtwMgdP5gEf3H/8G2f7c/7RH7Rfirxx8K/iprKa3o/gTwtG+62klfMrhWEkckjFlKlkXggYbpz8tVYcsblX6Hfft6f8F8vCP7KH7XnxK/Zz8c/Bay8YeFfB08MTahbtaz6hcXMgLNmKd8ygkPkRjK7STnOF8P8ADf8AwcU/8Ey/ENrcWvxK/ZDuvD0DNhb+fwBbz25cnDbwCM8HplfrXLGLle3QND8Zf+C2H7a37FX7Tej+AfC37F3gvw94K8W294mra4mieBZNGnNksD/IxaFVZpC4IAZs7cglclv1g/4Jy+F/+CEeofs3fDzSf2k/EHwVk+OF7pHmeKbPxKbSa6trhpDticPlo1RAoCMByCRkHc1SlyqzEfZniH/gnr/wbofFedX0b4kfBHw/r5nEYh8KePP7LZm6qUgEwic8dVDZPoa/a/8AZs/ZT/Zb1f8A4J/fEn9kT4JeP7Xxn8Dtdt9b0DV9aivfP+yxXcEf2mMygYZlhcEOuVGQBjZtXKXNUjYV0j+cbxT/AMGwXwv8V/af+Gcv2v8AQ0ttP1K4hi8P6vp0GpxWjK+DHuikyu0ggjA5H3V7fmD+13/wb0/tnfsp/DXxj8ZtO8ReAvix4N8DW9ze+JbvRNWuYLqTToVyfs9i1sqCQbSf9ewbAXAJpqSjFJoZ+Imn+E/Hmt6IPFGgeC/Fy+Hn01Lk+KbnwzMunQxyLlGlcDIBJXjncWAXORX71f8ABtZ8dNW+E/7eei+DtVmtNN8P/Hzwte6DdabHKQl3fxQSzW8jxvhgw/fDkDtnkkDOrGV0mM+GP+Ct3wff4C/8FHP2sfAv9mzaJo2s/EMeJfDcV4eZ4dTUmSSMgAbWlikI9ACDypx8BWmpXOlsDC0kFyeYyjfMD+ftXLKF7o6KdTlPtf8AZh+K/wAO9a8V2Xw7+NWnvN4b8VRtZnxJbyH7TYysP3cqBfm+8M/LyuMgEblPu3wc+As/x5/aN1/4H/B/Uz8QtB0DXXtv+FjLprRWTWu1GSR8ZUMpfy22khnQ7QR04atDmdkd9Kry7HWf8FCP2LoP2LtAk1a9/aE8EX2rSpC2m+BbTwnvvruV+PJjlF0pj9WLRttUEgtxn5n/AGC/2NPij+3T8cLn4e6l8dPC3wE8JWvhYaifHviXRF1BHuBMIxapGZohk53EsQFHJyWVawWEgrpI2Vfl2Os/b9/Zx8Q/8E1f2jPAfwT+JHxo+Hnxs0Hx/pMd/pHjDwLZ+RJaxySmKH7REHZcSFJSQCxQLkkqylvq+5/YAtvEngXQviT4A+LnifVLPX7OF4/Dd1YWyRsWQGQRuih1wScZ39gW5BPPVwUZWujOWJ90d4Z/YBudY0lLg+IWtLhGKRxXk+5mkHXJOMjoccHHbpWk37Bl1ZQzeT40tEuLYbr+OSPfGAPQ/h6EVlLBrl06HTDE3hZkFp+xhoRHnTeJNdhmIPmpBFEYyfUZXgfQZrA1n9jPSrW6j1ay12+lmWEo/wBphXcoHbjI7DsPesZYSKdkgWJ1OUu/2UdTkzFYvJIGP+skuAu705P+eK8Y+IPwU8X+AIPtd3p9y9sr4nZGD4+hH+f51LoWV+pft3I8RnKRg4zwOgPP/wCuvMfFUzy2twFAEaqT846jv/KtaMLSsdUXFxPlu7uy08mI1G1+No4B9Kxbl8ZfJwpz17+lenFcqRwVJJSsew/DnyLOWznVdzSofvHPzH2r6Ng2xoZJXjHy5VSMVS1djGTe5h+Ltd0WLSJIbm4SObIx5LBWUj1z618Z+KPFTPPNHZ3G/YTtkQ/ex06VcFaVmJyVj6N/Ym/bR8S/sz/E7RtfvbmO+8KfbgmvaVOfm+zMQHxngg+47fl/XNo3jb4UftBeF9P+I/wu1SBotT02Ke/09CAIHcbsADJxzjnnPHPBPXTXunDKPvGQmmS2+fOIcDP3B93mvCvjjF5vhS9ZVVljtpf4OeAetUzWCPwa8dxPda7esgLJFOyKpXnivY/gvLFbyqBG8bzYB3HHOMZ7UN3J+E/TD9nvxmuh+OtO02/mV4kQtZMzYdWwcAfjX03+1/rd5rvwun0i8uJGtpdK+XzDkHjIOPz+vv1rOcd7nRSadSx/Jp46eeLV7+2mUt5F7Iu9W4yrY/livPZ4fMCMCVZDzz7dqTjcdrNjYpdzeUQUcAffP6itGJlfMYPmMSAWUYzz/KpkrMGRbjvZScBevHNNZjgjcP8AgPX/ADzRpygQeZgOBnr1zx/nms1n+c/wgsQeOtJaAPjcYJVflzxjvUw+YjOfT5qmXuo1po17ORG2qxGA/wCdfan7PEItJEmdcJuJkyNvGOK4aulzRX5lY+itbnlDKVkxFztBHOfU81zguWt2DN13V5x3x0jYzvE8bXFnHMo8xOwJxj/Jrko5Jp4mUuA3G/d3xWsJc1kVHSR5D8RtEnsYl1S1gO1FHmeWBnPrx6isHwL4skVzEuEBYxuJxkHPBGO45P8AWumnK5nKNpW7lbxZZLHcJcxodjMdpi+5j6V51dvyX3Hbu6A5xjvV77ClCxc0y9eHMZb5XIxt/rXQWeoC3uIbrY58mTePm4JzRzchcY3dj+h7/gnB4q8H+N/h/wCJ9M1m2trzVraYtFFKuS8RTkD3+8f84Pzh+0doPhLR/iPaSy6ZAz6vPJGvmIWC+XznBPHX+VfnWM4hxmVcSz5Ha+nTbTyZ+7+E3D2A4izSGErx5otN7tfk1+ZyWj+HNJ+VP7Ot/LOcps49q128A+G9RR0utDspdx6SQf8A163q8eZpyPll+C/+RP64j9H7gmovepa/4qn/AMsOYvPgH8PtSkcy6JDDLtG/FupUcfWse4/Zo+GQ3GXRrMp2H9mKzdMZyWxXnT49zmclaVl6R/8AkTlpfRu4Go15S5N+l6n/AMtOXk/Y8+EGuGZrjTtNh2tlUuLIDHpwDj/P4V5R4t/ZN+GemqlvZ6fawytkebbIjD8B/jisZ8Z5tKd2/wAI/wDyJ0T+jtwTKk1CnZtb3qP/ANynxj8Z/wBnfWfhukGs6bC9/oF5kmSCPa0HfkKMY5GeePpzXjujz+WhSSN96MMqT1/zivt8qzv+0sAp395b/wBWR/H/ABxwPX4L4klhJr3fsvTVf+BSt82fR3w6VXnhWQhSWU8Cv0S+G0MMqWiKQNpXjPvxXwXGlT2mDlc7eHoKFQ/QbwsoXT4SyhC2AuM8/wCeK0tbs5V064D5CSwntnsetfz/AFWuc++jtY8L8Czi5t7iaNcMlzLE28c5BwD9OK9GVW2EtuK5/EmtZxtFXM5RtqhjMseHYAgdtuDVOUoJHBJ5I+pqJQfUu7Zdhb5RsUDgjAAzVZ1WRx8+wL/D/eNP4Zl2SRbiba6kFiw5wwq1cXWVVCwZj97A7elDCSsZ1xOphYnMrdRzyKZBJ+7LbDwBkk9/8ildJGiic5f75ZwVDbo3PygnBU9/0qqTvChj9w/nQ9EWY12uG2uThhjeG6VmMqBm2qOg+p/wNUtEbxs43IApXAPqSpZu9ORkYAfdKjnmnbTyDRaDtvKleoxwf51diUKpbdnBO1sUJ2AbGNufn5J6Y5H0qZE24+8DnIya2teApLtuXlGQS38I/Cql0r7w2eewBxVR0M9U7kWxSS4Y/IScFutCjBZmH/6qW6La1JrRQXJYEMzfNz1rUZm2sUB24x74HWlr1M5b2G2zqrruBX5jgY5rTMYZ3WQ/IV+Vevaq5eVCMh4ts7IQVUd6llxHEoc8A/dU9fStIpRiGxmH5WGPvc4461ku22R/l+9jAzVp207hrzeRjXAO4lSwUe9QE7cex+Ysf0raC91LqDvL5EcTEM2Avyn7wH9KsquVJCnIB3LjJ/CmuW4rdCe3jZcAk7WY9OMVPjqOML055pS1WhnNWepEzDaQcZ9GqRUUkKzdB/n6VWuhLaT+49j+B+meE7zxTcReNbH7fpJhj8sSXDJsfJ6YI7svX0FVvjz4a0vwT8UktNDkb+x9Xsre402OVvmCyA/Kw65GD6kj1r6TC5ZGthXU7f13PAr4yUcwjSfU5NUCorMyqueg7/SsjxDKqaRfYYJElnJmSReACDyf0/ya+dp+7NHrSVon5N6YJp/jv4kjtXjKQG3SVsDnjkfyr9BZSrxRiMEBIx1HPQV6NeK5F3POpybqM1dLYwN+8b5HHTdjFfo18A9f0/xp8PvHHwy17TLa4TUPA8//AAjc8dnvdtWjkXyo/lwAWD9fRWPrXRlVCFetyMzzKtKjg20fmxo0/wBjvZNJuCPMguXWDA4ZQeNv6f5zXTb2LSK64Xbkcc4rixdD6vXaZ6FGpzUk0LEB0TOwDO2oJVySc8g/dx0rG9jRXa1L9vLtzu9AFZh1rftWR0A7sOOMmiWjHdM2oEWNVUntxxz+NUL2BWYkk8twc9KJLcRzU0kjsqlvljfuKvuwKBgSw4+Xmh2sOKa3KbysmXc7lzgbh6GraYMasXwcnPHWqjdJXBLcoSyAHuG3ZxjpVGViucMQd3J9qt3SAozvgFcsGyQMj2rKfjICnAX7rHJzTvfQT3KDMDgYPtk1Hgnjd3AJFUnykzTWiHqwXPBzx25q3Em0iQFzjBPoPp+db2E7XNe2k6fK3DcDpmr2SeCXwrZxu/rT+EztdDwq/wAR+bHC1UYOzKCo29T/AIVcdZXWxKhcCp9ivem9QByTz941q9BrmitRVO0/KSSG54zSbdzE7W3g5/8ArVLb6A23oaKqrRuAWbjjb2rNkOSRt6MeevNO1hu7RWkXYpbd8w+9xn/PSsmToQQfrWkWnMm1iL5VIY5Zs4GOmKgkdWX5Tjryo/StW7sqXK1YoSIeVIJBHGeaRG2ZGDSj7zujDSzZajBA3BW3FSAmOa0UIOMt6d+lDdxPRjsADkkYprHABIIZT3NaczSdhHG+KmA0+Y42ttI/Cvm+9bGCSOGI25x/npWkVJbnP9o9d+GCLJckkH5l+fI7V9GNGAATnjGOOlJxsPoVXKAlRxg5PH61UuMlBxtySOVpt6CMW44Kj+8eOagUGLGQNuT/APXoTVyvMVo9pMqhsY9ep/yatBsYABI/jPoKuSu1EnyKdw+eQOAB1HBrm7gnO7PfHI/lWY+blKMnGSCwJIzz2rIk+digAYtxuA6f5xVaJg1F6ki5Ta3XBxgrQVB+78vqS38qynvYqV4oaMg45BB4HvS5XGSPwzg1nFXLjovQgcMrYORz3/z7UwyKuCTn6H+dK1ilqIkjbhtBBGBgit6zjbCsCTk8jHArOUblRjys1duxQSGfjoDVYjpyVOehNZpatvoEo8pXbjIz8vXO3jNKwwytkMNw3Lt/OresV5EjpCowDkMo6cce5qIA8oQ2RxyeD/nFEfiugY2QptOSOM8Z5P8An+lZzjDKCSpyeDW7TSAa2NvU9CCcdMUFjgMxCc8Fh6elZuNp2GU5MlsAE856dars2Pl6HucVrKzEND7BjB4bgk0eWHYFiuM9h3q4pcqY7llVUANkkY4FW03BFXsDxz370oxSuDdySMlQSgyR/F1qX7wILHOfl46VctTC2vkVJWwQMDIPUDjp1qsSSx2nHPpjnvQopbCirN2GrggKCcFju5qcAhTznB9O1UlrYiUbouKR9zH3zjJPemSRgY5P1xkg1JCtsUpQpBByjf3f8/Sqh6EAd/7tEYpGdRcq1M542V3+Zs/xA/WkYqCoyCSccntW1O5hHW7Ksq8bsHJ6ccV4l8RJ1WC4EobCgiPjGT7V7mUWeKSPJzmPLgXY+bYnZ5SxUKWbAGOlekeHxudWPz7VGOepr9asoJH4rXned+h6LpciCZXAON2PbP8AnNe0+ESkVzCQCzOc49qwk7HFJe8z7v8AhYN8KvuPyKM5r6s0OF3RHDFcH1r53GysydEj07R49mQwLEkYBFdPaIrE5J3I/r+YrxeoXXKaibIyX2D5gAAaZIDJGxzt3jkHv7VM10ELGgCIP4enIqaFACwC5jX7vPenazK5bIvogTAA3c8E8YB9akhJcncnyDrk9aylLmJDb5W5iMq54yKajNg+Z1B5IHGKXM4oZNKQ8YXGWB+8BjNVom243Nt6ksw6D1rXl09S1GzLETM8uYz+5Tn8aswqAdxHzr1wOlPXcizvYimYOA4yMHJwaRWypYqRg8e1DNrb+g+CTcHKg5BOAV/KrPOVOC+PQUSvyMIq2g6SYt8rYOOML6VTX5jucBeeOO1ZRk4bFNWEURlQ6DDEnb6AUKxXIfaE9SelVKSEWm3CAvExK4Bz7etW4sfKzEOCDznB/CswNO2AZmdRwhG7mrzMhTaq7uSCymqirsew9WC42JyeuW5NVxmMAMx4P3NoPHpRHTURbPKABeh5amgJtJPHHJak0h2KXlqrEqeh6sP8805oWGx8MVzyFPT/AOtSW4NJofGrAgFwPTj9KmVyzEZwg6HHX/OKQaXJATghQfrUi20TKzsCuW5kVsMv4f5601uB+qOOMocENnLDOPU/5/WkZgGGBnkcdq+pT1PlraikZyADjPT1ox0OG2g+lJ6MB33cEE9e69P8807aV5JK+pZaTAmO1gBtzjAOaQfJtU/j7CmAYPpwP9nrQRuwCCuBzx/hQuwDSfm+Y/Lgcg9x/wDqpjltoIJGD0YdadwGqevPzE8Zp6sT3OQf4R1/z/hSYExZgPvd8DPerCN8p+UnjODQBEWHK7T9316U7CLgDjcuarcBiZVizN8uPlBHT3pXL4ACdWPOPyqWARsVyN3HY44/GnEYUcd80LcBAwYnAIxnoacrsCqEcMeDTfoBOu3d93t0z1/zipGQ4PXJGV2iluNK7I8ZBBAJHHSmb8OQCOOP8/lTYbD9wQjk5Y/xD/PpRkjHI/EUiZahkEndxyMc8GlDBWbIOAOeaHqVezSFY7jkDaOO3WmgdAR26DrQPaRLG5+ZMtxyBiosEOSD254oE2rMmByCMHC8nJ55qXaxwu4AA9vT/OKDGStsG4DK4LdxTAVGDjp2xQJXHFtwBweOvHOKRVHAx29aQ/NC7tuG3YJ/u1IH3AdF+Y84p2uJy5kHILZOEz1I6e9AVQMtkHpnGB+NArrm8iJlwwbJzuxtx+tXkwxCrgseOemfTFA9myM7nYLwuD8wI/z7VKF2g4HG7HTrRYQZ34wQmwn71OAznk7Se1INiApvwuWzuPQ1ZX5RwMgD72KASuVVn/eyISuegbHT/OKsjdgjaS/8GAB9KJWVmBE0qqCJAqHpukfAz/kVZTdwF29eopy2AjY/N12D6/rTQScqScfSpUewCHgMoHJJwc07zOMfMPaoknG4hqlYyCSA27jHY0Fs84OO/tUWsAZGMg/xHv0ozjtkNwDmjYA3EgjB6cZFL/Gq4Y9P4uKdnygXFzgrgemWP6fpUnCglWJHT5R/U1rTuA4xqckkEnHQYPtUXHKk/N0zk4xVvRgRM3HI696EJHXPXA9+ahR5tWA9nwVA3dRvGegoYjjaec/e/kKaVtgLKlMDczcj+EYzSNJv2qwHycjscev6VXLeQEoY52gZ6YI6ZqX7m4AZx1/z2pfCBJsypUA43DoKRQ+0/LliecCi4B8pz1Ze209T6VLCMsV6EnB4otzAOCfPgkcHOMcj3qwib92zpn+7xmjrYBZZUtre4kcgeXExO8/p/Ovz4/aO+PdjpVjfafBexRkRyRqtuVYs2T3z9Pyr0sto+0xOu1hrRn89nxX+F2sftG+NBFqWu3stna3rNaWEMeUba3yNJj72CMjPfJ6gbfrv9nj4C/ED4Ma7ouk3XhiV9HuT5g1W4tQilQD0OSDwV4/LgnH3FOk1Ssd1OVpH6NeKPEfg9vCNzD4ksItQSGYpLpX2nluPvAjpj15Hr3z/AC9/tl+G7a21RfsrC5muryUI0Q6bCCP0b8zRUVo2R6OCq8tz5K+Hnwm13xHLPd/2eZbe3JLLnO7Hofr+Fe76X8Ab/U9T0t7OyutKmguFzCina5HY5Hpn/wDXgjCOrPoYVb7H6L/DLRrf4d6Be2uuaTb+TE0bJcMB+8HOVxjr7c9vUivyZ/ax1m1ude1IRBIBJds0EY5AX0/Wr5UbQqX0R+dLKWmcHBcyYbrj2xV3TNE+2Xtq8gwFuBuXHLY7Cs5RSdjrTto9z9rP2PPBLQWOnzWts8kUYTcGB4I7H9Pyr9NtT0VJAN6hmPqormqKw+fmdrHmuteEUnSQG3V0PAnAwT7V55eeEo7ZlimgO9gOj/8A1utJ3a0NXKKMp9JSEnMJOSQmB1I/Cqd3ZiC2knKFURSWLdB/nmqeisJyVtD48+Lvj5bK3ubRJ9vysOG+Y/8A1q/Mrxnef2tfTXEreamSBxyAc+tdtPVnl4uTtY42y8JSagzm3ikZeCgC9a5zxf4f1/QI0CaTqMqS8K8NmxX8Tj3/AMiuuKPDqXuXPC3wq8Za/LaXcmlSfZXdS0cwIYKTzkY/z/L6v0D9mPSNUHlwWOy5wN28DBPfArfc4KklGTO4079l3w5o1xHd6vppnKP+6iU4BI9ce+K7eS80j4f2zQWVvHpyyJtBhjG76bj04wOO1LZ2IdRXPH/GHjW08UTiS6vpZZBbiJjJKQVUZxxnI6mvWPgf8DrTxlJbXuj6RJdyzNiW+lgY8E46/l+WKTjcLuO6Pb/G9nqXwO1ZobmNba3eLy4b+K2VwsZA55Hy/Ue/Uc18vfEb9oKLSEiv7jxTLduZB5apclnZc8jA/wB3pj3460nBcysYOTufon+wv8f9R8cPpuly3k1uus2o+wRX4CtITnCkHoSAODg449QPtLW/BnhDxZrMiXt3qOm6pHLvmt1gOxyedwzjI+nv3FY2uZXtqe6/D/VPAvhrTLa0u4rz7dpg8t7tbBmjyMYd8Dnjn5eOvHr0/wAU/jr4c8Fad4ek07VJbyfxEpFrLaQMimRQf3eGxg4Bznnk8YDGrjTatcwlLmPl6XW9b8WatDfax9vbTXu1mvNPW3IlIHQbyeAxK8nOOT16fQvhzxq6zSRQ2FtFbW67ZAQSEQ8fe/HH+PNHL2FsekaJ8U9F0e5XRL6U2dnqlwGs5UhLIz9xuH3T9e3Tocep/wDCwtMSxSCVmWFN3+kCQDK/X6fhQ43Vy5Sujwf4z+F/EukHSfHvhOaLXtGupDJqGlNOsrLGR84UeoIBwcjnB4INeHaRq93fRW2r6DIZvDd9G+2Qq4ZXBGQwP3eSRtPKkY9MbU17pDPYNO+G3gv4y+H4/D3jjTrW806yRo/t0llbedBvOSd0kbEpnOQo6nsTz/PP/wAFIP2J7f8AZw1qTx78Nr5dV8GasQ/2a358jLgMMAYBAPTqAOeNpFPlTEfEP7OfjL7J8YPh4k8luba513yrpbufYhVl9e3r71/dV+xh8O7q5+Dln420C/VtNudNja70o3uY1kiCL+7HT+I7e7Ljr8tEo+zdiKkVJan0x9vSRBAGIlHAjJy2emQPwPHtU/hwsL4kh9qElTngn61Gx5slaTuenW+CpYbgMDhueanTKkDYQM9x2oe5PVWLHA5BBA5J/pSKwY/Nkc/LgYpE1VdEmAuAxyrHHTGDVeSPG75uBkfMaDKxUPBKlfwC9aoazIE0LWJCA7Jp7hV2cbjnqPwoBKzR+IP7LUiWf7dHxHs3eOJ5ksyIZCFZjJEy8ev+rI9jx1NfvG7YcKFCqpIUAZHWgJK0iJeMEbgM4zjP1pDnGMnce2KYkrsRCpzkksCc9qcBzjGV+nWgG7iYIfGOmDnFAXbtBJ2nHJH8qQbFuBQpHZT6nmuisyOOpx6jpQI6CDawwM5z3HT/ADzWpGodCC2No5yOtBukgxtJ+Ue4AoxwGKtjp8po2GKuOOTyfXpinLHkcHJXtt6VindbDSH3Mhit0RFZ55ZQlsqoWJdjheO4/pUnjfQ7rw54esNetNRkvNPMUstx5sCyi5ERAkRcY2MHIxntkehqQirIybeL4e/FXS01X4fA6XrD2wGpeFLxmdWcZB8pnJ5OG4PJO4fwivKPAWo+J/h3r3iPwZ4t0W48R/DLUfLbSbGadkvdFnBJYQswz5eWOP7pUDlcgNW1ubUoXVzM+K/gPxR8P9e0j40eB7mbVdI0slf7ftU25glKh7e49PmIBVvlzg85BH098Jvip8O/jd4WvrzSF02y8Y6NbGLx14Jmgx9pibgSIT3x0OCDjB7isqj19DeEeVo/OX4pfDIfDTxLda54Nd5fAuqXaz/2AyrI+iXOeGTuYCygjPMZ77cFIbHx9d+N9V0K98UahZT+MvCdqyW2v2dutvLPaucYnRcK2QuCMBSRkAHJqOa2x0x2PrDw3caHq9nHefYEe/wWZvtgfY+QCR0yuR+H88jx54d8OWOraX4h8LFrfTvGFwth8RvBazGOG4vHicRXCMOr4jba3U4IbJC0qsb7FbHqHww8Q+FfFXgfVvhR8TbO9/4Tr4e6RLfeEPENtGtvd3tgOVUkfxY25JyDywwQRXhPiG+0zXPDHwv8Uadrl1qejWPii6bUEuLbZdQ3Fu+xlwM7WO0dhtyeBkVgl0ZlyJM+qLXxrp8Hg3QPE+kzTarqd34ojSTR4ZvKaG1Rd7TNI33XDbAq44J9q85+Ieow+N7G4/s6T7PNdXcb3dzezFnDB97yyN3ICkAD2571hONmTy8rR6Tb6VH4f0CDxPrMJaLXbRm0i9VvkCKQNxx2O4emc+lUNOudOv7vT9M1ESW/2uJ2e4KEAADPP4Y9PpxirjFPcfmS6t4Xml8+60dJL6HP7tIzhsdySehrg/GEuoaZpK6dJMltHb25fabfcAx5646/zBPqa2p+6zXmbifij+1z4U1PxXPGdPg33UpKxIsQPy5GTjqeR/48a/Kfxd4bbSLiQmAW9zBM6XSdtwr1sO9PQxaRx1hOTK2wkqfv8dMH3/wrt7OUPGASF5OSR2/yK7lpoYS0djoomA8tsdG4qwZ9hXDfMOeTwBXTTTaFLc6DTrNrp42UNy/7wkgKFr6L8CeD/LtU1FWW3Lg7ric4wq9gK3lNLQxk2j7R+HvioT+HI20uHWoobUmE3ZgaCMsO4JHv27nnoRXkH7T3wz1v4+fDXxNodzBJql7a6ZJJoksyjfGVHzqjdSSPmHfeB0yaxjJqZUY3P5AfDdp4s0fxZcaPqdzc2WsaFcSW+uRyPjbKrYwo7cBT+mPT6w8I+KviLockbprtz9mZFMEe4fd9wfX+X146lJ3Sub8kWj6BsPjD4zhEO64edVx5i7lx/LNdpafGPxNkBUDoQMead3P9R/LNdHtLaMr2dtTU1D4u63flIore1sk25f7IjDJx6sT/AJ/E15rquqz380k0xZ3kyXy1WaU4vc5iSLBypGerBl4+n6U10XYu8jdu5KrjArGTaWhvF2ZDHORkBSpUn5FA3Vq2+oMTGueh52jHFZp2NlqdFaTCQFy27jhhk8D2rR8zap4OMfKwb09Kmci4bkWEY5yevOGway7qJW3Ag7R1GPespaXOi9nc5C6tyrMSAV5wcV3Xwj+H8nxB8cWfhmwsk1bV9Qhb+ytDa6Ef2qYKSFy2Bg4x168ckgHz6sVyO5vztQdj0T9mz9qf42f8E4f2zvGPwZ1Lw/d+BfhxqE1peTrEFnitri/jMspikkVg0ccs0mCVZclgdy7wn7cfHf45p8Mfjz8Hfil8QNP8aa3p/wARfDGm2er+ObnwjE2iwuZ3lH2nYqKrQl0Y7VbCOdyhckeJmMX7BxR51ealOx+mOt6fBrNxNf6fc/2rp15KZo76C4DgowGPmHVRxj8PXmrDZNbRKoSNCT86Yz6YGTX5xiHas15nN1ZL82AACqhzuB+nJFLA5QHcQCxIXca4Z+8Yy3LKFnX5hjaeijmo5ZxHuyenoazSbKcWK26aIyQkYXqc559P/r/WqQF0Xw0gIyPujoe2KzqppWLoq00c94i+3aTAmr26Xa3NmwkhlgHK47nHsK+svhN8StC+Knhezt5rmM67pqhJZJOJAB1UqeSRX7TwrG2TU2fzZ4l1I/60Si+x0ep+G0t5Z43iCLOMjaMhvcHv/nmvJ/EHhufS5lmtZY3iD78hcYzzgfT/ADxX0fwzVz88q02o+g6LVLl7V7VnwVgKKcAHkEf1rxiO7S3v7iyvV2SpcMCMfeGTgn2qlpsKNS1rn53/APBQ74M+HPi18HfG/gnXLJL6bVLBJPD2oGHzHtp9zZAJGdpyPoQD61/Af8R/COseAPGfinwfrlvPDqOiatNHiZNu+HcfLcfUD865MRTvdn9A+FWbvEYKph5fEtf07eXc8/FzjHfnBAHX2pGk2ZJOdx44rkjFH6u17lyCSQ7Tg9Mmq32kRbcvjJ6E1p0MVoz3n9nD4NeNv2mfiBp3wt+HItE8R6+Z1hutTtme3t4IVDTyyBXUkBSRwck8Dnp9DfEPx58ePgX4Q+Jn7F8+t6Xb6VZfF6S68beJNMWWK5vIVsreOK2htyWEKvFDCWbzH44UD71Ne9OK6P8AL+kNHzTJFboqCLblcfcHAA7DimOobCgEBcbmzxz0/GumpG7SIRu+GPDOs+PtZ0zwX4O02XxL4p1e7SHTtA0sq1xNIxOwFWwMHacc+uMAEj9PdS/bC/aQ/ZG/ZJ+I37Dur+H/ABD4U8Q+LoZbWzEd5aQ2el2Vyq/aZGliYyGUMJZAUyJJJCxYVnVV4pMbi3G6PyKZYIUUW7brcQLGgBOAijryevqSPxqvKynhVGVxkA9eK7Fpp1QtGUbt2W3mClsGEg4cD8a/oF/4Ji/tyfsa/sqfAyOy8U+DrXTviVb4h1/UU0e3zf3KIALy4eSSLzsnI2ozsBgHB5bCt/D0KR9W69/wX80e88TaN4G8B6Np+m6JrV9DBLE+gLb2T72VVITdwRgEH5eB0PLL+0f/AAXF+LvxO0X/AIJcfDv9oPwXaNZa9azeHb7xBOHM9raRXsEtuxx1KRG/wTxkHn245Rtyt7MVrn+e9rfjzxZ46um1DxT4o1DVWe8ka5sreT7PaswJxmJCAxHPXj2GABkG4WMqYbeGDYf4bdPu/lXZSi4v+vvEtiGe4eU5H3gAGIUcj29/ep4GJCrnaR/FitbXkhP0Kl1BZNHMup2K6rZGJvOs2YqT6FT2YYBB9QK/om/4JU/8Fhh+wD+y58SPgXN4R8Z+PvFPja7uL3wdonhzQjeEySFhHCEGeS7E4JGQxxyAr81Wm5KyLulE/CLx7qWs+LfiX8SPGXiaBtJ8QePvFuoeJNR0iSzntzbyajcySvH5ciK2Ecum4jDFc965UqgUjLKQSMc9q396MVF7ozW+g5WJxHjcy4I57GnhirHpwem2pnFS1KJFkBXO35gM+wr0b4Ta5400P4geGNU+Hkup6R4xt9Ygj0bUNJdo53nuJUjSMMhDHLmMbe5IxzgjNv3W3sKCTkz9rv8AgrX/AME9P24fgj8I/BP7Wf7Q/wAXdD+M/hrVbCx03SL6LUbq6v8ARIryQNGjecpBgYJzJ5rsWyCTu3t+B6yRy2Nm9rbbFbmeTGQzAcgHHuPpRQlJwdimkmQq+3JzznqowPyqCXacEA5x90dvrXRqtQK8sJlKNu+4eAFwc1+mX/BH/wDax8LfsY/tw/Dv4veOX1aPwqttc6X4sls4PP8As1jIrSxTMufurNFHGcdRKf7uKmo+ZNfID1L/AILt/tL/AAN/a2/bB8JfFT4A+J9P8a2F14Wj0XUdVs35Lw3E9zKME8jMrLkZHyjBwMn8cmUKjEuCQ5HBxj/OPWsqMPca+YFUKxB5yPQjNI0W5flUenSrpxUVqg6mTPG6yOqrueVcIAo2j2r+nr/g108W3XhP9tbxdoqXFylnrngULdWu4eTKvlu+T7q8Ua4/6an2rGrT5o+lzW9o3Plb/g4e8Jppv/BUv4hanp2jWlqur+ANN1W4ufL3M8k8zqzg89RGMeyj1r8YjY292gWeNS4XHzR5x/nj8hWVKm3C/YzTUWQQx6fp07m3s4IpRwXVACBx09Dx+lQPY6RL9pWbR9OeS6k3vffY1WUHH97r+uatQhUvbZ6fMctzEudOaw8qSPXL2ztUJW9+zRpHcqq8hopgAY2BCndg8Dn1r+9X/g1E+IHizxT+zx+1H8Kdb8SXeu/2Pqcdxa6lduRIpmieKFlT+95Qj3kY+ZRjIxjGrFLUdO5/Kh+0N8cP2pv2f/2q/wBoH4f6L8b/AInaFc/C74wa/oWlN4d8VTW8UrWt7N5F08TSbM+SsAwij5skkggLq3v/AAVY/wCCiuv/AAy8RfCHxd8f9a+IfhbxNZG11FfHWiRSbbSVSsqCSF1Z8o3IcEHsQCwKUYyhotUa2Pv3/glp/wAFlfg3+wF8Jrn4QfEX9n+w+KmiXOtTTXfilRE+qkSAKQ8bpgoMN/GFGT0JbP7rfs/ftl/8ELf2m/jf8O/i5ouj+CP2evjpp+sWtzpV6txb6BeTTo4doTsxE7MRhiMuVzg8bl5pxkmPldj6j/4Krf8ABFX4Ff8ABQPxt4a/aA/4X5pfwl8Sax4OtdKt9U1S3hmttRtYi89v5ZaReQ0zPu5Iz6Bdv85nx8/4Nnv21vhLoup+N/hz8Tvhr8Z/DmiwmQ21xqzWF1LH2KBIHXp0+fkjHBrKTtEak0rH4HT+EPHOl+Or7wIngm91DxH4M1O4g8ZW2jxvfvZXcMrRGExom8HdG5G8KSAu0HqP3l/4JpafP8Uf2Kf2sPg/8INXu/BH7TQ0LUPEfg28ihSK/uZ7RgHsocgH95HAi8kFTcPjDITWc4qOp0c3KfzxeKoru/1TUfEPxOuNVvvFaeJLq28Qaz4nvp59Rh1GN9k8VyZTvSRHjIKnGMZAAwB1+jeIvE/h7N/4M17WNF1i0HmW02ia5NZTBhjBEsEiup4HIYdPSpVPR9xKTR4z+0V4a+NfibQfB3xl+LvjPXfEOv8AjF5I/DreJ/ENxqFxFaJkxbDO7SKrbtwJcknkgEg1/Rr/AME5/F+qeOv2XvBtxJq8LX3hHR4tK1PTbwZMpIZ/MVv4XDA4xjIDA9hXPOC5AbbPq6dHYBUfZtzkgEY9MehpY/NYNvllUOAX3H71YSpuUdDaFRrR7iSHGAjcH72D0+lU5bNZju/eDbgkBzUOmohfUIrYROAhYYI+9z/np+lQ+KdE03XfDl5b6zZxTbYX8tmXbuz1A9+QazcEos1pzbPxw8feF49A1rUrW3hU2kU58mT29Py/z6fPPjSG0j0+48t180g/L/SueEUqlvI9WDTptdD4x1CQi8mjxwGxwaplgzfQDHpmuyPwo86b5ZNM92+HUQa3W6mjbbA4Vcnj8OPeu/vdXuL2WeOOT7qYTC8A+9NoLHzL4/1HUhdSQTTOxZSMFu38u1eJ3KvGMncD7tzn/OK1hsZVNHYz3hRXMkiEkptcYxle4r9tv+CRXxb8R+CPFug+F49SvLnwhe6osV/ol3IZUjtd6uVQHoOHGM9CRjHTshFchjvc/pm8SeG5LXVdTtHjjiRLhwiR/d8vOVIx2wa+Zfilok8+ialAEMoeMrtI6cHpSepei2Pwv+JWgz2fiW+YqEWSY7Uz0wcH/P8AkU/D9/eaTPBKrnarDd8uBihK7DbY+lNM8TySy6Nren+ZY6hp0gMl0jEggcEEehH51+hGv62vxL+B7anBeLe3GlQmO7UAmQAhjk5989O+aUlzKzKpvlmn5n823xn0ldP8ZatHaK4SS7kaVWHCsTnA/WvGp43QBSrDufb3pbJo0u7lcFDnBwRnv1qzA+zcQwwcDdmoqKzFJ6Esy4UMSAd3pz/niqjkbW6huMc8Z/yaVtCiq8nDL/ER/d6Cqj5O07Gc7iANveiS0HoPjLHIBVdo6Y61KhJYYzuI7j0rCbNoKyL9sPnU5+63JAwAK+5/gWYobIPOxkby/wB2Q2P88YrlraI0jvc9s1S4+VTkbSSAMdf881ytxN5gDvk9AcnGMHvXnzTV2dsfhL0+buxC7iyoOAB0+vNeeXlz9ilkWRh5WfvA9KmMnGWg3uUbu6g1G2eyciWCVdpUjIGPUfl+VfNutWknhjW3eAPFaPcfLuTAUDnNdlO9xuzidvHqEOu6fcF7hEZYd2WOCT0z9a8tuJRbyy20ylPm+Q9iPaq0gOKcmZ6zhXBQgrnOQa2o7vdFyduOpZamXvbFRg07n6E/sH/HGX4WfESzS5kVbG98uB1YYAY5GT+BPqPWvuv9rTTNO1LxFo2s6aoeFNUDxSRH5cOqkgc9OR+dflHF2GlDMFVW1v8AM/oPwErxhxxRg+qZ59odo0qRCQ/vCTlc8n8q9H0+AQqARwg545/OviHUZ/pV7JReq2NcWEUjCZU2jjexNU76zRVPIOPap9o1qaciuefayn2aN2iLAsflQnoc147qdx5kzPKGyv3MH/PPStISvr2HHli/Qp63JFqfhy80u8tra9trmIqy3MWdqkYyPQ1+UnxF8EW3gvW3trKR5Le4kLRbhnBJzjj8a+r4Wx86GKdLpI/l36RnDlHEYGnmEfig7fJ/P9D0L4bRyF4GkI+8u4dOe1fox8Jymy3Mqlk3ja465xWnFTvgm+5/NOSK1ZRP0D8MRh7GFzuwFUADoK19buN2nG2kYBMdOtfhE4ps+6jfRHg/gQJFfXKFilv58h9Buwfz5A9f6V6fPMoRIkGCSd7Ada3nFpW6iVilgSZU9uh96rL8rumAwTo2e9YvsXytkscu4ncCp/v4ppAZjjvxz3+lDvew3FJ2JEyvJDFV+8Af0qWTlWyMMVGMDoPWqZXJuZXJJQE7ckFsc/8A66WJZcSKSWXOdoHOKiKVlco57UCySBlXI7uGyfp/OmRv5is5++v8QGOtNwKszBndw+Qrbc9PSqjcEMCB/ePU/wA/rUmvwojZxvygODwMjPSolVVz1OW/WmMepxhCxUHoSO9WQzrsTYWXf/eqgJVYncFX9c1aRt2OcKozz1raPwCloi5FwAW5AOeD1qjcnGWfkgEgjvxRZvQzWrKax+U3mKW5bLIx4FT5LvtX5Qx9OtM0+Hc0LJVZiCMbT+P1rRnQAbkBJ74/LFNx5nYyegyCJMiXO3YQZOM1dkZiivgrsA4JzxntR3FszMjLSuykhW/hJH60y5lTc0cq/cx81aQ1VwtYw2lyxAOQT6dKpSSDJO5WJ7etOa5dxvVow52HysCWG48Lkc9/61HJ8gUBSQAN3OCK6U+WCaHFMRCowkeRuHzE/wBKtbXXa6hsDGWBzVJK9+hMtdi3GGb5lfoccH0/lzU67GXgZIPbrSmtDKUnzWImQAEddx5461TmkI2jsec46Vr7NpGbjue5/s5+DvEXxb+M/gL4VeELfTtQ8V+Nr2WLw1Y6rqItbR7iJNxM0nXAAO1QCWbC8Eg1+hP/AAUn/wCCbvxk+Angnwn8dvF+v+BfEmmQ62thr8PgVLlVs5WieSJT9oCkoVhcK+AAQqsBwx/WeHcthjeHZzjurr7lfuflnEmcf2bxRRptXTt8rtx7Pax+U1ndx3trbXkDu9vMoKBoypz6EHkH27VheNvNHhy/VSfMaPgD0xX5PTp8tWz6H6bVj7llufmB4LhS5+M3iXcDGyzQhlU8nC8V+gFyvlGNYjwijkHPSvRrbJdTzKfxP+upWluHBRAWXLdV7Hjn+df0Kf8ABGH9n79mj9ojw18QNV+N2ux3XiTSPEsej+GPh7F4zbS5L4TRPHLcmOEpLNy0SqqPhSrGRWVkr6bgjDU8Tm/LNXVmfN8aY6vgcjc6ejulf/h7nxj/AMFRP2Ovh3+xR8bB4O8O6jeN4V17wcmueAm1B0e+eA3Xky277AFZo2zliEBVNxCkqD+biT7/AJoG3IOuB1HauTjLCUsJm0owVo9F8kelwpmU8xyKFSXxa3+Tt2W9rl+GSJMHnd/F7/SkLFpyrAFemMdq+Wd0rn0VOXc0LeNSwLD5i2RuHTHSt20VgVJ6t7VEPe1ZaVjYLFY32qSRWZMTsYyud3J6VQRMFxucknLg8g1EzSRYIYEZ6CpT5tEOLuvQq+dLJIVVCQvWNu/0/KpvMYHgEc5BJ4Brem3axK2ZCzFcZXPOVIFV2cFl385PTHAH+RRJOwJXKVw24Sqxw6LlcDGDmscSEdQTg43Zx0qtY7EyV5IhkwVzkqB1+X9aYoP32XjOBn16Y/nWiUNUy7e4AUZU4z83GavRLtwf9oZAFaN2dznktdDXg6KApXY56nt61NvDOAC3PQDiq5ebRCi7rQlVcZJLbQeoqGRum4Y2g8kYz706WoaIardBkgADr1/zxUTEEkAHk4G49K0j7z0C72FXjALHGecU9eo5Ye+a0itwTsaAYFGRDt3L/F6d6oz4YjGQRyPT61KTjZMNilJuCnjKx8nBxWVdYODyF3YO3ritIqwWuV2VmwckBsDgVUYhCMHgHqT1qxPTchZfMDc/MB+NV84OASD/ALVVFamKumXbeX5lUj5TxnNaakKoyv8AF60JXiSBKru5bpxxUXmADDEAOSMscU4/F6Ey+E5LxKBNaSxv8mEJ6V826mz27Hco27scjjFbQtaxzyXunuPwutMpDPuLtLGPNwMYx1r3+Q4VST1GORx+NKT1dhxTjCzKMqYBOSDnjisyZ/UFeP7ualuTev8AX9Ioy5mLbQAevGV/lTU/uuG3A+v9K05W1cco9USlTuAztG45yP0p0e13KkHgY+bpWdTWSBLQz7t1UnJxEvRsda51grMzHbtDcg8msqcuUSV3YqylQDhdwY9CazJgvUhtpOH7Zrofwsi/NGyI8bjjD5BxgDPFWUCbCSHBAHUcfX9KyldyNFpHQYImDYYFgMHgVG23OV4wckbev+eaneNjRJqPmQyMWyCBgAdBTHG3aWG3njcKkuLsrjA2X4B+TGOK37CXKqpUgADLKMUpJNGl1exq89weG6Y6VDIrNgKAGJPGP1rKMebQh7EMqhXVFHBPBbsf6VERscK4HzEEFRjNKS9y63JEkQrl8fKP4jyB/nNOVvN5x93j72M+lONxkc6ZUqVAKg84qhIoKlsfKq4Jx+lb3sxCIAqhgDuwcqR2qtLyemF7bvXvQ1eegEDnacEgnjoKoE9WzkFj0NGrv2AdwwIJ4705flIyff6VtHYNi1FjrhgePyqyH2qcggY4yOKaEiRU3Mow2AeeOtTSKqCPkq3oTyfpT0sOe2pDJsVcZ+bA71nOrLuUABv4dwOCapas5ZOwKrZUg5AI4H+etWA4jJ+XIJHfpTjZkyb18i0VBCSYb5DzxSSDBJDcjGBULUh7+RQYbcAk4/2j29qqyR7RlfnIGeB1p/aMZyu7FFkdULMCQcllxUQyoLbSMH5t1bxjYkqXFwgQIAVOOTnv7V4n8SFZrcmQqkSnABXqa9fJFfHI8nPGlgWfOsO1pGC5zk5r0XRmVdjKCJTgENyK/X6ivY/E61pTPSrC28pEkjK/N15HB/zmvYPBTN9qt0YbnBBBx1rknGyfmc0lpofefwtiMkUJ2hFQ5Y7jg19g6MsTWyqI9m0D5sdTxXzeYXjUsYtWTO608Tp5WSHDjIO7p+ddPahYzIyks/HQV5Fk3qKKsiz5rNt29TjORwBUq/vwUdCobHzL/n6UNWKLCxgKBnfjpz1PvQXWLZvztZscDtWcmxxVyzG4YqR1K4HB/ShZHjAVR8mcFtvQ1mJ6ImEbsgyxAOcKTzUU8yxKgxznGVHt/wDWosm0hrR2ZDGzb2O84z6dK0EO9NpQKo6nHWt48spJW/qxtsNTeDsZFC46Bq0odiocL7A+tF22RJJFWUqiZC9GIXPPTvVPLs4Byqnvjj/PFQ5cvoWWo0GGQfMy9CD0/CrETeWQr7sv93jnNZp2DYdLuznH44/lUBUgjDDJ96ErXAQpuJKgbgvDEf59qrsEDs0o37B0I5H+NNgXYV3ohckK+flB9PWp5ELoDyyoPvYwf89KQGnprsv7svgJ97ditcKokESHLMSAcYGfzp2fQAFrtZnkO915yB0pGZIn3OjbzjHOMj1/Wjrcb0ERuHMo+U9DnHApjKzuiqTtzyw/z9fyqb20EWo0VcqANw53YHH1o8tm4Db+MBQMY/zimBBJHuCtu2FSNy+uKFHBK/dJ6kfnS3aAkVsOoAO0nncep9qkiXY4BkkTJOGNVboM/VFQp2hd52OMFOcZ45/WpGKsAGDjB52gA19O0fLAPlOQWIzyfSmbtoZT1JAGB0pASqwCvk81MgyM4JUH6fnQA4rjBAJLDHWmgleCvXouOaYCHgDjJ+vOKRmBB5JUHsO/cUgGjucYPHBFR7thxxtABpgO+UkEZ4OeBUeWGdp4X+H0pATo2VYMR1xnFTouBlicYweOaYEwVCo4Oe3NQ7d38JzyKVrAP24zuywzjCihU6q38RPXIxTAaFHQ7j14zSlPvAA57AmkAAY6DBIA+U0AbjkK+Qeq07gTjeUGwElOpGM/56UqyE5yCWA6ZxQMTAGBwGB5J/nVdSfMK4BIIz2OKGD0Y8/N36e9NyVJVm70EvREikcDPIX8DSNIOfmC4xyR1FHSwxyhm3Agkjj5hT2ONvPP90DFHQrZjgVznlfl4yOuBTVTGXy2FPOTgUjLoTAb1OAw57GnhiQMno2Bk0yL2FwU3ZA5PUjpimFwMnpnjgUaWKYBt2BkdehH5U7dgnAOOnT0pE2b0BmUkEjaOMZHpTsE5KjjGeO3NMS0G88/Mfl7Y70fOMYJPP3R2pDWg9fmYk4IU8g8VIMdhwp5wKCVoSK2CcthiflBHWlVtucnPB4BxzQFtR6IgUtgHcew/wAf89aOjDn7p7jvQ9EA0cZU7xjrzSRFeV3HAY7sjtS6jsSFFYZwenBHFIfuAgk7W5BPSnKPMgsTRshA3Jz0ClcnjoaGyoJxwM/hQ4qOiAj+8QX+6COMdaQjC4wSdx4A5xVdbhYYpxnJBGfvKOKdgh1+U45GMe1RLzDqIZFTBx2+UAdTUTtuK7BycAg9h/kVlJNMQR/u8FgCMdAKlAAxzld+MbcUragT7QuCBzu4C9adhmDZJZR/s4/z2osgHRo0pAC85Hb9anOBlMn5W57A10xUVoA7LkNgnnA2gZxUZXaQeDhuWI4FG07AMePA4O3nvUaEnPQsG+Xjr7UlYBxUqCCp9+KYTuyOnuO1GidgJwOACx3FucDnFWPMVVTzG2fMQdo/nVpJgSCMPhgee2DipWAG4k5H0qbAIBkDbwSxyvfrTiWztUHn0HFSApOxMHjjc2F5p6uRwEbGPvHpTitQJo2ABBI9QSa0IYQxDRqWJbG1e/t9ae0tAPk/4/fEd9C8P65YzzLYRxOyR3ayFXyVbb/In8K/md+K/wAbPFnxT+Kw+Fnw9klvdT062E2oyZ5diwURIOBk70z0+8AMEkr9RkNNOk35gfpl+z38K59C8PabaeJ/CZ0jW7Qqbu/lkVjcbh1OCcbcY44I246HP2ff69o2laPNH4kuRe6YINsY3lXViT90nkYOfYc9jg/T30saKdtD8u/2lfiXo/hCLUJbS8+yi4Mhgilb5m47Z78Dr6e1fiB4n1DWPi147h06Ej9/dKsbO+AiE8yH+WBz/SJq6PQw0rXP16/Zt/Z4sbTS7SCa1STy7dU8wRDGTxk4r7qsvgL4CudIudXM1ra3elkpJZ/Z9zAjktn+6fxP4jnGKUTvpYiUT84v2v8AX/DnhfRxY2TtaxQI3zxkYL8jr9SD/nJ/nW+NGuXuuahcyxXDzvGxwXP4+vpVM9bDz5pJnjaWbNhwAzj/AGeteseAPDY1bVdNi2l5GuUHldB1rCTuz01Jxiz+kn9kP4bWOn+F0urmEB0sRI8aIMk8Ac/WvetftoLWchY2QvIcBh0rhlJXNdZSscbcRRCN/PiYnB27f/1fWvO9Q0xW8zzDvCjK7Bz/AJ6VXtEoodrHG3lqY925MKjEtgcAZr5z+MHj2y0GwkghuTFiNg6hv4sfyq4rmZEpcqPye+Ivj6TUby4jaRmbOB8+cg15rofhm/8AEt1EBDKYWl5A43DP9f8APt6VNaXPFrzfLdn2L8Pfg6jWiyR23+pQMxkUcAdh2719jeDfhL4d1Sxso9T0ZjelsbIMKzgnA5II/T8u/VBI8mpUbeh1Xifwf4B8AQSW+qx2lxcQR5ItmBVZT/Bu6HB6np168Z81+G3hrUPF9xe32iacGhsr0wGXOCzEAgAdTwR+nrVnJP3tjqviR4Gvx4fnxJ5GpWwAERhIJBPODjr3/Ovza+KfgDxBLHLdQXd/JLbsTOxkOT+v+fbihcqldmZ85eGNDvdU8Rw6atwJJ5LkedHI3JwRnn1/w/L+kr9i7Q/CGk+FYLnxGDottBtEosCoYx7MDAbgjg+vBHrgve5E2eUftp+IPhpcaXqXh3T3S52RyfZtTmVdyoR0yO4POORnpnv/AD2/BrwF/wAJ38Vtbs7t5NS03T9WENgZGJjRE5OCRjqQOM8j24LtbGDlyn9Jf7Ov7K/h7S/BFt4oi1Oaw8X2t/H/AGVptpZq8SQJGhErDj5vM3Y5z8o4HU/bWrQJc2zLPFE2oW0JWO4NuquvPU47HB7+9ZpKTuZylzHn+r22rJo95HY3tr5w/eQKLccSAcA5wSMjpkdTyK6bRNBj8R2NvF4jt7e61+2to3sZo4FAYMQRgEfK+MdMZOD1639mxJ3FpoelWUElzKIbq4IPnwxjBHsSeAc8Z68H2zwfiIW187Q2yppg2YYxOQxA7k+vH6euTU2A5u70wSWMWjy6sbx4JN1teLGA0J64/MevByRitLxH4sk0jwZPp99fR+ZFaMBexvh8jPJ5Azz14/DvpB9kB8XeOP20YfAVtDpui6nMI7S1eG923exHTHIY5xjHbofQ18x6P/wUP0/wyLt5tWZNKvLg+Zp1kiyq0hORlD05JycrjJyRW9OhJgfq18KPjh4W+K/hLRde8PW1xpM15bJ5+nsCY1l2AssbHBI4J554PcGvnP8AbK8JeJvFXwd8drY2S6sBprGKzdd53EEZAxwQWB9MgA8MazlF6pgfy92Hg/WbTWdK8M6a93a68mo2620yLslilDA4G4HGRkdAR2Ixkf2E/wDBJr41fE3wD8FL74a+NJ7lrs2Fu+jXN5NuW5VHz5eGziTaencAbR2XWrGys+gpK8Wj7I+Nf7bOhfCm68OXGtafpFraX86nU7idyuyINh5Nyg4xgnkdAeBksPp/4A/Gn4c/Hfw+fG/wz8X6R4u0lNSksr+fSgdqXUaKzqMgBsBhllyM8ZzmuZpnDOm2r3PqCJlKAoQR3GOlWFySNwABz904/wD1UMwtaRZXuMlgPRaj2Z3bP58VIpR6AowxONyeg9qa8nylsgE/dOOKDNQKjKCSdxyGPftVXWEgk0HVoxbyNK9q373zeFHuPw/PFBfJys/Bj4exyxft73zQPHBc6lZwsXbO5VinPlgD0LBG9ePxr+geVC0pJPlMW3Ebs9eeKZnUjrciKhcDJJHp1qMcAFi2STg5xRe2hC0YKCoYZ75zTh/CCe/3ulIaS6iYyDz37Cn8OAGYjr3oJLqjAUZ4xycfrW1aNsAXt0xjmgZ0sAK7Tg7eOT0rVVdo4Ujr3oNojD2BbqeMmlZNwGRkKezdaUrOJWw5I3UFVUhcHPqKfuKqxCtgDGawWwjlL7xDd6fqVu1jBJfbMCfTooi0snPHljB+b0AHOcVc+LWtz+Kfhtpdv4fl1W2tL22mW40TUY/KuLMxkAs6cbWffIcdeMHnJAVayueLfBO5/suPUNLWPFkiC2W4kkZZoX/iYOuCrbiDx0x7kV9p6jqmt3nhbRP+En8LaTq5sopUsPFVxJuOqwgY2SRxlWV0frzhuoxk5VtTop/A09zxjxd4+vdI8O3l98N9I8KT+DX8qP4meEvEWmz3jWtyjjZLCDIqtHyCrYJQqATwMfLehaPp/grxMPF/hm0OjadqOq3Nxb36s8ePM+Z7ddxOY/n+4xO0AdcZEzV7G0bpanvGh6roHiq71K41i3uJtBui9rrs1taG4a0Mv3JAoBfhtvK5I3cg8g/GN14e0/wx4tEF5qEF1BqFzLH4f1trMwTz2pYGJZUIBSTAAK8cr09MdmbRuonpniDR7jw34etvEMZkt0S+aGVyjLgjZ/F0BO8fkenBr2D4WaNp/wAXvB0PgnxFrGn6ZqviSyvZLWXUr9rdrW5iWVoZElUZLIqGVR7Nx2o5r6FaWM34XePNL8M/Gbwn4I+JayweLfD/AIeuLK88WXZWKO6U7kWMMOHZlXeSMA4BAyGA+JP2t11H4A/G7TP7NkuX0bxpeCOJNNLvDqMrECOQom4LIFJJJGMKcnAJGTdnYD034cePtSfTLaSTVme2mIdvNZVYN3UgYHT24+nT6l0PXDNYx/2jbGKW/izaxyKU3ox6+ucY496zcVcmSuj1S013T7XTotPkkE3h63REjhvZC0cMWQxSEHJUA/NxwDXSatqfh7w9pcM0jSXTTrusltFPmtFL0GwnKkj3wOvAGTUVaKQ3poehfB+Ma9eWGlwTfaraISyxWqSBHYhGKowPGD5ZBzwOa8y+MenW7W1zPYSWszpN/pHkXIdUCo5cZ6cFcfh71SVnZhLTU/O2z8EyfEbUfFkkWi3cun6FqMdrZatGoZJZZE3uFXr8uVyQCBkc5yB+dn7Xn7NGreFL+5vFsLu11J0H21Wt/K3MFBRmU8ElNvOcnOeeCPQw0uVszlHlPyxltrnR76azuEMU0EpEiE+n867bTbsXUKuMhsfMoTA/CvQt7xzy1kPvNWeItEsixGPkHHPbrXTfDjxl4L1PxjoHhXxJNiPUNThhvLwggIrOAxHy4OF3HPt3wa7Oa0CbaH2D4/8Ag9ovgz4gXGneCL1te0xrdZYZ4pg0EakAg7s4I549x3GDXonhxH0OGA3TxahcRxbmhV90UZH5ZwfwJHpRKVo3M5Ssem6f8UrtYJ9Ha++0oIhI9pGx2xJnG4449cfjjvVzwt8SZ9O1e5utT0rxjb6AIJY7rU7vwxcR2Kgjk+c6BNvPJzwD9BWdpMuMvdP5xP2zPh1oXgj9qn4nzaNNb22geLZ7LWdIBcZf7QjLIF9vMhk6Zx+IrhtCw1oIXlDqo4G3lR6f59a6oTVjeJ3GnxpHIvmLuTGCPaujjg6gN8y4CjJrpTtoWol5FIQ5JwoOOetVpDgnJ5HDcVr0NIu5DKpXOGzjHbH51SPzYXDE/TOBWVR20NE2jKun2Ru2ShUHazDjI/GvFdW+Ic+las9skwkiglG8biGwev8AOsm3YFLlPXPDPxA0i7sS0t2lvJHgbZB14/yf8K9PtdQt7h49sqzowB+QcFcDofxo+JeZqtUaky7VRkX5GY7ix6e1ZVwFwwIG1Tnfg4bNE4txujeD77HPztHvWMAnecMQfxr5S8eftgeI/wBk79pj4FeOPCVlYahceHtRu7jUbDXoW+yyEwrGi/Ky5Y+axXJ5aMjpurgrRtCz6hKSsfs5/wAFC/20vgx8TvgN4T+MHj/wro3iGfQ5F0m8svD06WN/DcXtyCryMyykMqWyyYPXByVBYn97PgR+3V8A/i/+yLoOneJrPwYmnz6bDpVzF4q1O3iSXV4bWMgQea4VifllVWy4DeowfJxVNyRyX5iD9mL7RZ/DDTbYeILfxVpcOqXtlZ65Z3SSKRBOwVG2MdrCMoCuTjFfQrW/LEnYuAVSQYz6EV+cZrDlxT/raxjdRbQ9dquTnsByOn1qtJJG24EbWz6e9eXuRJ3Y15gvQ9MZVTyR070xlLpvwyYPzKcf57CsnG1xN3IiqnYSZFZST8rkenUfhViyU3E6oZBgOpZgOgGKtQ52kaRfLa56o3hW0vvD727ktc3YPkygEADGNp+vr1z6V8QeJ7vxZ8CvHEHifQ4R/Z5nxqlrvIFwmecdgw5x2OMdOn7Vw5T9jgFDyP5d8TKt8+lPpFs/S/4TfF7wx8WPC9vdJJbz+Za4bzBtlgmwOGGMjnr3H55k1/RnAkiKN5RXKMRnOe/1r3OW58gp+2oHkF/aT2k542ockbRXgni26+wa4LgMNs7/AHtvBIB5/n+VVTi0zgqPlRxPxe0a08bfDbVWgXGoW1txMsWdx98duR+dfxe/8FK/2ermWDVvifpumyx+K/Dt+YtZgij+W4si+Q+PUKck9D7EZqa1J+zv2PuvDTMZYXi6EXtJW/rQ/EGdpoSSwwQoJ56fnUokEoQhvlDY5NefKLTP6qm7RaGySArtDEMTjOf8+lYM2TdxRbt7GQbgrfdGMkn0rN2scx/Sj/wSa8J+Cf2XP2Yvit+3V8Q7DY+s6FqFl4WadAhtdPtnOGUn7jyyonTklU7HFfiz4w+J/iL41+PPHnxb8T2Q0rUPiL4sudRi04r/AKiBgqxR88/Kkajnk9TgnFOF/bX7D5unQ5w2txHC02D5MRJ81VyPz/EVl75D/pSsfIjbmXd8v0547j863cve1YSdj+kf/g3O/Yvh8Y+OPiP+2T480tZvDnha3lj8Mx6to+60kl02ZGnZXYYyJYoEyPvbZAQcYr8mv+Cm/wAbNB+NH7YvxW17wc9ufBthr17FoElrLuWbzb24uHcEcFAJ0VQOir65NVFc1Vpdh2bVkfAMTb8HcfvHvwKVSA3JG31znFbKSlqhWsRrtjc5YjbzyetOW8maGa1dl8qYj90YuD6H/wCvSbhBK/UNitDrK+HYZ9XhtopJtIIu4keEMFlhO5Gx04I/T0r+/wD/AGlfiHF+0Z/wbtaTplx4m0/VfFupfsu2DmXcA8l1a2EYCtySZy0Sg92kyR1ArnxMFZfMnW7P8/nw+0kmn2dxcW72V5NCkk1pL1UlfT/Gt/cCwGQMgdRW0ZWeg7WFUDls5zxkGrceWU/ME2jnIrVppBrcppJtLhj8u/Ab8a/pk/4NlfDXgDxr+078YfB/jbT7DUr2+8Bx3mgSXcAeS3XzoopIrcMOG8uN3JHqRwM5yqq1KT8v1DY/Nr/gtl8Km+Ef/BT34x6RpFnPa+GNX06zvPD8HIVYHBacKOmDcGdsc4LEfT81BLuQbflIPO5qmi+SLTAPN2bOOp6k9an85VeNGYLJMQsEe75nbHQDueDWlT+HZbjJp1e2kWORXRywzGynPTPFVdO17VPCfiPSvE5vp7OLRr6C709UJQi4tnWVWGOuApOPUflyyaauhJWZ/o7ft7QaB+2X/wAG+KeOdHiinuIf2fvD+pWEdpibyrrS0hMsfJyD/o8seTz85zX+cfbJBaPcW8d1vLlZfIeTJjc/LKO3SRXHPcHnsFhqkbu4yUSO7spGDxj5eD+VMDbM5BBHT/61doBuRucELx8xNdV8L57XTPi/8MbzU5GTw7eeM7W18VhkDL/Z8oZXYnGQQxTnk89DWNR+67dAiryP6rv+C+f/AATX/Zn/AGc/2Tv2df2g/gD8OPD/AId8RX/jHRtO8Qa/4f0eO1mvLe7tJhKZ3jUbz5sUfLZ5Oc5yT/ITI1zBIRkTnkwqy8BufvZ9P6VlRleLiHQuAbyCCDkDJxjmpM4JXBP+7XX0YbCiJVyeBlcE5+7X15+w78Qv2hfAv7THgmy/ZV1Av8Y9avFbw9ZXd59mtF2o8W6eRhjYROyBSG3M4AVjjbM1aDfS34Atz6E/4Ke6H+2D4a+JHh34s/txeDzaeN/HmkWWl6P4g0e4WWwvLaN3mEcBADZjaeQsWVc7lIGMMfzVnktdm+BnCuMoshwcH2NYUYrkvbqJqxQ8rq4ILAAnmnq2CQTycdu30rflUZXH0KVzG8sZVgMOpUBlr+if/g3c/b4+FH7EHxj+Mx+P3ix/BngnxfoVkdC1a4guG02W5tYyjRXMkSN5b+XdMyhxtZgMHcFFctaN9AXU/Nj/AIKO+MvAvxr/AG5f2kvjH8IbiK9+FnxC8bQal4fvInBSe6NuouJomBIaOR/myCcEsO3Hw5tnglCu7ZQ9Fzzj29OKzpK8P67jU3bQnikCJJtQMZARIoUc/hWlZave6PaC80aKLTr/AEJlvdJljjC+XdQndE/HYNgn1ApVIPdo2hqkf3E/tMa94z/ak/4N8Pgz8fvAfinUtH+I/wCzzoVgNf1jSr0m/S304rb3zl1bKbo4UnzwQApGCBj+W34e/wDBVT/gpT8JZ9V8MeHP2iPF2v6AZJ7V/Dnjh4tXSSI7ljuI7ibzHPG1k/hOQGVgStckIKUrDtoek/8ABPD/AIKM+G/2Tf2g/ij8afjx4IvPjDrfxk8RQXvxDvbiwt43MkKMBshEIikEnmyFzxuPJUktX9VP7LX7X/8AwRA+Nnxb0741eA/GOi/sufF+ebbrnhsCDREvVkALw3No8TKyv0JjAY9zkKVmpScVdmkObqSftVf8G/H/AAT1+Kvjbxr+2Rrnx5+JXgz4LfEbUH1zxvpngqGKWwN7JIzz3oZYHdU3KST5e6PDZbbjZ8jeKv8Aglt/wQL8S/BzxvefBL9qFYfH3hXR55m8Uan8UbYXBuUX5Fu7Z0jYB3Kodqh8kAfNkHPXoWfx8ft56R8RvA+n/BvTvH1x5egTanrw8JNHCkQTSYFt0sFdUH+sVUuA3X5icdQB+sH/AATATxPpv7NunTXdjeafZeIvEN29rBfW5WSSKJv3cgyM4PPQ8HIPOQFNOUFppcqOjP0Wll2sVWQY4L5/i/yahM0kWGBbIPc5/SuGUbRYrJkUdy8bEZI92GanW4mDYRwoJHDLnH+f6VjyvYCQb2ydylvpirWpIzaNcrLkgRMM44GKmatodFOVrH5Q/GNPL1fU1RSpa4Z5eeR7+1fEvja8aKKc4zsXDZHWsHJKVup6FKolBWPk+6tLrUb6cWkMhk35ZVjLcZ9B9KltvDOuzugTRtVdCwDSpYuVB/KunRM5px5p6npcll4l0DQ454La5iiWby9gt2DBgOeMc/h+OKyPC2veIl1SePWNG1ZLZpQI7ptPYg554IB/yPyV1sU42joZvjnSdd1m4B0Hwxrt66FvtE0NiWTGeDurzRvh348YM9x4Q1yONCMyS6e0ePfkc1UZ+9YwnBlS4+GXj+Y7rfwrqrFlXy8W5BbtkZ6evOK/Xn/glx8PPGng7xdaXniPw1eWztrKTadNe2e6KMKRt3Dp8rlGIPtnuB2Qb5UZ2UT+t74j2emXd/Nd2lqsEMkEK24jG0BVjUcDHB+WvlvxpoKXmn3YjXYpjcdMHPfmqs2CdkfjP8fPh5cWniAaoLcPC87L8mc/Mep/KvlrWdBlsw1wEkEJA4yRtPf/AD/kVytRuKMuY9d+FtpBrGjXCOZCyWjmPnLAgHg5xx0r7C/Zd1WdF8SeD5G8y21a0khg3DKrLtYp/LGPpRJFN2R+N37S+kyaX8SvE9vJGY/IuCWRkwVfJBB/L8818pOrSIzAH5CcjNQWtWZwKoWA6A+vQn1pUZt/yqTx83PQUDeupZaXOOMnp1zj61WuX2lgAVB4JI+7U8q+ZpB6FTd/tDdnAFM6lzhtyngKcVEkkJiRMS7NyRtGOKmBKudud2euKxnHqdEdjVicRIDzjbywHT/PFfYXwivYbfS7eRyynCjr1+lc1QuOjue16lO00aGCUHbztZe3tWBLdnyjGwJ7gKQMGvPqW0tudqVtibT76MI9vK+1cNj5upx0rzrxDLGxl2sdu4kc9+1OEW7Mq3Q88j14xsOoCsRjNYfiqeLV7NGMo3pkZXrxXRS+I19n7lzzS01VrSQwuSqoxHWrOt3iyxpKqkuoGMdvWolpcdKMmc/5+5Qd4Un7o29a07e7xjnnPO4ZH5VMny7m6ptSPRfBXiFtF16xvQxwk6kkHoR3Ffp/YfEb/hN/C2lBLgyXVrdxeaGPBUcHH0HNfLcQYVYnCyi+i/I/WPCTE/UuN8LL+8vxZ7l4aa0e1t5JAFGwHdnPPHWus85d5+dQNueRwRX43KNmf6nSkmiyl8VRSrIqKeOlZuq+IYFRTIyjYMDy1AyR3qeliUtUeReIPFcEsixwDeQTu3nmvI9c1uD94wKrgcbema1pfAzV+5e5wsutyXEEkay8HO8D09K+L/jHqKXOrW6bBmKQiMY64r38kio42Muh+I+OdnwNUT7r8xvgOYrcQMflYsBg1+kPwt3+XZqpI4XOenB4rXiqpbAP1P49yeKjVP0K8KNnSYSiBSijsPmpniXZHo05QN5oJ3y9cE9q/F3u2fZxWiPFvBpd9MjlnYNem8mWRQf7sjAZ/KvR9oZETd0wM9ya6KkbbD+EYWXJj+VHTq2KjTbuYoCOfv8A+FczsVB3FRtpGFBXHIYZxUanOSxCDp0wDTj5mijd6gZQmM9R0yOtOldyu75iCOv+e9LaSDqUV6hg2cHp/jViFwS0e3DkZ3DqPWjRREYGqqkZZlGWUAE46isa3kA4VjhvvccUPlu7lbMzLqZ1kMZUBV+6QKrO+EJAGV6H1NFrI2asV9xJIBY4NL0zkHj3/wA+lAD1XqMgdBlh3q6qllbaQCP9n/PpTsFh0YG4DBwfU81Oink555HXitY3SSCS5oWLsbLgBgCM9apT/PIV5MfBznin6GcbN7EZXGFxux0Hao925gMBVQHHFFrGz1iaFiJG3A5YnjKjt71rD90yrJwFwR7mr0UzCS1IIiscpLEqC3JY/wA60W5gUfMChHyA54+tLSwrJbmY5VfnyQ2MIc45qvKWeIq4+deW9qaVhWtExrjy0DKqnJyMk9TWNIjBWJJUg9COcVs7tO4dTKdtsitnO0+n6f5//U/cuwqMbieOOtXCCav0Gxi7UOAFLZHz4+X8R+daEeBt54yMj3rVbWEWFwe5xz1FKyscgbR0+ZRg81UV7xnPmWqDb90gM2Mc5zUDRBt55BAz0+ldc47d7Ea6tG78J/Fl98Mfjt8HvippN1PZz+AfGUOozz2l0I5R9n/fIo+U/K0sMSkjkKWPpX78/tK/tafGz4y/8EovHOieKPB3iJ9T+K/jzV9L0Xxx4ogkmJ0rTPK1AiObage4eaCaFAScqjoi/I3lfsnBFTlyGpC2qTt9x+Lcd4V1s8w7vZOyv8z+fPw3f3V1p1tc6mYpbmfe+YDkc4z83f8AE/gKy/iBIf8AhHLx41LFyVLKeeOeK/HEuWuz9fldUrWPzF+GjCT42eImLsZJ7pDNuXgbeB+lfoRJ5UzsISWIOH+bof8ACu7ExtLTsjyqEve1IXZELfu2kZf4VQE4r71/4J6/Fbx14U+Jcfw4074s6N8Afh34x8V2mr+J/HmtzLGrNZRNvtmlLDajrEvBKnJAVgzCvo+DqjpZ7DtJW+/RfjY8firDxxOS1YS2Sb+7U9o/4Lk+DPEnxA/aR8PfH218fWfi74a/FPw4lv8ABrxHZs0ltDotnBD9ptbeBipj23R3OeN7yFsgsqJ+VukrHaW1tagSO0EaoWcqNwA64HHNTx1zvMEn0/yMuC40qWTx5Nv1vqb33dqpja4/iNMYbyoBJPTOcYr4qVrI+132L9pI4GAW35x1rpLBizpuHzbvmOPbir5Gk2Jmq21QQgLHBOM1lXWNrjBxjkY5FRYLXTMGRmD4H3ScBs0kwYgF/uqOQRg8U1yxegK1imeCDnlemPSpC6YUYzj7xU9fwrRtuNthR03IJCAMhvzHaqjHdknjJ/PHWk24hbQpsuGOd3X06/T8qy3VgxALKN3cdK020e4cqvcqyL820OPdjT9u0DBD7eee5raNO4lpsKeBkAFVPzYHSr0RAAZcnkY57+9W1roQkrmrEpCrjduY8hRzUqowPUg5Hf8ApTWj0M/hSJ2Y7Chz8pyDt61VYgBRg7sngjvWkW438hAy/MSxKgADIHFRgDdzg4wAc96I3vYlK2oqcFcEjk/e5/GpBgc8MMkfT65q2O5cOViRQCMsfqapSgh8gHHGePSk25bFRXcqSZ4GSMnvWfNwoDADv0rWGqv0DYzZWBBwenUZxVcYYjcQpUjaQOp9/wAKoT3GtkLuwyhgRyOtVZNp2MA27PTrVWMbp3TLdttDLz82/pitdFUoGB+YE4Wpd4iasxDjIJB4ODURHmBhxj+FSef88VV+W9xNXVjhvF7Mts6LujGzueuK+fr4FQQ3zNk54renHlWvQ5ZJu6PcvhQUW3kfDZVgqLnse9e5SElVP3AhG4vjpQ1YpalJ8xh2wWOM53f41ny8YUP0AIyaU/eXoBQeLJO5sf3ccf56VGrZfaeH47fyqou90RLmironUfMN7cZOAB/KkVcqSdyjpuB7+9Y1XyysyorlVjGvA33WfucEf1rKdAqrwdu4jeeAKza5XZlxRUcIcAEAlj/D3qm8bk8g7Qc5aqTsiJRd9Rix7sYOMyANzTm+bKglTx0PTHtRKVtS6a0G7OcEcE85OeKiZR9wL82fvA0m7qxtFKzKjZG4FWKkAdP5/lVaNjMACASDxg1kql+go2Q9F2sgbswPHvXRWYI25J6889v84pyfuNlWcWaYUMWG7K4weMc0sjA4UDoccDnGKhWi72DoVSp3E4J9iaCmdvJXk5o8mIa0Z3HAZgQPuihxtPyDgdiOR7dKpaX7AV23FSSSeufl6f5xVS5Vt23PTHAXt61ak3Z/1oBAuEUbmHDcE96oynDMAQPw71pFa/13Ar+YCGGT8o7CoFdFySPruPX6VIXSF3A5YnjPrTlUkg9QTgYU5FaqWgrltOcbv4T3NSgAkrkj8atLQrYtxLnAz937hJ7/AORSthl+Zt3+6MYqbaiZVbg4OeD2qFxgE8/ewOKtWRgtdGhifI3ILZPerjRoFPG7KAfKeR/nmizTMrcstd0WRlkO0hkIOB34qF12lhxuHTjrSW5M/elboUyM/MA3XABHeqsmRnP8PTtn0FUlaRhKLKzq5ycjBwNoqnIu7cgOK3S6EWsVZI8AgIewZmwce9eGfEpsWLqTuXnA9Oa9nI4v6/E8fPNME0fPVkpM+QrFienYCvR9ICqFyDuLAdK/XZv3bn4tKKkeoWCAomyQM4PzIR3r2XwVGEvbdHYbmI27V/z61yTdkY9D9AvhjZrFbQNgsEwMbe5r6y06CRFUoqqGRehzx/jXy+Ld6jMXpI7WxIdFjdGJjIyCMfhW5agIrYO5j7dOeteXsQ9JFwbhGdqFvm59KdEXIHbIPX+dZylIdiy33HEa5Yr7feHb86z42eKZg7GQj7yluBUycpdBq5oRzJtYgbQD8vHWtFUTAcMcYyOD9KklatC7wxO0EfjTJVRjg54wQT3ofL8i+SzBY0XgAhs8nHXirIdVA/vAg8DrW0bQd3salRmLMJnX5W+99MVfiYmPaDxnhsdPrTqNoLDSyAgEFxxtwuMVUmEyOdpC/N69K5nK7G9GTRuI4xEuQz9cjp/nNXvkMgRiQE49T/hTuxDJgZNzlj8v3sHFQqqhd6k85HTrVy1Q0NWRtxJOxUPPy5q4qmRy7necjZgADA6Ch6CH2m0ll24VHOBjIq4AuSxJQn361PkAttEGVsllXjeM/wAq2IFWLGxTtOOp5NXC8XcZPHKHzk4UN/EepqruDuxzuTHy5FLlakInkTKAH5mYf3sD/PFLAzxMqk4fJwp61CV5AX5OQu1Qm443E4H41GGeIkHO5c4Iq7WArs24sxUhiSM9AajUEbW9W6KMVLVmBNhVRSHy3YBe/vTVLkBYwVbJ2uev0/SkB+poU7lZAxHPRjjj1/MVb4fbtBxxkY/Xj8a+qasfLioMb/mbhugphTPfax6AjGTSAfGmW4DHPoKsqzLhcHA6A+9IBzNkhRu4I6Go2+UEE/N9elO2gDduMjDDHI5608cDdnnOOn+eaaVwE3BRuK5wSCM96j8vJJUJ3zml0AjYlflYYOD9aao+8uGLZ55xSAsowXKEHd1wB3/yKcCQSCxBPOelPYB/zNwc5zkcf0p/yjA5yTx/9eiwCbSASTld3bj9aeznDDGG9QOc0gGAdWzn8envTGYr1we/0/CgBycjjqR2FOVSGDYOAOw60wLCMyHlCcMCAG61GDuZm/TH5UABYnK4z64H6VHt5OF59T2pAWFjP3ivUAAYxVdkKnG3nJwCMmnsArZGMgjtQDjBz8h/iPrSKSdrjlfom4lfXHSpiF44JJAzz1FMTBMBvm+7u6H3qb5RuGOGHAz1o2MpJ2H7iuMDYN3UinNtyrAZOcnaKRnJdB8jKQT+HPOaptu3Abdox/EMUypNMsKoZAc7sHA2mo3XOFIbHucc0hKXKL95SFOFz1Io3YAwp/A0AHdWBLHPpSnquQAMjnFMCX7wO0/xU1F5YEk4A4BpAldkpBB64A46Z7dvenBSeFX6bhQGxKqZVsEKM/xdKcVKgKTG/wDtg4H1ov0EIwB4AAPfK0xQVBAI68krxmjVMY4OGGBnr83P8qVmIA643Y5FUncNhQykYGFIPUnv/kVLkYOB2z16e9KOshEJbkZIC+1HBJHI4x064p6c2oxwGD97bgfeI4zUeWztAZmUnaM1MkmgGNkAEnJQ4PHf0qPbuG7JyD1PtWbi1oA4MgBDg7v9kYqRT0O35BUuNkItIRjJ/hHXpmlX5cnJAIGRj+VaxjZARK33gdy/N94NinszLgAHcOduOtXG0RllSDgnPQZYCm/KN+SDgcK31qZO7ERASDPyEgDqOn/66hztc8naT1B5pxVwHtJuIx16VJuQAMSV2mgCWNgQRjDA55PUVMI/ky3vkMOlHNYB0b4K4I4OAAKfKDjpgmkBHnaCv9Oc1MrHG3uGGDt6ZoAkXJUE+pHAq2uOVYnK4x8tCdtgI5JVVQIwuQT90dKx9U1+20HT7u5urkJi3YRbR82fb+vtVJoD8u/2odbu/FvhvXLDTXN091hxdb9xSRd2M/ix/WvxD/Z7/Zw8UeHfjvqvxDudcN7c6kYreKyjDE5SVGdmYjG7ZHtwOBk8jgL9jkNL2UZP0/UpRl0P6XdEsrXVvDGjXbJFFrENjs1oXTAZZfuyc9u/6Hnr4x4v8A61G41ObbfabLLILOO0m3gbThs4Hvx+Z7V9Ao/eO1mfjb+3romhaX4W8QaxqUzwvY2c32CTPPmHGFGOvY/r6Z/N79gr4Q/Ef4o/Ey11PUfD19b+H8ebDLdfKVgQE72HBXPQDrkr9FmSsjqoStqf1XeAPh/ofgrwkxvdJlna3hVopLd9q7/Q8c8H8+eeh+Rfjf8AGe18FabqkWmlLSW4ZxcJu+bbjoDng9OeuPSsHFp2OinL3kfgD+0x8ZJvGs91pr3bG3jkMhXfk7iPz7CvzuOkS6jePaqrzM7ALhc9T3/Sl0PoMHO53th8H9VuLU7bZt6sBuC19FfCH4P3FnrWjSzwv5hmXcxj6HHWuSTSPWpxbif0Rfs8+HF0rw1aiVQ6GMK+5R90Ct7x9o6GRZI1CRckMw/SuK7ZvJPmujye8thKEZSPkGCcf55rkNQshtdVX5nz9STRZ7BZ2PA/iXqg8P6Pf3EdyscxBWNWIzn1HtxX46/G/wCI9zO+oveXe0xk4VX5NdtKNmcuIaitD5w8CeCNZ8ca0000Nx9kZgPvfKef8/54H6q/CH9mYSaJFcrZxtGhAaQDG046D8/88V6FNPW587i6ibsj3lvAY8FaddyXaRJDBavI02NqqqjqfyNfO1t+074b02fX9Ovdlpc2NqosG3/NkknODyOFPp9eq10rRXPLnJJs+HPjl+0xa+JLDUNI0vU54dTkl+SZVJKKM5IJPsffryMV6B+xP8f/ABnZX8eka4J9S024ulf7bJJt5U4yRjHrj8eMZA3lT9y4rq1j9k4NM0/xz51tqe2YsV+aJxuOT1HXnGfWvz+/bD+Ht38J7HU9VjmN3p0tur28kEOGZHHAKjPzDOD+JyRg1mot2MXK71PyP0M+J9U8Ux3+kW9xpax3Yka6niK5Geg+vf06fT9W/AXjXxPa+FbKzt9WmGy3C4Q7SzYwSfxHtjn1pcrexnKXKcL4s+Gfjb4r3UjarqVzFaI+HWOVgSG7Y/z+eMdh8Mf2PovDN5p+peEtRvdKu47iJ783UYnjk2kE/KccHB6HocelOfYylK5+4Xw4vdNttDgSO2g0yS1CpPAV+RgOhHuOPXOfXr0Opavo7XiLGUWW6KpLmQKXfHY888f/AK6WrJOP1aLQYHmi1bUY7K02lkdrgbmP+PHA/wAn5F1D9oHwt4D1vWoJ9S1O+8M6W7yJK92BsjGeAWbAH6DIxnGKpx1dugaWZr+CvjRZ/EK9t7zwdrF+lhPN+5hORGVI+6V43Dn0B+mOPoIp/aKu8jtC7fddW4B4/wDrU5RtJBqVbFljllhnjkxEx2vnap98/wCf6V5Z4+0C713S9XtbCTZJe28kcIYElGPTv68VqrRWwH8x37RWqeOvB3xC1jw7e3t+LY3sqpLOvGQSMfo35fl4LpmpPbzK7KGUMpw53LnPUf59PSuyhJRmkwP6B/8AglR+094dsdVi8AeLbyG082EQg3kinzFkBB256tt3jpzk8ckH9afjPps/gePxNDpka3VjcWspsGki8+OSCT7hGQQy8jpkYyOlcsvdm0gP5YfjVqVj4I/ah8NXRjaxsgU1LV7SG3yyqJQAOf7yPj65z0Nf00/sbWtj8R/gt4a8U+H7eO4tnvpILt45AJFhjY7JDg8MVw31x68knf1/yA/Jf/gpP8VtRTRprnTp7q3l07xPHHZXByWWMFgsaqT/ALOTk5yR0xXuv/BCj9qCbTfF+v8Aw78R6jOdN1vXRdvBOc4uZ3EMr/U+ZC2cZ+97gROm+W5zS+Fn9hU1nbReRLYzGe2lBYM38PPQn6/56ZhVdpBK9jyDjNc6VjinpJ2HjsMjIwcE4pGAOSDwDzxQNSTd2SAbVLENtC/Njt71WlQ8ckAjp7UzNSTlYrbdxwVBzkHmmaiZk0vURbAZ+wyF967l4BPI79P6d6RW5+Dvhdjpn/BQGESqN8ulxI4xwpWTj88H86/fl43BUZHzxoScc8gcfnRdkVOpEzEZGSMDGcdKOu3ILbT1FMxFVOeCcj34pGOBgY69Mf59qRWthOFA4O3J7d+9SABmOCcj0HH4/rQIsg8rgsAG+bntityyZQ455470DSOttShQZGOg69KtqrMRkvwx2gjg0nZLU2jsiUruYAqOgwBS4KY2gMFBJrFgSop4bcgJHyjFcd4il1/SJfNa3jn0ueXCXVvPu2Ke7L1BGcH8PXhtWYLc4+TU1hurC4vI5IbTziG1K2yDAwIKsw6lc4BPbg+4+irW70T4g6TcS3Vyf+EsCRqiSsFjvFA4VW6eZgcf3unXrJvGPNFHwr8SPE//AAq7xIvia101k0G4nEfi60libaIugm45R0JHzc8DBGBkdf4l+J3izQ7HSrWTWdJ1r4ZXs88nw61rSQ2HSbDyxTMSSsynquQCBkADOEtdi7OV31OP0HV/EGm+JJ/GnhbWNMvbi+tmh8Q+ENUO6C+iYAY3dmG3rzkZBB+XHF/E34i678O9JHiax06R/AV3dH+1fDUc32saZdAjGCw5jO44PBQZydo4mW5tGyVi/wDCv43+GvEEF5Cc6XeajODLYI5jk8vaVUkfhxnJ4/CvM/ijDe+KXzaXape2mowS6QQSyRmIgqABwe59zn1yOaTXPr0No3S2Po/SNQtviF8OQ2oM6weIrR4pdNW43Rw6hCcSNzyG3K2Dwfmz9fLf2YfF0mmeOvFNpmPWptM1aaC68MS3gWeZY8xnyHPQsrOyH1Xb3Aq4qwR3O9/az8O2GqTJ42t9FvF0G6sBLa3UsA+02NzHhz5gPVHwCR/CSD0GR5/rniPw18fPh78O9Y0L5dS0XTDFA1qhf7EqKYniYnAaJwCpU4ZSCODyVJJalbHiemeGtO+HXxS8BXE9td/8IjPFd3HiG2kkaVNNuWjkEbsoy0sJl2EKBlcjqFr6X8YwWltrHh+88PeNf+Eq8OeKNME1nqHlOn2W+80iS3+bnHAIUgEEn2rNq0Wx7Hscmqpp/hjT/wC25/P164MiW13bygwwoh4DoOM4yeuW68d/D9V8b6i1jf6TZasx+eRrTU7lj50cjdRnqV/2cjbjjAp7CPpH4R/GCDR4IZLm8hg8Qad4buntLKODdJezrERhX4VWbPy7io47814h4l+Pj6uX8No1tYXmoWsq3GkQ3IeTkFSzlRjnJwOOAeMZNTy6XB2PUfgxqvhv4f8Aw98MGXQ4dQ1qO5vbg3lzfOGW4eZ/mKA4cE9AcgALxxzjeJ/DulfGvTvEK6oI31HVdVNjazT5MkUyx8E+qEsoAHI9sc9lJ++jOejP50P2q/gF4g+HviTVFmtWim/tWWOVpE4V1OCOOvT17du3x2uoTaeNkivG4Ubtx4HHWvUi07HNJdDmtb1p4wzK/wAzgj5j1r598W+LdQ8Mahous2E+yaz1KNmJP3BnGT9P846jaSaEtWfrR8OPjTY+LdE0KdXks5LjT4U1n7MnzyMowQvYbtoy3Bx+v1BpskGqm2eN0stOnID2iAh3XoBnr07/AFqm3AxnFKVke0+G9O8NeH7GCKV7XTIGcy3LRxhpXPGCR1PHAHoPz9r+G37THwK8RT6x8LtV8ReL9YexlZbuC68GXHk2/mkgkynhVJOc8j9RSWppT97Q/my/4KyeApLD9ovwJ4i8D21w/he1+HtzE168Y2Fba8mA56LvUo4B6A49DX5i+HPjPZwag2l6zM+lahLcFQuSVdf7wOM+vTPT2NdFK6NoO6Po/wAOfEDR9RjiSPUrW4O4qTHIDg/if517HYX8EkQL8Y43bsenp9K6E9UUbccsLoRvHyjpmsp7qKWUxo44bllPpXRFuxUXysezHcCMMnfj0qrO3l7mJwvr7/5xWc9zZO6PEfiF41g0uzmH2iIKu/GJAGLD2zXwZ4y+IU813cS2jSPPvUyFZDj5eMdfYVMY3GaXg/4kzPcRwXpaG3l4dy52rjpX1NonxCn02W2sbDV1+zqv7lHfjp0HPuf5UO1gTaPSrb4xtZbYr+YTxPwWD7mDev6U2L41aYt7cpqk2IYkDWswO35ccFhnj09KT1aRp7QdqXxq8P6Lpo8SXlxDFZWb/vbqK4RV2dGzlugGckkAd/Wu3/aMvf2evir8F/BfxFtNS0DUtc8KyWFzDf31qyi1dZ1bMwYbWX7xJz8pAPLAbuOvZR80/wBBSm5NH6MaL+yF+zp8ff2H9KvI/H3huXxpfavNcq/hfWI7qyubyPzooceTIcssUgR8Z9SAwXPsP/BG3w98E/ASfET4IftPT/Dzx7oltbafqGm6FcrDqd1pl/EJIUdLQKzgvbxW0YYIDm16Ddtrza/YhrQ+0viT478G/sMeMz4q8AeF/HOofs6fFHWIrkXWnXjNY2Fz5iRoJIJVJjbezKQ20hZEQnaoC/qOup6TrNvYeINGk83QPEdnFfaC5hKN9knUPFlDyDtYAj2r4niXDctBVF3t+ZlUj1KJkBypIC7uAV+aomgBwxBPzED5a+Si9CCJEKFhIE5PBC4P+f8AGnefjIXbjcAVI6U4ag3coSs7ZAICqecc1uaBFuvlMiHBYLtzjjjn+ddOBp8+JivMVSr7Kk32PZ1kZYwowFHG0egNcR418G6V4z0u503ULWNzKn7tmXLAnOCD+VftWAiqNJJH8pcU11i80qS7tn5+fbPHH7NHxBW6gnuH0G/uMN5jkRTxA5PPRZVAPswHp939V/hz8UfDPxL0e1u9PvLS4lMKGZI5gWWQr8wbJzkEdPWvYlH3Uz47CSdOo6b6fkUvFmmbIy0fzgg5+XhQecflXyd8StMfy0l3MkqhygC42nrn8R/KimrsrFtpOxy/gbVVWyktbqRJra6JAidA272APH5/j6V+Pf7bHwc0a61fXGFlb2uga3p01vPZ7fkhZmk8sj/Z4A9Rx61pUjeEvQ6eHsS8Jm1Cqt1L/gH8W3xV8E3Hw+8f+L/BuoBY7nQ9ZniC4+VoCd0LKfQowOa8xd2OIkGFxkY7k/8A6q8nktJn9pRxEa9NTWzBpSgOFDMOny/5zX1x+w3+xL8Wf27fi/pPgb4V6e0OmnWZrbxZ4vvHCWmnW8CRyXMjLnLbVnjGF5LSIOM5XBq1yXK+x/bX8fv+CRngb4p/ALwl+z7p37TmifCrw54OgtJdQ8GWlnavnyYkjg8638xGIzDu3ZwWY4XOCP5l/wDgop/wTt0j9iyx+Fkvw/8AixP8XtU+JPxSs/Dn2OPTIrW1T7QsuGtgMu7BotuS7biwHBAyo2U0jVXukfT+g/8ABup+2JqvhrQtd0D4pfCrxD/bWnpdXGn2xuniVpBkRmZFcHgjLBAvHygqAT82+IP+CCX/AAUF8IXVjZXng7wRd2ja+3lw6H4ruLjZCjbg3kywRrnHIQSOeAdq4yCNWC0YoxlY/pe+JPw2+Mf/AAT9/wCCWPh34Hfs6+HL/XPiF4i0Qw2c1xbbLuC6v1JleRCFwoaS4kbJAWRQCFUll/igb9iL9s/wJaX9n4l/Zo+OWr6jp96X1G9tPCL3RlaVtwkjK7vNjP8AfTcnGMjoNKVkroXvK1zxrxJoOv8AgrXYPDPjnwt4l8D6vdAmzsfF2hyWUkrgZZQJADkLg4OMg8ZAzXPPfaTCu+XVrAoRuPkSGUEdOCoPFb76IAtrzTr941s9QtrqSU4jhinBckeinn9KdMrLOYc/vVUZXZgj0/lQ/iUR9Cb/AESKGSG8UNFPEyuhGSQw5H5V+8v7HvwK/bN/aO/Yj12Pwn4u1XUPhL4RBtPDPg2xuGj8yzgXY7sAu1ywGArnAwWUqWxU1mlZ22DVS0Pw4uZUe61YzNJdXNnr99DNMy7XMkUzIdwxwcr/APqrPEokBZOcjB+Wjm6i32EbeFJCk88cYBp6RzBAcM+44wq4xW7YynezraGEOsjvK4QKkO4jPQ8kf59ua/b3/ggX8ToPh3/wU0+G+jjUJrW48VeEb7TruyET4O+LzI2YY9Gf5umA3pxzYiSaQJH2t/wch/s2/EHxJ+2b8KPGHwy+H3i/xr/wmvgB7G6g8I6HJf3McqXEksZWJUJfO48dcBiOhx+Ofgv/AIJe/wDBQj4i30dt4X/Zb+IjWCRZa58T2aaNPI2MjbDMwdhyMlUI9M1MKii+wJNo+p9H/wCDf7/gozrfhm/1XxdB8Lfhva2sYurdbyW7nvIwoP7qUpgfNwDlMg8ryAK/ML4Z/Anxt8R/2tPhv8AG1XR/D3iFvF1xo9/qepWfm2NpermM3LruxJCiEzDk7lUdSQKarwcm1ui+WSP6h7D/AINZ/E2v6PYanrH7Zfhm3je2WRdSt/A6QtMpGS7RyXTDHoEAHT6nWtf+DWJIHs3i/bOs2azYtDHL4HtrhWYjghGnzxxgMWGQOhArm9tF30M7NH9Nn7L37Cp+FX/BNrxR+xdqfxEj8c2U3hO90q08TX2lPbxi3aCMQh4Xx/Gi79rEMM4YZAX+STx//wAGwP7UGn6pqcvw5+JPwN8QW9vPOYP+Ek1nUYb1kkkZwZY442jU7mbldueMgdA6TjFNtAfH/j7/AIN6v+CmHgwubbwr8IPGloIiWh8OeNLqyn6dd08G3B4xzkY+lfkF8R/hB8ZPgX4+1j4U/HH4daz4D8eafcW0dpoM+oW98bn7RJ5cJhuIJGRg7Y25IPPatqdWnUlZbjatudFq3wB/aD8O2Meq63+z18ZLLR762jktNUk8HyeU0T8pMu4AtGw/iUYPYnINeT3Gi+L9LuN134K+IkEkDLItyvhSZYYJEcMnmyNhVDMiqTnPOcccXb3WNH9/X/BRKdv2kv8Ag3G0nxzIkmp6zo3gjwvqh1LyczWssdzE13nuHh3vG3TBRunOP89jSL2fUbL7VcQ58+8mii8mYO77WODgdGIAO3rz2rPDRbbSBWVjZgjkKSO1vdx+UhaVZLVlKqpxk5HA5HJx39Di0LdkUORsLZwjHn6/rXXJw5kkhFGSWOMPumj3BSzRlskD3r60/wCCeXizUfCX7a/7O/jDSrOG4udG+J2kLIk7ECSGS4VGXg8kMUwDwW2g8ZwT0ptMcVqf1Pf8HNPhGXxf+yB+xx8QxosdtbxeJUOq3Cw7DA97YqYmOBjGQRyepHqTX8Utr9pextHmkZy2VYbNrZBxyOx46e3asMMnqLpY0YwdwLE5H8Ib09qnUDgMMehJ6GtboBGUHJ+bthc88cV95/8ABKnwH8PvjJ/wUA+EXwa+L+kWHiL4b+LpWeTRtVtUltW1EDy4fOVlIYFxGoBHVs8gYrOX7xXEfqF/wcJ/sC/Bb9iz48/C/XfgV4Ztvh94c+JvgiV9S8N6VGfsd9qdo6bzEmPkkSOZWZjwwzn5gCf523eSRlaUt5u1WKMORkd/zqKSukVbQnIJODuUcfdHSo7mxn1C1nsUl2JeQSReYoxt3AjPBFOaV0brQ/o3/wCCaH/BUj4Pfs4/sBftEfsr/Hl9S1jR/iVYajZ2Hhy3spL6Z5Ly0W2ZUjRWZUZoi27G1d+OoCn+dSzvUvo47Xy7uG/0yGOO4F7aPCwUqDGNrKDjYVwcEEdCe3Go8stQRottlQWs5+VSTgjk/wBe36Vj6v4c0fUlhWSxie5RAltdRnZNCufvROBlWB5BHXHWtOSLkGx/a1/wbS/tb6r8ZvhP8av2Cfjj4vuvGOnJol3D4RXxBcbymlXdu0QjVG5GPLfOBjcwHQKF/j9/aj+H/ib9n79rX9obw/8ADPxHr/gbW/ht8c/EGkaB9nuZIhbw2906pGrb90lu8PlMPZsZ4yOOMbVGmUp2Vj074qftSax+1D4h/Zx0r4heCNMurf4VaY9j/YFjpAunurqeZZZpg4BMgzGrhmjVl+ckZLE/tJ8I9Sjn8H6E18n9kxf2QjaRpEB+zpZW+T+7aMAGNurYIBO7J61NVcsEmJSaO9m1m3tlbzGcLu4O7cSfaq6+IrGUALJIz7vl+TbXHKGprF8xc/tWzeMlbhNwHPzg4/wqSDUbdfLTLfvG4Zuff+WKys0y1Fs6u0O4r5aO5yChUZ3Vh+LPEGm6Vpl8l3eqkyQkCwA+Y9cs3PHoB/k51E0VG8dD8ofiVqUMmqanO00XmTSsWdOQy+9fGnjp18qdYyxjJJaTqM+ledPSdup3Q92Az4EeCLXxZrsu7L/Y7jJCqWLfKSAcfQ/54r9MvDPw60oWsdxDpbIzIVmURYZsDBB9fxpyblLRlSvzWOusfA2lxqbKHQovsM8oa4tmtjhmHfOOvJwRyPzq7eeBPDMkther4R0uKezOHEdkSko6ZZDkZ/DBxyKcZ6a/1/X6DdO4yfwPo1zLJJb+HUi82NdlpaWrKq8ckLjGaor4HsFb/kA+YQoG2W2ZsHPYEenFOlOUbikvcuQXvg2BUBstHa1nUkHfblix9hge9fYf7HPh02/iW3nu7PYBrILWstsY/Mj+UAAHp1/n0zXo4dt6HJJWjqfrX4suHkeQEJ+8Id2Q8D6e1eO6p5NwkiOu9CCGK9Peu+krnNUfKrHxD8c/h7b36TNbrIYdhYbU4UjoBkV8NeJPAEF1oFzBJaN9ogBMjovzdevHvWkrxFGd9DwXwPNqOgeJmtIZmSOOJldSvDAjHIx6HH519hfB+JU1ePM9xbme8VClomZZM/wqB0z3POBmspR0bN4yT0Pzi/bWih/4WV4i1aGRHF/fyPN5PQc54/GvgizKqZYpQQz528dv8isSlIxZojHcMxzsUjOO/wBKUOvABON3NA3qxrS/NtztORgEcntmnMxZACcENkcdc0dTSMr6IrSOAhGRwT8yjp9aYnGTnI6cCk43vcGrksYwzEAqSOOM1IvDDI5YkelZSXRnRT0jY0IztC5xjPHH8q958Daz9msYoPMbK4IG7ArlqpxgzXSTPaYfEYltyhkZWwAdzdBVBtbEalY33AMQxz0rzZJt2O2K6GX/AG95c6/PuV2xgknFcx4g1ZGbhyUI4IPf0qoarU2hG55PfaoElKq2RuIADdKxJdQuCSBL8gHYcVcbqxpKTb0OWu0mknVwfkD5J9eK2radXRYn5XcQWPb1py3NKUbmZPvgl2r+8TccMo6VLDIQVZQe/wCNZz1R1Rp31R0Ftd+W0TjKlTnGa+0vgz4tgGni1d/J8spt3PjdXlYyk6tFx7n2XCOJ+oZ3SrL7LT/H5n2r4e8SWsenosDrKzZIXf347Vhy/ES9+1TW5byzFJtVmfhh6j8q/Fsfh3TxDjbVH+pGQ5pSzPLqdWOzSf3r0Rfk8cXEsAQOY8EbgG6/nXKal4vmfMbynjP3TkVxxoytrsj3JVbI811TxMwdlEhyxJU5zxXFX+sPcszMzO4425wK6aNB3FOqtzF1PWYLC1ZXOGMZPHB+gr4/8a6q2p6wbjd+7jPyJjpX0OW0oxqXPwnxyxPNwso95I6PwVe/6bZxORv8xeOhr9MfhXcQsbNAGfplCetebxY7Zc/U/lfLYr27R+iXhUI+kQqDhlUZwOoo8TOItIkdShZFJcHnJHTivx+LvO3S59VHomeM+C7V4LVop5JJ5I97S3T/AHmJbJz+ftXdxsWzwQMnAI7V11JJalpMmG2JVdySefmxwPrVSVPKYEFlV+eDwcVgtr9ikmiQncgXIXnkg03KJnJbcuOhqZKyKb11GyhJI0yCpDHPHoaJSxiIjb5to4PQ1EZuWgR0WpRJySq/f4yyjipURjIy5xtUZ468VtFXeozCvm6qysq5PUck1jQSJ8yso3Z+XPapt1NYwTRmagQsuSdoUdWFZ0cu/cMEAYO5hkH8O1Oxp6ky8HIGOuWxxS4wDtcKo4Pc/nSa5tBP4tCULjgkfLzgCrqqAoywCjlVI702rDvYaBwuAevr1/zirClsq23oMHaKunpuIuIWVU+XO5vSqcmQGTjDgfPjH5e/vVX5UzOMdSqC2W5CtwMZ4OPSlkb5AxA+U8HFON1LQ02NTTjtdZFw2O23v/nNaNw3mgnJbP3cDFBM17pStxuDRkFnz95jjitCOTapQZI6DPc/5zTs1oZ2sjJhG2SXGfnb7jGoZQ2xlU7Ah+fI7elVfW4WuYsrM3IHCn5c9c1QuJQMLknBPzj+tbK9rMky2OH6HG7+7kfSm7xvKL6YHOa2iuxUtEPiAfP3gwboTz+H61dX5Mcncq55XgVaWqJLi7QQWOB05PFKy5Y7sLtH3cfzqoRTnZkTt1IdxXBXcNx45omXZwW+bjg+tda912OaXuzMrThqNn4i0e/0i4iivrfVLaWxnvLZZoopY3VsujAhk+XlTww4IxX72Xv7XHjnUf2B/jXb/EPWNe+OMuv6TN4Vs/DeueFtP0nTfDV3AskmmanawWyhNqyNA29f3jOUD52YH6PwhOMYzb/lt+f9fLzPzHjbDSxFalKO8f8ANH4MeGIll0tLqEeTDd3M0ogUlvLBc/KCTnArL+Iu9fC16FnClAfkz1x6V8PjKcKWZSUdrn6Dh5yqYKLe5+b3wbiW5+LOvXTlg09xsV2OQQcjj3zX3kDLb4HkmIj75YfliujEwukvI4qK1LUcpJDOpIXnJ+tet/CuGbVvFMNrC1lY3Jxtvp9NW4YDIICq3ynLIm7Ochfy2ynlWKuRmV/YNn0D+3p4R8X+F/CPwG8Vah8VvGHiTwtr2l3Nh4W0vXYIBFpF3Cpa7jtokVUSOSSORsAA9dxLYavi6xnRoITv+0uqDfNjHOOeBXTxDeXL3/4B5+QSj7KSS0v+up0UfzoQ/L0vBXc5Aweg7+1fJQipTsfUU42uWbXErEqD8nTPb1rpNMKrIZJ1kdAh+VDgs3YVTvy2CLui6xeNFUr87ZO1j0qrKy4LsWb/AHRxUx2sUc2zs2cdc4U46VC7szN1xjGSPSqjHlgKK1ZDtJcEHPY8U0FiejbTnAzVxjZajaaId2QCQCobHXqRUbYOdoJbPY9PrWl9fQRXkVyCM8AccVkTS7Qyr8zAdzxmrvzMJfDYzg21xz98jH+FSjMYJzuOc4z0rWzM6asP3DdjjO7061ZjkTKgNxnAbtVbRuaSVtL6m7AxZQoPHUDPP+eKfyjKFJIzzuHX2BzWblozFJsnaTepHIA+7txx/nFVx0JzkjOOfyranqiGr6DWDEDngHH3etREYbjsc9K0jG7uPlvoyWInk4GP7w6fhUiDcTwxBJ+6PSnL3UGhcCltpZSGBPAA4FU3IBIz8w7Z71FmwKM7HkjAC/eIHSsa5ywXcWUb8FgeMVpHlY9Cq/AbaGZschl7VCjIGI2/U+laxjZMTSihdm7IJ6nr2qsyNh48bSc/MRTSuZS3sOifbJhTnGOo71rqxwrY4C84bim7qRNtBzYbOMle/PP+fahYshiP59D70pWbu9hHA+OFxp7OoLujYHH8q+d7mTew5zkn6jFbRTV76HHN6nv/AMLIz9kV8dHXsf0r212/dGUsBhiOnTHrWknFJ/1/X/ANE3YyZfMfK79uTg+4z0+tVR1PG7H3sjpSstLB1Kz7svgjI6ZGcVBGQpJ6bhySaLtWB7alpVZwNincn97nJqCQbcbRghuQTWLg3MDMuQWyoGGJIBI4yKxZGcgp1AOc44/H24qHHl0ZS0RUkUDOSdxx8pP6iomVBkbmbjkCqe5P2QlZVAOMhuCVHSoxGWUlkbY7Y3DipsrnQlZ2GO6/6tgVI/u8ZNVTuZ8E/MWA4GMVNRJ3QkmiGQsMlzxnsuM1Wd2VgVBCjHVe/pWco3krbFKSWj6CtFvYHO1twxz0NdFaKwRUc7l67s4z7Uk3bUHfmNSNSMBwMZxjH6/WhCcdeN/ORxilFvUNiJ12uOCoJAI70/KsMHJHUc4OaTvGaQthGZlIBGAGGCR/Oo5GRfmYsCSAeKqSte/UCFzkEAMcHoV6/SqDBePL79yM/nWkJcqQFJs4JfoDjJHGaz5yc4A+T/PetIddNAZADjp8vuRSeXk5ODnpzSs9gvy6jpG+Ykr0A4X2qaMq0YIByGIbB6VaclFtErR3J0549eMGn7cYxnrjJFaX+8ouIuEPXvk0v3VY5yc8gjrRyxejJu1KxW2lfmwd270pjckrz78f59KeliHFW2IvKC4K5I3kYPap4mxjeCwJxhaFuZSlZWsXWDqBsClNvXFQSsr4wpJwPmzwPekr3I5dSr93Iwc5zmoH4zlehGGq4q24bLUzpNy7iN2VycYquzfOCCSCQCFHP1rqg0pHPUXKtCC6GYZACcBfvY6V8+fEuQx2EhLB8EAjpxXt5Jpjo+p4OfO+DkeDWoCzEsc8A5X3r0rQS8jKSuQoGNwzX6tLSNj8aatser6GqJNh1I6DpyD6fWvdPCVlJJcQFFAkEgKn2+lcklJpmDsnY/Q74VxiOC2Rxvyi7sf3q+ptPhDMjON2wDoelfM4vSozGXxM6u1hTG5yu7HAxyav7DtUKCOTyT/OvOqKxktWW/M2x7MNk8fT/OKS08yQFh/AfvGsquyKTsXkXdkAk+vHvTvIj6lcsfv474rJaNFp2ROAnlbVTOw9P8/Sq22R2IDbVYZwTUhBPmLcUqYZVUnZjLHp7496YyBj3bcTxnoaq0VKzKitbhKZCg2ZUHkECiORmypHHPmEHGKXNGVkaFlQoVVxkAnHHbsOKmMbsUKf6v8AiwOtaaq6SEPKERlFA3A5jYDkE9Riq7xkHDEhsDqOtYpqztuA5Vxt5yRyMdu1OHzS4JCZ9eo5qrIewjltx4IVfbvUMc210WQ87/4RxzQ1qBqRxbWBcfIw64pF/wBa2M7UGDk84p6vYROrCVxIiDaw5bHXjvU0UKjBdtzE5zinsroC/b5+bgOCcKB2rVKgxrGV2yAHJ6fjRT+O4EZjIVYmXdG59eaQRqu1c/OD6frWtS+oBhkxyAcjO7sakIDbCMb8nBx1rB7gLHO7gLu4Q8YFOk8sQlclW7Dr+H86I6gVVAICgZKLyGHSpt7BQMA7OxHFCt1AhV26OpOG52irltLCJUSCaKOaQHbHMCCcDnnp+fYGi62A/UZ/MVgCY+FHyYw6+5/IfrVxV28Hd1PtgV9U1Y+XE3A5OTu3etG5W3DJyDwff/IqQJI+PYBsk57VNnBBU56kAHrRsA0HGcHJzwucn6VCUlZjkDjuRxR6AT88ADqPujuaawJyCOCRjB6VUdfQA2kIyk/IGOT3poUhTtCkbuMjNStGArpj7ylW7ZGKYjbZOexGCR0ppO4E33iVOOvXOOfrSRhlJBBI3f5P6VIFn155XOcU4JgnIxn1P+fWqtYBMjGAGYHvjvTTnJGeewxjmkA2STys5GWz0xgcUoBm+ZVwVxnAzx/n+dIB3l8HCkeoxTl3Bl5GOnK0ASYzjBGcnGKZxvbaB160wI+ucDoDzinpwFJPyjjOOtIAkJAZlypT1Oc09f3gGByP4j6+lADG4JXBDBuciovnVzkYGfSn0HfoTtESoPp6mn5wv3Tx6HH+elIQ7y9zDBI5HenNlWUKT/s8ZGfWmiJK5L8rZADkhfl55z/nNKp2qMfMRnmkTZtaCjczEjOc46ZxSoBuU4L7fbmm0TpYilJXGwkfoKaozhiT19eKQLRjz+PY8GlUsQP9nk8dKAvfYcjEAAD72ev86f5e/aDkE8bWP+fSgErsb/q2AOBg85NSrzn5cg9iKADbg9SScZxwBUsPLAMOR0GcZp7ASTLhVC9wc4GKiJ3KASQWyB/n8KGIagZSAXO0k9BzU2B8vpyCc8U209gHAA7sYHPXGKRwVOcc4GOOnvSATgdwSO1IH2HcCSDjp2o+F6AOkG4AqMc9CeaaBjGSOMbiD+lOQAcNkDrjpjt/kUm3JVdp+Y9QTxU2T1GEg2gqr9/x/CoDnsw64GRQIYzbmAyVYeg/nVhfujbzt65NC90CYZ+7yDjORSggg5B/4D1zQ9B7EPJK9Auc9efz/wA96mWQKOWXOaJaOwh44BCgjv16U5Uzjg8E9/50AO3OuRnvj7tVGGWKjHy8cDinrcCRSqYBYKzHGcdMVInJZTkZwMleB3pboCYIBkZHvwcgVIrhc885HBPrRG8QHx/KScZPYZqViD1DYU54/pQAwjco+82xs49vT9afGeQCMbT6/pR5AOK7iCSVCt1z29amVzgKevqT2ppXdgD7MWlUAFs4GQOASa+TfjRrWoW8s9pCrzIrsN2T8oyOOnqf0rroUYyrWYHwvdeJtT17xZN4DbSwbeaAzSXok27Y1Hf8z059O+PcvAnwn8J6UxmttJt45iQRcyKQwI5zx+H098V9zhYqlDlJU7ux7RPpv7uT7PKCXiCeWjZ2np19K+VPix8U/HPwgsbvybSa5DYF1DKytFjGN6k8EcgDA53ehNelBXgVZ20PxC+K+t+Mf2vfHGp+ENBjlHh3Q9Sjl8Q3NtIAGOQBCntkjc3Ykc5OR+3n7OX7PPh/4XaJbz2lmYFi0uKJ4SoUlGVSTnqDwCOvUde5Kmkn3OimnGJ9F/FbxXbaF4Djs9OjUW0EJlu5HUBmYA8nvkA/r75P8ov7enx/vvDvjS31Gx1gT6LriTLNZNjCTI3QfUMDz0/LGDbWxvQs2fmSfG0nimcyxpLLd3Mo3xsMn8P8/l2+zPgD8CbjxNqFreTWjv8AaJAT8nzCuapJQjc+hweyP0xt/wBn3R7O0tootOkWYIPOymckH/P+evofgb4GWsmp2xSwXZFKDuWMjkV5NSo3M92Lagmj9HPAfhCPSNMji8grGFHykf59K5T4oaelnbMFUeSD8204Iz/k1jza+YteazPmq72kSIjjg/drmbgrtZ/QgHJ6YraMmtTVqx8X/tFaZqN7o9zJptvulQP8zOepP+fSvxw1n4c+KfFnimOHVrQ7XuVD+U52/QZ57f57d+Gu2ebjJxhdH6ZfBr9n7/hF9GtdQvLO0lt0jG8w3KS7e3zBSSOn0/DGfpHTWewtpm0m5EUdtgXNpAcbMHAJHpzj2zzXrQj72ux8vWqczscn8Sfjbomj+Fb3T9ft4Li5nhaKObA3sSu0AgdevP5+uf58PjHqpl8X31zAZCs0siQNGcA4J2498Y/yOOrDwjJtM45EPwV0vR9a8YQx+N/Cdx4lsTIRJZIxjY5wFJP8vfnpkV+gF54V0T4QeKvCY0ezjsfDfiKGSWDTg4MlsVbaqBjyQ21sZ5G3uOa6aitHyZK0Pqfwl8WZLPVEtdJe7beoJk2dD7/y/wD1GrfxavfEfxd0VfD9+nmqssaRzzQ7go6E8fnz37jJrnUbTJk7IyPBH7Kb2cCWsiR6oHYM0sdmE/xr6H0f9myHRniuktlEMQB/dgFeMVUoqOiMmeweHNC8FHytNMNiNQWTFzbk7ZBjgH6ZH5/r6Vp/hPS7VibWNInLYSILg/5/z9cpK/qTa5m+Jr2x8Pwn7Y8lrBlWYxyFctjIOQfQdayzqjeJbayubR3mMkgNtcSRgNweDxjn5QfWinG7KWp8bfti65428F+DbnxAt7ePDZSlri4iwpdW+6DyevTOcfzH8+PiH9pPx78RE1cSS3mk6HLM0ahco86Y5O48r1Pv7g5A3pwck9Cban6P/wDBNXxvq2oXUHhjRZL/AFrUYNaEcOkxRvN5cbSIocnoqBpV5OFXBzgCv6EvssYRY5p7H7XGg+3W9pcB/Ll6OnXPDZHPpUSi4vX+rDbuc7diZQWtF3L5m2TOCVHr9OP8a4rxYo0uwXUTKyyoHMY3DbwPQ0bIR+En7eMPhbxRK+rQi2t9WsriSa8lQYZ5Wdi31BBH4+/J/KWIltgDfxdM8j05/CtYu8APQPhx43uvA3jLw7rcVzJAdK12yuDJASrKsUyPg+3yD6fy/tV/Zj8b6P8Atd/sx2Mvh6S28QeLvDWnyJ5ETj7R5e0MYto5Y5bAB/i447xK0WwP51f+Chfwu143MXiiXwZfeHPGOjXj2+rFLRjHLbLhANyg9AAexwqkhSCa+pP+CPnxk+K3gbW08C69eQ6h4B8SsYl0yUMGhfA24z3wWPqCvo2Fco3peYHlH/BYL4NfE74dfE/SvEesZn+E2r7rjRprGH93HdSgENcEcZjUlcdixbofk/NT9n346eL/ANm/x9pPxB8DNbXFxaajDJfWNwpdJYkkRxjkcho0ODwQCpwDkN3dK3qc5/fH+xX+2Z4Z/aZ+GPhnxJD5em32qaTDJe6Ys3yxT4xIoJ5ADBsDrg46g5/QBcMuQSWxndu4KnpiuHY5asHGVxRjlTuX6tTgdqnnpjHHegycU0PY5xg9TjkcZqvtxn5snPQ0EOFnoNbaCrZKjjOBnNNk+SOQl87ovmDD8Tx9OKBQfK0mfgV4sRNE/wCCgmmzzq1us/gmzkO5yuX+0FWOfdVOMeor+gqS1aC00+R7mO6e5hz+6PIxgDPbp/nGKclYqXwsosCOAoLN3A6U5ST98c884xj60jEASjAc+nI60feUkjgE5xx0oC4gHX6Dr6U9DtOSSVAP3R70CJIyu4nJC54571t2joNq543DnFBcXbQ62yUiMktk54wcCtJEOApPfls1Dd1Z7Gq+FE+MZGQdvqKUR4ZcnBf+HPJFZ7B1JjwAMHjP0/Ks++ttVeK4m0S0/tG7ETFdLdQ7XJQZMaA8FjzgHGemeaAlpKx87av450G6bw7c6AblYdQubm31/TLy1KSWlxH/AAkNypDBwR1UgggdavXurf8ACHaYNTt/EEEnhHV586dPJBua3njI8wZySoRjz/d55x0jm6HTC9rEvxDtovGGjxTi9g1e4vtNje9kjdSk2RhlPbIxg+uT6g18o6VJrXwji1my1KMeJvhJq7pJeeEJAWl0ycHmSFuoTPIwfkx/dPEX5VY2pp2dj0Ww0zwXA9l4g8PzTXemXkG5BBcGOSNW4YNk8dDx6gc8Cutj8I6V4pvXnstXMmk3tg8fibQb2HPnuBtiZSOkq5B3cdMEHinvuVax8D6/o+r+APFd74fghksr/SrqQaczoPKu7YkN5ann5lAI64I6d8ex+GNTbXbKC9dT5wUbtq7djf7Sn9a5pLoxxdj2LwHri6H4i1BZYmbT7/SE5EoKC9GQrbD3wwHGOAPvV8i+IfAXiHwR8a9T8d+Hddvom1W3jbS7BGXykuCMS7sHJB2qduOrHkgLt2atobKNtT631D9pO/1P7Xoc9hZ3VrLG1xdX1yXYxs2SIwrZBHzEHoOwz8wrzn4V/EC30y48UeD9G8Jy3tu+htN4Zh0dAGS7jfKoIuhQ72yBgjjryKmW1mOxkeIfFOoaqk+p3qsLu1hhi161lXY8RK5A4Ax67gMZPOOa3Ir6K2n0BraRp9IkVZNR05iFezmBwJB1BBGccAg8VMosQ7/hMdSCGwWYyaLdXB+0xt95nX7rA9jz1H/1q4K88QadZ6vY6XquosmpX0rfZ7dXwML/ABNjjnnHUnHQYqNhXs7HTavqEXhtl1JLuWC5e0kW01iWfEZz95QckEEfwk+npWgl74X1OLSNR07TrfTteg0hI9UvJ5A8l1c4G9h6KcA7eMAAdRmmmkhvRHrPhHWJ5tEttKu8QS2M1w2nzFv9YGYsFx6+2f8ACvTPhDaajf63aafC5me81iS4dVkxz1bBPfAA/p6dFNXZg3dniv8AwUI+DCan4cj1G0s5bu4DS3N7nb5rSKpwXwcAsxx+P4n+YD4j2mtaJfGO7szBG7fJxycjp2r0qT2M5XvY8nnuN4fexzjH0r54+KSlTcJIcwxENy2O2f8AP+TXZotehEXyn2x+ztqYh0WyW7OTGFKzLyMY4AxX6CaL8RLWxtFiM0u5UGbp4+EBOT705puJg1aTsdToninXvEWoWlx4csIdcuUmUS6jqFyIo4yrdSrcNjnI7kAV9xeB/Bni3x7aTz+N/itp2n6ToFzAq+GNN8Oxi4BlR9k0zKQCjCORVxnlW79ZaS0Kjpc/Mj9uXwPoHw48Z/DbW/in4v0jT/AOqeJZTb6jqVgWe7eLBht2hw3zyCUMAAeIz0BBH5iftvad+zXrPhe48SeA7Pw9per3U1suk+KoNJntkgVnVXMiOOQdynIGRjO7HXppr3W10/M6It2S6nN/s0fAr4a6x4Muj4n1qw1bxHas1xc3NidsUMY4UxcBuw+YgEnsMAN5b8XhqXhTxVo3hf4WeONPht726tpb271iYSCG3ZyJS4JycBTxjnoCMhh0U480/I1Vnp2Po7xH4K1rQ/DWneJYNRt7rR9UsXmS/wDtII2KMtnHTgE89iPUGvFPA8nxC8eXMMugWVgkEQkllS9mMYWHnk45zwMA9cjjJrq5W1foQpKS0Oui8R6xZa6nh3VrG388qxa7sp9ygDHXI9cjv9TzWT498UX3hyfTLKWzc2+ssqxzKhONxwD9MkfmO1YOLexpB20Pin9oDT/iFovj3SfDraNeDw94s0uO88O+Jo1MkVw21RPE+B+7kR2YbT1XDAnJ2+TeIPhD480i8sPO0547S+RDFeTbvI3HPVwDjpnGM4GcEYNU42moo11JfGPwz8e+B9T0XSdU0ixuRqNvFNHfaPeO8LRMOv7yONs8eh9QSOaZ4n0nxV4X1fQYb+21Kytrxo/s0ssRVWRj059Q348fULl8gPdF+EPxJuEg8Q2GoXH2aaJTFZSzKykMBhtu7PPr6NnuDXKfGf8AZx/aGsPB9j40H2Zbe/RYrRLG8SGcRuQBldwwDx8xx1528NUxTi1YD6y8HfsZyeMP2T/GPj7xBZr4b8R+F/CF2niBrq7KR3sFpbBkddv/AC1bGAVwTgDIbiq037IHxt8Tfse3PxA+HmmabP4e0Xw9JdeKdJ1G8khmFrChklkSIIRuRVOMkZPAAwCeSpOyJk7Hq/7Evw9+OOufAGXw98OITPr5u7mLVtW0yOMzLYxIHVIZXYKNyyAE4zgEKPm2183/ALL3/C3vgZ+1NpOjeJW1XTvF/iTx59h1W8vrtZ7lpLpygkZiCJI1UFgpyBsxgAAJyVbcklboWn7qP65vjh4c8Y/Az4G+MfA3xx8RaD8X/h18SPBjefr+uWdr4dstDnlbFtIkiIyiSNwjq7yL8209Bz9d/sheMD4x/ZZ+FGuXmq6T4hXTtNudKm1zQNQWa1kNjNJAojlBO8KkC5fOGJz0NfHcR0+bLX5NfmRV1gz3sjezc8nvg4B9DSI5wcNg9ioyQc818HZmC1uNaLlsjuO1RuEIZG25A+8B26U6e4SdkQtGgIOcKCPbJ+tdJ4f+e8SFUDHGWJORj/GvUymnfGxuefmFTlwc35M9SXaEHJx65yaRmViEQOjAjJJ7+v6V+wYf3Yn8qZhJVK8mzgvHXw/0H4kaHeaBrkMU6yoPs12oI2PnIweo5xgjkHpnv+e9nqPjf9lvx7Dp19JcSaJd3BNldRfL50YA4bsJAoOR0Yc9Pu+xRlzQ5T53GU5RtOPQ/UPwd430b4n+Go9VsGTd9kX7ba7huiYDG4c9CfxByPr458TNMKxfuyRshBLMp9/8KuK5dGae7WpNrZo+YraRrGYPGD8pO2IcADnGP89vy+Rf2xdCm1nwhJfeVNtljKTlMj5sHOCOhwwI/wB2u2lT5mkc2H9yd+x/HV+2j8PUj8Zaj4rgQm9u7O0ju5Hjxu8hNm48dSqJk+pr87dzPucAAksCAORivNxGG5arXc/rzhesq+SU2uw1ZkaWNGCqN+NzHAz7/lX9HP8AwQd8WeJ/gH4H/aG/aE1eC203wD4X8O68ugSXClFnvppUeW+kfGCVS2SJFB45P8Rx51eLUfM+hjzI+XPil/wVS/aR1jxdq+q+CPF8B0zVtTuH0Sw8VaQb2Kzsy5Maw8hk+Ugn5j6cAYX4l+NPx4+MX7QNzo+q/Gr4la1rt3oWoQXOi2+nXl2tvaSRnKPbpLO/lsNzDcm3GSepzT+rzVlb+rBzNO59ueDP+Ct37Sfg678N6Zp9noVwPDumiy0e5g1efS9tioG2BZYw06DCjKrIUOOVJr+lD/gi5+3J8bP21/Evifxz8RtK8XaD4B8A6dP9ptPEOrQz6PHKgdxPA628LOirbXKESeYxeSPLHD7clSlGDk9bfnexqux86ft1f8F57XwL+0p4l+DvhO50PUPC3gO9Nvq3iSHTkdbe9jd1ksIQxKyIAoDsVYglwDuG5fA9M/4L8+F9TvrbT9Q0TwnY2VnaMPt8mnpDFjrsiHGPcl8DspqPZzauROryqx+L3/BQP9rPRf2lf2mfgt8W7Lw3bX3gjwBcaPc659jSKSG6mXUnlnG0FsxrEEGX4AfPI3Z/o5+D/wC2/wD8E6fiJ4E8N6X8R/gz4Ldxo8SahGui6VIhYjJGZsyA/Mckquc9ySTHLKML36hzSO1j/ZD/AOCK/wC2DcDwH4J8EeD/AA/431xnksdO8LJFb3jSoN/yTwcIw2Mfk2kBTzwa/ko/bR+Amg/st/tYfG34I+GtQ1O60Dwn40WHwzBf38t3PDbvaxTfPLIxdgTI+Mkn5epGCbjfqza3NBo+Yd0xeNJVL73UE7Rxz16dP8+9f3Ff8GyGvL41/YU/aP8Ahnf3KyXvhPxJqMOmeYmTHY3Nvgbe4KSiVh6l26VtVkmk0TfU/jS+OekwfDX40/HXwbfyLa3Phv40a/aJbyR5kkka7dtgXrnLH6bT26eYw3DrKkIgllaUgi3Vdrtn+6vU9f8A9fZxb0ihrzO48QeB/H/hjTNN1nxL4C8deEtE1qRV0zWvFXha4srW5Y9BbySIok/4CTgYJwDX3x/wT6/4JZ/Gb9vjRL7x9pHxc0DwB8PrLxXPpVyLnQWmvnMOxneH5guNrr8xwAc9OCbrtQavoFmz9t/B3/BAf9jz4X3t5P8AtB/HfTfFW6JV0eW51w2U4kTBkMsSO0bKSThF2kYyXbIA+2/gBB/wSg/ZN+Ingfw98H4fg54T+KkXiCzVvF+m+GbebVLyGGZHl82+WNpAreX8219uAdyhQzDgquU5u2w0knZn3L/wVF/bn8L/ALEHhrwr498beBZ/FKeKtS26Ppd1Opt8xAuNsrBgjqgRxuGCuDldrOv89/jj/g5e8WW965+GPwY0lpvNdVvLu7jjkMWful42xkEDJ3Hp0opxla6F0Pkvxt/wcNftk+NH1rTRZ6D4T0nVbKWBrTUbCTUSiupX5HSRdpGTgkuPXdyK/FKL4k+M7PxxH8RNI1e703x3b+IpdS0/xbZsd63MiMjq+edrxsUYdTuyMHkauEpO/QGrM+vrj/gpB+2S+nabplj8aPHlvZafbr9ltE1CK4azfHzJDcTK0pjz90Ejb69aydW/4KL/ALbeJjB+0P49tbvaux7xIp4ZXyNvmIqDPB+9175FSqdorTqO2lj+yH/g2x/aC+J3x8+CH7SWkfEfxe3jbWLTxPaTQ300j+TIoiZkkETu212CrkZOCoAJAGP5xP2qf+Con7dvwA/a1+PHgvw38bPGGnaN4L+I97Zw6JGy3CzS8MwV2+ZFThFVcKAAcAcCoq+hNm9EbXgH/g4y/bw8GaZIvig2/j+2vWWPydYNylxtP8JdJOFPOeDjvxxX59/tA/tofEf9qT48eGPj78TdB8PaffeBtettT8PeGtFLShruGbzPMuXfPnAZbbGx2qXYndk4r2NS10CtfU/oU+A3/BzN4P8Ah98NvDHgj4k/su67qcPhrTYrESaRHYywS2kaBAPmuFfcFAwCzZ74PX6M0n/gvt/wSF+INzbRfEP9n/wr4bvbwbr6Dxh8MI42B5LASrDIu72ycn161hHmZUbRP6EP2WfjN+xp+2H+wV4s1X4aeD7S+/Zt0u7vrPUPBF1piJEHiKyyxLEGxszNG64K4JAwu0qPw/v/AIef8G3/AI+kubfWY/hH4UujcyQXtour/wBmurbsFUKS4jYE9B06FRyA1eC0Yluc1H/wSp/4N+PFUGpXPgn4x6PoGpLpzy22p2PxxMLwh+nzRTRuOowNwB6c9D/K78Q/gD8JbH/goH4+/ZO8JfFXyvhJD4u0S0074pSXyTSWdndEF5RcOXEitG8chZizAKwUsdhbSnPld2y2m9D+iy+/4NcfhH4g8O6NrHwo/bW0/TBqlskt7Nr2lWetC5ZlDed5qzqAjZ4AU/L68k8H4Y/4NiPj38KfiD4d+Ivhb9pTwL40i8P34lsrKLTDp8TYIIZZYyxVxgEZTAODkEbhr7WKi42FHc/cj/go7+wH8Tv2ov8Agln4K/Z10iTTNd+LHhDw1ocX2ptRaKOXU7A2xlCzMM4ljiuVBO3lgfkByv8AGn4l/wCCCv8AwVJ8KRym6+Dtn4304x4t7/w1rafbbdgQQ1xDsDSA8ZMSkjBOO1RGpCEHclXfyPmzxH/wTO/4KMeBYP7X8R/sn/FOPR7KNhqc9j4Uub4RMv8AGDDGxZMDOSqkZwQa+ObCLXrnxnceAJfBesx+MLXUfs0nhkWbm/a4OSEEB+bOOcYyAORkEDSnaqrrsDtudFd+CvHei32q6Z4l+Hvj/RNRtSDZWt74IvF8xT90xnytrjqQysykdGPSvXv2Rdd8RfDj9sT9nfWhoHjGJ9H8c2l7fSWmlT2TbInVyA0qBs7PMUdAC2/IC0pRnETVnY/sJ/4Ol/hjL8SP2Y/2YPj9pltdya1ouoLbi1soclrTVbMyF+eVINjGCeOH5xiv4apdZ0+K1W8S5hlZkAe3WRFdWHVSrEEEHtxjj8MqbeqLj0NWwu9N1RFNtqunyTtJj7FFcgzDjglR24P5VduFNryr8xjLDH8s/SrcU2bX0P10/wCCEV54E1n/AIKP/DXw58SPDlnquleJtImsNJvdVtllgtbyW3u1jEiMCrRyYwRjO5E7KwOT/wAFtPgFZfsu/wDBSj4x+H9F0l9M8FfFTQNI8R+F9OitiIrdvs8dvdrGcD5GnjkYDnA+hxzRV66EflLFL5rsEkVZUIIz398Zq3aMEkcg5bd8/mHcDz29OnWtZe6mO2h9V/sS/tdeLf2KP2lPBvxj8MWWqeI9UWx1DTpfB/hzR3u7/VI7qIGFEjUFiUliicnBAUPxjgeG/tH/ABW1X9on4+/Er466zYvoN7478QTzyaDuw63HmMZTKFJAk3MVxk/c5JOccUVy1EBqfsxfFfRvgZ8YbT4leJfA48b6Pp2iXEa6F8gd7hgQo+dgoVs/Mc5G0cNyp+obL9sfUvEnibxJqP8AYaeHrPWtSa50/wAPabLuttPib7sEbn5nVRgbmyx9TzWWIVp/cVFXZLcftl3ERm0xjqrS2oJlVXJ2jOMf7PfHP5VXT9sOV5Il+x6s1zIcR+Y2dwPTALZ7+lck5KJuouOx0GiftWyatBcPa2t4ssThZQkvzDnngnGf5V0Ef7WWo288MNvLe7t4CBnDrnuPmyPXmskzWMXyl0/tdeLIrmP/AE2WBV/553ZUn2IGB29K4DXv2hPEWvXM0slzLLLO7b28/PJ7n2qajNeS8tjx/UfEk80sjvM0ksz5cynr+FebeLrqKXSLlS4zuzgHB4rhlH32zq+FH0H+w75d3rkls9siwvdR+XMUyWGcOzf99KPw9zX7HNPoFkI1OkQlIm+fB+bjgZwP8+/NTKN7a6oiWkmJZXmjTyTNHZtDEHJSLoFHtkdf8K0LS4s7mR44LRoIkJH74ht30/n/AJNUox7bE9Sxqc1jbwZCovQK4bHPoMe1YZ1fQ3hZ72zdTAflaInJI757c1pTpqOhnVk1Ezz4k8PxuxkBTLAFGjz3+te+/ALUrAeM/DtxBGFtLnxBbR7g+eGmUHPoRzx7Yrvow5Tlvd3P0H8WTPskQgBkyp46gGvHLsk78Yy4wnP417NCl7quc85J3OO8QaRDqGn3EDRCZ3Y4GASDzXw7488NvoN9fGVTGjg5BU7Rwe/SqqU7ppEQd9T4TvreKw8f2cLtGi62JPLdhtA2DPT6Z/KvoT4Xa7NpOt3MtqjxqYnjSSVRvUdyuemfz561zOHQ6ba3Pz7/AGvYoW8SakbYi3Y3LDy2OcAEGvz1S4K3pSQqwJwNg6Y61xy0lY1pslvkDeXz1xkgdqzGVdwUH5VPIHUUi0RbgrjuFxlsfpTJG9FJHqB3FPXoDvzaFZju+TLLycc4oPy7ckgEfeHSgpXbLUB2oSxB44IqQDOQcgc8/wCFYzXvHRT0ZpW8bs3zDjPykCu40i+8gJGpHyelc9R2N4pOWp6Jp+rmVDGGJOQASP0psl88e8OWB5wcce1cU6euh2xi4xRly6mzbm3FFUDluabqF2ZrRZFIKEfeB647VDi0dUbJI8vu9yu5JI+b+L61SzhSCfmLetW1oEYWlcciBs5I4/vDjFIWNuwAbjPVRxWcna50043diXcrKFfJ5649aoeXLHchgG2luATxUSfu3OyEbHT2SrIArIWf1zwK9e8A6n/Z8hUQ4iSTgA+9cNd2W57uBp8mp71YfEQad5aeeyMJcIgHYmvQPt81+sN6VZ1mIPmKc81+bZ9g3Gvz9z+2vA7jBY/Kvqc379PRen/gNvxZYnvnWA4Yq8XO1ycVz39rDa7PIDAxPmsTyv8Ak14kcPy6Pc/equK5Vc5a5mkkuFWJjNukOWVuBiuc1fUpLNnYp8gxlievsKqnTTOWpj7P0/T5Hlvi/wAUpFbEgbpfJKqCema+f5LiS4unlckrk/UmvewkPZRP5u8Y8+Vfkwq9f60/U7fwY+7WrTBJYy5OT2r9Q/g6yb7JsFpEUDpxz/kV8/xVaWBa8z8ayz+KfpV4aiMOjwSqoYsBuOe3+QazvE8AmsJBu2lwevQe9fkFtz6mCurnlfhJmFvNFuDhJHy2c9Gx/npXYK3nPhQUKckMK2k1y2NF7pZ3bUAzu25yaqSSZIjblMcHb15/+tUNmttCVvmAjgI+XqOwH41RlBRBHGQzOeSx6nvk1FR6WJdnImBCBUY7sDHytkE+1K8ixRKUUsu7Ei56AnrWa93ULGcDskkdd+0yEBcdfep45lV2bHzE/N6n3q1LW5TOf1N2Vzt5CyHb6Cse2WNfOeQs7nOPcDtWi1izSLZmXjpKynIPPvj8apRbt7gZ7dRnH+cUrmi1diwh2EKQcnHGKFkVcqATlj1HA/zijYLaFgAkn5s7T2FWlbKqQMj/AHv8+lUCS6j1GMDHOTxnrU0ZBHlkN2wc/wCfSlewic52ne2Og296rTAuMLgKp+ZhR5MF3RFncQGA+7gGmAfMQxxyOtaRlrYWljY0pBGGyc8/LletTTnBB3BTk4461augYlsh3gkMwReoHH41eePYpcgqCc7ySaG7PQy2Zm+UC7MrbWByvGapzrsdi38R5XParSb90WxgTuw384IPYdax7lX6D2O3A5rpdotMfLbQzSpOSCV28DvzUjlRgIp3Adhjmmrt2QiW3+XkkPn73HA/zitRdoUYDA565yKqMryfkJqxMFwpZTvYdsUmCrKDkbm6VrGKadznbSjcilIVFjVtr7+uOn51DMGFqwc7nB645AFdSVzmfw3RWsGMV7ZvsL7LhPk9Rnpmv2w0jwvZ3P7FvxFhO24VvD0j3UkUoKxyqjSoQP8AeU5PuK+84c0pux8LxTpOHc/E/wADSeZ4a0gKjM6iQSoTk/fOe31rA+LEgsPDV4zBljltX3ZHfjFfNZh72Yyfdn1eElyYOKPzn+B0Ev8Awm2rSrvZDqKmM5+bJHQfnX6D6hI1zPHgfPsACA9cACujE076+hhRs5Mhto3XeEXe3fI5r1v4N6pY+GvF8Os6oLh7SxTc8FpGGkfI5VQSOSFx2xnrV5bHlxVkPMklQdz7y/4Kc+JPAPjb4Ffs16n8O/EEWu2dn4hjlk85dt3D9rsr1pRcQk5jfzIZAVYDDAivyu8MRNLYozx+RhABgcfWu/iKPKoX31/JHj8OWcKne51kCmMlmY9Tjim7tzl9xKE/L+FfHWUaja2Pqqemhdjym3B57iuktETah+cOvIasueMpGu+hoyZCg5OfXHWs64YD5QRknvnr3qnHuI56QbWIyTk/Lx/F3qBvlyHbOfw5p2Vim0lddCFmUY3ElwecdKdg4JAIGc0RtzIGtbEEhAxw2AfXvUJ5HzHb16jr6VvZpW6klSRsIQCCcdj0/CsN23HJHzFvugdcdKcVd2QMiVMuCQchs/SnlwchTxnk9/pWvNfQUVZaCrIAOAGwBjHb61cgjwVIDHLZyDxQ7pX6Ezk0n3NxYsRg7/cjpke1OUFnGW+UjHTvR0M9USgbcZOS3v2qtIPTcQSecdK1jLmJkrqw/O4DHO0c/L1qDIBI5JKjgDvVve4E6cKMZxg7hjk1IhKH5CwDccDrT+JDJmGTuLFc4yM84qhI5XcQG61MW2gKrDIPzEjOcdaybghiAQAB97ceMUaxux2TKUgwVHIyfwNBG1lVhgOPT9a2T97lBqxCpxnIOEb71Nc45Hf1FWr20MpCxx7WzzyOTWjFIihRktz0zz1ptt+pFrFvgjABBPYjtUkcRGXVTk9mGTWco80fK4HmnxAkWGIpIZAjIDvVeA3pXzxM4Z2wpUbjkmuqOljhk9T6N+GGF09CGwVcEDb/AEr14ngEElefmBziiXuK/U1WxlzfLuJO1n6c/wCfWq4kynTlWO4samNpK4FPYyuTnKtjt+lOjTlgDwp9Ohq9dgSdrEom28DJx04xinFV+ZsbggycCs5NXTGYV2C2Sq8g/cFYknALEEcetTK1xt9ikzeaSmccnaB/h+FOKleQ4AxkAjrS0SuKkveuUuVz1wemP8+1LCDwRnr1zwv1pPl5bvobvSRGyqWG7KAMc89aTGHbyg545/z9a55RchNpFedXIHBBz1NVxjaMHdzxn+lVdWH1YqbnKE8bH6A4/H+VdFa8RoADuyflIqWmi1pqaOd2ODnPYcipWOAAo5xwpXk09UhO1rkfk5I5O3rkDpRj5toGdvHSom9UupPuqWpW37mA2nAfDcUpXfyQMI3FVNWVg0RXIJcADgdgOc1CwVASNzsn4j6Gr2irAYk8pyecFj/d5rMlZmIbJTDc56fl+VaraxLXMSb1AAwW9lGPzpUdlIO0hu4I6c+lUtAstGxCd+eRjjtz1p6ttxGOVyauGmhCfLLUtRcliCcEgfjU+3ONozzVbMq7ei3LSnChQOFbnd71KUYgKF+7k/MOetPYhtW0KLYjb7wyWqMNuYcn5T6elCJi+VjmKkNkELjnPTFSwKFKnDbQeflzRoROV5al6PPIXOz3PfNVpY1TjDbc+tIm91ZlOUqVKliGxwRxn6VQnDGNR8+AewrRQurhIrBwP3ZAz6GoN4Z22gZHOCevP/1q2V0Y1JRUSrMyqHAIwT8wzxXz78SiqGaH5ZFdSSc9MdK+gyS/1yPqfOZ3pg5HhNmD5/I+fdzxxXqGgKY+FPXBAIr9SlK6sfjzWtj0/ShGrIC3zhgenSvovwCDPPC6HgYHPXmsamkDlu1Kx+g3w3tTbwW7sjAFVG7HT/Jr6Q0+YKkKxAvxjp1NfOYmKbZk9GdnbI20MDluOO9XGymwMr4Jx17j0/OvKqpIi1mPIXcF3byvOG5q7aINgJJVfboKxfLbUaui6PnUbTyO6j0pz8SIhLHaMthaxloVewrRgEspLbmwRjiiOPLhCMkYpP3maqyQNvhLDcdpb7uOP5VINjAc9uuelVNRSuG+w1UwWBJAzwWNSAIEIbqx4xUyjZ37FLqXI4hhR1T0wOatsdpHG1exA4HrmiM4RdxFSTYpj2ll5P1qoiybyZWLL/yzAPRaPdeoXsyzGm3aSfldj0B/Sl43E49NzEdxRawC4Y4Azk8jjr/nik8oNkOhQ5546mnK7VgLHKgHJ288deKizLIm0cF87CBzimnZWAswuYCsK84HLY4rUQKwBjPBxnIqeZpWAmjRUUY6K2SobH/160iWOHX+EjeQf6VpTVtQKszkKCQOc7W3dCOualtJTMrZTYRwSR1FXd8rAmeBShBOV3fKcdKjVUij3Als8/e4rDW7QDIwMEomTnMmR0qbcpDrgjJx09Pf86AGybojwwB7nH+faqzyGFDgj5j2PWlYYRZZQ7HjGOf54q1HHGVclVfZjCSMEH0LdRQB+qbqFIZWOzADlV/n/nNBbOdu7ag9P519QtUfLapjgc7cA8L+dKH8wLw555ZB0oAYr/PsZipOe4qdH2hlPJP3t/pQAqg5I2sRjue1TgYzgnbx1HemABgWAHUH+7TCO+SArZqtlYCTkkYX7vTA/nUW5lfp/EBgDr7fWo6gSMWYgk7OmOM9KaFXkk55xw3NVqgJFUnORwxxgrT1jxhst1446mhgOKnPfj+5QQAQM/MBnpjGaLXl5AKSVGemOhI4NLtyuSW4HU+tPlsgK5Kg8n7uM8Ui5DHAJzgYVe1TqBPGz5wQeOSCKedowTgL7jrSAYzFsADGCe3+fSk25wD+HPegBGLc5BOMAbTipB8+Au4HPG4dT7frTYN2QhUjIzt2n58rSq2zPPHXGOtIFoJ97LKevHrTguQTj5Qc7scZp2FbUcsvbP8AF8tSKBtJyFGeS38qB7CES4bYQB/tJ1/GnF9gAfC7iB8zYxRawa2sTR4+ZcnPZd2SaUnY7ADCgDkjv+P0oMXpoLFIZFLbWQFTt3Lg8f1pjFlxtPVsncOuaGmhaDgMqVJOeyY5oPyjkEHsvcf5xRawiMsABzuOcfKacMAH7wB9Rk0h6rccqjg5xngc96k8wqcEbW7DOM0bAOYFjnnnuB3qQfKVDcbSOCvb/IoAa2QWyUIJ64xxTlBX5grMGOBg/wCfWjYLa2LRyEOR2OPrUW7O1cfe9u/+RQAhC8EEcdSRTyu8gDjB9KBDRlSBkHnuKUM4Kgg47ECgBpXdgdQWPC8UrDgjaQ3fI6U7WAFyqldrcN1Bpg+YsUzgNjKjI64pP3WBGysWY7Tuz0qdDhGYk5z020W7gQyfNtwc4POOoqNsnGeeeDii/ugGxgQ/O3BJNTqFwCvJ6dSc/SnsBYCllICtwccCoidpyzYO3jcMZ/z/AEospMByAsCQOn90VGwzgYPUYP0qZL3bgTLuU7trAA/dYc/WpYnDbuDwOQDyKrqBBPJtOCBjPOOPxpAuec5IYY+WlezuAhQkk87h0G2rMfykclXwPmY8AeuKHcBAzbSWOcZ2MDj/ADxUkZeT7ygsTgDHOPpSsgJW+UgEEcjLEe1Tq7NySi8jAx2pgDbeST2FRodjBlBxu5zz2oAvb2C8Bsj7ny9TUK7yAu05JOA3WtKcUwLkcqwI5JPmAZBJAA9v8+1fMnxfjsprXUdU+12cUdsJS90JlZWYD5lDDqRg5+vuM+lgUpV13E9j8gZ/ifPo3i2+1BtQSaG1u5P9K+63lZ6E/TOc+p9OP0q+CXjbw18StBjFpC1vcuozfbvlLDIYY4PBBHr+PX7GldQRh1O/8b2Nv4S0qS/a5LARFkaXCqy+o5+n5/n+Kn7fX7R1jpPgK80bT3m1XxXrStbeHtNsZPMneRsqBge757YHPHf0KUla50wV1ZHmf/BNr9mjxxoK3/jjx/d3MFnqAgmv9PMZVnd23bQW5JyuM44y3qoX9vtQnfRLKTUBcxCyvmZkCjG05yR68A/l65q5aSsac0krH5N/tg/tC3XgqznMV3ObSSJ4vLE3yj7xYt+B7Z61/J/+0b8T734q+M4rWzDf2XpN+0iyZDb2PGB7/KPpj645pRkjuoxTVz2L9nf4Yanr2pWKvA7o7je/f3/z/kf0ufssfAW00bStOuLu3jRY41cO0eckYxnj/P6VwVr2sz3cLG0bn1vrngmO4nJs7dY0YgGNEP0rsPC3gqz0uKNmgXzhjc2zFeM7KTbPXjKSg0eqJFbQ+XsGxcAAbe9fNvxfWVVfLDYGYnI+uDSuuZM2o6tHyJc3LmaVWGz5sLis43HzbXOVzitIM6JJxRyevaVY6hBNFdRxSRy5G1hnP0rwy4+AujapqMdzb27b0YFRGmOOx/SvSw17Hz2YOxg+JtP134VQX2o3FlNcaPBKikxn5iWyMnJ+7wPz/L5h+Iv7TmnaZe+TbTWumLfA/abeECOR2CgAscA5wPXtzzk17lK0nY+dlq2fn/8AFb9o+11C5ubI3DXhlkIhaJdwB6AZ+o/nz1r2z4I/A7xF4lk0nV7fTNG12bxPKGtrCe3W4nhhyA5YOhWM5Xj+LjsCDXYoxir9Gcp+o3gH9l7w7pkU+rWGmWLX1vbkahNZJvUsBtYA9ODhcj6c9/z8/b213RvhdceC/ssEdzqumX7HULS5cK0VuFD4Gf8Arop59cH1p3jLQCp8FPHFjr1xoVzC0bLrkYIGTlBtzgg9CMYr9IdE8MQHy7hTvU/7H3fofyrOSszGUrn0b4KksYICmAjqNoUgZ9//ANXtWh4l1G4s44zDC08TuCyRx5z9aiT1JVlM8f8AG/w7utfQeLdNs7jS73TnVke2kPTrgjjIJ/pnnBrvNS8Yx2vhuDXLRle8ttIT+0LWZxxOg2tx7kZ5x15905FRtex8t+PP2kfBN1o7Wl7JDFfblDLOTuVgeB+f0/nXrXwC8U2PjXw7b3SyW8MlhPJBHEj/AHiMEEDvw46fzrRR5dWK1jyP9urV4IvhxfaQdPW9jnsHLSugyCATx9CMj/8AXX8wl/axxPLCu2JS7s0eMABj/wDW/DFXSu2JuxufC34q+L/gb43svGnhW+vbONGX+0VsLt4/NjAI+YA4YbWPXI4HoCP2o/Zq/wCCivhPXvElloWsaosyXqhbrzlKfvMgHl+pB9M9+TzWlSlJy1A/V4eOdJbVLHTlLKNUsluLORmBUoygqcjgghsj2PfrXHfGjUxF8P7l0Oy9VZvLlQEqYsZ+nc/l2rlYH8sv7QXjTWda+IWt+HZRdSxW9ySu1+T8xz/I9/8A62h8Pv2YvjD8RdPF7oGgKlq+FieZh5rtjoF4P8+vrxXVGnKMLtAch8R/gR8R/h3dMde0O8EKHFxLBiXyiOpO3Py8fgfzr6C/YW/b4+KP7E3xItNZ0+eO58GTXyDUtNuZCYpImOHABYAMFHfjHGQPuROnJoD+v+DxD+zX/wAFLvhLN4j8HahpNr46n0MHV9EyhmildSPniPzbCTjJA5PTPFfnP8Of2d7z9n/4+6foupLGLXSdeupbOKAFFlgW3m8tRnoQ+zoNuACOBtGTbWj6BsfdX7UetfCv49fBLUvAPjDSrD7e2kOttp9wRvjuo432SI/+03TABGf++v4k/GtivhnxBrlpAsNnYWWrTQ2tu4ACKhx8vONvGR6A9fS6XvPToYWsfqT/AMEw/wBrjxn8HPGWn+ELyO71Dwhf3L+TjJMO47jjP8GfyJPbIX+2b4MfHLQfH3h2xnhtriBo/LSPchAY4HUH2xx2z6g55al1J3Mq6drM+i1kWTjaFOMkk9fpTgVGQCd3qe/tUHFFrmQirk8g/K3PFNnBAHGPX5e3tQUVdqnJLgHbgck/570sXlyrcRTTiGJrOQeZtztYITz/AJ6UGb92aZ+EvxrkhtP23/h7fkiWK/0hIUaQfK3lXbyqmOxBK57YFfvYo04WOnR2VvNAj2cZiuJZMrgqMYB5xjH+RTd2LmlytWI8YU5/hwM5qPHZT8ucAsvWkZinaAoOTnjIHtTeucDt97GaB7C43ghQeuMg96bnac5HH3sjoKAejsWIxnHIySMDHStuzj28E8DvnpzQVHc6mwkxlVOT2yc4rXTBcHIbA6KDz7VjLRs0RMc5XyxnB5zQcrt4+YZA+v0o3Dm3Rga5qF1pNjd6r/rbK0tmeZI13NlRkj9PWvQfhzY6b45sI9ftfEVz4cFtpUtxbX15BshhlVfk85TgkE4GPlOTjnAymrFJJy12PhzxDouq+PfidcX+ltpejeO9Okm/4SPTFlUwalcx7kDBcgF/l+/j5wADk81nfEWKW+02yu7Oyl0Dxl4ftmj1/wAG60Anmx5AP2Ycfe2F8n733T8wBrOaudai9hnw28Q6dqfhnTtKM0FtpkjMLSdwxlt2yd0bdwAeMY4A49K6e+0SNlkV3UTQo7CZoQ8UwHbB4PUexBrPVFQ2PBJGu/hrf/atP0qFvBGq3Kx65phfJ0uUnCNGcH9yxPHdMgHKk1t2fiRtI8RQ3UVxGPtaERJaTbVnRR1IzjdtOOvI657U4uxbuzD+OM39raDJqVrp8M89zE0lveqm2aGQD7oY4Jy20898epz5X4F1621CxgnhcNKp8u/3JteOQcEFfXjB9wazkrlJSTudPqHiIR7X81YY0HF0zALx6jrxXzx8WvixqGkxjVorP7bLp8++B7ds+ao69Tzwen69xq07m8VqReDviX4Y8fafBqkEz21zeEG7ikLDy2J54IDYyO/II56V65Bqeg+Frm08QeH/ABLJ4W8WWF7HLpOuEgWkrDhopEPDK6blZT1U8EFQajRTV9gjrJpnv0c3hTXviVfWOpF4IPiVY282jX9ojNEbrgIjnscsc9ODnJwa8++L2m6h4VuYbewiUXkNhKgurZv3cgikUOqkcZ+ZQfXjmlJuzJOH+JfiqwuNETXfDNtaWWqPo8a3FiX2KZ1GPNK8YOFBxweBn1r5z8N+KT428R6G2vFYruCcxXVzMOjFSFYkdshTkD8Mg4lQujJu0j6O1CfVU0ubw1fQwSyTXkB0yYIsgVo5Qw2HnOdv4gn1Nczo9/aHU9RlGo2929pOYr6eK43wQyIRvUEcZU9SD1GO1Zx5o3KlzNWsfTHhzWtP01GW7KaxD9kfZcRzBUhbb8rn1H0746iun03UtL1JAInN1a5J2Rkrgjrkn/Oa3pkckjrfFzPr3gy70mVzLILV9tu7YxAAc4H+6P8A9Xf8WP2mPhRD/YNxfwadCmoxyHy4Rz+6xkEj+Ht+BB4rvw8uadjKcbSPyN1uxu4IJ3tIx5iI2dx5BHGMH3FfJfjDRdW8S6pb6fJqs9hC0ynUTHGWeQf3cY4B7n0z9R6M4cpi3ofdXwt0uXSNEtdLsGmuoVjRDO0fzMfQD1r7P8AeE9S1O6tNP1D7VPdXMqLa6ZbwGSWZz91EC569cnoAT9BKy1MZT5ppH3j4e+Hlz4P09ptdtk0y6CoNG8PRjfLg875cZA74XPQEk8ivTfCvxc1Lw3pV7pcy6XaaZPdGe9e6sI3cGNSAd7Z4Az6456ZNJWbTKvZM/NP9uPwP4p/aO8A2c+t6r4On0Pwd4ug1rR9Ws2meaxaOJ1InDRgGMlxuZMjKDJWvwI/a1+Bfx/8ACOjxabrQ0SLQdQi3aXrupXdxbo6nDIUj8vkgEHqOcEcEV34SPNH5siVVOoraCfs+fs6/tDH4d+KvG/gZG8Vatp9iFh0iO9NoJY5MZ8pmH3toPysFB6EjKrXyFqlj8Qtc+Ilvpniu31bw94jFylm2j3c4mkRmIZSRHnk7sgDHUHPcepSoyU9e332LVZOTXyPrHxL40+Lfwr0F/A2sWOqxeH20hotKvZciNlKYG5OgJyfQEHIyM15/+yZ8Xfix4Ok8U6tdvJq2mwzFLoXUm5JmOSAPTG7rjA6dCVGscLOVJ22uxOo7tnaa1+1D4muPjRoujWfhDwtNoDxj/hLdVaO5e5tnkjZoxERKFOPkzlCOWz046D4zftMaXrmneBX8MR213qGgapdw37PHkN80Z8oZBAI2NwTkc9ME0o4Oo6i9fu/zOiFWEGr6XN/4nftSeH7vR/h2X06DVNatdtvHH9nUPbKANxIVe+0MQckkc45Y+ffE39qWytNB8PQ6Dp994g1m58R2tpNYRQCN44X3mRtzggYIA6csw6cmojhpXVl/SL9tGNl1uP8AjL8Y9P8AFNl8LJVtkh1fRLO5tNeZrb5mTzENtwMjgeZknnj6muN/aS8faX4v+HHhM2pjh1S2vLWDZFH5ZAjBJbPHcc9PfuTzqlXcElvd9tv6RtCcWrl7TPHPjufwFN4i0/7Xc6dotrtQb/l3xoWA5I/pjuRmpPHvj/WPGnwK8Nf8JJ4fsYby7P2jTL+3gKyxDo3mEfw5UcHByqnjk1EITntte33F1JKMRf2YfGHxH8MaN4k8M6FbLf2Gp3X2uztjaecVlAUFhGykPgBcADIIwODgfdv7Ln7Xvxj8N+Bvin4C+Jmv6JbeBdX1iey02xXw+DNd2FwlwLu3X51ET+b5OQ4bPmPtC52DzcVCauRzcz1Nv/gmz/wUW8T/AA88R/Fnw9cWXh3w74SsdUd72y1DwwI30jTSmyEgpjdC625LEh2Hz9srXzh+1Z+1qnhT436XefDfXrnx5ofiC7ttXuPFMFqssFtqk11N9pTBGQoVI5HJwQZ+MKMryOnUj6P/AIcUdJ2P0f8A2sP2pvjH+03+w94a+HEHhbxZ4h1f4jJbvY6h4ShkuorBrKeJjNeycLErFdgYnkMWx8jV+83/AASg8OeJvhb+xlY/DnxutlLrWi+KZL+S18gj7I2obpDHCxADoqrEucY3xydiAPm86p3wM1Lp+hVS/bQ++FaOV8+ZHH327OSOOBjvUTSJsYBQixg4YDv6n1Nfn9SnZXMYpIghkMhBYhU3Yz70oZFLMAVZDnc4yv5fhWNNe+KersUpzvdbd1dFunKCUHGDgk9x6dq7TQA0QjkKhZQu0kDOSAPz6V7WTpPHRZ5ObO2X1H5M9BgJOC0nHUYWnqzDJYMTn5Vxg1+r02+U/livF8zbIJQ0SyOVK8HduXGBmvPfiJ4C8PfEvwteeH9Zs4p3IP2S7CbZo2xwVcDOQQCDnII4I7+lQnY4Ksea6ep8AaFrXjz9m/x7Boupm+fRpp9tlqW7dBcQdCTjgMF6joQOOM7fvGfxFpXi7w4upW778ptkhVs4yvb0H5/4+pOnzJS6Hj4OpGlOVKT1PmLUoGjk+4UKyE7OAcZxXm/xM02HVvAuowMjOd+CpIIUYYZ6V0Ur7I35VztH8z37XPwq07VdUaIWQwiyx5Ef3iCelfg78avh5d/DjWYvtFpNaaTqDubeZo9qBh1Abp05/PtUZjSlbbof0b4bZhCtlapN67L5fLseNRWEmpyLb2kg8xyQrZPAPGePrX9CX7VF9Z/sv/8ABNj4K/Abw5fafbeKPjFb2MuoT6VMm+XQki82WVyvZmLJleoYHNeDXs9Op+mQfM9D8TIITsWd43aZogo/2FHQY+lDByykhscAjPQetaNtWJvcp/2bqPiLW/DXhvQLa6vfFOv+I4LLwzYWcPmPcXszBY48DqMnnsBzx1r+1PTL3w5/wSh/4JADxD4e167v/iZ468K2SxW+qojTR3F4BJ9lKADA+0T3cpB5HmuM4ArlrTjGKi+pvSTep/FTdTXfibVdR8XazHNJrHiLUbi8vLm5O6ZnmfczOTzluvr0z0xU0kUboIiikAcCSMNgj6/StHaMVFmU03qRFSibFjKrjHlcYI9h0rLu7fTZYxHeWKeWAwJiby9q9SWwRxgH/Cqio8tluS1dWP6ov+Dcr9izxVBrXi39rfxlLc2fwp8F2N/D4Ol1u5byEQRRyMV3n7mG45yMgc8BfxD/AOCk15qPjP8A4KA/tUasmo6feaInxPuhoGtFNkckyRBXtVJOXeKNYEKDPzqxA5GOT3fbNI6o6R+R5b8M/wBkL9pD4vzQ23wq+C3xV8bald2we3v4PBktppMLNjDySTqjMnOPl654r+0j/g3p/Yc/ac/ZT8P/ABc0n41eEJfDtx4/kk1G3gSUNZtIY2HkgliQFLEjcQSXbrj5VUlFKz3FFNtpHhHxX/4Infsp337T/wAUvjN8dtbvNnjXx1e+ILvwefFX2+zW4vJ3k8xre0tTKAu07Y3lAHDdwF9B/wCEu/4I+/saaXeyaFpHw7nv4HMl4byytvOlmQ4HmSyl33gg/fIIrPmco6F2PxA/4Kl/8FRf2Xv2mvg5P8J/hVo02qa3NrFpHpb2eh3Cx2SWs4kDLO0Sw4bbs/dO4AYkgKDn81f2ff2vPjr+zdo83h/4a+M9X0zRL2d7g+H5L1ksrF5fmkChB84Ls7HeGJLHtxWkKctpfL9R6qOiOb+Iv7V/7SHje91A3XxZvYV1Jmk1Q6ZZCAMzjnEihXkI/vM2OMAenFfBXx14g8JfHD4J+JNS8QXGs6fYfFvRJ/El3qtwZJ5PMuBGTMM4dDvwQR0GOR0qslyO2/8AkTbVH9n/APwcg6fdeLP2Gvgl8SI4xe6dovjvSJ/EM69EhuLKeEyH0+ZlU+pcevH8K2kSrDp8Fq0AjNpLMFkYA4TdwPXjAH4fWsqCXPfp1BqyNcy70ACmRhn7p70sbRIoLffbOF3dT9K7OWSVhbEnmPgLyU2nIx1+n6VXup4bNGu5iwVB85Y/wj1/DNYtWhoGx/YR/wAGk3j2Cy1P9qbwjcXKWttFZ6bdKszqigyfaFiGSeCUVOPY1+C3/BZLQH8Cf8FN/wBpDw+EH2fX/GUmrWM8eGjZpYo2kAI/31/Eippv96ktx8skfndFLKIdkzgd0Eg6n/OePrU+7DgbScEcn/PvXU4t6i6WIhuLbmTbt65GPbtWbdaRbagklm8LCC4K/amDEhwMdOuD79R+FY1IrV2/pCP7tf8Ag2N8e3/jL/gn5+1d8H44UuF8PeI9WkiMb7JPMuhJHlSCMMi28GMDqB+H8PHxB8AP4e8Z+IvC+valc62PBfi7V9OS0nuHNuskV3IHQRk4yrfK2B95WOT1rGMearZFxi4oyLaD+zZje6Jc6loUjR7GXQdRktMJ7bCMcDt+NEMEGm3k95pzXkeoajeC4v8AV7m7eW8muAciRpy28sGwQc5GBjHBrqjQcGnbVMnlPbtJ/aN/aI0SeKXRfj38XfD08CIY5PDXjGWzyQPlLgfebI69TnJ5ya+gPBn/AAUy/bo8B6ppVrY/tRfEbWNKM/mX+n+M5F1EsI13ZWVlyp468sOoPFWqK0XLp6iknY/uq+Cv7Tvxr8Wf8EPNT+P/AIZ8RP4v+NGi/Du4udOkLF7tr90E8ezk8iKeLA4z5RX5QRj+T/wt/wAHEv8AwUS8N3+h219rfhfWYn0+O7ll1rSZEuTBMokieXyjtwyOuMAHHRDg1x04e1k7d/w1L5bbn0HJ/wAHQn7VHinwxr3hHxp8Evhx4gjvoGtpZJdQksJHABCugSE84J5GD69wfyP/AGdP2vYfAH7ddn+1/wCI/hhYa/r82r397qtlYwIsCAxy+XEqyMVwBIV3Y3uwTdn5gblQqQeuwlrof00aT/wdJfslabHYp8S/2TNSlv4XRI7qCC2uGkTu00UgRoj7YYY7969X0v8A4L+/8EnPiPqUT69+zDcafqGoSnF5H8MrXyUnyCrC5ik2n5gCG3DkZzxkYewrK7toDtsfu98fPjX+xrf/ALC3gT9pH47fD/T/ABR8CbLwlZ31nour6XDqaWlm5VERreZdhIJjHzKCuVJ24JH4ueH/ANsT/g2W+MgvFi+GfwrgvIHKahaL8J1tJIm5GT5VuCBweenrWcYzs2ugODPkL/goB8E/+DfrxP8AAjxj4z/Z61/4Z+B/jrpvh29fwBa6HNHb3bag1u5t45bbYHMTSBAwK8LkjnCt+W//AATG/wCCO3/Dyf4Ha/8AEr/hdVr8NPFcMdyumaQLuJdLguBdzRqJWCNK+2OFchCo+dDyCobWlOKg+bVoekLXPrr4W/8ABBX/AIKSfsd/tD/B/wCKPhLXfDvxh+G/gP4j6Tf6y/hfxYkOoSWsNyr3K26PEjkvEJY8lwAJWyMEsv1t/wAHPX7NHiXxHoX7J/7T0Pg/WU17T/Dj6V8Q4rTTZLhoI5YPMWJyq5PlyPK3IBIydowQOX2kJVLo1P4y4b2AM8Vm8r36M4utKvB5F2g3YV/KbkoeDkeuDjpVy7uVtDEJmaCS4HAlOMD3/wA/yzXYloM+4v8AgmD4a07xX/wUZ/Zf0/VLeK9sNa1u60vWrK8VWU293AypIgIJDIyBiR2AHQmrv/BUXQdO8Ef8FEP2q/DmnabHpGgWvxGtIfD+m20YRY0GmW2/aP8AbYFz3JbJ5JNc09KtgPhJWZizhCuQRtwPXtiksPEa6Fr2mXzW5kgsrgMbWWRT5hAPUkdiAcc4xzntlWT/AAHF8rP6YP2Xv2BP2TP2lfhZ4V+L+naVeajqr20U3ia2sb4QiS6wN3nJg7mDMBh8gccFiCfpGP8A4Jk/syWUImh8JT2banqBSdri+e4uFiwMqkvysgPH97t92vKqTipu+5vJxR5H8cP+CbngXwV4U1qT4eaLDp6SSCRBvaZmcj5GYu5LZIAHzN1AB6Z/BfxN8MfEWlatNaPMqtHJIuwRbZMgkMAR9KcWnqaQlG1jk08IPbyuJLq6Xn55ZMlT/nNVE0XULN3uIp/Ni3YYuud3PGBjg8U5RTRanFanCeJPENxppfA+dFJOW6EeleYP44ublXtr9mIuZNqlTgKPSsPZNyNozi1c/Qz9jiF9D1GPVIsyCaW322/ogbLAfXj64r9vRommSoHE5dWw3A+YZ7H86ynTUUFSabuZ0mk2UaMVjkLocoGbOTWS0BjLbYztU/djTv60R3LdndGPf7ZfkVJOBhUxz71xV7KsREYjbqchsZH+cV0007NWOao1axki4iclvLZGiYEqxHP+cV7h8Br6O08U2VpGS7zXSyhd33WHII9MED+lddJbI5nKzsfqd4qieO4e3y29EAcZ3AHGSPzryS7iKSldwdiTv2rzj0H5V9JhaV4J9Dz6s1EzXdFK/MobPY9/8ivCPihottqBYNb+aHzucLkHNa4ihJQvYKVS6Py3+KHhWK28c6XMzOI7a5Yx4bkdCOv0rfsJzpt9Df8AmIiqAWO3jHr/APrrxnHVpHoR0R8DftQaylzrd7KridJpmMLKcZ5/+tXxG0RSYsU2qTwm3GPWvPlpI1huR3KuyBjjb2wOv0rHlYbiFYbj79/Q1JqM+Ucclh78VEzkfLkHYvpTTsCGFeARlhu5x2oZGVAhB9QxPJz70bDjuWFdljUHICHuf8+gqdXBAGdpJ7ism1udNPc07c4VGBbOTn5TgY9q27J0j7Hdj5jnp7VjNG6Wx1lnceWBJuIyeDjrjtU15qG9cAkFRzk1ytNnZGa5WmYkupImMtn5jxuqWC+M6+UC2wHoW4/+tSs0jppyvYxtWgaI7wGZSM528VznmAPtbCsx4yRQouxrTinIl8wrwTz7Go5pvlDHhlPHasZx1OulFyloVY7kh03kfewK3YtsuFVd2/uK5qqkjvhG8zehieArE2ULAYO3sRXZaVcnTztIPz4JO6vPxMJNH0GGg4R1GarrghuoxuVGaVOWb1r9NfgbpXhTXPC9paahBeXd8Y0zPFPtCknrgKc9D/kc/M8Sr2OTSm/s/wCR9Lw7xFX4azSOJpPbR7fqn+R9qaL+yV8HNW0lL/XNa8RQXsyEvDbSIAoHoGHsa5fXf2RvgnFYz3EPi/VbYbAwh1bRPMjUg9WZGXI6ep4r8Jy/iuvOs6VR3fy/RH7PV8b8RjK8Y01+X60z4y8U/B7T9Me5Gk61pUlorEQy6e+6I8cjrlSD2Pp9K+WvGeg3WlW07SSNJCgbEiDK5HuPrX2mAr+2kj6teJFSWGbfVf19k+OvEupz3F4LcsS0cpC7fT/IrLWRtpOSG7kV9pSpShCx+EZ9mlXNc1lWn/X4I9J8AsravbI4HBAORyea/U/4QxMj6eyxhU2jGR1HpXyfFPMsLZo6cpkpVT9KfDjC5060RCLcGPbukGVB/wA/zrN8bLaw6Hcm0LvPErAM7ffYjn9c/wCRX5LLRn1HMotI8X8H+e1jD9qjEFyrMGUD5evQ/wCfyrurVfmJRtwOe3T8+tEtHY0atcuSoZFddhAwOFGKypXaLlmwisBtxXPL4mVTVolpGUKDGuOclQKrBcbtw6E5bvmiLRY1kyqrn5QwOTR8xAYn5V+8cURuhlUsOHz9xiBuU5z6CoOPNBZCr/w7TyT3xSaaHqkZGptu8vaxyScjNZaAlWHI2HAwf51rHYa0sZshQF8D7o6A8n6UIqDJyowAQD39qvRSNdmNkX7rAHA75pQoKkYLZyOlDsthseuTIVU4KoM96uoeMksQpGfcCjVAkmx67sA5xnOOPT/9VSRfLzn7rDkn9aQiyqsSWYdCP4eKhkXftTJUDJJH50XuHvMpNk4KA8H0zx61IyhTyTnA79KtL3g06GnYKxYjcMA9h0qxJH5jspYoevToK2G9VZBACmcDeigFgOelaJb92wYHC8rvHemloYS+JmSpCZ52gHGc9TWbeFsscktj+7x+NXBPmEjnJpfkcjqCTjHX2rPZgwZjnaDjPuKuSsN7mfJ8pyGAUH+I0wSFWGQuN3cZrWm29exJeh3cnB259PT0q9ECGIPBxu+b0q4qKna4umhdj2phQWL5+76U+UJ1G5eerfy/nW1PlkjkmnF2KP3iNihlzggd6i3bmO4nG7ls/p9a64U+SH4mE5OJDtVZBJluc42kjB+oNfeXw88U+K9M/Zu+LenReI7+e31fw/bpeWc7F1+z+cwfbk/KQGI4xkMR6Y+34fTeHk/62PiuJ4KcoM+H/D6xwoiArtDfuyP8+prhfjXL5PhmZJ1ysqNxjjgZH+f8n5zFK+MkfRUW/qyPz/8AgDG//CT6lMylGe6TYo/vYxn/AD6V90CcOQp+dYzl5G4Jz/Ku7FXjaL8jKh8ehfi3rcAAtt6glfvcda6nwtLbr4j08zSBUSfLq5G3HuD34/zis8HrX900xafsWmezftITTal4J+F2r3mtT3FtqQ1OGDR1ciCyWzlMcRCg7SzCWZtw5+c5Pc+BaQ6vp9v8x8wRhdhXnI/CunPGpKN+3+R5uSxjHmt3NAxllySSo61EdyIT93n5cmvl5ciVj6NPlNG2YEjeDjjIro7TCqpyAvGM9fpWUklI2WjL0zfL8zYOCMZrMuMlAUU5zyNuTT0jJIOljCmOCflYZxksPeq77cPzyPUfyqeW1wfNFalcp8/TIC8ZPWn+YM4Yjr82B0xWsWkrDIWIXOcBTjHt9aQqWABB9av8hGfcjC72G1T94leOKwGIbcwOVBPT1pxfvCkN3AKMnaobrjv/AJFNGGwSucE/NnA47Gt4q8gjflJ0ypGR8ue4rVgkBC45U43YXpRK0tOhKj0NBDnaqtuORg7uhqVg3AJyC3rjFTO0fwMrBnAPILbiOR+hqLdnBYbeeOeKvmUdUhSQqyngY4zjhaM8qqjnrkrT5nz2Y1Zjo8jdkEY7HrUscav8277rnAJ7960j8Oo2lctNltr4K5wGDdKzJBnIYdz7cVMdZNdAZTlVwBt+XHtnNZtyqOMH5f8AP/1quK3sC3M8ptwGPKn1qMspzgFj3x3rSm1JoibtNBxyTkE9h3pV4JYnjpgD0rR3IluSqnlgEqWz0AFXY/m28YGeeBSkrqxJb8tgA4yFZsA98+1SZZSAA30IrO65tRHmXxC/e6Y+JERDIoIJ54NfOU0W2Y5PJ42Z5rrp80tjkqKx9GfDHcliksoIjXGwsf517IzfIQATmnLctHP3e4uMZVd3zMe30/KmquxSFbeCv8NOPvIT0kRbwfTg8gdRzTlj3MRhvnH8IoRROFKZYfMAv93/AD6UjyYXAXH1NLRq4GBd9SuDk4+71rElBO4FX6nAPOfrWc1ZsbjoUnUKdoBZuf4jnNI7OACQcN8u/HGKguF7FDO1jjP3uNw96Xlcn5lznJJqZJ2sWROTsJBGM+lCvs/3eh9cVkpN3QDJCGwCB19cce9VkjdMjK7CSc45/A0fBG4uXmZYUYZUIGNw+bPQf5xW3apswuDuHB5/KrjaWqK8jURMKSQyknB4/SpMYwGU/fGBjp/nFZx952XUHoxZGUkhCPkwW4qFlJGVy3soxTaTkJrmTuM8rZ8xDDoMBajGSRtJ3Hg8dKJaSHbl0KjAnKYdX3kDFU3do8g8ktkj8aFrZWE7tWMm4YDnj7/BxWczBSGZlK56ZraJlL3XYVF56dRip1J3DGO3OO9VyysKMW0rbANnznKnH6U2OQM5IIYZ7c4pRa5imtkXIiGwrEjnIOOBV1SpRgAeRyc9K3vdkaJk8f3MKcsR8oC5ND7gwJO3/aJ9B0ptjt36FeRRuPIwG+Ugd6gdNoDZzxijS9iZJPUFfGOeSeMCrkeGIAwFIA6UE1HG9i4RtVtoyqLx65qhLIzAhsKqg54o2M5WZRYhccllOd+Kq3D4HzL8w+72ArdfBoK9kUgGwSQG5PCiq+8KwJAX5x989a1irLzOeUrakEvzK4UdeOtfOfxIdlu5jIhxtI6/59K97Jv97iz53OnfCM8dgjImJUEb2+Xj/P8ASvRdGgYqr5P3Rlc49q/SVNtH5HNWmz0CxV1dCHIwRxntX1F8Lxg2+EJG4Y3eoqKrkonLKPvn6L+BEzZQkLuIUHrwK9001pE8vksuMk+mK+dqyi7nPK6ep2tpcMu1gDyPusuK0s+cVBYcdsZzXFWsnqFuxLEqxhmXse/eteCOJFJKfN0OOw7VySjzKwcrHIoTBUNjOc5p67SgYA+YOmB+tZWfUe+hFkMwAz949Tya0hbgE7VYBsYxz9aUfdkU37tmUpVJclRgoeRjtSLE5UAcHsAO9Jlx2I44pCWy54OSCORUkcQZ05J28H5etVJtaroPY0g4jCgZIA4wcUeejq5zyO2OhqEr3AaYmKggc4G1s/0qBcBirfNtAP1NNNMCV0Xn5srx3pDxlWDb1X+Edab3AI4zKQznaM9M8Vb2FN8QP3RjrnH5U32B6kElzGCInUsVxyo6n/Iq/F8w29O5wOc0LYCxFCm9mYE4qyvGFA75LY6/5zQla4EXn7HSIphwxyc8c+nrWlFuUAn5fXnP5VrFcoCMry70dSVbhNo5H1/Kr1nCqoFADKucnoeKabAglYKzsAV+bnjk1Eke1Blsu54FZS3Asw7wHB79ffv+dMlUtgKBuBGcjgUrPcCqzOT5ecFDjLDin+SZAMqRg5Jx1H+f50RWox67cgL90jGAKGQsm8SKCT9xhwQPp9aQNWP1XWRZFYMfmxgBeDmjb5ZKqS3GDkZ4r6aC0Plhh6rk4Bbr7U9B5ZJB+f3NMCVW+UuQev4U6RQ2MDbg5zjmmA5S3AbO4kD5RipThgMthicD8qG7gMwy7Nxzkn5cdatRAdlOd3XNNX1sA04GGDcAZ4H+fSoN6M67Qd2fX+lLVAP+7gnqCMcdacTldxAHIxx2o1kA6Ns5OduDnaR3qXHK44VunHNNpoALDgZ4GBnFHPHzDdxjn0qOZuwAQS45yMg5202XcqEqP4flA/iPpTS94CqpY5Zsrs65HFSL8oJBIw3GT/n1p2sO+lhU4Yk8jHc9asfK2TuOBySRwBQIbIrEDB69No4zUbJkYzhwBnaMY96QAVxzjn6dajjbc5AUrt5yTmgCRXG/IBBGOVH9Kex3KVAZffbk0ymrj41JxgkjPNOZtuSD0JyGoE1qPADAAgYOSeaQHGcE4xihbiH4xg5BweuKUDK4HKvnOB0o3D4RY+pGRxz061YU7SOAGB5JFIwe4TZXG3GXbrjgVGpDZ+baUxuyKb3C2th5dlAOeh7CncnByBhvSgNLkTL+8+brnjjFOCEnEe4tnPyg0APWTcRkHrjpTzg7hkhh/ERxUvQQuWG0Y47lh0puQSQUYAEdTxTAmQjoRt5O3NOOBnIDA9Ap70DsI8u7CjrnHA7+lLGV5ODn/aPHWgQ1iQxHVQB36f5xTlHJYknOMCnaw3qPLAszAc5A57UiyA8behPai+lg2Ddu6AAemOlAbLDPH+03Q0gsIpUsedwzyKe4yw2j7o6nODS30Ah+8CuDuHKnHWowDgtxjHXHX6U9UxD4kBycnGfuk9ajYNvAUNjncAOn1psZKAG+8PmGBjHWnPuUYGAc9xikIVJfkCtuPXJApNpc4Y4VTk59KGlcCR92CF6g/wAQzUX3D8wz34GPwpW1Qyx5m5WGFyOpK/59KZDt3Bd2R3GP8+lPYQNw4X+HPVhQpClQw3AHniqfugSmIDG0/eb7vf8AGk3g5TOB0B75+tRGVwJSmyMEBtp4yRUpIO1juGMdDVbAWQ3ygEbXx/dHbvTPlXPHLHtQAibAcMTjPPNPLCJh5a704JOeaNUA9ZQCwYOY8Z4HNTrEGQ71YDnGDtJ5/wAKbaUgPGfi7rmpeHtMu7+xuftK2do7fYjJtZtoL5weMkZwM9RjuDX4oftjftSahFZ6doGkXSR3E9uY7uOObeI3JyxyMZ/Tv/vV9JkeH55c/VA0fPfwax4uuI4vLmczlGWfyCUbkcEdBz/ng1+x/wAG/CcXhTSYDN9y7g+a2jG3aDxk+nPP9OlfVq6bMGrHy3+2Z8WfG/hewXRtK0+/axutOMOm3m0snm4JZN2cLzj04+hI+Iv2bP2Obv4heM7f40/E+6m1tbW4kbT9PnfdFB82SFBY5IIA4A5A4yFA6IpOAP3T9drPxP4W0mGLS7SG30/TtPixFaQLtVuOhbrn6579STn5x+KHxbuLO3u47a8DWCEtHABlVUE5A9O/61MlZWZtST1sfhL+2B4/n8Z21/EshghiifBwep7/AJV+MfgT4b3VzrjAtPN5l27wFgTgE56fl/kcc85cuh6+EheR++P7FHwLkvp9MM2nJtba0ssiYJ981++Xhzwla+H9NtLG3iCxW0ITCdq8jGSV7H1FCCUDcFpGjFioH93jFW44guAFJyeMLXj/AA7nYt7GjFb/ACqWQxluBvXP414F8ZdKdoZDszsgzhR3I5q6f8S4QdpJnwnqSixkfezH5jgMeT/nNc9rGp22h2LXl7LFECf3aSsFJHXOP/rV2UKfPKyFiK0aS2PDNJ+JC+Idbkt7W4BtILpkbEmQDn/6xr658J6Zb2VgdRuXU71JjGOg7kn8P89K+hpU3GKSPkMdW9pJnz7+0VrEFz4a8p2gkTa6ztGB8oGev4f4+pr+Zv8AaI17+0PiEdGs7uZxDuaIafE0sqHJADquflbPfpj249Ggjxnuc78NPhFrGp+M/DNxf6RPaaTHq0cl7HIx+aIEHgduQPy6en9In7OXgW70bwc2r2+mxWNlrF3Jb2t/FGG2QKoLLuwSCysOBztxnhjW9aMlp5CPrLw7JF4Zsp7CGCOWzmiCHEXPB+nAr8rf2j/2NbX4u/FbTvFvjq4u9Q09L0XAhju2WJmyCpkUdwAvY544I2FSLurjN+3+F/wn+E1tJq8GgWEJ020JhvLRREE6HGcHGMZ+vPpngJ/2t/DmmXii81y0srESjOLkBUXJ4PfP1ouuZoTdpH1j8KvjV4a8am2fQNTt75HVQ4ScMST1x3r7LsdBuNZcRmOVCyDaXXjdjPT/AD+NO/UfLodd4c0+zs3eznkTZu2ztcrujI6HORjoT2x1HtXwL+21pms+BNBvrzwZfLDY+d5zQxHcPIO5gu3Jxxjj09iDXPrzJESP5mviL8cNc8Q+MoLW2t7140vhHM0+VLNuwGH4jjH6dv3J/YC8Y38mj2QvrCdLazYGZXOd+QAP/QRz6fjWslyxXkOKsj7G/axt7DxH4BnFtpoUkuXNygLAbScL69M/l+P8r/xMsk0nxfq9gp3/AOlMyKhwwUniqp8yQ9mUPD/gTxd49kTR/CXh++1i+mbGyJlRV5AG52IC8nue/bnH0DJ+wF+15YJaX1r8KruXASaGbS7xg8WeVIbbg8gHKk5IGM8GtOa+vQD9aP2RdZ8Q3fhzwt4I+Lcep6L8VfBelvaX2h6nEWmkiSV2WWNwNrqwbPy8DaRwVxX6qaJfeFNc8OnQPEdq2oafJBJFE5RcxhshhnGQQT+Z/A8klbQD8k/2kP8AgnDfXXjix+J3gmazfTri5Mv9mCDfcNg8ZHAAOO7cZ+hX7B+B/h+y8IeHLWz8Q6EiTWtoqXKZ8tdo+8N4A9CCR1P45pyvC3YD2Xx18HvAnxe8OXqaH4d0xNTk0yQ2lvxwyp8ihG4yT/eOSe/PP86nxZ/ZC8TaL8Sbvw5q3hjUNFstRleT7T9kbyUfPzKr4wT3GcHHTODtUdZ6gfZHwE+Ef7QP7HGpeDfjJ8I9b1DW/DOhMDr2j7pElhgLAshUAq8JAweQAAFIAKuv9NHwk8ZeF/23PgL4W8V/ZrHRvjd4VzFq2jyNHb3YV+MgBv3kD5P3u/XDisW/fuB/Nd+3n8VfHfwg+LXxB+Hniex1nSNW0q8aPSYdr+VcW8i/upom4DJJ8zAjtuzgqwXJ/YJ/Zu8N/E2K4tvjZ4M0G9sfGkd7MPE2taElxPYXc3zwSbnQuF52naRtLKcY3CqnLQDo/G/7Kfi79kv4ow6knh+y1nwjqF9HJY+ItIjJjhiDfKZI8YAwQCen3Typ+X9tv2Sv2iNMksLLwu8UMF8Zkwu4hsj09v8AD1zWU9TnkvcZ+2HgbxAPEOkpdzqBNHGokIGN3v8AXjr/AJPabd2DkjLDHPSkcMtxoHYg4yRgmoJgQcndjaMfhQSUd3fp83YfzqSGNmF2MNuis5WXI4DbTwaCttT8If2nJV0n9qz4OXzoPLttbdJXU/8APRuP1H61+99m6yaZpLLIHSTT4miUDhE2gBR+VBEr8jGSfNnYfmUd6YFY7cHpjn/P0pmAMBwuBkHmmbsttP8ACOwpDs2OGB2YYJqfIGBg7uvTGPag3hpEnjYKxJIUJj5iPzrVt33MuMBN2Bk9aC7x6HWWS7QDyCcc56+mK0wrHO0d/wC7USRD0JMEZwM54+n1qOUxxDOOFPJB4HuazSdxLVlaO+udFM9/a2Y1O2nlQX8ZUN5YHcA8d++fyrqZfFOiaP8ADzxP4kWKK48MajYS2mrwygJJazfeEoQcjYyjB42nrxSKkrSPix9Z+HHirxFB4z0rUbn7Vp6yLJqmlzBfIlJABkxksuVHcYPUZArlvE3iS++IOqXFj4zluNR1vSYNvhvxknlrcSuy8pIqKoZWAAI9QGHORWdTQ6IRaiZMHhCx08JqPhy7EfiKyYf8JL4e8wst8pOFmQHgOoXAZRhuQecGpf8AhZP2S2MM08N5pkrlI5Cdstm6fe3nupPUHlTnsTUrWNzdaROU13UxrVlqcUbrPC1kyzRqud654x+Y5FfGnhP4lXjeJ77wlr0cdhZeG7l4tHuZoPmVW5+bnocdunJ9QElysqPVH1/ceJrTU/DUFne26Iz7g9pv3ASDurjgg8HPX+vxL428Sat8PfEV7qGlzXUGmavIDdrbHDI6rgMvufXr65FPYelztdI1l/iLocMsEk1752xJrxwFxKB1kHGffjOa83eXS/BesXPgzxZbzXVnqFrIumCQhoy+NxSOQfdI+8B6HuMikpEK6TPHf7Pu/DniCS50y7EOnJEBBGINoVCuMFPTn9O/GPTPDuqRX1j/AGFq5We387dBDdpuVcHcACemCAcdvQU5PsU7pn0J8LLl31bSdHt9dm0qPRo5LnQpWVZFtWgzKoTeCMZHC8jDHg9K9j8YeHvHOpjSdaW8j1RdGiM8a6leKvnpIoMqrwBuyMhcbSfqKUka30ufH37RupT6FJoOoWOkXNtY3VnP/wAJ1qayE+Uwx5PlLnjJOGbnhk9Ca+UvhV8Spv8AhL5LR7N2sVgdbG4kjI+Y/cJBx/8AW/MB33uZy11PsG48S6jfaU1itykV0jrKLpm6DuP16fliuC0HxYujeJIIL638nw5BeKdVRUObgMvEjqB9zOAcZAHXPY5bMlWPpz4m+ILr4eXXw3udO8KImgfESeOU6Xow+SGwhCK5DDO1trx4LA+/AJHtCeJbDQbbS9UsLJ5tFa5TdZjJkVd/zD6EZ57fTmrjT90NjqNV1kavdzQ6K80a3tnN9gV1K7LcjHOemN4BGcn3r88/E1rbf8JX4u07XPEE081sjRxQyxdZNjcDHHJY54/hPoBXTGXKY1Ffc/M34leDbPTNVu4rWMsjO5DheM56c/WvnGfwparrSXZsY2UZE52DLeh6frXr0o6Lucsvd0R7l4K0+K0nOyZolLAxQqvfsK/Q/wCCviux8PmF0cRXG5Rc6oFBcNjBCk9eOp9OK0qXSscjleR9o65qFlqPh9NStHaCExE6pr2q3S/aJmIztjTscAlj2BA4615J4H1K0ufFjZ8NxeLtGaUhbW7kMakqCCrL0ZWyFI55A9wOOKNJXlc7T4+/D+TVfh/4ruvhP4E0TwR4sg06SXRbPwevkxTXUSGVF2k4ZpNgiyMcuvOea/lk/bH/AGn9eXQI9F8Y6HD4l17wvePLLbSXDwxhymQ8g5LuEbgbkGT/AA8mvVy7Wsk/6/qxnzN2T6Nm3+yV+25N4D8PSPZ+GEt9J1G2jNxdXFuZFVXHIwzDjDYJxkeh+YH5y8R/Hr4Jt+0trGu6d4MtIL/w69tPNetclrczSxFwOp3MqdeNoCqCWwcexT0r67v9CozTTXY+2P2gv2rvhn8VPg/oY8R6f4feXT4jH9siIS8CYO8M/HzBsEDAII5A5LcP+yP4n/Zc1j4Y/EHwnrXha3863sp7yK91CJVe5uW35dpWO9WH7sLtGABtA4KnenLlpS6pfqO04Xu+h5V+z34A/Z5n+N/iLVfF3iCeHSL29RbHTNFuElNpb+RhzMpy23fGQuFfOSCDip7r4A/BDUf2gGvD4rsPC3hXW9Sj+zx2sD3LTTlvkHlqSQxxgsRwq5JOARnOXLK3oUpOMrrt+Jc+InwV+E2j/tL2trpt5b3XhPTY4/t0V4SDdyyxbVRPLwwO5t2RycAEnGa8d+OHwc8E6f4ps/EHgDW7TSdAk1GNZ7DV71P9GnXcWbex5TEYI3Hdzg9mpTkub3ttjanfmtbqdD8VvhP4Q03SPBPjPR9es/7P1KG2k12aYg2u/aBKoZRuDJ1BbIxjPZi/4sfCP4cav4RgvvCws21Oz0QTW12982GyAdoiPCN7DGcDqcFuSdo+RvG3J6Mt/sheI/BepeB/iD4C1KaO4dA6zzyMpjWKIuHKnHXDj7o5wRzgg/Xv7MPjz4I6j8BfEPw9/s3wn4hvE8Q39uNQ1W2in8iMTFYiCM4ATsPuliP97jrRvUaNoyd35I+dPgx8QvhJ8Dv20LvwTcaFZNo14RENKu2WezjWdUd44i+c7Szsq/3QACQDn9Lv2VPCn7Mdx+0r+0b4N8Y3OnjSfHvhjT5vBFhdSRyS6a8kVwLgW+TuXzD5ZU9SNygtjLcNWb5bvcuVldnyh8IPh78Bfg5/wUB1vw3f+NtLTTtd8OFbjQtQsWCX9tEzEK3BXO6UoVPJCSY3DAr2j/gpp8Bf2WF8OP8AF74W+G7Twknh7D6hY+DRHbtcKw2tGsWMfN8u7I53A5DAM2FSaWr7A1+8PbP2AP2hPht/wyIPD/wr0LTPEvxMgbSk8jxxZpcQk2sG11EO4EN5qu5HBXeV3AqGr9+vgH8R7vxRoNjouo6VoHh3xH9hR9a0vRIkMayHjcpT70eVIU8Ec8DJFfPZxSlUwlSC31Q46M+i4uh2Ekjg/N/j74qMs0bAFSFBO35ep/Kvy2L0JvcC21jhDsGG+709TU33kDq6/K2FwvQ+tdFNe8hSV0V2B3gSAts5ZlHUfh2rsNBnDQIpRgpzs45I/wAK9rJdMwieFnumVVPR/kdpCF2rkhWbuR0q0qqysCTuBOMHp71+t00mfylUd2UJWc7gDuj3dh1x1qi1w8JBCtg9fl6iu2loznmklc4zxz8PNB+J/hu70XUwvnuT9hnOfNjlP3SjDkfMARjp1Hv8R+HZvG3wk8RXvgjxRdSPpl5d406W5i2LKg5GM8bgByPc44JA9Si+ePLY8vGUuV8yPS9XZJHSSIAxc4IHbHr+VcX4hCtpGo2zAebPZOoXOFOQeD+n0rsox5dzhm4yex+LHx5+H6alqF5lXiuo5G2YG4jPqK+PPij+zNoPxQ+CPjmG902C31zQtIEtjNJEXbz0OVPpgnHOAfx69mYQVXCeZ9v4d59iMpziHLtfy9OzPwP+FP7OPxK8bfETxb8PvCsbW2r+E9N+1ajc3tuQscMhYpgEjOPLcHnIwAAfujvvib418X+Or/R7Dxpq8l9efDTTD4e0exnc+VYW9pIVNtCOgUOp56nAzkjNfNVI89ay3R/X1VK10ebHepKED5AApC44pHkVMLgu3OAg9PX9Kynq7HPY+pf2cf2Rv2jfjpo+rfEj4F2el6DdeA9eCf8ACe+ItRktrazvGhBkhgMaM7yeRNkjAGH+8DxXcftkftVfE/4xJafArxv4pvYtG+FetqLnw9FeB1e6hVkR2xwykGTa3TaxIG47hPs41ajt03/ryC7R8HvK8krH5lYfc7AdsGmCTcQcHPfcO1OMb/INnYm8tdpJPGcniui8B6DpHiDxp4b0zXp3h0G91KNdZaKTa32UkBwGAO3Klvm7YyMkU5J8ra3Q7X2P7N/2yf21/gz+xb/wT8+GvwU/Zjklup/GHhuC08MytPHb2q77RPNvr1NwYtFG5Ij+6XdAwworwn9kD9pn/gmT8Dvgr4U+L/xU8CeAPFfxu8WXV7c6t438RaYtzqM9+0rNIJGMTAkYH7oHcFC4B4J8immlobX5YI2fiV/wcZfCfw3dNpfwp8IwubZSIbPwV4Ca0uGTom17lIgucfeOfXbX0V/wRa/4Kr/Fv9tP9rb4keC/EVrr+naTYeBEubKHU76OSSza4u0jgkaJJCmwjzUbaS25k6DhN505Ri2/kXu2fhf/AMF0fjT8dPA3/BQH4sfC7S/iH418PeEprPTL3RtP8Nao9mIxLawxt86DcyZRmxnbk5wO34ff2Z/aOpjXvEmq+IPFOtrn/ic+JdbmvbrB++N7seD6VVOnB6roZac90XHEafu4o1jjDFgqqMZPccf54qtJ82Q5bGQBtYqf88UqkdUlsaorYCjGCu48jFWtHu7W21rSdU1WWS0t/D2oQ30F35m2KKa3IeIydvLDqhPpjPOKrlUm0twjuf1q/wDBS/8A4KC/s3ftLf8ABLm0+E3hzxsl18QtS8IaC2i6CNPl81rqxkiknUy7THHIVR/lZw3OcHKlv5CtPGoXFhBcXVqlruc4hjU56dz3OOv9M4rCklK8WxX0sa0RLAYXP4+lKFAdmzyp6Fv84rpjFwDYlGWIyRjI6VBPtfEbOE3NjfJnaAeprOo5aphHc+/v+CdPxx/a3/Z/+NHxC0v9knwPP8VPEGs6bok3izTYNVhsI5LLy5HtzF5ud0i+ZMcKkmSMYOAD4f8Atd6x8YvGX7Rmv+Nv2hdM1HSPivrtoLrXfD+pbozpltPK/lRR7jkoXhk+Y5JIJ6EBY5Up8zBPWx4DHIjqdp5ycc1HypGTyBwO5rohJSENViGCbn+Y9c9O9XYVmuZljtQd7HAXbkD8P89ulab6DP6fP+DdL9t34L/smaH+1F4I+MviK28PXPiHfqVzeXqbYFhLYiiUZ5JjZTnHLsQBlcN/PT+1Nr3hDxX+0X8a/Efg+JU8K+KvjV4q1nw2to2IhY3moSSxgYP3SZJCBzgED+HNcdFWqNMfW54hG+SxUEHHKtg8CrC4bblueO1dd/dIVool+5liSSnOd36e9Z0spQLM2xUWYtL57H5YuQ2Md8H6cVMdZWQ9z/QS/wCCNk7/ABA/4Il+OfD32yye4vfCOuQ27rdZkVobdoI8j+8IoBgdThT0Ir+AK786wup9Juh5eo6dGLe+3S7yssbFCu484XbtHso/DlwiUqrt/X9alNNFDkusihsJn7y/n/KrljNcW85njk8s4K5VecZ6flXZJfiIp3phuHQz2cN7sIw0yBsAHjGR/nio7Mwx3ck1tJJp9w9nPmS2fZH/AKs53gcHjI5559hhuKnBqwbH+ijqVjH8ef8Ag3R8QanqSR6leL+zjql9CsCAhLq2tReoeT/ftEHHU4r/ADtLKxgjsrbS3EsVlBGL1LTYphMsw3L5iH7wQsQA2QM55PTgw3KqmqFoFp4csWtp4ro3F/cXDuZbiWTDBW7ADhR9OmSBivXvhr8U/ir8Eo7M/Bz4j+I/AX9iOJdLtdP1Sfy0m3lySqyKMZZuOMZODjAHbUTcLLcpNI/TX4F/8F4v+CkHwd1zSrC8+KcPj7TbiMNfWviuzN1GqoR8seeQcd2kB6+mR/cj4G/4KKeE/il/wS+tP2vfiT8Nbf4gado2mWT+MvDl5DEEZHljjMr5RgqBZfMyFGF67OdvBjKfspLsaxd0fmFq3iz/AIIAf8FFNGh0XxH8O/hZ4V+IepwYsdDsIIdG1EXYO7ZBOhhmGGUnJ259DnB/m/8AEv8AwTD0n48ft7fGP9k39kD4leG7rwt4X0ZNW8K674vvJNShgZlj32f2oTGSRPMlC7iWZSGA3YQNgpunJpjPoL9lf/gkx+2t+x1/wUK+BHjv4k+ArqTR9I8X6fI+uaAZL/R3t4o5UkS0uPKQRlmfzfLlw52dWUll+eP+C93gV/A//BTj4kw39hc2Fv8AEPQNF8Q6HdNGUSeY2MVu6DPDMTbOMDrg45HEe0jUr3ivkNaM/IMeItJiLCeV7J4GJk/tCBoCAB1wwHpVLVbSZts8ZLRScwzooIPHbn39auok/mbRP6J/+CJfxEsY/BvjDw1e6lfae888abN5MNrI6BfMcDnYGjVTgE4fodor903srhWlhZvNRH+YId4Yj+62evPB6fnXj4u8Wn5miaucd8Q57v8A4QXUbNr5iYEURkrkhQ4dQPcFQfzx1r+Uf9tH4gX/AID8Z3GpWtt9osYdRmiuGibayOWOCfbIK/UDPXInDxadyb2Z8eaP8dBr1+sD2mWucCTAxj/6/wCNer+I9SNno73qt96Hcgz6iuq1rFxkkj5L1PXptRS4kmkwwY7uP/r9a4O3ZbvU7aNJDkXIxuPBrOUN2a7H7Mfsz+HPs2maNqSBmZo1kkTfjao9fyr9L7Px5BbQJFIWUtHy2Ov456159V8srG0fhJz8QdP3CPz45I9vzOx5GB25z2oX4l6DFG4R4Wdh8244I57ZNZXsrWK5blab4h+GxGI4W3Sn70iw7ua8u8T+KtPOXsrlVk3527MVcZ20MZRcTzW68ZpBIzicSKOqgDrXpHwX+Jix+MbS6eeOIWl3CXOQCIQw3n6YJr0sJ7s15HLUTWp+7F9e2+ptBf2cwubS+tLee3mUE5jeMEf4Vwuo2G7cysTukPH9a/R8DQtSTPmcXViqjizlp7d4wRt29c8DvXnPjCxkawndpAEQZEmzniuyvR90xpVbPU/Kj44TT2/i/wAPQjIF1q5RpVGAQEY49+g49qyvGtg8GlLIrvEnlkrIBtDewPfrXyGJoWk1Y9elO9j8xfjg0k2oABg5jZw+3gHPcelfN93OocJux0HHqB3/AFr5+cWnqenHYqzBkQbl+V+5GB+FYayETPgMOgOR2qDojsAJfJXhQ3zNmmPlcAE7s+lBRXmf5cgryP4ulP8AmwmwsT/WgcfiLIO4AZI9cjmnpJ1yNpOfx+lBsTNcbVOHAIHAC9KSx1NlnXzMgbvlIPp/+qsZrWxvTdtj0CLUEkQFWG0dMjiq9xeLs2k49OetYyjqdcVJs5+W7K4ZxuGav2F8VmUEEKSBz/OsqkbfI7KCWq6pm9q0u6FcMhOwFgq9MCuMk4bKH+L5snmsNztjHmZE0h+QgK3z8bB3p0UckjqFhd3dhgbeKUtItHqYOhKpNW6ne6T8HPGfiRoxYabcqZsbJVUsoBOM9PevpbwZ+yL4kuLiyi1y5vIE27pRbrg8dh8tePi8dQw61Z+k5B4e5rnDUoU7rTW6/wDkkekeJf2PtcisptU0i+vrp7WL9zZT24VjjjnA6/4V8kavpmteHZ3sNW0q7huoZWVttu2MA9RxzXDTzCliE0t1/XY9rirw8zLhWMZSj7j9N/8AwJs8n8RXWpmWD7DbTTXAvod0QjO7Zn5uMeg71+7P7EeiePdU8NW91afD7+07dIkNvetEAVZcEAhhjPCnn2z1NfM8fTdPheVurPyrMKc5NpLY/W3QF+M8mkrpd98Fvh9NLdSD+zdb8VQxnUgQPuQspPGMEgjqc5zxXkuu/EzQvDF9cafr/hVhrMUwjmfQYR5KNkgnOCGXIA3Lx3Hc1/NuEo1FNW3X/BscGU4TFYvH+zpRvLtdfqc9q3i7TfEC3E1n4F8O6pLdLmeNdNVJGYd2bby3qTgk+vIr4A/aVsbWHRtQZ/B8ekRyQuPItNNJRGOOhC+v6fjn7PI3WljYJ90fc4fA4zDtqovh32/Q/BjVbaeLxFqaOH2G+dl3qeFLcCrMEJVSZSOvykH9K/d5KLh6mLnFSPTfh/F5urQLgibeCMiv1b+D8Us9vYxykqiFDkV8BxrBxwVz6vh6pzV7H6KeHF8nTraJJM7BjkcDpgmsjxq6rpzo52J5Zxj27mvxSLvUsfbJqNjyXwtdoLR41be4kPOOnJ/L/P0rtrTfkFhtXPYV0y0kVCzloWpnaMsQxGRwc9az3Cls43bcNhucH1rna5ZGgod5MnGGHAOP8+1Q7vmwzcDtjGaT8wK0gad1VCQP4sd+f/rVfcx+Vt+9JuwMGkBmzyLHg5yM8YXrRaxPIS7g7QcoMcj396F0K3RympSK8jxqCrRnLFT1Ht6VWtgZMoWG0k84p2NY7Fa4gCyEhskMM+9SM3AwDwOfwrojblKEZNiBiD16kdqg38MVPP070CFVyrZwT24HAxV+NdqBzgqQeGPWhLUbVh2erY4znGe9Swqcg44ZvTNLbVAld2NBUKqVPXAxiqjOriRQp7biRTsQopMolCmCvfpt/h56UMJV8stgBGO04pp2Kl7prWaiRAykLsyW56+9PkLPu4OGxnmtYS5mjAu2j7UYIBtzhsnripZnRv3ZHA55NCvzWEY67tzpyMcjPas2+fgMMZU4ce1UotlR3Odu1CbSCAGOOnOazbguu0Bup+7j5vat4tKOorWKTMx4jDAjByecUkZw6nJ256MciqjFp6DTsXYGyzEgcE7fTNaONxUE7SSOhrdamcnbQnXhs5IIwME0krONuFb5e5HHtW0fhMKivEpIzeYV2kkjntxUxieLasjBlzwNvIrTlv6nOVNTxBbKwJLBiTzzXaaB8U9Qh0e98Oqxisbu08mdVfAmHUBgB1B55r67JsT7Glc+fzfDfWnZnNWVykDrbRx7UjPyLuz/AJFeefHW6UeEbgELIwtSwOOVOOh/z2rycTJSxjl3OyN40EfD3wAgV7u9dXxKs7sRjnaoJ/z9K+zrVVkiXbuOc/vCetdtb3of12MKOjNqEqDHEuc9AcHiqV9dPb7mjIWUY+fj86xwytVR0VFeBZv9a1DUdJsdMvbuW6sbAP8AYLSQ5SEs2W2jHGTz9adpk/zIgHIwMZ/nTzGrzQFgqfKdTGBLwG+93JqvKAp2kEhj0xXiyk4xZ6kdixbLu2hcbVJ3cdK6OzULEFdvmHKgmspxKZa80nAI6EEgHnFUbsvsLYB59OlQnfRAldmDIx3qwA2qfmwP51FIGYll6A8qo60SjeFnoVHmG/dJ2kjBzyeKVcqx5A9MjrT5lKKHMrnqfrTGO3PK5x1/+tV0mndGZjXrhVI253nGB6msdQEzls9+P1rW2hSfQi34JPG1uG2qf89qegwpzuwD19qUZNysxLcsINzAsuVX72OMVpQOEUqjEjIzheeetaO+xnKN9zZiU+UC2c7jyBjNPPzcqBw3X0pqT5fmJRsiN8bSFB3Z7jPNQ8Fe6sCN27/PtVX0QuWTF2hQACfXBFRRs7SqCV25GDjrS5eXfoLqXI12O4DZDHtUkTqrODnLDA+tNSfPoTaxclCnaWjKcDepPIGKzpFDZYBuvTGappJ2YFOXkHBxx+IrHnJXcVHKnOMc1UJXVmGxU5GDu2lie3YelQ4Cg4I5zjJ5Nap8trjZD8gJLZyDx83THtUwG4hSAPmPfmtea2hz9bE+3YCqtkHuDzUyAnpnJP3cdPpU1HdNAXI3BHIZQrnPPIP+RVmNTMGVchh6L29amKu7CPH/AIiENaFS+zY2SvfdmvAZt5uI1AYgNnkdq7KaSTOasrNH0t4AVF0wQ4J3AbO2Pz+lelCQLGUYHjrjtScuVlxV7lRss3T5ewxTWxtXGTwc4PUCqjqiSqWCgAtyec+1TxjjGB9W/oabSuVbQf65IIHJX+lEnCBgD945qneVhLRnO6gc5baQwHALVhSsrZG4Ivrnn3NYSd0rGytHQrkdDuJUfeYDjFVZmLRlB03df61IysikYVvlwepNWJGwhXaOeCAOcD/9VZa84FRmdN2Rx/dIqL5WyP4j93nvUycnqgEY4OMk4xn8KbGvXqegOecCpUPeGSBMOCh+bdmuktg+2PecE/ewtXKSUQ1LjKQp+UoAp2jPf3pxYgBem3jcV6im0otBa4H5RuwCuTjI70gYtncCMHGMVDstbCGNgbgpYc43e/rUBG0kYc8frSi+ZgVHQhi+TuUZxjpVOVvmGOeehHp2rojZw3Fa7MidydwB/HA/D+VZ/JIJ+YhiflHSmxXSkOydoHO3Ppyf84pqybTtX7w/zzTWhi1Z2LLBTgEEtjp6mljUqxyCo9SK0hrFjtoWkDKSSDgHkYqyNwUbSeM5AFVazKjdK71L0D8BinQ9fpRK28MAPl6+wH+RRsSypu+cAkYLenWjGN2Pm7dKS1CLuiAb8DJGd5ySvQVYj5UYDEjruHWmkKT5S8u3YAwHzdsfpVGRst0HXg+3b+VUrXMpfEUWYrhiMZPXHWs+QbywYY9AaRFS6i0RbcLw3G4ngHHNVseaSVYMBxgdPxpxupCS90rT/KjAnk8Hivmv4lzZkKhtzAHn8f8A61fV8OprGpHynEH+6Hkto2+dMj5N3r3FeqaJGD5asVwSAevNfqEnaB+OX5ps9AsYirx7PugcnHI+tfSvw6jbzbRVDbWIzx0965K2qsPlaR+jXw6Qra26fwFFPXjivoLTI8oGAUJkDbjGa+ZqvV2OVrodVGEKqCVDc4yKsW5Xc6YJc4AriqSsHkXooyu7adu8jjHPuDWjbRZwsYzj26+1YNFPYtFV2nJ+XODt4FRmP5SD9wgdT6Vg9iSFnRjhkCyZHIPp3FawlWKFtilzkbM8cd/6Ucul+xtFkGw7hyPm+9kVMoRQOSzAfLxT0S2LKUjqJTGxKsR8q0gidXBQk5+9/tf4Vn8KsJomOdh81Si7vX9OKYu0NGUG0sSDg961qef9bBYutG33dpCdOvOfWs+PKZZyZOeu2iKd7gydmdmVVBXgHpUkaMGON2AOdw6miWmgFkLtITdkfxNn7tTIp5UdwNvFJtJALFBtZtwXDHBJBq0sUeASBjgjmqStuPYliDDdkYGePTFMeTGQH24OGyO1EbNaiLcW35GEZdh91sVoAqpWQ4OBxntWiXQCrJKJHLqw+QjatSyyMmzHyB/vEdqck0tBjdu7Dj5mz82f51bSPGSMbv4vl5BrF+8AzuOcbT07VL/ESAS55ORSitdQKwTzMttON3QVP/dK4VlPfOD9aFKysGxBt3buc5PQGlPlYBD7FTAIYcD8PrTi0mN7H6pEMqPkHggfIPf+dPbAChiX7NtHQY/+tX0uiufKjeuBnhR1xindunPbPrRsBKqltwGDsUFsDHFOJZflJBIGThaAFDZHXLdsH/PpSbmBILFhxt2gcUAKGOTyfkP1x9anjydpBOc8kDpTW4CsDhueMEHg1EPl2grg5J5NC1YEg7lhgdOB/n0pckEBeoxjjrTTsAcq4Ukj5QSq9alC5T7/AF7Yq6kWwHtH8nLD5jwccZpPL2fLg5B4bFZqKauA07sAkkICSeKfgAZJyvU8df8AOKe0gK27cQuBnkEbe1O2upwRgBsrlcU38dwE8v5iM8YBPNTICu3K5JONoXtSkrMB33lK5+6TximCTkDbtO7uKluyAczgZBwfl/hGKj2AqQCV5+8T70w2GZGVUZDA0qgl+vBPXNCdi27E6jYhKk4U881G+chdh9eDzQRzNaltT8owBwKTgn7uOBkk0g6Di3ynC9Onv/nFSEDYAFJwex60zJttEYViBgHG89TVjcq5+baVPVhRYUhiuSck7mzztXGKXgbmxhsDv/SgNLDVYnJBDDJyFp3Kndk/L2PXikxDy29kOOW9v6U1QQeGIx/dNANWJI2Cj5RyBgc08rkDJxuHYYp9AFTtySSe69aVjuxgAY5xjmluG4nBHBPyrnGf1pR3YY6/wmgYhGCpyoBJOCaPMVlCgkfMep/nQIlDEABgOhxu/rSK23C4O0g98Y+tANWGmQ8hjznHK/ypflGWJ9B1oT7BawcnHPA/h9qaAV5J4OCo/wA9apj6oUfKexx1XP8An2prOCUGGOfQ8Coe9mEVdkmwlSSQAOelRscen3T2o5ri3ZDuZCoycbjuYdqe5EnQ4ZSD1703YLBCMOSxOVc7uOPxqZ2LBsjK7uw7UbBuOHygYzgkZwaeeDjBHAOTzRYQbTxyvB6Z60mc4BCjJ6EUNAP2kAkjG0H5T3PemqwUkIMsOD6UAAPOevGOtKFOCCT1JHPNN6gWQAEOGB56YpVKMGGMDoD/AJ+lJKwDlATCsScdAGp3ljKmM89uM07ATRK64U5Y8dqSTjBX1PGaAEjkDbQwwobLH+lSb8kttUgEcqMfpTUrAWBsO1QoAOAcjOKjnuDZ2811L8sCIdjMP4gM4HPt+H5CnFOUkl3A/NP9qf4zR6fpesWtnP8AZtttMn2qV+cMCP61/OnHpmv/ABX8f6pbWN/NqEpuZFM7yltvzYO05/PHpjnjb+gZRS9lh1oZy1bP2d/Y9+B72Y0rSNajMUU2xJrtl+6SeuB26/0r9OfF3hmbwJNBpMOnyXOm7wINRhgHKbcqx68dOmcfTJruatoNRTPFPiJYaJ4ltYNN8Qw6fLpdqgkk+2gIi4BO4n27c/TJznxXXviD4T0HTrfw14IkEGi2qspkWJYxtHG0AH5Rz69OABzW3xRSIaSPl/XPFh1K+a1SciMSlXKyYUn3I9M184ftIfFfSPB3htbeaNmMNqqrJbyq248nocbR+fanNaG8V0Pwz+KXxSuPFV29nZy4FxK6yygg4THTj/P9PXv2bPhHc+JNYt5GsCyswKyFMkL/AEyf8+nBUajqfSYGkrn9In7Ofwxg8IeH7KS6s1SbC7ZMfdAPpX1aZATtB9hzwa8GvK8mz6KmuWFhNysQv5YHWtS0jVThhuAHHy5x/njiuNpuSRXU0jErgIARngDP8q8y+JOivPpEl0M5t4yG4ByP8itYxvKxPNaNz80viVqdr4TnkvZpYRCitIyHBAI6DH4fp+f5OftG/tM21nb6ldT6l8qMB/rgGLH+FAewwSfT1r3cvo+6meLmle0mj0T9ivS9P8XGbxJNfPfi8BnhtZGyckE469eR9MH2FfpP4u8SobGO10yzfTvs1uUkEjZUdyRjt1P4+2T7CjrofNTlKzZ83wa1outfbbXVEtr22t96XcCMpzyRgYHX5T+XfpXz9p37J3gfx5r+r+IPAWgW+n63dyA3Bv7R1+2BRtywzt3bQAODkDBPAA6aXut3Oc9as/2OtDm0p4L15dCumt8fa7aFZU8zpgAEHIOOeP6V3/whgu/ANhB8Jb+7ebS9N1a5uoNaugEVy4UEYBOMBFx168eldVSak0+3+Qz09tcsZLk2a3kYZDldx4Iz2qCXTdI8jVNT1S7jlskspD5DydHx1B9Rxj+vArJWsI/n2/bJ+P8Aeaf4kuvCmhpOkN5cuRtk2qcH0HU4z+npkfnVPpkfjK+gs9SmuS+oXAXzPtDL830B4PNaNXQH7+/8E/v2c9R8LwaPdRXTX8BSL55LrzE2jByB04yOnXIHTbj9ptTlks7jz5WVXwP9WB2Hp/nNYyldDbR5r418b6LpGnyXMshimKHfhwOnevy0/aR+O2heJNIvfC0NxbJLdWs6zSz3O7+EjP4ZPHXp+MNNNBZS0Pw30DwLr+q6o1/HodxP5F6JovPt8IWR9wz+XT3/AC/en9mjTrG20HR/EFtp/wBjsZ9PEd1HbTYaK8GAwPcgYI9sjPv0vRoWxz37V/xuvNG0x7WbUFe3tAEEWQCWI6vzzwSPTnnPWv58fiTr2nah4l1DU7ZQ0t4589lOcc9Rn/P5UuXoGqP0b/4J6aHpur69o93cqsi3l+CsbJnO18DII9c9K/o6k8eS+E5tPm0pZDf21qVuvtTyTRPuYnDRs23b8wB4GQB9azadtAOo8JeNvgv418S6dN4h0vS/BesJb3MbXCXdw9uxlhZSY4kdR1OdrA8epGDzXxR8NeGtB1C2uvCnijQ7nTLqYJDbNqKC6ZsA5EIIOMBj6gdfWsbX06geHePfiDd/C+yh8SazbXF/oMC7pWjgYoxx/ezx168D3xyPm3xv+2P8OPELW91YTaPotnLMpeBLl9yv6Yck9+/p9TQlqB7P8Lvjl4MthBf3fiY2tvNGGP2O3Ls0bDthsc8d+hPpX1rqehfA740eDI7y0N7qmuCRRHdLdi2dMgjJj5Lc5Hc5x0I5iT9/QLHl/gW0u9BtrjwXqUFu1jBMba5muUUI1uWwGO35ejckcYHua96+Gmh2nwr8e+HvHWkyC30lLlYNVGmNiM28pUMDjqnI56AD2BGezA8j/wCC0H7OWn+K/hrZ/HKDRjq138PdHNz9p0+NfNubUSC4jTeQQyuExnnBcHvmuf8A2N/DdhrXwc8MfEux021XT5/D9jcfKgeNZJI1ds9eBvB57Edc8i2swPpb4i/8Ih8RPBeoWuqQRR6nbWrCEOvMeARxzyD/AJ5+9+Omq+J4vgX4wXWluZZrSxuSYUhHzbckEBSwHY8Ejp+UuLaOc/fn9hf9sr4X/GPTrPRrTVlTXxGgaxkmVWYkYxsJ3A8EYP6kc/qBKjoEcMpjkG5GAyGHbB/GntoclSPKyIuCV+UE5HOarTr0BxjB4NUZFLaOcDvk8dqsWsQmd0DjfJDImM8ZKnr+lSUlbU/C79rzT5E/aR+D8bxQ+Rf68SfMO0qqsPmz6/xAfT1r9xfCc6XPhHwxcAtm58PWjg7fVFJGPUHOaYneKZqSKqqWU/PjgDqBTS2FXBxsc9uc0jKEbvUQbj/CNxOPm7D1zTWj37eTnJDe31oNHBNXGqyoxUZPI5PP5U9ckhTk4J7dKCqa0LK4yMcr6Fuv41sW0YbbgFuQPlGMn2oCV9jrLVQoWPnj+Mnv6VpZJ3ANz06VnURPUeGKrgg8e+KgmnMaEKGL46Y9amO4W11G2LWNvYXOqWOo/Zb1XkjvdLu5NrPg/KYgeGBUnkdOhxxXKaba6Z4ije+07SbqG4nuGi12JgGikkBK4+UkHj1GecYz1VrFSiz5A+J/wHuvh3ba14s+G0Edh4ee4x4n0CCYg2xYbY3QcHY2MArkDhT/AAmvn7TdYh0Twwnim51eO88MSvGk1wsx32U7OEMZfqPmI6jKkehFYTaUmbp2seoTeM4NSi0+a8zLcWcA+wa5ZXAVijcOrsvXOBkHIPWvOPiDc3Nvpc+v6XDLNqTmNdYt7QjF6mcLMQeA4GAWH3gRnsaG+hvHVWfU8m8TfFjUvCnhNtQexjuLC5mEYnSD95DtZSSSOi8jPB6HoM1S+E2meHfipZprfijU9P8ADZ1SdkXVblG2eZzsBOVOflGT1Hpxii6QLU9a1FrXTbg6Gt7aSzRKI1vLa4EkDY+6wK8Ee46iuX1zQLLxTplz4V8Z6ZY2V6LZzY3shAZnC7tsbrjduCqw5z3HOQZfu6jPkX4c+F/HPgb4oxzeH9Ze/wDDN0zpcWkkeAykDBdSOHUfIccHBHTG36t+Mfg2BbPSdbXTzNaX9xtYyttKTAdFb17+wxxjmqkkkK2um58oReI7C18RX/hzUoYXuoZlWwWUMnnI8YYMPQjJHplT6EDUj8PaxqdybPTdM1Ga7IAjEVuZVb6bc4H1x9R2JWRXXyO++H3gf4rXHxY8N+HXdfDttOssOnvqaGBLyYwsdq5wxwiv7HgDJYAfon8R7bQvD+l2PhvV9VtdO1zStFf+0b681HyLZWJeTAdyEQBSOSQDg456m6DlPhr4n/B/4geINY0qaGGe98NrpkgcQXgljmMvKtuTcOASRggc9+Nvjg+DFx4d065k1Oz+xXcLFo5I4/lXbyAe/brwfp0pSTYJdzK0zxHDq+7TvsM9nf2uYxB53mGRufmAwMA4PH9Qak86/wBEkbVFt3ndA8ZmiGGiR+GGfQg8/wCHRpcwjo/C+ueIrPWNPv8AQbQ3mmJLLLqlwzqHVXUqFUEZ/icc5HOMYPH1l4CutVbyGgu1TTdjeXa3yDcp5J256Ak9O2CO4roSVgW57rpGuaNptzb6tqdp9qlsbWRFWOTbuU8jI+oz7+nr+evxR1zRH8caxf4hhN9M7x7gBjrwM/549q2pQ1SOaq2kfF3xje1j1m7SzVZ7eeFJIbjydvJUErgjqCSP6mvl+7kjM7AD53JBAHP4CvYoR0PPqSjd2Og0RjvEu19/A+9ggD/PWvsD4StYXVzpM14ommtZC1jZEnaX6b39cdgeO56VtUjzJmVuWSfY+9reWOw0aMtp7a9ql5AWit1hJitl55fnkjC9ep9uvgkGpQ6PrMa6vLNfRT3ZEdraTGNkBU8KV+jHJ789uORrQp3P0O+Hq6TrfhSwuvD3hPxNevpukSzalJ4oeJvOliBYm1aN2GQNrAOFOcDGOD/Kz/wVP+Enwxt5vGPjPwzpD2WtWFtI50UyqqTsigBlXHLAJgZz1UHJVc+hgI2rLsiLxlL10Od/Zb/Z1+DHjT4dx+F/H2raJPb2FpF9nfSPExi2TrHtRswMN+CX+U5AI6ZwG+JvF/7LGmfDH4yeKvDnh/ULe+06aYXlnc6hd+fPK7l+DI7FmbagIBJbkYyNterTnF1vJl2hGNnufTH7bv7Bnhf4VaZovjrwtqtlrGkeKhbmWxj1AtPazPGzIeDgxsqsQx5BwCTlTXjnhz9ljxDqH7O1z8SPDxi0KbSzdyppNzevb3l/bwSMlwIfl5bETHYTyFxwcZ1p1FOLXVNr8RuaVu1zzD4WfsxfFPxP4e8RfEn4e27vLpUSRyW7AByrZOxFJ5fA5G09snJVT5z8IvAHjr4meNtUtdG1GR/FwaYCXUkby7eeLPyMP4SCh7ZyOBnAClPmc7fZWpS92TstTz/xU/xb0r49eDB8Sr46UdE8UWceulZmleRVdSGBwFZXGz3Iwc55Hq37Qvw5+NGg6zbaFqMk1r4P128ins/E1i7Os0RBbyA5UBZeDnGTgEr8pDDG7i7d3odEU1JWMf4vaV8SfCPw+8Mfb11AeHNV8Q21npixLhDN5bSBTx1McT/TB6ZzXrfwS+Ad38dfA82u6prl3oGkaNfLY22n/wBkvctfMyFpdp85PL8slR0cHfgjtXPNqN7mlKzStseh/CH9hzxNrnizxJ8PvCGr3vg7zdLmjt9d+xyz219anCMqRxyKY2G9VJViuOm4DA0f2Ef2UNJ8Q/GPxH+z34yu9Y0WTR/GV9YS6lpt5caV5m2PfbT4jkyN0bxkgMQM4wQAK5Ks4qLlbZHVTho2dR+1Z+wb4d+B37QOm+Jb3xdqPjh78N/Y16+of6DaNDiN7iYooeUohG1c5yo3EgqR2Xhn9jD4geFP2vh4V8E6jqWneOvFejPfaB4gvIWvLZc8ec8RJVhuDBUbdg44YAAedKpGW2xUo30Pkv8Aa8+AP7SPwB+PVj4q+M3iSz1zxFczuPD/AI8s9LjsxfNEmVie2jQKpUD5lHUfNyTuX9S/jr+wF8ePG3wX/wCFh6N8UZL3w541tLfVZdCuPDwZ7CxKho7cFZ1BBLZZim7ceNoxnnnZkw6/11OC/wCCPXwBtIfjFqXhj4gau9r4R0PxZexa1fWk7xRyQXFtHCrY/uo12zE9BsUjlVx+wf7JfhzRf2b/APgpR8Vf2evCF7a+IPhH4w8Bz+IPhpqNtcvcJaXrHE1p53mNuDR2QfaSSCm4fKQTwYmKqQkvI1tytH7hEW9pHDEt3G9y6E3MO05T0H6Hn2/E0pI34DE4Pp69O306Cvx2i7xuZWs9CfoCpHVgo9D/AJxUZjiBXa2QH4VW5J/zn9a7Yl9CVYDIF2jjdlQck5rpNKjMMEUeQfKGBgfN9DXs5Im8wifPcUe7kFb/AAs6+0l81GRgCY2wQ3BHtTGuXikEbHauQWJHJ9MV+v0orlTP5TnFp6kk7EIdoJwOOP8APNYc84+6T82eeOldFJanLL4jLS+e0nWQOVw2QwP8qy/H3gnSPihockN/DG2rW6GS0v1AVyyjgAj+L39a9Ck7GVX300fL32W805F067WUy2oCHzBjOD1/HFc7rrvHY3B2FS0eMkc/hXr0Yp6nh8vJJn5wfFHTLtvFtxOVD2kpJIKYIfOD6/KQB9KbovhnSbvTNStLi0C22p2TRTwDpI3b27+39K6sRrh2vI7skfsszh6n55+Ivhto37Jlt+0l8d7tdMubjxRodnZ6dH5AL2Mdu8iqZWzjMr3C4UZ/1YySGIH86tzc3t/qmq6veOHk8Q6/fajMWYtiW7uJJmAY8nmQ18vH3sU7v+v+Af25l9eWJy+Enu0vw/4YoTOhcYuIgwb5ozMNxA9vw/Srnhvwh4x+IfjjwX8P/COj3OseJPiB4jtdI8LaHaR7pp7iYqPMIzyBuXjoMjJGcglKK32N5Radj+3rxN4Y+Gn/AASg/wCCTmr+HNWhtpfiJ4/0NJ9dE+15rzV5rVYYjDlQCHYKAegHH3cZ/hfGq61rWqax4g8S3cd5r3ibVJLrVrsj5jO4wQT3x0/wrhwr5pza2f8AwQlZlh1MZjV+dx9OnHvQSFy+QBkbtx7e2K6r6+ZPUordTGRY4l83e4Eaf3if4f1/Sv6HPgV/wSB0W1/Yq8RftB/tRax4p8B+I722k1PSJ9D1ZbJ9P0zyVaJUSWJ0JLEscqX5TG3IU51KkaUE1uWldaH4GXuoaprtxLH448V6345ttEv7yy02G5vQES0ineNTGQP49gc9VLHd6GuXudN0gQWdpDZSpY6ewNjaXN0z+Wo6KuWwAOw6DtUOKjFJbDjdS0J5XjdnuYhiYr+8lJJJI/z+Vf0B/wDBtdqsuhf8FDrHUbbVdItor74dxR+J7LU7sRveCO5ykcbdyCxkBxjfAi/KXWsq65YNmsJa2O+/4OavCnhCz/bw8C+LvDc9jMvir4YvHNcWwyvn2dzIpQsM8+VJB9QrelfzmC6AldCDweRjGf8AP+elKlrFEWamyGR8MT91B/dH55qv5oZggB65yB/n0q1ZTVyxsk6wgbxuHYetZV9fstrdh441tVspTctLxhApycjkcfjTsnNLpcFuf0UfDT/gk38I9X/4Jd6h+15qWr6zpnjTRvh7fXlneG987T41t1kZIxAyExrtjDN5W0gAlc5If+crS7mzmSB4pGP2i1imkicksm9QcEHp34x7dqxj7700QNW1N+IjJIXCBvXr6mm+WGyWfIfpjj8/bFXzdRCKWycErtz1yf8AJqs+3eGdmePGJsH7q96zlzTk0x7H76f8G6Qgvf8AgpJBoerTrd6e/wAPIr+0t7iFPKhIs7iIhjtywHnBgD3kY85OeM/4OFfDsOh/8FI9f/s22TTLSf4PacLmCKP93NIt9cbZenpIwyMdTnmsZL98B+Itu+whFOR1PHIq7nO3DdWOcr1+n61pTbjJIQqy9R0YdQRnGPWomumtwzxXEVvLGh2zSLwp9/zrWekQP1e/4JOf8E9fh5+338evE/hP4iQuj6L4BtNQ/tLSrvyGkkMzxbnwGBIVU6qQcAEEYU/IH7Zvwjt/2bv2vPjX+z7b2kgt/hprNtZ6PJcyCRjamLKnIxkMQXHH3WXHFTCUIy1NHZo+ZuFZmViMkZGeAKejvHucj5UIKnFbWs0c6T5iZpANvI6/xd+KbJJAql51DQL/AK1M4yoHI/SplG9zTY/Vb9hP9o79vrwx8F/in4F/ZH8G+OfFXww8t7fxXJpGnpexWcreYWEMDSq0g+eQkqpCs20k/wCqP5c63p01nr2sy39xdXGo3N5JJeyXxHnNK7M8jMBxuZmYnHcn6CcNTcMRL0X9fMp6PyMpXO8gggZI/wA/lT2fbgAFuvfpW7iJK7HMFALMQSFGD71Vna5it5vsZX7XJE6Q74y2GIwCQOwJ59qa01DQ/q4/Z1/4LN/s4fBn/gmHr/7BHjfTvGeqeNLf4ZX2lWV3GtubbUbe6tvKklebziYGZmlYbhgBgBkhQ/8AKzbyRatcXmoxXBe2glaKzm3bRLBGxVH2jpkKT+PPSuSnS9/m6IRbjlYNuVs7D0A6VIJN7bs4YZzjt7muhNgS+fNHNbXEThJbSVXT5M59j9emD61/an/wQt8R3n7S/wDwSh/bV+AWq3IitbzwFrum6HbyEv8AZhPBcRQsFAyFBSP3H4gVy45RcdTSmfxX+KvD+6/k0jVGu9K1jQpTHM0KCJ42yCpOeQ23aOxGT6cenfAj9oD4z/s3+Prz4qfBXxxe+GPGU1ottqOq6rD/AGil7Ej70Lq7ZDhhncPb0oqx9xedvyGtJM/ok/ZO/wCDl39oyy1XwX8Pvj34R8JfEG91vWbe0TWLwNEHI+9IQsYUsoBZhuBwCfl5Yf0lftx/tA/8E1b7wH8A/iN+2X8EPDviDw78ZvDVvP4e8Tf8IzaXktmXhSSRRPMyMsSiZcrksduQpKtt8udOSt5ln4Af8FCvgD/wQr8c/s1/EH4jfslfEzwF4Q+MGjaY1z4R8HWPiKK3bU7yJd5tjpkrZn8xQUHlKGDMCCT8rfJH7Of/AAbvfG39oz9mTwN8bPhD8dPBX9v+KfDs13/whHiOO4nht2V2VctGX3IzRtyigAEbQwAZ3GSjTfMr/hY1itD45+E3h39oD/gnF+03rHwJ+Omjw+GfF01sNUs49Pd/sWp6e8piEtu7gNgtC5UMBnDZGDgfqfff8FJF0m6g0+Wy06BpSvlpqERSaTcCwAy55wD93Pfk15+Ip82iNEmz1PwL+274K+Jrv4f1KyttPvLomIxvdEiVj02DAwcn6fqK/H3/AIKgeDtCCR+JdLH2G313UZVuLZowcuscSIV/74JJ75P1rzqNdQxip23/AA0ZcoOz8j8cvh/pHka5bESSO6uOCnb1wO/B/wA9PrLxbLJc+HYUEDgRW+3CjrgcH9a9u10Qz461M7Jp4WVkJJG1RgDJqhoFts1WGPb+8EysjEc84rGWt2dEdz9ivg549s/CvhCyWfyZJks0EkytygA6n25wfpU2tftAXv225ghmwrsMYGV/DHsP89vMr6SRpCN0zhZfjhrZuiomlOTjkbcf5zWHP8Z9e80jybkNk8tIMN7iuZ8y0sdCgi7/AMLt16RIhCZkdEPAbjp14rKufjD4odTJMzJwRvR8n9auKas2TKnKKOe/4Wdr8rykGWQ5wVZuK7/wF8TLmXU45w7RXELqJYg/3h3/AEH0rrpTlB3OSpFK7Z/Q1+xl8fNJ+J3hkeFp9WhuNV0O3ENtA8uZAFGdjA9MgHHuDX2dd2jJu3beuK/X8sUauDTjtY+Fx8vZ4mSZx00AZ3UgjgDkdf8AODXD+J7F5LG7AI2eUxUlT1x9f84r0ZUk4s5I1Vc/Hb48JOvjPRX3jFrqZAGw7vMboAPpx+Fej/EPQvtPgrTpmSRdmmgL8nysQmT078fr718vj8M4ybR7GFrKbSPxc+KF5HLdzpIw3wO6XAzn5h6f4183TgvtwQWUkjB6e5r4uSvc+lj8JWeRzGVLfJnAXqQ3es4lcYIY467eD+Fc5vHYYsjJn5gecAAcAdqj3ZAySfmPSgYuFOVyMnjmliYZx8xVScnd0oKj8RI7Y4U4IFM3tlMEsA4zz0oNhksu3B7g+mMf55rNknfJ4IGRjI/rUTsmjSnozqtIuzMoiJ+fdzjvWjP5hZiDynQMa56u+h2w6ETr9oQooCuozyMmoYi6MFfKOCeMce1QtdGdsOVWNc3YKCNiSB97J7Vm+TLNNtiWR8sAoX1rBpxPRpK+x3Oi+D9Sup0hltJA0rgK23gZFfV/wv8A2etU13UbCKGxW6BOZXEeVAHU7seteNmWNjSjZH7fwBwNic3lCbWjfl/8kj9mPgt+yv8AY9KtLjUI0hXaNkWzLE8cjjp/n0r7A0P4A6VFbRs1ks0gyZJ5I/mA+tfn1epUq1W7n95ZHlVDKsthTiuiv/V2dGvwW0WJS6WzwbOGGwHPPfOa+cvin+xN4J8bznU5bGPT73djz4rPzDKuecjsfx5rire0ldxdmaZnluCzeh7GvG8Lp2u1+TTPBJ/+Cb/gy01Bbuz0+Oe6ZFMM09kduccblz147c17F4c+BfxF+H9u2n+Go9OiREIgkUGOONsYB2kc4/KuHNMJWzTL3Srvmilp0/Kx8zhfDnhPD1ZShStKX96f/wAkVNM0D9ovwxeXP2nV4NUgks3UXH2wRP7gKq46Z9OPXNeFeJdQ8XHX7lfESSW0TsT5zEgNz0z+f5fl8pT4dwlG6ttbv/mdmF4D4fw2N9tRp2kvOX6yG3PijUfC0G+K4lSGUA5Unj/PFef+KfilZa1ayW2qLDqCyIVZbtd4PGK3pZfQw1bmgrO/9dfU1qcDZJinOdSF3LzkvykfAnxM+D/g7XppdS0OFdOnkkJeOJAEJz7n/wDVXyB4q8FX+hSyRCFpFiJMZXkmvvcpzCUoRpzev9eR/Lfix4dw4frvGYRWpPddn85Nv7jpPhjbsmrQNcL8xYLjbg1+qPwjSOFbYjPlLtCg9ea8XjOTllzX9bnwHDkWqlz758OLstI9pG2QggL3WqXjfK6JcTqokaBScdPlNfilOHvtf1qfbJ+8meQ+HGRrJZVRYNxLMmOrHua7a0Y7W3EpkdNvJ+ldLjYaaT0JJQFZSvU4HzDpVXG0lZAS+ex/L6VjNJK5qiVFUZ3HHy88Vmz73lBjTcsYJIB71ne+gFheGG0YZyN2BTJZfLUKQCxbB2inayApSQeZ8pYqgIZd3UH39qmk+6CoJ29QoHSkUrHJahGgyEzuzxjt7fyqoo2qJQDkEAbe31/Kg2WwspLKGfnCjBxUAycfLkbq1pdUF+hYYeYqg5UYwAeSaqqNzdD8uM+1X0GO29CSMFsdKuIcqeB8hI6dBSEO6AOwOAcc1Zt2IYgg43Z4/lSl8KKi7M0GHBGThVHINZ8iKzlctt4wMVV0tCHo7EbKC+zdgscCqr5IxkkIP4f60A7PQ27H5kQZCYHJ7H64pkgPmFCdig5Vu2fT86cdDF7l+ABUUkbWQ857ipbhgyMxUBs88Yroi7BsY2QXZCQQB6c/Q1k3YC5BGcE/eNPrYaV2c/IxYlRzs5U7uufWs6cMA+CuTyeOnvSvdCasUN7rzxyflwetLHjJwctycV0U5NxA0YudoGcEY6d6vqcgDacp13N2rSn2MqhaTLYwOAeCRURjOTgjp94npjvW7l79jOW1iJiVUkHBBGOOtMfL4dwRg/nx0rXR6HOYmqXOIH3E7R3965jSLsTTnyiM9CCfTsK93Ay/cvseXibupc7izkYnnkKeDjr/AJ4rzL40XX2XwvNfXKs9tAjeYi8Z4PH61jUSVexL/hWPk79mCK3aS+aYbzPPcAFTyNynA/kK+tArwSssZARBlQBx+VdlRuy8yKLbZoRXAEgUD72MnHT/ADisjXrkRGNgCUU/M38P0rCnLkbuXJJobZzxXFsDGWBUn5Sa39MlQMYyACcAAcZqK9pbG2HupJHWQZIKqTkAHgdaik2nox3Bjlc9K4LJb7HfHYtWhztUH+LHyjk10sCjYN3zsEGMHHFZ1HeJWxIzKASvYdhkn2rMuXLg8nb6Z61jCL5gSuzOVtsmCBzjO5M1ULZZsZ+U8c9fpUN3ui5JWsIG3EAlTtPXHT2pCjYBBxz0J61Ss9BONiJgz5IGTjoO1V3xjqc464pp8sibGVcsfnJGQOzHHSsmXhQAOWY4YenpWsJJtFJe9YrbWViSD04XPel3E4yTnJz6CnJ8upMY6llG9sceta9tHnDZDY67R3qpXitRWNYLlORnA6AVZ+WRGCqQw45FJX2FYgbOOoO04wPaqxJ4IC5J6E8VS3JUEOfKrgLzjgsOtVkIUncw/wC+elJyux8qfQsxt8wBLKoPORU0ZO5S6Hgkrx1qnO8WjJ6MutI8/VR90D5V6gY49qz2ZgTgYCt0xUv3tQKs7A+ucnjHX2rIueueB82DuNbxd5BsUmO3ZjIyfmzzxTiATyO3St1LmSYMrA+Wy7iBhs5btU6IOCCQST2/Wna716HO1Zj/AN2UyQQenX/PpU0WFUE5BBz1qbuLCxOuSzEhtpxkAdPersc3ltuBGY/brRGT6CPGfiFJHI6DacybiST7/wD668R2qt0YwSdxODj2Ga7qWxyVdz6O8CxEaVEyE71AG7Nd2u5c4J5xjjr9KiLXM/M16Dd+ScKT8o/GlZsKcAce3JrWm1sJK5TZgWIHBPA3DP6VNGWVRwd3T7tNWe+36Bpdj9+clQpzwSBTfMIVg3TkfSlNOFO/YF1MG7HmEE7gecZ/pWLNBtcZPy57jFZysopGy2K8jbYwCNyFyGK9hVKQHjjnbg5XrS0sMjAAwAC3zevenKApYOGKkjJA9KycZX0Aryr12hsFscjmoi4JAzxnpjmo5/eAZJ1B/iBGQRjinoVZe4HHJFLl5kw6jl+Zh1GzHOa6a0XCoH3fiPXtU/Ctx2LgBYjktg/e28f560pTLEcqOmfWqtzJoUm0gIK7ed5x/dpnOCMHJ+7kUld7jtYrMeuT91j04/OkzkZAzz1BqrJegiCXO07j146VmSHbz6dDj9a0pr3dCKnwmRMvIIYAEjqKoh1wzE4+Yg7R1xWnLfUy1sxmdzY3bG28DoeKnjwrn5SORkkUN/eHxalgEdFBLZ+XHb/PNCybSQRn8On1/KtIRXQdm4stIuMjPX3qxEhHf5c/nVSSiC8jVjVVUHPGeSq1BJgFwqvuA+bml712NOzKzZXG7jPqtMZMgBWK/N945NVqkZLduwYHzcHgelPQHOSflA6d/wA6mMuxMm5F6OMtgZOD2Hf2qhKwDhP4mPy7hwayUvfuiU7O5nyKinfknnrngfhUDDLHg4AHbj8q0UlJWFNLk1KkpbgAHAOODiqJJVyFJ+96Y5rS+hNPVFS8DeU3JXcCOnWvmb4jD/S44s7QqHzMda+s4ZfPjUfLcR+7gmebWOPtO0fKqNycYya9M0T7y7txTj7p7V+oSjeB+NWs2epaNEQCHB4bHWvqX4ZWeEjLkhvOQR5GM/55rgrK9ynsrn6D+B4I3tIyWI2Abgo6V7ZpLj5YyrBWI8sMetfM1tZOxzbHVABmAOcsBsx2x1rVt4wxBAYYPBzxXBJtN+QXua0cD/KVYpg88Ag1biZGVo8Hci8AHmpbsDGxK5bADbdwJ3Hr7VZyRgbD8v8AC3X8ayla7GupDKm9g4I2ofmyMD6VIjbiThtuB+A6VMXFz12/4I4aWuOKuQHJ+VT8pFTdRkZVu5Azj61V0bPREDpvJztwP4sVOismMfMpxwB/KoVpCEkLcEKWYE7cjp9abDGCRJnHzZAz0qprm1W1gWhflZZU2MMZHUDr/nmqHl7kRQcqjZIXqKuKswsO5UqpPy9sirUZ3KABjnt6d6izvYbVhJpY14BOQTn3psDl23ZO0+/86LAaMYxuyCef4jUocqDwCvoB+vNHxBa4olEkhTcN5weB1qLyldm3D7p4Yd8VVJNyTH1sW42eIA7eeBtJ6VaST99iRgq4HylPbNaK6eocuhPHGi5CjB7EtnrUZgYqFZmEm7P3etKpNRTFsPWNIkU5zkevfvVlW8whUU7jjv1/+vWS0kD3GAPu6rjJPTFRucbs5yw446073BK4wxyv5a/dQH5gop+7LBS23HqOtQG2gE7W+Rfu8kZ61Gro6CKSPa+ejcD/ADxSlpEio7aH6soQitk5buQcY75FNfeJA2SFyDtxX1MrJ2Pmh4k3bflX2PY0fdYhtpAPdeDQIkBRgo3kfN6dv8ikjySRgfewR346UAKyADIySPvcUpYjHYE96AJF2naQCanVwoY5ByR8tMBOSOQe/OKXaGUnuAfwxRfUBihjyVPXPHSlVs5OOmATmqdrgL14yPvdccU9SQVDFhjjgcZqr+6A9gcKOnz5AJpykfNkMGyMe4rJXS1AYxHLOo74GKY0pb5cdDkCqjdICNV2neSep4C1KpJ6ljx0I5FK3QBnIbADA5xyO1Ts2ckLggD5gtHUCHdtYcNwTyfpVgMu0nliR+gqtLgJw+FJAOOcikA2qQAeT1bpUgQ7ecY7evWon+bC8r1z2/lQG1kWIj0BOevVqnbDFflHA5B600gauiRcbA2GJ/iCmnKAAQTzuI//AF0tgaUSNjv+UEDj1z2pwU7W5+XHQjpSMB8b4YKVyMgg09xnOB97piqSuUotIapAUnG7afX86YGDBtxzk8FT1/zinqhNocmA3fB7inlehVTyTnNS1YTGqDkfNwDgHpk+lS8nYARuzwQOKNgFVxk8H5M8VL5inG0/jxxRo2IYxK4YMdqjg5/z7U8SLyOQ2MjI6UhpXYq84I+Ycj5T/nmkVlzjaTzhiooDViMMnGccdaaigMBhuOpPSgas2Slf4QenHBpEY5OfmKt2HaglB8r5ycHHY0pU8tkdce31otYBj7sAKygAZ5FIm4HDqRx8uD3p6IY8g7slQVUDjPX2oOOmMY9uaHyvYFoISQSv6moJl3AqpbODjipj5hsEXZSMbT1NLgE99vGDS+0Au5Vz95l55HapQwAOScZxwOn1qhD13ZOCOPajk98c4JHagBVOGIJyP89KlB5BGemRjtQMaWJG5T0OOfrUe5s9sZ+Y4wKAJlKnOSQCc0YwSCSdw4GOtAiVQUI56ngE9KHG7aFLYDZPPtTvbQCyoJUqR06YXrS+VIAOCD2LDii/QCYNtUgk7v61C5yWyWznGFPWhaATwCNQu9ckn5SwG38fXrTzIF2oY1ds/wAJ69/5e9JgRtN5K72XKqScdOK8S+LnxQsvC+i3UdnPD9tmicOZRuCrzwP85/XPfgKUq2JSW6A/BD9pjXvFHxA1B9I0ZwLi6Yp5EQLF+R19+Pbvz3HkXw6+Euo/Aq60bXPEsDWn9rXO17h3J+UknJBHHbt05xjFfotFWp6ehEo2TP3b/Zu8QaDr9rpGkacEu7iVwJnUjdnnHfIwA3+c19k+Kb7RLbQY7XXZ/OtrTds8x/mXAPA9uffr+Ykmyo7H5J/tO/EfTIvC/ibT9C+1W17dxNDpo3Z3Dp+GSePY9eK+K/gr8NfE2oaFaaT4w1O4jXyme31PaUwCWKqQPQEDsODgDgDSMbF+RP8AFCxi+HFjdzNeQ3EYO2Fw/wAx/wBojPHQc/8A1q/IX9o/4op4jtNRsRdGZNhJTdn5h0A/OnK8TWlT5mfFnwi8Gat4m8Swpbos1qJSJI5FPDZ6j8v0/L+kn9kT4F2+l2tjqV9bLGjRKfKji/ix+leVjG1Gx9Xg4rkufp8kcGnxx2tqm1F4wDwPpTWlwyupPykZGcf5714FTc9WPwl2KYuwGwgk9SOlb0MpVVUFSy85PqfX/PpWa0YzYi2BWL5LYyMdM+1eb/ETU7Wx0K8Mt5ApKttEjdTg9ATW9CLlsRVqKlBtn85P7bnxh/4RlNTnaZ1gSR8lG+Xrx/ntX4Zponj39orxdbwwBk8PPcZYrNhthPQrjIbhvp9fu/V4SnyJeR8fjqntKnkf0MfsefBo/D7QoFtbKe0UWyR5nm3DAGAQp6dDx9PQV9va14Tt7u0mQu8yLF+98tRw3H/167rWPL6Hk+n/AA9s7a6CQ2scCSS7+UGWPbI9K+ivCnhnRPDvlz3b2tnFMg3ySjABwPTvjHvj17uLtqI0tZ1vwrI5AuUeLG1nUY2qOCR/+vg/r8P/ALWN5oXhDRdF1/w9qsOzXPtvkN9oG9Et1jz5hH3GLO3GeBjnoa3lo12GfHPwa8VeJfifcQzRyX1tYod0t3IccD05yOOvAPPr09J/aG+It38OPCj2bzgRPZNIZ2O1mTGQW59Ae/8AWplzOVgtc/nY+JfimT4jeKT4juDtjt5pBDxnPJBLfiD+Vc0IDEjSFSu1Mq23kH1rof8ADEfrf/wTX+PmveGfEVj4J1iz1u60DWpxFa6m0ZMNj0C5Y/wbsAdxu9AwH7VePvivfeFNNg1PVdPluLXADzLDkRrj7x6cZxn688ZNcdT3Zj5bn56/H79pfw74l0a9i0C9sV1aCxkBsID++ZsHadpPuM5x059T+BcWueNL/wAWT3XibUb9zc3ckcZmlYBULE4GTxx/LoMYDh72vcVj9pv2WPhxomsaGI9Xd7zThaJ5N3Fhirfxbu2TuHHbJPoD7h4k07VPhbomsS+Fo5f7MtXeRfMtgyt6MR90dv5dK0bWoaN3R+N37SvxW1XXbp1mn+2XGo3e37NG3zK+c8D24H16+tM+FH7NVl490eO81WwSa4mIkWe9XaIt3ZeMjp/LinK3KNWufo7+zJ8Ch8N/EFskNyUisnSS2t4yFRcAcDgcHsMf0r7R+IPxHig3SXd1FA7nbI6zAEHpwOfSoqTUtugj4l8Y/FQaRrtu1lq4TbdKzNLJ8hUNznn/AD7DBH3F8OdRj8d6Pp2so5MyiPlJCySE9CBnB65/XsKx8wP0W8B+ENI8YfDibwB47sYNR0/W4fLjtpYV3R90ZWP8XzHGOTk9iQfwA/bP/wCCPXx50Lxrrvi/4QNo3ifwNezLLpehxa41teRMRnnICcknC7jjjngYatq2B+X+qav8fvgJqEnhjxfoeo6U1l8vlaleq+0qDgCRcg8c/wCePbf2cf29fiN8MfiBb3XiC6m1DwjqsiRXunLO2YV9R2+jYyDnORkAaurgf0l/AP4lfDH4/WlvceEvEtpeajfQxhtLuVaK68w5woDcFuD1OcjjPGe5+M/wP8daLBo2vaRq97pmnSlo75YpP3aYOULRn5d2eN3PXkdDWE0+YD5k+MHx/wDjF8NPCNp4U+Il5H8QfgZqto9n4ih1Kw8t7MOTz5vOI1XB44U84wSRZ/4J06V4m+EXim28KWWuWXjr9mnxxarai4WR1l0nduMRkQk/6sMgyM4H+wcKgPqj4v8AhuXwhHq3iLTLgw6TEzjzUkyjJ0+mOcfiPavlTUPgroXx28I65qenRW9zLp0U+54/nfzIow5AI4HOOp/+vUdzGSsz+drSvjd8T/2Qf2lbbXtOnl0x9G1Uzarptw7ILm3TLSCMn5TmNTgEfMVAOD9z/Qr/AGR/jDpfx/8AgD4a8Z6XJ595BLIusxB9xizgEg5yVLLkf7xonBRkc9d+6kfRG0FVCqwfcevf0qrNGTjHUPnpjFScyVyiY8llOSw9eMVKv7ohsn52IJXjrwR09zSG1ZH4X/t5SLp/xw+H9ykhxa3O6125BSVTlSfxXn0/Cv258DSNP4H8Kvv3x/2PD5WFxgBRjP8AwEr+VNu4WdrP+tToNjEA4ZlHdBg0h5IGSFxgZpCVkMYJ90N82P4u9RZ8s47H370AlzaMeAOQVxzx71NjIPI+Xjgc0B8OiJUAyMDkEZGa1bbqik4z6dqB6M6yybIRCf4jjmtbdkAnPBwcf1qZK6BDxt4JU+ox3rG1DVbGxjxcTpG4fCBjzk//AKv09qyTsCVyXxB4D8W694P1jVfCclvbeL9HiivND0i6VWTUYgcyIMnbkoOF/jyMYOK+BfiB8UvGvwz8W23ijwpp2qXPhHWLOAeMI7QkwWd+EAmjKHkMjZycDg4PAyprYprRHf678YdE8a+DbuCW+GjyeILIrLqzMzKMA/Iw69QM8Z/XP5467o0FxpGueEprl1urt4Ge6spi9tqDRMCjuFOBKpGM/wAQ6HiuSq769S4ysrnnVvpur6fDfW0Wo654fubeX97pd2z+UuRlWQMeUI5Bz3I4I4+k/Cv2jU9LsUu7tDL5CpPMy4A7ZIH5cClBKJtH4TmtVsrNL6707yIn0udSk0VymSnGPl9QevXI5HNeUeH9c1T4etrHgy+8Jwah4Lv7559I1a0uV2Qnsvl9RtYY9AACOCRWko2vY02T7l0302m6vY6xY6XLe27zFtXmS7z5kYGECKeAfckdF47j7f8ACfgzS/iBodjEQZNMvbJn0s3UX71LgE4jVupyV46FSeOeKbdgi7M8fHh/Rvh/q+oeJPFcch0zQ5GR5UhUIjMcF5RjOAcDsPXPQfc+g6H4O+Kfww13wPp11oMtpe28V/p+pX6MixpGMsVZQSrKMEc/wnkZzU9vUNmfEvxC/Z+0rR9M1KDHhfV/EGiQm40fxXLZiyJiUgMh/vHGOD1KjbjOK+Ub34qa1Z2lloV3qN3ptzAH8pNNm2qGU/MN4UFgcd8HqRzTbvqPZ3Rx2t/HOzs73w7J4p1HE9jrNt/Yss944O9XyVjbnDBd5x3wSCOo++tJ+JniL4lmx8T6ZpGh+N/BWoq8XjTSNQKQSbNhAkV2IIcZOMHkkhgQchxTBaWR5bD4J8R/C7x7qWqeBvEFxpfgTxDse10V7H5FdECnBBxnJycjgZHI27bfxS8f6Ro/hq41XxpdSvpclwkL3/keYFnkJCBwPmHI6gHGSemarlbD7Wp80eBNPi8V6zqq+HILeXUQqyAztt2Qt8qscHoffJOPau813wP4h0W1vNQ12+0fS/Culvs8TySymW7888J5KLwynPL5+UeuaSVpJE9yv8GZLfw14/i1Dwle/wDCQ2k8Lk6Fc2RkjeI4xIEPI2sV9sEg8dPsLxBa6Nr91NrFtYnSJZ4QdTjtrkiIMP7g7Hjr16elbXKehxlnqGpW0L26xm6hUfIkoy2M9Mn/AD+Ffnz+0nez6T4i8MPc2l5EmoXzpJc2w+aMEDDnGfl5XPHH546qOkkcVVuVrdzgPiJ8P9XufDUHiDTrhtVsfsam6n2rvhlxnBwRkcD0/UGvktbWLUXyYxG6P84YkEY4P05H6V7WHSlA8yTXNdHa6d4feKBp92CvYnP419J/Bhbq41FdOshDA4bDXsrfMq45Ufl/St5LlXkT1PvTRX+yQDSZpJ4rWRv37wDMs7YxgN6EcewPFcV430ZbZ2hSSPS7RtrJ9jQGXacYBJBxwPy575riirTHsj2P4E+NrKwSGw0a48QX2nu5ttSivr19s7ch9vAUEFn6cDp/Div5/wD/AILLfBn4nWfjPxpqPhrTZtR8Ea1YWUGn/YZwXilYF7i4kVsEAsWjCDO1dh4ByvTg1zVWhSupWPyV/ZG8K/HTwl4W1vSvCtvqvjfXLA50Xw3oaqssVsoYSu5dxjDNCqgDAxt5yFHgviW5+NmsfGu2uPFEfiDS/EdndyfbINWvAzlQcsNwJVj+JJI74+X2KkFGvp2RpTalFyWx9Q/Ez40fEr/hCNM8H3y6s/8AZsK/2Xa38m6WPdz+7J+bbySOcYPGOTXSaP8AtMfErwl8Dk0DxFZ+IfEE1ut/NFdap5l0kKTMWkEszH5VZmPBbHJwByKKcZcztujWMU1oYPwB/a48bWHg/VE8Xafb+HtBv5nuLT7ArKsaAbUZwR7/AHTnrkDkpXnvwn/a+8Sab8b/ABBJp/h3RJtH1ISy3kltGElukB8szeYo4fggE5zzu3ZKrEXOF49/8/8APU0+2vQj+P3jWLxL430XWp7Z5buVxPeLKArDBzGT06FSee/4mvoT4i/tQaN4j8D6VFruoW0k2jwW6x6HEFZVkiBAKqWJ3AZ54xySRyTlVlsbQ0t6k/xl+OfhP4k/A7wlowtl0u+0jWYr+O3lXylDRQvEAN4HUSSDgk8nPXJ+bfgf8XfH9zd2+i6SNUa2iv0VPDuj2zSSzhiT5aIM8sT2XuehzjjnK1N33HT79j2vwl8ZPid4Q+PGla3oc+ueGIdIhkTULKe5IUs5IKtHk/MMNnPDDg56ryk37TXjfw9+1ZefEewu109NUvbaHUrnTRtS4kd3zM24nnE5Q54Kg56kjkqO8bnZTvqevfte+OPj/wCMvCTWw+HPjHTdMcsun+Lr+SGLzLWRlMjovmZMTqDyOgbnbnNP0D9vv4teHfjH8BYpNV8QaP4t+2taW9xqFmLq8sbmRGjSdhMGDw7SW+b5Au4sp+YjinGX9dio6q3me2f8FAf2zviV4h8N/D3UfDutaqfif4duL2PxXqviPwdaL9pBlhZGWPy/JKOiDBVVP3uARvr3/wCDn/BRTx1L8CdHi8TaR468ceHL7RHgvNA8O+HBeRaejFonaQIoaCMSEjKhgDwRnIOM1dXJsfll8A/2u/i98M/j38SvFun2mr3fhvxFrt6f+ENiTyUt7EeZ9mjiik5DkD5nIJYsQQwyB/V1/wAEjfFPg/8Aae8B+I/jHYvaaF4s8JarcJ40ijtit4t7KGEEShiD/wAe8qqzHG1t42jOK4cXzRw011sPdn7OX9mjIr2zyM0YDMWTBBz/AJ7+3vVOBXVFaRixBAUgcD1zX5FRp2encPIVSRvdmA28g4yAKtyJGYhKo3gHO1G5/wA8/rXVHTULpIs6LYT6zdTLb3MVtb6epe7lck4UdQAOrEEdSOtdRFbSWxEbja/B5PUHp2zX1nC+G9riufsfGcdYz6tkk4LeWgk12bEq2xxHvHnBOoHc8f5611GofZry1tbmzDNIbfNw+R97PXiv1CMZWP5llLWxm2k6zoYzyVz0FZl3w7NnGGx92t/I5W0mc/dKs6GMMqYYgndxzWZY6k9nMIHZigfCEg8fT8jXfSRz1Pd1OQ8f6RbXSR6lEqRPyS+Op75/z2r5t1ppPIuFLNlVJPGQvvXsYd9Ox5laPLO58leLPDwv9RuC4YmV8qyr8wq74Q8Kol5b/areS4QSlRtwoJxgcYPcj2/KuuvaWHaDAyUMYm+549+2F/wTR+Kf7Xnw5vPDWk67b/DHwnP4g0+51W9LTxX1z9mSXKoGRY9j/aM53Egxrx0Yfz7xf8E4L6H9sLRv2R9X+PWi+D7B9CGot4nvvD0F9qclvGY1EUKjy4VaUM+GIk2+Uw+cslfGyqxp1Xpf+v0P7YyKMoZRSV+h+pGp/wDBtR4l1PT4b3wV+2r4J1v7QiPHp/ir4XWsDqrcqGkhmLKcE9hz2r6n/wCCdH/BvF4+/Zz/AGldA+NnxU8SeF/icukXElv4fuNF1a4tk0yKUBZrjynjHzLGZAqRtkOUYngBc6uLUoctrM9ZpuZ4j/wWs/Zb/b+/bL+LNjafDb4dx6v8CfhvNJB4at7LxPb20d5c2csqxzmPcWJUMyqNoBwG6sAv83nxQ/Yo/aw+E9hcal41+APj3S9O0tj9u1Wy0g3VvFx991jywQbeWxtA6kdsKFSNP3RSUb/M+cU3xWS3d1YX726Qr5l1FbGVQpHDYTJweOcUq6bfzLqVxPpmpPYwwqbOf+xLqFGGeSzPHhe/PT1bnA9CMppehm2tz9vv+CN3/BMXUv2sfiBbfG74jR2cHwf+E+rQXlx+7ZYNRvVDNHboGAD+Xs3OSMZAABYgJ9Of8F0P+CkOneKJdM/Yv+CmpCz8N6DMjfEPVtMmGzyLYFY7GLbwQ8o+dvRCoJ5NcWJq807LZHTFJRP5eIDt8tMpGkBwojbaNo4AI/Krpn2g9yCc/SlOWj7mcRzXCKAGYHPbsTX1X+xlpvxR8Y/tLfCTw58E59E0Px/eatcx2us+JbJ7jTo4Xt2WQ3MSOhdVJjdVycypCMHOKmfLKIQ+Kx9B/wDBVn4PftCfAz4s+Abf45/GfXPjLJ4m8PTXmmz6npH2QWtxEWjmRQXclAJsqCxwJGB3HDH8y/7XhnIZPv4Gfl5GB3pUlbUpO7Gm9Y4AbPzenb0/SpBcrw2TnHY88VqMqvePIWXZx0+Zf1rFuPKlhvre6nCwz2c0Z2nB27Tu/SlCSc0vMD+8r9hS8fxd/wAEFfFWh3a2EP2P4S60scmr24ltlnWzkeOSVSOVBK5HOQD71/B1Z3djFauVkE7W8zxPIh5ZkYr09eD+vpxy058rb8hpNm7FLGY4m81E88jyFdwCxPpk8mnGTy54IzvLTybYlCk7j6cda3k4StcRNK8cBKz3dvbKihpfOnVSoPsT6j8eKy5NX0doZEGpWm+AknLlfMOegyMHueuPcVlYdmfuZ/wbtWVja/8ABRfw14gtr157e9+G19HcW9m7SBp/PRVJI9FkY/7IUk4xx03/AAcf276X+37BfOl19gufhPbHMwZvIRtSusjPUoCuf9kN6DiLWqhvsfgRDreio4B1OwRwgO1r1CRnvnNdDaSpdwtdWs8F1GGx+4lDhcH0BrbminrsIJJEXb5oljMrhUynBPYf59Kz52RHkhZ/mji3yZHRT6noPz7GqlJcjYH9I3/BsBq6Wv7X3i7TITJdf2l8PEhLqcJGUluGUdB8uIcY46H+7Xwj/wAFmdEt9P8A+Clv7SktvZz289wuhObq4JbzneBmdhnOQCdvsAB2rDRzsM/LmORyWDjlcHGPfGaf5qkgA7SOTk810c0WmhWsKsqsoByPmOPw9PyqveMzQTgtuPkZSNV569afOkuZAf2gf8Gt1tpN58Af2lp9S0mLWr3TvEFxFbLeRqy29sIi6RoMdN888nPVpD7k/wAif7QWjWmhftFfHjw7prSW+neFfjL4mtdPtVYkfZ/tjsg5HQFyBk9PXGaxwvMq7S8/zKdjyyP5uWY7lbgMxqbcQhzt28huOa7tpityirMFwMbyG7Dp7064eOOMyXFy1rbQZkneNRuKKM4GfXjmo5ffsDP6tv8AgkN/wTS/Z0/aJ/4J2/EP4y+NPDGm6148v21Sa28RXulwHUYIkLlEWR1LLkKqcYxllHHDfyj6ZY2+j3GraZYhhplvqdxDDb7cCJo5WDRrxwA24Adhxzisaclzyiv61BI0w3zHAJIPTH+fSp1OcHcOvXFaXSuD0Y/ynncRbygkwN6jGM9+vvX6q/8ABNX/AIKGfHT9jV/iF8LvgL8HtU+Ouo/EjRW83wjompGK7haJdrzrGkUjTA+Zjy9v3iME8qefERvAum+h+d/xEu9b1H4geOdV8VaRqHh/xbrXi2/1LxN4f1iymgubK9vZmnlgkSVFb5DLtyVGQAa4qVk2hY1cqTypbtW1RNQt2SKkVnjexn0jWLGdLXUtA1QXlg6wgnzQpTHPYq7A+x7V/YD/AMFPNK0n44/8EGf2ZvivJbJJqfws1XQrG8SI74YZPszWk5dh/ADOGHQfKpPSvKr+67Icdj+PTTLNdNh077GWuY7Nl8i1kKrCzKQfMEY+VW7gDGD6Hp9afBz9uT9pf9nS80P/AIQr4/8AxY0HwXo2ppJF4KtvHF1Bo9vF5m6RFt4nVQvUlTxyeR94RVhomjeDuj9xP+Co3inwT+3/APsqfs4ftdfB832qfEn4R3GmaV4w1e108i9FpfPG3nXQI3vCJykfUhTdOTjaSfP/APgoF+zL4G+Enw//AGLtdgtrS2+Iuo/Cu9j+KZA8uV76OK0kt5nj7MfMlycDkjPO3Pny7GkdJXPzz8OWxOqWUqSyxXtpdCWKeJyrFgeOnX8fb0q9+15qt54j+G+gT65ePe3NjqAVY3GG5TBY+vJHYdPevGjrXT7NnXOC5E0fnX4dOnaRI04AWbeCGxnAHrXf3Xi2C5gKSXEQijUgx7xkivoo6JI41ozxHxGlndTh7PZ8rn5VOOtcpp06Jq1om0o/ngPJnAA+tc1XTcuDs7H3voWm3N54biTT5pJXugqzxg8YxnP+f/r12enfDrW72FWXTrmZhEGTavUmvMrayOqnsbSfB7xNOiTDTvIcDJ8w8An/APVViD4M+JykizaZIyzcZjbaRx1z+VTZ9jo3le4+P4K67boxkspVdCREA4I2j3rGv/Al1ZKWubM7VONzJSVOQ5K6scq3hm2Tz2RjEy8BAuBkVV8I6bIPECxxwM81xuWFVT7x47V0QVkjnqRTifpb+yf8NfE3w/8AH8HjHT9XvYJ7qQNewjPlA5yF9wuTz/LjH9AFrqdlq+h6bqNrlJ7qIfbY5DlY5MfMB7E5x6cjtX6twtU5sBGm9z88zyUXi2l0SMCXBkdSuQAMj61z+uWhawuV2Er5Rxx3wa+ujT0bZ4iqan4t/tKWi6V498PXc/mJDca4qMSPlDZ+Un8c173rYtbr4SXRkjnLfZF+yuE43A8g5HufwOe1eBmVNKLa7Hr4aUvdfmz8DfjJAlh4gvY44xGqTsFQcDaDxXzvPIrBkw24HOQe1fmUviZ9tDYoSZw2DgHgZHvVJ9jc5wyNmsJRsdMdivu2ZDncNxzxjiqpbEpGcrxuGagY9iuQCTz6HmrsARVwVZWHIyOPxoHHcY4JyCwXA47EikQYA6kl+w/lQbjJiq4IDbR3IrHkk35UZ4PUH9Kiaui4bkun3LwTcFgwPPOM16Hp8iXkAkU9D8+f88Vi1dHbHSxLLDskOwde4qlPIqgl+M8H5e9Y2N6civbK1zOkURPms+EGTzX0D8Nfh9dX9+iz20rSM/y/uCQT6CubE1FTg2z7bhLKpZtmlOktr6/1dH6P/Cz9nSbXLizl/sja0TDfmIgH2r9c/gH+zto2hxQ3MukxyysBiNRt25x7f5P0r80zDESrV35M/wBHvD7h2jkuBUkui/rdn3fpHg+O0EcEFoY1hTBJTr9OOK9O0rw5bRwmN4wiu2ZAwG7d/jXNCPNLQ+6xNRQujTHhDT8IuxnXP3NnFTr4M0uRFEkZQ55UAfoaiVK9zgVVxiX/APhFtEUIhijUqAPNMQY4/wAmuZ1Lwbp7PIBCGLudpVB09qzdG8bF0q0k9TzXVvhssgZ/KMJB+VVUEEV4x4t+BmkeJtOmtb2yj80LtSVYBuB9iOc/jXHUoX3O32ia0PgL4j/sgfENWu4NC1CTVrA58uKeMRyR9x26de/H5V+c3xT+D3xU+F7zza/4e1GW2ifP2qztWkUL7kA46/T8OnFVwnv3O2NWnODS3OI8PCfXLQWSW0lvdOpLQzpz1Pt7dK4Pxd4Pt4IZo7xR8rYZXTpkdvaopJxlvsfEcV5Xh84y2dKezT7/AOaPnbwvBDB4nCY2It2fL9ODj+lfpb8LpF/0RQPkUD5e5/zisuI6nNgmvL9D+O8HgIYHFzpr7Lt/Wp99eHXjaztgwyqRDyxs546j9azfHlw39lgkCP5CoOOD9TX5BFctSx7B5doMMEVoiQqzbcb+ehB7119vskUh1O7HysBXRONio3HtIzgkgDZgBMfy/KqrMGbGN4Q5+UVnKN0aRVkQGaOTfGpO5TyAOaikYx7EjGc55P8AKsbXKHoMorP8rN90KKSdSkTSEDzAONx4zmqqLQaKgnj+zp52RL0HGN3uaFIXPzcbf4x1/KoWg9jltSZ2mHKlUbpjnpVWPep+YHa2Pl9aUNZWZsthvmZyAvGflDd+elVyWOCoJ5wQMda3jHlQEy7twGRjb6Y7U3GDjBbOMkCgBUOerDk8Nj07Vaj+XIC56dR0qvssCbBABI+8SOtSwEZAweCSPb3qQLyMWBBHIAA96pSyDJG4jBOPlwB/k0pR94NLEMpU+WygjDfNz2FV5F3Oyj5Qo54/z6VVkkKWiNq3fYiqDgv7fpSldrmQ9TgYznGKLWMmrE8a8fMeT2z0pkxCqQzbATitYS6CM+RSOCBuOeorHu0YqQP4jjOM5q721BaHPzZyRg7l9qzZXJiPO0Z7ins9BWK+9T8hBJ3ckDj9KlUEkYGc8cL3rWn7tx30saEGPlDEgA/N8o6VfjI3EgnaRjnnp7+nFbU5K+hnPQerMxxglQBwp79/8/4US9wvbr7fWtUr2RzzemhAc4PIx644qAtu+TBJU8n2rSD01Milc2D3lvOiK27HAxnOfp9K5DStB1DRdRhjngO6ddyPnpnnHP4V9JgIylRb7HmYu0aiR08Lut0+1jksNwxwPWvOvj1dIPAjRkqoKF5EB5LKMc/p+X4nnteu0FRKMD5q/ZhtIGttQmeFoZDfvhccDtx7c/lX1RcwTK3yA/vDySK6q+iXcworWwsBMYG4878dDzXWab4cOuWk9wkSzR2f3g6kqGx39e1Z4dOU1F9Sqv8AD9Dz2CMW089qSu+JtskicrkHpWtpoC3CFckhscHFc1eK57M6MPKyR20D4yuCMgfOD0oJTJIBznhl9q4aismj0IvRFy2Q+croPlGOOtdFA/BJXKqMEgdqmTsxtNEkgAQ5yFOM4Pasy4YDIOVK4J9QKz5bDSMhgd5ADde5qnI+MqVxs6g981D7s0pr3RuD8oxgZ6Ac1MVBB+ZjtJyMZwP85ppa3FNaEZJXKgk+xHX8apyPgE7f16CjoStWZk65G4DtyWPGKo5X5cHDB/u7c1cE7piW6KknzBiflYfr2pqryOvynOPWtI6jTSlYuRqBjkAsfukZzWxA5RRwSFPoPzq5STSsSXVdcgDBHfB7U/oDycN+tJtJadBPYYSSrLnIJ646fSkBVmUY5yAOOtT1Ac2PuhTuDcBj0NVVjDEkH2HPek0A5FYbhkt8uOBzVmIlsAk5XAHHSqZlJcpaToSocY6beuaoyuFyfvfN9zPSjUmxVKFwSePoOetZs+0/IV+bJ7Zz/nFbQeiaG9GUGG0kjduHJ+XqPb0poY5AK/KcdP1rf4IW6iIPlctkEjjqafnaTkjg8ZH+fStFLUxl8RM5IUkH+EYFWh8iEknoCpYd6JRTSsSxxZWK4BAOBx16VYkH7sp6D/IoWgjxn4gKFSMliNjH5seprxdFLTqM9ZMjIrog1GFjjqaysfTngiPy9KTzCd8qqQCcD6j8q67ftyC4644X9alN3sXzaESNkgD7wOVwPeleTAG7jd6il8KuMz5H2kLtOGP3lNW4mYqp/h+nSt4bJP8Aq4NXjoSA+i7to+oprOmGVyF443GpcuaOxUbGJcKzAADcN2MgYrMkU7mBJxxkMOaUuyNrWKT7W3DbjsxBqgyH5vmP1xzUO6GRxHGVcdSQOMEVZAzkHHPy/KMfjWdRJ9AejKD4EgC5bHT2qseHI2sfm+9jvUSXIkgViw8e9QVO3OR0qJSykgqf+ArVr4bAldk8ZIdcjdg8cfp+ldHFhQoH3tx6msuXqDVmaSyKAmzGc8Mrf0qK7ZzGxLchcDHB4H/6qq7cgu0Rj5cHkdBgnNOX1JAz046Umrju3oZ0wY7zjagOOQM+lEcYw24n0IBxV350Y6cxDNLtJC5bOMgDkCsueQOW2/KARnIpU046smUb6lCZsblweT6fyrJHLbgTnn7p6fWt922th8vvivvONqjJ7laRZSAVweRnkfzquhK0RdX+HLAeuFp6qr8Jk4bnnvV05O4O6Vi+ik7RgDJx8wqSNsHgHr+HFFSS5QjGXKasSkKzISFI64HaonVl5DnLcdKiNQWrWhTOTjJPynIHvRuz2B2t83HSr50rGV1y67jWGcL86jPP41LFHkkJjC8855NZp7WBJl0LswQ+Cx4BU9f85rJlQDPTHQcd6Lau5D00Ifm2kH06gcVQZtgYsOM8DHOKI/EOavErhtqZ2tuySOarNEGBAJ5PO45Irdb2M6euhRvXVYpE3c4wSBXyr8RLkLqLKTu3AlXz0+tfW8MJ/XEfKcSu2EZw9iczrhWy+BjHsDXqGiAja24AgjvX6hJ6JH5A/wBT1LRIx5kUkzsFVsoo6Gvr/wCHAmkW3lVFUDGM9yPWvNxS5qbsRJOx96+BYt9rASoRyo68qD/kV7Lp9s0bxqXLNj75PT2r5mpJK5znYW0LouQVYEjPHJ/+vWnCirngqc55Gf8APFcm7YGyrjAzkYUfnTVRfNynQ/eOOtZVPiRVtB7NjjODnhial8wKRHjc79Bn+f8AhWa3HZkSxO0JXOHQ8oP0pYwQCMbWA546UrRNFoicTq4MSkAk9FHWpo4ygxgnPXipv79hJEpgCYG4AHOcjrTTGq5xkKOvHH1q421KKs2CvJ4yM4HWnCLzlBRtsRU5wOP85pXUHfoA9UB/cq/RueKWONFyTnnrjnNaJpzsBKpQu2QCMDb71GuBlcbePzos7/MCMRLJ8gJxv6kfpVyEIu5UPzYwRmlblmMsxseC4ABIGAKtghwSVPygAbRRFCEWNN42LlznqadKrLGdmN6/xHnp/k1otGhrexXaWYJGSRuUHnHWtGCNCEebOMjLUptqSHbSxf2sudwYYHp1pMhUVSx68fL79Kj4kKw/ygzoDkOc9ScEVZmZonVFUbQPvKMH86gREI3CkKCNw+YZ4qmN7TOrq2cdVH60eRS0ZPnGQByABg+tVVXaGyvzk5PFLyECqXLFjsUDrUscXmOkX3o0U84I/DP4VMmnYyqfEfqphm4j67vTpShgAQytuBwBnnFfUzVl5nzY0BSBtH8XU9KftJBGeMkdKa1AVlAIU+gzk/59KT7pGCoUnqc0AT5JyABjAxz+dMPygcZAzyRnmqasAqqA/mYbacdBxTscfLuU5P3jxSQFkBtuAcZPzcY+WoghAwGJO4jb3p7sCYqpViFwR7EVBtXLckc9c/596nbcBY2Jzv3EAj2H+cYqZzt5A+XIBAHSjmYCgkkAgd8cdae2442lt3dQOv0qmAvmbdoI6cDcBUOPmBxnIONopRtsBEdxOdx2j2pVkxnK56/dHWq/QCZAdwLZ29M4wKkYdwDjHHoakAO1sHHT2/X9KexyAccA8c4PShLQCMZyDlgOn40ueVGR1HDHP40ALLGNrMozg9AOn1quE3E7Ryuc9+c0bFaN6kq/c6/MexFPPzAjOOgPNF9LC1sPRguQcnkYwKkZxxwAvuOKLWIkmw46nKnHT0pVIGcMPmPINUo3Iive0F8wD7uDjp9fypQ4PGShBw3PNJK0hWdhhbCAc46cmgc9Ax5zkDgUhb7C8kgcHn1xgetTNtXBJGewycGhh0Imzj5SV7nn/PpTg20EfeYnJ4xQIcF53EdT6UNwGx2HVRSGtSRGXkHLLjuO9IY+S6g9Oi9TTHHcchYE47+36fWps5wQDj1oFuNZx1JwwOPTiiRc42nIJ4pBYYzbcBs5xzT1bIHBxn0oi9QHHkEgDA96QHrxjd75pvRhYjbIJbIx2GO9TBo9p3OFIUHcx9KUtLgRFyrA4+VR8xFD5+VucbucdamzV0IjJO4MWPUcAc0oHJ6gj0FNu2qGMLbc8fn2oydowWDZzxVcqtcQKz4O5C2DgMoxj3xR6DJznHzCnaz1AeBsbcCeew9RUwOcZweM4WpWwDgocBRxwc8/rSq4XgkH8cUPRALkOTh1wrDr/n2pjHLhQpAzjIFFrASgjhScMeMdP0p5+UfMSoQcL0J+lO9wHj51I3dMZYDpUiqVA68Hr/jSAsM5QZw3z46Y6U6HO4spOPpnpxRq2BKRtBYgls8+3emR7Xc8NuyQuD3psBXizwrbv8Pp+lSRvs+RkJAJJ200tQKms3UUOnyy5x8rgKBz0/z+VfB3xKFvqs90J7dnQg43dT2/pn8q9vKIOOOQHg3hn4WeG21iTXjpkbXKMWVpl+6Omfrn+QGOgrx79pPwLr+s6LMdH0rUNXl/tCJ1ntoGlePc6gsQO2GJJ6AckgZNfd0U3GwpJs+2v2TvBkvgLRY9c1aFbC6S3QwjZ98sGBP4Kygfh9K9U+LviS+8S6WqaZbyWmm28pjlvNhO5zzgn1I7Z44780uS09Bxa2Pzl1L4ReJ/HPj2WHUTAnh60uw2l3SzMHZABuEgxgcjGBnOARg8L9Hz6f4E8GWEel38lpFIlsyyTzuBjCnkAH1/z/e030Hsz+cz9sX41eJ9F12UWN7Hc6JK8geHfsZA33Bjv1x9cevH5R3PifWfHviBbKO0mWOSblwOSPoPx/z0znLl0PQwkJNp9D9cv2QfgPb30+mS3FmzMNnmMIsbjxn+Vf0EeCvC+n+F9GtoLOAxfIB5bLjGBivEx0mp2PpcP7sUkdN5mchiMhvX8qcDxsJTJ7sP8+lePNe8ejHYv23y4AXIY8qTXQ2qgoXbhcDv0GalNWGRa5rVtpOmmcTQmZm2qjy8/wCelfnD+1L8UtRtdAuYdPZpJhndLv6DPQfmfzr2MuoczTPHzSvyRt1P5rvFvxO0j40/EuPwvea3b3xXWDG9ru3/AHSc7hzjbsfOem09wcfqP+z9+zJoOhC3vbOxijtyQ7O8B+b3Pv8A5+v1FOHLE+Wqy5j9LtN0ay03S4bG1iPkxxgC4HHzd+B35/z3xvF3jDSPC+j3bXRiS4MBS3WRgFz1yQe3A/P8DTi1fsYH5mX/AO2/PY+Ln0PWdN0tUdytldWikMqbiAXA4H1wP5gesW3xw1jxnG6apMEtUYfZzAeOnG7GO5/ryac4JfIDxDxh8ZvFNje3kSXYt7K03eTKx5kwMnrxXB6VHefHTR47HxILn7A17ugG3y22kjJHGegH9MHpo17oz6F+H/w+8HfB7TLiGwmuI4Lk7Z2ubgBFRAQAoHQDPPUnjOQAK+H/ANqbx5beLLpvDehyjVby7mENvASHAQHkDGfRj+PoCaegjjPgh+wL4M8UWCaj49Grahc3R+TTrHUPslsoPYsq7j3GMDP5CvR/jP8A8EoZNL0G38W/BHwprbx2sgbVbFPFUd5HLHg/Pm6nUKwOBtHB3f8AAqFKzCzZt/s1/Bm+8JS2VlqNvNplzZYEz3cao6EdgB9O1fpd4g1LTfGGgp4YvmgvNRbSGgVNuDONpxg9nzjHrz174VtZdg+HY/KUfAXTtL8W6r5ySF5ZwIW8jJ2McenHpjpx7YHrvxB/YE8J+O/hp/angi9tH8XiLzmWHTljnyF5RWHzFs+ucnpg4LElaCl5/oOOup45+x0nin4fX+t/DnX0m82x1jfNFPCQRwBwSBlTg/TBHHIX9LtTuNHtdHvbfXLMyWF1ausyywFgyFTkexyR68Z+hz+ELWP5f/2qvD8Hg74v6Rqenb30l9dWJUdCEUMQGOOg4AOP/rV+zP7MvhMa/wDDJPEUFxbCfT3h8u2lQN5rnnGeh4zwevPrz0y92kmJ7Gtret39prGo3MubW4cceUNgQj2/yfrXwj+0n8eNQ8NstsJBPcJdcB/426/0P+eax1T1Ar/Dbwn4a/aS8N3Empvqlrq13p80cI065aF0kKndskVh8wG09Mn8MH9eP2XPDdx4T8F6T4WvkvZm0HTrSyhuL0nzJUt4lRHc4ALMqKSfXPTpT3uB9rW2uanp8EPlXm77J80caLjj+7/nvn1r1GDxLF8QNOH9pTSi9toA1usq/fdexB78d+/qeDhTklED8C/+ConhPSrSylvm0oWzSXQj+1LD5fpg5Hrk8/T3r8KbFElQ70CM7bckYOV4yMfTtjpWkdbgfVv7K/x48b/CD4iaXLp3iW5tbL+0Y2t0nuSVHI6c8cjp/Lt/VR8J/wBo3xF8W/hPpDa5qMd7u8v7Rtxhtq/Ix5PPOM98+pNRVTTA9vn8DaB8QfhD428N67ZW13Zatp26SC6j3EMAQrLnuMtz79uh/P7/AIJf+M7Hwp8RPiz+zVqgaLVbfxDcjw7IzFStvyIAc8DIwuByQR6EHMD75/aj0y/u/hP4u8PSw3Ek9tBPJp5twUkS6SGQqhz/AAsRtI7Eg9q/Gj/glx+1PL4R+PfiT4WfEbUGXSvFuszWt5aXsu9Yd5cRFc84wODxwSPVQdGTNXR7H/wVX/Yr8AauL7xF9ll0bUL6ENpl/axL5MmNrKx4yAcA/K2cE8kgE/U//BCb9oySzTU/hbf3E7WMF69jrNmkvlxxKgKgrjgADfz6HHbglK5zzWh/SU0LWTNYzszXkEji63KMfeIGPYgdaglQjGeR1xjmg5LWkZ77mJGRwem3oewNEKvuMZAZuDGAMknPSkSnys/DH/gpFLJH8SPhrcQFbe4PjKGEOVHMbqwZTx3K5+lftX8NpFk+H/hE+YHY6LDyo+XbsXH8zQ7mj0ikdg5LKBkKQThelRbGUAnOM8YoMpaIrsuWD5xxyPpSbemSOgOMUA7ksZUL82MAnBIqwFwGBBTnjNAEkYPLADA7YrUsxtYEjjJHIoA6q2UhF4Gemcda1UJXIwVb+VTL4QHE4BXHzYI4Fchrl7plunkanIlmZX4vJ42KL/vEA4Huf8aztbQd7Hp+lXF/4ShtoNQV5GsbaJkjWQYGPmGxgcEc8Y4xXzV8ePg+mp6BqXxu+BfiKy8T6D4wvnl8X+A1kDEXuSsihHOUkVw4AcDk7Gz8riY6xuVH4j8mNZ1O8luHt9LvJLvTjK0c+gPbiOSErnK84Oc4GOoOR6VpWOnsmjx3OEbTfLIaNJNs8Dg8E+g/kfqK5JLobcvKVrmDUfEcQs9Surq9unjEek37g7lDcrvXrjkcD6j0ryzwV8UPF9v8SW+F2uI+l22iaUxv9autOVITfeYAtsjAfN+7dX3cd8DIIEw1ma042ifR0+li7Z1kmDxuo33IORuPPSuR1PR7q20u5S4YXtpZ75N9rHhig55Bx298d+K6LbobT2PX/gL8AdM8SEau+sarJpIcNb20lsYwE5zkE5wCcfn6AD9PfBHw6+GqWVtoWi3kUmuWUglS0vLgBlOcYRRgc8nJz7dOZk76F6KVmdvB4S+FWkeLp7jx94J0+41Hxbpj6d4i1l72XzTbSqytJsB2I2CNzIoZgoyT1r4f13wmn7O/jG7074R213pfgeyuLqTTTrtzEdqtJKuyEMSWheNN4BJAEoXHGA7u7BtWPgL40/Fe+8S61cWtzqtnbItwT9hiud3GTwuCQBkk+/J6kV8ReNfFtiLuS3t1kk1VHKxRSY/iGThj+FEVzbBy6HzRrniiwv7qdNYs/tkdjqHz288JDeag+WYfrgjpjnHOPTvCvxpGnIbW3nngTzI5BpFvdSJA7J/q3aPONy84J5Fa2FzcrPsj4eftVamkS2muXZaylx/olxbebGD77lOD79cZr07UPiP8PPElte6f4l0Cw8TeHb+NF1Lw3cXG1pEByGic8B1PK59ME8k09UrEQknKzJPhX+zp8M47HW9M/Zw8T6hokniaNo7Ww1vdMLSZgdgZMhlVZACwXOOcYwBXS/CDQ/2mfhdceM9P+O3grTtMs47+zt9F8Sx67Z6hb3NvsnFzI8MbsyLzFyygEHkDkB7Bvc9ei+G2i+ErbVPGvhRbWx1FtHmshcQyMJXgl2s6oM/KrbVHHQD6E6tm2o6p4bnuTZpdHSJF+0QWkeCoY8M30Jx6Z9KqMbsXOm9DE8OaXda3fyCNXjh8r94oX7ir1Pt/nr0r85P27fGvhrwpJpuvJZXl7Y6HerbPBjEs8kpVQevUnOBnp34JrppqyOWsr2Lvwl+Ovw58TfB7XPDsGka/p2ua/c28qi8tCYdkasPL6ZRgSeD1BI7YPyh4o8Mf2frD3cEYEdw+4GJe3pj/AD/h7GEXK35HnVFy6/1uWNPMvlmJhyowCO31rrvBPiK48J69De3ChYslQzD5QSep9cYrqmlKJim2z7z8OfEG61eKP7NAmqFog094YwBEvuemSfxJz716Cmkz+KkW0062s0uHb57nUrxYu3TJB9D+QArktyvXoX0O48E/DTxCjmLWPiJoVhBbny9L07TrZ3hhwc5dlGMcsTj1J9a/LL/gq54j8V/CfUtOsfEGpWfirw54l8PQp9vt4wUkvwZ9gjJ6rshzk853EkhsC8FNRxC9f0FLmUrH4l/slftd+FPhv8Tbiz1nw+ui3v26RbXUbOYvFLav96OQ/wAPI5BBBCqQM7gOg/aU+OPwa1n9ofwp8RItO0rVtBa3NrNc6DNuVryR1Z3dUUknC46EjG7BG5j7UpuVdW3X9fgaqMmtD3f9rH4v/s0+LdD8DaxqXh+fQrbRNOtWk1+zszavbyypnynVgGaL5uSw6jII5erXxJ0T9nf4ifs42U3hOCw0vX7fQZLfUTiPzJt6LukSTkhCRkKrY9RnBbGm7Ja9W/l2No80Y692fL/7L2rfCDw9o/inw/rGo6fNN5MtpHOt4hdWbIO3BJBXBU4+nqrfPHjzw/4N8H/HceKLe+uU8PX89nD5cl3l3VplllRDyckCTB5wp7gZoqySvZXb/wArmsE4z12PtP8AaR8E/B74m6LoXxA+GuraL4XSyiW58StqMn2W2s9PC5fzXlYYcEKPRjnkcM3L/Fv9lv4f2X7O3hn4xeEdVtpcXNq+q6lJGGMIYsHLk4O0Er8rY5IxklWOcqlNRTb9f6/rYcNEm+51Hwq8OfA7xT8G7Gx/srw74z1mKR1ur3xLo8NzcoysRvJcHjJ+6B8rHGBxu+TPCvxD+H37O3xztvtuiz3unTaq0dtPpkgVbQMAEcBVOFGW5HTA6qCRxONm4vd/5m9OOtj9HvjL8S/gRd+OfBvxR+IK2S3U9rZJ9na0WK3vJG5ja7gTky7WAbgKCuWHG6uN/wCChUf7MPjDw/p/jfQPDlv4Th0LQUv5tS+G2lIL6WWJTK0TRM6iTeqhSGYDJ3bh9+uWyb0OuOkUmfdXhX9sf4L/ABF/Zl0zw9BbHXP7U0qPybyBBFPBaoqgeYSAEJ2kY3bxyCOMt8g/Ge8+COtad8Mfij/wkFj4G1n4eMY/Ou9NNy0rTOI0h3IrFYpAzKzkDCu2Qoyx45/EKMktz7y/a5+Dn7MPxn/ZW1T4o+ArDw3a/EfTtGtryPWLe4TyrdRNHvM8ZJLMsO9wPvGRVx1G7yP/AIJK/Hr4D/DvwF8R/CGp6t4k8SyS3i2+zxdZwKiF7i6mcwKrnCzNdNKSRkFyv8AWs5O0JfIbufNf7Qmg/sz2H7cng/wNfW03gvRviZJAbi98OurWxuBEJMurqRjDoCwwdpHB2Zr9Cf2Y/G3in9jX9trQvgPLp3hu1+HvxW1nS7vwjqnhDSFt0vIrx0t3e72ZVmZLfBJ3H92z7iGwvnYv+C13DWJ/SvqAjW9uUTzIrZJflDjGUOCG+hGDWTJg4OT16Kccf5FflUYctSS82AisjODLtjRh+5R/4j37c8dqHbO7yXVsfe7gj0p7R1EleR6X8IdPsL/WdQsIiqaoYHuVs5etwiLl9uepG0HHoPQVZ8WNaxa7bTxSTRSm3eGVC26NyGznHZhlueMgng4r9N4RoQWGU+p+Q+JmKnCtGmtrGYNsqOpwWRCeV649P1p3hbV0gurjSNQhkcFGVWAAyjH5SK+5jdwPxC15alXV45dMuXdEl2x4JAGPl/ziopJ0ubUvEGzGo8zcOOe9aQipHLV925zt1K0G9GUqXGB8vOOtcjqUqplsskinO7OOelejSgcdWcoxOQ8Qa2GsJLRpThY8ocdOD3r5/u55ZZp97qI3A3bo+gB+v9K9LDLlPJqyUp3PNtYs/wB8SsXG4nkYwc9aqadrqeEJ5vFN5Cl1b6Lp91Lp1rIikNeRRM6ttP39u3O3IA79q6Ky5qEkux0ZbDnx0IvrJL8T+db9sf8A4K7/ABK8UePPFPhn4cxX+p6boeq3NnHrOuXQ2NLE7KNifMuPlbhSAOBkkHb+RHiD43/GHxV4x074tan4uuLL4o6U8L6TqVrO8kVvHGzMtuQTloiZJM5OTuJBBAI+RnRkqlu2p/cGVRlRwdNSd2kj7f8Ah3/wU0/ba+JfxJ8HfD7S9Yf7d4qltrCHSLSKPUBNISAQjSRgxq+TygRznljguv8AV9+2D+2bqP8AwTo/4J4eCdQ19x/ws/VNCtoNV0rSLuRWnu3geRlVEkjZtpWVDIrISgB3KDxwVIcjS7s69WfhV4G/4OEPiZpEi6lr2liRtSs4IrO0udNkMVtHj7ixiVUjYZOdoy3d2GAOh+Kn/BbyP43/AA48SeBvEHhXRtUs9d0y7tNRt9K8JCK6Cyoyqwmkudq8t1G/PPyjoXGlVvoiPaRevQ+Uv+CMX7avwk/ZRA8LfH34XeGtb1rXZpLhvHfiq1F3EsbPuEcqNE5ikQvtLIMlQMAncD/aN+xF+2D8E/20PFWpeCPh78Hvh9e+FdLES+I9c03SY7rT7W1diGZxJFtYMquqgAHIweA+2qkZRbTeyNYJS3Prbxz8X/2JbPw7rn7P/g/xV4O8J6pqegyw6f4e0S2tdEltLdkMa+XawxwtEu77pC7uDtyQcfwNf8FIP+CNXxv+CXiHxN8XfhZrTfGT4U66k11fahqupu+t2szElissVuInQgJkMYypx1GMZc3KrdzTl6dT8Bom1PT7i4sNTtJra5s7popfNbLZUnIYHkEY5H8ug1hcMflOQ2P4h1FdFkmK1hnng5znCgV9JfsW/EO38E/tS/BjUVuHshpfjOGfUtSNx5awWhyJZCw5+UDcP9pRjpUzWlxU7Jn7if8ABxvpU+oTfAb4h+V5NlbR+XFInIMVzGWZlPpmIe2a/mWtt6AHPy9M7eKKSu9SndOxc80BXdnTYmRI+4YXBxz6U5bmMQmUyo1vg7rhCSFx156ev+ea2cVEOp3fhX4W/Fzx9cRw+APhn448US3CIbaax8IXDwtnng7Pnzx93qOhNfXfwz/4JS/t7/E6yvbfSPgleeG317TXtrvxZ8Sll06zhtpVKkRRKrzK43cnyuT3xxXPUXs4u7DVOzP7OP2C/wBmrxn8Lv2Br79ln4keIdM17xXq3h6XTpjpqyRQKj6bHbPs8yNH24QsWcBmdnbC5Cj8p9G/4N8fgPpniK51n4l/tIQaZ4Yupdv9gJ9jtYFuE4aEXcbI0rBRjcyg/Lz6Dkuoq44+R7bZf8EdP+CPXg+4kg8c/FPwVqd+lsryR33xGV5kXPACNPwG9QM8HBr8V/8Agrf+z9+xP8ALv4W3X7I2r6LHpesa6dM8QWGk6qLpJka2uJPPHzlo9hgiBIwD53PIDNpTqONRalctz6m/4JY+LP8AglB4P/Z3eT9q7wb4Q1H4k/2zJPresaroS6hqkssjHeA6o0rRKThQBtQAKcHBf9Y4/wBqf/ggrFBpljZ+H/BMNmn7mFrnwtGShPd1kj3oM9gox3A61m4zWtyXpufXf7IvxS/4Jn+KfjXZW/7MVj4P0D4mx6c8SXeiaVpyyRWjrktMkSibysANwSmBkhtvy4P7aXhH/gmX8UPjGz/tWjw1rXxK0XSW0SbW7m8NsnkrPKxUxvMF4kklywT+8CxCkLMtEJLWx8cah/wT+/4IuX2myWmleNfhH4e0+ddzOk+kzMQevL5yf5V+T3/BV3/gnr+xf+zD8Bx8SP2dPEGn3vjGa+ifRb/TtAWwlJOT9nNuEUSRyBeWYZAwQQcb2pLnS6lW1v0Oc/4Jj/8ABLz4Dftz/DTWvFfxa8e6r4e8Taf4wvbC0sdH8VS6fHbWse028nlIGDOVkB3OrAkA4xjd+kmq/wDBtB8Jzp+of8Ih+0D4qutUQt/Zd5qviO2uoGyeBJCYU8zjtmPI54rVSUb6f1cTd4n2j/wTN/4JEz/sE/H2f4qL8R5dY06DQzHHYLqMdz507JIuQUVCMCaUBCmFWQ4ZiRs+PP8Agpt/wRS+Pn7TP7TXiX49eAfiDotuviG2QQ6Nq1nNIphRSsEarGyjoWcknG92IDZGyYyUdWifI/Knxb/wb+/8FDvDjwarpVl8PPG8GoDYmg6Nqdza30TjuVlgKFMe4YZBPAyPzy/aI/Yq/aQ/ZU1PRoPj34EXwW3iG5aDQfs2p/bY55EQs250/drwPu7mbnsMVaqQcbJ7mnIzhPA/7O/7QfxJ8Pf8Jb8Pfg/4y8b+G5I5mtvEHhvTPtFqRFI0UhymeA8bj5sAnp2rMvf2cf2lfDaM/if4KfEHSPtquNJ/4SHwndWaXcgBYxwyPHtMmBkKCGI6A1sne5L0i2f1wf8ABtcni74c/Bv9p6x8Y+D9Z0S4n868l0m4i2TmP7KAqKDjndbyA5xj5c8kgfy0/tqeE9a8L/tnftO2M9hd2dpP8WtYvbW9vLR0SSO5mLKVbGGGCQemGBGM8BULqoPqfKUmoW9iZJdUvtNjWJN+IrghiAOgUgdu/r2qxoer6b4ptbm80W4kuIrSTZclrdl2kYPp6EfmK69Yu3mJqxeubmws2CT3kEUo5Eck4Bz+P/1qtX1i99p10Zk8i3EB+zSSLlZpCPlC/p14qvP+tB2aP7pv+CCs88n/AASt8fWd7JJBfXOiatcXbxN+6iC7lXySOSpihilDdzITX8MOvXlqmseKszW8TweMNXa5DShShNy55+vX6VwU1ao0JIrQnzNp3l0XG3a+fz/z2q3vdSWYbEx3OK3TuDTRPFPuYNHIi5I+Zhmv31/4Nx4/BkH7dWnWeq6LpV/c+IdHNve/21ZmeWNZJCZFiDDBSTZbybscfZ9nA3A8+Ifu2LgrM+VP+C0HgsfD3/gp9+0rpVnYQaRoviC403U9A0+2jCRrbCEQ5Rew3Qt9SMmvzMjb5VRlICj72eo6cGlGTlFJFy0RW1Kzuri1aSzXzHtiJCjLw2Ox5A646/pX7AP/AMFSbfTP+CXer/sO+JfBvi3XdSvdB3a34jstJWewsPNcKlzJIshKL8saAsgG4Ekj+LnxFOVk1uOJ+QsNuQpmhIFo6q1r5bgjYRkEEdQfx/wqSSRK6pPEJYnYBo5QGVuc9CKhu6NobH9RH/Bv7+zpefHDSPiZr3jebTPDfwR8NmW1m0DUoW/4m2nSxKHt4pQ6+XGlzYREEAlUG3guuPj39pb40r+1V+11+0BP4NfVdW8M+Ddel0PwL4cur3zXtLPTjLHM0SD7qzSwSTAehVf4AB501ZlPQ+adAmC6hJ50L2k8EwDwToQ6EHkEY/2f0PvXKftV39rJ4K0SW3nd7ifUBEbIMCwyuMgD6MfwrzadNLEpeZ2Vf3dJM/NmV54AZFmbaoHytnkfjXC3+q3yzF0eRInJyjHAJz/jXuRppxOGMuZlyO7uBGquzOrIP3gbpz0H4/zqKwZ3v7RlcgpdruGeSc1z1o62HF8x+uH7OlnZ38FhHdhXjVk8yNm4xj8fQ/lX6XafpvhrTbIq1nbRxFN8ly4wowOme1eLiVb7ztpswG1PTdQ1CO3srOzWNGwssUYVSfQep4//AF16tp/h2Ka1cXKxsrxg7jCCduPz/wAmvg8+4nnluJVOOr6/1Zn12WZb9Zw/M9n/AF3I5/CtmkfkiCNERfkRYgB9celcb4m+Fltf6cJpIo9xQnAXGFH/AOuvBqca4qL0X5f/ACJ6Usopw3/r8T89/ih4Lh0HUZZrQSCR25QE7fT+VYfwys7W91+zuOt9byFVGccE/wCf8iv0jh/MP7RwvPf+vuR8VmlH6tKStofrx8PtZsNF0yy/e23mJGplVgNwwf8A9mvs3wJ8WtLuUXTLiXaJNoiEFscDoPvYx/8AX+tfqOSY6GCac3ZLU/DalfE5hncqMNXfy/4B9Dx2SXFrDeQhmhmiUq7LjJ9DjpWVeRzC2mEQG7BDxlcnHpiv1KNqtHnjs0VVUqNbklutz8Vv25LN5ta8JXVkJgLPxXA1627YixLghm+mWHuW9hXtOoM1n8IIbi3ZZrYmKGZchgdy5zjsVI/WvDzCNoux7GFnpGPn/kfgL8f7hP8AhML5jGwUzOI1AAzz6D6V883JGzJC/wCycf59K/Jr+816/mffUuxhM2C6YbA5yetUztBZ8kE9eeOKmbtodexAxDYDEldx5zjj1qDcBk4JBII46n0/SshpXJl+UcrwehI/z6VYRtuTnGPaguC1K0xLOCGC+gY05H3EbSQ3H3hmg1asQyTZIOC2wZwBnn/IrP69R3/yDQ1dWNoxUSWCPc+7bkLj7ortbENCo8skfLn5e9YWaVzqgm1puaEl0RgMjbmI2n/CtPS/COu+Ip0TS7bzwXG7IKgAj1qWvdCgqtfEKlBXcnZH018NP2ade1S9s7q8tJIpVkVkhc7uexPvxX63fAj9lC9ldL/Wo9lpwdsMOXOAOAP8/j0r4nPMdzXjE/uzwS8OfqOFhisQrTa+77pNfgfqd8LfgomlhDZ2yeVtARpIdrAccfoeK+0fDXg+z0q0UFQJmP8ArGjAx64H4V8f7OTqXuf1Y7Uo7bHUR2kcOF69egwSRVr7SI2GNu7jjH8666cVynm1KnNI0YmwoYgEgkscdM//AK6R5iecY5+XB9PWspxMdnZlc3nlZULlWI++2T/nis2e43s7f3OhP/1/rUOnZXK5XGdiB59zBnGSo/Aiq0sFrKh81QWyT8o61HJyvU1Ma80iBwRENrOOQq9P/r8153rXhfTdQie11nQYdWtvLYPujUPhuPvbT+v+NZSpd9joi24+Z88+Iv2QPgp4h8+9g0CLS9Y1A4aW3gkikU+u5JAjHp1TPrX5v/tB/wDBN/xvqFte6j4A8aXN7ax7mGmahp6l42zwA69VPv6/SuV0o3bscWLjz0pR62t+h+Uurfs8fFb4aa0V8TeGL8rFdnfd29u8iE568L/P/wDV9a/C9gr2QljaOc/L5bIVI9eCMg142eLnwra2P5Pz7LcVlea1FVVtfL9Gz720Jm+y26RplUj67e1Y3xFuw2iTGQBVAKsMeg4P1z3r8wjC1ZHlczZ594cjjNjFKjEb1Ugv3z6V06SZUEHqeeKmpGy0OiKfXcV35CkHaOWO7g1UkZVLGM9sksf6fnWG5Ww1YkyZgDv/AL3/ANaoJw0jqUb7oGEx1P8AjScLMY6KbcyoVYhRycVanYMhVT0BA3Hj8qh6xDYzcoyx+YoeXggBakbGG4BwD2oS19Ain1OVuSkcjAKWXJ7VB5hQZUcbj8xHT/CiEZROgrDG7IB6jjNNZsEKoB5O7itt3YQqZwQcknoqnHTvRu5GSc56g1m2AAAlcHGG9O9aCcbGLYKj8vSqvpYAC7ArE8Y7/wD66uQgNgKrK2Aduf1pqWwF5U2Kzf3Rnkc1i3EgLsQGXkYBHU+1NK+glJpjcqAu3O7P3W5qJ9xdhtJkx0xioejHJaGrDgRBgwZgPmGOajlDblZWwh7bsdOtD1Zk1Zl+JtqhTwAB82agmbzNwwQwwM44o2YrXKzk7GOCQCcYHSsadt3BBO7qoPOK6N0OJhzHBJYc7Rt561iyybW2k7c9fX8Kava6E9EMVRlAQ3HPBxzU6gPjliOMfNitYfFckuxueOeO/wAvIqwMjkk7s46dhWlNakTWhdiU4AAOc/Nx1/wqKRWychlKdfl7Vs9DkluNK9OTx97jpU3lF1LxgfID2/SrjvZiJ9NvRp15HPcrHJbo2ZFcYHHPNWfF+uadrc+iSaPBDHM8c7ak6vwvQRqFz6A5/DjvX2mVpLLdd9TwMcn9bSOLhX7NK7sC7yHqT0FeNfHq5c+FrnzQEQ2rY3HuB1xXkx/j6HTWXLTPHP2YYvI0gTsrOHuHIPoNxGDn6V9TXKtKWEisNo/gOCfat8RFt7eRhSva5Xitxv5yVQ5246Z4pZ/E7aKzWUN2Yd6hpI0PDD3/AFq8LaM7sdVOSsYULrIsk6oS0r7pMit7SogWD5Ibd/kVxVV+8Z2UJNRSOvVWXOVA3jpjHPpTtqIMgY5xtI/irkkmpHZT00L1tzIG6YI74/OtqDauMn5SeRu/n+VZTehq9xXdlJKkFRgMqjvWfc7dpOACBzkVle9wasUCRn5gegGSaouqjcNrZJ446e4ppMunsQ/MMnYWPOAoqxFuVVBU5J4Zh1pNXsOfwlZvm34PIJ5B6jNUJ1wFyRt6MQelOy1IWhnysMDIPXgZ6j2rMmB4bDIy+35ZP41pFXVxPR6kW8su1sBkJI+XrSAkscdB3xxWkNHYLNFyAMxBU/dPIxWxEoYDAHA5GeuKlR92xJeIC4ypC8fLnkfjShW4Zf4SRz1zRsBHjGFwyjPPrn2p/Qkj5cf3uf8AJp2SAhkPT1HtUalvuHhdxOduOvWlYCSNiAV25BzyR0q1CGOQgGR6jrQZ1Ccfus43ncoyPf8AziqTcOQF57Hg4/D/AD1qloQtblGQschc5A6Y7VQuWLx7QPmXuB79KunpoF+hnSfe+XOeAc0xhwNo3H68VtUXLd/1sBAXVW3ccH1x+FTAdWzuX0A6VpCUowuZuPYmU8IuD9COTVjqAOMBsn0ojsZk0QCYHLZI4B5qZz5aHA+bOTzVIR4Z4yd5DLFIwP708E8jFeVNF5tzCFJH74ZAHTiupR0t0OSd3I+mvC8mzTYELJvSIBcjg10q4kwRkc9SeKz1UmXBPlCJdzlSXFLInykYI5OMjvT3k7gtDNI2NtCkMSQCc8981fiUhQCrbu3Hf6U/e5S7aakh24+UDIPZqrSjON3y4H51TsnoCVjOnO7KAHbnjnJrGZlDHhtw689am3Q12Kch2gbUJbJyx7VTMhjxhlwSc/L0qJLq0D0IgqqxDHCtjPNLhkwM4AY9VxWTfvOwEG3YxJIKEdcdKjZl3Pweg6HkUN3dgGFtm7Oc9xn3oD7yMHaysMjFWl7r7j2Zfto0bb8zrlvTNb4i+TnPPAJNRJtTsDLUYVQevA+6T3pZFwVzjOf4jjmlbW4hNny84B3fKQcCoZBtBDNt/CnpfXQd+Urbgz7QQ2Dng8k1BkKcNn52IHPFVrEzlFORUm+6SCOT97PFZz4DEOp4IGc4pwd3YldTOmbJOAOCed1UZDhThRn0x1FbbIUk0hhVzsZQT83IFTxBYyTwQfvd/r1pX90a3JVbLAZHB5AOOKnjU+aDhgARk560RbQS+I0I8giQgdR8rd6lVsMcoWwecACh6yFK8dC4QXGQQeB901GyOMFiQu7gjPPt9aPQlLuQkfOcD5cgc88+9I4X+AHLHrnihbamWid+g1jgEkEsQO9WYwAQMYbjoKG+xO5Ph2U5GfnPRcHHtWfJkAjPptGeTQ9dQ+0UXYHcoBPPGBVBwGYqQcLgj60RbTuhy2GybSqAkjBI6cCqpy2UBIKd66bWZnTjZmPqO1IZHkUnBHCnAwK+SviFJv1kMufLAOyPb2r63hr/AHtM+Q4n/wB0Zz+ilnlJbG1SOAvP4V6hpaq2D0AIxxzX6lK9tj8ifuux674ZWKTA2uMOOGOea+sPhtLvmt1ClUBA4Oa8vF2jSdhN3PvfwTMY7aGEoxVwNr49DXtdmPLAkLl+Rs+XJHqK+TqSSmYWdjobGSSUKshON2MBcDPr9a6O2iEav85Zj/fH8qw0sJK5Mo25JY7ScbMU7ZJsDL97jjPbNYSd2PTRMscNs4XJbsOh70jq6yxsoOUPPFSrgpF25cbCWUrsAy4Pr3IqlKSxQBvmP3uOT9aElHctK5MkQABIwzH8q0FHl4yDjj61K1mXKL2HNMvzZB6gdKqCX5nUbtuePrWuqWoXbsHLQgiLce6MecdqWOGFcEjbvbAGehFFm7JAWli3bjEoX8KaqIcbs7g3yj196mneUb+YFEs5mYeh6DqR7fhVoKvBwCfp2rS920AzynXc2889Bj9anRgduEG5T83HP51PVjJ4/MZwChwrenarxKNtAV1x97J61pblug6jfn3Foz8uOVC8n8acvml144ycjHak3YNtSdYt33m/i+YMBVuNeDgZAGBxipqNc2hT1LoQrGN7NvB6nrVJ5NpUE4XHynZ0NKzS8iTQtwkscfmYZgcemBUzRJiRQ7EZ43e3vWYik8jLwAT70i5c7vm65xiqjuUlqOcbNvBYknjvULyeWyYGAzcZHX/69JpoWyKzTKzBVU7s9M5H40tt5sUhJBd3JKfNjHHT8jUSVyJ3UT9V9xiw+FAHTpz/AJzS7mYJ0PPpj86+pex8yPXkZUEfN/Fz0pjZxheOOhHXmiK0Afx6NntzQecc457iqYEqKVwQSDnox5zUqnON4PHQqO9UkA0MdxUE9R1qQELksNxxwAKVgH9SvJGD09aUISf4mGRkgcVeiYCliudwx9FqBmyQP1xWUm42AejEHac49xUjEL8u1iM9hTb6gSLu5OD6YzjNPBwWHAH05o8gGMOvBx6kcD3pnT7vUdc0gALuYDlsjODSuuNvAzn061VtAFCE8sO/ANSMyhRubaFPVug+tLYBOFw6jcQ2evBoHzbmOeB/CafQBdw3HgnbjjPP/wCuk+6SwJ7de1SA7kEj0HO400swx8oVQe/f/OKdgQo5w2B2HT/P+TSqMsoAP3+uaQ9difbtCgtxuPIpNuQT1Ue1U00LVCuu7O3duyAVJ70DK8YySR1NC3IaI93l5x2OASO/40/KoBgqvqW5pbENihevIPTkDgZo27VKsRjnpnNIS0Yd84I+vr6075Tuyc+gA/z6UwGlTnB4IxzilxgLlurd17UIGrDg2FIPp6VIB5iEZ4HfNDELtQ4XJGPvc80ibkYqp3Dv83SjYY7Oc4wvzYAz+tKxZSVAx/vDpQBIhBGCN3YDPU+lOI2/KQVB7k/d9zQAjDf0Kqy9Cy9ccUioBhmyzEj5QMfhihu4iSMjzF2qDg8ZGf8APeh888beME44oWgEIG1iCcsAelNG5ccEE9OOtD1HYceFCE9/mIpGZMYyeT6daAEGOMDkHHWmruUsQCVB45yRSvyyQDnIJIIHOPvimu6rwCCvrnmnd2EIhXK4J45z6UpYk7gOh654okA4ORkr1AOeP8+lCNtHO78Km2oFnbvUdx7U2NkZzCRlugwO9EtVYA8vg7uMflS7lVlBaP5fu4GKabaAV9y7flYsR2H41O6EJkA4xzuFACRhm28lmz2HFWGIT5cAyhumePyoAmy5xvAx06dMUfNHhgPkGOdvtQ9AJ4nB6sOQMDGCT7UqkMXZAV5+veqUbgPVlJIwx4I5bv8A5FK6BRtYgKOOmCD9auGwHD+NLk2+iTXiTxLFCX3eYwAIA5yTXxVqWpW/iXVEhW5VJnlwlnbHOecY+vH6nvivockpuVdy7IDvX8HRjSL2KOYQ3semMLWKNQQZSPlHb+n1r81vBfiv4qP+1DJ8OtY1LUf+EYj0iSQaXBCFjkkfIUsQASAB0JwTk9vl+zhsh/ZZ+uc3gbxPZaDBfPo8kGmz2avF9oulEjJ1D7OuDgnnHb1r4J+NHx/u/hhDd/a7q3GgWMpkvLXflRIuRvfseFPfAGfqLitTKyjM+IvFf/BWvwANGvrLTNT0LT7myRwtxY2Q87aM5Bbsc8YHp9Qfy8+Kf7fGsfEW7vBpurag6TI3lTzwOu7cSe4Hv7e/pbiru5uoO58MePvG114u06WHXLtru4u5gI975Yc5GPpjP4dq9v8A2Z/gxceJtYsblbDmeYFf3Y4XOOfy/wA9uOteG257WHp9D+lP9nX4SL4R0SylmSKKSOFflWMFie9fUcrZYDII47YxXg13zTZ7tNJbFRmUtt28A9qem1sYBLA9jXn1NdTqplyJvK+c5+UflivPfH/xR03w3pxjhuBFc4PJcenUilCDlKw6kuWF0fIOt/E7x7e218WjivYDBJ9liABYsASo49/cfWvmf4meEPiJ4m8IXd7P4rtHmlgYP4XOnASAhWbKzs/PTgbRnnv1+vwND2aSa2Pk8xr+0qeR+avwr+BPh/wt8StQ1vV9MsLFJroRi4uLNVKMFOfnH+6vTk/pX7a+Eb/SfDXhXT5f3D6eIRuktyrDjgjOfp+fvz60lyWTPIk+Y5zUPj38N9PsdSmn8SWtrd6fv22sr7FLD1Yjbjp0JGevIxX5nftR/H7xFqloYfD5uNQl1glbE2MZZE92YfXv155xkh9Sdj4g+H/wL8UXmoyeI/GmrzXt5dt5ipbkqIxk7Vxx9OOv5Afbg1zTPDemwwIRCvkoJkUHPHfv6+1Xye9puBxFlrMPxU1xNI0jTbm8trKfZO5gwAeOST+H/wCvJr6x8N+Cz4UtZI49KmBs418iCKQD5vb29O3TripktGgON8XeCPiJ4x02809tQOmf2hJi3Frbh/KBPf8AvemTjqemePIPAn7AHxF0PWbvxJrPi6TX9Qtd0kNvNpCwKkZPT77c5I7jPbHApfZA+2dP0uy8GeELMGaI38CGO/gj4ZZMcPyBkZwCexz2PPFaP+1J4V0W6uvB3ivWU0uC5j3JPIJJYI+cAvsViq5/ibGM8Z5FS9NSr6WC7uNN1L7Re6f5aRuxPnxT71OOMggYI6/h61x2g+JdBS+y+tWzTw3DJ5Rm+ckdh+I+o/DjO129BPVGv4j+yXN9b+I9TlaIW0Rwq/LvUgZLH6c/ma7DwJ4qvNPuYzbK7Wkg/wCWaZU54H9O1RL4WhrlUTsPFWq+E4NZstTu9IRdUkiVLZo49zu2csMkcZx264Gc4zXS+J/H3wn8ZeD9Q8NW0dl4b16x04HULzUrwRW8eP4nkfGOuM9+xLA7k2+UjWKP5f8A9sbwT4u1j4lY0HT21jTNPti9vJb3CvbTXfmEOQ4J5VRlegIfgnHH1P8AsJ/GXxRpi2nwx+Ils9lbwXKJNF5xjeSJQcMG6FwpJB6EjPcgbTuqV0NOx9/fG/RbLw1plxrVuZpIZ1cWc9yoySBkZwfof85r8Gfj54pn1/U5Yb2BXXzW+4ADnPX/ADis7c0dB6pWNb9kH42ax8KfHi2srfadHvZVyJV3LCykENtIII2hhx646ZA/rA8HQWuu2dtqGnRwvZ39nC8MsSBcbkHP6j3+tKbsriNi4WbSmdLZxMcnczjcAfw7V2WhK15brLHMqlGHmLD/AFrm2dgPlv8Abe+C1r8Y/gz4hsLKDb4j0+ykuNN3IGLPENykDqTk5x32jv1/mN1T9mT45aNa3OojS9C1a0sg0lzHbLcW8qLnO0CSMbmHTPC57jpWlN2bA8GEt3Zak0UjG11G1uC0cLDDq654x6jB49vy/aT/AIJl/tY6VceIrv4IfEGeazMEdodO1S4TaNztjjBJK7QhP1yBwRW1Zfu9AP6h/Enw/wBc0Xwpp8ngnU9Iu7XVNIiuCsrCQuuMMqlcjIPb04zzX8uHx+uvjd8C/wBu/wAHeJPBdnq3hu/8S+L7FIdYa0P2VvuFg3TePmYEZyVJ5Byyc9mB/VdY6zafHLwaknijTrTT/EF7ps0EtxbPlLkhMxtjH31b5S38QweDmv5AP2j/AALe/CL9vH7JoTS2X2hre4WSBMJ5oICnj3Ujr/Qgja9wP6LfiRaeIf2jv2Ibu68R6e7eOfA+mIy6tneZogjCPdxnI4546KeDkV+I3/BJn4u3Xw2/aj8TaNq7i0h1HxBnUrCVirRFso3UcA5YY6g4z1NRF3OeouU/vE1C5kvLuS/Zo2+0yFlMHC7einj1XaffNVJZMruKnGRjC1RxVNJamPLhWctuwcDg8f55qzEmJCxLYVQWjAOT7D0zSJSufid/wU5sDF4g8FX+wKsPiqFp5842qvL4Pr8x/Ee1fr18F7mO++DvgC+ikRkfw/DsbGD93B/LFO+ljWWiPQTtZCMEjOTz1+lDrnhQexOBSMdysed/LcN0ximkOGbA5J6en+cUDY/7wYAFDjjA5z/nNSrLnbH8y4xwwoFe5aiYM23IA4AGOa0bcBcH5jzzxQB0tmzbFHIxk4I/WtqMMEAGd+49un+cUpALL8qgcf8AAuoNYOp6ZFf21wu+K5WSIj7GsgMrD+LjOe5wKxkkmD0Rh+I/il4Sl8LWdg2uW2n+IPC1uljqfhu/Hk3ksCKQksWfvIVGSwOAcg4PX4G8f/Em1tk1FvAOuSWX2rVkklu9MnbyvMRgH81RlXwMoeuPUdajllHQ0itb9LHi/jnwTo/xutxqkk0Pgfx3pylz4wspyI7uZQNjXEAPzBtmGweeDwwBriNJ1G60601y28Tw2Mfi7cIX3EvFNIFJEinowOQc/wAW3nGCKz92X9f1/SNZS0Mb4U+M7ODxVqmieKrWO2ikljMGnyXAjeIYyHjYj5kKhsemPqB2/wC1D8KorHW/D3xp8KSXzaNqVxaWXjKCG28yIOykR3DYPY7ct2UsWyFDCIpJ69TeLskluUvCVrrcO9bi8kv4JpEFu0kGzGST688Y/wA9PrnwF8Nbm6mttVv7J3htrlFutwIRUP8AER6cdcemfSqXxW7Dk9T7HsJdL0XTrezsNPtGv2idG+zL/CTwBj27f5Pll54Ku9X1i41DSdMk0icJvuL3UdQMSbschScH+E++MDk0S10F1sz5b+LvxL8e+A0uLG68YeJJUtd5gFtetiJcbtsb+mPfHpjBx8X3Hxr0HxdHcXOp6trWq3MwZZ7p9ZlLqTw3J/i5OenP0xQtCmvI+IPjEvkatZav4avNTawgZUn+0hTI7k84HPAAB9t2OwNcZA39rSSXt1fNf3IP75Z02zKG9D74H4itYx5QduVIqav4e07UFjubqR0Zf+WsL7GHuef5+3fBq3b/AAq066S5vdL1N/7SWMObW4nUOygjcEYcbiOQD1x16VRNtD1HRvCOpXGlqujQrflQFUB1jkc/RiPm/rj1rzTxhfaz4KJvrrRfEkcAA86/gspJYrbnBMjICEUcEk8cj8AxaO58C/GXTL5BpOr51uaQRvd6VbXJtnlKn5HilXlJBtyGGDkV+iHw5/aU1vTX0hm04a9o4nCan4f1yTzmktH4O2QjKyKTn0bkEYJIaTYXV0j7M8RaLB4g8O2HiPwLBZr4YnQvJYRzFTBgANCFwSCvo3b/AHga+O/EHjbU/hpetNplwdP07VDcLrdlLb+Z50fAwGPMZBx0PTIIx00p7CjaLsz6Q+FviOx1vQJ4VNvaalNaNPGmP9cNpGz/AHgOefvc/j+TH/BQDwpqtx8L9f1RoxCsuvaciTBdwW5NyohA/wCBEc11Uou7RjPV/M4X4AfD3xdrFpYswtbhmtE89wwVi+epA9fpz+IrvPHPgW/0uU2mp2klpewpzEzbsgjIP05B+hr18MlfQ8yq3L0PMY/D0kMgkdWEOOcrnI/yK53xTsWOOAYH7xeAuDt+vrxXTU1i7GUdGfd/wOlspfBoExIhVEENpEwXe4+6x45wMgdK7641Oz00mztvD3iDxFqM4YpFpOoJDEkf+0W4Hfvyfpkcc9JM1lofSPwu1TVZb7QNPh+G02nz3o36jqniPVrZoLSPkcqkjFgQq4GOSyjGc4+UP+CmnwW8FfGL4fw6Z4wn0zRFs4JzZ6vHMFSCdUBTbg52jyz93kAgjnGc6LUZ83Yd+W7P5gP2S/2LPDHxF+Ilz4W8TPbQWmp+ONR0yz1NL0/vBDcSRQvvU9HEaHOCACMAggVlfGr9km++F/xuj8IxPp2r6J4VuZbqym0y8e5VpGlMcWcsTw4IwzZHynB3Lj2oVIVKj5ey+9nQouMNdzpf28P2M/HPwt0+FI9Yj8QeG9XitpI5LhyyrNsRmZNqbZIx5mB6FQCxyDVn4Z/sgaj8XvgD4a8P+BfHHizQ20m1Md/Z29yYlu+M/PJHGxX5XGOOjbRjjOE6qcXbU66cUtXt/kfIfw0/Zh8VeEv2mPCvw51XSZrrw3Pr7tqeo2eoBoYIo1x5pbYAzglNvByWTAIGB73+1p+xX4l+Fvirw/dx61eeMtC1jXLW4sIreYTXNo3zOgKKvyjAOcqccEHBUg9tTklFvd2BQnFp9DP+Pf7Pvj7wr8C/DviuPT7uPwt40/1QIwJBBMI3BXd8rBip+YKcEdBhhr6Z8NPjxrv7KOp3ENxqH/CvGhtrG20iK1jI328sLCV5Cm4KTHswCASR0zWVSaknd2s2vR/8MX7NOJ5n+xp8P77xx4nX4d+JdQ1rRtE1rxRHZy6lpt39nliE0ipuViDhQxwfyx2H6FftJf8ABLSD4VT2PifwT48PxAa3vkN7D4pvoEYWxxgqyuQARg7nPTGQM7hjKdq1vQuMW7NGN+2b+xddeFPhf8Pf2irK9ttVvvEGoW9rN4c03UPtDC6it3kmjUfd2hoigJ7bc4+Un83fHnju11jwvbaSkMgg1GLdeQSZDRZBG0gnPPPB6frUUpJST7M21sj9Iv2APgP8NP2ovgf4q+E+ra5qfhPx74VEF14eutC1sWT3PlKw2ujKVdSGRSCMnYu0huT89/tW/safGnwn8KPFPiKw1rSvEnw/8K61Nb6nNEs0EiTWw3eWcgKzj5SChYZxkqStefVShVa/rUdtPM/QH9n39hT4rfHH9gr4b+PvA/i/xLBb3Ggk6z4WbVmLXGoRq0c8rwqqmSMsHITcdoYAAADPxD/wT9+CfjZ/2y9f+DM1xJceFPGnge7tdT12yUxW9peG+hWOQylSqyD7Owj4JJztyOBCSldeQLezPUv27f2CfEfwQ+MmheMNZ8ceP9am8Hvv8P6feXcIuZbx33STzXRRvNjljeNQq7Coxh8nNfRv7KPxcHxa8WfDvxdql9cX+o/CTx1pdrr1lfQ7rvT47a4h5D/88fLuywI6fOCBznjxVnBWE27H9h13s26fLDGyTXWi2UtzCy/LG7xKdozzgAr+ftWQFYZB3KW4wB/Ovydwca8l2Y1q9R6t5aussPm+cAFG3btIOQ3t3qGOT5ydp4GMOOB2+lYVE1FmkLlmHU9b0O9TXfDSI+p6L+//AH4wrwlcSAHsduRzkY4PXj17w/rng/4x6aZNBvLbRPGenqW1Dw3fPs85+fmhyepOeDz1A6Zr9X4M1y1+X/Dn4n4pR5cdSfdHP3VpcaZerp17bywXwx+6YHJAGMj1/wA+9cZ4oiure4s9WsHcSWbYuREP+WZ657449/Xtx9xTjfU/F5X1Oyiv7fXtIS4jV5pYYMPJvyFHGMj68dq85ivbjSry4jkYtbvIMbgSo56f59PrWtOKUrGOJVophfSiRmkjcNG5G0r6Y/z+dcpqLq8LbWBIBwGJ5rtgmjgr6RPKteZot6hiWYHnGcDNeVOu2fYrELI4ALNkYr1aSVrnjzVpmLrdp5GyZ1IUEYZj8p46Yr5E/a1+KGkfCj4G+PvGl3d/ZZ9O8P3SwyFhtw8TjGD3ILZP+TdWKdBnqcP0p1s+oQjvzI/iagln1C0trua4L3FzH5l3K7Zd5n+Z2J9SSaSZCcsQ6DHUuenvz7187Pe5/cdowgfvr/wQN/ZY8K/EH44eIf2iPiTNYzeH/hPAkvhjTnnVmN0YQyzsMHhUcEA/xMrHOVx89/8ABbL9rq++P37VniD4ceHdYabwH8JoP7MtbeJ99udRcZnIGcNsjYR+nJ9MjyK9pVdN1+aCzR+OemaM8aIZ5DOQ3ytvPJ9a6jT7VbcmMPtDyZ25Nb04x5UiI66I+vP2Pv2VviF+2Z8cdG+DngaweDT3utPTxV4lnjZIbC1lZjJI0ic5EMEhGCCX2KDk5X+zn4/fFX4Af8ER/wBiOz8MfC2y0yPxvNIbTSLSaZX1TWtUngYNczHhiVKg4yEjUBfu53c9Z8vu9f8AM2pxttsz+BX43/tG/GP4qfFXVvir4m+IHit/FGr35uN9hr89slmm7IMRR1KkKq/MMFsfwgAL+zf7GP8AwV71/wAF+DpPhN8Z9QvvGng+70wwzy6hAJrkHbtEjs5HmEjI9+eDkqVUpqMEy2lKJ+I3x68ReGvFXx0+KPiHwejWfhfW/F17faPHckFgtzPJK+7HHDycDkAYHOM15gJQMksu1edwPGK1jG0LMmTleyKyvqE7SC0sbud1OSIVBGM/pwK+lf2cvgX8Z/FPxd8L+IvDfwm8a61pWnT2ksGoWnhi7ktZj58ZLGQQ+WoRfMOXYLkAk4yQVE1DQIxtE/ri/wCClH7Efjz9tr9lz4F+F/CD2OneIfB2mabNrf8AaVy8EyrHb5VRhCTv8xyRj+EA7c7h+X3g3/g36jlj0+++N37QcfhfR5UR7mw0w/2a2MZKiS6BfOMdY+vr0rKhUhThqtblN30Poi9/4JUf8Ey/hL4M1+DVviRoPiHV7KxLae1742MmqXEhXJkkuIDCOo4iMbqcdTkqf5wvg94w+HHwP/aX07xBqnhqPx38J/DevXiQ6DqFstxBC6SIYpiHDAqpRivXYSOqqTVwnzystytmf0g+Iv8Agu98EPBWg6Vofgb4d6Fa31vp8YkvI7Iy3CqF+4q7FRQeckjJzxkYY/H/AIq/4Lx/GXX9b+zeGx/wj2kzhka2gH2Z2XttC5x09j7HkjONOpLXoYTl5H70f8E9P2ofGn7Qn/BPb4ifFLV7ttS8ZWsniWKyv4XcyRwxxERqrsd4wQOAeCT06D+ML4k/tbftEeIvEPinQdQ+J3ipNOm8XX00q6frJtUnVJWSNp/LVWkcBeN5Kr0QKBgZ06V20+hrfqeF3XiPX9emml8S65qWs3L5Ivrq8kaUZ6/vN2459+vtnFc1HbWKak12lpbJMW/eTpH+9ZT3ZzyTz1Jrq5VLYaskzVFysDPNaTXttcPGUk+z3jISp6rweM89KpTNb3KARCXfwBJ5xyD3HBz1/nWfs3roLmSP2J/4IBaXCf2/vA8C3M1rHc6DrcbyxXjhneZY4gJGyS4+fIBJwwBGCBXSf8HCVpp2qf8ABQbxBBqtpLqlpYfDyxktLJrxoo1ujczKZSEK5JA6dDtGeBWTpx5wV2firZW8YQ+TtRhkDcpb6cnn863LrVdTvtPh0iTV9Qj06GeOT+zIdQlW1Zk+6TBv2Z9Dt45xjOa0UEq1gvyq50GgfEv4leCIb2PwF8R/Gfgy31H/AJCtlofiGeC3uWXo0kauAWAyA2M445HFdbZ/tQ/tG2hhjj+PfxbVYfL3R6V40ktUVFP3Qqfc+q4bnr1wQp3vbcmcmj+jT/g3k/aO/aG+K/7SPxH8DfEz4n+LPFfgq18G21zpGh634murtkupJiAI/OmcgmOGTnOcHnPy7fE/+Cn/APwVA/a6+B/7bfxN+Gvww+IaeHvD3ha1sbmwsb2zkuZmhkLAAI0ojjYhQxLIzZfk8KF55xtJ22Q+h81+Cv8AgvX/AMFE/DMkstzrngTxFbY2+dqtm0dyUHbfGoCNxnow/lXyz+3B/wAFGPj1+3baeCtI+Kqafodj4Sv7qez0/Rdba4aW5mt2iaeaT7PGcqskgTrgMQQeWrWNPla13KaR91/sX/8ABcPxL+x/8K/C3wUsP2b9D1vw94Z0yCKLWrHXI1lZEjCBI7YoG/g5d2ySWJyxJP3Xc/8AByp8Hriytrj4h/swatpill3XF3oUF55Uo5BSSK43Dp7HkZxTp06lWTSJVkfuP/wTS/b7+EP7eHwx+IHjz4eeCYPC+n6P4ZvbeUahpvkzm5j2/KxVixibO77x5jxnIKj86vG3/BY3/gmt4f8AjJ4u8BeP/hZBFrWja/e23inxEPAarBO1rNJA8m9bv903mQsnmMN7bcBcgBcnTmp8vVDvym8P+ClH/BFr4gRTrr2hfDaK0MBQPryW0WM52/K6tg88kj8+lfzM/wDBSj4k/swfFH9pT4Waf+y/4g8O2Hwwi1RB430zwHcQjTWtGlVZJZGtxtV1TftGCWBYgZQFtqcWqi7DulsfvB+yx+y1/wAEWfiT8BvDeh+JtV8E3XjzW9Hh/ti+a2vNTvReFR5pmZXEkBDh8IHXA6YByfWLn/gkH/wRM1q2Gn2PxCjutO1CDbbw6X4ku7qFL0ZBe4EDZDAnhN0bLzknmudVqstpfgLmsftX+xh+yV+zX+zr+yt40+GPwY8e3Enw3+xX8cviCW+Elvpss1s0ZMzsyuY1CgnqV7lQoC/g5rH/AAbS/sr+PJdR8U+Gv2otV0bxNrV60+r2+kataSaYbp8lhGZIN7KGJA5XA4wOBShUineWoI+fvEH/AAa6ePLO4e68H/tkeBJbKwHmy6Jc2gN0lvngAKzgA4+8yt06dq/Ar4k/sufEf4Z/tc+IP2Rzrfhnxh4307VLG00PUrW6+y2d9cXIlMUTNh/LbEJHQ7icqMFa6I14N2SsF9z7R8Q/8EPv+ClGh6XbeLv+FKaZrej6lgL4d8JeMYrvUIeMiTJVVZGyMAHcOc4GDX1B/wAEkP2V/wBr79lz/got8J/G/wAUfhF428G+HBcx6fqkvi/w1LbWkFvlyWjmxskP3ioXOTx0LFcKs4z0TNYqyNH/AIOQ/hxf6L/wUL1nx5DGH0y++E2mI0YYJ5oaaRgUBxyuCfbPbqPwLtLiO9hFwBJCh/57DaeuOgPHQ0UZWatsVoPnmaMmEBkyvDlsA/8A1v8AOa/ps/4N/fgv8IPjZ4A/au8NfETw7oniDxXJo8x8M2ut6THdvaJHa7Y7iPep2kseCP4Q3bOcsY3FJP8ArcErH8z0kVzZ6l4ktDCyWUHiXUV024nut80i/aZPM81OqMJPMwpzhdvNZ5bzQUdZE5OHViPpioUTeOx9Q/AT9qj4/wDwd07Sfhz4W8b6rpvwtfW55brQtK1Ga0lf7RO8ro7o6h13yvhTkDdxjcTUnw0+Ltn8AP2qfiDrWrLJYp4m8Z6jd6rHJCTGhuZLhlUAD7uy64OOFA7A45HTtMU5+zjc/aPR/gV8Pv2hvDOh+OvAk6/2vezFtSexXymkORtBXBy3GD2zxjIJPjf7QH/BNzXviZ4dPhuOa5soN6Gcyws21UdWAyqk43IPunJ9uCPmKmZ08JjuSXR2b/pH0FPKMbicDCdtJK622fz7HyVa/wDBIv4lWUZi0zxnHb2NlEBGZPB93KoAGNoym84wOoOcda4LUf8Agkt+0rctNJ4Y1jQdfZk3rptz4dltnVR1dpW4XOOFIDdOK+hWZ4GWz/P/ACPMWV42G68un+Z4n4s/4Jtftk+FBBJP4EsntHJ33Nrcs0W0HuxUbfx5A7Uln+w18X7RbK61LQprS+XH2uO2DSorDglcoM/XH+NcUs4y6pe0/wAH/kbf2NmNOKvDfzX+Z9qfCf4MfF3wVBYWh8KXuqSiYASeQyFlPXChT+XpX2Y/gD4v+J9PisbXwNcW8QfDBpNpkbtyQSSPT2rgxGOwKk7S09GVHLsc9FHX1X+ZveEvgf8AFjTbprnVfBfiGR7aUeWltYGRQoPPQDHQeg/p9C2vhXxNEqi50DWIYwgz5tkVIPp7V+DcT141s5nKGx+t5BltSllUOff+vMdN4f1IrhbSdNvILw9PrXnfinX30eO4sr+TcZIyoTHTjjPtXz8I1K1eNOO7Z6WPy+dKjzNf1958HfFDTbm6la4QJNHKzbHz715D4b0mfQdfg1CUGH58GHbj8Qa/e+DsLVweEcZqz0PyDPLTrtdD7C0HXZ9SWCGJmWRyFLhsYGD1/Kv07+Fvg9LfwpYXQIS8aIOxbktyP/rV6nFObvL8CuV2k2v62ZfgdwJRzrxBm6691X/rSSPbdM8W3Wh2SWFyC0W4BvMGcgKcHr6k16JaompwRSbn2yY3NHmv2vw8ztZzw6le8oafL7kfIeM3DVDhnj+tRpq0W7r0sn1b8z8n/wBuDw2bnUtAsNOk8xdQ1wveqy7cQRZIPHvj8eKwJ54bP4IXaPKJJw8AlRDzgdwPzFe1m9o4Vs+Bwt1OPqfgv8ar9b3xfI+GCbnLZPHB/wD1/nXj9yAoBVR0yBt6+9fkHM73P0mjHS5zUsjCVtyEA8jAxVRmBwUBYgdAak6CurLksQR7Y9/50zcGZeTuzgAjr6UFbFza3BABOSMf1qtuDEtvG1cZAPf/ADig0S1KhnVpmL/dBAU/41KjM5I6D3H+f8iguO42Rcc9TuIxn/PpVdwSxA2n/aHAoOqMXc2tMtQxHJJ78YU110Y8tVI2/KePl496TStY64RtC5ueDvDF34v1630u2Lb5XOzavBweh/z2NftB8BP2WXi0uz8uwMt3viMiLH948ZzivHzWv7HCO27P17wN4Yln3GaqNe7T1+f3p/mfqH8Kv2YliukvbnTVVwNrI0Z9Og4+nNfefgr4X6X4fso4/syLIIwpTGceuOPrX55iXzTP9JcBhY4WiorZHqem6VBp4VYoVVVIICLXUeaCq8NnPrWMI8xvWm5IjYAknBOPT1pu3GDnJDDHy/rV8tjjUdUD3cixnKgIeMle+elUvtfQtlRn7zf59jWVRWkWqd36A8uFLc7lHAznNZstwTtIIG3O7NKKN40+ZkJkdHLqSwCjg9vanPNxnnJ67e1TKGhap8r2J1dT0XjHrmp1eKRTFJGrK3G4L3pcl46g9TFuNLgJZUj4PIfrya5WfR5Imkkti6tkCQ7iR+IPfmuapC97FJ8u5ymr+D/DHiGAweJfDGk6xHk5a4t9rjnkbh+HXNfM/jj9kz4QavE9/oulXvh7Wfte6GKyw8TemCef59Py4MdRWJw7jbVo+a4lyGjnuBdKa0vf0/FXPOpfgt4n8MRPGgF3Zog8pwvzlcccAV89fFOM2Wm3UWob7MohVfMj28+vP0r8txODq4bFWZ/M2c5RiMlxs6U1ono9NV06s850F5msLWRPubF8oKPujHcf411cJxhWPTHIHWvOmmtjii9Grf1/SJs7mCgAgMdxPTj/ACaqSeWVYZLc4bafeuRLmHsIyl0TBYDIIwePyqJy5l2ZUADJbGG59KNtR7DYYtm47y6kDBA71OMr2favJ4qV5CKsq4O9R937u0YH06UOcwgOu1lPX19qavI0p7WOSu33s5ClMnoR09SahTKg7wx7cjrTb5bGi0GupGdq568dKrsrc/K3y8dcHPoamOquxCxupIwCNp+Y47VO2MDYDn0NVy3VwGquTwSq8YOOCavRgtuDEjjAO3p6Vfs0gHBcklgQq+oq/bsBuwDntx1peztcNSQyEq3ynHqR1rJklJdxtGAOGx07UON9gXu6EbSNE+CdpHIDCoyWOdhznPNRazsVtoasR2wA53EAdBjPtVQy/v2dydjYGAehoWjMZc3MaPmKuCW4yOnTrUbyA/KGAbI42/59KcU2xXTIJF3AMoOzpjdWJdZAIY/L6hea3s7CWlzDmkLZTB+U5Bx0rNk2tn5fm3bfm60J2BrQaVBbDFlCr821utOT5c4HAPbvVRuo3RJZiYkqAMYPPFXVXBVlO4d++K6KfxEyWjZdiJwSAVwTznj61HK+MfKd3Udh+NanNKPu3IhkOisrbHYc+3etFVChUB2oeOnSnr0MjjPHNxNp9g7WrEyOhKgNj9K8+8K6jvUSzFhMx+dWPpX1uXtxwljx8TFe2uehW7+fOhUEYbON3514t+0O8Vp4avvNJOdPcgsO5HH+f51yU482Ksa15c1G55x+zTm18MpM6F1YMevTLV9PSN520yKCVH8Jxkds10YmKVjnp/CVZZPs6M6fOwGRzjivF/EF5NPqxO0oqscnruH9KVBNpGjV16HZ6VcN9jhgfAKE/vMcnP8AhXc6aNsQIXBz8+e9c2IjaR0ULHRR7/k+UkA8HP5/SpJGUMVA/hHbpXDJu7sdaaiXbbJOd33Wz7CtiPGw5PAHPy9fpUzsaiNtYg5G0sMZPGf8aoTkLubOV2DGB096zcEog1zKxmSkbgVyoJ6/5/GoWfagABZgB1HSpiVF8ujISc7dvHPH1+tSOCqAEsCD91zVRimi57FdZA2VOA2OMCqNxuCAd24z6VXLEzsZc6uu0AEAHnjtVGXAGQe+Nvc1a0QtCF+SoUbePu7s5pRgDb05/H/PFKEerB3WjL8CYHB7nPy8YrTg6lV+XJwTmtHogL/zHCkfL64/r+FAySBgj/PWs92IVhtwc9D1K0qluF4/LmhqwPYgmyCVyo/SkwFBy3Trx0q+VtBdWEU7eTkDBOQO9WYiPl+YIrnAdhxn0NTySIk9bWJ5WynT5x021mMCMk9fT1rSNO5nL3SBmJYqo5PfHSqMwKyFeMfSq5eXQlSTlYpMMHn+FcnjtVZxnDAHnqP5Vo0+W5WxXZMcAEYJ3cVYVSVyG4BGGzWjj7jsS7pFlXboF5A655/PtTnIVUIHz56MTzVRim9DAsxDeByPfJp8sqIpJI4BAJzxSjrsEvdR4V42V2uHnB+oX+f6V5naLvvow7cbxxiuxuSaRySd5H0d4cge2sTk72Kgx4rp45UUEAHdnkE9fpWF0i46QsTqd4Aw24HjZUDMcnJHynpV3ew1ZPUYYyf3h3EdMY9KtZyowwYj2/nTSlaw5DiNpXr160TqCh6ArwQR1qbtQv0HGxgT7xnaORnkjIA9ayHIBAIJA6fWnezdzUhkYYAAOG4yR0NZzIU78E8ECidkBG2DtIODu5oVlAJcHaWwTnriuTVbDSuQsrHrnGT26ioS5yFz0/ixV8113Bjyucg5POOTUKsAQAfm78Zpq6VxyNOCXYVLZG31Fb0bH5cn5fQCjRoTVmWQ21sZqJpNzAAfMBUpc1xDuuFGSScYIqCdS428ZxgnHSnJXukBmyrjOxjuPo3WmRs5VQ/IY/ePAq9E1cxqXb02CXBVtrYZR6Vkyh1IZge3Gf5UL3ZNC3V+hnXDKuAD1PPOcVTO4byVGCOOMVqr3K0Su9hybm+62NvXjI/+tUuenA5POB+tJaIOW45QC3OTzjpjFX4l34UH2bHancUi0jbWXHzYPH1FSnhs5PJ+7SlHcTlZ2L6gbfl3fKORiopD83YbeCPXFNCZEwCgtt25PcUgQcE7j82cL0PtSF7O9+45IQ2QT8wHG361Kn7sMmMkE9etVtEzfupvoWOdpBP3SScLj86y5RtdsDj1JpN3FbUoONpJwduf/wBdVHG5vlO712mtKYt9CtKMcoDtVvX/ADg1Hx0Uj7xP0NaD1voZGqqfs8vB+RDwRXx747uPN1KJQo6MpUHpz0zX2XDMH9ZTPh+J5R+rtXMrRNhnYPuVcDvx0r0/Sv3TllIdQRjI96/UJLRI/JpK7Z654aLFw6KyMxHBOQTX1p8Loma4hPltvYjO7gdu34V5GMVqbYtj9BvBcRWKJmQKMDZXsdmgVwdvy7eMH3r5Kq+WTZhfSx1dpbs2wbehzgrznjvV+JSrNn5UxgnPU96wkha6okYAYB3HJ+7jqBU0TncFUnYvt0rDyKjbmsyysezfuHQ5GBTLgEeSSRlTw+On1oV0PqixIGkCMQRtGH+XiiNCPmKnKn5Sy803qaR20LqoBhm+/noR1/yasOQAqhD65AqOW8ir63KMmACuCQO+OlV1mTpg9fvYx071rGOlhF4Y+6CNwGd2f50FXWYdGTrxzUqVpoBwmHGc5Dcf4UrkRAq4wxx+8zWkY6ICvtwRJtHscVYjVTvCfP6t600uV3GPwPy96hAKbm77uSRT+INixAyujFDgk45p0Zm2fMoyDxk4qlH3mEdTQigHzEnbk5YkU9mEXKtnb6cGpaTC19CIsXdGjypbP8NaECuo2gBQvQg5HvWdS3QfUtM28GMnDJkkVQO52RCmVXk854patCVzXjXZs24RcH7ozxVnyuAhHRiQMZGPeoAzLgpE5yd43EbccmkiO/dg4IwQSetNWTHbsPkXLHcDuVRgg1BIittGThef/rVerVluGxEYxkcAL6gdRTf3qyFlzjtxkfSsrXdxSSskfqngqeu9d/JB/E9f8/lUpCqxJUjjIUnFfVXUdT5YSM5zzgrnHPFCgs2GzwM9OlUlpqBIQy4OOPUjjFOUEknGB7DGT6VAAjZ+62MdyeBU6ndu43ADninLQAC5DEDO5umOlJ03YU59fSqeyuBOq5RVyAozyT1zUhbIIJ4UcHpn1pR5lK4FdmbJAHANMbbkZLdeSp/Sip2GLGzFjhQdvp1qwCPlyMKOu6pl72ghy8tjrjHPapCNwXJCrgdupq7dAG4zkMwwCB3qNVAVgPXpnP4UraAPjxy3AxkLn696fjPUjH07etKN2gEIDIMEHn6U94/lG08sMZxRboAhByRkcdyP5Ui4VVUjGOTzjNMA6DA5z6GnHnG3d8zc49KWwDeAG3Ang9P8/Wn7Tg4BYHgUaagOVcfwsrY7jilaPaVw2GzkqTjigaJQdwAPOwk/KfWkZ1VcMNoz/EKbHFpoRepKtg55PXHNHzK3PJzkHHvSM59UNkUNkH7x9SaNwGFAwN2CGGTQZCqVfIBKnP5U9c7iMZajZhsR5A5dHZMdEbGKk+783txk0AN3liFwd3bjFHJwpI7cAdaEAAcnPGB2PNPVuoxzkbTigQH5iTuC89+1Sg4QZIYA8t0pD2YBl+VlOD0/wNDZKnH544FNhsIrMQwAIYDjjrU24ZXd6jIYY+lC0YAEVlLDOV6r6/T/AD+VP3BgrEOCjcen5fnRa7EI2OM9cjqOuKcW2qdykdcFaUW07DtrYrlnkK8YGcNgdqAMAdTg9hQGwnrtIODg8UAhgRkZyaTkkxClsjhDuC8cdaYNvJBz/s96zd2xgTuwgzjcevUfWoCPujGDnoOTWsG5IQqEE7c7cN8xP9acJNrAfzFXZN2QyQOTkd/THWpNxQjIOMjkDtUPQRaRkAOA3/Am4/zxVdioyUUlgRnLD/PamBYGdpAboOinioM54UsArHccZOBRytAWFwd25TwOg44p5ydvQ/Mcc9fw/wA96QEodGYjd5cmBjOf5dKleLcQFPC9TigB8eWBJ3A8/wAPU/Sp4xywKkrxnHNADJAYjngrzgg9+9TR7pQSuUUZGcd6LWAPmjAJwpDfN0GR6flViAZDhULlUyoxnPb+ddFPYD548deKtJt5ZtJ1mRLaJpWJLvsVAOdxbsP89q8dt/h1oHjLUdM8QaPqb28+l3LNd3Oh7JYbpFcbUbGdjcKGPHB6A4NfXZNT5aN/X9BpH0Fo+gQX17aWd04tYzLiaac7OO5Jx6Z4wTXyZ8efEHhf4exavrGk6vDYJp8jk39uAhlfDAuTuBcBcg5OMHGemfoYuwm9HfY8b1n/AIKa+AvF/hm8sLbUtPN3ZaabRb22mPIRSvzKZMA5JBIGeuc8g/m94vvdf+NKNDvmbRLqRma4u2/1xPPI/HOONuRgDt1UI+9qjKCufMXxb/ZW8OeCNNM91DpNnMbfdHHaQqFIYEjIGOen6dcjP5L/ABa1uz8NX0um2jQTSxxnbJE3II4AP5etauCauddI88+G+q2PijxLDa6+32OKMg28krja5HXJ7dP1Hfiv6Nv2K/hvYXNjo95pCxzmNv8ASAy5VABkH6cj864MRByuketQqWZ+zdppd1p2lRyJaM6rHlngXcGPf/P+NVPLmYlRbzF8ZC+XyR/nFfP1acpeh7VKor27GawUO2WKMn3gSQR+FV31K1tUZ55UjhVSfMY+nX61xOneVjrjNW8j54+LP7QXhLwdpV6LXUxJdxow6EAcev5+v+P4J/tMft6T6LrEXk389xPLekpBbASlgrZOcnGMD2PoR1Hs4HCNu7R5mYYuKhZdT75/Y3/bB0H44+HdagsNMtLbVpLS3Rp7xUlME0Zy+FZMsCAwIOGGfvZyK+r75lW0nd7dGlmhdbeWeD5AxzwOx69P/rivew8bXPmq8uZLufMOv/CfT/FBuIJYUF5cNvBjBBZx9057dua8Fji8b+HNa1Pw5q0dzcaT9zyYj5Z4GAQw9uh+v4ddSXNp1OeO58keLf2aPipbfEjTPiN4Z8W2cHgW4vFbxb4H16CSWS4j3ZYWjDcEkx3YLwQCduCv0RaWD6JZRmfTJ7aZ49qiWNSQnYDr6/rRD3pX8gtdnL3eo6VP9pktpo0vIQfNR33cj1H+e/rX5mftG/G/xF4D1I/YYXv1vfEVrYRQFTgfaIpX3ZHp5B/Mc+m7fKhbM/Xn/gnr4D07xJ4f8M6rq1xb6VNqCI167xgrNMPldsj+EnOPYevB/Sfx98M/7D8UanZwLHNZyxRSWEtsoKyKyqcY/vDP48EE1yztEdjzG40K20O1fU5rmG3eJiYxMuCSB179P844r5i+LP7VX/CKQX0r6tK9xBkedLMMvjPLd25IJ57/AFpRa3Bpp2PzQ+IX7aupeNtSeLSbqfU7iSTy5NPtDnL5x90c9ifz9zXm3gjwr8R/iZ8StO11dM1XTv7N3rqGr3ltJDEYGQ/u0VgMrkgk85IGM9ob6dgP2p+D/wAJdUtrLS7ebTJtUsZIyk25/LYAj5Tgc/THTjPHFeB/Fv8AZU0bS7fWIPDVrrOj6ybqSSwvYL52hRgcgKhOAAOMDp/DjFRzWdhan5uar+0X8ePgZ4kXwz8TtSGo+HYZAmm3Gq2wkhbHIQjgZwPr3HGdv6F/s6/tD+CPidDCZpLHRrzyxthtZMRb++Ac8dePf8KTDlTPpbxKvha4lsI1nt766V2/0mGb5Dk/Lg87WGOxx+VfEX7a/wAFfFd3o3h/x74F8SXHhbULBEN75MPm2920aYKuoIHI2nPOee+1g42urgfLf7K12fij41m0XxU8OnX1qJY2mZAScdQuc7d2Bz6H8D9JfFv4D6P4e8SaR4g0fdpd9bKWW7K72ds9/wAv8nmjm5Q2ZF8UPHV5rPwrfS74xPfaQwczqNvmKFZc4/Ht/POfwM+IGp3l/wCJ9WE5/cxXOIkC9s/5/wA9HDR2K7nVfDPwH4s8Q38F14YtTdTrKPkyF3LnoM+46d+nev6U/wBl34peJYvAWh6L4p059L1jS7KOCbMm5ZBt4HQZIwRnuOoHNZ1E+WxJ9Y2niuwhnge7aFra4yJnkIJH5/j6/jWVrXiiz8FQajrOm6tZvpmoYLRrdhHidQegz6D6jpkjFYPRgef+D/i3D4w8SNpl3c/brS4tZFQu+OxOD25xjH169K+rPAHwT8ASQyXmvaHbXFpdvuaGS3BR0Ixgjvnpz2/KmnZAfCH7ZX/BMX4b/ErS9Y8UfCfQbXRPESqXt2siykt6EMWIzxxk47HO3P4EWnwZ+If7PXx6W38Z6JJpZ0W4jj07UxcAtcgPu5XO7goDyMEDI6Hbqn7lgP6sv2evjjr3ij4Z+EGu7lnXRrQw4kk5VN2QuDzwSfbmvd/jb4P+Hnx28B6S+o6A1r4p0C9iu9H8Q2MihlnhO794rjDAjIx1GQQQwyctY6Ad34RvI9I+Gul65pLRS2+nwOPkIbDxyEOD6FSOQemPQ8/jB+2t8Fj44+PPgb4zaDpvm2qIYvEFoicxMXPIyc4Hykde2e5GblqB/RJ8B/hPaa1+zdqGiwRxCZ7VJLlFOPMRohhCD1HBH+ef5NPjf+zJ8Q/2X/22dI+J+lWi3/w48SazMviPZiNrIkl4pSuMsCVUcdDz93kSm+YicebQ/tW/Z78Zj4j/AAM8AeLIwssr2Itb9kk35eNQEfd6FVBz/wDXr1RwGVhjOMdFrU86ulGozJY5YAn5t/pRCzKw4bfu4G7r6AUGZ+OH/BUBZNnhaWWLP9meOrPzkxw0fzDA+pI/Ov1H+BDsfg58PFaJbZU8OxEQryqk+ntig02ieruOh+YYABAOPzqt5uDtJbap7HgUGYq9yRgY4GcZ96VuMHDdRjigBFO09RgE9uvtUiKWByp+Q56YoAsxsFB28HPr0rSgYEggnAwRxQB01scKoORx6dfatiPKkYy3I284oaurAbNpB9oYKRnacyKo5xn/APVXyT+0b4m8WfC6DSvH3hhXc+FdbE148UQcCyJAmVlPBThcg5AHPbIwGkm7HyJ+0B+2j4T+Kvh8f8I74eXS/GskYiv7iCxEEPmEFXkaTdlsgD5cZyOvVj8geE01vVtDtLKwvUgvLiZ2iub9yIHnUncHwPcnGMgDgccYzk+hrCm1uYvh743a94b8ST6B4u0OXw7fWdx5V/btL58Dr2kikKYeNlOQ2BwSDyCB9KAeFvFN8yzXDvpGt6eraQ9ggZ1kQKcE9VYODxwecgnrWck47PXcvlseF+LfD+uW+oR3EWkz6pdeHrh2sJWt/Ke5gJB2qemcDpnbu9O33t8EvHvwn+MvgXXfgb48vLnRbm+01iLW+imsZVYxOpxIQCreXI5G04+U9xgtd+w4qzuj0D4EfsteKfC2t6f4U+K1jrGpaTpepl7HxVeWyx/arMFmGHRtuQNpPqeQo+6PW/iT46+H2h6nc6V8NH0vxNDaX6x+Jr5VezsEljDAKrCTEjLwrON2W47MapXbOm1rI+PviB+1JpfgTWIz4p+Kk3h7Q7iLYLfQNOAjt/7scZwSDgZL55JY8jkXZP2hfDtxZnUvD+p+PfEVz9nDvJ46njWOP/aUK28juA4HOOo4oa0TRD0PjD4gftG+KfEjagmtXmnX+jpcBLbTls44wkKE4AYDry3r1Privzy8UeI9OsNfvF8OpdQ6fe3TN9gtkOE56ZJPH8vw40jGxWxq2+vbbRlv9NGsQyR/u5d+ySLJwcjj2+mPc1jaoxWGC4m8qJlU7PKYBtnTLAeuD+We9VsSYNjC+puyC6ihO8YMo3K3Pt/k4qxZ+HvFmlX0L2FurwtNl7aW8XhSeqHPI7+o4HHYGe9Wvjbw9pGnQjXtMubHU0ZTLfWTtJEwH95FH3uBz34PY17Z4F+Iui63AY7bUbS5trqMxy77PMcgPBWWNhyeoOR6+4prcwkz5e+K/wALvD0F7Jd+HYR4avrC98zT7vT1ARF4wCvIZMds459s1L4T8S+JfC+pWejeNNXttQg1Jkk8PeIbePYkxwS8TjJKSLx8pJyASOOlwTD4tj9L/gn8Sr7w1qBgvdRvX0fULZY9ZtIj5kNwgGYZdv8ADIpONy9Q2CCOkn7Q/grV/FGl2/i34VXFp4huY73M2iXhMXn27n51UE5SRMZweOx6qw6IR6ibvv5Gt4M0S9gsbMjz9OaPmOedCGJP3owPTHXpjjHbHkH7c9npuu/sxfErQ5Y0/tGfQ3n0wPJ84urdvMR17hl2lh9Pz3jdPQ5j88P2Y/ilft4O8PPbzzwagliseoySEbmlXKkg45BwT178819Ha/q17eXSzXsrStMmd07EuzdcA/r/AI16GGlrynDLqcLqqz+TIY0PII47f54ri4NIm1C6RrwCKEMOMc8cc+1ds1ocr01Pqj4cNtgTSdFu1WV9oYSDBAwei+pHpX1XomliLR40vZ5NNtmf51tbMPeXbAdNxOFzjrztGehOa4asktjWGup9O+FrbwZeabaQ6LofiiW+h+YnXAI4ZJQOMNkbm5GB0Bx6V+bf/BWLwx8R/GvwCsrL4eeD5F8R+CfEov8AVItOut9xLbk+U9vGAcsrx7nyeMrCM5YlcYaL5m9NXnY/kE+AviT4q2vxN1vTh/bUWnwX8kaaBFbSrqLXHIEUQX5s7gONpxgjHZU+OPxG+JWsePtPFxfa74Y1W0lMc1td37rdM5bG1ycFweuD368jK+nGLUmjpglt2PpT4q/FT45a78INCtbmx1DxPYaLpkls+ttan7LG7ANgAnBYA5bbgeuM5rwr9lz4jfFPT9Q1fw5p1tL4xuUge40vwo1zHDLPIDzEkzkKuScDdkDGACDsHK6j9i5dUdsV2PN/i54s+PVn8WtH1/Xvhj4z8N+IJLhm1PS7eD7ZDYuXDKftEeVZCCPnJXhSewx9O/Gj9sH4jnw1pliLFf8AhMpzbxXV9qsbETBU5O4YYnaDyACeuRksTlk7W7m1krHpPij9sTWPEX7NXh/wNqng9lukE+oTPeTbmhus/wDLMHGVJCHJwSDhgPmzjfAn9srxJF8LoPBvjfw/FN4DsNPuRdWdlGj3V7Mz7vLjjwoExLlt5ZVyOVXtm3LTXUzjDe58XXPjbxtpvx9vtY0Jtb8KfDvVryGbSLPU4DA4h25aNyf+WgyT1Oc8E8Ff1e/aM8Mfte2H7M3/AAsbwz4O06++DrQwW0ur/wBrzPqrTDBaVldNgjdvMUEH5cclN2S7Wimv6/rU1jHoj48vvjR8aPDX7MXgrSftFxqXhbw7p+qxalBcqblUkmYy20aBwChjaR1LKy4XAKhSNvxhZw674p8Nr42TR5/IuIS95BAd7RhWxvIB4UkdTg4Iz7aYSCdRx/m0/FMJNJHsP7OnjbxV4J8epeeF9Q1rQ5SgW8uYJGjBDdRnrgjII6c47cf0R/sz+FfEn7QHw3+NvwV8T22p+NLbWPBupavolzI7TSi9/dGODe5JLO7cbjk54x24MQpe3dymuh8j/D/9rL9of9i2e2+B/i2+n0bw9oVobTwnqKWcVsGiKENAVK5ZyFYsrZ3YLDOGA+BNW/aN8YeEP2lJPG/gTXvEEHg6y0+0+2+EbPVngtLtgXkyFBKeasjswdlbO49eCM6dPmvcWtz0r9qX/gpl4v8AjvB8K/DMngDVtPlsvEtvaa74i1m9WaaWzkdRIwO0cgIpLEE4B4X7x/SP4b/s23P7OuqfBT40C08V2tl8f4IoPE8N9JAmlQwO/wAr+UkYYytGkJ3O33JApBIyOTFRlTjZ9w3P6uNO8Q/2/oHhvUJI44rl9KhhuJFfDSmJFUM3qTjr3AHfNQzvsYbH2sCASp74/nxX5XiIqOKnHzYpLUsIyuFMuAFHRl6k9ST6dvwpLl8BWYBQRjbtxk+hFc073sawTR0GhWMUxMk25oXQhkWUjKEdM/jXnvjr4VXUF3/wl/gLVGstdsj5kYwcjB5Dc8oTj8+3Br9W4KShg9dmfhvivJ1MRTS3V2erfDr4w2fxUs18H+OY4dF+IWkW+xJHIRrlBwCpPP3vfJ+p52NZ0a8sw6TgPbMxVZ7ePKkY65/z0+lfcpch+OXUo3PJrDVD4T1m5083Yg0bVBHHHDMSxWVicY74Izn6e3HSeIbGEfZ3EySLjd50RwpBH+fWqhdSTOapJNcvU46O982FoCDtUnDdj7+vaudv7kZZAfm6V3wVmjzqzXK0eZeI925WAbaeFOOp615deZVw+35kY4BIr1KULHkzepk6o0l/AtrEpZzjADYJfp1Nfzf/APBYr48anZappv7P1hJAunX1nBdeIjEMswE+3aD3y0RyT0UcdSRWJ0o2PtPDqhOtxbSklpE/CGKFINkcTnyUwqKW6AdM+laei6XP4k8SeH/C2nhLrVPEmqR2ej6dDDvlnnc/dUd+h+nt1r5Wq7Suj+yqiUnqfo34t8B/tTf8EtdYWd9S0fQ7j4n+Ef7N0+9sTc3FkEmJfDxuEAmxHjCsQdijLoBn801ka+1PVNY1O5u9b1vXNVnvNb17UHDT3d3M26SRyB1JPQDAAwOlcfwtytv+jM73ga8USM4ztwecKKr397babCsUkM9xf3dykWn2tuwEksrHCgZ9T7+5OBmri/dI5VFaH2t+zr8fv2hP+CdPxQ0L4sz+DfESeHdctVj1+00+wVkvY9jizkQ3GxUkgeVjuOVKyOMMrAjwr9uj9rr4n/tkfG3UPiZ498W6/qOmQ2UNv4U8M6xcRrJZ24Xc+YoAsMbGRm+7uJCjc7kBqwmm617bf8E3hJJHxddzI0iSuRgKAvA5wKhSWRgfLE3mDP8AquvPb8u3tTUbtp7FWsdHpHgbxl4gtpG8P+G9Uv4oYWku9QWxdreBBxueUAqP4e+a6H4Q6V4L1z4m+GtH+Jt3Jp/hC31maHxbdWyEmFVjcKTjt5oTJxwOe1axjeWqBJpn7++FfjF/wTS/Z503RZrHwlp3xB1uy0omCfUrdXt3lI6sXXIGR7g84BwDXpvg/wD4KweAr/xZ4c0DQPD3hrwn4Y1fVEs10zT9GhuNyscAJIWOwjA+cLlRk9iRhOM3DTqNW3Pvz/grj+1H8Sv2a/2WfhP4r+H3iG+8PnVfsEN++gT+VdNd3CufLMnVuVCKW+7yRjduX+RLxr+3P+1F8U1a88QeN9c855963MepSSTsR2Mkm5j1HKle2Ap6GGpqSu+jFOThqePa58TPiH41E3/CV+NNdv53QpvGoyxIqdAoVWyepyWJJx1rjrYJYxm3hfcXGZGc5d2PBY+/t0FXFK+hMLpWZDFbWtuZ2ht0R7l90+xcZbHeobq0aWMvG0jOmfL2NjBAI/z9B9a2io3M3G7Wmh/aZ/wQsu7OX/gnL8TbKO4SR7W/8QpKwIKJLt3MGHsGyfWv40tcSWLxD4pkbcZB4hv3TzFyVDXDsOfTB9q5ab9nUk+n/BNG9CDedpRmZR7fe/OpPlVQRnJx39K1epbhIRsbgSSM4xtqr8yTFkJKgA7WIJ/AYrObilZkNe4ftj/wQMTS4P27/DWo6+zWcWm6NczabO02xFffGxkfnnGxUC92kXocCsX/AIL3agmvf8FCPF8cc8UoPw70qSJ7OcPt3Xt2UOQTwypuA64IPHWsPPsVHT0R+OWnx/Zgyead5YbvMJLf5/xq6YVcu25htGcljzWjvz3YEDscBUUngjdjOPftUTqFVipUOQMbxzWkXdXQmtT+l7/g2m0xJv2gviN4va8UfZvCX2G00vP7wOrKzTPx/dnUKB0G7P8ADX5Zf8FdLhdT/wCCkf7RV6p3zabeWtncSMvcxJKi/gsgH/Aay5uaqhpdz4AgYlArMIwDgFlOc1D5GCxUsRzggkmtp024h8LGJjlnQq+MDfioby3Dg+Y4MWQSjsdpPXoenWnTspNMTj1P7L/+Da7U7X/hlv492Zs44/8AhGdRvbkahGAuUu5G3x8dsWqE54y2epr+Sb9oS3TUv2jvj9cR3N5cWFr8YvE0dtcxMIzcL/aEpDtgZzye+Mk9eMctK0qjb2HGNzzuG2twhjeFZ8YOJMOM+vP4/n3rQa4dwqwxQ2yQKNiWtuIx6dseldV1GDHszMvpDfoiNPfW5STdFPZahJDID7MjD06flUVrOumzQXyXmptcW90kkt3Jqs0ksxDDIYs2DnP6Z4PSJxindEn97/8AwTs1PWvB/wDwQo+I3jSW4urPUbnwX4l1W4mvZmdnYRyInmE8keUFQDghdoGMDH8Rmi/tBftEeHtSvL3TP2gfiVof2uc3Ri8PeIGtHVpBwvnriQqo+UDO0Y+UAcVz0oJt3Gup7Hon/BQz9vHw/DbaRo/7UfxM0zS4ZCWlHiW4kuLjcP8Als7uxYexJXHQCvDNO+K3xItvixpHxpHiv+1viLoniFdWh1nxLBJfvLqEYfy5JmeTzJCpkYrliBkjocU5qMFpuC0P2R8Gf8HIP/BQT4Y6RZaVqOi+FPFy6ZEF0y++wyBpmUAgzRJcJwfQN7jJ6/r9/wAE8f8Ag5B8d/tL/GL4XfCX4gfC7wfZ6x4z8R2elalPomoyyy20svBc280QZQNrEEsy/KQTxkc01Jpm60R+tP7f/wC0f/wTB8F/FTQvAX7cvwT8I+MPEGuaLb/ZfG2oaVZM8VvJlV2m4ZdowOSmT8ucYB2/mx8V/wDglh/wQf8A2ivhz42+JH7Onxhm+GWv2Wjy3i2Xg3xsIFSXaSFk8/zPk3FV+UDBwAegOMZNSA/me/Z+/wCCX/7WH7YHhz4heL/gZp+j+IP+FT6/d6HJYt4gWFtU1SySL7SE/cGCRN0u1SZog3JBJ2g/uR/wQl/Za/ab/Zl/ah+Iun/tG/D/AMUfD9vEujRR2mm3WlXENs0aW01ssYlZFWQvJdBwULJ8pO4lDt1rThJ8oH85v7ZnhPS/hT+03+0LoNraSW2n6d8cvFOnruh2sYVv5HtppI+NjCGREYjvH04OPmZpVkCsjJtdcx+WRhuODx7CqSvBGkH0LOm3caXcCszhhKDGASDuBzn/AMdFegfHC4j8SeJE17TkjkubrSbT7XcsBw6QInOR/sHPY+veoUIp/Mmv8B+3X/BKz4+acvgKb4camLO31bRT58F7P8ss0rMq4ycclIkBHqmf4jn9t/D/AO0LrGi7VshZfZ1++bm2STcMY/iU+h/Ov5e8Sc2xeR8WTU5XjPVaLRdtnfqf2Z4a8PYLiHgfDWVnGNnvq7+q8tjrpP2n2usCTTbCQqmP3dosYznrwOtMX9oLQrxmGr6Bo0qhP3XltsmJz3ZVHvnnt3r42lxXXqT5b/l/kfQ43wyoRouVr2/r+c7Xws3iz4u2up/Y/h/pmneFbZCEupLJhLLjoEBI9ck4645JJA+b/iZoOleCdUuNLutFtILlYNxhktRkA5ww568V6OOq1nhVVktNy8iy3BYbFPAxfvb9f8/1PLNN160fYq20Mbw4O1bcAH2GAOK6Sx1rUNQvrewtdLluXJG0WsRbjPbA9eK+WlmtSpikl/X4H3NbhLC+y5trev8AmfU3gj9nn4qeJrNdXWfSvDtnIAVg1NpPOfjgbRjB+p/LOK6Xxh+yz8YdM05NVtLRdZt4OJ2sp94XvuZCc4688nk+xr7CnluZVMPzLVfL/M/G8TmvD+Gzz2MntJL7W/3Hx5r8F94eur7S9RtWs7yMgXFrdwlWwecrnqD6jivyY/bG+JkngW9ivI7ZjaT3CxsyD+8Oo/HH51vwLKVfiuFOfS/36/5Hs+IOX4b/AFVeLgvhWm/W3n+h8AWX7QJ1OULJ4e1S8tEdh5kSncGPr19BXotj4607WYBJc2IgugQS5Jyq9sj1/wA+or+mIwsz+PsbP2s2zsPhp4606X4gaHo5u5fNur6NRC6/Ic5AJ4x17/4V/Qf4U02Wy8M6XdxsCptVKpjuFHWvyPxSrSpqjFdUz+mPoy5TRxWOxNZ7x5V+b7nLeIfFGhI5GsXItUjJE8iJwoA7ivbfh/rujz6WWtNRhvYowHhuGBIOPUAH2r9A8DOIIeydB7p/ht2Pyb6UvC2Npcae3UfdaVnded+p8VftW6DBrQhvvJENxZXjy25VcMvmfeUE/wAJUA4/rXyF8StT/wCEd+EWqRtGTK9xCA7HA2kMSOPTC1/Qede7gpH8wZd72IjF9z8H/HcsWoa9qN3EzS27TOA6t1Oef1rg7x9qAIcOTjBGelfj6dz9PpxSicnLOXmIYfMp+7VaNzuYYIbJ6fX/APXTL2I2kyTwyrnBAWrFmga8hj2l1jIdxn+dAoos3kqQsFVg28/IAO55/rWcBtVsjoxIJHvQdGxnAEylyWKZGAB0q/G6qGDFtm772OlBUY3YxznBBA3P1yT/AJ7U60s5rqdUUZVm4J6UHXSUpSsj07SNESNVLAltvQDmuks/DxvZACT5e7GQODz0/wA+lGx7fsfZULM/Sj9iz9ny48caxBeRacieXcKtvcug3EbiN3Y84Nf0zfBP4FWXh7TrSaa3yFQCeQx8nHHPUc5r4zO63NX5V9k/uX6NHDCwHDU8c1rVf4L5v8kz6nt9Is7dPLtrRIFwBkDLZHv+FP8AsiRBVjRtqt1zXzNSLktD+l5zVtBAiAkhic9gelITtQZGMHvUxjFo5HLmY3dyQQRwO9RyNkfKeUJ3ex+lTKMr2QrFNpVOOPnycFRgZ+lZ8svQjKrxwaymtLnZTgkQS3Ofm4wMDBPFUGud5bJxj2zUGsafK0PMpUg5PA5XFTpcDaGwRx7VKu7lTgrEqyhirAYyR06nH/6qdv25AJG3qKNVozCUbWsKtxgBcHj+PFOjlCksyh0A+7t6/wCc0pfCD0VjMu7dWLSBRk4+VR0HuK56e0LDJVVPqy9P85rkqaIfJdmDqcIVDE6l1YjIK4ryTxp8HvCnjuwmh1OyiSWbcFulh3FMdD1/kc183mGXRxMLvdf13Pn894bwee4Vwmtnfrv96PjLxT+zdqPhY3F14cne4gR9zW/mlg2B2HavHprXULMvDe2ktrMn+sDoRtxxnmvgcdg5YeTUuh/OOf8AD+L4exEo1Phvo9Nfkm/xKyXKq3lg8N0+XH1qskiM0q7cOjdQMV5EocrZ8+tYpl2JiVYuxxwc4x+NUJH2zAkbNxGZAc8f5/lSjD3i0rstxl2d/lZFTAbI6/4VaZcgoFI24q4wXIhLUouvII5YnAGKqTbypDksf72Ki3LcIvl1ObkiLSNwWO7oBzUQwd4Y/wC6AKSTubp3RDKCqHYfmyAvpmq0jyPGuUIIY5bPFVyt6ALHsxheCx4Ge9Hz7goywJ5xnrWlrKwEyMBmPceTjdjIFaUTjafmHGOGGelVa4DhyASDtJ64wKlt2+YhRkg885pWIc7F44aNjglh0461jyffKsSVQZwPWjYPaWEY7kVmG7BzuxUSyKzrgBljIO0r19qVSFtRe0bNQE7AwHHHFZ7rmYnjhucDg1laxDTSLo3bBuHHfK9eO1MkzKVxkLj79VTjqJK+wlw5CBcL0OABgmsK5l2q2QQc/dwOnFablR3MOcqckd8d6z2/iXnOAflq4wTV2D2GIoBJJBUHOSO5qSIjIAyCjc5PpWq0Qiwu/wCXIIGT3rRQEhSo9/X6VcfjM5S0sTRHaPmPzbuAw4okdByi7iPetVZuxnJXjYgRmOCcei5Heta1lQOvmA7UPJIzWsdNjm2PMfHFxPNLtTBQKeAf5VwWlLtnCsrAt2UdfrX0eH0oanj4hWnc9U02N4wmQF4GPl614H+09Kv/AAit4GbePsIEflnGOR1/KsMNZ1zWtH9yYn7Okcb+GrZZP3cT2qCTI4Dcn8+lfRDEoxkADJjj3Fa4uVpGFHUybklw5wSwrgdVs42k3BPmxmrw8rRLqRbWncnsYflCSE+XnkE4NehaaT5SYPAIxn61zYiW5vR5lqdKkoCIDld2R6Ae9CKFEmXww/z/AFrzzoLNo/71Vxt3NjO7j6YroFAwQcgjG3jvTSV/Q2g7ojk+XIIOVPp3rPnXd8yk5zwM9PrSLRTwrAK3HPIxj/8AVVVyoL88EYA+lRyaOwEQ2jj5uO2eR9asPtdORg5IOeeOnFVtoPmvuZz/ACliM4GRjHWqsrqVKsdo/UUxIy5HxkA52/dx1z/jWVlmI8wbSrHv0/ziiLSlqUoPlHyfKoCkqc/MSvX6U+MAMASa1jaMGSy/FwQBkLnI9vcVqRqF2YGF3cj1rLnbdhFwMDgENnJHIqywXaSOi4yfQ+9OziGxU6sVI78U4ZyeD/tHGBVxhqxPsVpTnAyRjOSe31qNf3YAIG3d2+tXsRGVibacLgAHIGWNTxrgg5+XONv0ou9bCd2PO7BJygGfwqnJ2GCT/Fx0o2MpxvErFwpwck8AhTis+Y7hjPfAPpVWujOMmit6nI6+nX6VUlYq2f4s/d29vatKSb0NU00Q9FJwWXHripkzk5JA+nSqlszNy5nYkV8Av6Z5z+VKOuTuH1H61SvGxLTRctyRjPGepdc8VHe4ClQ2D645ohHWxlUd2eGeLk3XDTsWGw4xng+9ebwkG6R92MSYXjqRXU3c556TPpXw2ANOtmYjdIgzk8Vt+YN5UgoPWlGMXuWtIlpXOAM7B2OKhlBO7cG2j1/zzWr9xJDtceGYrtUHvnjtViNQuAA2WxnJ6VPK9By3JskZXtjg4qvIpIILYPvWD5nsOOhhzy7VcsucZx71jO6F0wf4z2/pVpXsbQdkRyguzIDhQvXHNUpsjjI4XA4xUVXa/wAhlRiemfmAxjFO+ZkwflweA/r/APqrPVAiNV5YuTg9BmmtHkkgk7Rk7RjHp/KlpFBo9hV+YqOd2eOKgUFXA6YbjHWiPWwbGhDtZgGbjPHFb0HCrtJIXOOajSUBFxR0JBPJ5pO5ZQN+BjiiMFHQBrnb/F827sO9Qn7pbBK5+YN6Vo9GBnuQX5A2dDkf596jkdlOQCRxkjoo96NJLyIl8SKn7xSCoJOTvGP84rOlZgT3+XjNa2abQkkZssLNnGMe4qCMgYUjBBB9eO3SqjoZ3aVxTtUkBjxzt9fWrKYYAAEjy+eenHejZahJyfTYkEYOPmweOnU1ZiDZIVeh5yelSk7Buy8igA8EE8jnNTKvOecAjd7VW40k3YuptKLgn5T685qLbtYBirHccgLjPsPQ4pyVhPQRtrHo21T8yk9aUrgFh93mla1gunsLFlShx1c8sOg9asr7DcRwRjpS30CovcGSEKCSvAPzc9jWXMRuYAEcgjcc1t7OyTMNyrKpCbyCeSKo+pGMD73y0oWSEVTJnKqo4/P/ADxUeNuAVPJ60+ZFJtGPqqEWsyq3G0k5/l+lfF3i4K2qybSS0bHPFfdcL3lXR8JxR7sHfsQaQimYM2eABjNewaHFK6pgBIjjkjk1+lN6H5VJNM9X8Pq9tLCqspbd9/pivrb4Xl3u4DgF8fQN715GL+Fka2Pv/wAGTs1vDGw/3cHp7fzr2Wyt33ozOCmOgH6V8nVi7Mx5banUQXSL+62MenzY/wA/pWlGqOgwxDMcYz+tc7ESrsLBcFHXvgnFTQjzNqbcOG6jofc/lXJzyvYpqxciTIc4+VD19Of/ANdJcKrKqL95jxgDn6VrFpCWjGK4UCJOmBgsenehHKEpt+pzULdjWjHopkOcthTxz1NWUDk5c4VTgVadtGbJ3RI9uZEY5C4ACnGM/wCRVNYVSIKxPmZOefenewxEjdWVvL+Zj8xz0+tWNrAkbsLgfMV61KfK3cCNUYgZHzE+nNSM28BXx8mMAitlrZdUGxJsVgM/Lk8tj0pViWHJwd2fmzzVW97yBfCVZpPm2YcYPHHWpY1bdhCW3jOWGRRKxVtdSyipGDgFpMkDBp8BRiVZ2ChiPxpaqVhWVjRjyuJFPyL94ZH61Y8klC3J6dB/OlayEtGVtpZhzhgeCo6VPE7q5jYlsYwcYqKi2GlyplmQhdhJ2tk9VpoZPOGFIkfO4VEdUIuWrZzFtbjgbR096uMzovBYs2Qy56Af/qoEVPL80M8mBz02/wAvyqKONIVPzFgD3U80pL3RogknjDvtPyjP0x2p6jfgk/QgelVF6aitYXbuG0hWIPPOTTltdzsgYKV6rnDemc1PWwr6n6iLvK4UKd5YKXTOPekVjxG7M+FGHyNx9zjvX1L1Vj5glPGVAP49aeilQWZsbSeCPwotfYCwBzhiQBx161IGAydo68sRTXYBijOOOS3+TT8D5sE5X7ygUWb1AOqjkg9AO/HcUhA4OV2kc57VMpX2AlVlUhcHqPvU/aPmOc47Z6fWqjdCvd2IvL5BJPTgAcZpSoVxtBPTPPSlKy1ZWysNiBDE55z06fhU33m6cAcjFO1kIkU4xhG7ct0z7UE4JUE8fwgUXSAj9RnBzn3zUgUFR95VIx8xyT9KfL71gFZOAVJ3ehFR7iMgkqvIwakAXjaduefu4p23aozvBPXnpSvaVmA8A7GBzluM496eqhflyOncGmAvGTz6cZpAMcA8j+HFC0YCdOp5z0B6irCEr1KsnHbpStdMA65CjkHOAPwzS4HpuCkdu9O1gHfLgng/MAcD+dJI68qSuGHdRQLyIhG2AQWB3Ybjt9KfwCQQRtAyc0bDkkosUAquc57jimqM5cZOce1Bgx5UA5yBzzlsfjTT8ucAjk96AY7g4IOeuMLSdMfKcg+vSkO1nYOMHhuTjim+XsPPO3nB4NMGtB3ByoBBPfFPjxw2TknGGHHFHQQrIvAz16knr9KnOw9AenGF449qQELSD5lA55BGOaeVZs8nhRxtp7BsIOOgztB4I60OR2HBx3pALG5XDODnewZV4yB0qRiGwUJ4b1oECtncCQOfl+bFK21VBY/xcYHIps09CsASxO4N/uk44qTjgliuG544pEWGuwwVOenHGB/n/Cq6hhvwCAeeDzWclaQIUNjAx8vPQU4Ky5zzkHLdCKlaIG9RsYUltpyyICct/n0pwXaxBGfl7Doa0puwCsBngYOPSoC24gZ/ECtN5NoCZWyE2kgk+nNTMM456dgMcilKLETI3BBLKvqfSn/KSOMEtyrDk4rO/NC4BtACjDbXA5znihGVNx5ITsWoUtGBMjB1G/Me5sIzDHT3qx5WF3FhsyfnC5/z0qnpECtG4SUhio3N6VpOfk+UHdx1HP4UR00YDV4BZiFzyBjmrDKEVtg+ZSN/PIqloBDJllCngI/Qj/PvViKVVXYSOCf4aQCAvuOMcN6Zqjr18+kaPd6giM5gUZfsBg/4H866KKvoB+CX7df7Tlt4Bs7+W61Oc3OqzSpZQQtlmwTwMnHY9+OegBNfP/7EX7cfxHfUdF8L+GvDEOs6TrWtR2l5rjSssWnIX2yP02yBdwGMjOMcAED7jARcKCXQa0P6DbSHxOvgzUdY1S70o308Kx3TW0mdsjY3Mh44HqvXHowz/L1/wU6/aU8S+GZ9Z8B6VLJBf3NvCIQHwI4JEyh/FRk/j05I9SnpIior6H5vfsv/ALKHxu+MFovijVPGdx4Y8MXtwgjMVm8tzKM8sACApwOB2HpkAfuj4I+GkPwf8JWlhqmpXWt2HhmxIj1HUo/Jmu2BLscZI/i5xwOMcYFdluWJSVtD8d/2vP2l3ivtRtl1YOzXD7EExZnJzjA/Dr2Ar8jdc1i/8U6gLu6mOwyksxYgken+f/1dcI2dvQ3paLUtW1uIpFljlaJ4sFAnByCOePcf57fUXwU/bM+PXwK1eM+GfF14NNjlXbp90/7kqOgYD+f/AOoY16V0dMajitD9Rfhl/wAFmvijp9y03ilDNDLbbJoxCGhRh/Ei5JyOTlSP9oN0r2+z/wCCt1prokZb952Unz4ru2jVsevJAwM9q4KmHSVhxq2mXp/+Cn+iJsJ1y0sZGwH858Z9DgjH+euK4bxJ/wAFFdC1KN1uNdglldcRRNOVLK3Qqf8ADrXN7CKkdscS2fm38cP2qdc+JGpnwr8NpLjUNUv/AN2TJmRVfJyT0GOvGex9yNP4ef8ABNz4t/EpdK8Y+OPF0UjXdv5k1jb2UquvOdqttKA9OTjP5GvQw8eWGqOKvNylqfqP+z9+xhJ8FpJLz4deFtc1PWrkB9WjuNSjK3JAGXVSF2vhRwCc8DsK+tPFP7T/AIG8I+DIfAPirw3b6Zqs08q3l9ewAyqwbhxICQoAI5z0/h+8W3jH31HucEtdTnvhVeaf49uVudH1vTL+2eRUmltpvMaLc2AzqPmHU9B2rz34mX+k+HNcmstVmtHMNwU8xZlHQ84OeRwfat4pt+hNN6nTr8TvgH/wg2p2UXibR9V8UxjzLe1s4i4gIXBV9wAPI7fnwQ35mfGf43Ja2l4mnyRz3MsghsI4pgJCzdAoI9z/APWqoaegN82x85fB6w8fabe6tqnifUU1aLxBcvMloDkW2SdqKSSWAXHPHOeNpAHjX7Vfwu13U9Dl1SCxhksXvI7n7REo3KUB5B9QGcfj6HNbaIp67H2j+wJ8YPEereALWPV7X+zLHRZBZWCxKULeWcA4IB9c++SeSRX6weHPiXcJIsl2iyOko/fSTcYPHTn09Oc1y1W3FhFM+J/2vf2oNM8JWN44uVtISXVmjOMnqcDPv61+BHxW+POrePZHitLy9SxmlYCWU7WK/TPf8/p2zpqwnoaH7Mc9lb/EDTXfT/PgS+iaSV4t6lyRjOfoR9Mdhiv6qfhx8GbK40TQdcvp3eLWtsgHk/IijGMHntjkDPt3MyS5xH1PZaZZ6LbQ2cCDyVIDBCFZh6/jWV4r0TR7u0n1O/CCC1j8x0kj35K56/p+vXvhze9fsO5/N/8A8FDD4W8R6P4iczxR3Frfl9LRkCuJ1JKBQT0xuB54yfx+E/2T/FFxb+J7fRbVXs7v7TH9md5jglzj7vpxjj2x2A1asB+32gafrOqpAuprdtNZY2ooKhsjruXr65z716f8UdYs7z4Nalot9cWv2nTo1e1h3bnLAkMT7YJHtz68nNZAfhV8Fvjno3wM/a70q68SWfneFdf1CUS6u+RFDcp8ygjnAGAxJ4AweQGFf0IfF620H4xSWWpaA0MECqpMVpEVUsVG5c9chgfXnPU81nJtvUHoz8yv2m/D+oeCPDmoqrSRwtAStyxxhCpyfbvX4apYX3ivxZc2OmSfbHurnDSr8wUZxuz+H+e29JK4j9qv2PPgwmlXWjjUbKVoVgjFy8aAZHHt7Dmv1xuPB/hfQrKa/u45Lezt1YW8tkgJdSp2jBPBHGT0xzz3zlK6A+MfEV/4j0/WJ5YNflv9AMp8qGWEBs+vH+evY8ejeBbU+OLeTRtXks006f5LsLOFdSfuuvIJ6ZyM4wCc9K5tgPl/xp+zz8QfB3xu0nx94M+IGpabc+BpC1vpsdiDBPFIvzI7byrxyIQCpGOeMnaV/YH4I/GyLxnotrp+pW6WWs2UKrf26N918DKjIGewz3+uRVAfT9tcGaMPEr4yD8wzn2r5J/ai+AngX4w2CJruj2en6i1liDXoLfZNDcDcRIxB5Ujb2yCNw56idhnh/wCyN4Y06y8K33w7vfEuov4o8NaxPbNLc2Yja5XcfKZQPlIZCo3LwSGwMgCvcfG/xyf4CaLeeHfFWlM+mTWbfZdWZNqxMRjBckbeWHH5ZGRTtZCPlf8AY5/4Kc+Eda+MXiv9nvxdokEvhHXbx5tJ1qDUUlMM0gZmIG0MMsrjknBJ7Eqv6HfEX4feHNQ+zXnh+5g1HSdTUyII2yqgHjPPUf54wTzO3QD9EP2V/GEVj8NLvw5eokOoy6f5DCY7QdhYAjI5yGz+nsfmb4y/BbQfiD/wkOn68lnLvs2SIRwKfnwxDb93svIHJ5z0BaC1k2e0fsK6TcfD/wAGan8MNQvmMmk2sRsdzloTDEz7QpwBnEx7c7cdgB9wSLtRiSG2nBZTxWkWcFaFtTDZW3MRg9Py9/zp0QCsSwOdxA/pVHOfj3/wVGg8nwwL6QnNvrtpND2+ZZUAz+DH8q/R/wDZnuXvvgf4CuGlMiNocZikcZJBOSP1z+dF7sEe3M5BBwen3eKiCAnAAyQMcf59KBBjYAOScnIbtSKF+blt3Xk0APPzIWwQV5zimqhV1YBmPpigC3GSCoJHJODj+dakPy7cE7u3PNAHT2blkTg7gcdOOK2k2njcdp/ix0JoeiAltbtLK7iumkTfCWC+bIP4hjGM85x09q8P+MvifRdX0HW7KCaKG5eORZbaSP5XRhgqO3TP1G7v1wKTsz8APjRoz6bqFzfeFLIadJpsgMlkYMCRAMA4zg8AcnsMcYyPfv2ZviZp0/8AZ8GuWL2NxY3Gy6uLeIL5mVwTgjG4Ake+emc1hK3MbLX5Gl+1D8NNZgi07XdNhh8S+GNdneOXVjOiXUK4zvKgjjOOR0OOzZHzX4T1mTwfe22l6zp6PZzrs8OeI5LuQNDKjFjE67thBB6HBG0FeMgE00ilofZ2oXvjHVvh1qmtfD2x/tTxpp8MFxp/hya5VVvh5qiaON3BCttYsMjsRlT81fQH7O2vvc2S+NPjJ4dh0DX9IhdNE07VIlbbIQpZ5CgGdhUYUjB7/wB0yn+Yo/C32PGP2pf+Ci15Z6dq3hrw54iu7e0gmaCaS4v3bznyQSyqQOuflBIHfnJr8ddZ/a5+J3iD7XDc+JTe6dpspTS4bCyEMa+gRFxnGfXGR144vXVG8U1CyPQPh5rvjLxXZ2P22ObUGu0aae+1AfOozgDHbt1x6ACvXtV0nX/LM2pat9oYgLFC92SgIycBc4boeev6VG0mhvY8h1PTbm4uJQjPLO5PmxImDjpkV41rvh3WdAlGo6Qlxcq0h8zIAeA9M4/iU5/D6dOhaIaVzornUNRubOFJntmmjjAa7W3CqCBghgMbsdz65PevONTu/FHkyG4McR37EMUY+aLsAPU8e/NBO+poeFILg3KmVnltliOyFQAQ5xg5/P6H9PTPKm+QXMzb1XKSv8uP8/zoJlpE7u28K2Wp6WrjWoLW9kA2rLEXXd2AHfODk/WvNrTxLP4R1iHSNc027ay1aTYbuwhJ8psfeLr0BO3B7demcMyV1Y9R1We6lRDFvmtHiKzLdrnzFOOh6qw6+nUVzmq+Go9e0ttOW7SxtwnyiRCwDLyjDHKkEZyD0zWsHdDSaV10Ol+GeveJvDV6+ka/qdww06NRD5sQ/wBWc4OR1U+o46/Qfangb4iz6ZJBfR6tELfaTciUYGCCMnv6+veutfCZVdJWPvS38Pxz+HIb4PZyrexiSK4eZWd2I7DOff8AL1Gfz8/aKhjvbLU7K9tg8Uto8ZiY5B3cED35q6fxXMJS6H5N/s6Qyadqd5ZxafI1ppuqyxvKfuqYpCAAD9APxFfbvjSyi+y2eowNJAXT90GPTOeSM/p/+uu7Cr37nNUjZnH2935MflzgyYQZZgOR61hXk+7cIARgn5s4ye9d0leJxXtI6b4S6zd6Z4rtzdo4igvAUAHzMT0JOeR/n1x+tel6taeIbUvE+n2UUNmGu7+SAADaMBQAM5z1PU+5PPm1dzekrstWetadNEttN4m1fULFVAj0PT8RpE+c7hKRkZyfoSa+e/2h/iTa/DPwnc+JdN8LatPp8Njm91LxBOk1rC7BscKQTt27+ePnQYIDGpj7zsaR6o/lI1P9qD4H/C/9ra11/X/Cd9dvrer3+pjxHe34g04apeSM7b08o7judm6hV3KMNzt6v9vn4kfDvxf4VtfEWsWGh6H4h0DV7fULIaGqreNMgZWSdcAuGjdwwYfL8rZ4yeyDcr3PSirK3U3v2Mv2tnufgh4r8H+IvCenafp/h+SW/t9Vv4AsjxT5bezSYA2rtXBGSAh5O5a+OvC3x68B/C79rQ+KNK8Ky+LF1R3v9W1KXUhBZIk3mRhEjCncSS77gwAYD74BxkoqMpR6/wDBO1U+Vn2h+2N8efhP4osfDeu614RtNBg0i8t5E1ayUS30yMVKrkqAFJwSxJxjO4fMzdx+0P42/Zr+KnwG8Jf8IZpui6fd+FNIjuNQ8RazpqBlRnByHc7wsbKx5wN2cE/ebJzlTavsmFtQ+Hdl+zD4x/ZvufDut3+nXfi8IJLHXINNMPmJsC7DIVBwPmYDjBbjnhvjn9nDx78OPgx8WJPDniGa3vIYHuRp92dNM7tC7KELRqrDcVUggD1xxwRSiTdHun7ani74I+FPCWlfEuz0pNU1VIrhrbRYNFKxNduscttNNA4Q5G1iArDbgk9Mn79+AH/BROX4rfsbaR8IdS8O6QGkmQ6bYPFF5U8AjkkKbZX3bgxIPDA98EkVLk7+Rdr+qPzM8K/tN/ALXPgz448NaD4Zs7bw74h1vVJLOx1UlruKRmZT5cbEtCAVyoYnCkcAEofz10T4hal8PH1Sz0O7lHhK9gMF5p8nMAiJOCF7Y3Hn0Yg5GcdGF5Yz5nt+or62Pt79nbwdBLDpXju9/sm/8AajMU1W7dTvSViBGMAAp5bZLH+ED0av6WvAXjP4f+D/AAt4EvP2ddN0LSNKtZWm8V3Gk3ZuJrycqi/vpCzFsKGXDMQAOgyTXHi5N1G/600/QErnzZ/wVz0fSfiT+yPJ431rSJLPxdYfEDRbnw3rMelMkNyRII54Em24Zwt2G2k7iCT2JP8AMHp13AJkeSQpEJiJJpHAwqnGc5PAx/KunLIqpeMtlb8f+GFpy3W59keBfCPw5tvh/qvjjWpYdX0GwsprrWtc1JRBbQWasVdYmzw6FcEn+PIxxz+7Hh79rvwJ8Xv2LtF8Ka3rYS+8HeFbY+Hra50ndqV5cw24+xyxIzAqGZYnZ+qgkEZ+VvLzLljOwXfTofv34HgVfh74JvFuPtkp8P2rXskSEKCYkK7QfY9e5zXQK0Z2JtZHR/mMh4INfleOjyZlUXncbtclM0YDKwI44+bp7/pTY58SDcylMjO4d65uW70HF2lc73TVfyx0CMB/CBmtHzNrEDI+XDEHGfUf59a/W+G6bp4NM/n7xHrurm7j/KeT/FD4ci/trXx14ZjFt4m0F1kjSzjI3qrAkEZ5B4/EeuDXQT/EHXtU8H2XxH8F6gkcOg3Ma+P9CvLFJR9kUETnawJU9M8DHzf71fXx96Nz8qrWjJ22GTDRPip4Nl8ceD7e3nsVculvHMvm27rkMvJGAWBwD04zzg1l+FtcXV9PvNHuoGg1PSdwEc6bWdccEA8/5NdEI3VuxxuXNJeZy90Xt5AmxkMhwgx0965nUJVZgwyoGc5boOlehSSZyVbNnC6lKZVAkwAhOWI6157eAYfJ4Ukgsea9OkuaN0eNXepgf6L9onOpyzWlhDaMwuIUJbzB0HH1GT2BPXGK/j1/4KjeKbTxb+2H43js9s0fhLQrKwmMG0qsrbpHQc4JBlAJrizWcacEj9V8I4TqZtOSWyPzc3bJS0jFI1Yl9zEbfrX7Hf8ABEr9km1/aK/asHxU1awhvfCXwhVBFJeRAwtfIUeUpn5TtDA59Uxyeny9VqN2f1fOHNsaf/Bdn9qpPj5+0V4c+EPg+eO88F/BjUGvdXuLdAPPulQpaR5zyYxNODngNu5J3V+ONnA7CA4OZQNsWMN9f85rljJ8mvQxba0Zo3dzbaeuJSVlAGU3jj6jPHQ/5zXqP7Fvwe1j9or9qnwB4a+x3Fxoula3Fe63Nn5IbWMliMnhckcZ6k+3GsXZL7yT9O/+C2P7SfgnU9J8M/ATwVp1vbXmn6nZya1d2ZDxxiAMkiRsOgwZcnuDjs2f57wcISrjG0El15yP5VNKMopt9TSKsiNnY55XoBzXun7Pd54CsfiJod148ghm0SHUITeRzoXDRbgH4x+PsR9aNkWfsh+0X+3b+zd4E+Htr8O/hN4at9WN7aRrKtpPG6phDtUQs/yc9euc9CpJP4EXOqXOu67quuGCHT0vL5pRbhDyx4PI46j9fWnyOMr/ANaDTJSLZfNKptZ/vlX+8fU/49a6H4R2ul6R8afAviq7dv8AQfEdpJIsQUI2WWP5h7Bm/E5ycVSkrPQUj+r7/gtzNbeKf2Bvg9r0ALxXvi3Qp4V+4wiMjBM9xkN06iv5G2gS1EccbOWj4jzwvGOPr/KlQi4xaZE/hEZWxuXdliQ4Ze3tVhSvAUHPGCzZI/GpUnuXsrIld8gBNxOQMqen/wBeomhl5MAZmI+6F4J9K3jKLFJK12ftL/wTz/4KgaF+xZ8AfiH8F5fDF3rWqeP9RmureaRf9HkkeFYmjVkVirho8nIAIPJ4w3443Mt1qGo6nrM6WlmdV1a9ujp9oSyQ/aLl5fLRjyVXdgZ7AZ5OBzwp8s5N/wBajau/QrqQMgZwvU47UwuMkAdOpz2p7FSHKz/MSPlU8c9KnGz5d2OCM/LWc73Ikvdse+/s62n7SviD4i2Om/spaJq158TNPj+02eq6fJbIltFE0fmMwucRuoZ48qeNxUDJAFYHxz8YfFvxB8UdcT9oRtcHxjsZjZeKv+EltoUuf3EjqMGHMbRCQS7WRmHXk8ms3G0TTRQseWOsY+XjkcMMVGSMBRnJJ6GlGTlO3YhCrwGHI5wc8Vas0hF1C7glUf5xkYwAeoNXzOLsB91fsMft1eIf+Cf/AIu8ReI/Cvhiz8Xv4vl+zWOl218Yb2EvFGo8qFVLOjNCoO1Tt2rwRuB+evj98Ybz9pD4v+O/jhqlvFb618RNZhudRsba885IHit4oPLLFRlh5LE56MW9KyV1UKer0PGI4yqshI3dV3HqP8ik8wZYEHDAcj/PtXYpcys0LQjbncSRwvdahnVvlBkt7ZI+ZJ719kSJjlmPYAZPI/LrWVPlcrFX7H9X/wDwRU/aZ/Z+/Z0/Y++Lmj+Kvib4Q03xX4rh1FnivdbjhWWSVVaNYgx+cK7yJ656D7oP8sPii+k1bxT4u1V7hLu5vvF+qPcz2koeKR/tUmZFYHDBjkg9wK56clKbZF7GKob7wz2zn9acXb5hk8jBA/ka1cvduhiYbqMjHJf8ay9Sl+z2d225IZpIpEtGkX5RJtLKSO/I+pNVdz2Q421P71tG1Gw+D3/BB/41eEPEOuRw3vhj4Ka/F5MkyiaeSW2domUcZ3GRT/LtX8H80Oxkj3OZRp0A3eYSA+wZOPqDzWdC8m7dAjuSRn+/ncDyyjBFOVtjghmz1DY4+lTO8r2F0L6XPkYYAuOD8x3ENjPOa/QL/glNcWz/APBQ39mxktYkluvEV2GlCDfIy+SQM+vy+vQkcZrLl6M2jsfsP/wdKabbH45/ssQXWnSoJ/B+tNNexttM0nkRBF4IO6MxK3OOGUiv5mNNvb7SHkGka/rlncTwDdFHq8qo7EYO7aRu4JHJ9RnFTCCknYfWx+gH7IX/AAVP/as/YfL6f8IbnTE0K5YLd6BqUYisJQGLGXYI2G87y25dpO47ieg/qJ/4Jsf8F97r9p741+D/AIDfGX4T+EIfH/iS5H2PV7rRo/NQNj5reUBSQQCwbc3QdQGCxONnoB9Nftf/ALPn/BJX9p/9obxh8Lvi/rfgf4dfGOe1srjWPEFr4fsbfU5JpI90ZluLiF45JPLeD52QsOAGJXC/zUft9/8ABJ7w/wDs+ftDfBz4U/sxePdR+K1j8YtTu20+28VanBK0UMHl+aftFvANqEzxbTsZf4e6mj2nLKwWPz1/aD/YH/bU/Zl1m/k+JP7O3jqDRHQ3Gi6t4dtodYBs8/JLOtrJII8gdzzz9Bs/sMfs06h+2zqnxC8OaH4wj0DxZ4d8N3kXhjwnqEOySbxAkUssMM6NhmykEuEBQjY4bkqKlyTu0OWqszzj4D6z4m+Hn7SehfDXWEHh3x5beMm03xDoYjdVFxYyM1wqN3GBkZ9B6cf1DWU9zPFO06eQ0EhUxsm3Crwox68f/qr+ZfHzC1Y47DYj7PLb5pt/qunQ/sj6MWMpTybF4ZfEpp/Jpf5PqWUae+mjtdNhkuZ5TtSOBCT+Qr7X/Z//AGYbnXLqy17xLbXN0xkUwacyHapJGNwxyfb/AOtX5Nwplss0x6S+H+vNH7Z4gZ/R4b4eqVJP3mtPnt0aP1t8N+BdM0LS5LRY49ttp7iGyg/1QcgDA45/x7nv+NX7ZVjJaePbGadUWaTT5BcqoGWUvmJsj2PHqDX7HxhgoYbhqUYrax/MHhZm1bMfEOE5vWV/y9EfHulukl8ImYK27KIcZIr9XP2PPg//AGleaVr5tBFLqkqJaXdyoIQZHTI+h/xr8j4RwSzLN0mrpfh+R/R/ihnLyPhOrOLtJ6ev4M/SOGzXTYpbZbeASo7KWaMMCQSMAnP+fxrQ064WGdJZ4lYYKzxxKEyjDB6DuO3Sv6Sw+GVLD8ltj+EquJnVqOb3bPj/APan/Zz0rxx4evPE+hWSR6xYRtJbywxbWkHO5SB2wuCD3PHOCf5Bv24joWmRT2WvR+atvOgmsZztlZsg4Ho2AR9RXyOX5ZHLuOadWKtGe/r16s/bshzmrm3hzicLPV0lZf1ZefVnxd4fvvD2p6aP7DtobW0WbH2UEMVZTg/MOvf+VdPOtrbokkEMYCt87FRjFfty1P5wqN2szp/h1rWkDxp4fjezt1aHUv3Mu0BlYqec/wCRX9MXw6XT/EPw10lmuY4JYITvkd+GBAxj8K/FvFl/v6Nv5f1P7C+itKP1fGf4o/keKeL/AIYS+IWmjsmim89ygjyNzYI5Ck/5xVj4efBDxTo13H5mtSaRp0dwjTRQggyIGGVOT0x6evGK/NOHc4xuSZjGvSdntsnp80z+luMuFsm4qyyVHEw5lbvJdPJo5f8AaZ059O0v7a0iywG1AddqgKdrdMevr1659/yE/aB+Jit8NF08MsdrLOYnDSZYye/5+2PTmv7cw3FEc74cpzjvJf10Xof5I8S8Iz4W4zr4SS92Err0/wDAn08z8jtVtzbbo1LMjsSpYdM81xuoEpxx15OOMH0r55dTvjpE5NpWMrbgQc43AdxRG2P4hvdvl9Ov86Y0NlO7ey5+ZcAY7itDTNsckchZUYMdzk9AeOaB25WV75/MmKjcSSNhAAxURDBWZiBg9x09qDYz8L5h6j+vNTujHG7sAcAdB/kUD2JIree4IjiT5c/MwHSvTfD/AIZkJjZW3KR98HmqUWz18tpurW8j0i2sVjCxqownJDdT71vaNbXN9qOnaPYQPJdahqEdvFKFyqF2xuI68VFRcsdT6Wpg5VoqC3en6H9av7DHwH8OeDPB+jCZYZL60sopL242D5n+Unpn+In/AD1/TuCW0toHsLMRrAsa7Pl6t3P55/xNfn+PqOpVlLuf6V+G+AWTcE4XC9Yxs/6u+r7lVlUF1/gPHXAyaiG1TwGIC9Sc15dnz2PtJXloV2Uhyu3LZGGVuPyqswG485IqLEpO4wnHOD15wPSoZpREkh+9zjbjHPtRKTirGnJZ26mJLOUzhtvPy/L3rPmlOA2S23kc/pWDj3PQhBooPMW3gMeMbg3Y+lOilQAqSRzn/P5Vg3bQ6FFdg80YIznpzinLMo7levGO9IiUbDorkZKknPoT+dWBc5wN2MHkjoKfwmc6diT7Sq/LgYGMuajMhjz83y4GOKT1VjK3K9SLz5BjkH3PaojIku7b83H15rlqKysX7NXMqe1DSAyAYIAPyjn6VmSBFJRlGQeFAzj3Nc0qaaLpxiijc2Md0hAhBDDBYdAehzXmPjX4ReHdegYvZQyzOhG9IfmyR2OeteHj8DCrBxZ4fEeT4fO8I6NRafP9Gj4s8dfAjUtDWa+0mGbyY3JTJz+BH+f5V88T/arK+SHUIJLWVpAGjdepx1zXwGOwMsNXa6H8tZzk1fJcbOlLWN9PT72bqsCwjVtijPzevFUjOGdhMvCk/Nt4OO9efZbHj8yuW4JBJ+8GQndSfT1qZlbcMMF6cbfaofuocdWVmfdMMgqCMD3NNuY9sRJBLMeCD/L/AD2qVq0VHscw7LLONrbRu4duaoTo8cpeRSikntx+HrVtvUGrIVnQ4IBUegFUpSFyMEqOcZx+FNaakkcf8AOFwxBBXg/SrWM4Kq24HIXjNJ6IaQI4JIb5Wz8o7mpYVZnCn7mTwKNtBFxSQAn/ACzB5PrToTsIx/ePy5+9zTeiG1sahyFQ47+lY7R8n+PD+nT6/pSCV+ZImZh5Kq2G2nGB1OKqI3K4AZix6YocrIq19EW33oAPMyfUdqYiodzE53AAjPXH9aneQbO5PGrDDbt2cYGKGIbJX5QvIOeK1ivd9CVZaEF22NpVeT6Vzl8QqMcHPoBmnFa3IcuUwZWIwMdBke9QOQwHz4IPTb3qo32J53sCdCP7wHGasKu3+HAB5qzNkqyY2E/dLYGOOnvWkvAGPm5yMdqqnq7FJ2Q8blwAG5z296hdlJCDqD69a1empK0Q1GQBVIY/MQOOmKmld2jKltinvtrWEfduc0vdObvtOS8KgI2WOBuPP51hJ4caGVwrFTu67ele1CpyUFfc4KybZ0qWjwJES/3Ov418y/tOXYi8NzQ7BsNiFBZvuMW5P65pYezq/wBdxVPgIf2epI5PCdmCjFJIh8wGOhx0x7V9GSBXUCIfdJ5JrTFe9oZ0YpJmLIxUtlCxzgpms+axilXkNvJyMnmqhJU4a7DcXfQih0pdySbmBVhxk/yrpEbHAADA9Pp3rlry0NEmjUjJ2AsrEVOXQISEOQuODyK5NU/M3jsWdILySsSNyq2M+hrq2Xyoz8qltvy+3eq3Li+VlGUcFTnqOQcc1QbccEuAQ393+VGpftCtLwTz2G75v5e9VZAoJwy5I+6PX3/z+VJ+6UpXIwMYzyAfm47VYkH7tVJ+XB4A5Ao1uJuzsjOc7SWLHrjdg8YrOmIyN2Bye1Dt0HD4bmRMChC5K5bHI6VTnJjbaSf+ArijXoUpLoMYkYIB3buPapA7EkEEE8A+hFOUldmbk+hpW2SxXcTgZzn/AB+la0ALZGRhTztXkUlHXQiTuy1EcyHceM8bhjpWjhtgUgYyT93GK0gupEnyxM48u3ON3tU7IgTr8xU5Bb+la7IUZ2diow2sBtJGedopcKyFQDndjIHSlzFXsEUiDKHrnI4q1Egwc8Z744+tEVZBGSaYrcZUYHPXFUJn8shgGDbjww7etKApS5WUmYcyOGwD1HtVGVioJzjJwPlqleLMraFZmwQoU/e6k1AWUBvlPDc81rTVmSVXYoSAAATxn+VSRnIZm+6McgelDTjqPQchOTnI9MD9aVTtyucHd8mTzWsI81yZSSjYvwSFUKkEFuM4z+VVbiTCM5OSemaqMbO5geHeMZmkumVG+6cYB6GvOIFC3KtgnD5C+h9DW/x2sZSd2fQvhm6eXTbf5SNiDG0dK6xWVjjOCpG7IxTjT3ZpF3RopnYpy25TwAOtRsDtJyT6bhx1p7S12GMAZfmzjJOPwqxE7NheevpSmny3HsWh/dY9wM46CqlwcDaAWA5wBWKk0wWhjTIcMSp5+7n1rFbY0oUN8q8vxk0R6s2jsQujEMQSBjjIrNkV97Bj0wM54/KlL4rDIBGwY5BwB3GKdjJCgd/4jWDlFKz3HZjGHGcgkHsKj3uc4OPYilGKV7govqKF4J5HQnI6UzB6ctn0GKqNlMpr3TRth8x464xxn/PSt62GFwcLz1zQiS1G2xs46D0oaMlw6khcdP8AGobQhHAXaXOA3HXqaicAE8frgflV+7awzPcbWJHTaMqO1MIyhBHVuUPWh35riZTnkCg4HIxg9hiqEiZSRufu5JJ/ICtotu4JJLQypG2kgAk55x2FUpHVvvDnOMKcEfWmtDmqWTdhyKWBLA5AONxq5Ays53MOB1WiWwatIsovJ37sZx0xirC5wOP/AK4qrj5blhFc4wPfJ6CrSNt3cHJ45Hp6elNbaja5WixEV3NGTuXg9eajZjvAwTuY4wam2tuoRTcR52jK87vTHek6ck5X69adrBblsTbHVQ2NnuV7+lTKD8o5XJwewqqY2tGmEoUoQCSVwCR61lOoBIxzmtd3YwlG2hSbOR1wOciqspVCAB99uoHtUtNIlaFFlIYdcbs8dcVE5bjHBHYilC8bX2CL6mPq3y2dzJkbYomLjPPI7V8TeIw7apcknbmTua+94Uf+0HwXFTvBlvSot7AkFQMdq9e0eUJDGgGAmPmYZr9HkvcPy2T1PRvD9y0l3GmCynjIGK+wvhkzCW2+XkOqjHXHevHxkrQYmtD9A/BNvFsiwDnAOCK9isGLELnlOgxxXylWVpNHP0OngiBw5A355O7p/nFaFuqR4+bJ3ZHsP85rnntoItxkNkn+JsA4qW3jBGWOG44xyf8APFZbtje4MzgHcGCg8Njn8fajIcKHGOTtbFSC3JSuX68nsBT2jC/M7cDPb/OKFFK/cOW+g61YqGxkDGDkdBVwDgY555NFrOzNI7jLjMTlA3RgODxVXzNrHcOSwycZqk2loWSM0igYUq3f5scVWNyu4Kql2zxuNFPV+QFyMbUBZctuxnPvQob16EjOM/pWw9mOBVtw3e2c9KsMgRQxccADIPT61Tdwfu6Mhk2EA7T1xuFNddmSDwpyeam1gjayIBKFf5t2Txz0P0qVHSPDjO4tlh61VrsepvxJlRg/Kcfh/nmmCfY5BDMuew4pPQXQf5YacSop2rnOfpV9WBQbhhw3r1rKUdxtlC5kdMkjgEfKT2p8MyyMP3eORznms+VxEkakLYcMwMeOMqakYbn3AE4xhWbrVcuthEU8rsy+X16Kv+fpVZnLIwOAxOEGO9S0VHcq/Z1dlZ8/L1HvV5YlBUEs21flANA3oPVlYkZwVY7u34VNBFE2ZpT82cbtx5/L/PNKL3M5abH6foSUAJPyjqP8+1Iu9c5HKgZ+Xmvq2rHzAFSxIHQrzgY6VKjd3HzZGMjA49qL+7YCwu0YIXr6H86VsgDkLzjGOaSdmBE3yNjt9cVPHt+YlsHg/N6UwK5fMjqrHjGTnt0p2CMEN39aGgHKj5AYAk9Bipl+ViCeW7GjuFrEmDyGPHoFph2oCdrZyOhxTtdAEZxnaPu4JGakU7SozjPeltdATeWdvA4A4OKjwBnDEkDnAotZhsR7PlJ6jcckelSDAQDJJB69vpVbagSKSen4kjinso5bAHHJUVKXugNxnavPB4pSpIOM++Fo2mAi5AAAxj25o3Z4CktjjjFDVtADb82QDlR1xQR0Chjz83NHQATBbDkldvIAqxjg/Kevp19qS30AVWw2QepGMUjBSBtJBJxwaFrcByLtLZJx15pcLkfKevY9Kbi0S172uxGrHBQ7hj25pJPlcnOSODuHFKxSXccMjIIVgO4Hemu20NyAcdx/OjQzkrEgBODnjIxtFLldoGefYU0m9CVqRHGcYbqc8/pTuo+YE460W6h1QvIyO/G7I6D1qfrldp+bPOelCTuDTRGc5GFbG7G7FNKuwbGVUHGaQh6ghfu5Ynt3+lWUTaOSDu96BETKBgMTjoSBg/h70DIDY3fKAc9eOlAxoB+fJ+bsMflThE+FAPzZz0/nSDQeFLYAByp6/wCAqNVxhPmU7jyxPH4U9gFx82OeOwHOKk8wbckYI7EdqT1K2SZCTuwV3AA/NkVEDkkZbGBxmhtICVVXjOTx/Cev+cVG+N5GDxjpxUSu3YSs9xjHHOW3L2207eMYC56Btx9azE1YrhmYkYKrnBbOPzqYAjBAPDY6daFdbCEGeBjo30oB+8NuQPbn/PFacw1uKi5Y5Azjr/n8Kl8uQlShZuOoGeRRzSewiTccDeScegxikyWZQm4knH6VEdHqBZJABA467gx6U3ZjDIQzD+Dr+eaEugEoXeS/3CMAJzzU2W5TAK9OO1b/ABaASNAJIwqE70OQDnpRFE1uhDTF2Bzk9qG9QJ1O0ZJXIfjjH61KWB+6j72AGN3+fyp8tgImDJhg3XuGOfrUp5Ldf9rjrxSSu7AWY8lkUBsnB2AcmvG/jLrt1p3hS8tInEaOHaSVmPAI4z7YP867KFNuasB/K98cvhj4l/as+OieHLC5u5PCnhy5eG7ks2IcncQ6KwPy7ssMjkc4weV/bv8AZR/Yz8KfDvwnplnYeGYLJraGPyLhIwuERRjA7dB09F/H7yhT5IJdrA9EeiftKfETxD8P/BB8PeEtJuZ4NMSVQYk8x5AxXk4HQY6duOQMkfzt65+yp8cf2tPixqHi3x3o7+EPB2muiJPq433V6iNiMxxIwbBHdgAuB3yB2wjsYqXvto/Wj4UfDPRPgz4Qt9CaySx0HQbUvPeiIfvX6gEngHoMdAOnXn80f22P2tdE0XT9W0bw9fywTTK0atLPvcL3UdlBJJPtxnqT1xTlZGkbn81XjTxlqfjbXL2+vbl7sPcMHkxggA9B+P8AL8mW0CrGGQn5hgYGPyr2aVFuGvQ0je+hakO2MHdg4C5z6fSq0zAor5G1c9ycml7BuQ+Z31Kgvp1+UO5UAfIuc5Hf9P0pItYMbugYhv8AlqC33V/vVlKjGDNT9IP2KP2X9K+NOqG/+Kul6s1rpE2NF8OXsD27TFkdhcy5wHQYXapBXJOQSAte8fG3/gll470HUptZ8B6w97ot1K0ltp1zOPtEQYZxGsjgMMHgBiP0I8yrBRl+BUZcp7T+yD+wkdI1KO51bSLo31uPNv7nVYCJnz6kgd+2AOgHQCv308DeC9K8GaHb6Vb2scflKGkBUbcHtn/I/XLnZTt1IqS0uUPibHqnh/wvNr+kQs6IdySRJ90AYbnHuOv9TX8o3/BQH4xzRazex20k0us3+qP5KRAHyQGQv1HH3Dx29uocE7nPCUup4H+xp8Zf2kvBvj+S68LHxQmgavFJ/aG/RJrjTRgYV2baAGGSBk4PQgjhfrv9oP4s+MZbeXU5pG1zV78sxu1dkVXflie/fke3XvXZDmXq9Pu/4Yo/OS8+PHiPSYtRkh1V7TUHlZL17aZvv45HPYZwT/gRXEeHvi7rWqeKtKGuTtdw/bo285pSSDuz3PX/AD9CKUbtiP3X+Eei+F/GekPrFqrGK0ljzCG+Vt3Ixx9f8ivdfHPhPQZfh+7X+nwS2h8xI4WHJKjjGeMjI/Pn3bsXokfLv7Jfw/ji1zV9B0mY3dnDrU91aQqNqQxcZjCgnoSPqT2r6n+Lutv4JS8jjWSNooDtVfu525+9+Xr+lYy12IP55v2vviPrHi7xJpNlPczPapcO09uCSvA4z+f+eo+S4NM1aUKYra4dXPyBUJLc9h/nHejcD9Tv2GPglJrGpJJqtlKzalIhHmJueMB1xt44yccjkHH0r+rD4daCNB8G6H4ZhlkuWsoMIbmMbwzAHH0yM4HduO2eerG6YFe/u5LKWSO+lhDbio+ToOeBz7df8awb/WdLv7R9MdoZ4pxiRXfjn0x6H8OKwUW2kB/OT/wU5/Ze+La3kPijwxpl1qnhN7oXdrq+lP8ALC6H51kGRn5HKlT0JU9MEfivoWt634P1iHVLGSW21DTJvmBQhsoeV9sEfh/LdpPUD+oz9hr4k6d8ZvhHPYa7dqfFdjBG0Cz8zyLtyyrx04z+ffg+q+LvhQPEsUlro91DcXd0kkFvxgCVhjB4ywBxnH+FTZlLsfhXB+zZ420T9pS903xvYXG20I8kTKDASuAG44yeeRjcD36L+2Xhy01Hw54W0u3Zo7b7JBny0HY4yPft9KCTxD9ovRNP+Kfwz8U6dETHqUWhXcEe05YO0Z2sD3+Yj6H36/it+zh8Dzrfi3VkgMludG1MI8QBVt+7HTHIGMdePbgBpWbYH9GHwS8A6Z4d8N2LFle7SNfMR4SrnHTOfw/L8/TPFLW1xps1hcTsI5UxsjY5z+HpWUuXUD4z8XyaXpAvIZLaR4InPl5lKkkdMH/Pavz7+O/xltPDccN5aSyQva3Q2WcV0yAMOQw2kcjHB7cegNJRuB1Hwc/4KS6zI50v4hw6XdaWkaxz3VzbgTvEBg7nxndjv3755Ffox8H/AIsfDP4g31nqHw41DUE1C+EksdlhWQMq7tnmZ77cYIz074qRn19F+1B4a+H0OkjxTp2tRQ3svl3Wr2wDw2j5ChpgoO1CxHOcjPTAZhveLviXL8RvD9xceFZrvVNPm08ubmzhLJEg6EkDAGW6+555zSBo8X0vw1NqnhBdI0tbrw346TWImi8R6XdBmkh6MGQDAYEEdORjG0g1lfGjwH4i+IngLV/hd4z1SbWrl/sTWGr3I3yPfWk6XFuxI4wZIwDt45OPSs2+ZiP5ibOW9+HXx5Wxv7OHRp7DVpLTMR8rZAGKOOMYAZAR3wPy/qv/AGR5dRh+HCapbatba7puqTIj28gBliLIecjGDlDzzyDngilKPKB9o+HfiB4p+El9oj61pV34l8MayxbT5IoSstsxwGQyAH5ehww45OCp48h+Nf7RZW9k1LRNStrNHnEnlWsu5lbP3JEPJHUEHBH15qdgPuH9l34t6B45sNH1m2ktre9vLRVvY1baWYcEfz/EevX9A5ZVlijMB3qy5AA5x71pA46vvaGSYzuDZ+uT0p6ohAZi4OP4WxWhyWPyX/4KkRJP8PYyEMpjuYGCYzkq6EfzNfcX7IUqXn7OPw3aFmP2fRYx8rZ5Cgf0NHKvmP7J9ELkldwOMdM801TjO5hg8tzj5e1Ikc2doUElVJxx396YRt4B3fhj8KAHFsZ3A7cDtSxBmfOH2553DoBQBYRV3gHIGPWtG3cl1AG47uR/n6UAdTavwOGAHXArft23EZJCr14/r27VMgPl/wCM/ifWPBt3PqtjeSrE8u5IZz+7AAI45HHHf3/D4W8SfHuPV9eOn6jDLaXkrSnzVj3xSbe4OCPzOSAeODjJ6gtXY8w8WXmg63GZp7zQodX+zs0MOp3aI8o6A+XnPXnkYOO9fKGna1qOi+ILmD7H9hiDhjbrOHTnoUfup7H/ACMGmpeZ19Gz6O8BfE7QNR1yx0vxPqCz6VHcxrcWF3MCpXOWAB+h6ZGc5B6V7h8Wf2c9EsLex8aeGZUs/hz4huY5NZP9mC6ggKEeXM6bsoFYAGRclQTnIGaI3WiGlZm3oniDTpbS38N7bW01PQo1CT2UJWK7tj90DptkHqeGB6g5z8+ftR/He68K6Jb+HfDsy2l9f2UzatfZJljiBwkKDsWwSWznHHckuEW/QSdnqfz5eP8AxHr17q2qfadTuJDcT+Ynmybhu+nsR7e3bGF4E1rXYtXcX94upwySfu12iLygOwA4PfJ9frxs9VY20UbH6c/BvxjYavpz2pvYYTpJWJ9MgkJKZyV554O18epBr6L0rxL4d0+/gTXUgOmPj7Slw+GVf72foOPw7VHJZibVzg/i/onh2/vrbU/BXiNLnQZHaX7RYOyPFg4aNlb5sc85wRxjsa8E17x14M0B7FNW1LUIF1KYxJqUVm8sUcmDjzABnaTnJ5I54wCRSVirdDE1bU7GyR72Fw77R+4cHYQDwe/r/jW54M8XeFPE9jFptxpNgUZiLxbuDdch85BG4cc9PTHTOaDOT96x774Q8F6bbIy2l/bPFgf6uEkqewP6fkfx6bUPDyMoeeyt7zyEPM8XIU+mPwP4e9BE1KRnjS7q1slvU8GadfacrfvLiK4YOmPYNkYPtivJ/EuleHNWWeexs77TofmEsE8jv5cmOdmeQAffj8KewN6Gxo8/iDX9NSxs7c+JZdMt8XLwvHFNtBwp2ErubjnHf61b8Caho3iXWl8J3yXlhdS3AQXCwlHRm4xkjuR36ehwRW9OOyJbOw8aeEdW8FyQ6Xq2oSahbRNu0jU5YdpVJCMKyjryw+p5HBqC01S4tLI6XfWKu20rI0U+wlD0I9++Rj+ddVOPMrM56sr6n2H+zv8AFmBLiy8K+JJ9lpF5aW9xI5IC5+UkAfqP8RWH+0tp8thPeRzqHiuzusJ1yFZCSQwP8QwDyPeumMEl5HPsz8lPgTdWlz4w8X6VLNqc9xpHjPU4TNDb5gjBuXIBx1+8uf8Af/2a/QD4h6Lc2fhrTZ30250+3v7fdZT30ZSS4UH/AFjJ/CT6dhj6nqoa2M6/w/15HzPHBqkJYXcs1wSfv793HYA+ldDbWRbAZfMlPXyz8qD8etd0orlsjgkveO28P6NMuoR3ccirKmDjbwFHc/pX6AfCW6ubPRb69vUt7pfLj+yxagAEUFTmQg9SABgd8jPXFcNePNG6NoPl1OC8b60nhR7a6bVls45yyjyoGwp6YwBnoT+A/LmNTvNC+Jnh238N/EbXGt/Aet3Qj1K9mm+zqAM4feynbjcTnHTPQ1hFcqv0NYTcaiZ+Af8AwUC/YY+EHws8TQ+Jvhxqz614Zg1Fb2STWtUjlt4tjBtySEfL91cckA46jaT+icv7H37Efx4/ZM1PxlrOpaNdfEf+xLq91K900CG7aKGAyRs5X5lKKNhZDlduQefmpytZdj1qeqTR+df7Efwb+CVl+1DrHwf+KfinQ73wxok0cOt6NrNt5kNzALY5SXcoRmDzRghhhjE4wQVBxf8AgoJ+w98DfgP8ePCesfB19Ei8IeL0mk8iG+naK2ghLS5iiaRljRvNXAQAAgjGSuc4yTnfodl+WyMT9sj9im+t/hT8PPGR8RWsujanHY/LYuJFhlMIIUFcBowD1UkAjrna1cvrP7Gfir4gfsw6B4i8La7pjS6M7WlnavdAmZY1+cOGUFW3Ejr0I6fKSk07eobbnl/7L37PniXxfpk3wp1PxeNF8R3Xie4W51BocxRQFVWK2iKEbVyM+Z8x+b7v3QPOvif+zH4r+B/xtsorjUBealDq8MNzBJfJslUFpMIR1dki+XudyjHSloo76i9m2f0j61/wTi/Zk+MX7OS/EvRm0mPxBqdtMZAmrMbmd0TA3h2II4+7g7RggYOW+C/+Cbv7LvwT+K+n+NfhX8UNY8GJa6Hol69roniGGGG4tWURy288IKlU2wGUhgf4SMbSM5yXuslcy1Pzb+Ln7Gt74J+OHjjwV8LraFdCj8b3sUl14j1aFLmUYLx3ewBS6Sgbv3akgMo2kZI+HPHXhq80XV9Y0DUJLd7m1uZIJpbdg0LY4ypHBHuPbFd9HllLTcUY8s2fof8A8E6PHw8G6Olveadf6nZWOtSDW4td09biwFwpRiUyMFPnEmT2mKnABr+oCLwpNr9p8N/iz4W8IeAPDHwi+IE0OmeIb/wcixTaJfxSGN7+6sUjUPFIx2llYuPLUsMMGPn4hLmuawWp8B/8FP8A423XgX4H/ET9n7xXd6D4ntI9bW78C6tpUZjNxYE77WURsTsmEsYBKkglWI+Vq/l3u7t7TRna7DxtqCLB5cQIZZJfl4PUHJ616OTUpSk+z/T+mKS96y2P3H+Lf7F3iTXf+CeHw7+KmkWQg0q1Mtn4r8O6bN5lvd2EV+5jkMYBw0bAlT/ErAk/dI4H4e+B9C8UfFn9nDwf4aupIl12C6034gPYxsYvktG+yojDhQu0Akf3MgZGa8mrH2klrfV/e2KaSguj1P7MPhfeiL4X+FdMtbLZbRRNFZSCMAiGIKqgDtgAfTAx3rtP3sZCO43snygJzivyfMpKeZza7/oJqxbMBkjVgytsY7tyn0qewhJuFEg+VVHyhRz61GHXNXSfczqS5I3O8gXywgAOF4CqxFO8/nDHAGO3v/8AWr9nyml7LCRXY/mji/Fe3zqq/M0ba72xzxM/ySR7NuevI/wrybULfXvhVr9x448LQjVvDOqNGvjDw95SvC0bcFzGeOhwcjBB5wMEe9S2SPia8eb5Hj/ii0u/gjrl78ZvhNZ3mtfBrxS6f8LO+GkNwQ+nBsDz7bP3VXnB/h+4+U2svtepaZoXijQtC+J3wz1RbvwtqABYAEvGM/vIZF6q6nghuh9+a7oxSirnk3anZddfkcjrMpntnmjZXkiGfk7j29+lcPPOsiHdg5T7uef8/wCfptTfKrmNa5w2pyMXVUO8b8kY5/z0ribxwCxZtuHI5X09/wA69jDJpHgYtKLPMfHXiVvD2kpIkNzdT3OqW8NhaWOnS3MsszsRgRxqS2FLNjB+70r+QjS/2Mv2rv2lP2o/HHw/17T4PAXxI8Qyy6zf23i59tw1pJMEixEA8iEb4hh48/MpA+YAeFxFUVGpFeR++eAuEliMNia/RSt/n+h9rap/wbr/ALW2nxQa/qPxa+Dmq2UkfmtoHijU77TktXTo7vHYgOoIzhiPfoGr93v2Ef2Av2nP2Mv2ZviV4Z8BeBfC/jj4o69bzz6d4h8K+IIotKFy7F/IQXflSsQJcHgAqpG7JAr5ipWTjY/pHknGVz+e/wAff8EUP+Cgia38Q/jd8XrHSfB0eqrcXWrWNyyarJcCFnfbCqzLsc7mbG4seeOiV6x+yh/wRT8bftP/AAbj+JekfF7QPAGszLK1n4P1Lw6l1dfZVkZIZpC06GIvs3KNhyCDgZGZ9pCUk7GE4vnR458av+CFn7UngKX7boviC1+Iltbwl5U09FS4JBJ4RPoeCAQe5619h/8ABNT9ij4pfs5fDz4ifEnxd4eubPxQ+ma0YtMuXj+1q8jxCMN5TMFKpCwCl8qWKsFJwtVK6krJDUZK6P52v2m9H+L958TviH4t+Ivgvxh9nTxVfQaXqbaBcGzNmkpERW4MexsqATzkNnODwPlDTtTtr9ZXZ4bYwy7Wh84Ejj2Pp/ntXVTU0iorqXgWR/myEwMPt4+oqWGVrZ5GjfBZcK2KlXTKK91i4lMjsS/ck5q5HLsUKBhccZOT/npSbGSyRtMgVicjoVFaegySaZqukX6AzvZanBKqKOfkYMBz6kDr9KqC1aFp1P19/bL/AOCi+n/tGfsdfD/4CxaKNG8beDtQ0l9Qa5voXwtpcRnMaK5YxtGJCS+1sjGB1P4/XNo8LoJZ0PmEkbI9uQTnjk8j+gqaF+Z39PuYTViJtq4BYZB42io94jZQQW3Hrjp/nmiKezAn8xcbiQFxwG74qeC4FtKszr9otwR+5jIDE98HB5H0ppe9qEtIH9DH/BKL9hX9nz9pb9kLx/8AET4kfDawvfF+jRXMCeItZme4MrofvpGxKIeSRtUfJsBzls/zu39vJpWu+JNLtr5prTRPEWoWNtJsUKYoJ2SM4HAO1R06/SlCLu77lNco9ZgwCoOp5Gf8+lPywYDAVScHj60hN3JQxJwTx0+tIriWVYQWVnkCnLcDPOTj6VLk1oI/og/4N19Fsdd/aF+I2uXyWuqW3hzQra38h4AwkSVvMkjUHjkwRgn1Rq/P3/gr3daRL+378XtMjiktLe11Syj0ApbqnlOLdZLmMkDlXaQSYOfmdz1ya5d6jsVayPzwYnCsQfkOBTPMZiTjOBxitrLmskSMVmJAJIPOMVKskgyI1eRuBtXuSf8A61C0qNWA/pY/4N+PgH4I+Jtx8WPF/i7w1aanqdir26Xlwqs0Fj9mQoiAg7d0pkLHuFQHIyD+I37amlWXh39rT9obw9p2iHw9Zaf8XddisdOU7X8lbg7ZuMYEp3SKOyMn3slq5VKUqgHzSjZzgnd05zzStgbtrZ4+XjvXoUfeTYCYI6nCA/MSM0ebbqs008aTW8EDmSOddyuAuMEY96fKoy8xrRn7Lfso/wDBH/Sf2lv2RPHf7W2seJ/EOiy+ENC1a58LeGb+5g/4R6U2hnFurW4hMjllt2fAlA+ZfvcKfxx09hZ2N1by2tmgF9PHCtko8uIROyYTHBXgfhjGK5ac4zen9alNapFZ224IyM5wKjWRhnce3IA6VrFys79SScc49+OB/SmT21tcrA88kMUdvciR2uBlFC8hj6AYB6+1XHSenkNdj9KPin8Uf+Ci9z+z9pWj/FC/1XRf2VvHGl2r28kHhiNrzVtOKh447t2w8asuATjcFzkYJJ/NtZBcS39yJN6TzsbcIMKqDhcD6D6/yqIpRg3H+rBblY1tofAJY9MA/wA6csoXIL7RjqKmV4xuIkLg4yT7LjGa+1P+Cdfj7wx8Hv2xPhT8UPiLq9tpXgPwo1/PfXMx2sHdYVSNWHRi2W4ycI3qBWco3VzWO2h93/8ABcj9tr4I/tg/Hr4X+JfhBq1zr1h4R8MXtvrFwbeZIo7pgqxbA4AYsjzfMpIIjXnABP4swz7n5VgMDBwOfeooxVml3L0Rfjn8xJIpECtx8+Ogz7c19hf8E7viC3gr9sf4CeItOglkuoPHlppzzxqC0cE1zEM9eFBxk9gW6DOHJLZ9hH2J/wAF1rm9i/4KCeJrzQdV8Q+HL+LwnoV5Pq2g6o9rcmaSIElpF5B2hh1+6F6bcj83vhD+0L8Z/gn8VdI+MPg/xxqmv+OtPt2tku/iHrVzq8bWrOsjxhpmZo8sg+ZPmwSOc8YSp3joVe0T+k74Bf8AByVf67o7/C79qj4Jte6HqVq1vLrtutvfwRZTbtt+FYpgk/vMuP8Ab5B/Dnxl+0bZ/CX9vnx18XfgRp0vgrwh4x8Y2+t6LYWNkIViTZJ9l3RHAKjM0JwcFWPLHc1cyhPns9mJn1f8Fv2d9V/bD/4LE2fxGvdNt9B+CkHiyC+8Q+MbCQrZTMdMijuVWXnDNLG67+rMcjLZx/St47+H/wCz5rXxM8Z6X4P+P/h+TTtNnK+Ro/hE3tn9oLDfDHdrc7ZShyCUUqD8u4sGUfDeIWR0eIMh9lPaMr+mlu6P07wo4yrcF8ROslzRlFprbqmnfllt2PVPg/p/7Ovw82pqXi7wxdaxcONl3resQ2y7hxhY5MbjwD78cDBz9bz/ALWP7KvgrTYIbX4j+FL2WdUiv7y01GOZrcAEbI0jJ2LnqSOnGAOa+G4dyHA5FStBb+v+bPd4548zHi/ENzdoX0Wmi9eWLZrQftsfszX6izufGnhK1EwP9m6pp+ro0Ew6BGzKSjjjO4c9ieRXwZ8f5P2dfH3j2PV9L+Ong3TrC6QJqlpqV8xNqWcsPLAy0kXzMQyggAAZwAR6Gd4SGY5bVoPeVrf1p+Z4HCOfLhvP6WMauo3/ABVuz6+R5zpfwB+GOpeIbefwz8TNB8W2VvFh7nS7tk85gQVCIRznn5g35nFfqR8LNYsfAOh2NubIQTafbwrYNgDairwQO4IP8jXg8N8L4fIndbv1/wA2faeIniVW4woU6KjypO+979vsxsddN8UNOlkeUTff3eaDFx/Xmm2/xQ8P24hjE224Z8KJUyrHPTJ7+1fdxXu6n5TzdDopvip4cvoJGuWEzGJo5UmTbGAAQoVegxknPOT75z/PH+2v+wN8N/ijea9rs2q+LJFvbia6ltrHUoIrdpHbcwGbcyKCTnAcEZ+UjAxPLQjUUpK7TTW56uAzvHZXhasKLspqz2/VM/n91n4SXvw38b+IvBlrEltpekXQNgIWLZhIIUEsSxPH8RJPqarXcDxW8saKSpTaqYzXtfXlFnxWLqKk3c0fgp4F1LxR48gAO22064Ri6nGMhhX9Anwg03xFe+A9Q0bTbmaG60rTmliZpBkoNo6d+e3ua/HvE7HU8TjqdNbxX5n9r/RQwc45JjcXJe65RS+S/wCC+h843ni7xho3iW4gvNUvZJLeckh5zyw//V/nt7n4e/aE11IFttRuU/dqA7yoCQv1r8q1ps/sLE4eFWGisecftCfFXTNa8F3l1O3yJat5Zi+YfKh6c8dT+dfgd8X/ABLBq5bT1VmQzebGqt1PYnP4V/UHhrV5+HEvP9Ef5q/SKyqGX+Ibmvtx1+Tt3Z8t6lG7bixO1T69RXmeqAsXUMVIYjk9K+4PxOGxzkhxjHVfz/zxUeRGwbI+90HrSLbSREjZcA5U5/iXrWsF2qxX5WwAM89KA3KzR+aVQAuRjfg4x7VLPCEgKrnceCveg1jJNGTyhA2sWLdcdK0bWAylYgS8pJ2ovUf5/pVuNik76I9j8N+D5pYYmFu+eC24dc17BaeHFtYYUVQNo+ZQv8q6qdKTVj9N4aybno8z/r8Rt5pbRYEaY3nnIyelfSP7Hnwwn8ZfGCz1XUV2aP4btXmxIMB7hyFjx6kcn22n2rlxdOSpNn6BknDlTF53QhFauS/B37n9H3h/xRP4f0rR7DTNS+zrDt+0wK2d5x0PHPAx17H1zX114J8W3d/a26ToGuXjUlVTOB6n0r81x65ZNM/0LyPBezwEIdf+GPUlvDIisylcqMAjqa0HG5N4BCYOFx6D2rzef37G9VOKsVm4IHHynLHFVZxtACtjDZBX+VPmcQpooXNxsyw+YqPWseWd5Msx24J6jp71k5O50U4tyuZksmMjdncex/l+XSs97nLMGJ2pjnpUTlaJ6EEUGnGGCndg8ev0pn2nKE7/ALh5x6VzRtzM35dNAW7PAXJYthfr2qOS6cMFAIG49/8A69V3Q1T96xL9pIBUYJx8vrU320lSq5DKMEk5/wA9qcl7ugOlYat+qowJy2fmyarSakRldx2565rKdzOVC1xi6i3zZdcg8KVqWPUFAO0nIY9+cZ6VlezM/Y63Q43jMQWOXBAXnAH4UyXaXJxuZ8YGKlwRMqdiLJj4z8vBC5zUbfeBTI5/ibO3Pc1yVad1cwesTNvdKtL6FobiDeJjgjdx68180/ET4I6drCTXlvaRi4hZjGUTB9q8LM8DGvR80fHcU8N0M4wMlJarbff70fFvifwtqnhy9ZLqBkgU8SBOOK4lG85mLZVd/wAqN2FfnVWlKFax/L+Lw1XBYqVKW8WbEWFdTGSVQAhAK0p9rmNySiD+AEYHtn8Kx5HsZKVytNbKxWZAchvlwcY/Os+bLnaNxG45OeKmMbaDWjuc4yNHPIUACt/EwGB3z9c1VnlVdqs/yA/IrdR/nNL3rA5K9ioExuAB2sfWq0yyKmDE5TjG4dT0qoxk7MlSVivG5+ZAfm42EjOTVjDhl2EZ4DMRx+VVySHdCArwxLF1Y4Of0NaELfISAQAPmY9qThIXMrFo/LsCKfmI6dqnjRgShBDEcd6OWQ+aKVycl2QRM4IUnjHOfTrWTJJ5bkMGwTj5R09yfwo5GPmS2DzPmUlf3fHykUJ8rmQZy5/i7H6UmmxKz1RcbkDBGTnv1qLyj94AsD/dHQVXK3uhokAzhUOMck5x+dIxUZ25I5BxmtVG2iMJblO4fDANhd3UAdR/kVgXpwvA4UknNOMJRJMjeAVkLJgHByeOKqtliSAcE4woqqas0AsIUht5+XHGT3oikTeFONgbgZ6/55q3TUkBrNGvlGRQWCE4APWpkfdjAKrgck/pVRh2I57MeZAhJ3cBemarknfuBHUFvYAdfzq4x0KUuYiWP5yrKzI5OSG4Az+lTHKxKqtuDMf4umOlaQjyI5qtr2FijTIBA7g5HNarWsSKozlvTJzXfF2RxvV6FeWIPGF27WDccdfaviP9qtmXw8wyqhZlEhB5x1H8hWuGjauvMznsdH+z2YZfAumfMsUgi+VG6sSSc19BxM7pIqtHhV5VRjj1zXTiPekiaFkmv63Me4RvMLKcf7JPUf5FCnZ87LmMA7mxwo96m3c2SuXE2IQcZ3N/COn4/lV1oSu1gv3wD/8AqrmrRne4LRl+KLgbZDyMH5euPam+VIoJDLgnGCB+Fc61bNU10NPS/K88G1bLMcSrngt7flXULBL5ZeRXyoPy44/z0qrtj2KjRPIQ4HC9sVky5UhDnO4fWs99AK8yeYCAR8vrVGWJRhSeByT6U1eLsUrdSaOPKEHseoPrUkkTRoXYAR7eGz+tCTtqG5nzKjDIZVXPNZUuWYsGCgZG49OP8/pTj7t0hubUbGU0bS5BJPOcZ/CqZUHPPy7yEbPQ98/lSs0JXewzZ84GD0HzZp8UTBgCCq5OQfStIxsxNcu5p23dN+0E4Jb0rbjhJUYYDJ6+3+TUWvsTJ2LdtAMgkEsOwP8AOrTRkEkg8eproUbRIk29CisQMjJg7s59se1WFTfuAIO0HOB05xzUa6k6vYosGLlVL5JwRtzjB60ske3DEkZwBz/9arUbPUObuQjnAJPXqTwDVxTvUFW+fOOvp/8ArrRU4taAm07BJ8yNEMZxzt7VlyxshDqSRkglexHrWcU0yHLXQiJRlAMgBX7wY5xWfOMKDg4zhjjiqgk3Z7CUrsrbc5Ckd9wIprQszYQZwBnv+IrWMWkW2tiKWAAA8Mu7HHXNRqhUhTn5vwp2aZE0nEs+S5QEAsd393imRI7tjYxYe3FaQi0ZF23i3k7WLqgDOFP3ef8AP5VR1BkjjkBwijO5ielaSjJ7CukfP3iF/Mup/mLhT8u1cYFczZw77xSSBHzyR04rSGysYyPdvDqiG2CA8MBjjFdWoDNlWOQACuP8/wCRW2iiVG6iaCxkpkFuDg84/Omhjtx97Dc1HNboa7MibfuGB8mOcGrcLhSnbnjNDvYcrdCwqd8HOODiq10AMHnvyB19q5lKzJMaYlgUB27R82R/KsFlILcEg57U2bR8huTg8nKdAxrLMgYkY/j+9np7/pWcrc+paQxckjBACmiNTvIYnOcYJ59qytJSv1HdcokqgAspPWoUXgH++cCn0sO6uBJ3YBz2wBQFyR7HoBSjrK6BJPQ0bR0UncemOCOTW4jKQcY9uMHNNw1uStNSxGMBc7sd+9POVwckAAckdKmSVh2uV3ZuQfvKTgbaic7UJJ/Id6e70DoUHY7hwQpPY9hTTKjctwCcYB60+WZJmzsS/wAoxtOC2Ov0qNlJ3LzjAzk9P88UWXNcDMlQ84BZd3rgGs+TapCkncRXQrXM5q2xMqlgOOGGMk8CrkCquc5yOpA96aVyJXS1JUXdksMBjjp/hV5QsgAHDDqKLIHyrRluLK5UHPyjtnmpATIwUhsZ/hbAHvVbtIGiZQd4KklgMD5f6d6c6oCM8Pnkkf596aUloLQgCMSSA231Bp0YYsGAOUJzu/Kps+o5Oy8y1HGyjYx+bORgVZiBZWBXLA9u5zWtO3IxN9Bzox3glPugfd71iXC7GIyScjoP5U9zOpdGbOTwABz/ALIqmwAHzDnJ4HrS8jOWmjKkiuWB/hGAcCmcMMZYtgdSTSd7WZFOVtDmfEiO2m3YVjt8o856cc18aa/FsviWfc24ZPp+VfdcK3U7o+E4p0i0zV0Qb5Aq/dAGcmvWNItiwK4yrgDdwce1fojfu2Py+V7nqHh2x/0iEkBfm619ofDSwx9nnePgKCPlwevcV5WOdosmx90+D22RxyZJ2gLn16dRXsWnYm2uCVOPuYr5Ws/eMYp3OigkKtsZjlPvMy4GKvrhnC7cnI9KysuW4o7ouRxMjDDME7nsCKf5hTKxjdtPb0rD4Z2BkwBJZDyrHrUrRlU2qccjEhFHQCFQ8XzEMZGOQSehqLKy5R9wH1xSsNaIvRgooO446fNUgLg56jGAM4xRLSNy6eshWkRz5eN+3np0qQLHhnAPHXih+7csXbuO3HzDBHFVCqFifKw46AVSlfXoMnRSVEkhI2Z4x0qdsMEwfkb+LGMe1baARKvl5yG/lQVUksSwAH3c9/ei2lwfYiikHTPH0+7QTgkk429CaL8wNaEU6A43An+7g4/z2qxDGrMMjLY4+WnFpPUG1sayFv3eQflx0NWEcbsAAKDzuOTWblaVwLKbRk7iu0HOD19xTtzSMjfL5SHrjH0H1pq6eohv2bexOC24fLnnFXIYkhYSFQy7gSmelQ7c1x7D5drSFkYqu7jI4B70wfJjlnCj04qUxE0hRn80MW54wMZrPkDybVJ2tuyBnt6frSdlsNaMnVF4OQzZ6MOM1ICFVWYhxnGFGPrQAmMsSB37D+dDFoseYOUGMg4PX0/GnGNpWYj9PotqnZuZeejHNTqjkkFhkODjGM+3tX09j5cXy3UgqucN6U8YGeMjd+eKEA9ASSATgeop7FVYYwRyevf0/nRYBjfNn/Z6jFCnaQCcA/jRsAvljLEn8Mdakym4Lk5LYwx4FDVmBLjaMjIwDjn9KZnPUnd/CC3Sn0uBMvK4IYMO/ajrlSD1/iFOOgAPkzzzzx7Uq/MDkFcN364FTsA7ksFBBBxweOKST5SFKnGeeardWARflIGQQTkUpULkZPJ7H3qXoAFiudp3A917U+NmkZUz0bgH1oVg2JghLEN8gxj5hS/dGMbTk8npRswI/MU4VjznhlHanAH+HLf7QHFPcBM8nBH0I/lTs424xuI4OOv4UurQDNh+XI528YFPBIAycnOPQUbbAOWQggZUg45A7UwnLA4Iwe/tTj7rAmU7sjGMfeyKmjXcGJXv6c4q5N312DYiYKHY4O4YAINMKoD179z39KlrWwbD8bdp52k46VE8mdwKgc/LyOKmzchSTtccrttOQcE+nH44pVyxG4Ef8Cx+lLmSujO3bcco2knIwTzz0oBYZwPlGOoqvsk6pk3lvnkjHHUUrgqpJ6fqPela+xTVmAIYBf8AvnaaRflwPlbrtGM/zos0mSyQsMDGCT+FAYxnpljgbe3/AOugBGYNgcE56AdqUMVyoBwTnp2py3EIeeFcDJ9e/p/KmjI259cfN3H+f51I1oNDZJCnJOdtIWIy2e/GOvFFrgtBBIwIO7qAMGl3HA29uuec1o9dAatJDfMA3A/MMcY70xRhhkYOcnsf881jNWdimm1oPUjON+BnAHr9KDknjBy3pis5OxDTQyU7UAxg5yCBjmolwc4YcHuKVh2a0AZG5skgHlsdqkLbQCSfUEDHSny3QW0H43g7WIOO9MU88nAB7/ypJcwEig5BA6NztOam3KAQQWIByVP9KcLXsIdHlsbwR9Owpodnk2rt4buvT/OKQFjdl8MG+THK/LzTwSMMCdqk/Njiqik9GNEhU4BQglic46ikgk2llZl3KeuK12WgFr5VJycc/eB/p60oOc5JPoNvT3pyeghpByoOTyfmU4zz2/SnAOM7c9By1MC7A6vvP8QA/i701g4kxklcgnaMCnDSQErsqRSO7ogWMkFzjcfQe9fEH7Qmr+KfEbv4Z0jT51tryCVU1BCQu5exPY4x746dyPay2nzVbMD53/Zc/Zuf4b6kr+J9Kikm1TUnuL66t5hJkjqoI7445/IdB+nsus2tlZmLR1Gn2MKfuY1+9j3z7Z78c++fsorQyn7x83eOfDZ8Sw3MkUCXEKRlzIE5Ve/f0NfO3/C4/hF8LLiPR/GVtd2NzAH3Xi2hWydcYwXXc25cf3cc/WuqnFvQV0j8vf2x/wBtfQItCvtM8Ma3YLpCW5X/AEG83/MA3JJ2k9e6jGenJr+Wf4x/FPXfH/iu5KzzS2KSkrKxzvBPcZ9h/np6uCw/M7s0i09jhtOscKWkUYP3mIx9a6D5YlVAANvrXu06akJy1KMk2PMXY249M9M1jSTuPlLAjJ5x/n0qpQ9w1Q23W6v7q306wtpLq/uZgqJBGXIB7kDn8O/6j9KP2W/2NPEvijXNK1/xD4I1jUkUo+nxXFmVgWXORJIGwSRwVXHUA9gB59f3U2hQdtT+k/4G/sz2XhLS01PX41/tiKwQRqqE+VH02gYwMkjnuefQV9OLolm8CQT263MVvJn5Rj8OenUV4zkuc2TuWrvQ9MkmjvIYWhbIyqkAfL/9YD3qDxB4l0jw3pz6lqfmpFCuZSjjgAZyc+wNYS0aM5O7PzQ/aD/bc8U6ibPw14JtHg8Iwo6SafC+y4vHf5TJJkZJKswC5CgHBGSSPwx+O/wK8QeMPHWq+Mbww2+lXVy0mn2bSBnLMFJ3AH1/p7Y2pv2didj2f4ZeNvEX/CL2/hRYbrw3ZadbJb3VnayKkMigbSfl65wTz13c85ru/FngLTrrTri3uNtws9mphlds/eHXPpz05HAx79VPSNur0Efiv8Z/CGo+Atc1HTNVspUhN1JJaaikJ8uRGbgkgdensRz2OPF9E1BIdY095QB5t7EmSccZHT8v5VtUile21gP6Rf2PrGS/+HDtEc7zFI+1ucj5VA6k9zXpfxX8ZTaXo6+HrvTb1EazkayvJIyImfO4IDjGSATjj9DWM1cD5T/ZR8LePPBfxe8X/ETUfE89l4Z8S2qWtr4YCth2DM3nDP3ZOQuQB8mc/wAIX7U/aPvrfWvAset2KFGEUi3x28s+04I9eD+n4nK657AfzDeOru8+IXxIvND0cPJMl48FtIVJVQCPmz07cdOQfQ4/Xb9kD9miE2tlceKtEtNXWKxAkW9tlYK56MOOvuOn44p3A+2PFfwYvvhoI/Fvw+hl0+GGfzIYlQ+VJIAGaNSxJYgEDBJ4IGehr3v9n79sbRfi5oN5Obh9N8XaHC63WkyTYLyozLzkgnJRuuCcHPzAg4O7TA2fG37Yfw70+yNp4m/4luvCYIlv5g3SSc42/KcqcZz7EnGDXMfDD4ojxfqUjRb5fPmBxnlc9AAfoP8APQjGUdwPsW58NxeIvD7aPqVp9r0/VRi+tZYw6MuCBwR1wx5weCRggkH+eD9ur/gnRD4G8Q6j458Bnz9OupDNc6dZrtUoeQCvUEDj8OuNrUlqBT/ZD0/XtIhtDp0t5pUlk5ju5IJmjZBt2MCVwfwPPsD0/Uzwd4n1FNcsrhpJX8iYuhdgzM3Ujnrn07570PltcD5y/ac1618L+Mbf4k6pHFHNaLG2pCX5d8BIGdwGRjOe4OefWvqnXYPDHiX4bWOo+F9WiuRqdtC4uxLtaOLG5lPONxyOmc4ODjBJa2gHzRf+EJZbC5tXvpbO1u0IMoTdu4IJ9+p/OvnrwD8HNQ+Enxettbs7u117wvrs5a6haERSrKc5/HJ/A9NwPDd4sD9StM17TV+yXOrTQaZY3S7Ldp2WLzGUH5Vz949CfY89efJ/HPjOwsI7maOeK6ZCVia0kDrnPPSudpKTQH5k/tB/Fu6s1uTdXv2W3Fs/kwxyck4yOPz/ADr8ffFHie98Y6rcTXVzNLaiVvLDseOeCef8/wAtacewGMVT5klK+UvBZV+8PqPYV9M/s4QfEy78V6BN4T8X33hfRNM1yBtQnt4xue2Dr5sIPZXUEZHI7c4wpR5egH9Fn7rU7KSe60SHxFpmqIrfaLiMOsTHBOM9wx7dDjtXufwPuJdLl1Kz0ySPRftOjT2cUUx/0dAy5Tcn90EYIGcqxFYS00A19KvdM8JRak2s2edWeZhJqFimUZegwAcZwBk55x2GRVT4seN/D9p4a8OTaRJDB4g1K3Aa1ZDJKJAflOMZB4zyAeOfU4x1kB/Mb+1f8KviTqXxt1LXrPwrrmpLe3K3H2i20513OzZyTtxyCCTwCSfw/Vr/AIJpfGrxZo2mXPwt+J2j3/hzxHa3Il0GbVAvlXcO/hVcZUuoGcZ5U8dGA2qpJDsf0H2fi3/hI9E0m1ngtFXSLco1vsDK+Wzk8HnOeR/Mkn5F/aK+Cfh3xjoHiLV9JNl4S8SauV/4nVvbF2eQEH5h6HCqT12g85xWK0EfJP8AwTT+J2rab8R9Y+EHjO7k/wCEk0OxvpY22kKCk0axkjgFSXccY+6SMbcD+p3w1vk8O6U07iedrFGmbbzzjk/lj8PetIKxyVFpcnkZQcKAcHp60xU3KBkKOnPOfarscTTPy6/4KX6ZJN8NL2dZTFcWqgxHblcMNw/9Fmvpn9hfUv7S/Zm8KyohVLXT40Tj7zHByP0/AindJmlvd13PqlT5gBJGMdh370/tjAds84GMfWkZi45Ck5yfuimENzwWxnhR2oARPlbB3MpI71Yj4PJHzE8Z/wA+1AEzfuycLzgck9Ku2owQ2cN3FAHSWpAIDZw3B5rTjlRGHzMMH+LkfSpkM8h+Ktl4f8RaXNYaqqu5TbFlcjk9scgg8/hX4wfHCW7+GN2YVsW1Twzb3BRbuEESW+5uMj+5lhk/wnnp0ytfQqKip27ni+pa5YeLtNWzdbS2khVvJ1CJ90y5OSoPbkD6Y9a4m80pZrBbC7u7ud4flhu/OIlUDnnHY/pxip5OZm8nY4610GfxDdaj4YmuJbEXlpssPE4iZzDMGBRjtIIwQgJHzAHKnIwP1e/YU+OfjDw94b1T4VfHHSX1W00iX7FfvcOrxzpJ5kkc8DZw67DH8y4HzDjqAuVxdh2Vjr/iN4IsPht4z8UHRgLvRJVhv9EvJoyC9ncLuMUZI4C49cYGB0xX4YftTeINTm1rVtWuLh4riaQJEm8lY4UY/KB+LHPX8hi9hwTvc/L/AFvxVdalqFxHMyyYc7JUUAsvb8eKpWc+rTzxLpjNHcMRsRot5bt0B/z/ACRrazP04/Zn8OeLNa8MyXeneEo9PtEuPNv7jzNtxd3OAoWMHlztH/AcLxk4rvfiBFaa5oE+m3djqC6hZyiZ7uOZk8kLwN6Y5Ulu/fb0Ipg0zxn4dfFG10Z5NG1kx3IjysF3LIEWUgHhh0B4/HH4Vv8AifWLbWrcwLZWdjbXIRvJicOkjIcow9COxHY96A1iecy2us2ME0N1evdR+aWEk6jcqMc7VPb1/liudea5guo9QtmdDHj99Hx07H/P+NGxn1PaPC/xf8SaRD5MVlf6iLoj57a2YqD0xuCnJ6V6PonxIv8AWWeRr27PlOVvLUDPlnPT1Azge2aHpoQ1a6OwvPGN9pSWus6VcapY6nZKf7SsL1f3M1uf4l3cA/jgjg4xmu90zxhpfiNBcy6fZeI3mjHn6SJxFub0bAyDxx3yPfNVDVidzOXR9IudUWezk1DRbpnJtm0wloY16FGJ6jtg8n8K8h1R/iB4I+Ikd9rr22veDZZVZPEOmx7Z0fIKGaLPbO1iMYPPIPG8V7xjJ+9y9z7y8dN4X+M3wz0n/iZC0u5NPigu9Tghw8c8UgZWYZ5zhc4wfxwW8muPBNxFYR6Zcait1qMEe37T1YHs2RjIOe1d1GLcrHNVqW2PMbu8v/A99BcXDOlwHyxikyQFOSRk9OB/nkfVfiP436X8X/hTb6FevZX+q6Po4j0iXYEuSQDlT0yDx15DAevPTyWhfszFSs2z8J/B/wATNU8DfGXx9o+jXOoIg1ZdRvb3SlY/Z/NAUl2XIGWDfUbiO9fo3p/xA17x14eVpNQ1fUri1gHz6qzOSMcY3H3/ADJq4r2bTCq1a/kee2PiPULeeWPUoBEySlTuOQPcCvYfDTWupIJIZlkTONqjBr04rQ4XpM9Lt7VLdVGMLxvIHP0zX0N4DuLq0tVMMc1+ZIws8xYlIVB4RVxjqRk8ZOB0rmrptJFxZ6l4O8aW9vPc28Os2lrdi6KSRoOd6gnHQ5xzx256dK84/bW8J2EXwC1bxHe+KW1GXxNby/ZL6OMw3FtdWTQymIYPR4TOcjBGxuOFJ4pxkrLzNKTXtlbofi7+1h+wp+2T8Q/2boPiD4XtvDcPgDXdEste07SBcTNeW+nhDNsYNkM2GX5DtJII7hj4l/wT6+BXxs8d/CvxL8OvhJresaX4xubiTT7nxLq8ZuUtLaCQExW1tICrKwZkdFA4baMFVA5puL1W/wDwD28P8Fj5T8efspfGv4Oftly+IvibqurWuna1rkc3iO5TThaLPGs4NxiIyuV3QqTtJyA3BJGU9M/4KN/Cb9pTwnq3h+Lxp4fh0nRLzxHbSfDm70eZnt49DkwDFMQuBIAq5AzuK7uB8wmEpe0S8zplLm2PK/i/qf7SPwx+AmgWzw69/wAKybS7v/hHvEmtWn2yzhlRirRwtk+XtfcNshUcfKADuOJ+yl8Vfjlp/wAFNQ8KXw8U+L9SvNfkvNJsrSxe7uhaShsmVFUkZbAUY6ZH+yKi7w08yo6q583eDvHfx1i+Nr6R9h1nw7rWu+JYorXR9T0eW0lQSPtV8YBPqGB5I6j+D79/bs+Cn7QniTwtqs8nwo+IN9baprOkTR+NI42uAYoo0aWYsg8xZPOhfbjJ2lWyAcCpxcWbcrPY/wBivwV+0x8ZvhBDqnwl1KPxZ4r8MadF/wAUfrHlW8lygmljlZLmVhs2+Wp2kEEuB8ucH5l+CPwq/as+G37Z3ime30z/AIQv4lXNlPHceFfE2oefa3txeQy29u0nlvyMsqgoDnCgBuFWZbtGe6bZy/7SPwg/bJ0D4+eG/E3xU0/SvDCX7ppkWpaZq852zuWM4VZkjM8TbwCEDgfKCej1i/Hf9i34z/DPXNIn8YWehHwV4jjtbjSfFNtLc25eGXaeYmgKq+D90SMOeGI+YdOElySs+r18upmlfY6zU9P1X9kfVNBt9RF3e+BfG/hiPUIWjhG+NyzDed2AQAjjjp7jNfX+m/tw6z4Y+AN/4Z8AWPiW/u7iVP7GS9Q2widnUuYgjmRioJIC7OQBuXvhiIcy50tG2aQVj4I/aZ/aE1X9oPxd4Yu9fhvLOXTvD1rp1la3lq1uslxA0jnIbqwDcLkknJycZrxnUfAsl/4J1vWLSDz2sYTIskbhlEiMDhv7rAkdcYyMkV62EpulQS77erI+Fn6LeB/22fGXgf8AY3tvAXiWfWdPtLtZDFdTWrS2LQlXE8BQZbdnaSNv3WbcV4B7z/gn5Z3Oi/s/fHX4u3+nN4b8RaZq+jXHgltZti72+mzPHAqRoRuVWcs7HGdpGcYxXg1OaE3bo3+YOPM79D+vf4L3cms/Bn4V+IwRJHe+Eok2+Xht0BETyt/vlQ3rkmu2ZZGkJJXdgdsnP51+S5qo082qJdGJ6Mc13MibVkQFHPDLz9Kn0a6ljvJCztO0jjarjAHGMD/PelgVzYmPqjnxTSw0n2TO6nvlgMYYkl8A/wCc00TFiAM4bPLDiv2/B07U0fytm9RVcbOXmWkcjAIY4xnJ6+tXsho2XafLZCJEYZBXuCPQ+lepTvFni8upx8FtF4aupl0+E3GlX7Yu9MlUNHtcfOoB/gPPBz19Onz1a3utfsy+LNQ17QtMm1X4IeMb9ZNd0BSSmmSOfmKZztAz/wAB6cqcDsjyy0PJxUHCoe9eJNG0WWws/FHhOdb7w94hhMkE8LhhGcco2P4hnp16dRg14fqMi2shC/x/cyP4q6KG9jkrtLVHHamgG7LFZMEttP5V55dzNJLtUng4AA6gcV7WH0Z8zmMrRZ84/Hz9qK1/Zh8G614tOuQ6EupWbJq2pyQxygw25dkjt1lyiNuI3S4Jxjrjn+Wbxr+3v4m8Q/tDXvx88NadcSa0PKjN7qEvlPdWcaINgOTgM8YfBU/TJOPl88pyniE0f1F4EzdTh6s7bSSX5n2J+yJ/wUU/ab/ar/aA0X4c2XiDUfC9hrd7LLrVxZagyx2mmQEG5efau77qsuGkYsSBnklP2J/4Kff8FWfHv7K3xD+FvgXwMXvtV1jQf7Y8c6HpOsJbubdkVIGkdo3VXd4rkDKN8qA4y24fP1IuM4we7P3CVubU/HD45f8ABdj9obxtoM+jeGvCOjafc3tlJDL4i8VyGY2m4EZjhVnEhAOf4FyBxjJP5Z+A/wBv/wDa1+Efh2Twz4O8e6PrPh5J5WNh4k0mWS8lWRyxxeeaWQjdhQoCgcBccVPs5RW5m7p2Z694P/4K+fH7wrrekWmtxy6Rp97qKJrLw6lP52MjmGaORUBwcjzEbPQ7R8w/qn0D9tSy+GH/AATy8O/tE+NPDOneI/EeteGbq61zT/ESfZ2v4IZJPJIXlUkMJQnK9eCAScXJSi7dSkk9Oh+WWpf8Fqvgx4v0+zjvPhZ4E+xvpam6STwfOYrXeCDBE+4SPtH3iYYoyfu5HNfnH+3h8aP2P/2g/AVpqPg34a+G/D/jnTt0+j67oNsLS7mIVi1u6+WjBGJBwxJUgMOB82lHmU9Bx6Hwx4U+C/w18TeC31CXxfeWOv26s0+lxh4FgTblPnYFWyOMLnkdR3801DwPpVn4du75NSEmow6jsS3ZgxMOPvcD1B+mO3StpRS2HY8mACuVI3YYjcD6f/qqclWYZ+Xao4HU0o72EPVmUhcSKrcbu/PcVs+GHa68WeGdInEYstS1mCKecjlVZsdea0laKb6jS1P3S/bj/wCCf3wZ+Bf7E/wt/aC8HaYE8W6hd6Y3i3WLixtv9Kju4iHkEqxCQFZhGMMzLhgeCGLfg7dTzXEil5AFhX92gX1/r1rOnNSbsgtcUZ43H5myORimEgLuIHfqPSkIn+RcZOQx6Af5xVOe6mlhuIrfalyYT5KyJuz1wcDr0/z1pr4g8j+07/gi/wCH4NI/4J46rJagB9Xsr15nA5kkMSvx+B/Xiv40fHMmzxz4vglhtNM8nU7idLWGQbWglnleEgevk7Oe4AJ+9WUZqM7j1tqY2HjRZCrpggh2HHtU1ndW14jy29xFLHE2JGicEKe+TWmgid5bVUjaWaJS5yvmSBd34GqAncyOIZIEbafMeSeMsnHHy7skHB/znGXNyxuwP6Zf+DaqFT8RvinqMOg6qmkvoNulnqdxAVjluIpZlkUEgDK9Tg8eaB1Vsflj/wAFaJLjTf8AgoZ8a7zVNQtLfTtTvrWGCC5ATZPFZ2x3HPc72X13I44wcc6UoVdS3pE+B4ms7hlRdU047owVVtQRGJzzgH8fypIWWRygAZVB8yRHDLj1yO3Fbwi3J3Jeg4o7ZMEbTjputyGGR171ObDVJMqljd72wIJPIOxmPGMjP+f0pJKN0I/rb/4NzLBfD/hL413Ml2jagkcEeuBV3x21vscQl8fdZnVyO7BT2FfzUftg6rbar+1N+074me9lurZ/j/4mWGW7VhKscVyYsNnkAbcYPTbjsMclKPLWuB86wOt8nmWjrN8mR5b5/SrKRHDDBJBGQp6H/Oa743UtOwDJiYwPlYHuuOT9Kzbl3uLS7MaMIRbSeeAckoBz0/GnLS/RlxTP7Xf2K7Wfwh/wQm8d6pqk6JBrXga9NgTJ80MSW7vAccbXEjsw7nr3r+Kdbq5CTWs8IzagbJoSPLfI4IOeflA5/XqK4bNXSJLSFmAOO393OKaQcDOAu49+a64u6CweY6ggE4Uce9dr8LbH+2PiZ8ONJaFb2TVPHGnokMke6LYkody69GARWOOhwM56VabQ4rU/sl/4LZW2kfC7/glb8L/COl2OnWHiXVfDHhTQIbmS3AeJZYzBKw77yjNkjk456mv4mbR7qGZ7dmjKxhV+Vf4hkdfwH6/SubDa3Y99jV83IBPZuQKY0gBGemMYxyDVypuxOyv2JBdw2wDufmAySTxgc5+vSvuz/gm/+xr4k/bn/aN07wLDq9poPgbw9E/9t3NwjSb3u1eGPKAjcFd92D8oKrkMWUCKytBG0bW0OT/bq+Avw9/ZH/ac8Z/s9+BdY1PxZpPg7TLC7udY10QCcXd0CWiXyY0UptCOOCRvwSduT8oxXDvlipUOcgHnFZQikm0PYWS5by2DZD55XGMjNfTf7E3jzwP8Kf2jvhr8Sfibcxaf4M8O6lfya7eXEmyOJDaOInbHbzNo9Ruz2xTqx1TDY7b9uj9ohP2sf2oPjF8ZNE1O3v8Awjqk+jWXhm6s1b7PLbWlhEreVnnaszzLu6Eg8nNfGjtNZ79nzSgDYOuPp+QrKC5U1/W40ro1NIS88QX+jeG2klsbnWdbtLaG4tm2Ou+Rc4PXop6fhznH7i/tCf8ABPu68Uftw/skfCPwnb3UHhnX/wBm7Q7zxxDpVgIitvbzXyb3dQPLLskCbuWO8nPcZyXLJCO0/wCCl37YfgD9mHwGn7B37KdlDp/jK1nsrnxj4/sZPJ+xvaTqXxKnJw8TJw3ysCo/jNe0f8EePjT4H+Neta54A+Pmq+IfEmt3mny3mialLq2/ULq4twvmQiR8s24F2weojPTbXBiIRcHdbl021O6P3S0j4e/ssa3drNr/AIGj065si6Wskuuz/ZiQeCVEuQw2jgYB6kZ4r0m2+DH7NmrXO/xB4M8P6dpLyD/id2Xhe2ZpVUYJZvLJJPy8/M31r4ipGMJyUVoe1SlJws2MvfhF+waSPDb2Pg9NW1ApHBqMXhCOV4iWAAkiSEOrHpkAHjqMGvQbD9ir9n+41eyvfDOhaJcWlzZRrZ6lF4bht2bOAWYGLcOQRt6g9Sc8kI82rRtay0Pnnxn8BvDPh3xjO2ilbGbTL/y5W0l/KhdlOAxVODgDqOvBycAj6Y0S0tdM8PaLZxajNqU5t/8ASI5CSyDJ+U9Mf45wO9YfV3TkzWb50maKWqGRXcurc4XdwPwqSTSLYpIqgSfLjOM4+hq+XmegW6HFazp0iujx3E6lBhlZyQfXjt9RWP4h0H+1PCerQxW63QS3dpcnJU4POPT+RxRVTjF3KjorH8tX7VKrafHrXtk0en29xYRhY2VcMyZUDr14/U9a+cdQDGGd4VWQou52CjgUqUnOSv8A0j5TO3ZSfkfYn7JXgiC7EmqRQLNeajIXbav3Yw3X8q/Vb4U+N9J8Ba3d2+p20EsF7arb3SSEEhM5+U+uQD3zivw3jOt/wu1L97fcf6N/RvypUfDKnyfFO8n836nnvxr8J6d9qn8aWEJOlzzHlUxtB5wfcf545r58vPDFz4gs0vPDMnnsrHzIyp/zn/Jr46rK8b9D+jsPJ8t300Pnn4t2ut6f4R1y0uY51ljt2IidcjOO2fevxn8SzXTate/bXO9Z2xtOAFr+i/CitzZJUj2a/G5/n39KnB/V+NqE/wCaL/M8/wBSutofYRjJ2qR1+tea6jIDJwM/NzgV+nn8z030OXdjvYYPl7qbhhgZ35wM56D0oNtLE0ULSbdoPynnd/OugtrGRgCw3Dd1A6UCO9s/DFmtmZXDG5ePJz0H049q4TUdNnikZNkjojEZUU9hxuWLTQZpGULBJuOOShxXrng/4fmS+jcWvnMyg/cOAM9RXTSTqSOvBRcsTGK7n1Rp/hOPT7OFUVWXBzlORirDaRHsBeM79xwyjAXHrX0kcIlBLyP6V4dy2VDCRTWrX9dTAbQJLmdIUAO+UqvGc/5yK/TX9mbw/o3gnSIGtbaR9Suow142OWbdlQMfhXhZnRlSp2aP03hKhGjnlKb3TP1X+FXwY1Xxklrql9HdWtvlZfLcAYGQcEnpxj3/ABwK+7LTwpp2lW8cGmWxjS3RYy+ck4xk/p07CvyrM2pVGz+vIVbS0LqhLckF1YKAcqentVeTV1BaMMyhMZG7P4fWvGtqbOEpalNtZiUMWY9u1VRq0DAnzQAjnh2xz/jU81i4U9djPl1OB2YCZOOnI5qlNdxFQRkJnOd3H40OLRvGnymVd3QVSd6qOcn0FYzXXl5LN8mD1rKe9jqpxUhEkyN4G4Z+uTntWZcalGrtGDnHQZwCfSs1ZaG1mmVvtrsNqKd6EnIPTP8A+uku9TFsNpJDqB1ODTuky1FNFC315GyzMfM3cgmnJragtuJZS3ZqH8NjeFPoI+sMuT5i4/i5x+H8qnk1NJAGRzt2jO05IP8An+VYSTi7BOnyoz/tpMp5CZHO81NJetG0ZVixXB5bPapMVTSepsWt47qOC+B93P8AnmtdWKIshJxnqDyPzpo5q8SJZgZChZuowc8VbTDOFYrluOR1FZTjY5LWLFpZXepP5VmAwUnfKD8ox/Ln9a5nxjr2i+F4ordrsXWpOwDQ2y7xn3/z69q56tPmTRPIpy5X1PCvEHhy18YRGC60/wCaTo5ABHcV8Y/E34b6n4Snl1GKHfpsLHcdudo+tfDZvgbVbo/A/EnhmdOX1mG/X8u/6Hmela7o93btcR3tp+7cq6vcKjA/Q++a2zrOiLE0jajbbcgIJJAMk54/z/8Ar8KWDqKVj8WVaMtUVLjxBoNtgjVrPEwwWimBAYduOarXmveHmgEi6xYyRsQF2z4bP0xQsvn9/wDXc0eIUV5mLc6n4egYLd6xZHzACohuAcegODx2rkb3xToK/wCou4ZRnG7zBnFEstqdP6/Ej20URP4j0a2iElxqVnEvJ+ecbsemKLLxBoWsSyWtrr+kQuB+7F3eiIs3bG7FaLLZxpXf9fiP6zGGqRENV0yMy2k+q6WZrY5mcXPyE+inv9RSQeI9Di8121GHbjhRMv8An8KJZfV/D+upisTfYINY0h97fbraLPJaaQAY9SegrWtde0JVCyatZrGT96GTzMH6AHIrH6nUjJJlRrxZZi8R+HjHJnU4fLRTiaQkZanWniTw0zgf2vZyMjEv/pIGBngfp3q1g5Ri2x+1V3oWn8WeEoszT67ZqiAgtG+9i/pgf/q+tcu3jfw0d0RvY3LSnGflyPqenShYGeqBV4OQX/jLw0sKxf2vbROqYSTcThvQ1DD4t0VSYzq9nInHmFX3f56VLwk6e4/apl5PF3h6YM8Wt2RWPPyuCCce2KpRePfCvntA+sQFt5BVuh+lS8LZFe1ilqjX/wCE08KAIo1WFhzlA4XH4kg/px+FUW+IXhOKd4ZNQhc7AVEM6My59QCcU/Y8krESqq10jNl8d+GZH3pqUW1h8q9Wz/SsS58c+G23AahHnACrjOfyrT6vUiCqx6lRvFWgiAXMN7GJlbHluwIIPA4NVZfFGjKhZ7xEbHUcf0qlQd/QftEV28b+GwQo1GMOAMjOcY/yKSPxj4fjdS14vlNnazsBz/n8qI4dyiYzq6m3H438LOAF1SKRNo80RN05Gc54px8a+HmA8i9gaMMfmkZQuP8AeP1rWnh3siFN9UOHjfwkFTzdStvMUfPtu0IHsaY3jnwmgaQaxZNtA/dxzjf+A/OhUHq+hpGU49CtH8QPCdxuaDVrV9rfNF5oyAOvTNQx/ErwYs7xTazbMyAbBG4bPWtYUJPRmFeqlMlX4geE42SW41FEgeQiMswXdjrzW23jnwk1uk/9qRyMzHiOcdO2K2hRldXOVyb2WhTb4geDYGSdvEFpGoPEEp5PrzyO1fKv7Qs9r4h0m7ktJo57a4H7qZGBBPbgf5/Ou3CU5Rnczm9zgvh58W9E8H6FbafPIUubWEIcwkggE9/XH+eufTLT9oLSVJRZkzMCC8ibiQeoB/D+ddCoOU22Ze0jDdajpfj1o7KYzdxSGLBkXow+pp3/AA0BpNtEvmSQQxOMrHs6/XPf/wCvVVMK9jX28WZ1z+0VoUMb4aLaD/cIB+n+fWteH9pzw7NaRwvbj7QML54Y8D1wKiWDbVrFOvDsWpf2kfDciCKKe0QoB2IYY9c1DN+0jocxQfu0C8bAjAtjqBUrBO+2xi8VGM7FWH9qHw5aPIweS2mhbhRC0mcd8gexFTRfte6QchYJ5lTl9tmwP1NVUy+Tjov6+8bxUIuxBP8AtYaO7glpolcjbAkLAntikb9qbQypZrZpZFORDuKsOccnH+fas/qUotKwvrUHsUn/AGrtHCFfsMMROfmfc3H+RUH/AA1R4dC4NnNcShjkRqwzz61pTy+Uo6r+vvB4uC3KUn7WGgzzD7Ok1r5WA0TRMTn379jTZf2s7Mbl+zTXTRDKp9mK5/PFaf2ZNU72/r7wWMgikv7WOlS7GGmywbXy26MlR9Rj+v8AjWmv7TlhMRMba2fdjBMH/wBbFZLLZt2t/X3gsVC9kZkv7R+nAs6oIjE2WzHx/L+dVh+0lpkqSAafO6u4VZEiIy5/u+v8q3+pycnpoS8UtiWX9oeyjJhSxd2T7+04Kj3JqKP9oXTC3CTps7yQkg+vSspYObTVhSxcUTv+0tpdmqqNPuJd5wDBDmrlv+1Rp0a+WNKmjCn5ftEDED8hUSwM77GSxSTLS/tU7t7x6RG6JjiC3+b8cjirMf7TiuitJpF1Ep+8+0tn8ccVr9TqPoL611RRb9p+whnIh0+8V9vJaJm4I7YFWI/2mp5A4/s66csedtltOO3an9RnvYcMTyvUyp/2l1jmVDpOrkMOXS3BAP4nNQn9pfc7p9i1MKrDiS32k5p/VJ7WJ9vd6Mc37RUkJBNhqLr1MQhJK47k46Usf7TUrFCNF1F4U+75VkSS3p15qvqk3rbUr6wk7XHL+0sXkkeTStTiXb+7T7Jj8Mf41Gf2jZdjSSaZdAPyImUrx24xxVxwcktjOWI0Jl/aJEuCNKu2IUDaiE/hjHWqp/aMDbgNB1N5FbHzwkL/ACpRwL/r/hwhX0ET9oqVUZV8M36nbyxU9frTov2hLpFYnQtTywOWW3JwPrj6U3hJRdi1iI3Gf8L+kZG3aLeHjhsncPwxUA+Pl82Uh0C8dR3kjIP4HFTLBu2wquJS0LMXx31ZcLHoGqu7nagFt/8AWq5afHHW4mkebw1JuQfI7zDA+vFafVppWM410x0Hxu8SEOV0CFpJXOEctnGeMY/z9Kgu/jPq07vby6FJGSuGwcLgehP1qHQkppF+2itCh/azahGZmj8oP0XHf/PrS6fG8l6gOdj+/So9m0/Qbl0Z7lpETC3QoQyrnbgckjrXWxH92Ao+bsQefzqZJRdmbL4WaK5UfeIXIzxnFRN94gK3POD/AEqdH8jSGwgUFDjcM9QTnFTRAhQCed3cUyjQDbIyDkkDmqU7Eqegzwdw61zySAxLnooAA3HuOprA3AsygkfOMjPSo5mmaQYTZCsScZA4zjpWXIoHygkNkZGaxmpKVjVK7sMRtgC4yc4Ixz/9alYNzg98ls9v84qoyXNZjasMKvlcBmG7gY/WouOmQwJxnv8AhSTSYnEUr0wCBkd+aFYKSSygY4NZtWnYekbl6H5iCFyR04xmttH4UYOSB1NbO1rrYE7FlVxt5Zd3QY4qR2dgFxzkD7tRJKwSVisdq7lGWIOB3+o/WopPmAIBXB+XdUOKjZg9ynIx5BAGMffFQyYwSF6ep4raEne5JSkbauCwwxI+7/KoGjZcEfd65zVRjF6AU5GBwpH3TxxWcyfNlsF+/PpVrVXJkk5JEkeFYBvmz02t0qfcyhegG4/w+1XqkjOSuWYvmcZL8diP5VOw5Ow/U46GrjC8rNEyVpFyPC4O7JPp/Op49pckjhcfKTVcsUhJtaPcnj6Fwdqr3xU+/KsrKCwz/DUr4irMqDIAzknPHtUkZwzcfL0wRVSVkZRbTL4G5STlFC4AYf4VLjkHBPHH4U1dFobISNwLAYGSBWPNxyDnjkbqCaloq7MyUgcAD1bIzxWdIcsqgn5AccDrVKN2cstZDBlcD+EN98+tMcIFG3Khgecfr0qJRfUtRs7tf0jkvEsrf2dceScuEIKY5PH/ANavi7Vmb7fKuG+Vxuz0r7zhWyqNHwfFd+U6nQ4FEilvuuBgA16/pAVUWNMpuPf1r76Ssj8xqbnrHhWNRd27OPm38LjIPpX3B8NlWR4S6rsWMZ9P88V5uLf7szeh9eeHbiOKOCJEw3B+9jNeyaVsnj3Dcrlvm54/z0r5SrHVmT1OotIvkHmKVb+LJ6+lXtnl4A5VjyV4NZE+RoxYYBTggEHnvUSxkJJxghjn/P4VnNNq/YNi1p68MXB3D7voasqrHPAyOwAOKi1kIglTDFwS6dNgGOahijEincdrZA4HUe1IezsOHIIYnIPBLZqZPl6ffJ+UEYyP8iqtp2NIaIiSLdckk7AfvALxnHetJTtjc5x65HH40orS76Gj0IBKjK/G7aBuIHvSxKMCRkbd3Ynp9RQrpahYlMYmIxxtHzVIVVRswCMev61VN+7cRFtyqZJGGznHXIokkRUVGHQ5BzTjKwFby2QswBK9/anKqneCckHoO1WmkMgcKWUE7VT7w29avW5UElR06ZrOCS9QcXoWRuBMhDeh4qSOQBwCTvPbHp2peYi/sZ4ViZ9mTjoenNPVGWHy4yQigBQB05NHNqMnidxCu7HTO4rg1DLOTIyHgADacZz/AJ4paWEPC+cyjH+99fWpFhRcc8ZI698U0rICwiGNQcELtP7s9/oaqLsVjznnjDGi3QCyHVduF3HPQineTs2+W3ynJKgdfpRy3YEo8oOGUNxnK561QMweaRSCc9fmx79aXNyAfqIiOzFuFCsOGXNWgPn+UAp1z647V9TZK58uSjdjAIwOc4zx6UzOXVTkcnoMZpWuA4Z4ByrE9egHNLzwSQVB6quP8mhu4DjkDJADDGARzUCvkrk9+g7c/wD1qErgTBiMEHleMkU/OQMH5g1OSAeH3AryMYHX+dHckqoIHcUW0AcrMpALfKOhxgVJlVUnJ9PmH6VOwDnIwD7/AN2lJPGQc9Rg+1D8gE3E4zkY9R/n0pWYbSH3kd225xVRfKAncFRnA6EUjEDGV79M4ok9dQHKM53DaM/3aemCdoYfd6ZotoDHksozg8dsfzpenUAfNycdBS30HsBYcKBlu/Hamq2AMkAjvRuxD1ZRn5c9OcCmNhSM927mrSutA2HcOQATnjp9aVlI4x1HHFRbUbVgCoSFLEE9O3NNUcgnIwTyapqSEPXeG+6xGfXFT+bjcAvOR36U+bVhsRNJy3IP0FNUZyMNgk54qbA0LudSMElc4GaaMnOSOnpSGtUT5z1Q7Q3XFG3Gc4x7mjlsYb7Ck5C8ZU9MmlVSSeVyB0YH/Pahp7CHqWzzgYPAHFNdn3YJPtg45pRVtR9B6qrYGCSD83NL90NgDkHknge9UxAY9u0k7sjnaOopQdmSAcfTNLYBdxXoc89WHGaa525PKkHuf50gsQ72JJB6nj5adkjg52j1NAbELcEHB4p6vgAYPGSO9JuzENVwCQSxYj5eP8+lNJBOQpI/2hwTVxldD6DgQR1AIJ4z2qHeQy/NkAc4NRUXUr4YiB+mH+bPrVvbj+Fm79OBXO+wrajG2gEkEevP61WLYOc8Z4BFXewChvlJK9VGcmmbgSAS2c4wKe4mrE0fy4+b+LuOtTFcKCVypJ6L/P8AWlolYQh+XJBzkDBUccH/AOvQrZQbwAN5+XGDTStJATNvGeNo7HFSRMFzhSG5GT3NVblYFpthwd3OeVYZ4FJGjDGDs+bO5gSBWkbJMZdVAudxbcTgDOMfSoWjEmMAq3zZBPakInb/AFaKm3gk5P8An6U5AZOQpABGNoxTGIFH3iW7fLnk464qSM78DY3yn5WzgNQlfQQ4ja52t0boO1K7FBw4JkTqTwPSuiMFF3A5PX7mYZjjDt+7I34O0fhWHYaZpOtz3Gk6u0ccV3Fj7Q0edkg5RjxkHI6jnk9elfQ5XSakmTJ2OEutXk8N3n9lJBBPaghUvCuSeevp/T8K7vTYLXU7e6me5WFkg3Qwt/EeOP8AP+Gfp4LYzPNfEXifR/CDTS3DiETWksUhkb5NrIykD0OD/Lr3/m7/AOCnPxM0S6XVE8N37KsNvI0qxXG0lxk54PsOh/EnBr0cMve1JsnJM/lyk+JXjbVon0zUNSuLzdOxmmLAbhk9efboMD0A7WNG0xpd9zK22Qkc54xnHSvoqFJKGiKjodYcIoTAVRxnNMkXozNgAnBx0xXZFcqZLM25dASN3IHzj0Hv+VYclwhlaMI7FFBlKDov09aU7rQvmaR+wv7C37F9/rmu6V4w8UabdRi/EMum2N9ZMuxWAYF8jOeV47fgAP6gvC+mad4X0jT9Ot7S0t1giRZ2gj2kOBz82Bn+uO/OfIxclOaSNYrobkOrW0109uJVD5BJkJPU8VC9nM12ZIr6by8ndAqDZj0H+e5ry5Ru3Yp6o6SOA7DuPyqMvkfw+tcpqeheCPFNnq+jeMtbbQ7G6sHWIyFlLhlIJ3D7pwTj/HAJy+6JK5/Pl+1L4Isfh34juP8AhF9TvdXt7GaT7PLJ86unYlRn24z39ACPBND+KOieJvD2pNrsFwdTtGBMaqyEHvnI6/X0PTBFVTVot9gMfw1eaL4qvWt7K5kspi+GgLFGYEcbQRnOAf8A6xFfoj8KP2d5Lm302zvlvL5PIzHBOfM27jkfUenb0Hp0K1rCOi+Pf/BMZ/iZ8OL7xHplmqPpau1pAxH2ibHUbNmOvbdnkdDjP89o/Ya8Tw/FAaJeWGq6Wmhag0klnfRsEVQx2nkjAz04/DIwtppppdAP20/ZD+F/irwjqGl6Q9zplxodnEP7WCg7RACQrkHjg+nUjGORj6g+LEPgrUHm0nVHtLmKNybeVoAvTpnb64B68HJ9c5VG1Owbnia+EdLsdNF3pkHmWE8TPYMq/KoXg8H0I6HB+or5s+J/iXxBcaHe6BEXS0ukePdgkqxBB7+598d6ztzID5P+Bn7HVnZeJW14mXVLu5mBUFM7ecEn346EH8sAfst8OvAKeFvDxtfLSGQgbxt4yOg49iP89batEDmPiVdy20fkPI/kxISRwERfQD8K+Ao/B66b4wl8U+ELWS1d5czSWxKEpkbgVHUEdePTngERSA5L9pjQNU+IGiJrum6d/ZOsaGqyxSRsQJPKUbgenJHbPXb3G6uy/Zm8af2K+kXZ8QSXtqyp9qZl+YkcEMD0IwQaJduoH7O+D/2lfhdpdtZQeJrm3smZQsV5LKAXBAwMEgZ9ew/M1vfFiX4beKPBl14jiuVvrRLMSPZ2YWbzAfl2lc/Kckdc4BJ6YzyO6mgPze+H3w2g0TUNX1qztoBous3UkscC2wjdIy3yqw67gMDJ59euB6Brmhrcabc2uhz+RrD27mya3GSJj9xSvHGePrWj02A/FT9rr4yeKbjSNa8Pa1c30WrQ2Lwssi9MA4A6Dqeoxz+NY/7DX7Q/jnVbL/hXWtai89xpoU6abklQ0QUAIegzjnaepHy4yQHy21A/ZTR18RXVqtr4l0+C32In2J7Y5K57nHUZ/wAecmqHiP4XaxrdrcWsRjEC7ZLO4AIKuoBU8YPDYPByOx6YwcrgcLM/jXxPoL6f4gkePU/B2oXCR2dzGsiSxSY+dGwOu0Yxxx0B4HlNjHBe6oLDUor62inlCzSIGCr2zx/n+QcYgeK/tQ/s22fiHS5tU8J6hd65JZWvmsu0phiPmQA9ccD0z9Aa/FvU7OfRrubTdStJLC+hkaNoJ02FsdwPoP5/hvTjySGZ9yJI7bcJFIC9wSOmea/Rf9kqz01NHtpdWupLSxNyjXl2i/dGec+38hV1V+Aj9lPBs0c+7SPC+rXGr6NdAeXNwhVl7Ec843DHOMEZx0+mvAXhho7cWt08nmXuScyHd9f0rgktAParX4byxoyhVuvkU+ZdPv8AcYrxTxj8LJtPvJ9ZSOa9fy9rAIS0SnGQg98ckfjxWdragXPBfgyfUE+zXckqI8g8tXTcFB7AN2yP5/StTxJ8IdIiuSuqWkaTxlJIrpbNUbcuCHBXvwvP60Nt6AfVfws0u5ttNRJ1edPkMN0zYONvORjrXVeM/DE8+nTXcVit2sMeXt3fIPvj16fXip+ED82NIm0f4f8A7VHhP4hS6PDbRaojaT4wSFgjCO42+TcHgYKzRIN3I+bnoc/0p+CNQFx4T0RhuZEtyi7V+9zkH06MKuBy1NIXNo8liAeD0zSxgg4DBSOfmGR9a0MOVN3Pzn/4KHwIvwp1R3fePJn3SSjjaFOce3J/OvTf+Ce982o/syeE7KSAW76Ys585VKq0QfCq3fcBtHPXA75p7oqUV8z7JC7WIJwQ2duOafJtZlxgAds4JpHPYTnAyp6kHim8khFJwR1oEIFCYZh8oyTgU/B4IB4JxxxTasBYjbdgEgdPur2rTgY9VX+LA+tIDfgZQSME9MYPX2qprl1/Z9nHdsflkuvLJJxgbSc/pUzWgz55+IGqjUbaRtOdJoPNxJdxTb9h78D9fSvi34j3enXccul+JRBPZXUpjhuVjOBnJx6579/X1rJe6WrqXmfm58TPh/f/AA+1abXfBEET27Yaa3kYMpUdMDpnAI/IGvn60+OFxpl7qR8SeGrvVInI8uObUDbYYfwINnuTnPBH1wkzV6ux6x8MfjB4J1mF4Ilb/hIbuX5tIs4mK2q7iMeaeGGPxyOcYr7f+FsEegXsl08cl3FqcsYt2uC37khSGRSDyDlTznBHpRKysGx7Z+1H8chpnw78HaBYxQQ3FkJA1/dHM6wumFtIhgHZlWfJzjAAwCTX89/x+8dXOty6jHdq20J97dkljngGho0hZSPy/wBS1K60/VbsC6Zdkp++3Rc5wa93+Dl2mteJLS0EjlvLIklVu/THr3oNdD97fhrdyeEfg5aJb6TFMkxMR1twFeJycg4/Ecjvjnrn8yvix8YfiH/wlfjXSFs7TT9AubjEHiG2u98k6uCXQrkFSpO09cjkHkgNiV3JnjO3TNV0y3mTVrg3M5P2mIx4Qc9QQev+J9BW9pV9JaQW1mbye6jgIVCZegBwPp/T8KVrDUrH0nomjPregMVuHkuBblo7ljvYSZ4znqO1eb2Ph/X7bWls9UvoTbPNtG+EJvQdhgnDcH9fXgJfxH2VongnS9P0cXdpq2j3kUMeZYG1COGWIY6Kp5b8D17V49qyaPZ+LBqum67aaVqF6gWZzjyiwG3MnYnA69TjvgGnYyeh2lp8TVutxbxb4e8RPp7PHdXlhAjKzdNg4IOOhxkZz61h/wDC1/D2i6xbSTaRa2ts0+2O90eHbIpbpvjA5U9Pbg9OmijbUi99D6Y8DeKvDevWk81prEVnqDRFrfTboFTPgEkKT3xuIHHcdevN+IhNe3TJA/2eUn5op13qxHceorppx9455PucjpEGsaLq93Ja3OoaXHeAC8sorhvs8xAwHCdM4J59OvQY91sdRvrOytZjLJLDGMfapoBxx/F7c9Og/Ou2lGSehyVHqhLvw5pXjvSvK1axaa/0+R/KvLWRkAVumcc/X6A8V8yeIfhneeHZbltK1zVLVnDBrWGUbNvcEnnv2xxntXfb92/QwdWzPlfwDBH4T8f+IrLWY7a3m8U3MXnw29uAXjhysRYjOTg4Htn1IH6d+GvDmiR+ELm70yZfMe3QwoF2EKCdwHqMH8PyqXdy1HOyuvQ+YfEVjI2puPtLyJKSGOOFI/z/AJ7WvDV++gX8E/nzRpJKFFtvLA9c5/z0+nHbSv1OLTm+Z9b2F9a6hpFpqQkUrMWUlWHDLjIPv/n3Pd+AvGc9hqgtrDUXgVXRbiPAZSoPPBBHft9Kmormi1VjtPi34B1288ReFPE3hLUo9E+y6vZXmo6b5ZCXUOF3dOd20cZ4PfHDDy39uP4rXtn+y549SKSA3OlaBqF4kJtA4V4rcnfkDqdgU9MrvHcmvPlPW7OiMdF6n57/ALPP/BRj44P+yR4T1r4nW3inxlpVxrEcN74XfQjcX8enzRSrE+IXjAgLtGSZEcKrn5eu386fgZ+378Yfh/8AtgeOra8a8h+H9t4rvoLWz0PQ3SPRtHEpELpJEnmSnZsO4ksWUqQRkL51SVm11R7VGLjZ9D0T9pX/AIKB3w8beEPFugW1r411DVPFCQ3Gr6npz3EnmRYKqY2xuJ2gksDnHPUuPrf9qb/go34U8VfAzQP+Fv8AhRdS2eArS+j8M32kNLOrK26CSIKUMb7h8pcxlSWByQSVHmUlbfodMYyiz3n4Pft8fBD4gfsd2+neIPhVB4Nsla5srbQrvUQtxHuiE3mK7qHB/ekgjOCcHBBWvz8/Yq/bT+C/ws+MOp/C+7+HniP4j6m6pLrevQWkUVxdTsWLERzyKrggkdRtCgAOQyhJvlbRfK4o739vX9oL4CeDtcsviv4b8NT+LbiS+kg0vS/C0O1LG4jWMyzTSHCl13jCZ+cgnICFx9j+Fv8Agol4C+J37NXhXw78S7i1h0680aC1tNYvLNYZHfadvmM5zv8AmfOQMHJIJBB0cro0cm4n56/sBf8ABQLxB8Lf2iviT4D0X4feFPB+j6LrfiHRdO8aWzXEkd0ltcMnzQs+0E7TIXU4GD8uMgan7YP7d2o/Dz49/Drxd4I0jwB4w8R+INVm0vxX4iv7d7i/tZ9KvRM0drLHKqxyeZdHOQfmiYcckRdqQHWf8FDf22H8c+EYvjEfA+lXfjH4bppU3h+3164LpdtLf28axtAoXbjz/MYB8t5QGQMse/8AH/7cA/ad/Ys0rRvGelaTlPCofQ2twU+z3cLg7NrgumySPHzNwARx8wNxkkrvYy1Vj4a/af8A2jfDPx2+Dv7N+rQ6TZx32gaUujs0Fvlb6GxUCdkk6nM2z7wyDv7h8/pn/wAE4Ivgh4z1bwZqfxC0DRtMt53WPWPCOv6Sl/Z8ZV4/LdD50bFRgMpJDEEZGG2f8FL1LkrI+Zf+Cx/wx/Z+0yDxxafCDQtN8PxeGL1tW0K78OYhgt1hCzlY48ZRP9auAAAMYAA+byv/AIJb+J/h9rUfxA8ceKfDcVlpev8Aw8t7PWtQ1S7VoFuJQTKsCnOHKFckAlgY1wcEHpVVxwTXb8v6RnHc+2/gj4x/ZY+IP7OfxF8LadZXOrR+EfiouzU7zw5CkCyWF/bpKoO2SLYItgJ4OHYLtbArH/aF028uf2xNP/ZN+Hmp2Nj4Cu/DmnXt7d6YiySXlrFbNdXFtGVIVA7RuoK/MAc5O7NeTJzUmmCtc/o//Zxn+1fs7fB69j81TdaDfSfK/wAuxr+dlCr6jcfwK163JM8TYcOuSMbhgGvy/O4yWcVLb3X5CKU7qQJAHVt2dwboR2/XpVnS5SJSysu/IwRxg/5zSyqnzZhD1RwZjU9ngqnozoPNac7XcBjg5Zu1a1rITuEbHAAGc8Z/yK/dMLFRpI/k3HTk8Q2b8Z2xF2OTkhdp6fUVbjcKrKx9iMdeh/z+FdcFdnK3bUrXkK3ELcDzSBtGP8+tczfWcF5p2paDqNsLvTtRt2juLeQZVs9/5/ma2ucGIhzRPm/w++ufBK51LwjfajdX/wAMvEF2G0gzxlzpsxOQpY/wcnB7DPbpp+JHVCJY3SWPGY5EPyivQoW5tTxK/NFnD3M3m4aQjYg5G3n6V55rdylnHNMTnb/qlVfmbOcAf4noAa9ih5HzGa1HGg2un+R/NF/wWi+KFxrPiLwL8GrUxG10S4t9b1WPB3SZWURpycMhlKk54BhHuR+Gk85DfJ8mxf3jDtxXzGcVJRxOp/XnglhI0eDIz6yd3+R/Sx/wQd/Z3i8J+Evin+138Rbfwl/wj+s6Xcw+GtQu7rfeWkemXDCbchTaqtOgfO7JFshxhhX4c/tW/GXWPjx8dviP8Xtav5rj/hKvE1y2i+fISY9MjcraQ8/3YtoPuD+HgRjas7n69J2TsfJF/fySiRUVwoUfLuzn1rnJpNocANuyDjOOvb9Kt+7P+v66Gd1KWx3PwS8DXHxR+M3w38EJb+c9/wCL7NkjlXPmtG4fZz1ycDHfp3r+gv8A4LPeNdS+EvwG+AH7PcM0Nu8+h29xeadpk2+J4fKjaXJ6HE3mpznIGe/ESjyzsbn81tvqDSsVaR2YknhiCM+p9ev+eiy/eDyPI2OVLyE457frWtPRWIiySDV76zSRba7uI43J37ZON2aZceINUlgNvJOxiZuWZeT707Jy1KMr5nzgE45Hy9qVh/fBQEcnGOPaqXcLWGvIvyqpPX7pNanhGN7jxZ4dkifEtlrEMsRbJGUYHp36Hr6e1RP3kxx1aR/Wp/wUddJP+CRvw5EcH2ySH4feG3jgiZWQvJLZOkhB5z85Xv8A6wV/JPcxfYGMM+zzY8p5YcZdh1x69KKL5WxbIzrTUrK8WV47y2WKHP2mSadVESg989OwrXh0/UdTuba10uwv9UlupYo7K2022aeWeSQhUSNF+ZmZiAABkkgClGcdVbYdraH1X4J/YD/bT+JFuL/SP2evHmgabJEpttQ8aaY+lb1J+VhA6+Zgg5BIA9zxX1l4K/4Iiftf+MHt7HxRc6N4Esru1a5fUokmmJhHDIXKhVILD5GZXP8ACDzjL2qjMLH9Rv8AwT1/Z3n+Af7GKfB3xX4s+xXjajqR1nVLqxLsNOhSS2ALKwMJdIraXcCxViy45GPyHvP+CIf7NWqeJIdZ8a/tEHRIdWYT67YWk8dheE90juJw+wcAcIpAXGBxjDmSlewou+h7NpX/AASj/wCCWPhe6FtrvxNvNQaOYGYX3xKa5ihjx9+QeaMr06E5zyK/EL/gpv8AAP8AZb+DPxR8BR/sta3bz22uXV3ZeKbTSbt5LO5WFQVuASzBZPmXleHyxOSpLOEn7VDs4n6cfsJaD/wSGsvgL4auP2i/BvgnVviPcvjVNS8QaSWnurhhlokkJCuVwBsBYrjHu31/B8S/+CCunoHf4a/CTUrqK6KQJceArW8Lbc5i2GNt565DAke1ZNyelw0XQ/S/9g7xH+xN4t/4SHTf2PdItvBWn+GLeG71myOnLDYW0U7vtEKI5dFDQt+7KqFGMDHFfL/x1+P3/BIG2+OHiFfjfa6NqvxC1ESt4h0/W/BNtcIZScF0uJbMywj5eMyqSMD5tvy1GLlohNX1ODj+MH/BATUHNvq3gz4caebOZZLiTUtKEKnH3H2Kvz88AgNX89f/AAVX1r9jHxn408PXH7Den6Npfh6TW0j1bXNGsRHFPmG4+05k++wQrbNzySDwMZeqV4zV3oDtzI/Wr9jD4U/8EKPGPwW8IR/GHUvhnJ49OigaxFfeNks9TkulQZEtoJRtfII2AZBOBk8t9RWv7If/AAb++IYF/s74j+G/DxkUrDBa/Fa+iSBx95QWnUcY6MFPsBxWcpVHJ2lp6DatHY/VX9hX9nP9jD4NfDfxjb/sn+KNO1bwrr94JvE/iddTMtnO9qpxmdpH3FElbJDHJz0wEr8wfip/wRk/4JyfGD4h+OvihffHPVdLvvFHiO+u/EsOk+MbMaLHeSyFpxEr2jFW35yd5wcjI+6IjLXUV+U8V8Sf8G4X7JtxDd6r4H/aZ8beGxHaebZmbUbee3VeSAALQfKeOuevU9D/ADp/tHfsiTfBr9ryx/Zl8A+Of+Ezi1e4t7a21vVbmNniuHhSX5pUSNMOHwibVbchHOVY9tCvDnSffV/eU4tI/YTwx/wbh/Fbx34Y07xLov7QHhHT7jVNKR59B1XS5ZpYZducCRJACuf4toI9W4J4q3/4NvP2xNL1yxlPxL+G+qaUkvl3Gjrp04F4pYcedyy5C/eCkDPOOSJnXjazVhJ8p/Qvd/sS/Fvwx/wTB8TfsmeFtDttZ+Kc3hyGC10rSr4RW7SR2MMO5ZJ/LBUFXOc4PAyMjH8kGtf8ENv+CkHhjV9SuPDfwMutV0nUVdjoMXie1YWTqxx5chkMbIRkYDAjgY4qIyjz6iSbPCfGH/BNv9u3wbb3E/iX9nD4haUmmKz381ppJvyFUHcVjt95YcHp398V8k+F/CHiD4o6lHpPw20zVvFuqRZFxpujaHNJOXAwVRAu7fkEbQCSQQASK6I1eZ7BudXc/Bz4y2E00N18F/itE0K4kNz4FuRtZeuVKZ7exr139kf4Q/ErxR+1H8Jobb4f+Jn0u08TwRtC2kyeaZJv3bGTKgKAWIJ6AZOeDtcpSULoa7H9I3/ByV4nu9J+EX7Lfg+3srvVbCTxUf7TmtiTbobG1XzfMKfdeOW5jYKRz16A1/IW2oWc08aW7QTXDH95b29wGKnHJ5wcZHp+FZ0F1BKxakiaNfNVlli/56R8hT71Tju7e43eXKjsjbcA9/T9D+RrSdSPJqgs9indMpBdnXyoj+9+bGAOoJ7dDX9PP/Bt14Ghute+N/xCik3LotjBCbsNiKBI43kWQ4/uyx8kY6+wrKv0RpFWR+G/7evj6L4mft4ftL+JrdhcabB48fSrKeJcxLFp6LAgBHBGE/Tv1r5tjkKgZbd2OBjgdxSpv3GihJZfKYFVaTB/hPtX6df8E1v2HrH9tGT4geMfGOsz6N8NPAGgXFzfWkMAD3Eq+csasTwfniXjBADZYHgVE9APzeup7iy1C4t7S287TBK6B/IWCQlW2hmjXhcjacDpnHNRMXbMrB8ry24duwpU0pJsroezfs36Vp/if49/B+y1u8ttP0nT/HtncajPcptBjJ2HJ9F3B/opxknB/rR/bT/4KU/ssfBJ9Q0v4dan4F8WfGK9+D9nofhjxVYSNdX+kQTyyLcF7i2V/IRUdZFWQx7ivLba5q2uhJ+Yf7ZP7IOh/t6aZ4f/AGmv2YfFfg28+MFlosDeN/hlqd9/Z9xq8UcARxbTMCPNIjTaJMKTncwJBHwT+zFrHxM/YL/aR8C+P/if8PfEGgadZ6jJBfWeptHIGiZSsqpLG7Ju+6ODwcE5UNtxlrCw46M/sz+G2ifA79oHwRofxV+Evj25vY/EdvCX0XcJUtrxnLTNMWkZl2htvkqiFSvUjaT9KeHPhVpmm6a/h688d22paBcRhrODxA6FrUYG9AVCnhhlVwSvIDEYr5XGxUZNrc9ehK559c/spfCC2h1HUbv4lXMdi1sEsNB0OCJds3mB1O353XBRSCjxlcdfT6Ii8T+DNE8CLpOm+ObTW9citYY7LTrQOksePvvIPXaDwMAc84HPLyOK0Opaux4LbGe/1WWWVbicbjy4Jy31/EV6FpsUlqrSMp8tc4eRfT3/ACrKUXGV3sNytoSNqT+Yw3wsxOUTIyf8/wBK6LT7mc+WkMMj73IHlwbiT6dM5rNRs7DUmkZE8E2r3E9rFbXEUqMWKy2+GC9Rle3br60+9s3t/C2qXcfmMIYiF8ojc7KeePTpx9K0lFRhd9Bueh/Fd/wUZ8Xt4V/aO1G3t7hXt4ZG+Rjt2sWYDP0ww/4CfTNeC/DnUtT8deKNO0aDUIFtrqVUvFZ/nCtx8rA+/wCWe+K5nKNGLm9lqebUw7xE1BK8m9PvP6uv2Z/2LPDNv4C8ManpmpxzS6xZFbu6gvGtvJAIVkBTofl557AdMZ931v8AYe8O22oWL6p4huNPmnJNuq3DzFsDCkyKTn+ft3r+buIMdVzPNJ1ls3f8Pl/SP7s8NeI6/CnDVHCxjqla110+T/M17/8AY2fX9IuvhTqOv3YtdUdW+3Saj9mmiQqwIilCv1R2xuBJyPasT4Q/sMXltfW3guHxdp1/qto6RXV9HDttCy5Dbp/mMhwvZEyTgc18/UpznR0W7t/X4n6FR8Sa9KTjKHZ79P8AwE+av27vgL4Q8F/DH4iarZ3On6hceDdJuLjVNRtGDRFYXUS4wTkjccYz0P4/yBeLESfWNTvLWUT202ozrCUHy7Vcj9cV+8eDGInVw+Jg/stL8/8AI/ln6Q+b/wBuYrCVWrSSl92nkjyjULsl5I1UYXj5lBrhr/Kq2BgtnIY1+3n84QVtTAxscgj5eO2c0qxM2SAcA5P0oNDd0+xaZwIiG3cYU9x6V6bpOmRRRoJEPm/wALz+NO1zJyZ1ccHybC33gRwKXwt4Wk8SeJbfRYoTK17IFQsuVHqTjn0q4xuaRlqfotY/sIeOYtFstYn0Q/Y5oUeOSJ+eRnpj0NPk+BWqeBLFr3ULKWFY/lxJGFIU8ACvocny+deqm9v68zsyir/wrU1/eX+Rzt7beXlMfw/dzzzXN3NnkZAONvORxX19TDcqsf2BhKXJBMn8P6Y82rWccS+YfMB2gfnX6hfs2eEI21zRtX16RrPRLW6GVmT5XPAxg/UeuAOh4FfFcSOFCk31sfoXCGD9vmcZdEfrnrv7S/hX4ZaLDpdhpmn3lxLZL5HlzKmBgckHI7cfj7k/Kms/8FFPCmk3EMU+owRXUUqrqVo025Ictg52ZyOOpXGeuOo/FsVeV9T+o8tpQnbm72PZ/h1+0p4b+J73K6LcQTx2xTzWs5i5UtnAYc8HB+mO9ewtqLS5YsWYjClG4z+FeZNdD2q2HVGy7kUl9OEIb0+8o6fh+VUJdT3AK7Hfk8AY4/CpkmjNU7FQXvllzuJyPm9v8Kf/AGuI2AB3Nx8uc8fj+NLmvqaRp3RX/tIOR5jZXIPLHp6Gozdq3LDOem30rOT5nY1VOxFd6gsETpG4J2c49+tcq11yZC38ffpn/OazsWrouxXHl4lLdMZweK5a81I3V5JsY+VFyDnj8KcrxNYxS1KUlyiZKMVOP4j7f/rqut85LMGLhQO+BQtTWKUnp1IJ9b8ogF9xHTn9P0oHifADBlGOD7fX8qxnqx1ItJ2Hr4g5HzB9q5wpxWxY6uhkQOc4POW4qbWMJKzPStG8ubLlkdFIbjAFQaxqRXdBA52g4faOnenraxwVYvmd+hVsb+dUYMxbYMjjkE9/0rasZ57u5WJQSHYBGUdCaHFxOecec0PG3i7TPBOinTtMuY7vVJUIv5Ij0fskZ79eT7ccDJ8D0LS9Q1Wd9Z1yM77qTfEjN823PU56HpWU0km0XSgvZ8z36HqIitIkjCYZ1HzkriuV17w5pHiGxurDULVLi2nUq6MM9eMj3rysfh4VKVluePmeDhjcLKnLZpn4h/tdfsc/FTSNafXvhDqWpHT7k7pbDT5vKZAMZHy/yz+PQj4G/wCFWftE28pjubi7tfs4/efaL53YkdhmuOnQouN5LVaM/jLjfIsVw5nbglanLWO2vfq3v3IB4C+PeWYXt3vY4SX7STg+pGKi/wCFc/tI3O+KO51G9jDfM9veAAD1O7GP1rLlo89rHykfaWTuNk+Gv7QcBgmN7qHmI33m1KIpgdQxJxWnffC746zRxT3Gs3gkdNy24kXH/fQ4/OlyUGtvzNZRqcu5QPwf+NMiL9t1PUZTGdxh+2gn8OeKJPg98VLny2k1bUUlRvmVmzxjp1INUpUNrGUozs0WD8IPi6rRtHrupTqOXRF24/Wq/wDwqH4vkTb9V1bYcbC1ySQT9SKwl7DsZ2rP0KkvwI+LF3GsI8U+JGdH3fY3vH8sEnP3d3NbEPwJ+MFlh4db1LcEwUlZ1C8exrKPsXLYcfaxYj/CX4uxoQdd1AszHKwSOcf1NWV+CXxkjb7Wmr6nF58ACbmKYGOpBx/9eplGje1i5e0RWt/gT8WFxDL4g1KRA+6aTOXY/XPGPyHar0nwN+L8UaxR6vqlxHIcRzyvhkPoBmol7LS6HT5ydvgP8YbiK30/UdZ1W3XBbegLRMPc5GD+NVJP2e/irE6qnirUNhYBWiVgTgdB8+M+5/wrGrKly7DvNNIrn9nP4tXERd/GeoeSWGHu3kkX6bQeKhuf2efitCkZs/F873MZ+RU08oG6Z5z/AD4rKPsUrNblxU5EcX7PHxWhna5n8Y6iXYYljgvz19wTitC1/Z+8Z24CHW9cVi26V4NQ2vIf9o85NO9Fys0PlqR1NmH9nXx1LcRzjxPqNtBwGWS6zMMcHnOCTinr+zB4skM3keLdXHzFj5rhmyTn72eO1OXIo3sVU5pLckj/AGcPH9qrAeJNQfIAC+eQxX8D+tR/8M3fEQrm61+58udsed5ZdkHqB5n19P5VEvZLoPmlbclf9mTxhJMsUXifUnJXJLaV5SFcenmf41A/7NHiZyn/ABUWpz/OQEhHl4I7Hmrh7JO1ieafcuN+ylqkqBm1zxDAhOJntNSKSkeh9j6io2/ZC13LiLXNSNkADCk+pcfTr1/zzW0VTjrYmMaktLjZf2V9fSEImqTxMG2sUvBuwO+M1JF+y5JC6yXGpaxdRIp6alsXPTJ4POfw+tXPk1sjSMZpXuJ/wyrNKXP9v6vGVGVRbgNkHpn9KlH7LyRkeb4h1GMf7Z3D6ZB9/wCVUvZy6HPUU5S3LH/DMgEL79Xvpo+djJd7COfp05/lVGH9mdY5Vk/t/VQwYjb9rKjHpWilC+xLhKydzorD9n2GylEz6pIwQApFJOz7ueMc9a7Kz+EtjPZPp97cTNC5OMjODn3+lJrlCKakY6/s/aQjsI5oG/2p7bgf4dqrL+z1pgaRY7ku7P8AvBFGNi4PBA7HitobmcrqRGv7MmiuzxhpLiLdl3nkO8MTz90/p2q3B+zTo7KpmLM0GPIVZPlwPUZ9qqesr9Bty2Lv/DNmgkMDFE5I53xDApzfs16I3lx+Xbxm4mEaCGPac/h/n9KV1fUSk1Ec37LXhPYv7i33K+PtCyYYEH0z7HpUn/DNWgRsqeXFKAAf3wzjP1/xohJLUUozT1J4/wBmbQo1aQraRoudq7Ryf8ioD8B/CdsrAxPuGdxjhAz+dKUo2sKUJRlYij+Avgt42LorNuxloAdvvTh8BvByMGW2idDxjycHj8PeufnTmSlPoTf8M9+DJkJW3aEt911gDY5+tWX/AGfPA8SRGYtduh/dqIDHt6enWtqdSKQ+V7EH/CjPAQZt2j2knPzGSHn8fyqJPgr4B3Mj6FYRoW7RENj61aqprle4uSSYyX4PeDYcm30+K3CD5WKZxVf/AIU94TOd0EXzsN22HBpRlyyuWqbaJIvhJ4SiRlW2iHXIMHBq7/wrDwX5Zhl0eLaiff8AMYYx3qZyV9TT2EimPhV4MQkf2PZyxofvAnJ/zitCL4R+DWbclhHahsBlYb6mVRXsZ+zkp+hq2nwh8Gw7ZDaRbQ3UQ4xzjtWvD8I/CMrNsSGRRnj7MefTOT/nFTze9r2M9VbUtW3wc8LLK7Q2NuFAGcRBT1/Wqr/Cbw7CSwsEmJPGQSv4itxeztFtopt8LdCSLYtnFGvI8uOPAH5/jUjfC/RljjjNqqueFbGa0loUo21Q0fDXw4mFCBuxXy+T/n9K0Yvh54aVT5mk2k3oWhAx/wDXrF7FctyhJ8O/DTbgum2yMWPOzp+Gatn4f6EIo447aCIISARDj9KafLJMPi0Q0fDXw7tctaRySZBErwjj6Cg/DLw5wfsacnp5OP5Vo5WM5U252GSfDXQxgpaIr+jL6VTfwHoLgxvpsK7M7pVWoc+V6miXKVD4I8OwfM+lRTlOee+Kf/whnhtlYHSLYMcA5UnFLmBRT3Fi+H3huSRWOnIxRiWVVAFdFb/D3wv8rf2VFyPu7Tx+tWnohSp3foar/D/w5JGu3T4F5xynFZ83w68PMcG2iiPIG2EfhUqpJ9CeVdCrJ4D0a22CO3SMKBu/d4Jx+NebeM9H0+3gcQ26JKrfIyrjHNS97l8qaPII2+UpgBkJ+lbWhrv1BAynZgHkd/Spm3GxNn0Pc7EgoBGdvTIYZFdDbAgqFPQfvDms276nTH3ka33drExrg5IqNsAhiCQqjgj9ahxjHY0joiGVSxXarDnpnirkShcnOQPvZPSi19CmrMuhgqAYAbv9DVG7jDKTyDjj6Vg9JJJDMO6V2UqQDx/CcGsKL5WAYbdrEtuHT60pJSdkXDmQ+ZVKn1A4wea5+6CsQufmVwAfb6VnK6bsa7DY3wFzkhSeAOTVlPkcOFLLkcHuazltcL2kNk+bdknI5+UY+lQqGZj8jfLjPH+fSrek7+haVtEKoZSQAdvAz689Kai43EDLA9xS2fkRZ7GjB8u3acf3gtbS8sGXGVxkYqVdIcfeZNnBHGzJ7mldtxHZQM5PrRawMgba2W2n5T2HHvVZnJKAEDa3y/L/AJz0pyS5dBqxWlbftMYzyQaRvukkHgDO0e/pRZ29CWUZTvABYcHsMYqNnIQZ25Q/5NVTpuTsBQlXB3ZPp0qhO2BjbkAc44rexD3HwlSo3D2PHpUw7knkdOKOg1qhwYjjPcZPp9KtQtydpPJHbpW66siSSt5GjGemAAwPTFTFcARkqdxOCB360Ebbko3hQmMb+BkYprOQBw24HHTripi7XQ73GxvkgMc84wBjAqWPr1P4D0q0rSObVM0VbIBC5GcfWpULAE4BIzj5aWrN0QtuUgnt1yMcVkzYO4E8HPANNLUiorooygKBg9TxgfrWfLEcMQcKR0Yc1rZROVXZWO0Bh8w2AFtpzgVA6/MSSyhaiejDVSsjiPGUjw6dcFDx5XBH+fevjC6LSXjyFicvzkcnH/6q+54VT9ofBcVTbidb4dMjzod4VYCM7h7d69s02QIRKxUMQMMfu/hX3k7Neh+aT912PUPDTo9zAXc+WDkmNfccV9wfDEPcrCI238DLbu2a8vG2VFmEvM+0fDenxeWk7pkgABlNeu6SIY2Rc5Eg4XFfLVJPnM9WdapRo2Bzuz8oI5NOjX51Ln7g4U1ndq9gXkW0YbzgbU+mKbhVBZDuUN+ZNTNvYpp3LS4KAkldh6LxU37wLujzx2J5weKz3ZIGJ2VZQxHPHA/yKVVVW2n7oA+6Paj7SHayK00iJlUJMhxwO/pUoZxEgYEgc+mKxlfU2ilHQXDYLbhxnOB096kh3Enfnb7itpO2iKasTskJZQgwHIJUDHIpWkYZVRhXHD7evqPajeLuF3sSKMOxUZXbwQD+NNaXZnIOOuFbgVMeZPQCt5jiBSgIYk9RzUEoLIGY85B+UVSXvCGMzttwQqdDxTUZgpyNo/vE9qp3i7gNMkURjjkJfeD8+2tOIAqqqdoB447+1LRq6Keti0HJ+U/qf1qTLIgdcMe/y8/WlLcRPFI+5SeCQAeOlbKiOKHeASTkDJ/pVpDluV1+VAox14XPBqpvVmBKYKHAAPBHtUddRbGojKeVXLL0OO9VZAwY4UsGPTfjFIGV5JpApUF94+7jiohIdoMmBzQ9XoUos0IeWRlB69B396lL4CgfxHpnn8PerbSVybWArjODk4ycD2qEKiRs7Bgn8WT15/8A1VzNuYWZ+o/U7UY5OfmU9/arPmRoSmOc7fmPP+etfX2PlmIxON0Zwv0zk+lIqgkbiFP8QFFrASLj5hypBP40NyeCWXPPNLcBjksApByp455qEKd23cct0A6047gWV2rgEjGAOaCMuQAcbgBVyUUwJh8uD26Scc1IAm1mz+Y6VmluwEVs4B6jpx6f/qpnUnIwMUOzVgH88Z7YHI/z6VIWZcEgcjrjApu0QHrhxgt8x9R0FJ97jPU4HOKSS3AXB6E8KMjjt2p6qrKA2Sx98YppW1AZGxyFb+92P+fSn7QhDbSSDikGzE8zJI3BD9KApyPmbtng1S2GxhyeckHPOeOlGSTgg/Q96m9mCSbJI3+8m044AOKc0gBIZQOflBNbQ0VhpXQu3ALgnPTAHGafkty2Rg+nvUNNzJtyjSu3HzkjGfqfSgg9Mdj39KqN7WBCeZjkqxOfu9Kcqlh16njIzU1UlqA7ymBJBI2kcnpR90gNnr2XGfalshNxSF34UHaN3p7VGOuCMc4we9SVsiYMC5XKjgYBFKGy5XG3PcjgflV9DC6WrHbcsVJTaQCDnv3pEU8YPQ89qi6bFsPBwCufvDt2/wA4qMYJ67gODxRytBsSllByCV24xvPpUoA2kMevU4xxTswIJEO8HDFVPOCRxSiQ4PB7gnOOnpS2Cwu5iTyBuIA4qF2kBGQWOTt+WiwCMCikgnjHU9KiE3IDHq3r1A//AFUgEkkIYjblQP4h0powSCQSAcHIIxVJaBYQHcFYHGGPbvUgVXJ+Y/KcnnrQpcqGvdYmzDHluOvHUe1VZCVzyc9QMc4HeomrRHbQakhUh9w49R/Or6yFgGUZxWIooUHqSAcdRTCqtuxj6E1S97QViM5XqcLtwDioH4yeiofTmpBk8MrBlG3I6YxWluA24ONnbPU07N6oQ1jyNqkru/h7GkZUIbDAcHG7nJ9q0UbK4CiQLuQj644/Cpo4A7MTjAX5EYHP1P51d/cQAVkGdxz82AVI4wfanqwDIoflWPbkfhSYFtUKA7WILHjcSf8A9VOznIYnb1J9aq+gEyMsYKBR65k5yPb9KYf7qtlc9uKQDfNwGUjnHUdv/r1aXMW1iMrnJG7FVBagXmi83aYx+IqhcssCn5gGBIIx/KummmnYDzHxl4k0vQbO7vL6ZDDa27yOFnAxgEnP5Y/zz8Lad+2L4b8YzXVn8Po5tTuotWns9RubqaFTD5UjRsQiSOQCUf721zg5C819jltBqCMpvWx7np9zca1ElyzvLL5YyMHsR0H1/wA+mhfeOtH0nTLqO31i6stagj2iGCwaQbumA+Co6d+vI617MYpIhaH5M/tW/tNPbWt9p+oa/fyzqGEKo0aYXB6lAD+Hvmv5fv2n/jBd+ONZ1Epq91t+1GPYJ8BwpIzx9T/kDHsYSCTQ01ax8eabpiI5HktywJ56/WuwRfJjO0bVA+ZQtfRU01C4SaWw5jkKUbLBQemc1m31xtXGSu4cnP6fyq7O5N72MdpJ7hvItUaaZ8bY1Gc5P+fy+tfpZ+x5+yfr3ijxd4d8Sa7oXn2CXCSOtzBlUULlWKkc4YKcY9OPTCtOKQ9b6H9PvhLTfBnwR8BReIrhLbUdZntHkgtJigMY6rI4JJ6AYHv+f5jfFP8AbB+Ml78QdMj+Hej3Wp6I2pE6zIZyE2A8iNQfvcdW7475ZfEqJPU1g/eP0m+FfinxB4y0fTta1ARWt9LBGbm2ktsN3B3H3x6Dv3r668H+HZNQhSa7ngtYAjf6RIm5Qw6Dpz/nr0rntbR7g3c8Z+LPxGh8EC4giuLa32w8SRklm4zjn6/5zmvxu/aH/am8ZNqq2Wk6vdxxJODI5cFSmfmznrxn8/xDXQdP4j4p+JHx8XW9lj9rWS5eDd5kgABYjnce/wBDx+tfOKfErSfDGsaXc648E9jqGqx283lXCbtzsMHb6dcntnnjpCbRSWp+y/wo/Zh+GPxQ0Pw9498O6lDaXFtaq11ZAjDNgcDGD/Dkcn89pP7L/s72vgjSfCx0vXPCRtdT0+WWLTtXhuXQSKGyoKE4OFIH0x3BzUtYh1aPcrrU7W/2aXGEt4Nvl7cqibSNvI9MEj05PXPPyH8Sf2dvCtr4vsdYv7PQdV/tS7VTHAUecM3LAHGRkL1HoCc/LRF2bA+PP2vJtA/Z01bXdU0C7W00m08OefcWfAeD92XkBOSdu0L374y2QT+E/i79pbxt8YLzTbD4S2cmtajqdyH1C4bUharaWh+87F8EAEYx94k4GOoXxC1Uj9QvgDqGvat4K07QfGegRie1tBHaGxm3/O3XDY6E/wAwfUG54++GMcKMNQ097RZYy8bTJjcD3AP+9n6YNXJKIzofg5pPw1+F+l28fjLxA873MqfY7hbcqgYuxMQwDztxyVxnJGAMH1/xX4s8J2sr3HhjUFuLGSIMyufmRivIGQCVBzjjvjnqU9JWYM+cdc1y01aS5aa9heF2xIGYFgpPr9K53xH4Gm8NmzvvDl19luIlSTdImI2R16c8Hg+4IOOciofvXQHxb411TxJoWseJZ/HmoTaholyrmwtomBPPXBHrnlvQ5z0Wvzp8BfETxB4T+KniDQtLnlvdEl1wSx72LBIplzhRjIAO8f8A1uhUu5AfotPqfgfXn0o+IbvX5tQTaNORbSZYoZM5GT0xnBJ7cHnFff3wn8WS2NjLps0nyyxlHhuVUqwx1B6Hjbj/ACK53owPSdGn0+Dz4rq2laFQNixY5Gc/L/npV3xZ4TsbnQD4j8L6xHBdWsoaCwAH2gnbggjPIyMfz5xmVJsD8Xv2uf2dvG3xj1eXVfDujJpt1NK0moNcyFUMn95T3HU9R6deR89/Dn9kj42+DtUtJI59O8PmG8jP221tHkO4Y+dguM8duOM4I6jbmT06gfvV4K0yPUbTSIFW6u5bKytkkvb9QslwY0VWkZRkAkqTt6DOK+tdE+G9trX2OB1jiRyqyFj8vT2/+v1rlApeJv2f9DsbqSa81LRLUOqlI4J2ZmBJySoHp+nPORXldp8ALvX7XVrnR7TShpOlzILi4uohazhWwVYeZgsPmCkjIBBBI6Vcd7gfPvxk+Hl94HktYIIVgYMDL50IdGTuQeQRj6gj8x+R/wC2x8GPCHiTwtD418MxQ2vifR79PtwtotgOVP4EHJGPb1wT0UpKM0wPyU+zyqNtzHKku3ld/Ga+yf2Svj9J8JfGmmaT4i0rwxrvg/VZ3Sa316LEiynlVUk9PlOCORt6EM2LrRVkwP34/Z88a+OdX8fg23wk8CWPgrUJQY7q3DzZQ4G6MrJgqV55z25Ib5f0DvPB+mTyW+o6cZtPvUcmTT4V/c4IH3F6gAk8dOe2K8+crAT6Nq/iCynGzTLi+0iBmjv9tygxFjqvO5WBxg8j14zXu+l+ENN1iyM8czsJ4t2ZVAIB6Eg9P8fwzl0A4bx14EvvDUc95Dp9w08yfu5YIgQwI+8D+I59643QNWTVJ7TSPFin7XDEPskkyBPMOe/qeP5+4o+yB7j9jOkaUf7MXEfl4AjGdpI968j/AOE917T4NRtdTnuIr1N3lqkBkRhnjpwcj9M9ORUgfkP+0J8d7W2+PHg7SdXnXT9av/EVpFo63EP2ZriLeWZASAGLKj/KeSyngkHH9Wv7MepDxf8ACFdbDeZLa2NnI8SvkxZYpkeqttP0K89s7Q0RzS1jY9ZbqckYzyQCKYrZztBA55xVHPax8E/8FCLJ7n4R64UikkH/AAjNxsATI3hGz+v9Kv8A/BODUnuP2d7GzU7lhkT965+Z2YZYkf72eB71V7op6s+63wezbWY4OaiPDDg5A+bipMW7bC8k57DpxTQAMsQefU8Af5FBA6QllXnG1uFx+tNU4JXkgZ3cdKALkGMDJI59a1IAAVwcAN6d6EgOis227QCflbORVLxVawz6DcwKS5lgZh/FsIzz9eKmfwsHsfn1P4istHvtV0i2Oy3065BvrZZDiNnUPxu/hwwI7AHHtXDa5YaT4ntrm9AhAgVpI3kYMGYHgAHvkfhj1xWduZFU03J/12Pk/wAb2x8u8eKBTbWsvlRx7xuYnk7fY4OOoFfCfxI8DaN4xQ2+myskzOd4WMq8bZIx69R+f0FRFWVjoT5Xc4z4feGD4Nvbaz1CxmtZLZxm6XDeYfUkf5xyOhx+xf7OEkHijytGvLWDzJIWOm3bHJ81SCAR3yM8ew65IpPdAfH37dmpRWPiHRbaW5SR7bV7m3uYIpP9VhNwJ9sqfy7cV+PHxhvvt2nO1vJvSKJsrjDlgSR3qjSmk1c+C/EkZjuZ7uU8zqCzNz09vWvoD9ljQtY1XxRZjTrOW+S/uP3ZiPPBwB/P/PQKZ+wWueKtU8PaPaaALxvJjixJbbwVUr1wOnXP6+tfGXjbRoL+6uZ4yU8/Jk3DauOmOBRYa3ujxJfD9/aXsa2zb7LaAsJOGVx6e2O3+Rp22kajYsZGke5MsmUVVxs/2Rn/AD+HRt3BK59KfDrX7vTbO3N05aZIyLuONwBjp1+hHPfniuu1m00fxA7w3Gm3Orecd0NrA7Ryq/BXa2R3A/Ee1Ii+tiKxe60KXT7bXtFmsnmc+SLlgVnXuA44VwDn3Ap2p6Vp2tTi3tNElljcqYbCEbnduMBf0x6YFBk9NDj9R+GnhG7ubi0bwz4h8H6nIuZpoJpLbc+Pvh8lGOMdzwaxh8HbmKO3msPGtyLm3wWOswb1lUHk/KeGx1PQ89K6I/AKTtoe7eCYdY8H30UOuaKNS0NyWgv1OGGOuD1zyp56cdRmvfm1TTpPKvdMh/tO2aLMsdxGUYHHvyCP5jBrqpRscc20bFlONSMdtPfwW8Sc+TNb7tnOc7h29vY1011qWm6fJa6Zrd7PHZTITFPb25ZSPT64OfxPvXo06dtDjqSZzGkeIr/wtrobRdai8ReF7wNHqOjXcQSVF52nkZByTjBx1B4PHql34UsfFVqmuRW6Kjn/AFBj59MH/P17V6VCkm9TlqS5YHxX8fPg9De/E3w/qGhpFZ/2DZmbUfJQFX3qu3PI+6w9T265zX0z4Gt/K0CCFpBIi2xi3p3z2/WufkSqM0Uk6SPPtd0qJdRmSNB5a4PTOQfSuM1Pw/cStI0aJBCmPIVgN7cc8j9Pb612R0ijma0ZlWeualpMC6X501vb+cW2n6Y/p7/hWl4a+IVzY69p8bNvhmvEVAwO4sCMZ/P/AD2wqrRm9P3kfsbpdrZ+I/A+h62LsXV8lup1AQr/AKkE4UE9uAPxz7Z+Q/2s9C8Oa78GvF2jasbK3ttT8PX9pN5rhWlSSJ1fnpzlMemD9D59rOxum4SuvI+NP+CZn7bX7IGm6Prvw9upYdWeXSLuyh8NavpSpqF29k0pma3zvjK+S0hxIyEqoLKp3A/NnjC1/ZX8D/toP4v8U+NdE0bRPHNzG/gDwd4f0kNIbYFXd79ghSGVWTy9q5LKpYZyxXgkuadketRXLdH0p/wUH+F37JPxZ0Lwx8U/C7+Hvh7qPhO70+81LXNSvki02zdXHmSyCNSWVojIoZsZZlLZ4am/EX9k39kD9pv9kvS/F3g7xdY3njrTPDcYtPFWiusli89uNwEyMNxQui5X5XUnIwcFlKXKdUXZ3fRnj/7Ef7P37N/i9r3wd8evGngHUzFDNZ6do9j49aO4gu0bDgpbyr+9/wBZ8vUFcMB8yD5l+PX7I/wv/Zz/AGotO8aeA/GZtvhtBbyx/wDCRa3dxF5byYskUYVPm2J5au0nOFYdcA1hzcr8jomrKzP0P/ah/Yr/AGKvGfwFh8UfBW4g0Dx/qsAmiv7TWJntLvUI0IElzbeZ5JGS28hQyg5znBbhP2A/Av7LS6S/wy+NniT4f+N9etftdvd2Xw98QyXcEEoEasokMabip8wFQBjOOSCpalYi94nyP8X/ANnj4U/s/wD7ZcPiLwh4x0zS/hXe6L53hqy13WAs03iC5eULDFG53zBYovMIGWVTyCAK+7f+Ci37L37Kfxq8D6D8Z/gtrXgjwRqVrYQ3moeIdYuPJgjdDGZ3MSKXEu1HzxuZlXJxhquDTRod3pPwu/Yj/aN/Y/TQYda8GeNPibrvhWaXw5q2kafPDOdQjB2gXBRDHJDIuQk4V8rwucg/J/7Evgj9kT4jeCfin4N+NWrXEt8NDuNN0zQZNEke4tLy3uJ45ZFmiV/JkkQW/wAx2EMGUE5wWtYtk8t1Y+U/2gf2evCemfs83M3g3VraHWPgh4iub3R4LTSfIC6c/mfu9ozuBVUDYOCVY4BAFem/sT/Brwt8dfAvjIeK/EGuaH4g8DQW194fm0TUPsslx5qvujGDkFXhUnGT++X2B2UXCFvP8/8AghJe7Y/O748+Ldc/4WV4x8Kard3mo22mXkthm8mad7lM4O9mJLMV+8Seepz2/UT/AIJb/sofDf4+fAT4zeEm1eTwDcfD7Vbe40uCS++d3lhZllmVlbejNGQqDBULGBjgNviEqeHT7Mz5dz4r8WfAnWv2f/2f/jNL4E8Q61rNr8G/iZNbPf2EC2lvO148ct2sqMvmHyvPWFgGX95xwFxX3F8GtN8PfDv9nbwd/wAFC/HM2q6/4x8Vak+l6JYLqCiW0uDp8+4GRgQwb7PInzg4JBPAAHnVnbYfax/Qj+xHqmvyfsi/A2HxHG9vfN4ba7LXKYZFu3+0JG2ecokqg5/+tX0ZM8ssoy5kPoAen0r86zmnfM6lvL8l+pBDMWVVJY7+xYZxjp9a0NP3qQ+WDkDnGcD0Iqsmg3jo97nk54+XK6jXZnQQysTGEz9/171vWEpGAjbmB52n/OK/a6KtTSP5QxLbmddG+5FKuOgGS3H+c4FTozKqcNtUEZcehrenucr2uPm+UHB3LwAYzjHFYl9EjoWBO5TgPu4rbZ3MK3vRPNvEdnFfWs8V6okTYwA2jj6V4Zd3jQS3GkzEholzbHOdyE98/wCf5V6WGhzHgYyRysdwsZaN2zhj1bGPf865LxO9vpulSa7dSxrZWczGVCf7oJJOeCOP517NKCTPlM1TqUGkfxH/ALeXxZn+L37THjHxLYXEt1arAlhYPcHdHa2UVzK6KmM/eLlyeT81eGfCj4feJfjN41sfh34O0xtY8TaoyK8W9kih3cb5JVViB9ASfTuPkMzTeJkvmf2r4U0KuD4Jw8Jr3rH1knxa+P8A+y74M+Lf7O13qsfh2LVNPm0jVbS2vJZGitXkdrgQswUIJXaVH2jJI4cV+fWua1cXwSNplkjiUBHRQP8AP+NeTFatn6K9ZXORaZ3JwANq8nt+lNj2LI6upKYGD3BJ5xTCzTPVf2ffihH8Fvjv4D+Ihhtr5tFvQ8ekSLulaTIMTqo54cKffBHIJFfUf/BQr9rs/th+NvBPidklm/4Qbw2bKCEWgtcZdgMICRtVTjrjIyCcZrOrJylddjfex+ey20cbAxKVO0D5mzk/lTG+c/NkNxtBPT61a1iJLS5UwMkEnqNxY9K6HSNKGqzfZrcBpinyqe57AUAZt5YT6XdPFdW1yjQyY+ZCqkexx7Vh+dNeX1tpel21xqWs393HBYaLZxl7meVzhVVffrnpitI8k9Exn1f4P/YS/bB8bR2zaV8BvG/2a9kVIdRbTi1qCR2mQMrdRnYSOetfZXwv/wCCN/7Vk/iLRL/xh/wjvw+05nj8qeTVfts7ZAJYoyxndjPA6D8xlUmoQ1Kij+n/AOJf7Ivgb4h/sgaB8BvHmq2Nrpg0J7G61G5hdoREbhJIBtRlbESQ2yAKy4Ea4ZcKa/K7Tv8Aglx/wTP+E92j/E74maj4h1Oe+AWC71V7ghhyUQEtIF+Qn7xK9cjnHI5uMhJqS0Ow8YePv+CPfwd0TVtF8PeEPh/qWsPbmO9vo9Pj1O4kZVKcIPM2sQSMt8x568iv5utZ+J9n8PvjhP8AEP4d6GLrwNpnxFGo+HPD2p24DLZQXAkgwP4eUVthJGCUbIyRVPmbab/4dhoz9hL7/gvZ4+0PwtZ6J4L+E8Vo0FjFEt5q8iJtwOpOckg57E+55J+MPH//AAWF/az8Xpq1vaavp/htNSjbzriwublp1QEkpFIZR5ROMFowjdfmHZ0qc3KwPltc/on/AGPPjb4q+OP/AAT38WfE/wAUXuqQa5Fomq2yyWOpPG/ltZEkhgc5+8A3BBYkYI4/j21z4t/FLxPdNL4j+JXjXxJLKMyHxB4lubxRkk4jR3KoAeBtAxjrWUVdBrE4qfUtXunL3Gt3MjbjhpxvP4k8n/PrTJL6e7Nv9suJrp7EFYXcfKinsq9B07Dk81tCFpoWxny2lrPucxQu/llDcLHhwvUgMMEc+lUb+b7LbqbZ2sFtlUwG2bawK/jz0+vP5Cou4XZ/YF/wbb6fC/wj+Omu3si3moXN40j6gSDM8SwKdpbHY8Y6ZQcV/NX+22dC8e/tRfHO+1jTp5GtPifrSW11Z3HllERo4khB7iMW6pzxkHHelGMI1bPYNVHQ+btNtZdMna6TVdRmu1XCTPcfMfdj1zgcnv8AlV439yNj3tzNNLGxaJpX3En059qr2cZOyQloRbkmnuJxD5a3CASx7RtJ9SD+I9eec1gNYsjwNHPaSzpccNLpMZyM4AJAyB0zg8dsU6dP32mPZn9u3/BF7Rtc0z/gmf8AtFeJ4dYuZI9Q1W7XQYWHzWXlxQpcopJ4V1hHTG0s2MYGP43vGvijX9d+J3xS1K71/wAQWstl481KPTdSs9fuItyJcuFKqrhV2qFAwBjHXoBhGmveS/rUHoy1F8V/i3FaLpLfFj4kXmkMB/oF54vuJUA9PmbPr0x/Oubh1jUre9tNUt9U1Aaxaakl1DqtzeyT3CSr/Fvck5wWx6diOCPQjCNNqy1GlZH0bp/7dH7Z/h9Xt9B/aE+IM9nbGL7FYS+JJlCoByqEsQFyOjq59819HfAX/gpx+3nH4o07wjL8WNZfTNU1NC9/JdiW5aVpAqwxttLgsdoDbsglQu3tjVp0r+6rEvRpH9RX7T37a/x3/Zc/4Jm6L+0lL4hvm+IV94f0ddCh1KZ5DLNMsW57lC2X3jzDtPRs42E/L/PV4f8A+Dhv9uXQ3mm8SyWOrpOkRjtbfVwlqh68weTtX3PPf5sDjCmnJ6bjneMT0zxB/wAHB/7WfjDwtq3hq68N6fof9pWzRtqdne2JVUYFWUh7KQsDuIwCp9yMg/nV+wx+2Dafsl/F/wAWfFC/+G3hz4hWutag99d+H9f4hihVy3lorKwbd8xYuMsSTgkuC5tt6bApLlsz99tG/wCDmH9nTVreQeJf2TL7TBs23iaT4fhuIAR12EuhA/DPqM819X/se/8ABWL9jP8Aax+MPhnwj8Pv2f5vDHiXXdct0S9fR/s1zJcvKsakRoGQhSQWd3yNoOMKxTD3lqg2Pr79un9tj9gj9nv4iyeA/wBo7wv4S1Cb+yobmCLXNJguGt7uQbZLhRL8rKwjiRnUhiYOp2nZ8D+I/wBrT/ggb8ctLj03xRovwktPtJULLFpNrZurdwXVMgc9unXPo4cyldblJPQ/G7/gqjpf/BK7w38MZtd/Yxg8Fat8RbgWyXmn+E9badBalwJJVVGKQyquTlQGIGTkDDex/sIf8Ef/ANkj47fCTR/EXxZ+Mdpovju5tQ+stZfEWKyit3KgFYl2kNhmPL5UkcDGC186jZt7ijorH1r4o/4N0/2Z9ThW38BftLa1r0gOWsdQ13TtQQs2fLyEhBxkdcjjt3r9K/2Of+CemvfsJ/s1fGLwj8NNe8N+NPG/j628o65ZXflWUOdkaxCIJn92hkPHDMMYUEBYqVb6G2x/Iz8df+CVH7e/ws8UeJ7jVvgx4j+J0es61d6n/wAJN8OtIutRlunuZWdjcIYkkDgEdV2kY5FfB3jDwb4++HV6uk/Ej4f+Lvh/qinZ9h8W6Q9lIzAE8K4HUAnHoD2BxrQXcDjH1qxmsr64tr6222VrI8xDBzGFGSxA54x061/TH+wBE3wZ/wCCTP7QfxJt7Y2Nx478I31tYXMriKUwS252PHIOQzCGGRcHJLY6nia3uwTQH82FtfTXF1fT3byzXUtw0l3NKSp80sS+QehDbgeBjGO3GwWTy1wV3Dlgqdh7VnFON12A+k/2R/2SPHH7XvxH1bwD4SvrrTrfw9oDan4u1LTrRXmgs2JESqzHCs7LgHDHjhegr5e8b2l14G8ceNPhpPqQ1JfDHii+s01aG3CfaYopnSOVmH3mZVVicnOcjqMOMYzm/kB3vgn47/FH4XTW03gLx5qfhQwqq/8AEub5GTGOUPGeME9x7Gvo3QPin+0l+1jqMHg25gm+J9xpscl6kenWEcE0axptM0jFgvHmEY5Y5O0EnFZVV2Am+Af7UvxB+B3xEm8I2WpeJNFuNG1kwS6THeFFt7mJypjkwfmwVx147EYO3+wnwh8Ttf8AEekaFql7rc122p6FazF7tmeRpHXEm7J65B7DpzzXxvE1eWCwXtV0dvvPeyfDfW6/s3poPvPFd9bXXmwX8aKzj7owoPuB1q3/AMJxdFoLy2vltbmBv+WcQAbtyAeRxXx1LiDmbutv67H10+H7a3/r7z0Ox+Pd9a6fMszwS3jn5pvIBG72HPqa5Of9oXxosbw2GrRWhz/y0tRJEf8Aeyf5Up8QUr69P67ER4cquVr6f15kdv8AH7x6qGWPVtI0ycnMl5p2lI2e/SQNWhL+0t8UriIW+neObe3aGLa9wdNRZOvONoCjJ7gfjS/tyCqWX9fgX/q5Jat/195xGr/Hb413RO34rXVqu47DFpVsWY553OU3H6Z/+tjXH7QfxqSzmt73xvpmtWV1EY7yB/CUEDeWB90PHtI69s5wc1FfiWnGKVv6+40p8MOqt/6+8/I39o/9ltf2gfG+p+MNas0iF1cE3EMV75EsnzZyj54yffv1zXn/AMPv2P8ATfhxrMOsaPaPZvAoSdLi5Mg25HIzznjr3/KvJx+e82Fku919/wAj6bKuF8JDFU5PWzXfp8z9UPh58QPEWgaXZ6NHqtzBp0CHbbeYwO4nJ7/5xXuFh8YPEUCpjXtQZFGI86g+Yz2K85HPPGOa/CcTQqOu+XRH9J4anhPYxdtfmbcvx98X3N3BdXXiXXH1G2TZDeR6k65XjhlDYOQBn1xk881fX9o74iWd7FeabrF2hRszrPeMVl9mzkEHjqDn3rgqUKqg7PbU6JUcFH4tte58C/tqftC+LvEPw48SaBJcxQwapYSxT2Fo22ORXVlYN3b5Wbg+p9c1/N7r1tPbWtu8YaCW6Jb7IzYaPJ6YP178+tf054UZasDkLbXvSad+/wCJ/J/i/XhU4kUYO8Ureh5rfxFdzEdPauTuCrEqQVLcFsdP84r9UPyfoZa2/wA2cEYPy5HJrTstMeRjhW2+hGaYL3TvNK0hYlXKlGznOMV20caW8akkfL3JxmqirgWPM+RggG7jbxzWYr6hp90uo6TeXFjqEH+ruIDyOe/P161tBWkO1mfr/wDsc/8ABTmz8C6bB8N/2iNCTxF4bnlQSeKZGXzYgON+cHDc8ZBGeeOa/VT4qX37MXxw+C+o+IfhR4rsNX1uF45pNMe4VX8ja3RP7wyvPQ9Bz1/QuGnGNJ21RhhKk8NjY1F0d/x/zPxf13TZ9OumsrmNIvszkOeCo49R/nmuHnijDuhGPUg/5xXrV7R9D+3cBOnXwkJx2aR1fwp0K81LxrbonlzWygYJHAr9DPEXxDXw1o1tp+nJbxGCEKmz+Hpkn3yD+X1r814um4peh+v8B0lOpzdmeNaHoHxg+PesJp+iwanc6FHdeTP4hMf7oLnDIp7kEgEjjPGc9P0K+E37Afwi8GmTUNa0q31fxHdQZu769hWQbWwGAfnHU8DAPHXAr8eqyUZan7tgareJUY9NT6J0j4V/Dz4eIbLwVolrpsbSb7me0ULvfA5OAMn9B26V2EEjxAIxLOn8Q7Dtn8K86dk7n1CnOpZsa0uCxYkLx1asqe5XDHOCh6s1YuTVwUeWd+hjS3wU7VY7yTuOe30rGk1ZvNCsSpB+fJ6/Ss5djeMeboSf2okiEs5C9AQeh/xqT+3kjUBXyw6An+dS7cyL9mkzKl1mS4ZlaQHvtU4JX2qBdQErqgkGfZug/wAaGraMqSSKer+IUtgbdCwd1AO0jiufXVcRJJK2xi3zBfaiwWbK76ruzglfbOfzpH1L7PEcyDkdc/dotdl01Z2Ry11qTSnczY54x1/zzWe94+VAb5SRnPvRaxq04xuyxbXjox3NlW4xjkV01nrhiZFkB++MHnkelRKKOeXa2p3/APwmCadYvKkzJmIj5eOnpXnlt8Qnvb6UPOxVGIGW/wA+9Z6mE4X6HpWm+Jo7ySOFPnmdgo2nAOf613t3rtv4dsJLoyRPdBR8qnJOemOcenPtSlockob2PKLWK88QakNU1IuzCXMUJPA/P6fn+GPSBIQo5+VVA+UcD60ublQVXZco9SvIbO3+Ik8D/ORSzuGCooKEEnnv+VcdSPNFnFJO+plXyiSHyXWNgSdwdcg/54/zmvlL4nfDl5Wk1DTrby0ckuqQAjPXPFebir04n494s8OxzPKFWW8Nv16o+WryK70qRlFxKoRsBY025b3rIvJ5blGiaUls5dwO+a8SriUpXR/MVOio7lJdjWnkyMHIP3SM8flVELDFC1uqokRHyrs+77DiuaeMnGFzZUufQqnYI3AUddocr8xH+f0rNhs0DlUKngfeFYvGS5WifYKSubq2YVERBuG4Hd1pZbZDIu4YVcdup+tT9b01M4UuhKkflh0LA7wBb5HTnpV6MlYiiFT7kBvw5rCeKaZUaUeYr3Ee5NihYwAMMBgg+v8AKqcgDON4YtjgE9R0zRHEuzZToRu7oux4LJuXKq2CAOK3o+FXygqDfgFhn/P/ANelLEzfXQhUtmZ9yXIKuC0Tk9+v41zFwjea/lSEEAblA/z70pV6mupXsbmc4/dNGS2c4Pzc8n1FZckkkkaxvuUKxHLdefb6n86n6xzGsYJXVii0CTMMnBQdQ3WrMcQUgEfIG9aHV5JWY1T5qmmxNGi5AbdgnGSa2IVAX5R931HBqpV7KxbpwXTUtjgZ2k7WOeetMklwqhVYPk8jrUe269BckYspM7/MZGZmzzub/PvUsSCVo/lKgP1zWsaoKmkdZGiiIkgMrLhuev0qvOqsoYknBxhDjAqVWb0uVyxT2MW4CKzHBZh0wMVhGNf3hKsNo+ZM+9ayquTtchwjYoOEZWCjnJ4zz/8Aqqk56qwbrzjtS+sTSsY8sbbEq/cAOR82Mdx71U+UOwyvTv8A59qpYlp2M5QSsycKu4jcDgjG3r+FVPK2uCd2d2WGeq/5FEsU/uNVSXYsbjgctgH5CPX3qxBuDkqD78fyop4uanq9DGpFKV7GzE4kyu4Dn06f5xUiShecDcBgErkflXQ68pO1yHFXD7xGH+bcPvNV+NWwSxB2fMMCiVRtISpRvawSNtAbdgD+Ejn8KreaocMSCnQ59BWDxEvkaKCcyzLI3ksMhi2QMD9PrXMXP7zOV+bvz1HSl7aV9XoKpCJiKoR2Dkhj/Dnp9alRWbABGA3zYOOO3+fej2jVTQyVO5vQYEfBBKqP4elJLGrLvYDcF/vYxVurO1jXlVrNGdPEFU8FSG454NZRTaVHynLnjb+dCryH7OLiRSkHA2nIPr/Os2csoUrggnrgVtGrNq39f1oSqV1ch2PtB3EjOFOOP88U1hu6twcA446d6ftWzT2aRZXaygAAdcYHOauW+GwME7OgNNTd2iJRN2KDzAeSqMMLkdKuWkD+YqZVWTuB0FbRqRumQo2Ons4MoQx+ZiRwvUf5NS3Fsg+UKW68jvz/ADqo1SlR1MiSzfcdqjCgbeOv196pTW0sZEhBGfbv6VUqr1sVKgkZE8fm5Y4RkPDY4zTllVQy8MykA+9ZSqNuyIVNrUiwiliOSORk8GkTqMFhg9M5raNVJGLik7GkiZUZU8nk57D0qT5WPOCQQAQKbqS3T0Ha4OwAXaG6dcVg3iDeG2kgt9KwcmroUbdjGuWCZDDGD8vPBNUg3IKlghPOGzWnNroXaMZ2sbemwj72QTgZOe1dPBheApwvPJ/nVylzaC9nZlmMv0LAKx5yvBrPklBLKykbRx/jWUJNyE00zMnczZUhgFHQ9fQ15F8QGL2UnlDEyH7xPb0rXma2EloeHxQKAxbLEMeFHQ1taLEftalSy7eTx2oequzm2PedMt8xQvtYhvu8dK6SCMJ91gMNjLdKL3djpXul51Cr8xG4NjgVUZhuK+pxyaTNlohCv8JzlR1I5/CpoAc/M3XjAHWjWwal9U+Y7Svmf3GOaqXcQXADNtJOeeprCS5diktTAug2GXJC8jIPIrF+VnO0AFcfeHB+tSpKP4GsVZEDlkyxB56Y4zWbKm88nDEcYGMe9OfuxRQ2JckKVO4kjcOMU772ASdvAUCoUW7ANc4Lrk7lHpyKQIFyF3ZI4ye9ZyirDSIfn3fMPToaXB+U4OSSFx0pyfv+gK3NY0bfDMVztIOOtbcI2grg475P+fSplG0hKJJtBxuYgA84PemPlcHJwPwp2Vh9Stv25wp3A4wahZiFY43YHI+lCumCsRAjY2TuPTAFNOVyGDLnjpWsV7QkoyjbyDwWqGbO3GDyOflNW99B7FIszKQQcKxxuHNUmOSyMAcenofWmmuYTtsBBVT1zn7qipFDfxHr6mmrSC3YsIuR0YHPJIq6I1UBh14+XH61pazJ5EW1IwFz909asbSu5iMAAfyoMpRS3JsllC98DgcHtUM2Bklvn7DNEU2NK0Ri5CF8/wAXy4HpUy87gg7ZJcZ4p2sR7OxoxuqqjMRlTnpUoKfMVy/B+gNIewyT5gDjuAOPSsSTLMwJPXtVESKcoxuRuox2rOLNymQFBwcjn861jsc84qNiGRtoyCd7MFXj0pmC2FIYcZyTUaORnoed+On8vS51yuAh+Vj69K+O5/MEqdSd54A7V97wmlq2fnvFcrR0O78Pw5UkqUVlAEgH5165pyK0cMTL5aYAjycflX29n0Pzlvm1PWvCFsZLiIxITDvAwB1+lff3wvtPIjsxHBsTaNxx1+tePmDkoX6GUlqz7D0G3f7KCrhBxjI/XFd/ZIwdAq56bpPT8K+Zkm3oZnTwAcJyz9yP6VY81jnaofZjOBinayZUdzVtU81AXGFHHB6U7Yhxhemfkx1rGpoIlOyQAAHgAOv86EJZipU4Ht/OshAZSoIRSSG+bnH+f/r1Eu4IcZEuMrx/ShaDtoQJukyHU7lbknqa0wv7shgTwQdppONo6lRRQdtnXOP4fRv/AK9WBIjLgrgqM7W7inzcyXf+karRCxMZGbJLjPyYWr0aY6jOfwJPvVbaBfoV1jdptrliqv8ASrAQLnCZVeC4OPzqGtNwFwAOVB29Mj9MVnOgJIyy7efmNXGLjOwFO5dEAVgdu7jDdTUi7imGBDKOBtzVc3MtAGnZj5xlA3PHSrsK5LMozz83PUetNxsh2ZOrys6oqEqW5bOK1FaONQpVicfLxUJe8Gw+0VyfmAIL/LkVed1ykSklcc5HWtYr3Q3KUjkv8pPyNg7RVqPdvPy4XkDJ6ms5R1ZWiLPmFiYlO1uedvf/ACKaq+U5SQltp+U4/nSvYXxIgePGBj5uuc1WKeYQjkLnsKXLYuMb7lhG2EbGOVIA4xUyFnyH43Y27RjH+eaHdofKokiqY3Uls8Dr908VIqeY6AOuOf4MjpXPe1iZRsj9PVQo4Ulc7cr781KFwxG05H3sjofWvsemh8oTRqU+8FIzxhcVIdpLFeRnls8UXsDVhgJywUjlcYxn/PSng46krk8YHSjqmIqvwW+uOTSbsAgk8PgZpxT3AQnbgY/AmrKtwMk5z2OMVU1cCcfNg8nngEdT/kU/5gBnoOGBFZqPYBvPY5A9D296FGODn5hiicbMBQMHk98ZA6Um5gwDjv64ppaagTocgKOeeNv+falweTnnOOmBQ7Q3AOVOAM54zn0pBjv/AA9R70XT+QDvQgbfoPzpMkKAD0JPXn9aTVgHH5vQ8Z6Uc9QOgxwO9VFMA5ONwKnvgUYC9uf1oas/IB6dWwTyeMClKhs/Lkg5yoxWlPS7H8KuPXK4VcqAeeKiJ2ZIfd83CqaUb8yY3ZrQaJSp6E/N03c/l+FTK6dj8x4qU+WTJFZSc8NjBOPemeYyttIKKD/EKU3dtCWwof5Tk9+eaUBRuLMfakr2Id5PQAcqoIPJOB7UhdeAQCVIzg4pItNJ2GrzyT/FxzxTumW/i2/d6U9o3M9HIUPnghs54JGBUocjGDuKnPTgii1muxOwDMhzhtxJyCeMetSAFRuPGDxuFChd3AXaTu+YY29/6Ug+UgEnkjbk8H/OKIu7EHmNyTub5uNgHPsPekzwARjr96nyuwETMy/dGcDgZzzTFcZ+YqXB7jqKUkMjc7iqgADPIpOOmBw3HPX/ADipBIa2Wxg9KhebbkA/dOcZq1sDJEfgE7gD68U5cgnAJGf73Sk1qCFkZgPlOD39qpoTuJYccDJqZL3dSnZCkbePcAtVuNhgr93HXJrBK7EloSCTnAGT/exTGHU5KlR6cdadrISWtiFTg4c5Zc9/51Mq7l+XkdDk8f5zUgEQbIXgMG/iFX8nkEfNnHI6VpTdpAIp3EIBuyQM446f/WqNlbeVcYGPlG3BrR/CwY6ODaWyCef7/T61cWIP8hnEK9mkJxnj05//AFVNOPcLXHwIVywcTNjG0LkjHTFOIj4OCw3YPYjHWrsGw9S4xgqUbsw6VIrKw+XcecHnrjr/ACoQhJFcbQGHGDu9Qe1WGjcIG2v8p6fhSAlgjR8kA55/CtFFWRQiISoPzZFXF2AxNZ1+x0HT7maSUCXaRGZCQM+v+fevlbxP8e/7LnWOS282Ce4ETSxPu2E55PfHynt/XHs5dQdWqn2A+D/2uP2i7a20R9J8OapFdapeIsdzY2spYAEjPbGT8/5H3NfLH7HXwX8caXrF941igntfD2rzMb+wnRQrytJ5nmcjIYEt6cSEHqMfc4WkoQszJ8p+3nhTSbNrJJhI2+VV3RluQT36e1fIP7ZtzceENB0mXT9SbQ7e3tri51qOMrm5jcOETPYgqOv8LnuQa3jBtha25/Hv+2R8d9U1TUtStbW+uAk8rhjBOVbHTqTkZHvx/L88I5bjU/La4YuUHyg56elfU4OioU7tf8OZO6Wh01tF5AHB+hHSrzSblXJ544I647CvSjFKzZPM7pEMmRgM21W6ckZP4VTaye5dkCl3/hVR1P5/pVOMpIUfiP0Y/Y1/ZaXxbeWXi3xXHC1j9oBht4BucrkdfQnjHHAwe4Ff0hfD/wCH3gn4f+AJtRsbdYbtbMC3tkjAPTDKSe4x39fz8XE1FdJG5+dPiLx3418Q+O7rRoLLWhpUt5Ok0V07eSVycFPbHQenBHB2/UPww+HmjWj2El7ZWtuyY89UQdO/brx+ledKNtewnoj7V/tTwd4V0WC7ttWtLuFIsNHaXCsY8HkPg/Kc56//AK/CvE37Usnhee7g0ueVtPnBQrHIfmOCOmeev/6xUbqwI+J/iV8TdQ+IGpmLStQunuG+aS2nySOcHr/nt9Pzw/ak8JfEnwDoLeN9Wsw3hyfCR3cM4Pl7jxlc5A/LHB6HIOZxNIpOR+Yt18SxqE5sgSszuF8xR82T6+gz/ng19E/AT9mvRPibfJ4g8a6BqGraPHeq4tLW8lgmkw4JAlRgV5xjnjI6YAEytLTqXof0GfB+Hw18MtA0mLwMkXhvR9Ls1jfRL65kmZyOQfMkYnPI5J6cHPBP03onx/t7xHutS1eGye1mIFru2g/7XTvg/kc809LWBpp2NW6/aTt7ZBbzrd5kcGOX7/Pb5s/Q15B8Uv2obXw/o95q0eobLrbtgSCbMq8dF5yP59amL5bjt7x/PV+2t+2m+p6dqtpqk+sSnxDFJbvHLDJvZXByoLd8Hv3z6Gvgn9mr4vap4U8d6RCPDPjC30bW5Y7Q6tfaU4to1PC5cfw5bk9uvTONKavoI/p68DePfD+keENH0mO8tnu7iISXF/azDcCRwox365/T1PVa/wDEHT9WeCK/Nzeg2gjWeY8r7jH9O/rzUX2YHmms2thqGnvidk2IRaSxn5lbpjH+e1eHSad4ss5blWvZ7ywC5EjOFYLj2/z+eKE0gObTUHmSW53mK6tWPlqV4ZlOM46f57GrnjH4haleeBzFHdzQ6no376FFG5J1XBIYY44H88YPNHNbbdAfkd8Rf2pL/wAReJ9Y064tL2yexDI3mNhRGDggA9ATn8uvBw/4GaTd+IfFkusWMcSS6hdIBLd8/drmlK4H6naM0Q0tLK9jt59QwA11EpBPpj34/H88+o+B576VLhJWkiaOUCASKRke3+f8KiUlID3zTNRnggWOUtJJjhnIPes2+v8AUIJWuIbiaNkUjCkgNkcgjOO/f/8AVmgMKWaLxBd2lxr0lx5VncbkiVupHY4/H88819Daf4q+FviHTU03UfDMEV/aEBr2C5eOYdOemD044bBHQ4Oac+ZWDYn8IzWstisV+lra3VrKVguABHvGflJAx2Hr/gfpDw94s0Sygt4L3VbLTwvDX902+OPjqeufy7dPWL3QHgXxU+Kui+BHnvtU8R2Wr24mXyLq0nBUg85JHHX8M98V5d4w/aJ0e2/sDVJNYS7ttQji86KOTDrETyOnBxk8gc8ngg1V+vYNjqdc+OngT4k+H7LwUi2aXWi28jaNfXcB3yxlizKZCOSM8AHoDjnOfy3/AGr/AA6q+DNSi0tLeGWKJprhNhLyYDbiT7ZH5Gt6T2XYD8DrxzFcukjkNG5U88jB6fUf0rQ0y2h1m/0+wuoRPDJqEQIBwyfMCHB7MCAcjpj8umXwXA/p8/YF8Qjw9YaPZXepXs2n2lki+czgMV6LuBOOpx/wM47V+o/iLxd4Z1zwpqseh6xaabr9nJHIs9/cqm+IDEgQ8c9D74wDnk+bVj77QHzdD8bvBMN9qena34kitdZ0XTUuWt18si4DFlUFhICpyvVgAexJ4r6i+Ffx68PeJfD0Urzafa3GmJzexXO8SKMcMM8NjrxzxwDnOVnZIdj6L0j4reGvFWlR2AnS9itYyI0mjyrKD0Unoc88+49c0bH4f+FtX26paSQXMV0u4W6qd8T7sbFHUMD64wfwzOwhfEWhXGhaO1w0c72lrEWaaQHAUdz2Hbr614FcaF8RNT1Lw7q/hbQ9I1rw1qeo+Xf6hLqaxSWhVvmYrht4xn5MBsgdjuAld2A+Qf2+P2Ybbx/pHhf4jfZob3Wvhr48stSG63Al8ncqHDjlWSR1kGSR971yf14/4JyeJdUvPhBc2t4X+W2+zrFjDMu47MY9hn/9Zx0JWTOWS2PtcvtHO7hjjnnilAcI+PvuOeMflUN8phJ2R8Y/t1QJN8J9WlnYrAuizIFTgszYU9PY5/DNcX/wTMuxP8ArjT1QGaxliB2jJAJIyf8Avk/nUX0LUbn6BhgEYbiTu7nk88/ypoPUsGyPbpWphPexIDhW+YnA9f8AP+RQGB4ZST9cDFBA3lSCSMEkfrQw+8AWxnksO3tQ1cCyrjcBtOeO3tWjafM+QSFHtQwOhgI3DB+XPrwTithLzTEEsOq2gudPuraSK82nZIqMpBKMOjDsexFTOPNGwH5c/tDfD+58DeNbnxp4d1XW7/wjqEDW975UQezQA/u5pIuqsjEIzA8BxkbBlfkbUvHLQObcTvbG5BXzLYbozjjp6HpWL0sytndnhXiLx5e6Tra2WqQJFp7xNLBf7co7AnKnng9Dgjoe/NeSarrumeILy6kjikgvXlL2+o27bVAzyCB1z+ffsaDoaIpG8gWscqG78s5Fwg5OR09j+lfZ37MHiNtM8QWJm3vaNfBy5JQnB7enT9aTWqJ2Pg39sDx/feJPGeualcWK2t9ea1cypYiQ7VAJGR+BGPUY71+Zfi3UpPJKTOQJVfqNvrT2Naeh8peL7YmOS4DF4kUmWMDk49O1fpl/wT68H+I18JLfx22g299HclLC+1C5SPfbt5kjnc5G5grRqAvJ2D++RQbNXsfVHj/VYLvU2tWuLF7qPKrlwAzjqAO/9e2ep8Iu3tpvtORE0sb4kgY7iobuMdRkdfamR0OJuLOCSQujRqufnZU6DvWHOTEpSCPzHYnaM9eM8Z/z+tIfTQp6B4l1HTZ5I7uxmhRJ+C8i/MB04/z1+uPp7wH4o8Qazd290bK2toLdiPMmmRpH7HCY7gck+3HNBFrSuexeJby2uLGG1uLW1v8A90Nq7eQ/X5SfQ4/yTngtHksbOdZbvUL3QpppR9ivJ4g1ucZyrcZB9f8AZY+nFroZtWbR9W+HbrW5dMtrC80zwR4jsDHiO0a8Du7kcBcgFT75H6119jpGh6jFLb698K/Dmn3qn/R/ImaRo1J65EhAPH6it4xvoRPSJTm8DeDtSnktNN1i/tNWMQK29zZD7JEfdj/jnr6Vx+ufCTxt4IuLWbVbVXtrvLWOoaejPbSL3GRkHgjg9uenI7qEU5JM46yUTOj0OS6CzfaxAUOPKhj5JHY+nf8AWu8GkvPp62lzE9xDj5JWG7Zn3/EfSvVpwS0OGTlG6PMdT8C6lpt15mnLNvxnOwnI9x/n+RHpfgXxdfeFNCutV1CZ8afvW3XAJctkEbccg8gg8DnPpXo0oJ/M4ql5SsfJPxX1+68Y/EHSb4XrWUhjLXsOmzlD5WAPL4xwRwc9evXke++E9MvFslnsC6o6j9yrZH1H4n/PFYyjarfoawly0l3TNO60iady8qsH6qXXqe9Yer2EmnwmSTakY/5auOAT3+lXCHcyvY8x1SOz1B5BC0b3EAORjLD0z7Vz+hRfYNat2uLdJ3aUBHK/KrHp/MVjUV9Xsb07H6+fArVbq38Ca3ZQ2q3QXTBJNJKcbMfxe/Hbj+lcL8S/2X7P9qH4a+IrR/G9z4U/sRpCJtPvEgMu4fMMsj5KnkjH15AB86qb017zsfz/AP7In/BO210L49eO/BHhee+iiTxnqWl2fxGvHXyoYvJbz5Y2KhRmT92dgOW6ZUADjf25v+CaHxh+F/xb+H8epapqHj1PtBv/AA/4g0e2kklt4YJYuLsRpiMESq3zHouSeAw85xk5HvU+W6dj2P8Aau/4J8/tK3n7OF54+tfH2g6p8E/EnhW2k8faQIXs5rOW3lS5iEbL5vmHdECdvlcALyCGPOfsffsb/tF+Kvgf4k0D4V+Jl0i/+zTPLpmrmRodQjC4VY9rLsIXAzjJ3YJXhDlOLepcWk3Y+Nvgr+zD8QvhP+1Jr8njm2uvDWvX+ptey2kkqzRi/uJkE0gl4cw8EqhAA3nHIG36k/4KN/8ABPf9qWLSLj4veNfHsWpfByEpPFq3h1Ut3sITt8ldpO9nBKfOPMBY57gjNWTOpnq/7Kf7L37T37QvwQ0rw58GviBHol34KtLhb2+8b6BFcnW0kVd0C3RjFxE25G3eW6rh8EdFr4Y+Bn7LXxs+AH7VHjHwhr00WneJNbutQmtdH8P6UJILXUb2aF4hC7AloQifLGxK7cE88gVtrCUUey/8FEf2B/2j/hnP4S+LnxJ8bSeOvBdrltS8UeH7ZbKeyDujRLs86RfmJRTKrbssOOQ4+jPC37D3xp+O37JOu+LfC/izWbrTNK02a01T4eanY+RerA4wlxDcgh8sCGUYAVyQMMMtrGXLC66DtbQ8U/4J5/sy/GPx1Y6/8EPAOu3/AITu/DbTND411u2N5Lb3BmLswyoDeZIzgEcjGACRtHnfg79ln40fs5/tceJ/COo+M10jW/Hevateaj4x1PR3ntprwHNxIYCxVXDP5mMkbR0YAKumkbryFfoz1DxL+y38bv2ePjj4m8A/F/xHbeJNH+N+nrPvsBNnVLW5VoWuZI2GIZlHO1S2AMBiuMfK3wJ8B+PPBP7SsHw1sdS1rSfFK311pn/CQQXr2sRSaVII5JmUjcv+kRKVGQTs44AWuZyjJ26fkDs5HN/tn/s2fGT9nX4yXB+JUc96+upJf6Rr9lA+y+t3Ybi2clZFyNwJwdwIJBBX1j9hT4geOLX4v6f4Q8J+INT0yb4prc2hg0+5uftN1fQWM/2KGOKFhkiRjIzMCAqN06i8RLmwrdv6RlN+8z6i/ZF034ofFv8AaV/aJ/Z2+PmjxRW7Lf6hpOgTwPFFPidnefcP9fuLeYWbJL7s9MDmYvEvjL9oX4a6D+xT8J/Dlva6Z8NPipa6343edUit9BgWWZJ5pFZgzIkZm2xquSRg7cknhqpqTXb/ACFBXdj+r/4FeINN8RfCjRdQ0aOK50qC9lgtYrdMfZo4gI0U446IPxGe/PoTKRuOAo44Ye9fA5jG2PqXRnKVnoTecmwGTa3zY2KORx1pscoiLbXUpsU7c859Af8APSt8np/7dFI8bPpcuVVW+zNaDULa1g8yeRUV2OBx1qT/AISrSbUKI7qNWXlizY49P/196/YqS0P5LxFRe0sdVpXirTbjZ5d5GUyMtkHn25Nd3EyXCkxnegjB37shlPp/nPat4KzOanUvFjGfau44cfxMhwCO2PyrLvJAFKgHoTyOp4rVbmdWWjR5n4kxHG4dmUKDywx/OvmrxVPsuTcKCXiPzFRgkelexglojwMdJRucVPfpkNvG0nnnnPpXzf8AtVePD4A+AHxG8SzloxF4d1E2nHztst3yw74BYD/9Vevy2i+x4Ps3XxVOC3cl+Z/DrqceoTai8mozRveXzo0rl8kbuRkk9gCPw/L+gz/gjp8EfD3gX4T/ABj/AGofHF/p+nadEZWk1HUFEbQaRb8tMrtyCWtplBHIEbjuK+CzKpKNazP9Bstp+xwUIrsj8J/2i/jdrfx6+NPxT+KJe5Hhrxf4su/+ERsnthGLXSoppPIwM8F9zSt6tKxPJNfP4kGWUHhc7ua5I3d12Ozd6FdbkOxG1sZOMAH/ADwKqyMHaUSyPCixljMGACgc809hx+I/dX/ggr+zl4U+NPxH+ID/ABA8M6N4x0C6tJofN8Qaat1Cojg3MVV1IJ+ZQeOgYDHIr8z/ANujwV4M8F/tZ/GXwv8ADeG+0bw54e8X3MJ0DzmaO3kP34oznPlhgWUHorhTnYDWEY81dN6o2l1PmCNP3aBn3Y6jHUUxomycE/Mf4V6Vsth36FVrZyRlgoBPVc5rp/ByXGmazaapbbZmtJAyxuCFbnkHjmhdgP18+FH7XX7OPhCxuL/x38KdP1DxcLSMNf2Kx3EiSrj94IpiFHPcY6cknr+d37R3xlsdd+Ovhr4z/DDSzpn/AAiWpyXe7V9NhjkuXcRoFeOJmDKFjYHcQDuI7samMZLXpcet/Q/QaD/gtL8S9K8MeHdE0Lwy3mWukxxM+n2hitbdkXBCbiCBkEfdJ474yfEtM/4KoftQ/EL4neGJ7S8ttCW61y3tBqF/PJK8ULyDdhVK4GMngjO3nkAjCrz7kRW1z90f2/8A4p+OF/4Jm6B48fXL+y8T+LtQ06HUdbt7kxSRW5uf9ICsDkZiBBwQSxzweR/IQviLVNQvdQvY5jp/2likUtuCs2z0aT73PfnP8gsOudt9il7sdCSO+u42UzXNxOyZEjySEkr24z9KrXL+Y4YMztjJzJnd9K25LSbQ2yF8yIEYKqKAGDJz+dUbiKOCWCSSCSSI/LL5Y25U8En2569q2hFRkLof2GfsBXtno3/BKbx1qOnShEi8B3U32G7T5xOtnPgkdMOI4mA9civ5EY5hNY2UpASSO3CSxAHKnOTn8D/ntw07ubQtmhfmYHJODjaVHB9v0p6nKsCGXHqua6nF9QQbQ4ZSDllwNpxVSeBbjakqMQT91DyR0/zis2pJ6Af2K/8ABvWPDGhfsy/FnXr7XrWC8kW6tpNPSYBkuP4Gcf3fKkhH1z6rn+VT49X0+o/tCftAXt5J9oJ+JWsR2M8UqmMx/bJTlGHB3LtYsPvZByc85cnNJlOS5TylZ/lUKAOflDDk/jSSZk2j72F457//AFsVvyiuOTO3ZkEY6gdfaql5I0j6fZ20CtJLeE3czudxAI2Ig6Ak5JJz6epqoJuSQm9T+6T/AIJUx3Hhf/gkX46EBgutW8Qi7vrWxinQN9lntHcMw7FpdoA/21J4Ir+Ha5ub6/vNRu7iLy1vb24ntA5+Zy9xISzfUH/9fbnouTqt9v8AMHoEa/e43MfvgDsPT0pANpIRWZj7ZrojJSbJjK43yW2vKNy/LnBHYdcV7R+ylZnXP2kvhH4da4kT+0/H+kiERoW3vBcLPt/4F5JH9aiatBlbH9R//BdK7fwp/wAEwvgDpV1DPHBrHi3Q4LiJouGVbcyICPU7V49z6V/Hza2nkJCWkjdxy2OTkY4PtUUdHqTU1asaKvhhgDBOMk/59KjIkDuyOqbl27gvNOynGxmotuxkSH+zlIjyNrE7doGTxxX9BH/BvL4Yh1P9qa+1F9Oe9ltbGGV58j/R0YTlWGehJjQZ47VjKLivQ1jdLU8R/wCC8/jq88U/8FBfGls8saweFfAOiW1ku3cFEstxLKo9M7oz7A9e9fkXBcW72wLw2ztsAcG2UAjAx26+/wCdaU6alC/qU4tbFaO5wdropiQj5GA27fQD/PX8KvQeJfFOnXFtcaT4m1zTktYxFALHUZIjDEP4YtrDYPp1q5Ri1bqGzPRfB/7Sf7SHhjVdK0zwX8a/inBe6pex250A+MrmaG7eWRYo0TcxdTmRScOBtHQc4/rg/af/AGmvHn7Iv/BPL4Z+KdD1zWNS8d+IdT0fSBIJ2XVLmK5WY743LACVnaIdtuxhlVxjjlFrU1hqj8p/g/8A8HAf7S3gv7DZ+NPB/hX4xeCrJigtru08nVFVRt2NJFPFBkAEcxEDB47Dwb9p39tj4V/t+/HT4EyeLfAF18Hfhv4V1++vviJZ6nFbq2qXEsRjgELQSOR5WXyzbSBKxUEqcte05bo0asj9lfDX7K3/AARc/a48HWHhvSfFHgzwH4jTTWs77XPCN5aeF7eRm+VwbpIzJO4U/MJNwZs5zhmr6j/aS/4Jh+JbP/gm3qv7MH7NvjzTviDb3c1s3hq80rUYIZZNPiUYj8zzNkjeXEi7gVB5+VByMlJok/kN+Ov7If7R37L1ms/xr+Dvj/QbHISbxPd2cM9pLNnGXuIXZCT3LbTzkjuPl211XT3ufsUtzGlxsZ/ISQBlB9eeOgHr7dRW8Jc2r7fkB+4H/BL7xzp37Pv7J37bX7UMipHqFv4fuItEmuE+cz28Jhsl291855OvA25OK/BjXNXbUb46tqLTS6nqRWfUJ5W3O91L80pLf7zH8KzV/asCkFDPGZdzRrJkjdztr9oP+CQnj/wN8I2+MPxJ8a6npmkWek6JeWMQ1cZDiWP5X4HJAVwP94j0BurpoPYd+xb+wd8Sv2qf2h9X/aY1+1bR/gpqWsahq2pza60VtL53mEq3lF9+GWJZGJGQZOAzE4/owvpbbSoLaw062S1sbKFIrKOJMBYEUCMcf7IHT/En8p8T8ROllEKa+1LX5H6F4f4WGIzGUpdF+ZzMtw9xLs83LDGCzc/T61QluZl3IJApXjl+R7V+Ecza1P19xgtLFJruREZfM2HPTdz+dMjuWdXRpMkZLEvWU09jSHJ2KzMhQgl9uPlAlxn/AD/npVP7TJEijAVmJJUjnHbFKnFuNjSEYKWhVa5dlJZxuWTjLYwO1JLe7Qv71GLZwjjrn1/z2NZtNOzOtK7tYz7gGbc20Med3IGCfx/zmskwt5gdgWycYJ6Vk5NG9JJVC/BiJgARjPOTj/PQ1oQXQ+WSEuVDH5M9xxz+X6V5suXofRUak/ZlmC7YyADOM/dzmnXurMkGQ5DrkHkYFZ0KVKtXjF7OxGMxdShQdux+d37R+rzXH22zVyJAzbc9l9x2r8sPGNszXbTAljk5OOK/r/hzCRwmT04pbI/kjiLF1MZmk5zd2eSX0PzEEFvnJC45AzXJTwAO/wAny56Yr3DwyKxtPOkKqhMhfGwLkj0r1LSNGMSqDC/AGSFFUlcaJrvFhKscpVNw6GrlpeQSggn5sjHOOa1poHoWVSPndgAHnB5qhcgookwVVDyGOeP8mqjuGxy11KJlniIzEUwQR/L3rmvDV9rvgzX4vEGg6le6bqFsjJHLYzGIOhzlZFBw6kdiP6Y9zAV5UZb6GcoXP0Q8FfFO78UaPbXGtTo14lsoK4HP0ArqJ9VDqr4U7mPGM+lfU/XY1Kd07ux/WfAOLWJ4XoQvdxVmevfCiR7F5NWRyJDKhXbxjbmvetD8Mar8TPElvpKecltO269uFbb8o52jvz6/16fA8Ty9or+R/THAtKMMO5H7PfA74caX4C8J2lqsCxeVCpSKMBcZ7e3UnHvXot3etuKZwMHAzz0r8exElJ6dD9nyqm43k+piSy8EOu5i3FUJbsKCMjkevNcs0rH0dJ2ZjXV8ykhs7S3XP6Vh3OolW2bwQo9P0rnlorHRokZEuopIx3MVxjHP+fSsK5vwu7GNvQsKyejNqbUY3OfuNZaJXCsWOMjLc/hWe2siRG3OVYjHXn607XuPRq5TXWykgcs55wQrZOKn/wCEijQOAzbyMjJx9KWwW0MeS7a5lM7vvd2A+Ycf54qGW8C43sWVH6KeaLNgvdIo7veSo3YH3ST1qleamC6wBvlz8209KbfLG4qbcnqVWuiuOQfVj2//AFUsU4O45IPHU9u2KX/Lw6pWJhcjI4yMjaB7etW7K+HmqWIODyM/oPeh6ETh1OV8a+Ko7W2e2SYoMFQAeje1cT4Ee+neSS5nkmZWJ3OO2fp/n9Kwbu9TntaN0ezJ4ptdBshLNKvmpIeQ2CMf5611Og63deJv9MvSBGzZh55KjuaXxI55RVmz0yw1CGLMaIAAi7mU4H4V0dtMrgYO7jPyms5PWxyStzouLKQcBdoIHB5P+eKkVmLtuGGGRyPy/pUSWhzT+IqTqN4Xaec5rIvYIprd4ZQxSQFW54+v61x1Yc0bHBjcMsVh3TkfLfxN+GMRD3umIpjXJaNDjd618i39rLZ3FxGT5Lo2GjZeBXxmPpypVnFn8h8X5LPJc6lFq0ZO6/q7/EzbRnm8xy2HRuQCO3eq0rOLoI0bFGXAIPevDr1OW+p87CnqRMs6AgDerHByOR+NOjiNvunVfMGOVzSpyurf1YqVK3yNm1CyR+ZkrkZwT0pWUMdgK7t3pVyV4nJKN7lyODzPlVWZk9scetWfIEi5C+Usf33PeiUXa6FT0ZQlj+8oUtnpk1mKhEhQEkpg569ayipJWNWXIV2sdp3H+5jNaSZZSRng9B2o53YXKtivds7AMSp44IXHNc5OGVy+4Nzg7RjFCkCVjNn+ZS6rheepzzVBm+cBV3qfUfpT5rIvlb2GzqiKFztYcnHBJ9qhj3EAZ+XPYdDzWkWtmXGPLr1L0SZKhhwp+Y4rVgAXcAe38Q9KTaRXKmx2WYgZI9flqCb5cHODnqR0FKDv6kNNTK5OMrkAFuQRmr9rGwIVjwSOQK1c76IrlcpG9EzqqoQSucLx1qvO+QAAQwJ/P/IpXTlYOVGLcOy8k9D6dT6VmDGSxyBuORjnHrVRloZyjZlGVGBY4I54OMZqiyAYzgMD0x1+tJ2vpuS1Yk2bwSc8+g9PSqx4LDlCG/iWk5O7uKUO4gzghQeFPao1dy21cEZ4P+fpSk3a47Eh+TOTt544709Q2cZOeNvPenBpGfJqXbbIDAHqD2qwG29D1UA5rdS5ZXQnDUuR5GM5UgnG5M5rQj3NksDuHTC8flWt9CGrBLHvUjJ59BUO3y2xgFuxxjpWMnbULNDHbajZB+bnGewPasS52gthdjY5X09zWfNe6GoSauY0vzFfu7cHPHJ9qkVCMNlgdgwCtaxukDT0NO2HCgjau48tVmRuSiKeFBBz3NappoIx5jPl6sMr19Mc1kOmXDbiFXock1TaG4WlYqTp8h24x61nuhIAAfhuRj+ddEZSUNEDS5rFfawBIY4/iXFP6EbR6ds4NN6wuPlstRY2wzHpzjp1rctok/hGcqOc9DSJcWbdsoGRISFAPI9f8itO2j3TwW0EE91fTsRDb2w3O+BnCr69acVFvUz5UtUepaf4c1ixjRtd0DxJosssZaD+2vD9xZJKNu7EbyxhWOzng8jms3UraOJrcxvHb20in5p1JbdnoAOff1xXR9WqwXN0MqWMws5WT29Rkug+IdNFtq+u+H9f0nwteJMNP8V6j4UvbfTLmWMZdIrtovKZlUqT8wx7g8Ztyto5Ds0aowbYWfAIHoT+Nb1cDi6M1GS1fp2HSzLBYmTUHfl33/yPMdU160iureyhtNRjS7aTytSn0qWO2YRjLETMoUn0UHceMVRsNStb22WawkW5ildtjCJkYYOMFWAIOcj8K540aqlZ77fcaOtBp22RMs8bEpvQ4YZyP8+lQXGpafZzW0F1dxQz3ZcwozBAyrgnJ6Dr3P8A9beNKbdjklKLNaOWRQWdHTjoxB79eM+lWYJScD5TuPcd/wDIoVKSjYjmXKWXYgHKBs53DGDiub1K5WFMlsMp/hPIFYcl52NYNb9Dm2mE/wBxtzfz+lPCYAGPnwAFxggj1rZQ5BXc2jXsd0YO1mG84OT6V1sZOxdoO7ryO1E9I2LjsSNKWUKuc9to6VlzYJUL1Y4bnFZRjeYpq6Mu4DxltzFhg9P89a8h8dybBHjaBIMMGP6muleRlpqeOR5LEEjjO4dPyrW0hh9sjKBioYA7T0GeSaj4nYy/5eH0XpbI1rGqKU2en9K2bePe+0gg5yeavlSRvHVluVPLwByVb06fnVFkI3cEnHYVN1LY1S6BsC/OzcMcAZzU8YO8AAglgRxSclHcC6rDksSmB1HFV7jJTcDnj1rJzu0h2OauflyTyewz1rHYFMEjG1jggce1StE10NkQSnaM/dYdWYdfSqMjDnBJAxnNKV0mUQsuNrbhzwvNP+ZsPxuz0C8HHFZXXKhCbWVcsBtzzgcmmEjGfm+8M49KlJt6bjTsRycuccHj8qciqNuOecH1/wA8U5vln5h0LluCHzjuK2kbbjKnBNEbBsTeYuCB93r061DLJtBKgMeM8/pTnox6WKjSbc7/ALoPZelRszMOB0GetOGruDdyIM27GDksN3+FLK6RlVA3biPm9D/kVcai5txFQcFkJ4YHHHP4VWlP3uCcDgg/zp8ytp5iKJc8qD9W9vequAzkYIwckEdRTtYCNBvkA+YhDnIHf0q0BjGRyCAOKcVqLXYmjXuW4z2NaI5jKkc4ODjFaq9hlyNN6hdu3acliKkEbjI54GTxTMpa6k3l7OSpGR3HSqU46bfu7/XNV0sK1txAcKwA4qSMHO3rzkkD1/8A1VIW5ti8GBVUD85PfJPtUw4IGeM9AKAElI2dCXXJ69DWbOwzu5z0wpp7GU0Zb53s2CenBNUmx8zNxk9z+dNOzMZ2RXZUJ5J3A+vSkB2ZZhkN0wMZ9v0oe+pmoc0Dy/4jOosHBUqhQ7mxXyHOv7xgrF8Hjmv0LhdWiz854suz0XwzGSkZYPtTHDt/IV7FptsJljZt/TscV9qup+dWue3eBYTHPCgk3oMbOK/RH4X20RtrNJB98bmJ9R0rx8yXuakSPp3SmMMQV4Qm45znOB613enktsYr8vA3Yr5qWrMjqoIE25Vdzn+LGDxTkjAc7Rghs9ay5rDWhbVmWJiudw4A/r/Okj8wkNkAZ4JHNYyXvAty2pzIGk4VVx8hwDU/mZ4WPYw5BB4I9xQG6K2GlRnT5GUDeMc4p/yP5eMgqxwM0hx3FaNchz1B59/84pzSHAGOR78mjlctjW1tCm8ZymGyu/7mfX0oaMrgkb2TpzjrRyq9uozStIlUIcHBOOR0qYxsjuoYMnbB/wAKm+lxdR1vF5jtuYgr3xirDKGwpB246AVpom7jK8jKmfvdPmKnpisyfj5ifmPQAdfalZoCmwyQXUq4+76H61NHwGLtgc5wetJaNDGpJEXCEPls9uMVr2y4AbA+XgnHSttkEtI3ZYwoJJU8Dgg8Gp7NRI6uw3FCdxI6UlC2oloaGFZixwoAOFUcGhcMzALtDDHXofrVPsBDFak7mZvMDNn7uKerMjMFb5lPKk4qJ3TKbsgHzFXbKYYjOelPYpECd+5m6g1nF6hG2xTaVyGyu/g+3+e1RLvfaufm9MnmtNLm1rGmkSoisVKhuCWX+lOVWznsPaoAcj53b1I5xlhxVgQGLZJICYh1GRgn29+fyrCfxg09mfp95e3BZiVH3VIwc9/6UqxhhuQsMOck9M5r7CD5Y6Hx5OrleGUgg9ccU4LndwC3BAB4xTtrYAVdhOcEg96fjABwzdmwMAYoSaQFViwLcc5HG3mhlA5PPy8gAjNWla1+gEatuxgAiplDLlsd+BjrVyi76gSI/OCTwcEgf0qQydgMcjBIqYxsBKGVgVJxjHDDBNQsx52t8oycg9KJr3bgPRs5BJyOvHUU/bkkgAkdKyim0BOmGA+b5gR0PT60DIyCDxnIJ5I7UfCA49AcH5cdsZpD8pDZ5J4BHWmlcAP3SVw2PfFMycEsDt3YODRKNrgOYYwB69QakUdhnGOPWrirAPZwgO0f8BAHWowu7DAn/gR/WpktQHRsVbqMAj8/SnBthLY4LdCa0tbQVuw5mDbgwIPop/z6VWwQ5UEZIAAx3p+TGN+8SuCNvfHWnojDcWIPzcFRjH1rGafOxk6y7VJI+968/wCfpULEMTjOV7471LdhtJXDooBGPV88Cm4+YAk8Y6Cqk0ZLSQ87t2EcEYHbNNVgDkjvggj+dTYfK+a4qEK28jc3ROe/0qXcTjghvf7tNOwpJIXaz5HOe3rQGGTwOuB9RS1TRCspCiTZ05PYZ71P5igDceM9RwKruhDXOFGO5OeKQjy8MRndjHvUuPKwHKVZXDYyBztGP8mmHY4UkgZJ607tpiGEhlyCOhFVmfkKc5JxyOlEgJBtXIDHfgdKjfJBIUcNzx1qRkKhuRjkPzxTtil8Z7g5x2rRJBYnTaQOobPHP61MmM7STjPAHes+oyKQYyc8dDxz9KrvxgKAMHPzCjRoLaEYfbkMMnPZOlSRqCTtOTgZGa5wWxIozuDEAj0PepFZAWDYyFPJHvVaWFsR7EkIAJG1+xxn2pw/d7l3bs+gpRV2DJEjw3Gdw5xk1ZBC7SSPmz8rD071cY30HIerjoq8Dlt3Ofzpu4u5BxuAHQY4rdK6JLTR4A45J4Zehx0FMacRgAI55Afb1OPT0qY2ivQY0z+VuVlO1lBOV7e9QpeqXKxjPXDAdf8AJqdYzEaEG+UPIiF40Hz4I+Udv8/zzTXZgRsA5PTHP41b1Qy7HKJEKMMqPpkYqSLfHkZyBzjHb0xT9m2mIeY3PlvCCB5pB565/wD1VDdaommRiWRWcbvmTlRtFVGKS1A+UPir48Oo3d4sTwWltEAlvCsmdzf3v0P+TXz7p3hyDxGNQjvNQXy7vcpmeTlW5Axjn15HI/IV9tk1BQwyfczne54hq/7P3hu21hRd2kk147oYVkG4sQMgjt2HPt6Ct3TPiR4Q+FGtweD/ABHrlpZzXTD7Gk8wQRup5XOcHPOR14JGQDX00YLl28yNeU+/9E121tvBkPjKRoDo/wBiSbzovmBHAHUcZJH598jP8/X/AAUY/aTlv9L1u2tNXj8196ojz/6tPmOPYfr1rpw9NymTz8rP5Q/HXiZvF+u3MEt0biXz2DTCTd3PJwfY9P6cXbOyMSQjI2IBk/T/AOvX0uHjaCRi5XL3C5AHfHTpS4BJEmCnHOMcZrrtpqGzKlxKFwjMrqMklhg4rY8K2lxqGtWscFvLcJu3OkabjgeuP8/0G/dF1sf0e/sOfCLUPD/h6w1TWoJbeG/hhkhtJgQQQ4OAMccMeOwx7Cv1si0jTX0sNqCRvbeS/mrn7vGAT+n/ANfv8xip3qs6rqSPn2Dw34W07W5GdbZEExKXM7YXZk9evp6dhiuI8U/EPw7p66jYaJcRDVWJjgmwTEnbjAwT9D29jXLKTbEjxfw74f1xjdwx61f6o2pT+Z/pUh+eUnPI4Hc4AwB0HGAO1079n/xrr09rEmlJdXsiGWztbaaOV8E9SAx4PHBxnt2qLqL1GjsX/Zr8VWUMz654POl3NpGW+3wW5SVVzjbzjjkd+uMcmvl39qiXwFcfBPxd8NvFcEd7PPYOtjJBPl3xkr3zG4YDBHTr/vCaasONua5/Kk6SaV4rmjvJE2afqOEyMB1B+U4+gz/nj9k/2btZupdD0u902+BtLSNBcQ20mSq9DwD7/qfWrad9DXY/SDRJbPXYWubeRpPs+0SR+ZuXeD14yP8A6/0Fd3pNpEZFjvkCo5xs6Ejrnp/n9KEnqNu5pXfhK+itHljXfbSuTYIZtzBe4A6j6fTHavjD4gaDex6vqU8UN1PBIwG1mLBWzycH/I/Ck3cXU+fm+Hltqd7cS3drZ3U9xIQn2uAEp3G0kcH365XjFYXin4LTzpYtfQyGKK43KWPmMQORhieP84wa0irNMDrPC+m61o2pW0KPcy6Yi7RCVJZT2wc5HP8An0+kLDU7u4gAmR/MiQDft5bHbHr/AFqXqBi6l4rksSQVmgSMnexcc4/H/Oa4y++I+m3ljcQQX0UVyA3+tmA3Y6jOaxhJ/IDy/T/Fyakbi1kmhF3vIASTORnj/P8AKu40jT3uVaRh5rv8vluNwAI7j3z0qo+7oB8SftSfs6WWoWU/jXQbaW2v7QO0wtI9oI7g+oIK8fQ9cE+B/s2+OtC89vDGsXqeHtWt5FFhJdkiOQbtrAsBw4GTgjkA9xiud6vQD9OfAvjfwYdYj8N3t9NcanFJ+7uV2mJ/TGTz05xx6Zwa90udZutMdxDaKYwuVk3Abh17fh+lZ3VgKum/FeOG8hjv/LSJmK7lkyc+mPw/SvfNFvrHXIVlGwRyrlPMX1//AFUgL97o0E0M7WEIE8cJ2gHPI46fU/rXzT4h8RXXhy6EEk7LNPcfPtJyD6Z/L/61Ul2H0scPd/FnxV4Qiu9XeS6vdKaYP5LTlni9QvPI/wAfTpyPiX9sSE6Bc3llqPk+RGdyPJskBHUMp5ByB/nrCQj428cftkzeINBuNO1Fmumm3eWWmBHt1Of8545FfNnhz9ozWhqlzpju93pOn2wTTjOW8pZMk7U3NnAwOFwByOe2vLHl1A/X79m6K71+yttXjuLeW5uraKR1Lb0VioOB64zj3xX0P8SfhrPrPhvV7ieNZNQi0mVln8lSvQ4Ug8YJwD65qoXirAfzP/HHwhq3hH4ialY3em/2dbKS9ukUobe5YgnI68YI9iPfHof7NXg/RvGXi630/VmlEEUhkkaFgsmAVwEJ79fp+FdU23SVtgP6L/hB+zzrvhDQJ7k6dqdjpeo2UR06C6yJJFXlWyR1IJ4HQY56CvBf2n/+FifB/TR4ie+u7HStQhLWkLAYjCr1P1yp55+YHoRjj5W5gfjb4l/af8WprN7ewiXVL7Bje5V+CvoGPHfnA/lgfQH7LnxU+InizW7N5X1rTtHN35ciWV08Ua4bBGFI4+X2HPb+GJdhq19T98vAninxFY2NpDCJksVUBnQ5OBgD6f5/D6c8OfE7WdDMcsDSSW7YMryPj6k+/wDn6c8laQjrfij8bNQt/h/JNpFxJLK8bnUIZG3HbggjHTB5yT6496/BLXv+Cmnjb4Z/F608O6R4i1m38MWt95V/p0cMa24uTIwYtNkSqyADCj5QTyO61TWtwP3qHxZPx5+BqeLhohmv7WCKDxHNHhJpgwDQzMg+Uh1I+buRzglq+rv+CdMy3fgPxfbQjym0/VWLRzrhli3Mcj0xwP8A69aNHNJ2Pui4ZRkgnr3PpToG4I7MuGyKUl0OWW6Pkj9tqxW++EGvpv5t9CupP3THO7HT9P514p/wSw1GJvhFrcYWWd/t0ULxqMHeGlJ578MB/wDqrH0NE7SP0mCZO4fdzjGc4x/+r9KNqhm2glvTNbpOxhL4gOT8uTjP8JxURyGUg4C9MjrQSS8MRlSSF5UDHFP2lh1wuOuKNUwHqueQTxnOD2FacAABGTyMFgccUAbsC4wuc5TjjvWRq9/Fa7YZdu2VWyj9GUdc/nQw21PjL45weNtLRNX8CXsF6ltMW1LwvrWPsdxbn7y+Zg7WAJ4IIbcVI6Efl34p1eLxNczyXfhCL4f6yk8kd5ZRTM1vIw7xPgKw24xgDjAxkVh9ll/Fr2PmPxp4W8Uavp95FBOJbaSZvsyvP859x/PGfyzx8r6J4s1jwdrT6V4nkuEt0nMbSuudrYyMHHI/lzx2CRslyqx9C+F/GFjq7vBDPbsg/wBSxbdkdyR/Svpj4TeIrewvbi+iuHxaIxdduNucjP4/zHfpQFj82fj94jvtc8b6gyQzXNn9ulDCRzuXDZ449cH14H4fOPi60guPDCXrWzpcQai0Z3nnaFHTHuf/ANXNBpC8WfP0WmxazqkemtCziWdUkKjGwE8k/l/nt+jvgnwpL4N8GWI0O9uomNuggVYyEUgck9B1OMDt9BkNLaHnXizSfFFzdLq/9rzSzXE376KZAyRnjB45I4z6/oRXsdXkmjKXMMiywAr5sg5PP/1qYtzaXz5lhuILhoikhKPGoIfHVSPwP4VaT/TCYJSuzOflXawP1FIrSxv6doOlzTwtPb+buYAMhxkenPevX/DemQ6BObnTYHltzCVeGYfMqn09P/1DpTI3ZP4kMmrJDJZmeO7RWP7pjy3YAZ9hWf4Y8Qa3FZvpWtaH/a5eZWkh3/OCMgMMd+n4j6imnbQx2bO58K+N7rSG1VW0PULSxtlyrunmBQeARgcc7Rn/APVXrPw6+N3hLWLqDTL6fUdFuJ52Ualf2EvlM3v8vHvn8uDXXTWpnUVj6Z1zUvsejvZ+IdOg8aaCYCLe30lgjFGxg+YmGGMg5z156Gl8PazfXunNB4M1u7tZYYQD4D1TTvNs3Xoo3sM5BwDyCeRxgZ76EVKfkclaS6nH+JdG1WVYNZ0nQLTw14gutqa34WS48+NsHBeNwSAcAlRwSMBsda5TRfFk9tqNxYXcdxsd9jxyryGA7D0Oev8A9fHt0qfMjzqknFO+56na6hA0Ubxq7xLyuHB2nPbPTnsfWvI/j3rNp4Z8C6rr8cbPv02RpvMXCh0yQR78dff6k9tPSCitzhm2l5H5tfDOW78W+JrDxHdNNKz2cTyJu+VVcgrj3wvXA/lj9WfBNpDFpVvIsTCVYk+SQdsdSPfH+e/K371zaCsrHVa1atdW/mNGXliXholwcdgcV5drHky2kkdxbumN3Ep4B/ziumLtGz6GU5K6sfP+uCK1upFt5N8iHpuzn2/nV3TLL7VJb3U8BcxMCiD5Sx/xGP8APbkqJRkdUD9Uv2UpNP1231DQtTmWyt9Z0UwXkTT42g8gjvn72D15xXxR+0FYfGD4cat4g8N/Di4l1zxbqs72vhzR59UkitbzJykhESOW/diTAjUlsY4H3fOmkpP0N6PutLuz8CvFvxN/bNj/AGlvBFjDfeJfhldeF7+Y/EbR9Q8QNbaXbW2f9dbxIwEgwsj7sAuxUHDKSv1n+3t+0L+0vp+g+I/+ET8H+IfCviTR9espdA8fXeoC4vNZ0knbLGkUke21OGVt7s25VDfJ28+Ss/I+hpXULHSfDj9tL9oHR/2Sm8GfFrw9e6v4l8Ua6sY8N+GY5NVhbTI02i6uhbK0cEhaUoQFwwQZKhsDwr9lz9uv9pXw58Y9Y8NXPh83ngrSru6t7LW9Bh2mV5OY4lt8bmwzDc6nbnI2jOF59eR+RaVpHnH7ZP7ZHxn8OeNrjxHp3g3WdE8RHVSkWpar4HSRGj37kNvLPE6qhJ3bgcY5OOCPrS+/bL+Nfj39nH4baN8bLDxdq9h4k0u5eXxFb6fD/ZlhfQ3JFuLiC3t18wHyoiTuAAZfkGWxlyux0Xdj5i/4J5ftuftXyeOb3wdPpupwaRqTXs9h4USeBIfLjWR3gTaivuLoVAkJyzgAbSQvEfts/tmfGZvHKeJPA2j/ABA8I+Jh4jsnkiTTLu0LbEdDBIQAAMBSVJ6Lng4cXTp81RLuFz79+K37Tvxd8efsh6fp3jzT/tlhqOg2L6hqVnA92LO+gmjkZJDyCu5AvzAbkdWONzCvn/8A4Jz/APBQn9obXdM+Idh4qm+IviHS/DYj/s7QFsQdQ1eeXzMWdvbgKG/1Tg/Kdp6DkhSmnK/oJtI8a0P9uf8AaA8LftxwWvhHTPGfw/8AB2oWFvFf+B7kT2SWc5vHkeaSJht3BJiBzhhGASQMr61+2Z+058c9Q8SeH/iJ4N+CHxD0680X4gRre+K/FWkBrDV9LZJjdXUEjMRJI+9RxuJSRt2Dk1pyyU7dkgV1Y779pj9q79oL4t/Anwz458L+BdQg1jQbBbWT4i2gaW7s7YkNJCJvle3b5FzhwwLAZXO4/nD4s+MXxn8a/FDwt8a2sLXwxdaLpVtFrNnd6g7XuolAfMuXm2riY8EKQMbACSTuq4Odrhpc+4/2zP2r/E/xk/Z0+Cseu6O+q+J9I1l49S8XyWbfapNHt4XXysbcBjIYg+DklDkDL18Lfs5fFi++GHxZ+HHxk8EmCa98FeIWuoUupvJR1ZGiuIJDsYx742kiY7CyhzwcVpGD9k0+pjKPvXP1J+Nf7YbS/Gj4T/G/4X2ui/D/AOKXjjwLDol1ruG1m1tZb9t6B43EW5vNuZVJYDI6pgEN7D+zz8I9O/Y/+KPxL+IHxq+K2h6f43/aN+FmsvrB1bRWigijWB0lvWkHyb/tLRfJlSd0gXfn5eKpflbDRS12P1c/4JM+JZdS/ZfsfB9xex3tza+HE1Ii4jIkV5dSvEUDI5BitEA942HevvxpDGQNrg7ujDJP+cV8Lmycce/NIxlHldwaWIbQVxIjE84Az9KoTSJCjzSSoiKpLvIDgAc56/Wt8k/35M8XiJN5PUXk/wAjyDxb4nmuJVhsZ0RI3I4GGIHX6c/y981zFuZrneZp5XVk/esW7fl/n8q/Xad7H8jYmMlVOm8O6XJYXCT29/drGZN32d3LAnv1zX054P126SSC1km3R/KG3HOK6KeqOa8ozR6vMrrEnKsMkgqBz7//AK6xJ3ZSOArr8yhhkflVjm77nj3jO8lkcgLGqtkMFGFTH9K+UvG+uRW07wxvuwp81genOK9vAe8rHzeYXjJs8zg1eOVgjhgueSJORX5kf8FW/ihL4e+AVvoVpceVeaxKLGUyOdqWcsrGZmx0OwOcZ5x16171SP7l2OXhWEMZxZh6c3pzr7kz+cb4dfs8fHf4nax9n8HfDjxrr2n3sqGG/t/DM6B0lwI2Duo/dgYzIflA/iGeP6Yv2hf2R/jT8P8A/gmh4c+DHws0Z7vXPGPhex0jxp9icwQXaQxiS9jiun2pG5muZtrscbS2ccMv5hmEnUxdluf6FRp8iTW2x/Ov4i/4Jy/tx+GNKnlf4HapqOiJmcyR6pa+bChGTuZZNrHqeDgnO3givjLVtM1HQtRu9E1fQNZttatNRSzn0UWfm3LXMjBY441TPmMzMFUJkknHXiohNSk7dFcimlexg6rKdM/0bVdK1nw9erIQbbX9LeylHvskAOPeubu7lr3S9Uu9PX7cmkWbTaoLPD+VEDgF2XITcfU5/HOLtG9upUY2l6H9iP8Awbu/De+8N/Bb4leNQUe217wel/ouqCDMFrJcxybg5B/5Z5RSM8kNjODj+Xr9pjxE/jv9oD4veO2kkey8X/EDVrjT74HHmxJOyKxHbhMn65+nHG0al0ayvFHiEqSxAnBPAxhep9qRFYKATtJyeuCeP/rV1adCUhoEgdVTLg4/h7f5FekeDLOB45p4DueMO8m75sFRj+Y6VVhnmPiK3EmqSSvJlwxJLryST0z/AJ6e1ZayGPjIK8jaV449s01eGn9f1oPqVpGbKlV4Dc/L6n/69aWmXz6Zqmm6iqkPZX8Mqt/cKuCCfbP6fTjOqn7Nhuz+tD9vH7Nff8EoPAjXsbXH2SO1ubiGNcFmiMbOPzyPrX8jmkStLas5VXR5nyygcAHp+WK48MuWowNMt+9AIwoI4YUqDcrYHynj3Jz0Fdy0YiRUUnMin5jhOSM4pzQfJclmLJ5BIHZT61S30HflP1F+GX/BSS8+F/7NPib9m3XNK0ueTxxoUljYWmguweKGSAwo7HGEkCtgbzzjdkZIP5cJpJ0e61ENcGd7y5aeQbsojMeg9u34VhSpyjBr+twaJ2ywDICQgBZM9RTt3RcsMnkd/wAK2YEoI+UHAO45DDnHtUn2o24D4VmXkY+X8P8AP/16iWwH3j8DvAf7Z4+EHiLxp+zrpmr/APCvNQeZfE/iqLU5YIfkU+ZHahJkLttYbsB8jCnAwp+HbZmMupi+urm51WbUZ/7bub8n7Q12HIlMgwMMCMY4xgcDGKymr3a6IHYrMRuKY+bPcdaaxVfLJOD78ZrWOwLcseUhXLHZkY+9ip4I7ctDETGkzybfMY5+X/I/n9adru3fQb0P0V8GfHH/AIKJeAvgVJong7Q9V0z9nZNFkvJ/HOnWIQQ2EMeGaaTz9v8Aq0+66Bjt+VTk7vzxjlW5luJ55kuUG0RMBtYjrke5Jz06muekpObv0/z/AOAS0NbKknn3wuABUZAOCGY46kGuhXVyIxtJjJslRGrNhgBuViOetelfBDxhN8KPi34F+JdrbSXh8Ea0moGGLg7lG3JyfQsPQbvSs5r3GmzRK7P0E/bx/wCCk0/7b/wu+HnwKudMfSNF+HGuWetS3TX4d5byGF41hEXlj92VlkySeDjaWAJP5e3NqItrhhyeDtOBjHp9aUYqnF9/+GJqdCqV2jgHrzgU1Gxk5wVI6mlFXkKMeUrXUP2sjaMYJ+brX9Bf/BCz48fBX9nXx7418a/FrxtZeFUurS0sbGKezlkCW8MbO9zIyIdoMsgjUdcI55yAYq3cVY0sfmp/wUo+JejfGr9tn49fErw1eQav4W13XtPh8MajbuGS5tLexhCyL1H3/MH4V8RRgrtBVhhejdqcfg+YbMdx8wwcj0PSq7MHVlLtHtJG5W7/AOfWqjo0TJX0Pb/2S/B6eOf2m/hVpHlb7WLxJbi/LA4Q+apXPv16ew61++P/AAcCeOH8N237N/wC0ZFR/DtlJqV7aW5IJEdoqx8dzvuc9u+KiqlKSNofCfzM6fp8enwRWluSIYR/yzBxk8k/mTWv5mYGhZVwM/Oy8D3qtVZMs9W+A+iap4k+N3wj8NaXcmym8VfEDSbC8u4LZWnhtTcRmdw+N6hYwx+UjA57Aj+jb/gol+3/APEX9kHxJ+z74C8B6w+jSxeEJNT1Dw8yreQXTz3BdbdsrlY42aRAqkAKByoUFOOcPeshHyv8b/8AgtV4j/aX+B/iL4EfEP4P6bZah4q0z7Ha+I5LmGXStPnwfIuTB80itHIAw+8DjBwpYH7F/Zk/Yv8A+CYn7SX7OPhz4f3vjbwF4R+MjWDxXHia203+y7y+nR2FvPPKQI5LgReWW3FmDhyCRktlqluB8zf8FJv2V73/AIJ1/sBT/Ajwp4gsfEtp8XvH9pYXt+sIE7WJea6Yh1lZZCZBGfMAQMvy7E4A/CfS/wBkD9qHXvCtp4/074U+JLrwdNGs39oOUV5VwD8kRO8HbzhgMZ+lVG90wOO8R+B9f8L6Pp/iDVNI1O10DUZvKj1a5tWWAy5wUEnKlgSARnI4z61Dba9rEunPpeh6tLpdvKQXntTw7DgHjoRjr1rpSdrjSufdf7LX7avxw+El0nh3VdX1fWtAiDLNPb3pG+Js7h5TMFBOSDtIBz05IH696X/wUL8Gmxt5JLmwig8hAtvqTrGy4HRkJ69fX8e/53x5lcsywcbP4X+fzR99wZioYOtJvd2RUtf2/wDwfd/aUSO0IGdogBzj1LenXiqZ/b08LRuz6hAFii/htmBP5Bif071+Sf6sV3G1v6+8/Sv7WoNb/wBfcasH7ffw1uo0ZtPmt2DHKSSMXDf3h0yvH1GaLj9vrwMzhrbSlu40wsdzFmLaw/vZBB6Djn8aipwxXf2fxX+ZlHN6XJvr/XkZs37fWhSSJEuj6erBsrJJOHT8AAOcH1rPvP25vDUkiJNYw7mX5ZAWVAfbBPr3roXCrUbpf195rDN6SV7/ANfcRRft1+EIY5kk0+a6vZOPPikBiQdgAW6/z/Ss5v25/CLRTpcWKwFF+SaS46n1IXv+nNZT4Wk7tR/H/gmv9s04u9/6+4RP26PC0cEYNhK0ZGBPBIecnnIPf/Gpx+3X4IikCrptzIGVd7S/Mw9ccgVhLhGb2X9f+BHRTzyktG/6+4rT/tzeHctHa2v2dGOUkZAGHtknr9KiX9tzTZsHMbRxYybggEH3I60ocGyqQ1X9f+BHbHiKhFWUvwf+RdX9tbw6u2eY2MTOcKGmG5j36kfzq/p37Xnh7X3kjht1SVOPOiYsuSeO5FenlfBK9umuj/r7R5mZcTUPq8lfp/XQ8d+JPib/AISO4aWJmmSWI4dTnrXxl4p0y4iny8eUZjngZH+cV+54el7Cgodj8Ax0va15NbXPMbvRmkkwY/kZuOnFZY0NsuFtWft93jH41uc6TZb0Tw/HA7v5Cr82clcY/wA/rXaQypbMNxiKFtpwOc+9OLsws0Z3izT7W/R5YANyxKSR2+leaoTFiPJ3nAfnGfTFb2sgsX47uVsKQ6qBjpk/X3qG5vLjcFIZ03dcYAPfvTjuBWdd6h2j4JIOzj/PSopVgyqjH4iuqE2loCWp6n4GvxK8cFu5L24Hyq2OOBX0JZrccRk7s8jcM9e1bxxXsrs/pTwlTnlriu59K+BIns9JMhyqMob5jjp1+lfpZ+y14N86aDWboybWYMMLxt9/5fhXgZ1iXPDSZ/ZfCFD2OEjF7n6TPPIoUJkRJGvbgYA5NY91qcSKzs4fZ0YHAzX5fU0kz9cwceWCRzFzr0KuAXOcfdxWPca7GVbLqhJONz+npWMneB7FOPKc5eazt3DcW7jL9B6/Wubn11NpBOGBOCH7e9YT+DU1urmdLq+RxJjAH3mzzWFqWt4hZFk2jv7Vi1YunK2hzkmskYGQ4ORlj/n0qjLqLMcqSoGOpHH1qr2RokZzahjPJPHXdxUAvcvuD5OMYHUe/wClS3d2G79C/DqXUMSTjg5xmmteZYgPn5uaq75bCaaGX2sx2caxeYu+VcAqOAKx1vCm6Rtzqx/eS9AO/NStGTFSuB1FsFzJ+73EHjjA/wA/pTo7/YSd3ynqM5p6HRFvYjl1eE4HnAbTgYNVr3XFsrUSxyZLkgYOalu6NPsnl11cSavfiSRyXU8fNnj/AD/n09Q0e9g0XTmaFP8ATZ1xgjjH+P0rGO5jVtGNi5pGhy6tL9r1AGaMnKwSDhmz1b/CvZdKtBbIiRgRBABGqDGPar5dDjlKKsdHFdlSBn5VGM4611Gn6oFZTzxj7xrCWpxyTvc6y0vUl4KkSbcpkdavGTJx0HGeMGs2YOL5iWSN1zu4Q4BkY9O9clf3PlvIkZV1iY72B+X3/lU9DNx5jGuVhmRluFYpsBO49q+Xvih8I31lH1DQpGt13FpP3XY9cYrw8flv1iupL+vxPx3xQ4enmOB+sQXvU/6fVL8Geb/D/wCBvi7xp4u0TwN4ZgW98V+KdZtNN0C3utsCT3lxKsUSlndVXc8ijJI5IHUiv0h+Nv8AwRj/AGn/AIH/AAz134par4x+FnxD07woYZNX8PeDnu21BbMsFeaEy20KsVLAlcMcHgfKTXXgeAJ5tRc3Ll7aX6f4kfx5nXG+GybG06Nr3+LfRX3+F367dvM+EvAX7I/xp+KOvQ+G/BPhtdQluzbyW5vfENlYMIbjmKRvtMsYVGBJDk7cfp6R8f8A/gmj+1j+y14UvPHXxR0vwfrvw+kuIFs/GXw28TtqMMLSn/V3cLRq8Tq52EqHjLH5ZCAcc8uBamGwM60naMdf6949atxdlscwpYdO7n66fh+vQ+Jbu7gsZktwAq7R5jE85/yf/wBddr4W8LeKfFBeTw/4d/tGPY2JJtVhgLEc5VXbcTx29ce1fG06EpXW1metia0KSuzN1JptFD/bITBdwSbZ7Zh84wcFR+vNc03jzw/aiZrtjFJGuBCn8R+v1p+xl0MKdeFjmtQ+I+lXKPJAVRwQFBO3A/xq/oOpwagGmV9zMRuya4qlN01udVOSlE6SNV5OT8rHB7/StRV3Rghhv5yuKw9TXqUZ1yjY3bcfwjvWBKwjyv3SCcbh1/zmnZpXKim2ZciHbuC/fOM4zis87Vz/ABFJMYXmp3RstBbmP5VLEOxGV4wMdqZEu0sFOeR2zRsO10XY1LZByoB4bFaO0gA4K5wDkU276s0jFMSQbQSp4Byef5Gm7gcA7c+mOtVT11JcWVSm5ztz64259qv2mB8hJzu+Xnn/AD1qpScWU1bY242xt/L5j6VBcHvxxztz2qVOzM1ZbmVKocAZO3ODk81mSKAeFdc5HX/PpVSlaxai7lJ/lwAdxIO0+lUhGCWyCxBGT0qpO2hHI7+Y9sDPXJGAd1V8bsZPf1qOa7syZR5hQMJ0bHOeKjKDcSD6k8fpTm7KwnBEL7cEH5VOPvHNTpwoAGFydpJzSpvoHJEsIdmFGcseq8VcjdSV55U/MCMkVvGTdkHJEuLG5Y7AcZ6E1oQblzn5ypPI4HWtb6ClC+w8/MSAT8vqajbAYBl9ulYzlzaDUdNSnPmNBwcYOcnpWNOCc8jPf5elTovUOVIrbUUAsDj1I6UoAILYO3+YFaw+EUqaa0LcQXBfBwG6Af59KVwS6kN34YDiuiMbeoo00uhUlGCDgMM9z0qjI+eh9AflHrVEzXLuUZB0+8Ez83t6kVUkCsSEB3Y7D+VXCXK7mck3OyIhErMFBO7uC2arNH9MZ49q1VuUqzih0aMnO0tzldora085lyqnH9000Kq+V2OghhEhXn0xxmu38B/EjVPhP4ptfEWneGvBviWRI9qp4x0I3iw5IOYsOpViVAyCOM881vSp3mtdjkqpyptH6XfHH/grdL8evgBe/CX4s/D+71Xxg95EmjeIILC2h0zTLIbQ8isqLJvVVbYD5pLNl3xwfy50f9qSx+E3xS8J+N9G0Xwv4osPA/i2z1zw9pfjLw7JqNtLPZglUuo4riINA0gR9jNn5ANxXerfpMpUMZGLtb/gH43DLsdleJqUIv3Oj0107Xb/AOGP1y1r/g4I8QfFn9nP43+Bvjb8HrXXfizrXiHSLv4JXvgHQLeLwvDbLOhu4b77TfSTwssMUm3cJ/Ma4kVnVNqL+a3wq/aB0LSZ9F8U+IvhB4D1m90vUrW4u7LV9Mi1N7eOKUM8cBnidfnjG0vt3HjIOGB7MdXw88VGqlayst9dX+Ry5bl+Ope1gtn6dPmfrv4F/wCC6Phax+A/xR+E3jPwdpfirXLKx0u0/Z60PVfhts0rTrGJRFNb6g52ozQQJG9u4VmeTd5j/dA/Gz9oH4teAfixr1vr/wAPfCt9oeralZrJ481PU7VYI5r8Kix/ZkU/Ou1G3MQhJI44JPLntTCV8NHl+Nb7/wDDHtcO4PH4LES5vhb8tbnzQ6XFu4ZnVif7oNfRPwl/aj8cfB7S9T8L6f4W8Jap4d8RXRm1V9S0GO4uWZYhGgWQjcoAVOpYA7iFyxNfGwpp3TPtsTUqSp+67M8L1DxPf6jqFzfS6fa2pupGcx2EZVBk+hPXpye5qH/hJbtQu23twAxG0pkn8aurGLdx0HNQs3dnLX3jjWbMySG1LqXwqxqB+HNYNz4r1vXCqT23lbBgDAHH4Ae9ckqbUtdjp57St1OpsRL5aOQw7Eg9DW3GoZCEJywwcjOKzqRS1R0w/eI27M8KuCScDpXQxMFwpwOOcc49655+exrG1tBWJXkA9jlarO6t8oXjPLMKn4WiihdAGPgZwxGAK8P8fvtVt2U2kcg849quMrSsZ8tnY8tiiWPe5yu88bh6Vq6PtF6m7IU9Qoq9rGdryPojQIxJbwkAlAATkYNdEkRXc+GHPDAdKJW5jeJBMpfB+YqH4GcZqInPBIAzjntUQb5blEMbfM6lc7epq7EgOGJPrtTrxUzvKXkIsqoKkZHTuc1UujkFcHPbnA/Koince+hzFyGZipJyCeoqg3CktyuPTilfRm0djLkZ2IbDYDdKqlv4ie3YdxTUb1G32KBAWx7tyNvalJZSACSobrjoff2rCbUboQOhOAWGd3DY/lTfu5DbgVb+E8D/ADiiL08xkjIFwGb8M1DGDkZ6Y6Yqt99mBdgB+XaQW3EDHHNaoDtt7jA7dazhdoQ45BcBSrDHU1HJgAnHA7seDVX0GVXY55BAXnOKZI2Cq9cf3R+lK3usQgUHoTn6c/hUZUKhjyTjuRQtJXAjbAXCnJz94nis2R8buNxIzwM10RvJ3AquV5C+o3ZNU/MLMXU7dvXjGQP5UavQmT5USKu3ByfmPfrUrdN33VznrzTs1ITlpfoSx9wM88YJrTtxu3bzgLgMMdR/kVvJxSKs42NFZAmPlBbtgUq5BDZ6Z2+5pdTKeoqscr/Fk8cVXl3Egk5/2gKpvQTI9wJKgsM8ZIzTkw3zbsNvHaourXHyuLJYpCrch8g/LmtCIfIO55P3quMbvUJdiGV1yd33VAPJqi7KykqcDPBJo20M5aamfI6gcqRz+dZ0h3sVHBKj8MU9NzCppG5C/wAgIBPoOOlIqZwCSVB4XdSjuZvWyPJfiPPv069RAd0alV54FfJsKOJnLD+Ic471+h8LL90+5+acVSTmejaP5jPFHCejDgDjpXtukI6JHkF27tjpX2auj4F6No9o8EhzdxlT8ma/QX4YsRbxhmKnIWM9vxrysz0pGc72Pqizd1gjbJkbCjp1rvdKj2IOSAT0Y9PevmKjuYnTxyiPCQbt+OcdKlRSu7g4PUsciueQ9BGOAcL94jkHriricYLDocHv/nrWY0rMlQKxLsxGMbSB9eMU/erZJByWPGegoEtEJuSNQN2wK/8AdNG3BwFK/j0p2uVG2g5WAJ6jA/iPenqFwcMr5PXFF9DZu5C0ak7SvAPQUhcJnKtz93jqfap+ANiOG5ImaJmwpPynGPyq6suSEBLHvR0shF+HCMC4KtgbsNUghLPvyQF6ccU1ruAotUX58Dax9OtYtwv3gwwQfSrkvesBnMSzjaeP4tw9qFyc7sYz0Y0kivhLaqhdQF+7jnHIq9CRzySVIB56VULWsRpqjRjUuwTaTlj90VYt9sQeNSuCcsWPX8/xrWzUdCoouoQImLKWbnvgcUfIFZtu1jjcT3/+vWVtRp8rHmXZGAhHztxgdPp61kyKDuOSf7zY6UpO4uhYgjCqcnljnbVR28qdUKFuMemaiK1KppEqxttdpCVUEcdz9KW2jYuGJGwHoeDVNqLNS2wZWGGbqOnb+lWVKqpbBz3weCaLJBe491wA7EjgYaktGju2KSsyohOAWKr+VYz92Qz9QRviUsM7x/rFxnjqP507nrnd3xnHFfYxjex8cTAjDHkbsDPv7Uo553AdcdqfxANfDEZYr0/SpF3jPU45AxyP85pSXu2AY2wAgH5j2JqHHzHLAAHkbasBI8Lu5Pyt6VYVssE65x3ohLm0Ac67M4Y7c4Oecf5/pSBQAcBiSMGq30AMj5lJHDEAY5pFGMcH73UnjFRK9tAJNwbJHXvzikLPkY2c9z/n/PNQkBMMDjICnnp+tTLINwwPu4PI9OtU43DYcec4Unk98DH+RQrB/l6YJAOyimopIBCvcleB6dTTWG0BQDgvyQa1Ue4DhtXBBJ3cYJpynay7hkfXpUv4gFBK9j0PGO1SJkgFTkHqAtRKNxjhHk4bC/Me1OCcY4AxyRRzO1xDTwDyMfSq8h5JHOODk8ZquoDlxyjIQT0J/wA+1RZAYoxIzjtUzWgwLKD1K7T6f59KN4A+X5mx0xmstrCKzs54wV98VMjPg8E7cdf5UE21ANgqQT7ZbvU4YPk4wCecHpVJJ6FXTWgnYDac57/59qAfmKqpOR1A71BnO9xVfZgA9zyw6VITlWwN2TwVq1ciKd7kasWAD9AfXH5U98hRtGOMAdT9aWg3o7dxFYEDcDuVh3pZCygMvODx7VIlYashbAPy8/MSKbuKk4LcdcGnsGwY3hsg9fpilDbWAZQT1Hy8fyoYWIpDjBBJGfTinfMy5xtXAxzmkGq0Idp3bSR25HA/zxR8ykkAksuOKuOg7Mnj+bJx0xilG/IycBG7jvUSt0BpxEkZmyNuBn+7UHyljgFQT1bpSaajoPZAQVIbB6dhUiDkHlTu69qyaYr20JGOMEgFQcnC8n8abkNlec5wARRoIeNydwwDdh0+tIFG8kkk8Z56UJaCJkfBO7B5xwMZ9qsvLEy5PUjDDPTHetVFIbGOoGCAen3hUiyIB99N3tVtWEWduACCS2fXpUygIFZto9/Spd2rD2MXUrmFUZVJBUE4BziuQi1PE5LGTbnAwxHOelbxguojZi1HEkbxyeWVJBX69Qa6OJlkUFRvG0DKmsnBoDViG0nPHA+XHI+tWMEMrEMVz0U+nrW2qAvWzRhtrnCjltx6D3ry34uXTweHruPTnIu2TerxvyvauihTVWaQ9j8q55fF2reMR9udk062DhTLPxyeu36/y6HtvN8QoPB2pPpcYN4FlWSZoAMMMenTPbn+XNfoOHpKEEkYeR9K6J4w0+68C65480pbC7vvsElrp4u4A7x7uJNoboccfgQevP8ALx+3z+0LceHvHMlktykN3FOzMN5JjBORuOQQflyPz46j16EOaen9WE7L5M9D+Bn/AAVGFz8AIfhnr2p6h9v0Sd1sLXzEUeQSSobPOMs2MZHPReh/Iv8Aaw+PFz491e+trK5Ym6kK4jlJyD1Hvx9P8PQw1CSm+n/DkS+M+MdB0i3so3kRjJO7bnkcZPPauxhMhDFyTnkLnp9a9qmrMz0tYsB2cEOCO3FU724NugCgZfjeT0rptclaMf4f0+/8V6jHZaZZXF825Y8W0e4u+cBF9/c8D164/bL9hz9jKJrlPFPiq1WdmIl+zylgiMuNiD5cHBPU9T+ArjxdVwg15DV0z9j/AA7Zz+GL23imsv8AQkAS3RMbdg7j/P8AWsP9oj4/aV8PfBmoaiLi2sIFsT58lxMFYYHIGT+Z9/z+ck25eZVuVH49fDX9snX/AIt/FC+8L+H/AO27rRoWEcmpuHW3eUMd6Rk5DYHB4GORzg7f07tfh5b+JtLhUiWOaW1iLylju35Bb8iPboMVm76o0ceRnZWfhs6G8Nqk7TpariTnJLD3HHf6fpXpvhrWrjT54JNOR/O8w7po3JwB6en/AOqolrKw3s2eb/tf+Nvip8PvCi+MkguT4TGlrK2pLeMzRo5VSzDOVUSOFOemVPRsj+db44ftO/8ACRf2hKJ55tQmZ0ljeVgNxODj16/zz0q6UebboWos/NDVhLqN/c6gQN91KSy4zk+gzX2J+zH8FP2kb17nU/BUn2jRr3bu0kzSM7ls7fkCHA4PIPQ+4A1imo3Ndj9h/g9L8QfA+nWnhXxX4TghRA8mpeIl1hXYTE8QrFtyV5I3kjoBt616zq13qJmWfTrkpJ0Vs9D6Af5/lURjaD7hdrQ6/wALeJdQUx22rqzySECRy2drfh647V2+s+GtF1OCS58wnzFLPI6DDNj+fA9axl8ZXLZHy34+8FT/ANnsvhNWTV/OaRZpE3hgOqke/c+/GK4/4ffEax8dHUPhh4p0z+w/iF4WiJvdNnQnzoyflkifHzow5DDOeejAg6x+AnY6WXw7DpJdGLFg3zvjp7/zrVVRG0aRAP5QB2qo44ok0k7gcx4k02wvbSV5IMzbcO27naOv8q/G39pqTxZ8PdauNR8P6ldNpUjt5cJBC8HovOOP06dxjOLadgPmrRv2gvGeh3qX4U3ssS4Kedtbafrxn69/0/Rz4B/GfVfG1tDJczKJCCXjdMngZ/H/AD61rJaAfQnjaXVNZ8NXlnZOPPkRt1tnAZAuPxOP5kd6/Dj4kiXw/wCK9Sf7sgumdXh+UqwODg8dwOfb8uZQTGfVvwPfx5q50/XTD9vtlYeVdNKN4b/I/l68fpFZeIdVg0i0fxJdNE7kIhlbOCex/X8M1g1qBHdarp2nypDcW8jtLgpcCPKD0z6dq9F0rxvdaXZxyRTKYYwCJS2FH1/MVG6Ebp+NFxqFi9rausUoB82ZWyQM/wCea8j1PUtS13VBHes81tGcRSA4Ziecnv2/z2uzsBlavol5PCqtJnS0fN1vJwM/5/X3FfBf7T/wm0Nkk8ReC7y7SSaMjUbZpMHeAQWwD9OeucA9A1VFWeoH53xtcQbQ8zSNbgKp29MDH58VZgRY5oZt6sqPnAbG0emfwH5dsV0yp8sdQP2+/wCCcXxA1KaKbw7rtlJHpciGLR7qU/MCWBXpn5eMewPuQP1/8e6GLLwbeXFxLLHbXNjJ/pCjjdg4/D/P15VHlkB/Mb+27ZvD490662+VD/ZcqSXDH5S/mlgc+u1l9+DXJ/s0xQtr9vOlyqieRYWEUm0senHv/n6dnMlCwH9Y/wAL/jfr2o/DDwzpesWEep32n7vJ1e4QJKcDDruUDIYru57t0HOfzZ/4KH/EqFPDOsPr0SsupwbUtC44dQQmwHHICrz15Gc555Y3cwP5y1aRJpJolUJ5rv5ZY/Lk5K/TkCv0T/Yp+O/gfwv4is/B3ie1NrHeTDyNQd12kluQCc4YEn8OmcMK2rU1y6Af1AfBqz8IeK9InttAu7O9cKjGRp0ZnU454J9R0z1/Puda+FPii1mDafZB4H5Cs4G30A56EkY/rXBye8B4D8UNMvvCmgalL4lntbSK7s3WO1jucsUPGMDnkZ5A/mBX8ofxn0+30r44eJNH1OO51D+1NdfWEfcFlmt55ixOf4WyCBjpx6caUk0mB/V5/wAE8PG+m+J/g74g0tL+GVXtLZTpayAmFYzhUAzlcbnHtn6Z/XL9lrSLTwz4g8Sw6NCLa0utGBubaM4UtkcAH3zQtTlkr6H19cFOOTtHtj/PSooE2gntnnjkCi92ctQ+eP2rIopfhdrUlyha2OnTJIIwAf8AVsP5sP8A69fGX/BKu6Fz8OfE+nM7QyR+IZZHQLyUSWRSoP8A3z+RrF2UhxdvwP1daQnJCiNSx4C9KQKq85bn+HP+ea1jdRsZjM78qCG4zuJ6UyROAQSDjk9qYhVwNpY85OMn0qcsAQCPmx1x/n0oe4E0TEKVwcEdQKuRH5xycA9QcUAb9tkKGGQCuDz0x3Fec/ETT9enl0q+02eBLG0SU6lE3DmNVLHGfofy98gH0Pmnxr8StDbTp9HkZbm7t7iQQcbEDtjcWxy2MfdzgH8c/nh8VtHh8RPO3nxWcFtKF83sxByAgB7cEkfzNc0kXFW1Pn6Eap4T1GKTT5hqNvuU/Y762WQuc5wN2Rg+h9SPpy/jvw94R+JwurTWNKs9G1K++aG5srfy9knbKrj069f6vY1tdnxT4y+GHjX4X+I7O80tbuS0cHzrq3fd8vTPHsfTHTtyLXgL4y+I9L1yG0mkutR0998esW1w4DPjoQwX5WByRjjqCCMiguN7aHB+Ob55PFOraorsLa7uhJa28gB2jaBz164z+deX+MLm11TRxa2rLBum8yWHaTsYDordwc/z+tBp18jmvgnoVjrvxP0fR57WW7W7nxepaR8hSSBk9iSP0J7V+vPjzwuvhyytLCw0p7ay07TkS2g2HaoIB79jk9fXvQXFnw/rU88N3eW0itCAw68cfT6CuMnRMiUIS2cYRsZAoJla5oQ2q7FlijkjRzl9pwBjj/P4U1ruPTw8kquEwNq5+agQtv4nlsZ7e9srPNo7YkWW5DYI7/59q9Bt/HyGeOKe9mDzREoqTAL7k5/Hj3phJaXOr0Txrowukh1KWZrLeDL9nhzID65A6cfhz717x4f0nwtqSjVNF1uwW9cE+XKxWRV6dOcnHGPbHpR1MX7mpsTWItv3lveWmoSyFubOTfubuD05BzxTbTQ9Q1K7tls7L7Z5MmZ7aMKrr0xgd88/jXfDS5lUtHc9K0/RtUSwuLfTdX1DwXcBQGW6Ysu09gnIwQDjHQHFYN94q+IGm3WiWqQadfW9teg32rWc3k3EsWMMCAcZ9iDzjpncO+l7tjz5ayR9I6N4httb0h9moWttcwRgS20+nb7yUcjCydVDYGT7MK4vxDpFhrNmbnS7GGCe0kPlSzLi4lbOMt+XA7fWvcpXcrLY86q29X0OT0vxA1sYluLaIeU7JcwSzkYIyCQw7jqPccjrXDftuDw/o/7Omqa74e1GbUWudEuGmtUYu8bldrqR/CdzAAfzADHtilCz72OaN6t4Hwt+zlDBJHpslrLqen2s8UA/0uz2mYBRgcjHQjPoCfSv030rxjo9hHFpmpapbWV66otsjWzyMwAzliFx39fWuV61TZRUYnr2m3cdxF5Ant3JymfLxuOOn16/rXz78W1i0rTLiSCZlklLn922CFA+b+v+RWnwq/Q5tOfy/wCHPhDwv8S77V/E0mmwaHcf2Osm2TV7xtvzDPAXr259OPfH2b4R099Qs5W8gxyQlf3pT5ZFPTaPUfka5atmztpxlFWPZfB+o3+i3EFtZTSwGa4QMy5+ZSeRx7E9P/1bn7Qf7ZEH7NfxX+BOk2ugXHivQPFXg69TWre2tlLLdeauZHuPLMkcOd6/IyqNjkhuSvDiYqMjuw6UpW6n5qftuftf/AHW9ef9oDxH4Z0SbV/C9xcWcWn6FrEQtvPu/IjTeApEhiMAYB3ZSzsSwFfZviH9uz4F/tPfswaLqOv+BtI0q6v0uNM0bW5NEg+2xzou6ZLGaVld1BxyhI3BlPKsT51V8qVj1oe9G3VHh37Ev7eX7IMeq/EX4XeA/h5N4s8bWmk+TrmieObNpI5tPtyyudv+qRgZnOxGZipJPQoPif8AaB+Nn7Pf7Pf7Q/hjx/pHgdLzRPFl6YLr4eWGrjT7W3lkSUyBWAJQBFO3bg52LwBurnd20u50bSPvX9rz4/fs5/tCfBay1pfCmiafY+KvBomjubgJ58NyqurMp4IaN43zlRgpznkN5f8A8E+v+CnH7N8HgvVfgvfeB9N0uWHSntZLnxj4qihtLqNS6yzvc7Va3kZ9xWJgC3rkEVm7O/a5ouZ7nyd8Svj1+zR8A/2qrTx74Kg8Oa5Y+MvEMGoaBqHhzxKLi3s7eG3hi/eRplX3Xf2zByOIV3Z+Yr+kf7Wfxu/Z0/aC+Dlle+IfBumXesajosN5Pc2duLebbb+ZucSKNw24Y5BBUjd2ydIx5Un5/iU9H8zx/wD4J5ft5fsseLPhjqHwr0b4Y6UJbmG7ngbxxdJqU093BAxluCrKuf3UJO0qCqRj5VAKn5Fuf2rP2dv2Xv2x4PFepLqV7pfxMmS4j07whYQIsCwzpHtjErJGsLpHLEx3BizyY6E0cvLJlS0R9Yf8FC/2ivgP4v0Gz+KPhTw/c+FP+EEht7210HU4YbDUdRa8u7ePYkavIZIoozcSM5LKccNj5j6R4I/bc/Zo+P37JFt4F1/TbTwje+DIUDav9vjkvFkG7MkkbBWZMyEcZKllXgjDJ237Bc84/wCCfn7cn7OltqPxt/Zt1nw9b+KfCes+J5pNJ1LxLaRi52+WkAPlDeBvkjdyASBuC8srCvzw+IPg34TeNPEvxK8N/C3xBYHV/AWqTPZ2AdHjbT1kYRN5fUFWicenBXO5cnSH7qbb2W/z2CSWqPuD/gnV+0Z+zj4x/Zz+IX7N/wAWNODeKtN1Ke8ltPEMa+XBcSAeYIpG4ZHn8+ZDjI80qMMjCvy4+J3g/wCBtz4t+Mmh+ANXtdK17w1r6Lp6WE0ii4gZVOZAG2ZUMVz6qVDfKM6UuaM7P+l/wTCWkmesx/Avw/qn7L3hD4zeNfF0Nnp9j4+h0qwNw2fLkEavA29OU+fcckEDG7jAJ+h/20/j/qn7V/iv9kDw38PfCHi/xnq/wx1SG08V6z4V0k3Fre6HiIXVxfzxrsjDtABhsoTJIc/Lk81SSlHTZNiW5+//AOxzfWWl/GX4+6b4WtY9L8DS+G/Ddp8KtNkjjjEv2e2Y3UUO0fPmb7Syjk/Pgkk19tTyNIDiJocDJR/4WxyOf618bnKtX5l2JnpGxUl/dkAn5zxtrzbxz4sg0uB7dZEV2jy+5uR24/Ss8hSWOXkeHxFK2SVH5Hz0muPcXDXPnqwVjsBPH4D/AD1rt9Pu1kVHLY3qPunA7V+u037iP5LxdNRmek6a0cqI0J+6PU4z0r1LRbo2y20pZWkYfNgYropqyPLqy5d+h7FoGuQ36C3Yt5oj5jJ9OuKvXcgIZ5OR0HHp9avVuxHMmtDwzx1GsCvdKzNHht4z0Jr5BvvDN34rutVltrxLXYjGEMwBcrxkA+vau2eK+o0OZ7/16nrcL8NVuK81eHj8KV3+XdfmeXNDeeGtQS319RD+48yJg25WBB5/TPP5Gvh7/goR4o+Att8J4Nf1CVr7V9Ig3Sw65FE0Vze5ykVtEckhANzMwxwv0btnnM4YGNSK1k7en4H0HDXh7/Z3G6jP7H46/wCJnpf7MP8AwV78M614k+Efw60O08AWF74subZPFfhy58KzXLKjFRKY7n7TjMSl2/exA7VPAALin/wUw/4K5+LP2aPHvgj4a+HbGe6a58LG/XTtD0y0EMKmZkQmORegCc4wRkYBO4r+fU6c1Wtb+lc/resvdS6n5US/8FxvibrtvfafrOkaNrtpeK6z2FtabZUDZyNwO0Hk/wAJAx0xxX5CeLPi8NQ/aO0f46XfheDU9M03xbY6mnhm4yYT9lAMR4OC6SkSjJwzKN2QWrtUXCV7nHHRs/o9+GX/AAUO/wCCeHi7wjpem/EH4L+FE8R3mnxnWr23giglknx8zuCmcn16898bj6LLpv8AwRb+M2mySar8MNA0rVNShKS3VlZPPKM8HMsI3L1+9kEAc4rm953iUm1qfsz+xl8LP2cfgp+znqGr/DPX/Dug/A7VSbZNSnvhZWgt4kkDF55WwpG91wAoUocBQu2vxa+IX/BA39if4nNrWofCn9rfxBoGuahqEkunCXxDpt1p0SyMWCmMopbqMkMgJHAHAERqLc3s9j4k+Kn/AAbofG/wXo994m8F/tCeAPiXpmjReZLYXuiyabIy4wNktu82DkL95NpPrX4V6H8C/id4j+JWsfB/wr4c1LxB8QdF127s5/DunmPzDJbuQ3zy7UC/I+NxBbBwOcDopzux8qii74//AGcP2hvhfPNF4++DPxH8KyQSkSzXvhiSW3AAJ3i4i3Qsh9Vc/wCDPDGnT6FoN/dXttNbW5tmAknhdHLE8jBA9eemD+RqU/dba0FbU8a1q5hvbuWeJsLtADKKxFYgjgdcc9629REyuFZSwJPbaMYqG6iaWzu0ikihdozmaUnC88fy+nWodthtcrP0u8Xft3fFz4lfsw6R8K/EHhTxc/hXSpLmPXPE6+FZrjQ/M84kpb3iqVA2sm8uRyGGFyc/nRb28NrFcSWyq8VzKXCxj5Vz6e2awwyjF263Fsivsb5mA3KpPbrUceQ7AMOT8pPT6VuIuyHagUkl2UZwKoalI0di7/aCsR3KDG20lsD5c+vYEcimtw2P6k/BP7GXwk0f/gk/8SfiHqXgzRrzxpP4N1/UrTxLNpCi/S4iSWWF1mZd4MSvCoAIxyDnJz/LlZXT3MFtcO8kv2qzhcySjj5lBqacZTUk35DXus0/KXcMlmyQCM4pqBVwecY439z7U7WYhjoy4ZSSC3JycVUv7tIrciSK4mWaQR+Tbrl23cYXnjJI57U9gP7iP+CRPhv+0P8AgnU41q10o6XBYW66db2tjuFrBKrooJ/ugLGDxlmEjEndz/E7r0l6+ua5qF/c3F5catrmo3Nxf3UGyeUNdybZpFHAd1Cseeua46LcZyj/AFuMpRNnPPB+6wGaXByByO/SutO4bC+aFwGIC4PbrTtPYHV4J5CDHBEo2bf4iwHT3DGspKz5uw425j+3P4t+EfDvhH/gib4vsYdAtv7Vi+E+rxXF6bURs0LWDNE6kDDDbNG2efmBB5zX8SGnOssEF3Ewe3urSAoAc8+WuefqTUU7xqiJ5txAAzuyfl9KhV8KR6/pXRawrEMrjH8WO7K2K+z/APgnP8IvDXx0/bH+E3gDx8p1DwhrGtWzX+hXUAntrt4bmJ/IliOQyOiyKwORh84JAFKVuRlbWP0L/wCC4/wB+E3wK8Z/A3wj8GdD0DwTcPo+q3F74f8ADuhQ2VrIIiimSURqvI34X+9ulJwev4XxzyTA7n3txu4OFbAz171hCKlCz3J+0OZeoBO/3HFRZ4PAJ6HaOM1tyRGx8t0bWE+XEJLj+AP0J7Aj8K/Wz9gn/gmTqX7bXwu8ffE6f4hf8Idp3glS9tptjocV5Nco29EmJkQhUeSC5jBAYkwsemFZTSirD7n5f+M/Dv8Awrzxh45+HkupxeIH8C+MtU0canCoVpmtblo3c445KduODjgiuQz5jAqN27+H09qI07xuJ6ieWc7gG+Yc8elQyIzHC5J46VSjFAz134I/FmP4AfErRfHlz/Zl5Np1zFcR6PcXAiNy0TZVQ+GIyQMttOOeDnFehfte/tg+Of22vi7ovxK8X6NZaQfDPh5rGM2PiT+0vPjfZtLP5MeGAjA5XnA6nLHCUfeT6KxtFWR8y/dYHOPm4y3WmSBjt5I5Jxnk09VsSviP0U/4JZfCjV/iJ+2H4C1gQudG8GwtcLcsAQblyFCc/RFPs49a2f8Agrd47tvHP7eXjGAXKXth8OfCOl6fpsLhXRbiVfNkAHPI+X86553lIs/O2ykSG5mvJYlRpsHEh43Dp+PA/KvVvglp3j3xv8W/CHg3wtrWp2H9satCbyHTpirSWUbqbhSQcglSACMYJz16YShZ+QH6R/8ABZL9oqfVdb+FH7L+mXNtdaJ4H+FGhr4gS2ZppYb6BikEaZPyMywDJwMRpjGGJr4s8Zf8FK/2l9c+EOifBnTby08N+AdMt1ttTttBLS390P4nkmYYVi2SSgB5POSWqV5dBtOKufotr/wl+Gnxp/4JWafAfGHh/Qvil8K9MuvE19b6swSbU18yWcoGAyzkSAKvJZuByyk/hZ4VtfL0m0gkjYSQs6sQwGSpwR+f+RRTqPlZdNHquiqYXjRCA5IJ3ZzmvSrK2tQFM1pBI7oA3nRhjXmY2Lqws+p9Dlj9k7o3o4oosmGJUyDgIgAA64Aq/Fs8sllCqMFSEHNeJ7FxeqPo6dW5E7BlIxz/AHRTAyEIjDaiE7VxwPpXLKEVobRm1LUYY4wSYlEa54wAPypGlYK0YZ9zcZ3VXsrx8jR1blcRFNp3NvJ6s1Kd6kK6/QECoVONnoXGUtyMkoPLX5VPftUE0BkwN5DDufSnClFIXPfQqyDGFyW2fhz+FXo7iQx/vGCAeqitIR95ozlKyLv2h9iNhWRcfw9/WvQvCepC2uoBEVQSSAMOgbtzXbh4xTPJxkpcjsfWWkyJLZqzguFjGBj/ADzXJ6/4cgu2Zjlkc7tqnn869VaI+SqrW5wl14StlUNHCD5J+fJ4qjceHoOBCqpheVC8sfb8qtmRxep6e9oswUKI9oAbH+fWvPNU1G7t8LCqvuJ3Bh29BQVrYtRXwubRULYkDFcZ7GuOaSKO4kQJnD8Et0/zit+a6uOK6k0csYbaTjgdBjtV5p4TGuCm7HOV6Y/yaaKUE4lC5nTlcpsPXaMcVzGqXZiQsgPJGR0/L8a1UrK5fI0tT0b4NRtd6hOyks3nDauf8+tfZFnAAyK5G8kAL3Brkqzsf034J0FUw7T7n1l8NtFa7GmwPD58Mm1Wwc8kgdK/VXwVq2kfDfw7DfStGI4olEcDHnd3HH1/yOvh5tV/cH9pZDStSil1IZ/jrquuztb6UklvbCL94QNvHr/L0/wng8T6nJte5vJJGf7kbHaPyFfCVF77P1GhD2cLM1v7URg7O5YkfM27p9ay59WXDfOdyk/xcke1ZtWgdUXdmFda3GFKCboO7/pXP3Gqrs3Cb5VJy2a53dHQvgKA1SNVLhjx6HNZsupDg/PuYnAJ61j0NFeLRDJd45J2qeTkc1Tlu9x2huMdAetI10M5p3bI3ADGM7enrTUutrbd+R1DU9iU7MeuobXKM3cAc81YudXhgtjLI/zKeiry3tS6A5JHJrqE107zyvs3H5QTkKM1pvetIiIpCH+IMOKFZsa0sQy6gjSBVfcqEBiTwe3SoJb94fl8zjA4x2pFXsZcmoJliWAA6kngCuW1PXpLhWgiJ2hiFZD39qTSuDnqXNEuTp7CeUo6ouSrD29a9B8K2Vxr90b5mkSyhk5Zh8rfSlZRM5NTPeLPyLWAJG8ZKjg7fzraiud+CCE4A/HNXJ6GEk2rmnGQqggjJbBDVbhbJPBLr90ZrBx/Ay5ZW1Ni0vXiddz8fxKCea6ePXGtkDkB8HOGH6c0lTWhg4u9kJJr1xqdq9rBC0MquQOckewq5BoBito7u4Pk8FpFkO7OOOPbn/PFQ6etjnmvZblSNbaV2EaqURjzt6kYBFdNYxWeHDW8cqberLwPwohC71PPxtCGIpOMtmfL3x/+H2o3entqWjTP5MMSNNpdohjbzV5Vg6kHjgg+oNfKvhb9tv8AbJ+FPwz+J37PXhH4j6hpXwt+KlwB4uvtYVLvWo4inlz21vdMpkSGaLCON+7bkZwWDd9LiOWWe6o81l3t+j2/E/gDxa8NaeD4kc4PljUbffRbr4/PfQ81svGXimzudR1y11S6t9U1qMrqN3BcvE0vyheSrA/dUcZ5AANekw/tbftNf8Knu/gE/wARJF+DtxqzXl34Zt9Kh8y5uXUI8ktxIrPyqgbUKqBgADnPk5jxNiq2BlCS0krdP8j56XDuCqSjJK0o2116fM8UnaW6Umd/3zPlGUc59apSS6iIHaXU7jfAD9mK4Qrg9sY9q+Ch8Z9PUfMjFvrvXNRB+26rqEibOfPumfp9TXjuv+HLkJKbXU7qSWSUFmkPT29P8KSkkzOzSOQ0rwvqS3BEuoXEkUU+6BGHT1GeuMjvX054JtZIYoy52umOWPX1rjxltkduFU7as9ahkUZwD8nOeta4mi2BgPm2nof8815tRWOxRvMyp9+5hkY5wCtZEiqd4ADbckkjIAqVvY3jGxizyeXlQwfkfMoxj2571TeAhQ6E4x0J709LlcrvYQFmzuHAUDJ7/T35qKNNvCj5RyozyRWfNKLuU01Euxk4wQRhuuO2avryoBG3+9uHNDk0mjVKxL5fAzncpz8oquyfNnBOeMAciqpyUYjGvjCgFvvH5selWbZVJC7m+/zkZp3e4G0rqQNpI45Uj0qKVkdSGOMZ6DmnoY8t3YypSACFPzK2TxWVJ82ck7OTgHHNQ9jb4So4JxzzjGQOn/16qbTEQeSM5p6kTQvLKWxwM1EFz8h7egxye1NmQ1eCA443daTG7ICkgZ4x+tDs0O1nqVs9dw3cc/hU4IbAAxgjr0oXusROq7WyT36Z61PHgkqCMnG3BrpiwLkbMNmCeOuB1rXUAhflIb096vnaWo07C4I5wflOeR0FNkXlG5/3fw9ah2EQzFWgZWHC55J6GufcZJGGIyeM9qlNAVuAxwy7SeRj86Fwpyxbrzz2rohoh7F9OcIAQu75uaWVdifMCMAknHAHrWkJNEt8upUkbbtXaWIbJKgcZ9fyrMkCkZLHac9B0qou/wB4SSktSg+SzDBAUdc+v8qjz1I4x6Hr7fyq7XZjblIJABwM/ljnv/Kq5ADE5Oe5z29q0hNudhMcMsVBB2544rbtAsaEYYlfStFpoZ1HeRuI25AVPzL1IH9KRSJGSN8sfM6+/wDkV00ndmU0rFm60pdRga3khR1kUh/MAwceorx/VPh5Yxed5OnwKi53hRjA969alXlFLU8fGYWE3qtTzuHws+m6iZ47fZGhAiiRvlVR+n+fy9E0zUJrSJ4tzbunDBQfb+ddcK0ras81YdRlotDYtrwzRGK4EckbuS21fT/Iq5DLEsRt1RY0TJRVXGRWLqrnZqoWWo6RRJwF6d/T3/SosIFI7MeSf5fpU89nc3ULxsQmHblgec/xCqbwfIWONpyPlX0pOSdmVCDiZE+za8e0FB1bGfy96z44hG6lU+fI2cZNZN83yNeX3jbj+dFyGTbkkYx1/wD11ahcq64JyvTjpXLL3pWOiijobFwc54b+4TW/A6Mqr945O7bWNVXijaKsi43ynaBt7Zz/AJ5qEoFUIoHc/MalWjqWlcxrnC5wGdh1KtXjXj6JWgDDd947+D1qY3vdET0Wh5HmQcBflByeMnFdZ4Tt/tOoAOvyBT1HB/Cuna5nHc+g9IVEQRKAhRRgEc/54roHjATGd24chGxWM78x0cvKY8q+WWznHQJjn8KYzdSQVU8dKmNRtpBLsRlQD8oOFOT9fercG58Y4HfHf6U+Zy0Fuy/sUrg5zjsORVK7RY888kc/40nZdCoq7OVuDhnJ2gCsx5ETAclBkgFjwf8AOKlRbkrGuxSnIwTnj+EYrOYurgnoG6Y6/wCc0Jp2sAwPy2CcYHP+HvxV2Nd2M9SQBg96ynbn+QDtgU/dYgEbV9KjdlJ4AAxUu9wImIbJyNw4zn0pSCuBj5yRwT/D2pq8Rly375BwO5rTj+XByQvfAyacVbQQrZBPXPYjmoWY7+VLD2FQBEf3hIxwCOCOT7VXZduCCcbskE8/54p6PRjsQR7g2Afv+38qkkk2YJ9s7R3qY9nuIpSBwV5OM+nWq0hIAOCBnBbb0roUkoJjVimcEtk8gDGO1U8qj5IIOe4q42i0xSaUdSVVZu+0g/MnoPepwflOwncOgFVJdCUrE0W0csT0HHSr8asAeCfUYrTfVCUm46l8pjYQrMDjlRUyjs/3c8cYNKGuhnZ3GknuD8v8KgDIqsx2kgnDZ6dKewc1kQD0+8zHHA9KerbeRzk8jPp6VLjYfOkr9CxF8xDMdqk9+wq2jHIQ5JzhMdTVJ8zVjOesdOo2ckowYeuOOf0FZkhK5UA9fmBHB/zxTs4k2s2rGfMh2sd2cfeB7CqJywZCeewA4qvhiZTVtBBubGcYRuuKar8lWO3B5OKI7mHNyyueL/EyTyYLhWIVHBCMD7f/AF6+Y7Vw7hG5PmYJxyK/SOFo/ub+h+a8VL94z0Pw/HsYOsh3buN3SvZtKm8tE3Iduefp/kV9dJ2Vz4WaVz3Dwbv82z8osqSyDLkdRX6A/DVY4/s6qxfKr8qt0NePmUk6aMamh9ZaOrPDb5YAxgduvFd1ZKV2sytuJGM18xLVmKWpqw72clyAQcqc8H2rT+9jlRvxhfWsN5DtaRPBGijYQXXscd6hZ/LdlZicfdyKkNiVZCFCg9TySasMwVQzYKeqj9KLCSYiKs2ATz14XpS+YyOYyuGRfvdqLOxpEgUmVXQLgg9elXI4tqqqA4Xpz1Pelyu5qnYVlYhiAflHPtVGUMzxogO4NyqdKOVSdmOW5YEfK7h/q/ulh+lIu+N1SJcjJ6mnvshFyKJpJMSOcgD5ceta0WSpVjwvQ+pqkmnZoQ24YxoAGbp8yntWFcIZHEgyvbrzih2sPYzhH87beAh6k8mmrLuJBH5rj/Jq7aWYbF+OAMFbLEjpk9KvWysC25skn5RjpSjCzuNMvjKYG3DE/pUqL5e5iS2CMrk9Kb5oi22JFkkOIVVyXz29B2qa0WRo9k6D5Cc89Rnr7Up/DcBtwzJvYkbmA9s+9ZSTSNI8mPlOMpnpUPYRcDyrjcu5cDOT+o/Sp1XzXwAHV+EOMYqLa3KjdXsIMpuX/WL0xjgVIqYTCEoQ2RJniq2G3fYkSIISXcsCAHIHY1MjIXWMEfOec9qWpUZqTL0Q2q44x1wVyfp/n1pRZEMojB5XJUttz+I6UmkxJ2bZ+mRJ3KgUnBJ4A4+p/wA4p2c4bIyM54719hsj5MkG5QASRgg/T3p8W7LHd1PcdMd6G22AvygnIJwCemKcso27cjg9COv+cUSjdAQvzkKe+RjqKaGxnC55PejbQBVQng5yQCOOlThFxkgZ6EnvU8r5Whq3UUjBG05AOARQCVwMH5f8/wBK1S1sIEGT/CQcgn0pMkkkLtXp1oWwDwwBQgDIPpnn3pF5BONwJPtScbFRV3YlXqATkD2x+dO2n7wOOe4p9CSZXx948dmA5P401shQwJAxwcVEUoSaKcRoYjGScFvTv/kU7cqHDZ+8SKuVkiR5IYZUngg5I4pd+cY6q2CKXQltIQ8HkdD3PBpwZowpXcfXPJo5U9Oo1J2FDFlGf4hyc9qeJQFUYbcD2NRbllYYfKyqByPY1XbAwQdoz3HJp8y5mApYqV6kf7QpiuDkt0H3zj3/AEql1IekwkOeM7vYDGDUeWTG4fXismrIvrYQqSVI7YPSlEnzfj0x29qm3Qm7HLtbGQOD3/WnI4HQe+c1MtGPS1yR1ZkOMq3OOf8APrQithQW+bB6DFURNe9YYrksFJAz14qQMF5JwCQBxSW5LXukjFOCEYHI+90/KnFtqkbgCxON3amlfYa0dkRggcgEsD1U07zA+AwzjpzSJsm7Fd12kAZBAzn0qMHJ4OVwCcmkPldySN8bgSc4zkCkdt20kMce1MXQaX2g5AznhSOaaoY5OeSOm2kDEAwfv5OOmKnXkqWHb86e6GlqPI2gAZHqwFA5ypBJyO1LqSNcsvQMeMYBFJvwg44z12ipld6D+yPVS2cZc56KOv50jY5UcspGRj2rKwaJ3JI2Yllx8vHJXPPtTXBUkYYnjPHGPana1wYKw2uoH3T90nLE56UMpABB9Ac5yKXkGwxmZXGEJ4HAPepoW2gkqVPJOR0reMUgJvNjcqNrfTdzmpXVFAMS/NgkjPX/ADzQm9gGr5nLBlwV/wBUF+Ye+f8APSnSzqICC6Rnkb2XjPvj8areVkI8j8S+II0eWCNwTGzKxVSDkdef84rlItX8x/KbJXcNpBxkY/wr0qVGyA7DS7xngiMh2/OQDxxgnk13GnagI8MCGRCPlY/nRiqLSTQHXwX0M24xk/d+UHO4mrcZMo64bcRuYHGR2rGKkA2a8S0DuVDhRxzj5sd/y6V4V461yFoLmwS8ijmv8+fI0g3BeoUZ9e/c4r0Mvo3rXFJ2R8j6vY6dBdSWzsTcgBvtAk+8p5zkfjz+Wa+YfEHh65l8Q6he2qllvpjneeRg4GPwx+dfe4am2kck5au3Q2/EfiW/8CfDu5aJZDbwySm5iRiq9ySex+834A9BX8hn7b3jyTxx8WPEepS3a3M8t6VuvL+Ul1URjPvtiHPrk17eEp2kmyoysm2fE0Wp3VtCbdJ3RQcr9lkMbj2BXn0qJJpLu4jeR5mZX3CaRyzEdwc/rXoxacQaOzso2iAZgQrgEMw4rdDIYldRjGc47D1rqhdGNrDJJgmARk5HQe3Wr+jeBr/4j6hp/huxkllnubxC0tqpDKvvjt/kYxkaT0VxpNn77fshfsK+GtF0vR9T1q3hN1IFbfeSBIoUUDkjGDwM+pJHtn9eNE0Hwz4Rtk0XQVtGgt4wCbWNQCQMfwj/AGf89/ExdVynYakuU4v4lfESx8O2GoXd75FrbWdsDb+bhfm2fe6D3/Lqelfh7+0T4h1X44+IrPR7Ga8udLN6V+xwOwWUFskke3PH+GRwxhc0hG59+/s5fsu6R4T0vTdQtNK/0i205WMaxBQoCglQCB2+mc96+wNb8U+GvBWnWs9mbeeS1VVvLFnCbWIwy+uR9MZ6+pyk42FJNzOP1v4lfBRtOttRs/E+qwazeXCrLo0VslxsORkAbgcfqBnOMZr6C+H2g6F4i0Sy1jR5pr63mgVnlCgOHI6MvVW+U8fWocdCz0z4nXvwx/4VS3hXx5oFhroXSL63gtNZso5YiJthVskbl2tEp+QgEA5BIGf4f/20fCXhvwZ8fNatvCFrJpXha/mu3sNM87McaeaWQKOcAK2B6LtHO0EvD3VW3T/hzaFjxH4Tw+FtQ+J3hu28X3MyaKZiGtUYgNIeAxPTp0z7nnGK/qd/Zi8HaT4a8PWmqeGRb/2Rcwx/YZJYVcOAOcjocHIxz1x0PPTXmqU7LZr/AIJTPX/GXgHStS0TX9SuLyLRL650q6Sx1Jh8v2plO1iO+CQeCOB1zjPyDqLaJY6Xb6Zf+NYX1WzRX86KF1WVwOQzgDn6D6VjG8i4xvqbHhjxdo95ayP51s7W0wzdLIORj6165oHikapatbkx5GREEXtjv78VhsEoW2OK1fTb9bqeSzNw7lSHS3ySqNwQCOcc4r47+NfiXR9Bm0vxAtxFYeKfC94Hs9Z3iOVrVnHmwMxGDGRnIPHGRg8nZbW7EHt3hbxponinS/tdzcwvmMs1ysgwSR6g88479/zW41vRNJimuft0UkKId7PxgD6//qpSd3YD57+JPxz8I6NZPJcXqww/MPMB+XBGMsf8P/1/mb+0j8V/DnjXwxbWmm3NrcNDJJ5MkLhi27GenPbv0/m4c0Un5gfn9GjBlO77rfTpX2F+y98QLfw14os4tV3y2QJXYjbRg9Mn25/yK3q25HYD9ZNc1HTbzw7Dq+jxtHb3dpJ5bg8BsEYH5n/PJ/GH9oSwji1W5mWAfaHuwVlJ+UAnJNcijoB9yfsS6roXk2VnfRQXowQltK24E5xkgen+fSv0x8VeEPClxp8t21pdW9usakxpMGCsOeOMjnp3GR6c51Y8s9Bnxf8AET4laF4etdRskjjeW1RgLmSYfKx6Efkfb+vw5rPx61fTo5rePXLl0mk3C2klVlIzkE+/J/XpWUYtiPqn4I+MoPFekB5byKS6RQ0hWXIx/k//AKulfaPhjSrG805p4lUi3XdcvJ/SqlGwHj3xi8R2+haJdmyvrWP7Mu6eBXwR16/iD+vrX5FePfj5qXiae60PTbKSSxSWSK5nRiATk8jrnjP4/jiqSblZ7AfPEtzZYjuRODDPKyJIo+UyKfmXPYj06/0c8jKFULxno3Y+9dMel9tgP1R/YI8f6ONY0rw7eahZ2l5BchVDttZ13fw4B+bnp3Ix1r+lG0l8K+K/BkOj3tuur2rwNHdoXZQyHkYIwRgk8g9f15NefyA/Kv8AbI/Yn8DeONKLeHtFurM2uJUuHvJX+bjA+8OOmRx2xgjJ8W/ZL/Yx+E/ivUGiurbVNF17SrpUDWt8xbzVK87evUDsTx2IAOzko07WA/ZvT/h9a+EdBh0a2FwbfSo2AnuWyevUt+XtzgV+Ln/BR3Qpda07VpEEM8WlxzeTNv8A9W0gX5v+AlIyD6qPasabtO4z8MofMuc7SyqsS7Vx1HY496qGV4sz2srQTQSA2kyzhX84EcKQeuQO4ruqR5Ek/wCv6Yj9ev2Fv2y9d8K6loejahqkupatDHGl3ZibfIFPAYqOmdrdeu08DBA/oc8OftFXNzpJ1XxDqLx2xtfMWG8gcuwxkcHoepyfQ9+DwST5gPy8/bU/a50TU7W5vbK8kiXSVaJbZk2qzA993uenTrnkZr8IfGHiy68feM4PFF0D9vFlHaRSsPuQrIzY/Nz+f1rWELK76AfuN/wTu1TWvCOn3Wuafqkkuo6yYV1TT0XKbRgcDGP4Rk9+c8AV/Tr+yl4hk1vWNsrxjz7bbM5PqAP6n61jLucskfcdxHtABHJIyGHTPSq0R2soxnHXHGcVDbWhzTVzw/8AaOt4bj4Za7ayjcZdPuDECc/NsYjj6gV+e3/BJ67kXw/42s5ihcanqJLY/iS+kUY/DFRJaj5T9gNpDt95ucHnNVyp3FVOA3+zzWiRlsOVs7RjIQ8j609d3XoM8ZPJp9EIFjI3EjhW7DqKXBDbVGePXPNJagTouSAdwIwOTVuJDuCnOc8d6AN625yvPA5z3rwj46+Ob7wlpk9zYpPOkFi7SWkLhTIApDAE8AkbgPx96TC1z8mfHfji91m4k1OwdoDdIXk0qdxuD+m7/wDV+eK8BvPiDc3trNYXcK6XqsTlTb3025Sv95XwPqPr2rC6voawkmfPPiD4wXmg67Pp/ie3WDSoGVYdYU7grMMjO3qOnPPBz0zin4g1ezvnGpWGt3KywKHhijO1G+vPI4/U88CmaP3Xc9VsvHOi6noLJrUSXDNGIxuYOox3x+f55+vyr4t8P6JbarqF14dhYW10csNuNrD8fTHPXtzxSNIOz0PHPFI8uOY3UvlsVyXbrXis9wrhv3gZTxkNxmg0Pon9kq1sNL+JEd9fXMVnYXUzfar2OHLqxTAB9iMj2GeK/Sr4863YeZJpvh67mv8ARLLYtrqd5EFkmUAEsccDknuR7nOaAW58JeKrW0kdpmYEucyMp5B7nPavOpLeJXZkBYAD92Tk/WgLWIFcniS4HkKAVRFxz3Gcdf8A69c3qlo9zOxjmcWy5yH6/wCe9AEmm6Ol3JDC3mk7xtjDfe57D8K9h0f4UpqKEXOm/unYxr5QLMGwOBjnuOlMRzf/AAiuveDNZji0+yudUikfElrOo8zZ1wM9OMf/AKuntmmeM9Hs18i18MwWGqRk/wCrc5U5zgk9iO2e3saqKTZEtHc9YsbhdatzPa6ZJAogxObKNim/jcQeST0GR04qlpGs6PDqMdlqep6naGfIjDW7xSA9mGQD+I6c+lddJ20OWs9PQ7uTxldW2yzuL1tYgUhZbq4bazL2J9G5+ma0NMh04WdxJE088d1csy38k3EbDGVwc+vOeRx2FehSetjzppK7O98OW01tOboOVO8Bb1Tjdj1H6H8675WjsEa++zNJdqpZvmyHX2HTPT68V7mE5mjz6659DktVXRfGUDz6XeJY6pbuPPzBtKsDxuU4yDgj8D3FfJv7QFxdz+ENW8MSyI9pN5S3cRXhv3ikn27/AK12Ts6d0Y02k0uqZb+C/g8Lp2nshlbT7WBQgaPcBk8c44Of61+gfgXSdGurWS1uJbG2aPAX7Tu2tyM4wO3X8PXisuVW9DZWSsz1G08IWcfzQxWbxo2Q0B7DjP8ATP0r5p+K/gG51rUrmK1Cgvj7Oh+6AR90j/DrVaWdzLlXOfNlv8ItP0u7aTUBajzM7obQnaCOmTgZ/wDrV2Gganp1iEsIGIj0+QJKglIKoTx+HX9a5JO+51RdtD7J+HHw80PxTp0finRb17qS2tsz2csx+ST7pwAPmGc9ccjB5xnF/aR+HXg+bwho3iH4nWekx+HtKuVtX1/XVjjito5mLeS0jEFUJOSTgcjkcE8NRxlLXodVBO58cftkf8E3P2TviB8HfBfib4Ya1ol5D9ttLyDQNEgS2tLp96+cLibDb9qscK4AGc5Bwx9W/Z1/YP8A2Z/id8MdS8GeJvGfhq5vPDelPbeDr7wL4ohuxo9k0YNzbIBGGgnNyZ8sqqSoRd4KkHzqutuy1PSpJNvufB3wc/YY+HPwd+K3xJsdN1/RIfBHiXWrZbnxna+O7SC/1PTRM/2y3LTzF4JmVU3FugYgNxxuf8FEf+Ca/wCyn4Tj8I+PvgVqujeM9M0LxDYhPCnh/XDftbm5ZVS4OcsAG2cMzKQc5yFNYWu/Q6bxuj1X4JfsYfsvfGv4a6hpnj+5+xfFbQ9Lmh8Ea9oniB2tY1CYkt8K5jX94SrIoBPfnIb4o+DX7KfgbwV+0dfeAviJLofg3w9/aj2FtqGo30Nk+qWoSI3McM5AVpZI5m2quRhTnoBWXKlH1OiElex6v+3R/wAEt/2ZbODw38QfhDeeKNdtdGuYYpYB41kays9O8wPLDbPhmA+eRgNxGc8hjuH0t8EP2UP2Ivi78JILLWPH+uWXjrw7Z3dtYR6D8QBvjBY745tkjM8TPOwcP0J2n7uDrsrBo9T4M+APwA+D37NH7TGm6F4ifRvDXg++8T6nE2tNcpGzJcW8kO1Z3yzKyyg55CqpIOAAfdv25v8Agnh+zHbS+EfiT8HdR8Ia+nhPUreQXdx4ovL+00yCSRSsgRZZQEDMGVcFM44Xh6c3zM0umz6W+E/wC/Y4/aI/Zht9C+KGvy+LPin8O/BKafcarpJeyd4YgfJt4/MUfNnarzIDl+NyjCn5H/Y1/Zn/AGafDnxy1PwH8Z9R+H0/hLVNO1KztvDGu6lHdX1hFLLAIbtPMUshPkyBXDE43gMR8tRZCckdj4o/YN/Z5+Gv7Teq6ho17pN58HfFHiO006w8WXd5b301wkwieYRqwO9YyJCWxgKoHzYFYHxW/wCCfXw++A37ZnhbVdK8SXE/wy+OWmWOg6BrUFyo2yzXaKLWNkGxVwTJhuTnguAtXHW67qxEpJM5b4l/8E6IvgL+1v4GXw9fW1j4O+NdhKl7q51DJtIbSWJ2lklkUortE8pj3ZJZACGBBr5b/br/AGItH/ZM+PFnrF941vPEHgD4o6Vc79e0l0mutNv1SIq0hVEDxMJY14XKkA5YbTVRqx5k++n+QO7ueX+ENf1nxP8AAB/2dPDD3nxL8KT+KbiTTvEeiKJUjvyAiNIRjY8eFBHG088dB+i//BPT4aeOPgx+x/8AtXaH8ZNA/sv4u+BLO+1P4X64+pW2oXN/HI5cWEV1EzZIFugwrFcXWAdylRlVV7x83/wxjNqMW3sjU/4J/eOPF+v/ABY/Ztbwh4k1SP4n/G3xHb6t4hXU9TebTbfyIv34e3BVZPKjEz84LABBtABH9RGrk/2jqRTBB1CYAgdW3849u+K+XzWFrNeZVVXsZMkYCFnkDgqDxwK+Q/iw8x1hbZEV/tFxKZ89NqjjGT6kVz5RDkxSZ85xVK2QVLHmtpZTTTgwqWUMoLbDgdsEf0r1LStK1DCxrbXBKqD8ynkcY4xX6fSn+6P5SxejaPTNEint42WXcpQY2vGeOM/nz0/wr0bTDPMoUjpgjYcAc45/T6V3UeVs+dxNVxvY7LT7x7aQC3m2TqACVAJANdR/bM7Q/vS7uc/MBxge1dTgmefDFNaXPMfF04uLG4a4YeWufkzjJAPGPxr8zfif8V/E3hXx/FaWeiazLpP2ba9xaWjsisCDknoOMdx6c4OOHOZ8sUj958C7SxmJb7L8zI8T+NZPEnhzW9Te4mSLQtJaWed3wUGPlBPuSR+fvX8qP7bHxfu/iz8UNV0q/nuLnQdFujDYaaszKmUADMR/v5P+9z2GPKoVZcyXRO/36H7+8KvrPtba2t/XyPrj/gi38G9H+IX7TupeLV06O10n4aaTHDdtNGWVb2Yh1Ck9P3auxPHCY7cfM3/BWTxu/jf9u74ix6deQXWn+BrG20bCzMAbgqZJVX3UMOP9mpjNvEp/1odUorlsfnkz+X82BFjkYXGOPb6VEbt2X5lJ3sR93FdT/eOxhGKiZ1xGZA6MuXJJywBPPoetaHhXw8ni3xT4U8MyPPatqGv2ohv7eZlkiYSDaVOeDkAZ7ZJFcs+XoaRSlK5/bv8At4+LdN/Zw/4I4WqaLJ/YX27w0iaZpdtPtdr66nZYmCjn5VmOPQD2Br+MrwN+0n+0R4adJdA+Ieo6HbeaTbR28YLwDHChipJ6Dg8egHQYxSu/I0acbo+n9C/4KaftxeHbWXS4vi9L4n0Sa38q80TxAZoVeLt5U0DK0bjHXkHOCCMivM/gF+1B8UPgp8f9Y+P1vLoOs674v8RXd54v0m705/sxW4fe4hbcWRg2cN8xOXBBDNTkpco+h+2En/Bb6w8WWn9m+N/Aug6s15CY2tm8MRptJHJLmXk9e2epz3r5y/bV+I/wV+IHwr8GeKdH8NaN4XvfGtzcx21tpOnrGrNGI+OFHUy88DG0+hJmMZPQd9dD8I9U02TT764t3dpESZtjgYyucj8elZjfKRjnnH3e9dvNIm9hegzjkZ/Cq12FeCVAqOxjJ8uQblO35hkfVaFsN2P6W/2L/D/ww+NH7AHxC0bU/DWlpq+gXl9JbWejAR/ZolgAgQLjGzYSuT3Xdyc5/mtheTR5dR0a6WSKbRb+a1CSLtOI3I6evH1/KsaMUm/66iZY8zcOCck888ipPuqQWDkj5go5rZaiDzfkJ+YDOPfis/UDd382n2Wnqscx1OAwyzIGRZFccsO4G0kj2rSL5YN9UB/bd44vZdP/AOCQvj0Xd3DbTp8Kdfd2RdsMSf2bu2AfxDagDHuxY9a/if0FYm0qymiu0kW3sIY5YyCrROqruBz1wTt4zyp/DOi1zA9C1FPBMyRedG7yyERKJPmOO2KsNII3ZWKMF4I28gjt9f8AP03lTb23Balc3lgHeBb6z+0bfmga7XeM9setUru9tmsbiOwnc6hwtmPLYhpD904Ixj3Jxjqay1V/IHof3U/8EwdRj8E/8EuNNmvkvYvFWpeDLqO40MpgpNp89yJGTIxscd8gAbuynH8Oer6l9ruXF4t1p9y5uhNHqdo0Eiu11I+CGHUB+RkYxjsa4qWtSb/rcVxsdz9mlhiMN/cpLjbcWWkTSxbj/thSP8/lauJUjVXw7x5IMyDKgjqP/rc9frjqpxsUVEuxIU8iCS988YgW3ABc9wMnkgc8Z7Vt6V4W1++voFfQ9c0uF7uBjNfQlEkRJFZ0Vs8lhxgc4PTuJqz91/d+Aban9sn/AAUP1K/+Gf8AwSPisNO069nOu+D7vS9ThhYlbaNIzHO+T/C0qfKOwkxwAdv8ReixQaR4W0GG4aC1ne0Es6SXSBxkfxDqp4zhuQCOBWNOSdwWlyy89orxIb2zZ5yRDHHdqzMfTAOSeOlI89vE6IzDMwPltjhq6dEtBD0tJbkNIsUu1BkOsJxx9K/Wf/giR4Wl8Q/tzeELi1t1km8PJZXTtOuFjjeRl4JGAxZFAxySMeuIq8qhcdj2P/g4A8ZXN1+294R8HxSWsy+F/g7JcyrEclZbm9kjKt2BAj/T3r8KrSRSqRIM+eflKj73HYY9qwpaRv5i2LrLIAUdSpx0YdajyQDkEAcE7a29ogKVwypa3810ZpI7WwkkijtzhnYKcKCehPAyenvX9nX/AASmkuPhd/wSu8YeJVFnFfQeHGV3SNV3xsiygM3H3T5uBnBZ3/vE1VXZL+uw9j+OHxBqX9s+IvGHiJYTGvifxlqmqwgjLCK7nMqg+4DAfhWSHKg8Hp/CcY96au6YWsP3kkBT8oH3cciopZA+IS/lkkfOD0/zinHXcLXP6CP+CD37OfhL4jeMPHvjnxbpFtq+l6Rp9z9rGpQLNEIYUVtu11II/eEnj26cV+MP7VOoeHtQ/av/AGiNe8JaZb6R4W1r4gPFoFhYxiGKGO2UxtGEGAGBU56nPOTkk8qm1WTe39I2WiPJG2kKCPmY8EGlCqoZmdFSIkyvIMBQO9ayTuKN3I92+B3jb9ov4Zy6h4w+AA1KaWZnjv3sdCfUGES8vsVMn16KeSRkZxXjuueKPEHxA8U67478U3z6h4k8Sag91rN60BTzJzw3yNllxjGCcjGOwA55b3KKLOAwLAHnr0r7a/YjubfwT481r40apblNH+HGiXM1zf3E6ooG0PsXdjJLIi/V1HtWFTQaV2fDvjXxr4v+M3xP8dfF7xvbra694z1Dz7tEk3LGo+WKJCeSEREXJ6hQe+BmTS2mjWNxfSRs6WyF2VF3Ekc9Pzqfgeg1ufpD+yV+wN+0D+2J8LfGXjHw1451nRvAXgfSHu08LR6lcSw3lykeViW3WQIMKw5OFUSKcHcFP58aLI9vd6nol7atZXulalcW12qvlUuIXKSqDgZwVPYZx+A57+8zSnoei6UrebHsbcM4wq/1r1m2ZkiTeORjPGf8niuWr7ysethqjU9DVjYDJKk8DHFOALbcHgk9686cbJn0lGV0MWP5xgnAPAFPUDccjOD0Irl5FY3Tu7EZVwzAH/61AH3gwIbGFyO9XTSS1LbuLztxITkY6dqikb50wpbHfFS4IuDsRt3Bzx19qi6g5z8p9aahpYJtbCpjkqNq+wpo2nBBLZPrURXv2MnZFiNgcBQck4K4rvPDG5J4cIJP3gzx71vSVmefidYM+r9FuPMtUYKFOwfIDnH0rcOJlIIK7x97bxmvUjrofM1VujDuLMeVICANvUsuciuJvoUhdjv3DPJU4FWotmLhqeceJzG8YTcBIBnHTn3rxXUo5Ul4O9WIwpX9R+lJpam0KZj+XJG5dHI4IIPf/OaiuIQ4HzYJAyM8/nQaRp9CpuyhRhtdOhJqs07rjABUd1PSjZmsKdtyvJMxBRQckHPaua1S6FvC4lJZ9ueOtVzO4Tgj2j4GxK1y7hmViC55/L+VfZMOGu7XglHmQFQf1P51jPU/qHwPhy4SR93fDKA6XaWuoshcKA1tuGAD/nFe322o6z4out0jkW8PyvgcYz0H5/57eNmlOfs9D+zuH4xhZnrNnDBpMSQQBSxC7iF9B9OvNSC+YFcyAEnjaMH8Oa+Lnqz7+NTm2Ks2uPA7ASsqR8lc1kXPiNAq/vioLEAbq55aK6Omm7yMW418byQ5bcoVsdeP61k/20xDEOW4yQTzWF1ax0RdncrHW3LbMnryOn51aj1RmwCxfaemKwk7suUuUsLqhOBj5c8AjP1qJbzzNwwyjPVqGL2mmw17gfcLAsT61WN38ow6HqcgUtUropT1sRyXqEDDHdnHTB9P8ayrm781tzEqiEnBNG5V3crPfqu3KsFB/hbGar/2oxUgsFjUnZzyT/n+VV5WHcbHqRGcg7TkcnFUbjVXVWCsG9cnmpLjocxfaq4U/Oc85UDk1lxXJBWR2IGSTmkZSkrtnoHhHw/deJL6LzPNjsomBlfn5vYf5/8ArfTVjBaabaw2FkFREXAAHXH+f0phzNxsakUzHadxOSc7R6VpifkBQwYAHGabXc0VlqakFyUAwpI/usa0YblNwEjjA5IBxxUtXJnLm0Lb3eNrBgVBHTvTGv3Z1wxHAIXHWod4SMJWvqXLfWpNOdJV6BwSMda0h4j1vxI4j3qkKvh3j6hR1H5/1pcmxwzV3c7+x0140VVjYpxjHTPpXRC3g05Enu5VjUDJhz83HT8aha7nHX1Zy+s65Y6hbTW6K2xyV3MuD6c/59a/Nn45eBorXV7jVNPUpEQfPDDg47/59K8PMObn0Px/xWyH+0Mi9tH4oa/JfNdD5yiuliQpKdkQzgbvT3qa2mjlZNhyWHy7Vxj6ivm8Q25WZ/MrpKLL+MZ4brlRjH+c4rKlJeXysl2VssB0A/zmuNyktBcpPfeWlmG2jOMcjk15/eruIwOpPUVh7S8jeFO6LuiaI7MZir7Sw5zXpmmW/kYDKwWPnaDg/WprySt5m1OPLodXZlyT8wO3ttxW0eVUoGDA8/X6V5cveN0veuiGUBiQzDOB2xXPXQ2I7DJPSPnHNVpG5tHRGLLGG2qQcr1wPyAqFTjClTsU8Ln1/nUvQ0irsZsU5wVKgk9PWljTooDfh/n2rKWhqXlXYShBdtvy7RiryKoCkFuR2FCdxsRuAMZU+5qFlyASflxjGOppKwEDZGMHOB0/xq9a/eXDK4I7fyq+d2shGqq4KkYOT0BqtKpJYdx2rXrcSVirIg5LfKazZ4hGjAEtkfN8vQUrFN3M5mYYyMqp9P61VkYA4yTnrz09qIq4NWFVsHgZBI2jPXHpVeRDwy5GWwBjnPvT5rPQwcVIYWHKsp3KeOKcW2kbslSQOOKkfLdleQFQRjgnnK0iMpIGcYOeTTd09RPS5YLBguTwThQT1qaNsY4wCccCtoP3RW1sXo2IYYHfA571rx/dwTjIGO1VrYRIw+7knpSswQElhyOpHH0qHrLQCtJwrORn5Pu9fxrDuWDE4G0Y/wA4qwKnyknBOMcc05PvA4AJyNpHStabSA0VXK4BAwT1HQVDK2DgqxUgDINW5WmKUblWR9+ETI+XB4/nWa+CDxjI9aLFy3KTRlHYk54H/wCrFRlcAAFt3O0Y71XM7Gco3KzhlJMhbJAxg9KqgnBB4XJG5jW9N1HK5k0mXVIUpgMFB4yemOK0kTbhiTwoxWl5J3/rQicUtTWtiioTknp68Y/yacqB5FlRShRuAD0966KctbGP2bnTQO4RSP4V+Zivb0qpc/ZpMZjDEE5zXbGTictRdzlNS0yGYHYjA5PQfp+lcNe6U9sVKK67Scc8Vupcp50k09CCIPEMg5Geh9f8itCOYsVQgjB5x3pt/ePkTROjnkE4UEnOOtSmJickcYwhPAz/AJFHOyoxVyVkAK4+YDtn07VQm5VtwJGP4DUSm7GnK+VaGLOAzEBWAU5BBz/npUS2wlKqScZBOD2xUe0aRXKi+6AJtVflKjnuDViIYXcxI2MSNw/lWNR8sjpVNxi7nRWYWRRgHdwcba24FZCGJGe3Pf8Azis6kuaNh7F4sGHTgAD6Go8HJYYKgfpUjM28UCIsFYk8HBxXhfjZWeNlJ2h3yqnqcU4aTu9hS0TPKCwGcnG08/SvQPBe43A5yjEYx9a2voZR1ke32SkOpUhRnjIroedozu46/LWUkbRXumZOdsp+Y8gBQfWqpbPy4xhyRxRp8w2eoztxuz/eznFWoFY7QSBg96lOwLQv5OQPTgHHpVG6fCnqcElsrRKOtyoNa9zl7nlm75yeKz5QgVmIIOO/SmnsamPOxUNydp7g9zVNWzgnd9M1MfdkBMhwCD1A4XOMH1qxGpXG7BLDI2mpkgLBUYbfk7uOuD+FVlUAsDk8/Lwazs2hpXYoCqyjG056k9fpUTNglhjgcdPzo2TBlu2POAC59ulaSKcAlT788flRtICQlV3EgZH3QD/OqzvtAIJPP8Q7+lKwFfbuBGdpPGSKrYfOwN37cU3uA9mKDCkFs4+UYyahdQfmJbccdOlJ6sRW+/8AdONjE9M5qpLy+A25V/unpWtOyfKBXkXGBjIEnGT0qiXLFhtGA1Vo4hu7D488AdM/M2egq4GVATswccBetNaaMlrlk7k0asuBtBPcEc1qIuUUZOQeAOp9q6FIXNcsEjaqgkgH5ueKsYVVVm3Ajv64pxSjG/8AW5Fu5BwmAc+vvmq8j7vuevJJqFdNEtFNnwcEOCem04zViNeCVyxVe46fWp1ZMpe7YfHu3DIO3HPpWpEDsHQ/QYIpvYzS96xXaXbngH3HIPtVGRSOQTknnvV2dimlczpGcAcY+bj5aqsu7gZHr/hQzlrtrQgZnXaqjgt83tTQm0HgjJP8X6/yreMVoRzW0PDPihIslmYxuITO7c3vXzhDEnnnaSQcHOa/ReGo8uFufmfFUv39j0TQldFAKHO8du1ev2A854wHUEgfKR0B9K+olI+Gl8TPpD4ewLILeORg2xsBdnT3Fffnw409ES0mdSJFjGCx6mvHzB+6ZS2PqnQ02wxyMOMAup7Gu1tN7Zck7d2BuH8q+em+Vma3L0eQCTnBJ79PeriybAG5HzDrzXNL3WD0ZLy4DgkNnrmoEIDkM4+TOOKguK6CNM+AEw3PY/1q/Gr7QJGZgRjGOtMJJIvb0WNmTlgQB8vWq7Ky43/cfO4A8mmpSTVi4waVxVKABAQdmOM96tA8x+meGHQfWn9kpCyKQXAJIPA4qL727AYOD61D0noDJVjbrKNp/rVdZF3L5gC5OMjtRy3+4HY1Y/mVGI+/059OMVMMhwFfKdwBQ5rr0/4YEiN2Dkkghcn7w64rKvJSqEoAcnDAD9aclawjPUpK44OMDGO9TtBtk2uNwIB4HQVrHVsC0EbA2H7uOCP51owRHaDtIbJ7VpqgLXIBBPTp8vNTwEFSuBIW4ODjOKlrmYFxGhCZ2sSG5wM7frUm7apfB5xnJ/pSd5KwGfNb7nXJ+51UnrmiG2jjcuw3/L97dWOwE0MW0gpnGTnnrTZFZNqRDkueh4B9aFYewkKOGLSHkDH3fzzUqxZRgxIY8YB601rEALPjyogCUI3fSrIiBRGZdkoyNmP5HNSFrF6Er5RQg7h2Xjj2qO4n8kKFieVR99c55+vrTejA/TLMbIvy564CNyfbp9f/AK1MXqrAkYbAGMjivsH2PliwmSyhieD8xB7VaChQWQHOMHnP5UP4gIGkDEDHU4HOP89Kb6AA5ycDHX6US93RgBG0K47EH3J/yaO2Q2Gz0xRYAUgZO4jGM8cGpNzBRgYf0IyTRrcTGhuMZHH86mVtuGI6j0pO7YwPygZBPuB0pOFA5Bz2NWmkPQSSRQTnI7ccZpUbA5yePT3qW9bAnYkWTGOBtPHBzUisRgBieewobsS3a4pwfy5yaOVxktznAx6UrOTHshmeccMMc5p2e205HX/61HqRGbluSL2Ukfj2p3PC7SOc9KN0J+8yFixJXJ68Cpwox1PXpiiOnqShWwuDg7sjv+lOLCQA4+XpTm9SuayGqCCDnjPqelIzZ56HHpUpXsylJWInGGPJ+bHOccU37pBGeeOtF30IlpLUYWJwAM8+tSE7toCksG7Hr9KzerEtdBSMZwe38IpNh3qwBzk9Pai1pBG6nYl2ja3J4HXGeaZHtVtrHgnkipd16Fc9mSbtoJAJwOlOjHqMYOSrelNIm9xjfI5KngDIPpThgduW/wBmkErNWIxJuJODxjGBinMGdskY2+v5UbDSTdwAC4AJznoB1pG2jkEZ45zQTG9yGQbivLfd4wcU8lQFyDwcDn0o2HuhGAXb9MkkcUox8uSysposHQjKb9uQep5U4FSorfKoHfjcKBMXDA4YfiBg1JGxztIw2eAR+VILaDfmVhw3U4Oe/wDkU4EgkgA5J4x3pPQpbjPmGMnnI4Xr+NSuuQMY2jOeO9Duo3ROw1Rs4J3DI4z+lOZCqlwT144xzUxhZa7gOjkC7kZctkfd4Kn3pGGMj+8eMjr7VEvdAi5Vm+Q89OKUkxHeT0/vDp+dUophsSoPMIYg5wBjPH+elTRvsDlhuGDgbePw/StYO4hUWJSZAfnUjK9iKBw+QwbBzjB5HvU35nYtaEnm8BSpGf4+gH+eK4vxXrFlbaf5NpeOuogk3KleFXIwV4+v/wBbGa6MNDnaZLPmjU/Em68bzGLuXJMhP3v84/Oq9pq7EhpAD83SM449T7V7lGi1EmTsjrrTW32KwYyR7vvo20Aj2x9P/wBVdzoGuSOSJVGUA4Bx+JrWvQvAa1O+sNTTADNt3MfmVv8AP/667G21OJkjZZETaRkSf59RXnKkGxXvrpZYJxIy7BETwOOMnn8K/A39sf48eP8ASviBd2XgbUfscsDP9nvJbfzYS69Aygj5SRg4II7Huvv5NRcaj/rqYTlzEHw8+M/jDUvCian4va2TVLrQ3Ny9shAimeMhgufmIz6nPHUV5TpH7WXhCH4qaV8NdR1GODxRqdubjTtPunZTNCDjIHOM7TweuDjODj7LDXi/I5nzan3rqtzbeJfBOv6fc2Vp5E2nGWK/MYYqQQCuf7pB6fkeTX8TP7Z/9l+G/jX4wsdkUa3WoyPA8QPGCV2n0OVP4DNejR0nY1hJS2PkuOZJcEklCfk2rWzpkUElwj5PyMNq5JBb6f5HFdkFoa8vU7GC4K5G5HXJ+VTnA9ac10sPCvtPoTzXXT1MlBX1J9I0y+13U7TTrS3neS7nX5FbB2/56f5I/dL9if8AZGjsmtPE9/o7L5cAlnlmQkHoSMkdOn6cdBU1ZOMHboXayP0y8b2uuXfh+40rwZHd2s1vEgtYLMDzCQeeM8fgR16g81i+Cbf4v+FJtKuvHmk6pp3hp7pPtWv3hBWAMRsEgIzhm2qcZxuzwMV4lZ9RRpXSv3D9r+80nV7O1t9LmgumutKQzWtvMCx/hwcHgnbn8R7GvEf2b/gdpty6a7qNuJtR8smL5ARGmcBQPy+v5Cude6jWEUfpR4Ga08K3iwXMpX7ZG8cSyR92B/x/n1r8Zv8Agod441j4VjxN4j0W4nM11dxiez+0ssOQdpcqD6nORz0GQBxhZc+pfKr2PwUuPjZ8WtW1tG0XxNdWepa5rEUcb2shhhtgWA3t/Efz3E45Hb+sf/gn1451Hw94Qg0a91e912bU7S3i1S71fUWuneWPfmUMehZpZOnUEDkAVUo2kRPRH0x+0HqWl6r4Cu/slv5t9b+aftYfLxghdoA9Cc/jj3z/ABgftdrfn4tak13cy3U8aFl80fwk9P8AP+FVhm1VKgtDZ/ZS+FmlfETXQ17O7x214FiKLyrnGST16kD2/AV/UR+zx8NrrwT4L0jw59qll03T4QbVd2SqNyQB7EnHYZ44wKVeXNIpo+ev2vfiTrvgTS9VsboyHTlJaFi23y4xymPwbOfev56/HP7VfiubxDeW+kSTXWn20pHmlxhSewyRn+X64ISSVux0JWMXw/8AtY+P9Kv/ACpZ/M025bE6gncvoQd3GP8APHT9Pf2V/wBoSTxJrFlpt3PI9s+oRrdTSrnajjCkjPuPb+kTptPQD9C/EUWqRWOr3ui6kqXqQyFzITtAXO48HOAB+Ir8F/2pPiLr58eeHvAerXEzyeIdTmRtTiyceUocJxwMk4z7NjpkHw6mMlZn3R+z74Ig8O+EpDbajNP9vkh81LpS23aGyQCTj7y9B2x2FdN8Q/BWp6npd7Do2qJbSPbkp8hOWCnjqOeB/nFS273JPyi8aaJ468T6i3hsyNLLBO8F3EzH5WyVzwf8/wAuJ1D9mTxx4dsAkT3WpW8UBIWROFXjo2B/ID9K1jazTB6HgF/pl1p9y8FxG0LocHzEIyQelaPh/X59EvVdV2L5gy+ORzW1RpwA/QHwL8eG1DwrZeHZLkO9quArOARnr/OvFvir4YufE8sjxGX76vkJk4P8uornjFvQDT+BltqvgLW4dStZpt0lyqlGOOMgZH5f/q7fq9qvxHB8JwS6nqG6Ka3B2BsEnHt6GolH8wPxo/aO8b6pc6vNZ6HeAQ3dwdrSJubd7Acn19P5j5+t/DHje8VLq70rV7mGCPJuZLMqpHcnjGOlEYKLA+kf2arPXrTx7p8q+L7mysILlWfQ4oEUDOAwZyu5lYAjHTr0OMfv98NNKsba9t7yKNNQtvs6JNZs3yS5Ay2enG7PHHrmlNageIfte/s5XXi7w1quufDfw9qA1NNIlF7Y6Mxbz5EUmP8Adj+LoCRjIK+gJ/N39m79lzw5q7T3XxGstQvZokVv+ETvJ5bJWd3wwnXAkyADhDsHByOAKatGAH6vJ+wz8KPiH4PgtB4Z0nStP0awWKytLeZUS3XbwsQdyQO+FB5PQk8/iV+1F+yZqv7Pus3NxYz3V94VutQlWEzzb/smMkc8/JgepI47YxMZe9YD5O0fXrvwrq1lrNjejdDIu4QTGORcY5DDoeh/D24/cH9iz9vOHUPFnh34b+JZ9Y1O1160NtBeXN80hhu1GU+/wQxDL1BBPcZApx0ugP2W1RZ9Wgt3ilgura6hAhieHqCM9Of8+xzXx3qF7bfBPx7feJBJPp73R83YEAj8wfeG70KqDz79RnEMDP8AiX+37Lqeg6hY6pqOk2yzW5+a2hWKYrggHg5Y8nk89fU5/FD9ob9o+Tx5Y+JdAtHme31O7aMXyy5JQMQ/IPHGff6YOFTi0ncDzX9nf4daX8TfGmmaZq6SDw4jr9v+zTbWkUEBolYdOAQSemfWv6S/gt+xt+xh4s0WDRvFnwZ8L2rJZr/xPF0Yb1zgbjIvzLyynqTyeuDnWcmmv62A8k8T/sMeGv2fPiPpHjvwV4Vhv/B0dw8qLosgmXaG+4Wc88FRzjqDgryP1+8GeCvhF8RfCtjrqaXq1pLfadFJJa2EiSQuWXDoUbDIwkGMnOAw6555pz0A/AP9vH9g7xTffHrTdVhh1iy+E8msfaG0owMsJMtunliRT82I5F3gkMPm7g5X5/8AHP8AwTN1nT/CF54u8G+IblZreBzGDK00DMvUMpGMjjIVl7e2d6dpQ13A95/4Jp+NLG2+Ix+GPi2WHTPFtrH9n/s65n3I8iOylVOAGyELD+8O2Rg/1U/s8eEYfD/iQ3ukzSwaddRGU2EkjSKjEgkq5OcZY4HbpzxjCq+WRyy0R95XDjBAVjtYnJGcc1nlgMBeDnPXrWcviRj1PLvj1aPc/DG+ugUVY4ZU6gMGIx/I1+ZX/BLGdDrHjHToYzALjxFqqWBftm4kbLA+nzcemPSpmgdlI/ZA72Y5Ybs+nBAPpULIFyBncGJwT3JrW7RgyYBflG0kH+POB/nikKKq9ScHPT/PvSEP2Z2qcg8cZoXglQPl38sf8fzpr3QJdxRlXkDdyCP1q4jDpu27TnJPamkrAbNhOkeXc47DI9K8Z+MXhRPF2gz3eniTchkimKkhJWTOdpPcZwfwrKWsdCon4Z/G618S+Fb+/s5NPGkNDtCcBmlz1IYHHYcAf/W+KrnxnNHetF4qMa3SEi1R36KeQQ3Xtkev51lZRbRpCNt9zmLrxTDbTzXohhvUWEr9l1CMPGPpn3rmZ00PxB5kttqeoaRcOrNHbWOBCrdlO7OV4x+PtQaw1Rw+my+JdHacapq22G3bC2sbK6E5PJYEj0wOg/QcnffEmXRtaMM7t9nvztTa3ymQD7uPXA/IUGqSiVLzxNZeIJEgnj8tCpXn0P8An/JrxzxLomo6XcP9ncvbT/NbuFzx7/5/ToD1s0fRv7MR1bXvEb6Tp8ds92XX7VeTcJAo6u/HuOByeAOtfd3iK+sNHglTWtQBtl3R/aZG+8T9PXk9egz2oC3c+ZvGVto8UAn0u/NzHO5ZUwcAZyCP89vavLBeLKWTcXkiJO1DTEYN9qD28xiW3mkGwsPLIH61lR6jrQzJHZ2nbdHKfM7/AIDtSKXus9K8FeIroQRxT6DapK8wZbpz8ykdc47fh6e9fV+jeJZzawLHefYbxEZfPCYwDweR7de5zQTsRSeGk8QzNL/bccl68md0cJDh+m5j0HORXO6v4L8Q6RO7ahcQ6gGyGuLOMZ7dZB1PI79K0gne5jJ3Z2PhG81HSrqMxanBpxjjAtYJz8qZOTwffPHHGfWvVtV8U+IL7TX0vU7XSfENvOUJuJraISqykECNwud3Hr6etdNPXTqc1V8sjz+71jS1hFpd+ENsSTZd48/MM8YI5I6H/Jo0jW9ItLtG003GlxceTa30beWrgdSD/D149PpXpU4rlPPqbtHvvhy8guohJO62128gJnjfzLVk9BjoRzz3B7Y59J3KLRn3BldCqkrn5vUflXt4SSscGIjaJ51as1t4hu8xsYnQDzIkAyccZ7np+vevlX9pbXLTTlsbWbT/ACobidWvNQViWZWK4GPw/Dj6101/cSRlSjebfaxi/Db4o2GhRtpFr4g1SLS5ypezltXiiJTIG5ivbc3U8bmr7F8GePvC+pwwLb+MfDFm3AljvdYjh2465diB+v8AOsotPQ1kuVH0ZbeNU0a1tkg1fStUkuT+6h0yZJolXHLPKpOeOgGc5J6Vx3iDXF1eVSsCoUYNIyNu3HH8q0vaByx5lZnkfifSbrVoH/soqLgLgA9N2eST/SvNP+ESvbQi5u3M2rhcuIYwsQ7DgdRjHsevpXJO1jpi+WZ7V8PPE2qeFIgmm6rO0rk+dFGCsa+qj6E8+pOO3G38bPEul/GD4fa98KfFkn9qaT4n01otStROQVx92RWX7ro4V1PXK59c8c3e53UpcrR+dfxZ/Z0/aI8E/B7R/D3wV03xBp3gbQLS8Fhcayrb7m4kX5JWZhumUKq4jyFUDgcivkT/AIJ3/s+fH3UNT8cQ2Xi+bWfiN8RbO7i1S28RXBSxW5SZRGfLQbkcMgUkDcQxXbnaq+dU0uetS13OE/am/ZR/bE8P/FDwLp3xR8S+MvDGn2viAXWtaZ4a1W4l0S9Kzb4SsJl+XbhRuIyOoAxuX9Cfi1+yb+3X47+Ddr8QfCniZZ/hld/DX+x9f8I2qTJqU+VkaO7VjERHJ+9zujdGOeeMVz8uib2Zq3CJ8Af8E5vgL8cvDmq/FDwR4J1XW9A17xPqWp2dpYeJllWwtZikS207jBOFyQxBy6syHkDby37Y37EX7Xvw/wDiL8NdV+L+rabodzZXD2Oh+OPCdz5ul6jNIjTtuhd45VlCxOd/lhDhADnYQox5Zq/f8zeyjo9z7tuv2Qv2o/ir8FYvGngfU4L3wxpvgFdP8U6Lqtg1tfanfmErLqC3DTRxQv8AvFIDABSCSQSoHyh+wz+zj8ZvCevTfD3WtT1Ow8UvrF9p2lrPra5WIyoEVprZ5EySpGFLgjseFGkI80ZX3Rd1GT8jjP25P2LP2kvhz8XPhFqfx01C3vdC1XUn0Cw1nw7fSSSXpuHWVC8TIm1sAh3QfdKYAwpr9ENe/Yu/aL8W/s4R+MPA3iPWH8JWXgdPDmv/AA31CVsT6YluER7YZBguirIyupBckAgfLQ4We2hX2T4n/wCCcn7MPxsZ/iV4Q+HPi+Gy8ReOtYvdL0DX59EaVbS0t1iMi3FuyAear20gbaclk5Oflryj4hfshfGrw3+2HpNp4t8Q+Kf+Ej0i0a38QXa6Arw6tbxMQpVGJWESSuDkZO0kDkHEW5b3QcyTsej/ALa3we/a4+G+mfCR9euPEPgXRNE1ZNW0rVY0WJrq1ZD5Syr/AArkElWwPlJAwQ46D9pjxV+2B4x/Zt8IrH4e8Tapo/hnxjY3dn8UNOvIRDAgUobqSBZPtEMybyuQAvzlsocE3FczVzO3Q89/aD/aB/ay8bfC34SaJZeIdXtdP0LxZpX9o+OINOuIb+eS2jYXIW7RlViQ+4oqlgQCSv3q6b4uX37TX7U+geFvBGm+FtDTT9E1G5uIPFerrceeiTxFZd8jSMWwDvC7QzGNBngk58j5VfuStdjrv+CaVt4U+AvxL+I/hP4kXthrXgay1O3TULeRoiLu6SB1mIB+XzPOByFB4xjOVz4h8Q9K1r4nN+13q3wg8W61H4b+H3iGxt9L0zw/qsqfa7eVlj3FI32h+JU3AbgiEBgMGis1Kcm+iX6IUZWmz6O/ZX8fXX7NHw48D/tfeJII9It/hdqFxoWh28Vm0t7/AG7PZx/uI4G2K0ZWZAxLqV2uCMjaf6uPhF8Q5Pi/8LPht8UpLCLTx8QfBdnrTwQJsO66yRgZPAA9gOpAzivGx9BzpXHJJwbPRWiQrNMZo1jtozJkueB68V8FfHT4q/D/AMHawby71tJtSshIzWasjKSxI9c/w+hBrzsugoVNdjwM+ws8blsqUN2fGGo/8FGPAXg2do9D07QGvtu65bVbx+o+7wIm9OwzXJ6d/wAFRfil4nngvNM+HVpOnnEQRpqyojIDgHPlKcHA4YE+u3BA+wpYyMI36H5UvDbFV4Sb0fy1/wDJj6I8K/tl/tCeJHguP+EH8PW1jcyABEQXKq+eAcsM43e3X8a+tvDPxs+L9zBCbj4c6FNI7Au9oVTzFIHRTkqDn1PXjrXTLMZQaa2/ryKp+EuDq4eTqK0+m+v3TseuaV+0doUaQWHiv4b3WmXysUu5reNw2eBlTGhBHfJ/EV6ponizwJ4yc2vhrW1j1BeTpWpOInyQcAMcZP1Ar1sDmdCo+WS1/ryPzvinwxzDJ6Ma1GN4eq3fTWbfcy/G/hDxTb6Nq87WE9stvbSPE9xCwEmxc4Rjw2c9jjtXzYvxB0q70mbT7uw0C8ufI8qFNQ02OVwxABwxXOeDXBm1fnrJJn6b4LZPLC5dVrSXvN2+6/mfmb+1T8RIPhR4K8VJbw20UWr6eWJ28+amSOO/AB59u2a/km8a3uoa/wCJdVvEdRcXN3JIbm5G4szHOe3Ga5KTsrI/bHZH6R/8E0P20rf9j/XPihb634buVg+KNmkkfiZtOD2rizh8pIUY/Kku7zGYZ3FWG0HkV+YPxF8Uat8RfH/jn4ga0ZE1bxl4vv8AVNTldiS7SudgyeeECdcfh0DjriNSJPmiziHUAlpM8dgP5VCcclATn37j/wDVXbBe+RFLqV5kLbfL2ly/XHbpXuf7LOkWWp/tCfDGy1O5tI7a31h7yY3cgRAYV3R5z33KAPUnA5IrGa0tcuyjsf0Wf8F7/jJ4al+FH7M/wc8FanZ3/hdtHfUNVjSQfvHsLWCONCBw2Wu42B6Zi79a/lMtFniRDKmza38Ixx/nPWsqSbTG1Y0lk38DAwe45H0NThyuAGbk/e5zVyUlpcRq+GdN/tXxToWllj/xMdRSONVONhHJY+xAxx0r67/a51K08Mj4A+FLKyhl07SLS8ndGX5UWVlQNgjqvlD8hU31uVZ2PkT4kWD6R4o1HTXmUiDyznZtZt6huPbn9K86m2k7AflI+bjn61vTXNTugtbQjDbRtyR6bhVeS4sTGw+1QxyqTgGXk/pn1q42tZBufuj/AMEYvG2utd+K/hrreganB4d17SZjql49k/2aJHZUhaRmHU5K47hif4W2/Ff7Un7G/wAb9H/aA+IGl+BPA1xqOn6t4ovbrS7GHSLqfcs0zsphkjjZShDDBYgYHXrtxS5almFrbnGeHv8Agnh+274ofUFt/hRbWb6ZarNd6dfagILxoj/FHF97nBwSACeASeK8v8F/s8/F3xn8WLb4KaT4bni8f/2mkGr2epRlItPjIRt85JUAlZF2rkFiRyBnCVWLuNQZ+yHhH/g36/aF1Ozh1XxD8S/h54UsL6HzbLTr66NxeMnGWmCSGKPPZElc4AORXufhb/g358PaFINQ8Z/tDXMtjNGi6ta2es20tsgD7nCho/M8vA52urY6t3qvawUHoSle3Y/cj4kfsx+ALr9mTTP2fTcRT/CfWvD89nqevweIk3TRzSFrsrLIx2soyFU8KNoGODX5meH/APgjb/wTN8OTyWmtfG7VRYQvtkvNY8dQtIzA4/eMiqBjpjoAPy5lUaYoo1PGX/BO/wD4IyfC7QtYtfEvxI8B3viVLJm0UeLPHsWl3UmU3KYppLtS6HI5QEegPIr+ba88G/AfTf2u7bwRdeLLO8+AVl45Ly+LNCu1Am01pJHS2gnBYMVjEcbSDcQVZl3YXPRh60lJ3dykrM/pd0Dxb/wQw8OWOhQ+JdO+HNrr0vh/Zq0mmwx6gmEAwzssbmORtvcpI5JO1+tbkXx9/wCCHWnXdq/hTw74ZutfjhSSwGj6CDIgGMGS2SNJFYdcOqEkZyOtc9566j0fQ/Y/SPiv+zJo/wCy6vxK0LUreT4XkI8D6RYraOx8l3eORJEbZtjSQsrrwFfgBTn8dX/bq/4IfQWiaZqmgeC49Rt52j1mw13RbO9uPtKtjesiR7SMjgYRlxgomMVypu9kQtGQ6t/wUB/4IuS6XeWOiaR4UFx9jljs1g+H8l3G0jqQgMccDHAPXqvWv5sNf8b/ALNUP7ceo/FI6Obv9nubxvYXiaDo+lCOzjuIYtsjKmBlC0MLZ7M7Fs7CG1pufNZlOx/Rnon7fX/BE9fDNp4f8ceD/Azahq1kJrmPV9Kh1OVpQOHkc+b5T8jG5kfuuetdz4Q/a/8A+CIfi/xBoFt4I+HngI3mnsHhOh6FpFpdRTLgrIRMYnk2kbgGJAIBxxkElJq99CfLsfqX+0344/ZG8B/s/wDhXS/2kdT/ALQ+CnjPT5rXR9Gu9H8uWEQMTKLkAlQ2Succhoy3AUk/mv4d0D/g3+1+ytNO04/BSFZog0Q1nS9PSTB6bt0SYPJ4Cj05xUx51otB6Hz7+2D+yL/wR/0/4IeKfEfwxv8A4XeHvF97ol3N4W8Q6DZwr/pSoSiGVMqp3FQVPz8jHXB/LL/gkp+xl+zN+07Fc6t+0Z4o0zQY9Fnks/7NXXRBPA8b4ZgjE/uixZSAMgr6bd28ZS5L3K0a2P3Mk/4IW/8ABMLWb64n0X4/6jocF83mfZ9O+LMnlRqR9xWlZ22/U/pxX1x+xB/wSt/ZT/ZX+KOv6t8IPiho/i7xE9hHG1tc+KmuL62DENaXDB87oxIuV2uVypPOMKuZuIndHg37ef8AwRf+Gn7XHxkvfihrvxr0vQPEklmlpqNrpsOxyFG0+Zci4UnOF4wFyDnOBj4Sv/8Ag2p0dNNkj8GftEy6VcWyFogdPtZ1CnpjMpwD68itIVIw3VxpXR+EH7Xn7EXxA/ZO+NXgr4Sap4ps/iE/xJ1O6tPB17pmRdi8t2gV1mRI1ATFzG/y7sAHJORX3V4P/wCCBv7ZvjjwTZ+LbT4h/B22ub+zE+naDai/maTIyELiP72NvoD27ZPaR3YXvocDrP8AwQh/4KC6ZYyC88DeF72LUmWL7Zaa3JE0W5hhxDNGpHU/eK4/iwBx/R1dfstfGXwB/wAE15v2cPB+laTqHxCh0W1TUbDQboR/a2FmYWiEz7QCFWH5mwGZCcjfkE6q5fmOMU1qfyZeLf8AgmH/AMFCPDd54h1zW/2avFbx3TQmw0zw1qdlewwKqkEhPPD4OOm3gd6+XvG3we+OXwzsru7+J3wQ+KXw6tbGMm41Lxb4JntbMBcbmFxt2dO+e9XGpayQ3Gx5rZG+ul82DQtenszI6rrEdj5dgXXlkFy5WPcOBjOc4HXiqV3fmO1vJ/sky/YZY/PnUeZ5KE43uFyVUc8njpz6aR5nLUW7R/Xt/wAEXdEg8A/8E8vil8cNQAsYbuHXbgXcc/lt5Vs00RVscYZIXODxwvtX8lniPxJp/iDxx4t1Ke/tYm1rV5NTMDS4HmX7G4YLkZO0TBP+A89q45PlkzQovJ8riEmQDqUOcD1/nWdeTqLSdGk8hJ0aNZ3bGGPp+tbuSdg5bTTP6Uvg/wCFtJ/ZW/4JOeLPiwiaYvjvxL4Yu49Bv72Eb4728H2aOPBHO2TDnnPykcLnP82enNdXyx6heTtLd3LNJdSyDDSSsxLk+5LZPqc1zatgbflnJLnLdhiujfXNUsPDcuiK91HpN3KHmtesMsinKlk6Eg9CQcZqZdgOQngyFCkL8xOSenH/ANeqF5GZ7aSAoXjMZ3YXIPHPUe3r+VZTTHsf07/8G7Hj7XI/G/jT4cO0lz4Zn8Lzm+jCExIk0bAx+md0aY4Py7se34c/tjeBtN+Hn7YH7RXhjw4Ul8PJ8V9UOjpZw7Bblp3aWAqed0bYQj1X05rns7lxbueT6Qsy3EMMgKOpDHOeg/yK9itjuTgE7Tk1y1banqYNq6NNBhRkk+5HakL4J3Dp9361wzu9EfSUvhHRkDLkE7TkikVhk5P4gYrnNk+UTdlRgNnuc01pONygg/TrQkW5DCc45JOPy+tO27duT7nApFkHXIc4UDvTC2zcrDIAyDimnt3GldkfzHlcjB5BNWFUYJORgnFK3UzqPWxagj+bgNx3C9a9L8KRKHVzndGegHetqbtoclRXuj6N8PtvhCuRuPfHXHY1053xrz8x642/r+ld0Jdjwa9O0jA1u8SGDIfadx3Ov8q8i1fV97ttdURDlmz1q7oxjT0POdV1BZ3GxiQTyd2QTXC3cqmYjIyxFLmubxp2iZbkFmVeSpBYGs5m8w9GwM96blYuFMzHOSVyxKmoiyIBuLbVOf1qee5v7O+iKs7YjyCDtBPt+PtXl+v6gz4CuD8xC56mrRnU+BNH1h+z/Yz3dg0zD5I8b3B7jj/GvrnTV8zULZCD89woHA9f/rUmrn9V+B2Hf9lufmfeOmMLPw1piKxGLfHy5yDmvfPC/lW+nW+3B226MXPG5jnivMzBL6u/67H9eZI+WC7mxPfeUSS3OMtk9qxG1nc5BJCK33if8+1fCVFy3R9zSl7ljBvNXZd5EmU/3uv+c1zs2qbt2GAPcY6+1c70Oqn5GNJrG5wcn5Dzz0/+vQmouwALnLnBx/Kuax0xlcnS7Zzgk7e5L9P88Vfhu23AsxAA6qO3+cVnKPUeppxzgYbf838AJPX0qUTsMEZDAZJJ4FTFPlYk2lqK0+35PvHHrSvNtBLfe28L3FVKHKhc6uZ0s0nHdgATWZNcsysQeVbpioNYtJmc95kkZPHYmq7Xm0AY53Hknika83vWKEmolAB5gwG53DIHFZNzqGwl0fn0J707aD5uXUoNcpKuSfmJOdp6fWu28JaEdauoYbgEQDksO49P0ojfZnPdR3Z9N6akGiWiwWcexVG0qo6/nVuO8XON/f1ob6Fx1SZoQzMxDZY7T0H+fpWjHcKSNzEYJA5xn/OKd7I30Zox3O0Bmcc9OKkW9XcAhJJ55NImxBPrcewLuJ2n5QD61Hb6u8h2A5Y98dKTSMqq5tjpbCOW5XyJFL5AJXGOP8gV6NoOn/2crGRvmc/IMZ2flR00OCo1ezPQINZTT4DuXcQdwBOCDjHNcJfX13rF5LKzOq9FTJ2qKw5exxONytcQpbWzqz7ZB/ERnqOgrwH4i+GbvWdNuVhQt+7O3jkkf5HFeZjKTd2tzys/w7xGUVaa35X+R+e+vWf9iXgsLuExSLKw+Y8dcf4VFBOiNxkH+9jpXyWKs53R/FOKoTo13CSs07GnNe2yw7GkG/1U9fesiO8TzHYk7wTjB6mvPleKdkcsbNmfqt68yBEBA7ZPT8Khs9Klu3UM/wA7jLYHH4VzNWubR1PRbDS/s1umB984+YcDH44q9gCTCgk4+bnrWVaWh0QilI1bEk4wpyP4gMZ/+vXQruREIzvyc8dK5uhvGCRRkGSUfcB/DzWVOVkyAT8h646/55rN6MpK5kScEnDcY6jpVNhjc4YlAePlxk1Mm9UaU0QNgHJOOc5J6/hUkSt91BjnNQWaAjPylyRzjPerq8gFT3x7U72GRSqWwQv6VDJHuHBJ9OKSshEJYAMuMkDgmrNqhUgYzzzxVKVotAbka5UcnucL1qvKCvODuxxtA5q4O6AqzH7pIPykcYrKf5WcyENuOMcr0+taeYFFirN8pGSPl54NU2wSQeW6fKMUtgGMemMjaeCRURLDI3YUN96izYPRFY8NkFsA85PUU8dDk5yOMCjYhxsmMXLZZjlRnGO9LhVxnJbjqaL8112BJWDbgkZABxgZ5zU4+UkBSVHXaKcXZkzVi/BuVlZgM9AOlaseUUNuDMD6Y/Ct+pJJuEny5OOfmA6Z9KazZ4A4U9M9aVtGxEdztKZ35+XoTWLK2SNgOMjNAFJoyrHJ+bucdqWOJ8nJ3HGQQOKtMDRjT5RhsgnpiknXdt4wq9cfzrW+mgGZIWDcnjA9qquyruY5Py9QMc0AVh90cHtkDriq7LjcRksOgPNNasCkfmG773oc8VGAqsFBIyRlsV005tS9DFouiP5QQp+XJ+Y8VpwjCqWbf/eRR0p8zWpNrmnCUUAgGp4OZt24bdwHWuinaMzBbG2ZGVSqjjq2BWPPPncMlWbsT1HrXapJWuYziioszs4Gd4U9hiqV3EJMrGQRnuKL6KxzSprqc/c6YSGKgg9gP51TEZQspIJBA4FNyvIzdOzsKG5KFPpkdD61b3YAYEn/AGfpV89thwj712MaTfuVQMj0FUbiQAlULDaOT7+tRJlRVnqZrxuzDYpHOOfX/IqeKH5ipB+7ztFZynbQPMcyMvzHcdv3eeRUkZwQSCAuN249qUnzWOmNrM6C1YYwCVYdeOtb9sSyjIJwOwrKUktBWvoWu5JOMetO2ALycccDPJpRdwS0sZt8oZHQtsU5zx/n2rwDxyHjuoyHUoFI2k88VV76ES0TPM5lXIx1APOOteieCIiZDOq5CfK270P/AOquvS+hEXqe5WIBdF4UHtjk1ulCVAUklhx8v6CuQ0hsZOo29zbqDNBJFvX935sezNZIcjBzuxknA5rohC2nUpy0JsfKTkg/XpUkLrL8oZSFPQDn8a55Wauiftal/eWQlc9O461nXcg8sqwO0dCTjmm2+XTcunaJzFwuAzMzckjr0/wrOkYKhXJwBnDHPelGfvr+tjYy5cggSA49FOKrsccjcSDzxTStL5AKvBVnAJI6A9qtISSmM7RjtWU1qPYkkYqPmU4Vjg5xzTd6kgBCN2QGzUSXLr2BaMhKbXIySmMdOaVIuTlt3qQf5UPYNjStWAbywvViCc9K1kUZGSOWGetJ6St2B2ZC42sRgDryVqqynJBBPI2hR1px0jYCvkDbuHAY/X8aaQz5+XbjADEUtdQsCr8pyPnyQciqcseCdy44AIz/AJ9aq4iDDYD7SPT0FU32glW/HnGauCs2wKpbBfcDjA71Ul5IKLyrZPP5VpG240+VixSZJA9fmwO1XUy21RgYPX0pWuK8ti6gIA5b6k5/HmtCI7lAwDuwMjv9KuM0kZpTUbEylgxAB9AcfpUuSMoQcdMMelS5OT0Id0RMVxtyAORwKqMMHAzjAzuFXdWYW1SZEw3MMAjHfHWnqc52hvlHHPeteWLM5NOKLcKgjknO4Hp2q9EckjjH60rLlKhdIrS8sAqk89Md/asx2O4ZPfjntTXvMmS1KU7biFJAbJ2HHT1qBvlAGCeR0FPRMxnBsrqpzIOOOvHTmkeTYpbGFI5+ldFjnkeD/Exo3jfC4XH97j/PWvnOyBll3Y+YuQV/Gv0rhyP+y2Z+VcTr/aj1nQSwVUwM4HGOTXpejAPMhK4YgAHGMEf/AKq+gkkmkfHyVmfUHw6T/SbUKpU8b8tX6G/DzCpEWO5AAPmHX6e9eNmC6GUrWPo2wkPkqCBtz6/lXXWz5RAANikfNn3rwZRs0RsadsoldQfkVsDJHp61daNVATAYA4UNWEloOMbkgL7QCDnPPFVZI2lO3lWxyQvFZdTSKsVNqrIqFv3h6Lnr/nFa4+UDeG5xzu4pXsxtJ6E0IjijkLs5LH92q9hTzI20Ff4OSvX8P509UOL5RkCbsybCG3/cB61ei+XJZRhCSeBgURd9xbDd55O4kM3XHA9qkMZ2kEj6gU019wyIZ2AsSwXuB2qiQrSo4JKu/IBxUx91sWxvRcJxyoIpdwzwec+tQ9dOoDQwBzgbsYILVm3ZCkDhdzHBxx9DWt3ZAUoVHy8nhucHOT6VcVl5AJyOpNVT0YEqhl+6xyTjGK14ASuHcZB+5jvWvMlsBfUJgKpC9A7Y6D69qdHCEjATd5oz04z/AJ/pSeoD4YwAxZd2cZXPXHb61KJAwUkY28AE4ANDVgIC0eWBO3pwR1pSw8vYGwB79axaswGplECqCqb+vpTHlw4UhsMcAg/pQwIY2eKYr83lYw7kVPnBAx+vQfWjZWGPMTvh4T82fmcjtVmG3kAQO5yCck9h9amwjQiTaxLAlv7uKZOsbQ8RlA0hOd+78OtO6Qz9KA6byGyFz2/WnqEU8EggZAIJz719lLsfLFgK33RweMUrE4yDnB9e1RHRgMPy8YPXuOaeBwWLfKG6gdPrVNdwAgnJ/wD14qNmZWBQEZY54H6VOlgAtnO0c4HyjvShDwQ3OPQ5/Cm9GAoUgklsE8YPUc1MGQA784A+XnHP1otcCcAfKrZHPzDNMmHG4BecYPpilazBcrKjhRjIwDx978asptIHzZPHGcnFBUO45uvzDbj26e9CybSSuXHPG3j6VV00JaDmmwyhhs3DOccH2qTcRyM5JwDilsRUdxylVO7Ax2JNOdgee+QOnSkZqyVmR7gpJ4PHOTSmTLDIJGfxFBIc5bI6D0pdzBioGCeetDVxj1JYHPYDqKjG04wWBUn2zR1BirkkJnP4/wBKFkyCuRgMRnHSqeoJ2FHOdxY8cEDNRPlioXcPmPtU7MB+3O0ZxnuB6U4cY4JOevaokLVbDWKqoyRkMe1JyceWrMznCovWk9bjuxw5UerelJ91+44GcCiT6C2F3N3JI3dmAqfd8gAPy55H/wBep1QWsPBUq2WU844FVn37yoUEhhSCXuirtKMCP4ecnFPGMZOePwH40WKegwsWyBuHJ520uzGBjPP1pq99BWsMDDIIBOOOncUhG7LH5Rj16enSk7DHL82PmGf92kbAYgnHzAdOaBDcqTjOQr4OKdt3dsbicYFAE0fYnr0P09aMYJPUk4A9qAFAyMH15Gaa7bepZCMkELzSsOQijI6tnPp2pzI4IYEf7K45+tVcWpGqh3AL7cHn+tTkY3K+QM54HPApU1ohDTwTtPXoacwyoIJDKc9OlZyj74EDttAO75ge7cj3qzG6MBkDaDzvPWtJJIBfMRAFO0APyd2OvbmpGGd2G4XG88jaPeko6IdiMqzFQCTtJ6GpsHcoJO7bwAOSB0qrPm0AS7nS3jRG+ZWwJPUV84/ELWbS2nn8udS7xMCS2OQfSvQy+mnU1E9D5nlujO7yS+azOxCtvzz1z+lX7fUp5I1gkDBoz+7bOM5r6mnRRi2dZpOriLy1LCVR0Ibr/n+ldxZ6kIUADEEtyqnBA9eamvTTQjuNN1kSAGMybm4LEZGfxP1r0LT7/eiuZF4GCqrhmx6fl+lcFPDPsIta/qQbw5q0uSsyWjKjKdu4HjAA9ga/nO+N97c6x8cde0WAR/8AErtrdZhKck7tzMw+pYD8BXvZVQUbg1ofQ/w++HVhqHhO9lmkuJha2x321tFl34Ygfnx7Z7d/yL+Mfw9sE+PvgLxddLDaXra8bd51fBitI8FgCBkALjpznHfbX01JdGZ8t2rH9Bml+D9O8H/BmO/vPEGiapb+KdLuooBp+ppcFChPBZeFPII69R7Cv5M/2+Phl4Ta/wDEOrWVjbW+qPNNI95GmZJZM53E/QKPooHau3DWnO/9dgp6H462Fwy5KBiATlWOcYPP8q7bTnygKZVeRIS3OM8gfp+ddcEoo2u7nQQsBHtjbezD5iI859h/jUzx+cgYnDAkcDGK2jpoDVnY6Lwn4ng8IeItM1+9R3tbBw5ZenHBz/nH61/Rd+y5+2p4X8YfD+38N6W+nwyMqxtcwybZcAFSpBOQeoOffvuzx4uo3LQdnE/QfwNFqusC2lt4PPQzIwnjh3Dr1J/H9e1eqfGL4v2Nt4HuPB+uS6fPZMqmWSeEZUoPUenXPPfrk58yvLsEbp2P5/k/bD8J/EH9oO5+E9vZXkNnC1v5HiK7vtqqLgK0CGLb8pdJFbG4kdsnIX9uvhR4TsdI8GRa7pesJJdpACLNo8OV5Gev0z2657ZwlUtE1SsjG+Ivxk0fwdpk9x4msj9oWEkXMA3LCy4+Y+o6H/Jr8I/23/j98Nfih4F8S22k+KLHX9UmOy2hspA7RSq3IIByCCOhwQRz05z5dVcdj8TtTuLqyjNzY3EtpdQunlmMbcn0HGf89uCP3x/4JnfHfxLqyWfh3xPaSwz2+mOy6vMpVZgnQkdmwQffGf7wGkov7hThqfqV8YPGE934U1P7BPcpJDasXkkbC8A8fiSOPVhX8l/7T/iCfU/iZqbMGZo5HV5epYg9M/gfy/KKPULWPpf9geG503WzJqCkadNqQeEhQPkJBP8AI/TNf06+H/EWlDRIru2laOJLHptIOMdvTn8v0MVKjuXBXZ+PH7eXx60e/tPF3h681O2muY9PNtpaSSfM86/eUds8t+vNfz23UWLi4KOrK8rHGzGOegx9BWlDWfqjUgtZ1glG88bsHIr9ZP2ObWzbQLK+hjzfxXqNNKo5AjbI/D5RWtS8dH/VgP0mX4uafp0/2SANeTAfvYpE+U54wQeCOfyz71yvjnwV8OviPpy32reD9LF7EA9vNp48na4OQSOh6f14PJ53vqZzVmc00MXgzQZP7Nieys7VG2XXlhgqjGe3TG3Pp7V5rB4xvLu68r7T5lu0m4u3TPvx/n3pat2MznLjwZpNt4hu/Ectmv2q8UFpmByfU/Xkc/TrXdw/E3w5p/2fSbvS7Oa0aFo7hpIQZGzkHnkAHPp/XL6gfCH7UHwv0PUoH8S+FtOj09ixJt4kCLJx0BHRu/vx9a/P8+EfEU0Uksdk0cUAO+WSM4XHXP0rrXK46gU9H1DUNDuQ9vM/mK2GUkgDnpj8P844+xfhr4mOrmNdXVp5LhQqIELbW54/z/8AWpT3fkB6oLCCFpJ4EWFlbcqbeSRVbxV8RpYNJjtGd53gQrlhwCeoBz65/wAO9Ycvv6AeE/C34ep4+8YP4j1SOScpelILadv3caK38K54Ocds+vbH7I/Drwf4dXSDpuoeHrK9sXgVRbCMKPLxyDgd8989fc5co8sQOX8U/sjfDT7YfEfhHSv7GeQg/YYGJ8vkH5GU5xkZ/LngGvYfCOqT+Fv7N03Em+1QRzOEBOFyAfyAFZt3A+gtH+JOh2F9p1vqLM0NzIC80LZ288lh+GMde+D34Txpo2j32vXXiOG5tLyGScsJrOPHy5wpbb3xgH6E+lK19ALOgeNdMXUoNPW+VnRwCAfu9uR+B6jt7V3nxl+B3gP4z+Boprq6ka8R/wDTWW03Rr8vBbnJByOcnk56gExyqFSzA+KvhR+wr8DPFUfizwN4t0Dw6uuXOshPD+vQaAiXMNqYk+WO4aIMp37uRu7gYIIPz18W/wDgnVr37NHjDTPEPh+TWLjw7ZX6XJvGt2kkWPcGSQSAAY4XlcgYznHzLppLYD9X/wBm7VrrU/DOmXdzNPf4TGZDufdnBGT0OQf19K7H9oPwv4A+IPgXV9DuZIo/ED2zpA8eUfeVOMNxzkjBHORxkj5om0kB/Mjpnwt8eeMPjZqfwx1mdrex0ieRbfWJkHmNbDG1sE4OVdOQOo45I2/qJ4U/4JxfCnxD4FtNP8V+G5727uYAI/Fuk3s1teI7gZkch9rL0+UrgZ4x3XNaVg2PQvhV/wAE4NU+FMsEnhZU8Yra3JGmN4ekVbtkOApuomVcvgAHZ8vAOFwBX0trlz4y+Gl1p+hrNEsjMRNbwja2UySnoSAG/I9c5CcruwHcaB8c9C1fSrzwv4hvjZ2MxHnefkSLN64IyR246c47g40XxO174czaZJ4J1yQaLFdSSXmv3MzOu1fmAKHAwckH0GAAOozcencD9CPhz+0v8H/2lPAb+B/iReaK2qaeRHczQLEZg3aRSfmVty8HoTkEA5z4/wDFfwmvhHQJ/DnhW7tPEfhtrUmy1FGXzGQjnzMZw2Oo4Hpwa0pycXyvuB/OV8VhL8N/2ptD8a2kM2gS30tuL2Z12/6Whws+R95ZAB09+4JH9kf7FHj3/hYHw98KancFJtZSxQXTKNxmYN1z0Py/nyeuampzLU5ZrQ+/bk/KGAbPbbWeoxjcnybs5Lc1PLd2Zzxlc8/+NULT/DfWFAJTa3GeD8h/+tX5Q/8ABMC58v4ofE7S87oLHxnqwiTPzpuYlVT6/vfy96iWxdrp3P2q5O4yEKyk449O1MC5wSc7XPyk/wA6vY59iZeEUu3yAnKsKh+8SST9c9admkIsKdhJXBwc5Izj86Tdu5yP+Aj+dAE33wCAc5+UAdfpUwRlK4I3sSQCP0qJXvYCS8vbbSrJru8kWGNGOGkfAz+P0/Cub8R+KWt/D8N7JNnSbO4cJdll8iHOSc8kYPfr1z0NTdchpT3Py8/aV0C21y6aSD7Fd6eqNJDLC25VBOWXP+yQPz9K/J34leCXWdXvoFksYZAyTbOQMjJPHHQfSszaOraPnXxVsDG10eeG+ht/lCwqFZduOCP/AK/WvG7vxLqWmSiVLa4khJIkO3AXHfPf/PvQXS2J9S1X+2dE1JNN1C3h1BrCY2CyN924CnYGHpuAz9D7V5rbJqMOmWkero1zdQpm7mxwH7t9O1BpsOhnR2Jt/m29Aa1ZLwSWjW8y+bGBkJuwfwzQB3P7MtzZ3fi/Wrbw8+qm/nvil5Y52F3UHCrnjBGcDOct7YH6YDwrqF1p93JdWME8NoxWU3iqU3jsMnDdumR2702N9jwPxLounzSSW0EcNm0bFY4kPy544HbH9K8n1Dw9o1hOqa7rVn4ai8kt9quI2lXB+6WCnPIIx04o2HGPQ4zVLWwEgt7LUf7WibJ/tCK0MKFT0IBJOMep7mn6boVgzoq6mJFYksNpO31z/ntQTc9F0bw+tlL9pinku0jjP+iRwbi2PTuDXeSTRm3S6tTI8LgctGUZeOQVI4PUUjKU3sijZ6rfW0ji1LNlh5kWcZ9h7/5+nvHg/wAWWzRW9jqGkx3sOcGKRyHXPQZHIz+mPrWtPYjc6DxX4a8Ba3Zi6m8N3en3ECEre2Gpyg54xgZ9vp09DXB+GrzQCltBe6vquomCHb9ugs3T95nAMyHBGOQe2cntXZRVjCstLnez2Wmi3a703WrS9jU4ngkUrMp/3T/TPTHpWFKmWKS2/nxsMGIHBPuD68V3U9TimrK5saQNV0N4LyzzcaMGX7TYSL91B6E9D/n3HuU6yxaVFqFvcSNpL5byO8fPQe3P4flXq4RqM/I83EpJnncms2cuo217a6iEMTMCnmZUt7g9xg8fpXgHxl03VPGep6bFY6nYRNbuGeG7QeXJt5xu7HuPXn1BHZXSerMabSqI6v4e+EfEBmZ49E0bVltyyfYrl4tsvykYGe/APp+de6eCPAdq1xJLq3w18FIZ3BWyksoyCMdM4BJ7j6D1xXHTfNJly92J9VeGPAWlmztrez8MWOkRSqFa0tFzEfXb6Y7exrfv/h1oj209qLZ4TsIWSB9uPy6fhXYlyUjF3crnzprtn/wgirDe295cxRS7VliG7gtwT7c/T6AGvLPGSeIbixvr7SbOSeaKLetvH+7Vk9N3rjOPXPUda46ie50U1FtFXwLC3ijw+J9Sv7XQobDyWm03T7txdysOWj+6MHcGUk42hT3r1/4ceG7XxBriT2UMdlNPcqCtyCzJGW6HOTjjv6flyyi0jrh0T7nyZ4L/AOCm2o/DbS/iB4A+IWg6x4Q1BPG+oWdjYa8i3kGsW6MwhnxPCwicKcbMHGzHGNtfBPwt/wCCmniXwx+1RD8OfAHwz8CQWljdTatqniWTQJDexyOyzecZhcZbc7RMTgAMc7eDs4JU3J2R61P438j6k/a6/wCCjmp+K/D83jBtR8O3WoeHrPzWuJ7RLiCAp8xba2TlT0BOc/xZO40f2Wv+CwvjiD9n7xFF8R59U02yuLhm8K6rc+Fp3stRt/MZHUxJ5vkyZ2t82FHYrnYHCk6sHbW3/DGm8L9T4SvP+CinxWi/aL06X4SaGNKi13VhqHiS/wBAtI42kVV2+ZKzZXcR8oDZySfcp9D/ALWn/BSbUfEXgzVYksNG8eeOfh7oRvm13XtBC6ZaSlA4FvE+FmlXjLAYLfKGByxf1eUZK3/DbHTz80Td/Zt/4KN/Gbw/8ErjWPih4w1HVbK/hMelaPN4JtEuLsSgBIYY4YUI68+YdqgFjjBU/J2if8FBPjhqX7R09n4N8PeCNP0KTUBfa3qGoeFoftIijVfMdrhXVSf3aIAqs5OMOOqKOHkve6LUfupnuX7UP/BS3xl8VrW3uPDWiaZNr/hiWJtEm1WxW5COpA3rFIGCkEA5bJAH3h96us8D/wDBQP4wfDr4HWUHxVjvLzxF8TmuPs+l6CZWhkkhdSsksJyEbaQAAykjkAAFan2c5PzEtdP63PI/gN+3N+1Rr/xcbxb/AGxrPh7wf4YEj6XZ6VZQ2rXN0527MeWS52Fs+YGX5h8pOQmJ+0P/AMFH/iVp/jDw34y0Wyk8YeLZtfe3n05PDcd9qrQFy0sMPVlfcMlc44bgEblqdGTly+YRkt30PvH41/8ABSSD4vfATwTpXxW8LamniSw0WS5HhHxR4Y+z3XlWw3QGTCeUj/L8v7zfhhkcknv/AIB/t8+C/jl+yX4h8Hw+AfCVnpOuusOpWcFpiezWaPZF5ROGPMUhDMDyDkKcg4ckoxv6pjXu6s8++Bn7aP7MHjT4bfHf4UJoDadD8N/iNIUmk1GO6la4igMCNHhIkWNzHPtR2IYo7ZDfLXlHjf8Abd8P+B9Bnl+G+iWGnwwaPNHbao+jrLMqFGDjaAEQn5sgjHqTS5btR+f3g1Z2R8U/CD4C+Iv2hP2aPF3xA0bTtTsYdU+J+p3t34lWKRMQSwpgyEcmI7gPQH0bOPu7/gif4U+BOmfCT9ou/wDifq2g6HrHiPWCnhjw74s8uXzhFZRSW8gicYkQvIG4zjAzjjOdVt09VqtBL41Yzvg38A/Fv/BRPwb408A+K38Sn4UfDa7PiScfDhoNPhk8QwF0gsrNmjcTxrGJkZ8lfM27ec4/oV/Ys1oN+yP8EIZrKdDY+FZNL0ozQeWY7SyuGt4kkQjPmKkKhuB82TxyK8zMZ2wkuyX+Q5R9xnvPiH7c2i6nb6eh866tHWJdpO5uSQPc4P51/Jj+3NpnjC++MN8bLVdSs7G9gA8qWZlaGdR+8I6fKxG4Z6dOwx5eBmlcVCCclc+ePBHgWCxZG1p/7UvZMfaLi8O5ywyRjn2B/L04+z/h1ZaRpk0Pl2wWIKBhF4JHp+fSvRq4nlhfse1hqHtZ26H6DfC/U7Nks4rUjyS4Z1YAYI9RX3p4M1ATxxvgGNUBj2rtb6/r0r5jMszrL4X/AF9x9PhMDSkveR6RDJIAzOFVOCUZQe4wDn6Vha54S8N62Uvr3TkjvY+PtFu7RsR7YI9vw+grz8PxHi6Mved/uX6HRiciwmJhaOj+b/U4p/Ffj/4e6dd2Gl+KNT8Q+GUEh/s3WLhpfsiENgoDkbcnlcEc18AL45hPje8gM7pvaSWIM/Cktk/y6f5H2+BzGGOoKS/r8D5enksMsm4xVkv67s+If+Cq+qLbfACHVIL5Drer31laytFJ84t5JD5gGem5ep64xzyM/wA7Xh/w/qXivxr4Z8LaSj3WqeLNVjsrGCGPdI8szKoC4575+n6e5h5WPFrazP6DP+CrHwF+Ff7On7EH7P8A4fg0OzsPiVqn9n6b4fvNNVVI8mBXupZeMkFVYgdSzq2Rzu/mnVpOU3NtwM5bv0z+la4fW5i1ZkBY7uS3B9O9VXiLM21tit78/WuyGuggjdVkWLBlkzhQozk+nWvsT9jL9hn4s/tv614mPwm1TQ/DuueFFdbGXxDDMYmeJ0/eh4gWRvM27dobseTgVnVk4pr7hrTU8n/aI1T4vw/EnVvA/wAaNY0/U9e8E3EUdpp3h+x+y2FojRqyiNWO4hgynLEk5BJPUeGM4diSV2dM4749PpWkbKCa2B6aDY2ZMbVLKSf4eeKnVixJyRtxiqaTEem/CxtPt/HugahfxhobNmPnh8bGyv8AMK36delb37TPiy08b/FbytGv0udC0Pw9a2FpMnI8wqHlI9t7MMjuDyetcsk4rQZ6befBjTfjBZWfiyXxpofh278tI7i3upVGUVVX5u6kFPx7joa5vxF+zz8P9C0uR7T4iWGoX9rj7QbMmUOcj7uD09wMe/apjVdOGg94nglgnhzwz4osF1O1TW9LiulaVJVDLIo/hYH1/Kvv74f/ALU/7O/gZ45v+FW+DNLlQAwX1n4Th+1LgY+VmXPbPfB6elaczUdw0P1O/Yn/AG5PCnxj1658EyeDvEKafA7GG9ttEtNOW5ZY2ZVzHI2VJQKdyrjcCBgEDzL9qb/gqv4l+EXxX+Ifwu0bw5oFpc+BVtTaXNnHIQUkjD4RyjKCu7BL4BK53ZOANWkl1Fo2+yPkzXf+C2P7Ssmkz6Npr6d5GrQeXOkliFBBGOWSGMg4z8wbP1Ar8xp/jl8R734ieIPif/b/AIn8N+NPEeuG/vtR8O6tJbb3YfKrc5ZBk8MTySc5o5Wm30KurHvEv/BQT9taYR2z/HHXYNP2GKCKa4nkZVHGWJk5P5575rP8IftWftKz+OPCuq6j8XfEGq6fb61EdQ0ZkEcUy5Pztg5JBCnbkDjoCMgjFOD7MhPVH9O3/BQ3xl4p0P8A4JTeGteg1GSLxXP4fTVrS684pGyTToGWQ9XxFOSV/i8rjGBj+Ni5/wCEq1qe3k13XBE8SCR4bHTIrePeQDtXYoBGT1/+tSpxim0KekUas1nDEkX2W8uoERgzpLN5qOw/vA/T/wDVRe+ZcA+biTcV4I6EdOPy/H8MdMY8qTtqTGV9yqEgUtHIJiVH3VuWXn0ODT/DdnPoXiTStW0a+uf7YEkyW8kil2e5MZ8mPHcGQR5z2z6Agq01LZaicmmf2yftA3V98N/+CK+ub5tHsdZ1XwBquoXllbRfenuNMeGFEkPSSJJ41yMbhExGMk1/E7YSNB5KBd6m1i5ji25YINx6dSc1wQpuTuapdTYZgVzu2bx1AG7H1qOW5G0RyY2dNpA/L+dbxi07dSXJxK6WVpJBNHJa27w4JCG3XAY9wcf/AKq9a/Zl0Gx1f9pT4KaFqEezS7vx7piXwRFVXtftKfaEfjJUxBlx2LAjkDBOCUW7FNXP6Zv+Dhq/udE/ZW/Zx0C11ue6FxqGnwX7qwjneUsjTSErgBnzG3HQsfbH8kH9m2DO8U+n6bJLNHiSa701Hlb334yDx1BB/pnTXNC3YR0Vja2FsjxWllZ6e0hB82xgKfMOQTz29evoaT+y9OW4e6kgJmKAG5jneORsDuykc9P8gAbuNrqwpPoX7bWNb02EfZ/FXjaGC1H7q2g8cX8SqAeihZhjv0x/Wv6i/wDg30v/AB34k1z4garrOt+JvFul6bdW9z4VXxB4klunsrZbK4M0fmTszNF5oh2qSSHePPRduNSKULPUUZXPyu/4KZftB/FHR/2/f2gdN8L+O/HumnQvE8kFhZ6T4kdYISWIlIjJKk+YjDpkgADCgY+UtK/bN/ar06zez0j49fEXTlxgPHr7oEz1wY8N+GRUQSe5UlbU818W/GL4o/EDxFonjjx34417xV438JfaxoniXUNXne4h85AkoXL7fnUYbA5A5wea+qfA/wDwVC/b6+G2i6Tongz47Cy8P6RaJDYaVe+HECpGgAVS8RUkAADOBx1zya6LXWxV2j6a+An/AAWa/b68TfFbwR8O9f8AHej6pF4m1bEt6+iu8dtbL80rfNLkjAOFIIJIAxnI/oc/4KCf8FCfiB+xx+z98GvEelab4c8W+OPiDr0EN7c3cUcP+iC0klmVyEIRg0RVvlOQrEKGbK51E46GsXdH4veHf+Dj7456Y8NvrHwt+Guo6d9qeN7PR7a8j/c5+VEEyOFbj7w4/wBlecfOn7c3/BWfxf8AttfDbU/hfdfCHS/hzpuoWskSXstzFcysZIZI/MMke0LxITtEZJ5GeSazSlTlG70uGklY97/4J/8A/BQ79g79lr4TaF8JvjB8O9WvJoLRI9V12+8PW93bajOqIhebDE5+ToRwDjHUn9H7b9qL/ggv8b7yCHXfhx4Y8PeINYgaNby28MNY3pDjBVLi3jBUEHnaVOM+5qpU5qTT0Kty6H6+eBvhZ+x6v7K954W8E6hofwo/Zl8RaXJAsWv6kLaVppUYGRQSCWMYyqlgy4B4K4r8XfiX/wAG+/7JvxGkvPEHwo/aEsNCa5tluLeJdOto3WE/cEoliLRH7o2sN3oMdMZTtGz1EfhN8eP+CYnxY8CftFn9nj4WajpHxT8Sz+GIdS0XXdK1HFtJA0zxbZ9kaiN96DKhCQCpG7KmuM0H/gnN+1ZoPxY+H/gf4kfCTU/D7ap4rsU1rU/7Ss7uwtLUXK+YwMM7u+YQxG5IznJxgFgRqoD7+/4KzfGrTPB/wX+DX7M0Oiap4R1DSr+31TW9LuYQlmLKFJIo7gNj542kHy7vvEsedjNX4K6fLbzQCWK5trhW3NmCTepyT0P+fwqqbTTA3tMRbu9tLIDe9xMFG0ZJXIzj/P8A9b2T46/Cjx94I0TRNVvPCut6B4esrCGS51XVtImggIdlVcO6gfMWGOmSRjOQah73Geo/s0/sGftCfteve2/wdt/D9rZaa3l3Ws+KFmSGaRlDGO3MaOWZVYEkjABGD2r9AvC//Bu9+13qitban8Qfg1prSSb5P7S8TagpUnr/AKuzPpwOKwnJJ2A/e7/gkh/wSI+Iv7HfxWuPG3jb4peEPFFheaMsWteHPCtjLtlZIyluIsgZK+ZINxAOGYYLFSvmf7Y3/Bt14v8A2h/jp43+Lng74pnwZJ4+1SPU7/QtXsViBv3jUTTR8CSN5Ngdo3i4diQSCAuLZUWuY/L39qr/AIN+v2kv2RvhH4q+NC/Ezwd410HwHp73eraVJNNFf3FugJfyHddrPgZCnbuPAIOM/A/j79lz40/CX4c2PxO8Z/DvxZZeBL541bxkujTtp9ujnCSSyhPLCZK/MGOMjIAIJ5aiXK0ehRlbY+fod4Tc86uGdtmwcFc8Hjjn+lSyg7vkBGW4OO3+RXBOPNI9+i2khA3ysvZu47mkPAHJ+pHFZxgup3AFypXdxjHDUdMgHPpzUpe9Zj2F64Gce+aY2OQSfm9BRezNotEJJGR7etQn5huzk542nFTsaNqw9OScDb0BOeKnUkEKQfxpmFQv2z7XG0kAY3DNeieHb7TLbeL2ZoRjPTO7/Oa1itTBp856DZ+N7G2JSNxtRx5bZIJH0rZi+INvIXUyZJXATdnP0raMrI8+vQ3bOe1XxKbwSqWZMjCDdxXkt3dkPI8hbduPU5zR7RnLGm4MwZrpjuCluTgnOcZrCunZiucnYRz0yfSri7luCiV9zcZ3bRyxGOnvVbOS3BYNgfKMd6rY0hTfQoNjeSCFwfvZqu3zkoEZ+vJOP89KRta8LHM69dPDA8UafMV5LV5PJ5ss6EbtqyZ5PWtIStoYYiyifop8B9L+z+EIrhmKsOdgGMk9civd/Dk6yeI9OhwVJvOrdDjsPfg0+Z3sf2X4M4KNLhKnNbs/RbRdGe5gscRExCFNoPOABXr0afY7ZEiQjYuAq8ADjiuDMI2oM/pPKJWsmZF1dADJJ5bDLnmuavr5UY84x93c3NfA1Fqfa03aByF3qbPuHPBPJHGKwpbhjlwxBz8vPpWDOulPlkZrTbywDkOpAIzjnNTRXO4DD5Ue/T/69YVI+7Y6VKxqQXJZFHzdcAY6gd61op9qEAnnqQP5VMtHcuUkomjbXPzAc7s8Fjx9D+FX0uQSQSAMDAzjNEGomfMBlYKSVIA53Z6Ux52GQ33R3bsPrVOKcCr9DMubvaWwdy9yBisx7gsTywAxya57W3No6oxLq5K42uec52ise7ncAKJO/wAoz39P0pJA/iMi41fgIASw6YxVM6gGITOWz8oA+b/PFNLXUj2jlsdNoOlz6rcJH9yLePMO3n6fpX074f0uz0a0RVTEoUZk9KViHdtm/wDbiXUEgLuG0sKnWVThRx8xOcdKR0x3SLUV8Y9wBJHbiri3SsfmYBu5zxTNVLWxKdQ8rmRzsx/EelZM+uBd2G+X69aTW5Ss3YzF1Sa8kVYw21X+8o6/55r07w/ZfaFSNVbe2M8daa2Maz5Vqe0aVpi2MKs/zSZw5ZemPSugkuVZFXj5GPzBcf8A16TV0edUUlMyPPfzDG7HYWI3Mema0IxaxxgqyZXHCDlvb9O9RLYwlFxehz+oGe/lMajZEoxnIw3+eajayjMaphQvAkJHB/Xg1zVKd4tsqNBTTT2Pz+/aO8FywtfavpVuzywt/q0XgAmvlOzu7nyQrIyykfNg8CvisxpKFRn8l+KWVwyriiTjtUV/61ZHcl0QysJODx3JrU0y2nmCOyNu6p8teQ01qfncdjp7fT2mYb493I2gDv0rqLTTYLcsMfKAOo6VxuV726G0Y9zYV4yrZ4XHGaovtX5lJznAUDmueo3Y6oR6mtZnaiuWA3tnA4xW+gPlFmVjkdAcfjWa2L2Kcy/K7AkKo5yO4rKkIXORyoBUEdTWU5NrQpJ7mK7qWL4OFY9Tx+FVGkVsqCdqsCAP8+1KRtsrEagDb67icZq3bA/MS2DnG3b0pbAWQrnGBwrnLY4q4v3BuHG7FOyARgdpAHB4yaa42o2MsfTOKWgFL5cqGHU+nSrsGWCkNklx2oGzYjyoChSrDHVqJArIc5G08gdRVRaUhGPNksxViD7rnpWXIoC4zu2tlv8ACtlqBTcqc8fN049qrFQu7kZ5GMc07X1QDT8oJI6Yxmq7Ha5JIBXGcjj8qGrD2IpM8Hk47gcUzO0ZAbaxIGe1K/UOomAq4UHI9+PWmxlhkkEkHv0qEuVsnSzJEHPTIxg5P+fSraR7lwozjHzKOKqxM9mWo+GAP8JH3TyK1Ii0igk8AnIxj/PataautzMnTOcHHfAI703ad5UDHT5sf59K1vbQRXuxtVecZ68VivuDHaehy2B2pDW5EWBBJXv8pBz0pwyuAFByAc54/CmtEBcib5SoBYj+HHf0NRSNkFBnkdQKuL0BK5nToSpXO1gffIqrtyp4O5R64J+lXsxFViFYLkMdw+QHB/H86hZXIOAd7Hv/AHaa0YFWRcKMHnJ7dfeoWwpAO7cBklT0q4XVyKjsXY2QgAHZk/OSTz9K0IpNoUns5AGK3d0jO1jRRt4HIHPrxVu2wWIIJHqoojo7Gbh2Njf8hVfuseueTVKWENtYg8n9K6oyb0MrX0MvbidgmVVTyccUJGxc/L82MYA6D2pxlDR9TGpEPLU90PJL8dc9qgfT43ZgzL0B+Uc0RnrsS6SMu50+FCCDk9znaPrUHljgDgY6kVq5u2guWI0w/KBz1P8ADUElntwWHzZ5YZ4xSckzN3UitJFGMGMHPGTnjPTFQkDIQK+Q2XIGMZpP4b9Coq6IunDD7h5Gegp0YUMQSuAM8jpVLsaXtoa9tGd24nC8EcV0lsGIAQ5zjoelYSbbsgsW3+YdMEZGNuOgqIupxwTtbqrdKcUlqEWm7GRfOyoWBC7c5B789K8Q8ax/MZ27H8auMrzsyZ6o8slOW4G7JxkGvTfAWWWZQB8rDkD2/nWydoXOaMnc9ltGeN0B68Y4rvNGkt4r6E3Cb41+YeZ0B7ZrPa1uprFHcfGS60m88C+FtRhtPsWqebJD5ttzn5sgOvH8KseO3PGK+cdPuVlDEZ3DAdcdP88/ka3i0oJhSThKz/rU0Q+N0YLfNkdMn8qliBjwyhs57LknHasbrmbNb7l8MSGyNg7cGs68+boG6YPFLeGhcNJHOXRyy/K/3unas52HcHIbHTn/ADxSiuWVmamVNkMW5YZP3f8APvUQTcScE01bmAc3AUEDdjqOn1qaFwMRgc/7QrGpbn8hj2O59rEbMDnb19qgD4kDYG1TgjPb/IpapeQIez5CoFBCnPBqVo/LUnrx27CoqK0FcEixagOeBtI9/wBf1rbX7uc5wMBR2+tU4pXQWsRMCGXODz6dPrVIkvhCPl54zT3lp0BaEbxlF4+Zs9xSHKsuDgZ6bfapdkHqIOSScHDDbjjn0pjRoWxhjuz/ABdKTQipMFRMj7ueSB/jVGRQ4OwnPp1rSMWncaV3YyJ2c4Xjg53Y4pvLDCJltvBC9TWqjcqSsKibGU5PzYBNXVLLgr82DjaBzS1TsTyOJejPmKcfxdQ3tWjBgHAJLHpTirsly10J8EHcD8oOSQvakB25YAlehOehFJaGctCFtvOCeWOGxxVQ7i4GDkEDOOn1q+V7E6DGyuRg7c9cUseScLnJA7Vp9lWFLW9y7ByQHDHP90CtEqiA/e/2ue1O19BR0RSl+Ug7l4JwB24rPdepDA49BTvZhKKMuQ8kbTtzxk45pjMVA75blaEluZbRbG7cKxGTv4ODz26VXn2nJx8nQ5HSuyCumjkktD59+JO7zPLTPGQmD1FeGWw23CgL83mdMelfpHDythEfl/E2uKseoaHHuCNnBQcKR19jXpmmOqzRFlZiSOVPcV9A9z42pZPzPpz4ffvZ4vmZW3AZz2xX6I/DWOOK0iDN5u3GM96+fx8rpmLXY+itNjEu0k7NhGB6j/GusgBIIRCMdDjivFvYy5TTjGMclWUDd/X/AD7VeDrg5BGByc9cVyt3ZtsSbtx+Qk7gOd3Sm8qQHJBHqODSApTK0qgxrzvzuJ9DUjuQgBJkY4Hlg9GprcAjWVkLSr0b05FaMMnAVFJyOrHH+TRYB0byxlY1HyFj94dvSraDGVYHDthhn9aIvQBuzbuVTz6Y602ME7lf8gKeqTYAfNRVC9VboTT7eL5XMgy0mOoqbatgTgSBmXd8h+8NuPwqKcqpjGw4j6Ch83QBsUgZXSQHdkcE4AHc5qMxeYQuW288kdaGBGkG1HGPn7f/AF6cikqq43Mv3j6+1PToBci3bx8vQjJx0rVUHCgnheT6Cj7VwLEEg4ZsDnA3Lkk/5NXTBI7rIrBcEkJ7/Sr9o1oMSP5d7ujqgwTn19qcpV1cKuP97sfanze67iM1olX5sfvRjhj1/CnSThW+VS7s2WCtz9T+lZt6jSuTxMkuzLFH7buuKteUkxICnEI6MeT/APrpbiIZkyrJuI6AYWqkfmRZXY3ysMt60m7SsOxpRxcgRD6rnB/zxWwke0DKAk4GAO9OMb2YWI7tWQINnznuD2rMkBMjIql2DH5V6VnU0EfpqzIWGVBLdk9vb1604EsBkgcH7oxj6/pX2rPlyxGS2MnlfQUpAVskenAPU1PoA8Kpxycn1NIwG0Dv3LCiLTjqA3qRyV57CkfG0nGSDyBVNWAARyMdTjrTvQ4bGeSRxSegbDW4w3UZPU+lRxlwTkNz93mnG9wLSnPUlj06UjMcEY4x69Kck0GxF1IBGAD0x3p0S7eCMtu456/Wp2GnYcx+YjbkfX3qx0XGOp6AY/Oge+wzaNy5BG1upHFWCQQFHY5+maDKb1SAjAIxgioWwwJOR83HzUGfkHzDacd+1OEmAPlGM889qYBncQAdh+tSBMYLAHIyCvf6UWsAJ1IB9unrTQpCgY59c0gHqyr1PO7ORQcDII28enegGrDlI4O7HcYHU1CXwQARuJPU8fh+lPYNiPzCDncNvsOhqeKRRnrnIyNvWkCHcHdg8Z+Y56U7GzGO2D9Km1rhsRlwwIADZOAQKWPc27cOfQD0puOovIibK5BU7W4yPUVPgNlAdnA4z14rLpoEroTbjOCPlPPNSMmcbQNoPWm00VuQtg4AIUDPUZzTsHGNx3Y5yKWwldEYDYIB3ezL/n0pzO+RwdgUbj2pDegR/My5x19f505/l5JG3v2oFa4gyAVAPX+LtmkZtvUN25xSENTDFiW6L90CpH28CPcCo6UNsCSFvLDKcncMHeenOfzp4+bcOR8x4A6UDWjEkYR4YA7gOMiqzMXA3HG1jjsaHoIkQEDbk/iOKexcAEEKRjJK5pXtqAmF3BsO2DyE70MSpXAPXnIoi20Nqw7djBAHJ43H0701mVFLNuOWOB2/GnJRYhA/2klWHO0D5Rjgf/qqvGjpKACAGxgkdvWmo3WozQVX2q6bflPP7sNg/wCfrUSvsk2sr7hgfe4//VT921gL5XBD4wwIwelVZ5toZl28Zz7VVOLQWPOfFWuNaW8mxtvbexznrwPyr4/8UX8N/fySiYyrkiRm75/yK+kyzD3lciXY5R2eN2wFxt+T64pvmeVlzJtYqN/Havo4pKJk7XLi3Toi7CEbdlj1wO1dxpeqslskczqWYgK+3vU+x0Eddputhco/VcHCuAx+ldzpOtlnIViqgjaxfgHNTHDqLKukdampLcQ3FrsNw8sBWO2iHzF+ufrxmvwS+OOialH8X7zXbK0aOGfUPJ1Nm4YAAAOT6EEH249yPRwlPkmkO1lqfTPwYu2i8QaZpVxcu2n3sQiuo1fbkNwMe9fkt/wUc+0/Df4n/wDCRaMLuC30rWmGjpHBwWmyCpBIzkKBg+/PAI9eLam/Qnsjvv2ev2nNJ8XeHNO8OW+rRxSahbD7RYwzhnWXkbTGDlTkkYIz14Pf8yf26/Eb299rH2dDPCBIDuOMYyCB6cn9K6qOlQJNH476YPNYtK4ByTsC44Pauut2ByoYpuUKecEV2x00Y1d6HRQykqqEbQoGcHqOlWJLkjy03AneAhzjnjiqTsgaa3PefA/7PHxA+KlpH/wjsWnNDvUS/aWKng84wOuf17iv1u/Zb/4J6appNzpGuancSWl1b3Mb3EVrG0UbNgYBI/DkA5wOhC487E1FH1OqnG8LM/Y3xTr0fwH+B/iTV08u41i0iVntIJth8pWVMLx/ddzn0Bzgc1+M3xI/attvi58KLnxPoGi+KLbVtQv3iitNXtlgXCkgup3ElcrwSATnkLivPnWXUj2bpvzPxZ8N6N8RR4/8RXS+HLiXxZf63Fco9jINqCNUW3G9sEKgiUDkDjjHOP6ovg34p8az/DCK506xutW1dbZTcWjzhcjqeT0OdzdOSccZxWDlyq4Wd7Hyn+0R488ReOvDXi/QXtG0TUrfw9dW8cSM+WZkbGWI+VvmIGD+IOSPwk8PfswfEfThJAk7yWV0WaK3uIWEibjnGdvA56EDHbHQZe0u3c0pwudfpH7JnjC7vrG4lvYJobe6Ek9vNbne/sCMAfiD+Ffsx+yJ8K30aONTZRW0luqBnRcAEcYH5dfWh1oI1lTuj7B+O/wBvfG3hKzk07WtYtdRsHZprDT5gsEwK8bsYJIwcc4JbPZTX4o/HD9grxlrWspq0MlzZxu5aa4ltElXcB3wQe3v+HBEe1jF2ZjCm3Kx6r+zX+xT8UfAviPTPEGrfEBNW0OC3dZvCtj4NNrHubBEjTPOWJHsuME8cjH7S6L4Evn0zT4bIrG9rAqxrIOD6ZXPrnjFXOpB7GqjZaH4m/tx/se+JfF3ibU/EOhwfYUfUi9o3keasbEAMBg4wSM98ADnpj80ZP2RPi7p/wBpYxpfBYyxkWxZF3dcYBx6dxWlOoo+o+RqNzjX+AvxI0nVLSO98MzTGO4Buo4i25kPXAZB+fT+n6afs/8AhlvB1ktuscumw3do5ma8j2pGxwTg4Hvx1raU7oSV1c7nxN4r0izupFe+tzJBIwWaJs7sdQPyr59+Iv7Tuo/DWxs9Y0mY6lZXF9Hbz6PMmGmDEDdGcZVlHzdhgEHA5GdkpEtJnsvwm+NV7411yyiuI4Z9C1FUWaEweU4U5yGU8ZwfTjB65NRfGnRvEnhDU7hfC2no1sl6GMMhKN5Wf4T9CevHGMjghxtdi5InkuufGeTSLt9M157i1M2BG0tsSvPIw4HPr1/PBxmW+s6fqbtdRXaSKcEsJCPxoS6mTTR6oqaZrHhyWxv2juIo4gUw3G4dD/n/APX55oemaDZyXVpc6Zam3uFIkMkOR6f1/wAjIraIj5W+PPwYh8NXja5ohgWxvYI5o4Nu3CkdB+R9frjBrz74T+Jfs+qJpMyiKUszK+OpHT8etbz1jZAfS2oXVy1pI8MgdwCWZB0HfP8AKuP03RJfFNzJZhZXhjyHdH53ewHPf+XesWB6h8NvhtqnhnxAv2SS9ubZm4jfIUA/xDjg/wCPsMfeuogaM6NayyxuLWNvNBIXBUHB9ev8uvWoqX0QFvwv8Tzp+rxaLEj3t79m3s6RhlC5wcsQQDwOCOfQjNb2m+ILq41IWOp+cfM3PFfTr2JyRn+E8k/5NYxVmwOV/aI8GeL/AAj4Pi8W+Hna40y+j3zMkv7y3OP5HGfb6EGvzF8E/t4eL9It540sLxJ7S7kttUj1KENG0kfDZ+b5h26A5yMCqS5tAPorwr+2MniSKPU7OGKxv/u3tqluAiv0+UseRz/j3r7b+Df7U39s6Nd+H9Xu7eKScDy5LaQbcDOD6fjx7dSKHDmikwPXYfFthbXltdWFxOjmXPmBuQvfJH48+3tmvrbSP2k/DXiLQj4J+JVvpV7ZW1hs0/Ur+MGReOCSRxyPzyfmyRRayA5H4YeKfh54KZrbRdS8OtYNcyNb2iNiPDMSAM5GAD0zgdOnFeFftVeJdO/sG41/w5PHHPDbSPstnH1x15GCO/p9a556ysB+KHwG8danr/7Q9vf+Jb1bG+uZDC1vdz4DZHyqMgZOQ/1578D+j7wxNd2Xw90e8t1VreGz+/5eVYYDdc9PmH4EevJJJS0A8vuf2ldb8B3k7F4zCoYwvJGBhfUjrn/6/uK8H8V/8FA/BNy954e1Tw3oOqa3OJA2urooF5FvPzA3HHB54PB57AijlA8b0HxP4C+I9wi+Iru0uNPudUH9jQ6RdNHODlc+Ywz7jb0BUscdK/WL4cfskeEPEXhq2jsvGF7YaXq1sI/7N1OAXEqEjGAQM45+o9TxlPUD8Yf+CgPwf+Nn7Bvxk0jXvBd3qOreCLnQYbu1120R1ga4MzeZCwDYH7oRsQexyMgbl+k/2QP+CgPhr4mX/h2y8YGO3vbO4jOp6feOHRnVh/C2R19vqMg0NaeYH6pftLfs2fs3ftPWXhjx7YJPouuwXn2uX/hGrO2uZpZIlypBnR4433qpO6OTP90EBj6n/wAE8dBu/BOmax4Mtbi+uP8AhFteW0gm1V1af7NgMryFFVSSG52qqkngKOBMJe6c1TQ/X+8+VlTI+ULznrxWdgNke/3j/SnJ2Whxp8sjkvihCbn4eatEBllViAB97PYV+PX/AAT9hbT/ANoD4xJEGtp5fE0git2AAwoLK+PRg5I7mog7ysaSdkz9w5wq3Tsv8YUl25BP/wCv+dVG4JGCWDZLZ6VfNa5i1ZisQw+f5Tn1/OmRH5zvwvPQdfrS5roRYBDH7/y5+9TOmACQM9x1p6sCbdnau30G7OBVhUd+hUc8ZrOb94DnvGmk2Wq6KUg1WOLVoomSTSpwQJEPO5WB4bnI9Rn0Fcf4G8Pzt8MvFlv9mfXJNO1FF13w2JAQ1ncb/IkjPVW3QyBT0yMEADFZrU0p35j86virocMWoTSeEZtX0uxZSW07XLYxjcCQyqT22DIHHBK/w5r4g8ZzvE89rq2mKd7MIbsykIy/7uPQ/wAqDaWj03Pjbx54D0mZp7/S5Usrkq2/7I5BweOR+H6fSvFXuXsmXT9atU1CGZSpmjO3A7E+/bP9M0GsIyasZNx4Ngtnl1CyYRJOcm2Mgcjgc/5/wrhNXSWAz2sm1XTG4KOvp/n2oLbucfsWFzvIjyTyy44qpdSLsIDZJ4PzEcfWgR9Efsz+J/C+l+I106CCz/tOSd5bnyTmeSY55PU5AXgcDCn3r9B/HWs2GpR6fPNfX9mkFkkcdskASFsKOuO+R9Tlic4yRt3B7ny5qmjeXqN5f2q3kDlg4W45UnH8HqO/oOnauFubJGS8+1WguWupN07XR8zpjgA/h9BgUA9znLrwxqbxLeaL4feSZGzHFGMLMvGQPcAfQ8VAt6lpKwk0m50qaNQZ4GBwp9Pm57fqPemEtEdf4U8Z61/wkGmWVtaQRWk4kH2uVx8rKPujPByAe/p1ycfRNzpsUmHurqCO7nyWto2Dbh6gjj/EU9jGS1djlZ/D6Q3TNbsSNwKp26ehrp9IijSZg0hglRchJAfmB549DwfyrSDtoSereFvGWj3s39jXup2ltfStiBdRVVRgOoBI68Hg9ckfXt734cPr9olzpnibQLCCMYkt7m08qRmB5CPwG4x9Dn2NdVPSBy1Ir5HH/wDCv7xL4Wt5BArQMQ00U48vPHIKnHp9eK3Ifh7cXnmBFuoXgHySxTMYyx4Axn/PFddO8ZHNU0gd54R8O6nodvPa+JIIbq1umHlyxNgqDnOT+I//AFHFReJIZtK0k2unSqNOh8zZAuGwfp/nH417OEi5K/Q87EqzPkLxJJLYGe5Vyys2WRFxjH1rynSPGN3c6leW9yWNuJ8WqtGA4X2I+nrXdWjKOjOT3Wj6C8C6hqCXsElkzxpERhA2Ofp7V9u+HNZvprKCbV7eJZNoMUhXlh279eh/I1yU4WRbu0/I9L0jxfdWuImlZraNSWAP6D8/pzXRyeLGdDtMBRxjch5/xzWiVtjNPWzOd16C38RaVJaXUaTvhsyr94Dt0+g/GvPtH1HT7Vjo7xSCa2ysaSqMMo/MdO3ofrUfY1LhfYyb/wALaWtxHPo1pb2mqXTlZCEAU+mR649Ov4CvdfhH4XjlvY3tU36qtzDHuAHyyBwOMcH/ACK5Wk7nap2aa3PnbxP4B/Zg1T4lfHSD493vhjU11HxFfpplgvhGaeUTA4/10ceYmBBBYsNxDfNjivy/sf2ev2TPCv7RviLxDpvxZ+HPgXwPrOhJFYaT4iSyGpQzlWSRFUzLJNC4jicLIBg7gS/8PJOKh7z2PUozhFyj1SR9SftjfCH9gPxx8LPDV18LvCWieGNfDxA6j4Ymsrewk8vBZ59p2zxsM4DjcCQ3ynDUfsq2X7F+neC/Enhzxf4u8C+IrGHQra0tfDOlatbT3Uc6IVYSWxx5XzNj5VGMkFuxcLKPK9zaM/cSPhq3+D/7PvgL48+JnXxNofhbR9f1l5vB/hN1nvpPsiqv+ulQNHGHbzNis27YABnbkfYP7aHwi/ZG8U/DPwiPB3gLwD4e16Wz0q71fxrptlBbyzTRPFJMkkaoM7wHyW+bnOSM7yro4d7v52S+7/gm/Mk9PI7n4H6N+wZF4Bn/AOEtl0HxfZW+mS20mk+IvCgmuWuQCI2hjZWXYDnLLlVyAeTz8TfBPwX+x/4H+KmtHVdZ0LSRdeLZ4fDPgTUUDS38DNH5bhYUYYZQwCN93byQgApcyXN2at/X3ApWuj279tj4WfsreM9W8D+LY9fsvhv4c8O+JtPfS/s5nure4eKG58yzA83arHz9/c4iPb5x9MfD2L9iHxx+zpq/hb/hEfAnjy51CGSOy1/xOtvqIWWMOoeFSz+XKjE4CBWH3TgnBUrKKTCTbg7+Z8jfsgT/ALFWg/GHT/CF18RYfH06+Kpnm8OxeGHtkW281nFqpn+RiABFtBycH5RghYP+Ch/wY/Zpl+NPw2+IHwD1Cz+GU8/jeG48eXmoXEK7bBkeK4iiwW2gq+XOSSinB4UHOf8AvFltZX89y1GzsfZXir9jD9mf4u/st2Mml61pmq/E2wspp7XVrGATzpbrESBK64PkvJtBABK5JA7t8Z/sX/8ABPDS/iF8IR4a8UX0PgG0eXUJbfSPDXiBmMcouJY0UtFJuZGADAMSqhlGDwpmV5XXR/1+A7pLU8x+HP8AwTK1PVfF/wARPAtzqOljw54bmk3R3dpIPtkyswhMsMbq0jIQ3zbiinkK+QlfNn7RFh4B+AP7OUPgF7IQWUmsa5Y6nJE266kv0unhkhMr5YYaTYuSAqjgAZFTB2n+a7jmtGupufAz9s7xp4C+Ai/Arwd4WuvHet654eOn+H/CvhDwul2bCJYPLjeZ4k/ebQF+9uZjljxwfkb9n7wn+0R4D8HfFfUfHuo3vhfwVoghs9Rtbu7/ANNhe9kEDRxzIcqDJOv+6CR32jla5YtvVW/UG97bn7J/su/tfaDoH7XPgr9mr4b3jWPg+0+AKxatb6DOI7BprVLkjAGA7ZlXc2SWLgnJ+av3i/Y91bUdQ/Za+DF34itrqDXbrT9auNQtdRt/LuvNk1e7y8gIGHYhic4Oc55yK8bOZOOXVH5L80Et9Nj6QUCGWN3YIiyKeh7c/gen41+TX/BQz4EeFvEOg6v4z0XQJdJ8U6bBJc2UsMm6KZUO5kHTr82ASQQR3GT8vgas1UstTooRbep+GGm36SmC4dFeOeJdjAYIHH617t4PvchMhRuOEJPIFehKpeNmfRYaEVY+2PhbrIt5Y4Sidsy9znufev0R+Heo28kEMbsDKuBH+nWvjswqyc2fY4SC5D3qA+aUDMo6EDp/ntTbiSMgwllUZPOP0/nXjTm02d2x4144W5ignERGXhdfLUA7gwI5/wA81+VvxJtda0zx3HqumaY91ZoESWOEgsG3HJAzyOOn+R9dw3juWbpt20/U8vM6ClFu2h+L/wDwUJ+NzeNfFk3hG8/tLQtP8H6mfM0rV5Fjbc6B45mUMeGRkcDJwrjOSM1yX/BL/wCGum/Ff9sHwFrY1Cz1vSPhraPrOo2tnJ5kcEyMBb+Y33VZ2DAL14z6V+lwagnc/NJe9M+yf+C7XxtsfiF+014S+DXhu8WbR/gr4CFukdsc27axJsSbGPvNFB5Sk/3mI7V+DU9gYtuwyvziTJz83f6V1UJe7bzM5lNldctjkADG3piqxzsJjO75j82f0rup2RlYzy01vKDEds0hKx5GTyOmPw/nX9d3/Bux8Nb3Qf2fviH8RtQ0+SGW/wBGuLy213lVZmMu5SccN++hYKcZV1I6Vz15tq5Xc/mf/bF8U2fjn9p/4269ZzNKiePL2GSUAkyCJthII4PzK39Oea+dRtVSBzlh3zj9PeumnL90kLccrI4KAleMZJ6VYiKj5M5Ab72eufSqW4bHs/wx+EHiH4n2erXFpMNI0uzSRE1KRsB5E52jjP8ACckdBjuQK+fb3KXDSI7usb4STaASVOOfyrF/G11E9z0TwT4yvrAzW01wzW04xImcEknGR3z0/rx0yfGD63pGqSW8eqz/AGS7TfHCcqxU+/0x/wDq6KMUoyuhnAlnbBZj5qNnLHJ+tZ11CJIn5YBGJVt+MH8/p6U4w5roR+9P/BHzwSlx4f8AHvxEu7Jr+HwxaBdOtVh+aW4Zd5wc/wC4M9ie3b8fPjT4rk+IHxk+Jnje+tNk/iTxjeuMEAfZ4n2QgZ6gBOD7+oNGjqeSH8MWu552uVJ2lFXOOR6f57VFMWkYcMGRuCp6H1pqCsw20JWVim5gx+X5cHA7YrqvhtHFdfEfwJYzF3gvfFllBNbxH55VlkVAgOOMk9aqzox8wa1uf1h/8FZ9SsdP/wCCUHw40+KPULVf7F0Ozt1uFAlmid4VD7R03qNx/uhhnpX8hVtc3FxHC06+XI0QzleQcYwaypdUtGDT2NZ0DxhSxUknGT/Oo2HyBGLEJz8p5YY9a6XYmS92w0BFzIpIYE4YnIzXTeAmiX4ieBEvIFe3bxLC6mQfL5oPy9uhz0qUm9EY2tuf17f8FFfF3hzRP+CQ+ueE9G1GDUbiHw1HbzRtcrI0kouo0Ey7c8PGokAB4DAZx1/jks52bbuXa7Iu8EE/NgZHJ9c1jh3dvyOnzRZ8yVgOCzDrgcUhRsh3BwT9w9a0skxa3HSy+VESr8HHGPT/APVX1D+wloem61+1F8JtZ129j0vTtF8RCWaWdwUZl+7x2IPJHPA7kAVUorkfkVsfuf8A8HDWt2Uvg39mjwJJcaVcJBNbahHqelXiybytv86kA5baIIUY9B5kRH3hn+YmRnublppSXaVgTITjP1rlpRa18zOWhoqVjAjA5Y9M0ROnG4sQp5Cnmuu4yiyrLJO6yY2xYUE4GcYr+sD/AIIG+GtJ0v4RfE/xn9tvRf6faXdrLbRzlbdobiBFjcgd02zEf3vOHdVNclZWsRT1ufz0ftx6l/a/7bv7U+qbZXtbD4i3dlpUpb/WKsjFwT1yC3TsGr5dUuCDgo2QQuKcFoXJJyLMDZdsYI2/Oc9P8KsGUACPGfnJ+YcVvTnGT9Cm7n1t/wAE9vBD+Pf2zfAWmta/aLLSNCnmcqMhZ2lURLgnqxXaPrmv2K/4OEvFdjp+q/sz/DTSpAJtPluNSlt7YBY1tY7VrfB9wzqD681zTkopPzCMrbH81srSJtUDJ4G4jp/n/GnDJ3mR2G7AVScZP4f/AFqpfBa2xSvqJI4FuUaMPGwIKygN275rpvhtBdX3xF8GeGdEgNrc61rFtZ2UEUKrsmmmRUICjIwxzxj+o6ErxuzVu5/Vn/wVVvJfg3/wS/8AhT8G0u7yPVPHr6VDeJHJtkkRJo2PlsACrKtuuD9cDA4/lt+HHxd+L3g/RILfwz8T/iJ4LtNrgaP4e8YTLDEm8gBVZmwSBzjGc9ADiuK1m9NBN2PcPhd+218cPgt4vsPFFh4/1/XNXsrh5oNR8VsuoTeY3BDysAzAgkfMSMHpxgf0q/8ABPz/AIKY/Fb9onTPFPib4yeHvDieEvBmnuL7xLFZfZYJGSNnkBGcMEVDuYDIYqDk7gudSnyq4FP4m/HP/glv+214quND+KQ0bwl4i8N2R0u2PiW7j3Kiyu26Nzv3xFmcqCQAcAjcCB+If7Sf7Bnww0v4t23w9/Y18Taf8Q5tdjMt7pkmsJNDZmeTFqu2Mu0QcJIRknOOAoANFJqwHhH/AAyn8Y/2b9e1zxF8e/hr4n8K+H/DHhy7k/tyCy+12d3Pcx+TbiGdCUAEkqklyBgcE9rP7T37bXxM/aR8F6r8LtTsfDul+FNRmtjLcWEExnbyHSSLAeVgg3wxnC44BHGTmpLmGtGcN8HP2yv2lP2cLGPSfgp40bwvYwxkF3t1nABYkgBwwxuJPTvjuRXo2pf8FMP27fE06zah8aPE9pJkbToO2xX8ViChs5788/lzShZ6iP1t/wCCMP7fX7SHxE/a10Pwh40+MOs+KLC51eysxpuuXH+lSTHloIdhVfmADFjkkRlSSdpX6N/4OIv2sv2x/wBl/wDaZ0mP4OfFDxn4V8KeLvBUE040i/4t5xMUJRW+6SSm50w2SoLBcbcdY1FFr+mXCN2fiP4q/wCCmX7ZfxA8P+HfCPjv46ePfHXgiziT+2vBmuas7Jelh+8WaRyfMXBYBGUKAem4lq+q/G//AAVC+Mvxy+AV7+zvrVto3/Cur5bSLUrSW1mXUVWKdZWVZGuHQxyhXVgI0yrsM4znKorHXSufAbWOn2Vra2mnpIkNrCqwB3JOB0H5Cs9lO9lwc56HrXmT0nY+iw6tuN3DPJ6ds0beuQcewqdjvjLSxIg+YcHaPvccimNjJ5baevPFS4tu6KW4mQMjueKg5OQynr3781nuxxk1HQiYYyMsefSmgc4BBxjt0otY1clElQggZBXb0NOyFK5J3ZGM1XLdmLd2TK4UZycZ9KkaR2U5c8jA4xWqio6mVS61HrPIu05y275flq+t6wx/CePnI700rmc4qW6Lbas+YyzMdh659qrXMwlQtuOHUgbuhPp/n0oOeVOyMUPuchuE69apyFGJCEYQ5O4Z71cDNxu7NFNn2MzFlK8fLjk1EXD7lZcMo5IP6VobRi7GfIobIXdgHr2z3qrv2sVUgADnJoNY0/escH4iErzgeZhV6Ajg+1cXY28l9qttaRfflmVRj69eKZhWoymrLd6H6f8Aw7sjpvhmytZAVkKjzhuzt4GK6TS9VjsPE+iwlQRNfhIn29GI65pppu3U/vPw4yt5Xwnh4Na8qv8A1dn7KfD2ztJfDVnJckidIB5YVM+/4f5+hs37pGkhdQFXIzt69K5sxpp0HofreVS/e26HlWr61CJzaqT5j/d2nOPepdM8H63qqi98mVLPeB50kDKG+nYjp+dfAVI7pn21OV4albWdKsdIX99MjvIp2LuyRjjOP8/yrym/1EBzGq7F3kYHtWMo9Tqg9iiHDFl3FcAEbj61cgfYrZyT2PasZq6OuDuakMhznPbHSthJN20bgq+/rWVnYcpXZoxygbE4ADdMYP51eXG3cCd479v89aF1JQ0T7HADhkyDx61HNcbdrhgeg+XpxTdi4ysZVzKJPug/dHQdayXlYFiu4LuwQRnp6VEo80jW/Qwr1/KTzCTgMfauXur4fe3DaPu8Uoxt0KcrnMz3cqnapb96x2lu3vmur8N2LSyrLMRuLDBZeAKq19GKMvdPoHwta2lpIj4jTjOGHOfauzk1EyghXGAegPUf41nKPLsVFlhbvlSGGMDqelTw6ihcgsdoHJNSo3NbroXo7neSQDzjGTVs30cCguQDxjcOaVmh+m5h3utJgsSSqDpiucbWHllEaI5ViOQeeaTV0aJy6o9I8Iae16VCox5H8PvX0t4d0aLT4UkYbpQBtoStqRVfNC50j3O1T+8VenU5xVKS8RGOGOAoz8uc/Snscc4NSZjvdmdwELKo5GDmtjTZoFhIujJlFIjVTnLf5/nSt3I5bov25DAuVAjJ+Xms27kUsdpyASAQeM/SsnZaM0Wi0PJ/GfhyDVLK7SUB45UO/C8V+fHi/wAIvoWpXKrGxtzISnFfH5vStK5/P/jdlU5+yxa2jo/n8+67HJ7IpihEahF64HQCug0+CNguOGPTK18vVfu6H8/0tWasEaxS4JXEeCetXj8+SHH3huwfyFccpci8zujFSRZZUkTGCzdAM8Uy3jMQkDnczY2nFY76GiRrQADA5xxu9h7VsAnYuCcg9MdsChaLUbRBKVKN1XJ79D/nFYF4Qxzg4DHq3aufqaRjZamFK27CjcAPUVUZsYAO35qXYokwrbuTjOAc96sQcA5BAVidxP8AOmBZYjI5bg8KDV9fugHjB9aSQCf7oJI7YqOY4QlecZ49Pen0ApBQAW6Z74rTs97ZGeeBjHYcZ/lR0aGa6IUyjAjJyNp5PtUDhpCUU7cZ4A5pK8dBGZPtXzCWO4dqy3wpKnJK4Jwa6IK8UBVk+cYKsBk9upqnt+cnO5QAM46fWi62GSt8wBPqB83tVJ8knhsfdyw6VYiJyDgZ7jt1qNlx1yMHjIqdLBsCoRjJ6djxmnsMKGweD/CP0HvSG1YaFK7SwH3jjjFXYmAXGSMdTt4I/wAinYyempMrryArc5ya1IEJx/d9weuK0hsS2X1O87ccDuB+H9KrySrwoYBxjPHNaWSJKt6v7oMQf9j/AHvSufcszKVOAG/iGaEAoGFb5ec9QME01AxJ5yFbjiizGaEe1dmDyG5GO1QTkcZJX5yducf56VUNWIz5ZM5LHJ7cdqiJZg7AYYY2gdc1pK2wFX+IMwzlhxiq0nDl8MO2wHmqApyNjAySufnHrTI1Dt82AvQZNCUuZWE9CdTlmXB46Htmr8Q4CbuQf4h0rp5WnqZWNKBtvzE5XsnXp6Veg6lNxBzxntn/APVSv71yTZjCsADghSOf0qpKwAIAPD8HOOa6I6mLWpRWNmdsA4HXirHloflX5hn5sdqfLyy0E4iNHkgqigLy24VBwS5IzzztHFEXZi2KcuJMjcuDxyOlV2RIwQBuyOPWjV+hDhbYhYBhjGDu+8T1/wA4qlMpwxyM59McUlLl0RnZXuUpQVIBBJHXH8sVTaThgFbeD/d5rpjHmppPuNLVEPmMHIPt90U+Jt27KE57ADpmpceppym3FJ9zA24IByM9q3bHCOoJAXPUnoa54roZ/DoXm+QleCWJwc9qrtsO85OAOijmtobB1sZdyyMSGGA38I/rXhvjKPNw5ZsjfjngVcF7xE/gueX3KiMkAN1GecV6r4Bby7WVCvMkgww7fWtFH3LnCvjsesR5Qpt+boRXX+FtSsf+Em8MaLqV1b6baa9rkNrcazebvLs0kYK0r7VJ2LuyxHIA4BNZ0rOvFPa51xuoSa7H9Ovgb/gmB+wb8dvg14g8JfDz9of4s/FP4maZ4LudfRLFEsLHz4AUWMWclgPlEsqRgNK8ilgykAkH+Vvxh4dPgfxj408HwTi+Xw34ovrBNUieOSO7t7eVkiuEdPlZXVQwKkjng45r7niLJ8Fl+CjOnGzb83082/6R8VwvneKzXH1aVZ3tdrbvbokZkDZQc/dOc4/z7/5FaUS/KRkrj1bP+elfFW2Pu2lF2LasUJyGwOh461Uug21iQwwvQjGBT5bS0EtDlrhHZ8bmOM7No4zVGddqPuOdvPBxWd/f+ZuZLOR0wd33cnv/AJFIMLhiSeeMdNw6ilo73AiDYznsckDsKsKQ2Ah+7g+9ZTi73GG4KBv3Hc2CcYpsbKCQwPXGc+lJpq9xq61HgndznliAQODUuHII3Bl6dfSlK1tRLQvW6fOCp3YPrWrlWUArjB4IHNFtASuRMTnOT1wFAqDYWYYDA5+9nNKOm4AR1zywOBxTGywAGM4IHHU+1FtdRFfbgkEEHPGfWl9OnXkE9aE7AVJ4i+QFIUdNp61mOvl4CsDvPIxzirjZNDKUnO5tu5QOcLVLJ3kDIIwOlbxet0OTsyVUOVbOAD39RzVuMglRt6DLZ6Y7U2rDlK0bM0Yo/utldpbA45zV6BfmBG4kHDZHTFZvV3XQxb5ZXLeACuQQo5LZqNQQx52xjGeOtHK3cz3IXwx6le/znrVJ+GAzyRjAFXs0w5W9BpOccZweOelPj3MSVPGMHC5HB/8ArVUQtd2LsKhVAc+uTt/pV8Deqrg9OMtzWq92QFGVPLUhjx1WqDsoyvGc/lUtC6eZnyffUEHGex/OopeflXjPquTVWsYpkbDaGXHAPIBqCQ7kdMnA9uhrrpKzRySVr3PnP4jM/myMCEKEjla8Yth5c4wd+zJOB+Yr9KyHTBrsj8t4k/3o9Q0ITyAFEIIxggV6vo9sE8jMbFgwJx1r23oz5CeqPpX4axhLpW2OyyEdexxX6L/D6NEtYQm5UA+63UV85mErM556I+hNGj3hY88YOTnrXaQ4BEa9lHzgV4LbIgk2WV+VhhsKDjJFDMQSEB2nPOeh70vI1JrQERdDyfl56c//AF6l3q7gZy3fjtRqwFA2hxzhj6dKRI8DAAPPpTfurzApMzGdtzYUHjPTj1rVQ7UCsRvyduaUmosehdghD7UyQc8mrAjEJKs2VyfmZf8AGm/di0IpfPwQrM27r2A/rVk9vukjuF4rNq+w7ETqrqFyVYNng1YG5QMqDtH3s9ula3tbQdicMfl4HPUE9RUM0g3KNuGOQWx0/wA4pSi1oySs4TK+UcruPAHf3pfMKyKiHLDgbhj/AD1p8vNoBG/7t/LIPJ5IHHNLGGHLgAFvkwevvRJWA0oz5SksDubHOP5VZG8EYGV28HFLZDNOBFMZYKGbH8fQc9f1q2gIAGSCDjn2/wD1U/hXoIa24OvG4E464xVUzosmFJ+Uc7DgE1KuA2Z4mQkKAwz1FUo0I+eNfv8A3uTgYpq9y17peECs8byAKqg/ORgHFWwwXfgEZ7kYyKSJKPmujBGJfc3Df0q5FkIWPGR8uR0rP7Q1oR+arOWjJWSIYIB61uWMwdDv+bP8Sj7taQklZCZamw0Ryeedu4/qfyrIMj5mMK7XDD5gAcA9eaTjdWEfpSkW5iAJD8wwrncT/nNODFR9zjPcdh/+qvsT5csRfMmDuxk8jr/nmnowOW257c/lTl2AcMHH5Hjv60ituO09mGD/AJ+lJaKw9hXQxjIDP82doFG8FfnjKNu5z39f607aMUtEVsZyxJODnr0qTJ5DHr7dqW4DycjABOe+PwqZRjBKnae//wBegCKRnVlHTI6beeKRWz8qq3uc/wCfSmC0FyGyuMVMGUKpVDnOCKWwfbFABJUqS2ee3ShweqgkA+lGw4uzHRjCqSDgnHWrX3wBGvOTmgzknJkDSN2GdoyMDrUOGJyAcEc8UENCspcMueTgZI4oVSFGQRt7g0xJXdkQ5Y7l5z9cVPuzkDPDcH/P0oSHyu4R+ZuGD39Ks8jKkA/hTtrYVrC7T0xnPGemKa3AzngnA45zSasNREzjOV+XPUUxlVhnvk9sUMkb8zZO3auOen0/CnRx7SDuPUZBOfpRqhp2Y/OcDbv5PA9adg8fKdw54Of0o3HqhF2jO4Ec84pxYpzsyBxjFS0JaXFLbsAr0PY/zprZXcSD0G35qYJLqPDIFxgjHoaSRwo3c7R1yM1L2sh6Iap6bc9cHcOhpvOQMcfTrUOIbaijDfKQd2f4R/SnYBH+9kHNSwluIoIZeDj1x2oKkgZxtyMcfzosSJkqOSAP93PHX+lSBRIuHHfg+oz2pAMVfLyWB255C8H8DS+ZtPQ/eHRelAyZQrYDDa38OevH86Y5KMQCRk4GDSkrCIyWJRiMBvu7lzmnrGmOmG9SOMmhu7swGsufkI+7jjPegqOWA4BHOenvUp8sWmAuXOPmbAOGwvPFKG5OdxXAyc1ajKUR7DDznAxg/u91QiTaxEq707baUZNCLixfMoQYVj908nkU4/I5UEkhRn5ad7oCSEg5KgcEnGKdLlMttXaQe3TH/wCr9aEtQJYyjICQQ3G5WOcVz2panHAk3mA7Qp5QgYx/n9K7KUXKVkM+YPH3iv7ZcPb2oEcaIVbzH59xgGvCJ7jzULbSrAksuOD/AJNfZ4HD+yoowcvfKis0meRnPCqOT9KJG8xlQAqOAOe+Pr7V6qtexgm7tkoYZchWL7QAVOMe/wDOtSxuFVljbcxU8AtwT3H86XI3sJs2I7ho2Zkdi49+QP8AOK6q015IkUyLIjoSSFG0cf8A6quNOxqpJnWab4pnsmkvbVxHPbxsbWSRvlDMCAR/e4OMccnv0PwH8V/CdnJ4r1ach1aaYsdrHBzjH6cV0UY3mOMr7ieB/DqSaraWSySW7/K4uGP3ADxn8v8ADFcb+3X+yHp/xX+HdxfXGsLerZpFcyS26sJpGUEISVB5+Zee2eucGu/l5dQ2aP5UvG/grx5+y747/wCEu8EXt7Jp9pJifRLsySW7qrZDAMvDA557jg8Yx418Wf2gNb+MUV7f63aafFPcSAzW9rHsEfYgqST1B655B5zk12ybTTW5SjdnzPDH9ncpGpRXPXHTHr9K07SRwwH3XVz96uinMqnF3N2K88xQo2h0zkBfT/8AVXVeDLaPVfEWnQMjTI+oQq1uw3E5bBwPXAP5e1acy5TTluz+qn9jf9nDR9I0bTNdayZrZ4YJRHLbELggE8lcfp3r9Q7mDQdJSC3sZdO05rmEbrNmVXUgZyRnjIwfpn6n53GYhKodVOnY81+M3hbQvGPga8K2/kXemaWwvZmO6G6UNxlOcMM84wCMdCMn8+LP9mHwnPpkatp62enQx5toLS3KiM9htwPXGO2a82piOWNzqpYdykju9L/ZR8K3fh6DVFsrGKbTZgEBtNkrA/xcLyOn4+h5P1z8NvANh4S0O1ggtiFfAYxqUyB2+nP+ec4vExcDaeF2ucN8VvhT4H1nUbbWn0RYJbovHdpA2PMJP3ieT255x0+p8jn/AGYvDRSGbT9OMTM2Yv8ARDuwegAA9q5K2JcYmtHCX6GQv7POixyvJNbDzN2CWtCOPyr1XwN8N7LR2iS2jCW0bAGMgqWI6CsIYty0NpYQ+ltIjtZdKfTprFG8piUJGGJ6Yz1/w/nk654D0bVLGd5IEGyA+XFsJxz1/wA//Wp/XL7Ix+q8r0Lnh74d6NovhqNXtfMublg0zqMKAOgUY9/b/FYvDWngsVhUAH5UC7Se3GKuGLtLQf1VfI8u8Y/DHTtdKWl1aqsEbFiPJLZ/SvNn+A+jtA6RKbZckMv2cqrLjoePccVlUzCyt1/ryOunhPcsc/P+zP4fu9sc9hBKUGIFNmeM9MfL6/8A6qxrn9ljw42n3sQs445tjCMfYskM3TAK9K3pZs+bX+vwIeX81Npf1+J+W3xX/YJ8RO+r6r4Z8T3dkq3bm3gewklhRudygBfujgY5x2xgCvzC8R/swfGqPV9QtfEd7pN5Y6fekaXObO5jlMZz+8ZDHjb1HDEd/Ye3Rrxqq6PIq0HSnZn2r8Cvh5P4SFp/aVsxltQfm2sqs+3+HKjjNfWOvalbeKbNLa60u3gmt02GYrySPXPfOf8AOa1Xx2MWrSPif45/DZdc0W8tUkW1u/LItbqODmMjODxz1x9PrX5+/wBpeKfBGntpdw73qxMwNyUYng88kD/PYdulRurmU1odb4D+MGtfboNOnZfskrhGhd8gMfT8j+X5fUVq0lwPtEUcn7wcbQSh/wDrcj9PWmzE4P4uXhvfDxtZ2eWaOPbB3CKOi4+tfEuiIND1621KeC4Fu8gWSZEIUEYOfT1+n8iLswPpG78f6dHbv9kiE8Tp91nXfz16H9P1rQ+Aty0vxFvbfz/KXWpbc+XK+Y1Y7gDj/OaO7A/UvxBpGj6HBcPBasgTIiuN2CV4P8j/AJxz89+Ofij/AGDpkymBpWRWEIwA/Hp+AH5ZqG2wOV+GniDxzcT2eoGyg0yC9nf7eJoWeSYMo27cqDx3Ocbccc8fpz4b8C6DrPhrTdUlVP7VljVjiHAU56bgcnjHb+96c4arVAev6RpmjXXhzVvDevaRHqmnyW6Ja21zlVVc87SOR17f4g/kz+0/+xh8OZ7nWvE3gxL/AEPUwjSXFuWDxSnoAMDryOoJ568A04tasD8dNTg1jwvqV1pjm4sLq0uGRi8RG4A43YIGR78fh26/4b/FrxF4I1yG4+0XF1aTzr9oDv8AdxjJHoOv5enTodlGzA/oK/ZA8d+DfigtrHrD2lrLPEwUXd+iCRwowBz1J4xzn6jB+uvEvw28G3jvFPYqyoMxSWzYDD+Ek9x0/nXNd9QPn347fsp61428DL4k8CajquhX/hqT5RptjIyPFgkk7T8pUmMZHqM4O01+Uf7NXizx/wDFC9udN8a6lqL3WhajLbRK5cpOgJwzIwwR26AHGeOgXs9GgPqnxp+zFZSfYtdtLaHTtTspFmtNXisipVlIYDIHY7T9QO+DX6nfsefETwzqPws1D4e/EC3s7zU/DEKJHqFzchPtCISpIG4YJIUA+x9w2c11A+DP2s/EWgafr2sy+HbYQ6XG8osLfzFAjiycA8nnAPf86/IfwNr+leKPjZZadqxik0m81fE1oLhV8yMcbFP97J469O+MVOqA/oF+EP7HngyS10XxN4f0LT9Ii1K3FxHJY2jE8EbQSQcnhQef6V+g+n6T4m8I2+ly6NdyTW1lEftVoIWYuoxyDj/63JovqkBz/wAevGfh34yeAtR8E/FLwxBe2t3pzwJdyAefE4U7GQtjaQSTuHPXj727+Uv4nfCxP2c/jPbTeENWt9S0vV5X+xOuVaDDLjdjjOCnAPBGMkbcJ6OwH7mfslfGvxH4R0zRLzxa327R58KyocbUKkkZY9lI59B6cV+23wMm8OzainjHwjdWVzb+JZIxq8drMpLlTgM4RiNw+Tn2wegJb3OaWx+iUh+0CC4VRtljUgA+lIIjlOCDv7jNZylujilrI5L4ky+V4K1KNUPmdV39jg4P061+NP7B6G1+PPxRt2keSR/Gd+4kkOX5wcc/3QMY6Dioi5Rkh391+R+5lyoWQt/FsXIJ4/KqiAEjcATnhs/0rRScvQUtxSfQdx1HSlZMZJVsZyBjH86q9iRQ33htIwTuBFKpyDtDMwODxTv0AeoC4OCMngEU8zNAu9fvKDkMT2rOVg2PyU/a0+Ofxl+BOneI/iBZeDtW122tlmXS9QvtLnkscKWDMNhXzCApOCw3EjdxwPZf2Tv2ntR+PHwT0bW/ENld+FfE9wEjv7izthYtdywDKtLGhVSMyyJwOCD0IIrLY0UbK56n4/8AFyahokei67pFn4jslRjHd3hIkiXHASRTkgEhuTwQOxOfyv8Ajl4Mt2luJfC9/JojAE+TdobkQ/NnCAt0z9MDjsDS6m0G4s+TL3SZ7i2aO+e3upggWS4ithCzN7gd+BXzz458N3NhCbuOOR4VcYEceSP0+v5fkzovZHj0ms3ekK7SQXEywgGOIoflXr909RyfyqodQ03USt/LDDBNOnluJ2wx68DP0/Sgk5/VrW1IMmxVXsAeg9z+tcUbSJGLJulEjbQVOAMUDWq0PcvgZ4VsrbxbDq+n29pBes++a8kTO5iAOfXoPyAr7y8Q6/c75oHisbi1K4keWMliQeCh6fz/ABzQDPPdY1W9ubWC1kZZLeAFIC0IG1Sc4Bx6/wBa8x1qzNrGHgniyezpkj1/z9aCorUwLG3n1d7i1bxNPpVw8Q8qcDeq89cZGOnr688V2Wl/DmxvUc3eunU3dMPK0IUs3944J5zQRNrksdlp/wAE/Ds1ldDU9QXyYlLRBpmRmTOeMEd8f5AFb+mXtjpGjXFtb2+nT6dGPLsHu123EZRsbn5IA4XAB49ecU+hj0OP0Hx1o+r6xJZWmt6BcG2uNk0TXyMX6jCkE8g/qMV7lp0a6hgrFGGGFG2IdPUYH05q435hWOL+IHgH7bD9rdTA0eGinjbYd3GCMYweF5+nfGPRfhr46v8AXdE0WLUrO2v9Q0u2a2uLo24UzCNyqu4TA3/KDnAyRk966qUrK3U5Ku56zZ3iM+GtnRsg438DOOufxrYtZXthI8LTeW5/fRlt3Pt6GuuGrRzVHpY247oSKjFHX5ePmGAR1P0rkfEsoi0+dVQh3BClgMV7uBV9Ty67bkfHPi2C7ignllkUEhlXfwrHGRj3rw3SIJJJ2kkdUAclfl+79f8AP8q66kubc5qULI9p8H6xdPcrHkpLH/q5EPy8dDivrXwtqtzLaxi6eR32gGXcBx7CsGFm9T0f+1YLO0EtyHy6Bl8lhyPbP+fyrIl1LUrOaL7LDI8LSEsqKSQM8Afh/KpafQuKS1PUNJ1WVLZZLiOWNblCpVjtwcGuW1aeC2m85USORST9ochR9P5VejuTFybdzi9S1LVPFU8GnaXcXcMtjcB7qexgaTenQKCvQlu/OcHvzX0r8BPEWreF9es01R7u5txNAuXhEchbPJ6DngfTn8ORxvod0Nkfnv8A8FBv2aPHPjvx94z+J3wc1RtFiSz8zxLEls80Mq8rA7GNSI3PyLu7/KvJ2kfgr8FP2WfFfxy+PGp3Gt6j42k1LQ47fTpLLUL24hT7dI5Rp4bhIyxBZQVOzjuGwAOvkjKk21ey/wCG/I7qElytrdHt/wC1F8Af2kvhTLq3gzX/ABQb4a1BFY6LeeH0uWKxyttE1ywij/fojg5UDPXdzke0/DX9hL4/+FvgZqmufBzxTqug3EcMb69qmreGZp3vkC4+Vo4lEWSQpYZOGwD2MU4UfZtpaHU5ShT19D5q/Zz/AGWPil+0B8Yb5PFOt31r41mnl07S4bjSp7q3tLzlRcSINrSx5Q7RkEkZOSAF6v8Aat/Ys/aJ+FnijQPhp4p8dPrjeK9Te00TVo9Ku9Il3xgOdlqgYMxj3sAjg4BP+0BUqft1G2j/AKZpblqKPU+m7D/gnT+0l4H+AUnjnwh8XZbjwFpl1DJrHhvxToMh1IPjDrDdxxDCNvXbvDFc4Hq3y9+yd+y14o+IXxZPjrVWn1DxJZ6zeW+kR6sJ3tEuIWEcchZUDNtc5DYPIzjIAGdKNOalZaq/5v8Ay/AIzau+3+Yz9rn9k74uaf4t+Hf7PXxO8Sa/4u0Txf8AE1NWim0OCWeV7lYJU8hGMClh5cpZuAUHI+UAD7J1/wD4J7/EzwR8JPDHib4O+NtT8P8Agjw1ZGKDwhqnh4z3T3IQ5zIqAPkkbVYd8EMfmMJQjSV1o2/6/IupfR9GfD//AATw/ZQ8S/Erx94p8Q6RcarN43l8QXzfD3WdWspX0qz1OEKIru72oTII5iuIxnLADjaBWZ+1d8Bvj78LtT0n4cfEPWL/AFvxPpuvFrnxjZ2dwtnqbzyohdg0K4CfNhVwgHTGAVycYyrp9dPuX9fgXGT5rH0hoWhftRfs4/DTw1qWheKfE3iTwFcQK+qrovh1pr2whcfNAJGjINuwK5L/AHSwCgA5r5g/ZK+N3x/8G+GvGXxHj8SeNrya51WZ7uG5vGe104RnYyx+YhVEEoI4CY4XgALXJJc17Lc1Tj7JtHUp+1d+0Dc/EoeK7zxN4xjbUYBDA1pqd2qxs/33Ox1QjgHkEfL828AAeNftJeNLf4k2ngH4f+Kbp5fDR1htR8R3n2kf2ld6jJdtPes9wSceaNnzYyrBiABXOnyyEpRbP1b+Bv7U3gb4b/s7a9o3h3wzaaY3hXSCYRp3ktbpH5YVGY5DAIc+gx1yQQ35v6jofxI+L/7Kuo+IvCq66uo/tMfGC1/trXb62ke30q2tNYZUKhQSf3kCyM2c5kAJAxXNGNluaK2i6H6DaD+zh8Lf2SP25PgN4iutMSz03R/htN4t8V/EDxBqfk2euPbXNvDHYGVgEWRTIrkc5VoDgkfN/VbbeJ9I8baD4L8Z6Npt/pVn4q8I6dfpZ3t0ZRF9oiEpiVs/ws7DjAHTHGa8HP2vqEo9G1+YW3uWTny5i0qMwjJ+VD69B7818+ftP2J1H4c3lpeCMRrprkOvUgglQc9/lI/H3r4qhL3rHThl75/Kvfxpo2uX+loQ0cOtzpGrdl38YHpya9R0O5kieN0f5oiuAOK9lSU43R9Dhd1c+nPA3iJxLbNEHyWCsC2cYr9Avhd4hmaW2w7c45DDJxXyOZRlGq0fY4KfPBH2Ro+oNPFA5J3bvmQc+3FdDNFE4YZKDjvgk9iK8qV1A7lozz3xdYy3WmzKEI2xuElVCeOeB+XrXw9qVtYaVr0iXkVtYB59k2p6y/lW6qwxvZjwAM9enb1rtyqq44tfccuNpuWFlbsebeFv2QP2DPir8TvF/jj48L4V8d6/eXVlNbSar4miTRpBBbR2yNCizRlyVgjzuMgZhkY+6P0b/Zd/Yl/Yi+HWjal8Rfgj8PPA2hWNzrM39p6vo+tN9+Bsu7v5rlwjoRlnO0rjC42j9ocXF2PySLT1PgD45fsM/wDBLT9o/wCJ3ib4l/ErUdQtfGviG/cTf2h8QE06aFvusI4EulUJ8pxkM2OMgAAfG3x2/wCCL37CNn4K8S+I/gz4+8Y6brmm6bJNZQ2fxJ+2WpkCkxmWMMSwJA5yM5799acnF26DlZ6H4JfssfsyP+1D8aIPgxZ/ESy8GojXxHi7U7dZvtUNtN5UflL91nfch446gA8Z/UjxP/wb5/HXRGmPgr43/D/xlpbndCdW0m9tpue26CGVd2OcDpxXoyxEYdDFe9ofNHxA/wCCPP7WPhQxww6fpl+LiBYvtGh2V9dLb5f95O6vYgkhQ20ZVeTn2/pl/Zf+E3i79kz/AIJqfFbSNAjkufG2jeBdZnsIzpr7mNhYvNah4cZYqYo0YgDcRjjOBz1akajuh2a0e5/B94wtPGWj+JtZufFOl3elT6jfzXN5Hq+lzW9xvlkZnJ3ryMk/l2zgcmmu2Mr7PtNtE3BVRdj5j7Zx6V6FJOMEkI1bxktNiSzwqJFDKN+Oq5wenahZ2QMrbgFdSWUfdBPU1UpJB0P0d+GOqD4f/sl+OPEk4jl1G208JawOvlMJryTyUxnByN31yfevzOtlJiUOxYKzeZuI+91J/Mms4q8nYTlytEtpKLedmYnlcbtvStzxPqb6sbB5EYS2kGzex+9xx+NTfcdjlo1YJuc9CeBV2OzE8UhAwdhCe5rag0rXBn66fseftc6L8F/gv8Sfh7b6LNb6jP4PuG03UIZEQNeNA0e7sTk7R7YOMnOfym1aQC7KvuEiSENMehJJJOD3yTXOlLnafUiXMpGU2d23Hyg5+bP0pmWGVx+Qzgetax0kWWFAYquTuJwQF7fQ1p2Jv7bUNP1DQWlj8Q6Pf295oxhtjMwuoJFkj/dDlgWQAqOSDROLat3GkfZXxx/a2/aa+KPw58KeBPjZ4R8XaN4X8OpC+mS634SvNPs7qSFW2SbpzsY4kJAUAfdznrXxP/rp5bhkKtJISVx09qiFOUHZkSk7D2R9wUBgAM8jtTVwMDDHjnnP51vsUIuA7KcjI+Va6Pw/aPf3cGnhJ7i4urlBp1vbNid5s/IkXfeWxjHOcelCdncORJH2F8f/AIB/tQfAj4f+C/Enxb1688S+CfGFpP8A2Ppuk399La2yoEIWeOS3ijLbZgwOWBIY4H3j8Qx3IuEEmVIkyV2jafoaUORS9WKKaSsKPlY8Hg9h6Urc7Tklh0570FXuhjMq8urMUGVWvVfgtoPxC8dfEHQ/Bnw3aS21/XLuKGCd7eRhG0jhEYGMFg28gDGckgY54Lrdk3a0R6j+178EPjJ8APiJ4a8MfG3W7HxbruraJdy6Dr9rcXUkotkeMtHMtxGuxz5iNhGYZ3HJzk/L6uFAaVSp3D2GPpUpp2a2FLqBLLhgOGbgsacq5+UE/MKcpcpWwsbIsxyp+ZgPu4B/zg19xfs4/tg/tX/AX4ceJfB3wY0bWrLwNcpcHV7+08KteW00bnBNxcBA6Lhgo8qWM9Ockg51PfsLlUdT5V8ceI9S8XeJNf8AEniJY5PE/i/XLnVPEMyRmMNe3LFpcKzswGcqAzEgLySQTXFsmwkYJJ9BxULRWKJo88gApjrxzUsIZ920Mz5OMdPxpxaEfXP7CX7SXg79kP43an8SvEvhDVPFxFrbuYLARFoVDfu2AkZQFDozdhnbj7uDf/4KCftiXH7bHxs8K+N7TQNU0jTvBenahFZJc26g/Zrxo2jBCMwwPLfuRkjGeTUyXtK6iv60G1aN+h8VBchRhic8ZPP+etMG4ZGM854GMUlLRIuIp5VucjbjAFfV37B3w9sfGn7WXwrl1DU7XTrTS/EVvcM2pECBHiDMrN2++Y8A4znHUrWkpJUnfsWndn7Of8HAnxUjZv2bPhrYX0F5p1taXU6LbTq7RrZWiLz82QCZ48cdm55r+bzTnIs7Xcjo0cQBVz0x1/r2rOCcdSZDtS8q3gmu5DGzWSGUKBgsQCQv14PFfub4Rik+Bn/BLrXNYIjOp/ETwtDawx2xMUsNzfyNLIxBwd8f2hl45DIDU1oRcPW/5FR2PwSEF7NIrtc/Z441Bjgtl2FQRyAfwxx6ewx9F/AT47eM/gD42sNa8Kzagj+ejytZ3DJcFjuUESDBBAaUDnGGYdCcXOKcE0TGWp+kP7Zn/BQr4i/Hv9mC8+HHiaMBPE72MJuL67ee+cRzo8mXeQ/wpztUZBOepJ/Fy2s2hUYeRcLj5mOT+Nc8XeT8iy8nyEfMfm4YM56ev6Vct45Lf97u43DkpjBxU1N1cD9Av+CV95baJ+35+ztqEbzQtrnxDgjv5bacq52xSEkEHIJGec5BHtX77/8ABz3peiXut/sn6xBGkh1dNYsdR2zKzSxvbRyLlhznfDux/te9c01eavsawXU/lBtba1WRImQgKF8scZwK9L8L7bK7KxRjY6DzG2YyaxmtDqoK7PQ/mbqDjBwMVUkUKTjAPHUf1rzpRbPoaKcbETcFgFbHGaiClMrgjLH7y1m7cp2xtcVdwDc44/u5oKcZ2sQeOnai+hY1hgkFMdulQkMpwT+lRUVrD6CMvBGDknrmoeSduPu/3RWd1H5BYlX5VHBPsacnLDg4B6gUbqwC7Tk8Hj25ppzjvx7VsTLYiLE8A9zznpU3mFU+YNx6U47k8ugLJuUsWwR14qN5HYc5whzlRTaMpR6DS7Ebs/N6YxTG3DDAdv7vFaQi0Y8rRnylmcJxy3931/yaqvuCjb3ON3ODVG8VrYqzqQg2ucj72R6VWYDBBBGRjdnj/PFBUk0cFrsjCZt+AqHqoxx7/pXX/BjwtBrHiRbuc4a3nTYHQletVHc7cmoSxudYekt3OK/E/RC0sEtLYQoPlSMY+X15rh59QEXi3w3ZFDl9UUtKD93H9az09of6H4bCRwGDVP8AlX+Xqfuz8PIVbwBoUsSp+8sTucrltwOOv5Vzep2dxqt2tjbs6yyy4DKpKjt/n3q80hyUNe36Hv5ZP3zftND8KfDv/iY64tj4k1baZLcXEyC2jY9M5OWwOfcnpgc+M+PvjpcaikllpMZLInlJc2bL5CAHkAj3z07g+9fn9SN5PufZ4Woqiutj56u/EWq6rOXv7qWU53ffO6nRuceYSRubBJP44rGUHex6yd0aEcqqCTufBHTtWpGz4QD7r8AYrma5dzWMlFF+2L+arMSBkdBWyhZhxliMZ4/SsJKyZLlctwyZOMOCqnqfetOOV+gxtwMDb0P9ajdCWg7ceCFPIPfvUUz5Ulh8qqM5XvQXFpGe3BHQncBjHXFYt7IELbjhD12jB/zxVKN2bRd9DjdWvyN0anCgD5SP4q8/u705KKrZfjr3x2pWKk2iXR7OW+uYxKXWIH5jg5PtXselJFbwxRxoVKnBJoa0HCXQ7aC8aMxqCRGvRcY5rW+1mPa7bgXXC80SSsaJk6atIpRUBZd2MADv611OnwTSqszHYAob5lx/ntUxjYXPy3di1Pqcdn8oXewPOOAfb9K5e+1nzXyysD/dBxgVE48o4txRgzam9yxjJcbehzjNdv4T0R9RZZOSd4H3SfpUbvQ6E3JaH1X4T0ODS7RXYDcwBxtwfrXZtd/IVRsKOAAOfzp+REtZlKW8ZQqsfmZ/Sufn1UhmVA23PoM4H/6qnYaV42Ze01izoWLYd8YYcV06xFQGzjsOOKreJjNWdkWxOywrGqHO4gc9fwqhLG68uw3DJYKvWsJRuw5eWJk3VqbmNwAQhJzxnFfJ/wAVtLtpTceXFuFsxG7bw1fO5vT9w+D8SMDHGcLVYvdfpqfJIyt+24Mq7yPLwf8APrXRojRkHIQ8E8fzr4PEtxm0fx/hoRepJDcOZmH931XFaESlsMBg7j/D09eK5JbndGN2aAXpxjnHWhIuSCTsB4BFJ25kwjHuadpuBClW+Y9P8/Q1rqoA5JXZk8jtWLk5SQ7cpUuH+XGWB3YG1f8APpWBdHaWPzYx6VLdy47GFIdwJIKkE/ePb3qtjJB/g9h3pWvoMkSTaApX5snp1q3DjO3BClhnnr7VSWoEg53KSdxHygk9avxOoUBwc5ODnFK1mgFZypztA+b5gVqKRiqsxIPyjoOf89KNUwKedzBQQNzdxzitK0YEgDcCCB83f0FAG0kgUBXOQO2MVE7k4KJ8xPG0c0LQDOlUNuGMuTgHGc1ksAXXIKb/AL+f9nrj0rWm0ldgU5d6qCR8uccj0qFsnpnIweeOtU0kwEkXC/Lu3LnPNU2ztHAGDyR6UJWAjIIwecHpxxn/ADinBSMvhjjjle9MAZV5GT64z2pmC25eAM96pLYadgYO2NoBTJ7fnUyx7dpJ4yB0ojoc8veRcii3YO5vlOcZrZtkJc854GFxzWzB7ltUx8ykqvPbrj0qu8W7KHO0jOcc5oEUrpdyANnYgJXAwawX+VmyxHTjHahOwEYc88E5ORx0FPIwTgcuRQBbiYAZ3MeRyBxVeduoBPDY6VVP4gM1+c8EnPAxTDndgZ5GDxWq1GkUyxDAcgKe3Wo3yQOCNxwOKYisyg9Ax56Y61GoPJ2H0+7/ADq0+XUmbSJxu3AMvGey4NXIh85Q7idw+orZtO1jN6s0YcFenAHy8da17aP+HDA8Ft3pRZCNA84UZz04FVWPzBQDnd3qlUcdDOUXcYmFc4J69qsrHt+ZGB3Y6jOavmsS77EbjaQTznPBqvI2cAqFXpuXik5WsyeV3M6RQQuC33iDzjFVyuWYZPy8FgOKalsISRsKMg478cis+RW+91KnIwccdKqzUjKUG9EZ0sbrhmJIDHA2/wAqqlerEsGwB93t2q4ylBK5cY8pEMK3zZVgcURKSxUHjBPJ/l6VXNzSsORswDKgD1HJFdBbRhFDFu/3s1CtujOVloWymV+7xkjGKrspKlTu+Xpjj86dNe8Jaq5mXhOMKvzHjOOteI+LGQXTqVbJY7ucVtD4rEzWljy+4lHzDBCj869T8Co8wRsBY0xx3JxWu8bM5Le9Y9lgRMrgkEDGGHP/AOqq1zHAZo72YBl09xKdx5G0g5HoeKwhriI27/kdMHy02z98P2FP22/gTovh3V/hH8Qfh/q+mXvxM8Ba/oWr/GxPii2jW+l6Vdac6yWTW3+rYtJG7JK75WV4tqbowzfhF8adI0rSfi14y0zwlqrX3hiyv2j0q9GNrwqzBCu0lcFApwpwpJUcAV9pmWKWJyOCT1T1Xa35nyWWUalPievOStdael/13/A4+C1fyg275sdSDWpCrouCSXzgDFfJ6JH2U1YsBiyhepz+f0qtdM8SMq8nHBxVbaCic25cljncwOTWXNKRkZ6+q1lUT6GyRmugYFiDtB7ComfgJ83yk4GelZX9xPz3AFUjH3lGTnINWViMYMmSqkDAYenvWV2mMdt35DBh82BtbvS+QBkMW/AVN7IpL3RvmAfIFPBwOeQcVKnHCn5CejDPNPVLUnsa0AEew5LDd6Y5qyeW4HQ88UivRCsnJIzz04zUYzu5BwTxg+1BIFc9QCuM1EPlySO/pQBFsGTwQd3cdKa0RBII3bTn5QRSegipcbmBCFg23HzD8v8A9dZ0ibGDgPjIyCvtzTvrYRRY7s4JAZuOOlUHADkg4HcqK3pop6ksLBQF+chiRzVpFZsEZI9qvd27BaxfhypAIyQ4+6vP0rUiRgOAefb3qYfHoYbXJ0JyAw6j+EUkkWQecqx5wOcU1LVITVlZEEgKZ7Bem4VQZTkkLg9mFKMeZfMTdmmR4wCcdO/rTlJBB5HTHbitoX5Sl725biUjaCT856e1aao2NpLYUZ4X1ofuq7JM6Xc7AqMhex68VXlQMu0tsPr6VotCX5mdIdpAwee5FRdCwBOQ3GKki29yAbuCwyRyfl6iqk7NtYKcEDjIziuuLjzaHK5J3R82fE5uoCv5pc5YH6V5LbLtkGAdzHuMV+kcPv8A2FH5TxLpimev+G4Q1uuAyt/eI6dK9V0fem0gbhuH4/SveatKx8hU7H1d8LLbz3gY8LvXAK9x1/lX6FeEbdPLgJUICoyQvU/418/mK98wmnY9s08KFjRFICHhvUe/+e9dtaovGzJ3DHA9a+dk/eYqe4SgncGOCjdemakjUlhkYyfm44H0pxta6NCzISoHlnBBBK4qJcK6vxxwQD1oXUCdm+6wH3TnAHUU2V2jh3qpyT90mlvr0Aoq+9xyccDdirUMEjOuXO8Ed+1JgdDHhMAnpjjGM5olZWYkr/Dgc092BRRmK5AZDuI2NSqxZQNrYVhuO3H41dpRuUk3oXYwGBXbgnhcmpZW+TYcjGRz396V3FsXQlt4kCqpPTHAHXNFzFtlHQooP8PStFa17AZ0kQi3TKemAAB0NPVvMU7kJPrjGKxkpRYFWWQWzCIL5jEcHHStGGNZsNnkDPBxg04JyeoFj5Q4XnIwcf0q3BJ5hCkfdPylhxn/ACKa2SGkWy5ikRSDtVhxn/PvUjTOrq5A2kjgDn/PIomktBWLJ4BYBiMjIxnHqKrSQo2QgI+YZ2nr/nBpBYreQN6lidq5ygHY/wD6qsLH5KkAH5f7wxS30DyHFtygcD14z/ntTX5UBWOT29qmV76ASLGMgEFmyOcdT2zUo5JUkHpxtxUb3BoiWH52IUAcfMB2rbt12ou3PXJLUtgsy2VX5Sytn1pIPKAICrHkghyODVOXu2EfoXHtjYZaXbuGS0nv7/X+VWShViWb2AJ9P8ivtD5iVkiVMnacktjAAFTphsArz02k/wA6A2F2k4AAGRjmmk7HCkE85JAxx6ihaAxGkBC8llB71EwAy3zYX+90pvUGrDkKlyCCMgZzxn2FSqVBwBjHHI/z6UgDqcEFSMHgU4jAyWPsO3FAmIQPlYgHIHejCjCkEZyDgY/z3oG9GNCld+TuBOB8v86fwrZI9Oh60w1JVV2ywOFPHWpCm7aMqCpyeMHpSELtLMAFzj070iiSIOG4J6HFA7kanczHOTuwM04kKB8xxnkmghxVxV3Lg4OQxPTFBwSd+ee1NbgoKJF8oIyWGBg8+9P3Z+4D1BxjJ/CjYnl0uTKNoY4BwD2pQjB8nnJ6UPUXK7jxgAZI4J6moz8rFQ+T2oEtBjOWIGCCe+OOO9CqcEsWxu4HrQLccw25wp6ZNQ7W6AH8+poew7LQmj3sBk4IY9u1Suqrt+bHrz/KkDepA7k7l4+Udu1Lkkcnj2HSmCJ1RQAwOWz90j0pFKnJCnl+melIQ1yq5zuJP90YqESsXKYKD2X/AD6UNBe5OUHBGSTztKUxG6AgjDEdOtN3DYkOBjJXgctio+V4U7iBxWTjpoA07h97HPfPb0qSMGTJ6Y9aSVxA0bj5cnBOMgU5QQVHoefloScRpXYu7duGDwep/lSmMjcc44+bjipG02QIz+YUbIXOc7e1WcO2PlbO7njpSu0SRSAoygAlcHccZ+tCuTgHqvqaz31ATdknIHPQgc0hU7tzHC8cirjTvEBVb5iA2c46ClVkLEsG4O35T1q1G2gDBE+flJwT8wxnipG+9vZDhQMYAwai1gH+YUUKRsIOSd2PwqQtuwyngnBx2pR912ASa18zMySMhQDAVuPxH40sMrj93OyxuMf60feFaR3uPYz9Rk+whZWbbukwELfMRjr9K8X8YeI0VJY45tojLZyeT/8Aqr18tpupWRLdkfKus3fmXrSLIXSRuMZGMVjNJsygDb+5z2r7mlG8Djm7sRHZcDcgCnIbb19akU52uSAAR2xx61tCmr3J0JtuGUA8gZyy5yeaVg4wQDlmxwvf0re1lotQtYvQS7UKBn39N+78elaUdwE2qNzx4Py5xzj/AD9MVm43sItLdo0gLZZkA+Rmz83b+XT261yupaNZardyT3EcTySZxKy/dbGOv0H6VrRdmVF2Zj2Ph8adr1tcR5a1jtXCup5Zmxjj06+nTvXqs93ol54Y1fTbqGaVp9LlSQFiV4Hy4GOOR9PyrrU7Kxo5LY/Ez9oH4A6H4nTU4l05JvLdwGkhB45xx3H51+FHx6/ZZv8Aw9dzXWj2ToyyMZbdRgMpPsPxHUfoR0xrvksbQ0kfCVx4Z1Wwv30u4tbj7es5VbdUJZvQgD6H/INeteHPgvr+thNlvNBJIo/1gNaRqPmZtuz3Dw1+ynrGr2lyb8rbXNkm4Qo4R5B7Huf88cZ/S79jj9hjw5e3mj63r+nl7mK5idWn+Zuo7bfUdxnp6AVjVxKirHSqUk9j9+FmtPhp4Hi0mCG2jF1GIbPcgHlRw4G4n146Drz05z8S6v431QeNrnUI9Tk1CzkMY+zSPlYznkj3yM5/mMY+cxVRu7OzD0lKVj671DxrZ6j4Jh06zgeLUp7cW9x8hKlj0Puef0Occk6/hrRtOGi2+l6irN5cKruByXcDlj78/wA68XEV0e9Qw91qdTptja2AS1WNIrdx3PJ+v4YreuUAgW2tWGOqtt6f/X/+vXHKvaJpKgmzLksbW9Rbe9RZFjlJXCn7w7D8+naugs44440CLDEsJGxWTdjHp+f865auIVlc1jRsiK50O0vBJIqQ+dgHZ5XIPfira+EdOe2ie3QgJgS+UDkt3wx9OOnSuX6w4zsWqVy4NJsYlSS2YRtH8vB43ent0NXIY7VGYSxnYMZzjpjJ/wAaJYhx3I9g2zT/ALLt5bC9uwcW8W37Mu7GGJ/UdT7evY841raZOSIVTq+PmY98ccdKHieVab2CNCzH/ZfNjWKKMMhGAzICfz7/AOFTxaVayhYMFgnMzBgAGzXG8V7Rts66eH2RZns7FzaeWoCZKnjB+uavWnhmwuYrlpo1DHOzK5Ln6HrROs4uy8iI0OvyOA1T4Z25inWK3h8m5n/exBOGHOCP/r1494i/Zw8GajfefPosEsa9mg2YyOg46Z7c49+ta0MxrYevdf1+BdbBUqq1Wp8/+Nf2YILPzLjRNNtobdpSBCWBK/p9a+LviB8G/GHhm8eWx083VhLKxEMShWT6ZPTrX2eWZqsXaLev9eR8zmGBlQnpsz5m8XaLKHuLa/Ux3ZjIWFuucc/Xoa+C/jZommafp17E8MUNz5bZkxjHua+n0skeBKV9D85vtNxZXRazu0FxFOfKlC/dPuB/Kvp34T/F+ewli0vxFdfaUmZVhMLHA55Xn6n+eccU720Mz6p8Xx+Gtd0xLyxZ0VrUYDDjd3X9f/115G/gDTNa0O+s1lSK7jy0G1efT09z/wDW71HcD5d1DR7rw/rEmmXzNGMgQsWJUn6/5/w9w+F2g6xp+qW/ie0kjmMEiLHFFH8wAOR/P/ORgTtuB+nGp+JW1rwVbXU1u8ksNpELiXzcAMBg5/H/ACK/NL4leMJG8QQ2k80v2c3JURxy5xk9+fr/AD+kvcD9Wv2Xvh5a+LPD2mTJcSXDWVqplmuCGbk8kn9fxwO2f0V0vSNN0iyTSYZLaG3tjg3L8AnIz07cenb35wdk2kAsa21rciVpopArgiBSQTz7jGD+HQ+1fLn7U1vaXL3XiHwq4h0+y0gPqthIu3MiDO5B6Dj8eOeDURjZ3A/mr+J/i6y8dePNR1rTppLgSFo5IraBmUYJOdoBPBJH1znmuVh0a8lQyyWV3axZO25mgIHTP1H+fw6ea8QPv39lOPxTbXum3NjHfHTIGCRx+Q0bb8jDgHqv06H6cfuH4M1nVrm00vTtSun811HyTqVfPYHP+fpWMlYD2Q/EbTvBOmXNprt7eSaXdWcsdxaWmo+UpRlKnJ5GdrnnHGfpXyj4L+FHwY0nxTe+J/hx9qeXWZPMu9K1GBN8DkcrHtA3KcZBIznjoAAc2jA+nvF11ot34MSxWxt4721Yl4pc5KEcYz2PX/DqfivX1uY/Eqw6I66XhQk21toYcZ6D2/l1xmufUDH1L9mXwn8RpjH8Q9V8X6rplzMkkthpOsSWKoOflBjYZBDE4OQeuOBi9P8A8Erv2Zb06LrPhnU/GvhaezuElvH0/wASNJeMnBAilmSTy3DAHJQjgdDhqd0gP1b+BGlaf8JfBsHgu68T694l0HSbsyaNqnijy5b2OB1G9HkjjjVssN33eCW55r6T0T4pfBW+1B9F0TxRcXmoQuiTx3Wm7Y2b0B79xwCOMZOKz5vfA5b4i/CXwT8Tl1Dwvp/irTdC1e6gP2S7uiYrdmYcBGxnOQOnXt0yf5Rf25fgP8XvhH8Qby08R2h1bQtOuJlsfENopdCC3BJHTG0ZPTGCOD8ukfiSBH3f+w78R/BPxB8GWPhzxDfwvdXFpHDJbi5VXhuVVo2yM7usRIOM89DjB/XT9kjwT4l+GvitrWx1i6l8O3ushm02VtwYNheOT2wOOMZHTaFzl7hh0Z+7UUJgtbddjbkhUrk8DIH/ANel6ZK7sdue/tWX2TglpI5L4iWt1f8AgfX4o2twI7MkhkwSNp7+vT+XevxU/ZBn+y/tZfEDQ4lIub7WS8T7cIv2lSGcj2wD77aeugoq+h+7N1GsU9xHu3FJXUZbJ+U8fyquImAwR8xweD/KplvYAbBYKDknrzSdMgNnjoTV+0adhDiu0Bgctn7mSBmnD5snGSRkrmtH7oEgzkL/ABZz271xnxC8VxeCfDZ12JWuLm11BI2RTnbvB2sVPbcMf4Vm3eQHxdpX7b3wO8d/HrSfhh+0/rN14kfStOS5sPDuovp9tp+1xJHHuQNHvxiXIZTkkcsQQvX/ABz+EPgrwxbx/FP4DWWr6L4EhuHtrvwxEiCz05Gb91IEjdl8sl+CpxhgD0UjM3jHY+TdY+NWo2dteS2LafO1gmy906VwFkQDkDcDtJwRnHt1zXxd4h+MCeMdU1KeWC3tUluZEdrAnyIcdY488sBg5PUnPviYv3rFR1PFNQ1yxvLxHQOkSSFRvcjPvj/JqzaXmh6xG2lT3KwyyFiJbjhQfTcenSqNL2kc/rvgXwZcr9nbVdJnvLWFV26POLkBiPmDMAB1J6V80+MPhhpel3omt9Qhuij/ALlSOYj6Afh29PpQW9EzzzWdCvEiPlsx2jqyFs/r9K4PUbC+S3DyRyW6k/61oyAV45H880DWmh9Cfs1XHmeJoUaNr6ONlFzGy53MuRgduuP696+v/H32i3uYLs6RPbWEzACUEAkcDp69PXqOvWgTPMrm/gnDsCURuBxyorhdZtoZ5UkjM7bOFPmdsen+e1Aou0Lmc0jyRxQC0WMQjBMEQVnOepbqfzrS0bxDe6J5iQ20km5hjLj5e3p/n86BT1R6Dca34mvIbaO/srNrIwkC7tp8vng7T+IH5Vy0+lRahb3FrFNdC5kdlNrt+aUZIwig56fh+VBkrXPL7j4X6JodzHPBHfRz2xDQlJijKe4wMd/88Zr2nwt451UQPaPY6jD9kxuvWUGNl7ZPYjjjjqO+auCvIma5o6HqNp49sb+1e11e4dI5BiVpDhUxwTkD/wDVzXUaL4atrBo/7NmlheJxJDJbTZUq5yeBwQdxPT3HSummrHLNXWh3FprlvDeR2l/qQ09N2MSW7OXcDhRgcc9z2zXsFhPBEqyPLAdijafL7e/4f1rtp30RzVPdQGe0eXdC6zQucbY5epx05/lXlfxNudRtdOK2rNa+Yf3UzpuDAdQPfp+FfQ4Q8jES5ZLQ+T/FXimeTQL3TJZBJNeoEQSEBUf+/gDqOfzxXAWsF9DCGEasjAny41GTx1PrVVOxlF3jc77RVlF1G4jJkjAJ2HAAx3r6c8DzyvbtbSAuiyk7AwDDPX8PbtUbSKb6H0PoWl6bq/y3trJ5yR+XbOkhCqMYyAOPx/yfQ9P8L2+jwxyRNLPKuQgnTOAO3P1oir6kt2i2zM1KbzwshCo3IKqMYx7fhXnuraTZa08lpq1jPeafMgWWCK5MTN/usuCD7j2qX8LHCL26kvw38WeE/CnirUfCWmQzf2gbaMCxmBd/LJCja+373GOwwSOxA9s8ZWWoadYN4oW3cWN5KwtYnO2X5FzkgngnPrnrnqKz5bTSZs7ps/JH4/f8FArjwLqPijws9tOHkR7W4tpEXc23hSBuGRyefrnuB+ffwn/4KA/Gm1+K/iLXvCPw38JWXgfRL+2XxR4t1BkWOeYDcLiSIx72mQ7seW6jP3jyAvd7LlhKL0bX4HoUpSjq9ib9p7/gopr2vrHr/hTwTaeIdfvfFUElkb62WVprouGV/s7l8r8ucE5A7jlq+grz/gqJ8TPD/wAJPh7pfxG0d9B8T+PryawsPAWjQC9nMsWzb5nlDy0DeZlSzD5RzjDVgqM1a/8AVjojP909ev52PFP2eP8AgoT8cpvjV4gl8F2tpoXgjwxcXk3ijxNaaHFLBbTRRsfNmlUgOGkVIvlJwWHLAfKn7Qn/AAUx+J3iuW817w7pura3rOvSJZ/2ib2Rrx0LswS2+0GU26kseVXcowMqBkXKjOM4v+v6Rcbn0BY/8FFvid4e+GngX4W/EXVL2LxF43t5Tr/hmHT0u1XThESs1zcZiWN2mwuVU7gGIjHzEfLnwY/4KH/GKXUb74iavoieHfhdpniS4srTxBoelRwGLywAAscMRkOAMFgj5J57ouUaMouUvs2+81Ts/kcr8df+CkHxa8feMvh7qfw0W513xHrviFrTTdSvdPdLy4klOwiJEZX3kcM8owFzlcZYfZ/jH/gov4w0f4c6Z8M/iXpuv3XjPTrcf29faFCI9MubjawRvlCozIhALrkdeB0rlr06lPR/cOLvG66HhH7Jn/BR/wCL2g+Jb/xBr/g+fS/h14fv2g0/xrpXh+3+zWelhlLru8vegEiJltrncR937oT9pH/go7pOs+OfDvjz4grpvxL0uTUSNO0nUdGFvatAH3RqhUK5dGO4OWI3ZPAOQ3QlSmlbVlRq8s7dUfp/oX/BRHwBbfAtdLn8AXfgq+8cWcUYi8QRx295YMmHAjikXEkcsZweQ+G+6OCfG/2S/wBrH9nfTZfiVpOkaH4YsJ4zJFcaldSSXqr5jM8oXzkIAZjINqbl+Uqp48scfNLmn5LX0T/4Y1lJRpvvY5/w54n/AGX/AIgaH8TdGS00u6h1KK+s4LmEBZbSWQMoktZQSyFHY42kgcKeRsP4G/GDwhbW/wARNC0GS9cadFrUUFxcG5Clrdn5bj7ucH6DkdBXJKN3Y0gknY/Uj9ofwD8APhP+xvpupeALyfw1Br3jex8P+JEgs0hv9RmuYGDuFRVB83ZGNzfcCtk5Bz5V8Sv2yvAmh/stfD34RaDp9jputaXrEU1jDY2IjtrS2hbcd7gAbywjATJdjlmHVjjaXOrdzZ6WP0V8efsL/tmfteeEPB3xdurK10b4L+EfgdaXmi6ve60kl5fRSxJcSyCEtvDMqJlWWMALlSxIB/ph0C20TT/A/g/RNCLtpOjeFNMTQpJSA09sIEUSgrwVfG4em7HGK+dz6d8tfqv6/A1jFPRkYu9xbOVI4VC3t1Nee/GHRrLWvh3qE7h/tsIMPkyDho23EEenIYfj9K+BjNxka4eyqWP5MviHFcad8ZfGnh26spYV0i9dpLzaNoPUD8cZz7jjPTd8OXcQghnX5mmUYy/b/Oa+kWlI9ihJpo+hPAc3k3IlZsJuHykYwcHmvtj4ba4LWW3ZCA5Cgbm4/H356V8rm6aq3PscvqWpI+6/B2sreQQKZER3YAxseRx0/OvZbOTzXBcF8qA2cf06dP8AOa8aUPdPVJryywGjdHljPIGfmY/X/PSvz2/bc0Gw0r4QeMfFcLG3fw3ps2oXcUpCh7WH/XgZ/iX5SB35HXGe7J6HNmMFe2pzY+XLhJryZ/HTr3xE+KGpfEzxr4yj+Iur6FceJ72GK40DwxqTxWKW0CLb20C4bLFYo0UvwWO71wP6x/hxqdz+yN/wSn+J3jnWvEV8j6h4PvjpsN3OQIHuIi+IpCOCrz5BBBJ3DoFA/ZakrPQ/JIxtufx43nxs+L2r6pL4im8a6lYz30eYo7QMtzbqxzsWbO5eMZxgkj2CjTb45/G+W1vbGf4seL2tb+1MN3BLqPnEoRggGTcVyMglcEg8nBIrppxTaJk90cR4e8a+I/BepaXq3hHUbjS9Y0ZwdPv7NyhXnOBtIOdyjoQM4PoR9x+Fv+CoH7VmhRhb7xtqWrfY41Y+Z4r1CCRgpGMt5zAnp1H48VtOMnK6Fe0T7g/Zk/4LNftDav8AG74PfDY6GPFf/Cy/GUGmX7+J/FUurbImYBvJt1hhWMgHJaSR8gEMAPmX+mL9rX9vjwZ+xR8A/h14q1zwTZWlp470e11HUQ0gjvWFyB9ns7aJ125ch2PmMm1F5IyxVNzTswjrI/LPSf8Agrp+wR8YU1C1+OPw0s9l7L811Y2loWt0J+4jpLKqHHBYEt1IK9F8Y/bM0j/gkj8Y/g1ca58JodG8P629hOl7ZR2FqbgyMhMcySNGbpZEbHzRsFGTnORu0jJpku70W5+SP/BMj/gnz8KP21LHxS/xN+MGseCPFGh6nOtlBY6zZx+Xp+1Fgkkt5LeRmZ5hcAkFRhFHcbvvb4h/8G73iG1ubGX4f/tN6D4g06XUEkTTNT8FG3upEDbzHHKlyRM2O2xMkdR1G3tYq90O3VGl+2t/wT98b237Lul/DT4ceHdXt9f0WS1GqXN/pxilvIbZ45Q52ADLOjuBnAJAB/iH87vxJ+E3xS+FvmDxl4A8U+G7dGKtf6lokyW+R1ZZCNpH48dz6aUZcza6ik3ayOU8LaY3iBb0oQwsYlZyBycnGKi1ONobpo2+VUwOR2xS7gijlDtIX5B1Gaf/AGibVFEUJfD5Kk8n6VrRV2B+sn7Mf7F3hD4wfAnxT8W5/EVveeJtE8PC9tY7bU3jFi0wYQxvAoAdQ0Mm8tk5TjggH8ob7UJrjU7tbiOJbm3m2z/ZnLKjc5H1Byv1FTStKbB6DgUZAwP3WzyvvUJXdjAP4H+dEnyyGIxK8cg8jBH869o/Zrtlv/jf4EtJIVnW51aISxSLlSuRjj6gcVEnzAtz+gb/AILEeFvDvhT9kf4OXSW1pHqyJpi6lcoR5lwBbSxMfq0ssTE99v1z/MjaF4kVGb7gG7A6e9FJuV7g4po0JH4BRskEb8DoKap3EJtJGRu45IrcQSoRuJGeONpxxXtX7LOg2HjL9oH4ceHtQYtaRaxJczx7zlmVNsWD6h23A+q0Snyr0K+yf05/8F1NTsfBP7Nvwp8L6dNCq6vdWk6QfZl2JizkZlB7fLI6+4Zq/kbsF2RQ/KFJQPtYk4U44rCirzb/AK6g9HoaXpgN69evtSswGWIwQPlTNbklSRnHB3AKD1X/AD6V+sH/AAR98HyeJ/2lba4U7P7NSN0lYnKyCVChA+qMPx9aU9hNXaPYv+C/XiC2vv2ufAen2UkXk6b4RvDf20CcLK5h8vOBweGx9Sa/D6N3LIRu2biBHtyRgf8A1jSj8P8AXkXqWmbggDgIMnHSkkkwgGCuRhRjnp1rL1JMy8upLZEmVowQ77PMUHcwU8D3HU+wNf15/sifDHwd8P8A/glL4s8ReJNDs5tf1TwTJcajq11bbnkVFdrk7uxEe89+AcDrlSbQ0rn8q/xFvdM1PxprGoaTGyWzX1w6qo2oN0znaPwIHv35zXInOVAYgg5C5yarltC4iRQVHQ9f4j1qveyziExQS+W7H5XC/d/z/n1qL+9boO1j90P+CTP7FXwr/aItPHHjv4p+HpvEmnaXOlnpcFy5MUscS4nkQEbdyv5g5BB4BBAwfyx/a88O+GPhl+038XPhl4FuLqy8L+GfFBg0i0uHDP5PkRGQFsfd8xpcDPAJGCRmsIyiqnl/w5Wy1Pn8g7ChJyo+8qkf56VGmQ2GI29emMZ/ya6eWyHTQN5UWWkkVEz8xZu39K+lv2YPgr8c/jX4l1S0/Z606Ma5pdql1feItTvZbe2tRn5WDojHdleBjJIXGSMAbfK0OSPPfivN8T7X4g6tovxq8R+IfE/jzw55lrd3firxM+qzRHfhxFK+dqtsU4GMjGc1wHy5yoAUtn/PvTUIpPsRszW8P32mRapA+p2oureGQOVktw6kK3TBB7jP+NfWv7RP7Vc/xl+GHw/+HPhy5Gk+HvC17dtrOh2Ns0UU0hREjJPdlCMBzxubv81Ek3OKey39NC18J8SKypJwpU4AWNiP0r0b4daSmr+KrS8uklOjaOBc6y5O1fJQ/MpYjjcTgd/binUXLDUmCMLxr4vHiXW76aAH+y7bULhNMh3f6uANgD/P/wCrillLBnBK4GMZ4GOnesZxUNLGiLMeQQX5XoDnGa1rWRY2y6koCN3OB15rnqJLYZ3fgbxz4n8G+M/DWs/DmG7s/iTp9/v8IX9jOYTBcSIY9xwPm3I7ptyCd3BHUfpH+2b+z3/wUe8N/Dnwn8av2u9fl8XfDPVLiCbwmtnrK3cWjT3UOI2kMsaTruVzGpLPy43E7g5wqWhJHTG3Ifm5azrLtaPapSQiSPHKsOvPrkfpXoehXKCSMuvOecjrWElyo6KPY9DYbME98ZPtULbWLEEbvTNcVtz3qV1YpvxwCTySQB0pN+M5BOMbfY1g0uax1p2EztyCSPqOacCQR82V/iyf5VOxstUIO4zkr/nmmlNxORtI6kDGaVR3hYBmwDBJbGajKfMwJ6ccDvWa3tYdxyqSDg5wM9aFX5wueM9cdPrRYQM2cqRtCc5zTJDnj3HUVrawyLG7jAxjk4oKspA56cUWsIacjqQAGp33g3GSAcAtRYmS1uN6D7pz6Y5psjfKcA/eHetkSoXsUZccop6k9R1/GquBHnJy2c4NMqEbIqNlt2B948g1ScjBwwBwMEmgpnm/iq5SGOT1b7p96+qP2edHgjsY9TRcyXCkDvnkf4U3sfaeF2FWJ47oX2TufU0k3l4JYjaRkYrxbxHe7fEVveRZH2W5VhgDPBGcfl/nqOf4Zps/vnHR0P2+/Zo8a6X4n+HtsrXS74bMGLB5Xscj9P8APMfjP4nWtlNPpfhwx+ZaykT3McY3Fu5z6e31HqanHSdSgPL1L2up84eIL7WvEFz5+oXlxcDecJ5m1Qnbgfz9axZI0jiWIDCoTkEf59K+QqRfU+yw01bUpKrEs3QAdSMcZq3HvYLhhwx4K/59vzrnlFPoenTqdy/FINuM4O47Wx0Oa2UkAyMbdqjqe9c01ub80jUgkBCpt5PQ5/nV6KbawIA2q2S2Bx9a5ZKwr6WNGORQVKnfxk7OKuiZgMEFGI4LAYPsKm1tCuazLCy7sjaxHWmtKDgEnnOCRxn3qY9i4O6KLE4ZMtt25AbrXK6v5jIzKx2oMj60tjRSseb6hIwaU/NuQDv1rlBBNdXSgghRyfl6fhVRNOb37HoOl+VbwqqHDjA5Heuos53lkDK4QKOcjoRRKNlcpyjFXR1aXkUCqz7m45VW+99PepbNLzVZCqgxpkZ4/SpFGdz0Kxt9H0i1jmv3VinKxHlj/T86oX/jGGZyIJDHHu+5nk/WmaR11Wxzt5rivIQG3P8A3M9qyGvGuS5j3sFA3bTyKia0K9p71jsPDOg3V/MiqpdGYF2A9+lfWnhXQbfSLOANGrTRDJJHQfSsWuXU3jK1zumvEGcEMcY+U8VnzaqqbvmHB+Uep9KrzN4xOcvNXMpI3kbT0z3qC0meVlzn5X6g9faizWhpZKB6DpTpsHGBgc7q6KKVGVhxnGGBFSc8kkDOFdQHGdw6DpVrfZ2sUs91JuUrwXfgf59awtzGOlzi7vUby+n8myj8qy3kKxPzMPX+fFcLr/h601C0uInhZnIOHI788/yrhx1PmouJxZvgoYzLqlJ7tHxX4r8ISaPqjySkrGJDtyvAHtWaIkZAgOJD2Ir8zxicX8z+J8wy15Xj6lF7xf8AXVlaFXV2I+U7/lJ5q3b8B92VwR2rgZhFWVi/5ioo3KeR8p9KsRIHJO75l6ZPSon8Nxp3LsanKjJ+YkD/AD+VbyweXAX34LA4VlyazQpbGTcLyMBsJ7VzF4fvNu2AZGCetIvYx2ZhvQg4B9KjY7UXnueMdKafKx7E0ZUMGYPle68fl+VPTk5Qn0HHcUNdRE6MzKy5+bnqOV7VoxKXHJb5eqlaNAFxtJUq2c8VVn6DABx1JA/z/wDrpAV14O08FT97HFattwQM8+uKpqyGbMcYYAYyeh9jUTKIjkkdfmGaXLfQRl3B5GDgZ4wMn/PFZzEMCqY7jk5rW1tAKkwJwpAJzhdq9ag8sggbTn+Me1UA0qGG1W5BJLY6+w+lVZflAUKXLHoFpj2Is4xg8dwR1pVbGAQcE/xCi1g2Gt3b146/59aajbmbIbjnimhD25C4UjnnmnrGWG4rkZ6g4FCetjKfU041yBsAI/iC+lbcK7BwFZtoGQO9aRJ3LaKGGM/N/D8vT1qvLFnKlSN3tVCMa/jbYVy3t/n8K5tw28En5ScHjsOlNgHXJzjb2zUib3whO35uDjmjoBeX7oVc4Uk9Op9qz5Dt2bmBXecrnFVT3ArOxOCAQr8dOT/nFUpZNu4FuWxtHcH1rR/GmBB5mcAr16kdKikJZsKRtzgnvVICuHbO1+Rnqo6GnISMjIwSeCeT6f0o1W4paotRgdgTk9jUy7jlsNlR/Ce2cVrBWTuZv3ZF+MtwASQcdK3rZc/MDtKnGKoTLZ2qOWGcDOOKb0yDxgjt/KnIkRo9pLKc+gXrkUbtuAFLHPzYPSldc2omhrBR0BJxzz2qBlDY6g55yOMYoC2mpnyhkdlYNjPygLjmom43ZA+5yc4Io3ehMo32KsmRgZBGeAOCfxqs0hLHA2dOvpW1P3kZFKchMEr9/jZmqMuB/tNjjB/z61ra4FIvlwD/AHsAjjmrUCEFWw3zj+I9RU6qQG3ZgKygnPzdMe1dFFHuIXPAHGeTQTJXJJVCKVRvMb+IhcYH41Tdl6AHqO/arjfmsT1Mi8ZlDA4OR8pz/n2rw7xaFN1J8xB6524APtW8Lc9zKozzO7JGVVfoQteyeAoTFpiqSS7vnJPAPpW0tEc0bOZ6QsilVUnoTyOw9asBt21ZHVUyAdwzXNTa9omaxbjqfdv7H2mX2tatd2mh+FrfxDqVxHLHPf3BSOGzswhDl2kIVVbAXuSSoAwWr5I/ah8PReEPjT4x0W0im0qXS9ZjS/0ufLLH5kSOoVv4htkHP1zyM177i1hk731PKp1E8c11t+p5TBcbogOQyDnnjFaETsAGOM+jCvKveL8j3HsXl6K5JwgyMGs66Oc5wcYx8v8An0rOT5UOC1MGRlXdtAwSQePQ1kTknJxkHIYqcCs4ytHQ1M+Z92cD5Vxnjjmol+bJDMCD0A7+3vU/CBc8tWAUkA/7Q/SneWRyTuCjBBB7VlZt3Kirsm2PgAbenG5e9RIpbHO3bnPNJct7PoNtETMpY4Awoq5aqDgDOfc1Undaf1oS3yo0YOSWLYXPykn0q3gjIJxu9qzbQ+moxmBATqy479f84pqtnoOPY5NUtLisSkZ+XBxjgd/pUcgIwD69AO1IQxE2ncwIU9Se4pNy5Ofm+XjB6/5xSAz5FyWB+6c4GO9UJU3KMYYf7K9D70OySYWMSTcC5wflU4GO9NAyijb16nFdEbPYezESMq/Jzg+lXkIUHIPzf3fT2ob5otImSvsW4GxIThsKMtkdB9K1IOAAe3K5OaqKvp1MZX5mX1VcEEkYxgg8UEbctjP4UKzTsCv0KN3j5enU5yOtZ5UjDqMDd0IzTs4ky2sNGMnA3H6dTRwWAAPJx1/OqjLlikG0bdS9EFJX5s4OW+boK0sYGFOPl4VhVXd7FWSWhQZtmcj7zHnjiqL/ADbhtGAR83pTMJSV/Iy3BR3DNuLYA9Mf41XwOo7/AKUEu3KyJg65YMMDtj/Gqs7umPl543HAOa66SsrHLUumfNHxHZV1F0DfIuSQD64ry21AMuRIFboOa/RuH5L6kkj8t4nf+1ns3hVibYK3L7gCSvWvY9C4aFNnJYDO0c/SvelI+QqJn2P8M7NYvLIKk8YyO/tX2v4VYtDCpBXDABs8ZzXgZjZSManwntejx4EbO2dh+8w6mu8t8IqEEgeoFeFNLnIjcmJ81t2Mbf8Aa60qHG4uMNn5R3I9aLW1NNmRtI5BCiQEZ+bb/OpljdlVCw+UZA9faoa1QywmSAAOFJHK9abJFu2kg7Bnd7U9k0IhWBRvVTzxjA6VoQMjqqkhhyCcYwaxbbYyWKNlJBbPzfxVf2/K2TluP3ajn8KIycWGw2KJQ5kYfN3BqsZQ29UXbk859K1fmOLSJIWBBXGXTPzE1cdQ2ATlQSB704xinZiWuhImwFeflLYG055omIRQS27ce+etaxXQNjGkieQlQpC5+VjyBV+FdsZBPzBevXFRO9wSuUmjCkHYS2ccHqKtxDywNw6nHyt1NT5CsOSMOznJ3gg9PyxWjCrgHk5Uckds0+VuRX2S/wCYuFRmyeNxYfpntT5NiqgVctn0/wA+oq5q7YkrirIzlFJK/N2OSfarDbVO4/dQc88k1kF0xp+QhlwyMemevtzVZw6TAsD5Y/gz3oaC6QRxry+MszZYMOKsFcIOCHJ4B7msvttg/dZXaMgM4JdiRgHj/PSnGdXxHGfnHciloUve0LsTRmAFmZsE8qMZ55zV+CRQFVWZy5xg9aVhuKWhc6qxbLHB7+9OliRIisTY6YwcY59aG7bk2ufoZJGV2uqll343Y4JA5H61KgDHKtuP+02a+3tZnypZHZcsCDycdKRVPI3MeTjinsA/cwxkA49Rj8KC4OSckY5xzRsAzgZO3PPaoS5LDAPJ6YzSAseWFXIY+wIyf880gbkHkjdyCKABc5OA3U9s05cspRycA/MMYxTAlf5VU42c8kinqQQQQcg8f5/Cm00AwfNnJx/dwaCxAG4duBjrUgPR8fLkbs8k9vwqVFYEEMSc8NjtQA35ossctyO+MCnklyvPHYZoANvTbgk98UjfwkKS27uKYDwGIHXnp6VGse1g275s9M9aQ2rDjkHGMj6Yp8OxXJ2nOfXp6UCJCG3DGSAM4A/z7UCQZCkHK9fUfWgd9LAUVgQeDjjcetQsTznhRgcimZyi+ggbbgEdGOD296eDjGR8ufTrQQ0wYg8ruUquG3c05ccgk8D9RQS9B+cZ+XBX1HWhtvXIC7cUhspCUAqoHzAkEn61Ku7lQp+brimInLfKQpOc45p7YVOVYdeppDaZVI5Jyc4xjFPVlQc/fx8pPT8qd+UQxZWKN8vJz7/lTVPAXd35ycUJJoB+WYgFlXa33Wojdg2SP4uPloG1YmAwCT0z6Zpd6rjYMqeCB6+1TboAYPH3vxGeKcjDr79hwaizchpajWBJ4464GetSIy9CMnbwGqZKzCzRXC7mDbtpyQRjp/8AXoZ9rYDEkDnmp2EPGzYM9MfMzN2pFUByM4P8PPNJxTEDEkMQc4P8I7f5FR/Mikkty3HH+fWimuUBCMDKgqpzywyD70yRdqAqTu68GrXVD2GQpJl5QxPlqGAzx9P51oxO2RlGLep5yKl3QiwjWkn7spJCQvQt159ar4UMwVvlVjjqOaJXAtbgqEAFV6uM/wCcVBcCM7JMBtsmUwOjD/8AV+YrSC7gcB4svEjtpZpJD5iAEBz1UHmvk3xNrL3skjOWEa8xbWxg/lzX0mTUtW33Jm7HlsszO+8od7EAc98Z/pRvLAZUBkPz5HbpX19OJxPcejbgyONrZwMj/PpTkleME7BjsHOc1s4qM0hrWyLCgnG5goYgbskVaRlIIYbsH1xn/OK0sIdFECxKkdOdxPbjn/Per0b4AODtz/D1bB7flRJW0Aak+zaVhZw7YHoMVLGUUBgUJO5kO39PX/P404aOwhsirLFITgFl+UA8jsMVnBTbRzxM672DDHPGR3z/AJ5/CtXfVdS4q7seG+IvBEdx9qZo0aR2bBdckj1/n9a+LfjH8IbLUQsz6ZbuiKUPlxnBI6/z/OlNyidtONtz8tfit+z5olp4kXVtN0azjuYJ93zp1U+557dDkcD61t+HPAlrAhkaOBZsgQIqDggZJFc86zUd9T0sPSu9j2PRdAsxfwWQCM7YEsqj5sAcnp/L9ea/Q/4AfZtA05ppEDW0se20DjaVdWHzfo3HFcvtZSOuVLlXoek/EnxFe6lp0geZLmGRStui5+UE9Oucc/n9a+dvC2gINUZlhkdpLgPM0jE7T/8AWxXBXqWWx0YanZrufYmg6YLhEleRZJoXDLHjIJ9/U16PaJiFUfb56P8AeZcA55x/n/Gvl8XUadkfT0qLjFF5ZXV4xP1RgFbOMjt6/wCfpVl5mWOSSI4d1w24A8Dpx69q5JVE0zX6u+xHFLHLGDGrLKjEg7t3zbsficmtNZtyxwqvzk7Qx6epz3zx/wDXrkryakxOlbRLU01bYwJIG4ANhvX8q0PtG0xBPkA/unAx/n+dZ8953NadNrQSOdN7Ro4jK4yGbJH59ulOWdQ6q0e9EHJ7Y/P+dYzmynSSVy21zHvVYiSgkO4Fjgnoazr1gzOUUI6D90rDg0e0fUr2VlZFKC4d2UK3zp96IMQwOOv86uwYiMjiZY2QH52PGQOnrWHN7+hCpNoIi4lR3kjKqc5wOf654q9Dfz2yh5nfyA33QvPWq5vesXGlaR1ltrMF15cTxxwkc72HGMd/fmrV5b2l9bxFCu9C2Z+xIPA/UGk5JrQpx1sYM+hxNblDEJ5Sx5x0OPyryvxf4L0vVlFrPpwaVRklUAGCeP8A9dbYbFTw9XmW5nVoRqxcWtD4U+Lf7J+j688+uaGlwl/AGKxpHtR/xz9O3P5V+Jv7XXwD8X6DpmrPf6Nc2UrbhASmVKgdQfTGP8a/TsizRZgnGW6/L7kfEZrlTwusdv68z8U7zwrqGgTTW2qkRy/aSiYUrgc4zn/PH5Lb3J02WFYCHaJwxKjuOn8v89vd3PBcWj7b8E66Nc0S2S0BlQRqbhFO7Dd/19a7e1ZoGLsRuBwe2BjFbKKsSfL3xVSaXV2vFyp8w+X8o59zX0t+zbf2Wqac+h3rRW2rbf8ARZZCMOFHIPv/AD/Q5/CB9R61LPo/h3U7NrmNUe2kWEFcqJtrbMjuA23sa/H2FPFkt9er4gu4bq9tbh1S6MIGdp4J4A7duOO1ElbQD91f2E/ijZWel29ldGAJfac0N3HM+1dwXI2n13KMfXv0P3DrvjPT5JRFFMu8ITBFby7lXnvz6/nmueStIDlbbxzfEzJOVndjiGVsfKP/ANWPeuX1Gz07xck+ma7qU1tb3uUuZoV3NgnuM8j2pRQHmui/sp/BnRbzzPD/AIetZ/OuABd3MCbM+uxFxjOOOQPQjFReJPgj4MF0Xls9IhmEhSHytOREIAwCyjj8eSeaErtAcQ3hjxN8OfEFtealDYf8Ivb2wfT4rG0VCAeeWBwRgr9OTnnj6L1/VvDXxC8ANf6dNcW2pxW77biB2IJAPDHIIIb8R7EcvR2A/LD4i/tQTeA7e/8ACmryatqmoWxeO0knXhsdMtjjqP8A6xBFcl+yb8fPiVr3jO+1nULxrXSYn2R2QQqFVjwQDlsgEZJ656c4WXpFgfsb4a8dW/jXTkTSpm1bUljytg7CNmOTnDNjjjvjnisDWPhfq3ifUBe6U9rpHiuzjZhaajdr5L452sc7ex7jPHcDGFwPr74OfDDUNT8IafPrk9rZ6ukZ8yFJN6Lgno+OQcZGQCQegyK6XVNBXTLa5jt9XtrS5hJWKdoS6pJ2yp4xkc/7poA+Y/FaePo71IdR1i98R6c5JeDTh5TA56Mq9fTHTPOMHj5xvvEXjzw34oe48L3rWNvOqm5hMhSdPQrwcZDenp1BGC1wPcvhb4n8Z6/rBt/EvxBubK7dTJax6nfPz0OWckE5zwMjIU9yAPW/2j/hd4i134f6qmqIdet7KITRvI3nmSN8EMCxbI+bqCRluuDkuDjDQD+e/wACatffDT483h8H6drWn6fpWw65bXds8NrHJvGBEcYKhCDnscr/AA/L/V/+wV8fNE+Jg0ePUrGyvrjTLl7WSeGUHbcxxo7qW7kLLEe3LKe5znVT3MD9352S6ghuIHV4pRmCSMcYzjB+n86oKxHGDlGxyelZHBL4jE8bRPL4P1OND5ZmXHT72Acj9f1r8K/2X5rqD9t/XbGExvIzCWbcPmKxqxX88fp70ArWP34vHhe9nurVVgtpW/cx4IC9/wCtVFcFcHd97qT15puLvoJ6DTnAAIG0k5I/zzR93BwQc9GFO1pCJIyBht2exwP8+tKr7cbSwYNg5Hv2pttASRMWJwh3g4G5e/QVf8PeCPh18TrjxB4Y+IPiZvD0FvbJJY21rEzTSOQf3khUEogIGDgg9e2KyldDSufhX+2X/wAEcviB4l+JFx8S/gvo9h4q1KASnT9T8R6wXR7dW3IYxg/MGLEISuM46Abf0t/ZI0vWPh1+yfD8DvieGk8VwaVHb30pIlht3tlRYhkdQfJUnvyw4xtqtjWM4tH59fGHwBpHhy6vYbq3UpMN1wY/kUA+hH8ONv4kelfB3izwxp2m3ccWg2wtIYIM+RG5OwMc9D0Bz09MdqSjHmNoaWPmXxPPqGjai8XmTSQu7bnYDA79fX/P04S81C5WKUQTBSVOwRA5B/w4oKg29eh53qXjTxl4bQahpjy7jIBKmwOpUdRjHXtxg8/k28+Ih8W28M4jW11NIypjCE7mznI/I/8A66DSzWpkR6vJLJi7JDbOpYgntWFdauIS7zSNJAn/ACzc7scYzn8aBK7Por9j62h1HxXqMk8LLpzag2Cw5VCACQfx/nX2p8YfCk+is98t6mraK0QZVtGJYD0+uT+B5yRTasNpJo+D9Y8X6gdQlbTNM1l9M42CXT3iOemAWHX27E/kWfiK3vI1UefbXTphbe4U7t2enT2/n6UiToLEOH8wyAoCNysCfz/SuhjbTjbnzFbIb7yk88/Sgmfwnd+DVN2vk6Lp9ws+8blv1ws57bQ3p6/QetbdvqHijRb66itlt7SW8QpeXm5R5IGMcgZx2+Xn0600rmTVjj9XfVpr24uNTnsry4dx5VxbKwZwepbPX+X51zo03z5XePV59HjuSPte1TIHxnnBOP14q4LW5LbjsdnZ+C7RYsweKTrJIztNj5W36jPsevpXReGovF2gKIdI1mS0toSBaxMxwg54B7DJPA6DOOK6aZhJXNm/8Va2lw+o67ZWbW9ory6hfrfAFEUcu2QB0HXP86+hvh34g0vXNLtdQimW4sr0stpJ5nDbD82fTHIxXdRRx1dEdd4g8LeGZWRrSPVfD15OSIUinaaB2xkEf3Oefpz/AAivJ/GeoPo+nPZ61crcsCVZZnG5v9oHt65+vavXoSXIeVXTPinW76T+1JRFAXiVwIMuGVvy6c/piultLtmiit2tkDMAMxn5R+dbszjDlaPR7G0SGNWRWPyjPIH616F4UXUbQmQtLGrt8ihOQPUj6Dp+lDs2TJXXkfVvw++13tmZI5kS4VAFM6l14PUDr9fxrvbfVdTgu3fUZAltGCsjGMLH8o6qe3H/ANf2PJBbmTSNRbuxu3VWUSY+6Vk61of2BYy5zGY1DAkIf0B/KizdkZwk1ojxHxj8HY5fEEXi/QtcfRNcsZxJFN5JZpVC4Kt2II7H8OcEdh4w8Z6xqHhqz0ye4xJYyHziNu93bG4kn/dx6f10cbTT6/5Gkp6Hx34v+H37J/xA8CeMX+IOjaVr/jPUBKuia3p+rWUXkToD8huXcEMGUDOWZTjoAQflz9kT4VfsyeCdZtfCXizxpo/je603xIdS8ZWOj21te+cpclYzEXYMQqKu5sqfmCqCMV1R5ZSkrdNPxPSVTkTUun4Gz+0j8M/2RPE/xw0Pxh4RXTPhpoFleTnWZL7TD/pjldsJNvCSsbqS7M3IOFznaSffNY8LfsQaz8GrnSbPSvBvjP4lXl6Y9N8WabbxWd5DGy42ySuokcZJ4Ytgnt3566cYLvf9DanJqF77Hhn7KXw1/Y1+F+q3PhC58TaR4otJdX83UtP8PiG606P528yBlZiGCMxGCGXJICgDaPP/ANqP4Y/su+E/i94c+IunTaV8O/hXF4rkS8tLjU7VJb5AhdTBC8gAIZf4SQFYdSozuknZtaWNpSbqq23/AAD7S+Jlz+yLqf7Pfh7SdR8NeBLz+1vDK6tp3jOZINOe5spkEkJ2vGS7lGHEjDLZ+XPXxX9iO9/Ys8L6jomgXXjeG60yzW6a5th4bUaeIpCAYtrBlOC2PmXaf7v8Ncam3zre6+7f7x3kqLT6anifxL8Gfsif8NMX3xI0vUPDPgiytPEV3ZeCtJ0VbfZqBHBvHkXIUuAwWND8q8kcbh9Q/tp+CP2QvFHwj0rQvC+o/D/wr4wTwzazHx94g1q2t2skkwZ5riKNvPlGzeY0KEF2TB6scquyk38/T/L8TSLs0+hB+xP8PP2B7z4b+JPDWreM/AnxM0zSvDuyNNb0lB9mkWPbHK8UyYhcuHxn5z0AJO0/mrafsxfBz4p/th2Nv4M13wQngfwRqZuNKt/HviSOCI3LysITBbEHzNvlu+0H5WVF+bgiJQjKTurK33LXX8GVLR6nuP7aH7IXhK18UaD49+FviLxB448Xa3qEOl+Nt9xHLb2dlLFIzXUaKflWN0jU7Dkq/wAxwgNcF43/AGDtI8HfC7wzqXhX4ma99q0u1b+0dG0jVN6CdcyOHVh5Uilnk+6oUZ6HIJyqRStFrSRvGKSVz508Ifsz+Ib7w7Lq2geKtTstCt7y6bZAT9puwhxJJO6gBFJ4AXnH4CvjP4k/D7xZrnxjs/B/h3UreTWdaa3Z7m8i2Q2EZAAwuCSB5a5Gcsx2jGQa45pXXk9zW1mffv7b/wAA9Xsvhj4Xn8cePdel8IQeN9MuvDuj6C0NvYQvhYpbi4udjM7JHMRtAU5cFc5O7vf2sfg98E/h1+wf8GNS8AWVrqK+J/HGnR/EG+bTEllWDcWF25Rd4MU6wLhc4DMuCC27lVubVdzRpSt6n6m+HP8Agrp4f8afCfUf2UNIu9O8HeFbLwlaWVxd/Z7+C5jtpLQLD9pW4t4vKjKYwUaVSnKtjJr9xfC9jo9z8PfhRqGgXK32g2PhWS3sLmBvvWbSbrbB7r5bJjBKjA69a+aztNYNp+X5nUk9jThgkdck7VU85GSF7YrG8YWD6h4X1WxSAyyvbsY4wcE4B4/LH44r8/hG87GlO0ZXP5ZP2wtFv/DPxlur2xjRJfE+kg38KQjl4nZQTnocbh7/AJV5J4bDRafbpMDG6EgjPqSa+ljeS+SPSp25tD6E8J3Thbdg2yKIYbjk9OK+pPBWsW8E9vvOS7IYZGPQ/wCTXh46lzSb6n1eCm1FJH2f4E8XwQTIqt577AWkfOAe3t+NfSmgeIzJIjSOHR1BG1sYrwqtFK57cG7HpGnanbzI2WVo3Xapkf8AQV+Un/BYn4gaT8PP2YvG2mwXG/UPE1vBYWqPccsZsgoo78uxP4c46+nw/T/4Uof1/WxyZrJrAyP5D/hLoKa98ZPhvo2tXlppvg8+KrRvFGtO/wDqYo2HJ/2coM9eFwOSBX9Fv/BXT41eFrT9gX4T/AvwHrVv4hfVde02HXL20kVYfKtl+0SSMP4k2whQehaRexBr9W5bysfmDVnY/luhuGusTOnl5Y7Rjtnj+X/6qbKzbgFfGTj5fTtXfCnYwkkhikDli2QP4aZJK0XMasWf5WIPUEdKtbEH6Uf8EmPgvf8AxI/a0+HqxafDJcRNqCaRqLR/8edx9kmmjlb0z9lCdjlhX6lf8HJvxJt38VfCT4ZaJfLBFp+kFrrTXAZJbdI4fsrp/uuLgZA6Mw7cY6ymh/Cfy5rpenPDCtxY23mw/MGitxF2xztA/wAK3YZ4LYw+QsyqqDbEsh2cdTsyRnj/AD225r3S3ITSZX0XVNR8Oa8Nf0a8vdPvoU3w3+k30ltcxsT8211IIB46EdO/GP0h/ZJ/bG/amtfi/wDD3w7pnxW1/W/BU3inTH1jwpq6Lfvd26zIbiMPID8xQNtbhgRwwPzKWUomis9D9P8A9uP9vv4mfs4eJ/DPhaTxC2talrOnCWDRZiiphQCcIE2jG4jhe3PXcPyj/aG/b61b48eAPEPgrXfDGhLe61p1zD9vWH96jywPGCDwBt3k8DJI64zlxW1iY6Jo+MPhXo0Edtrsgkfda6U7/M3+sZAMj+teYXs5vri4m+YiO4dM+mw4/Ot+Z9Qu9jMMhUsCTjnoOlV7kIIZJX/1UKb5HzjAHv8A561dNKzGf0A/8EfNb0fxB8Jvix8O0it75dU8M6sFNzc7JBeYiZIIwOu1JJGx0BAHTNfh/wDEbRv+EX+IfjXQbqNLS50XWpVuImYZUFiykjqMjDfRqzpVL1mnv/kOVrHIxTqybwCULELlDye4FOaYDJwUGCTvBGMd6ufxCIZ7qCIxrJ5mXIwgByR7HtX01+xdaG5/aO8AqIBdrcXjFwF6rEpcYOODhTz7H0NK10xx3P2n/wCC6up38Hw0+AugRx3E4ttOs5b+yt4C3lxm0ne2kkHQBp4gD2AU56ZH82xvrSAwxvqFtcS7VEwguRI57E4XOPw4qaKtJ9gexr/2haLDHNITGrNtPmRlcj64x6fmM0q3KmU28MkJcKGwsZYgH1C8/wCTWsG5EmottKWWPbPdOQH2WmnTudvvhP8AP6j7B/4J/wDga71z9qnwJb2ekatqct5qtlHN5WkzQeVELhWb53QDLKrD1zz0Bw6ikk9Nh9D9xv8Ag4Cs9e1rwf8AA3RdPtp7iJL+6tneO1wkEtpZNF88mcfvPPGB3MD88HH8w8PgPx7b20drceDPE73Vnar5txaaJPKhAAwwKx9O46A9qzpc0paAT3fhnxfpyxtq3hPxDptvjP2i+0C4t1wO+50A7+tY8NprGopM2h6B4h182rkXg0XTnuPKwcZfaOBu4z0zxmr9oloBszeCvHlvGs0ngHxusTj95u8LXK44zwxXH+eK/fL/AIIcfDbxFpHxGvPF/ifwz4h0rQZ9ctvsGpal4WuLVZAJ1jkiildAHI84MQCSoiYkDOBFXmja4K60Z8T/APBW628WeKv22vGPiOfTNVTw5feHo00CW4t5CYniuJIw7ptyA0ag7TzluuVIH5xW3hPxG242+laheouS0lvpVwq4zjqY+TzVQbUPIL6GIZYZZZIl3eZHwyA5ORxtOPcH8jnpUMV5ZX5KWt1DK8b7HiXOdwHOMDH+HtRGz6CLFnpiX2u6Fp+pWOqi31K6eLTL2O0YQSSsCCiydM4yCOwOe2R/ZD+1Nqt18IP+CNsekaVAttqHiLw/pWl3NrCQ0uzUWihnCd1375kU9iQDxnGNe6eo4rU/jOgvpWupxFbzylpXMkW5Wl++3LrngkAf/qrWe7SKRUkSVHIGMwEAr2JPYdOuOvtVWaigtrYtyP5ewhGlO4DZCvIz0zntz+FUdTtrtYGkWOZti7nVIWPygZz/AC5/yKjpJgf1jf8ABGLy7X9mS7ea8+wR6JpF3qiLEnlymL5JCXJHKvHKF9irHrzX8z/7TGt2nir9of4s+IxIhu9S8U3F5JKr8rBI7eWo9tseefUVxU1GNTyv/mPyPERO8TEHcwcgLkd/SpD5jITkY9u/0rscW5DjfYq313HDbQu8byB5goweM1/V3/wRw8OaF8Pv2QPid8S9QsrWKGy0K41OW88pVluZvMlCLvPOAsTKB0AXpyc5VPhNLdz+Y74q+NG+JfxW8c/EHzjIvirxVeXls8g+Zrd5m2H2G0Dj2/LnlxsyBtKrnJ/wraKXsyZRR1fwx8OP4s8e6doUdrLeQzovmLEhwTu5yfoT/np6h+1t4Y8NfDT4zt4H8LaalhaR+EtMu/skEKqFeWECThevzIx5yfUk5NU7RtYux86GNt4XaxZ8Y+uORXoqxeINL8D3t2N8eiao5SZ4EKM8ijkFweoyPcZ7ZqZOUhRSSPJraRWiVkUBBgBfKC4Ueo/yatlU25UbMnqe3+c1z1OaNmPYmVmyoCnHHcVoKQIpCSqnZ8u/msqkboD1L4K6ta2Pxe+Ge+CO4luvGemwwbkypdriPCkejHGfbPvX9wv/AAVx0PT/AIjf8EUrTxVHDqGrro2k6Kn/AAk1tIjN9tgLqS4HzHEo2segaROwNctW0Xc3jsfwsaRJK4Yywsrx7RKc8FgME/ic122kSNHPH82PnAOT0FRUtynVQ3R65u3Ih3IckAsRwD71XlCtkIyNt4KqOa4vtHsUr6WKgPzgEE7WB4HUU8/J0GFJ6MPSueatI71ohpUtjaGzgY9c09EbqMeoG3qagqKuKqBsNnvjhu/+TTWByefm7cfpQ1dGkXZajckA7QSccc8bqiPGMkEZ7Vm42L0ELEnCgL68daavOVx9far0QhSQAcjv1zTGJUE45JwMimMjCA5zkL7/AMzTQQATkkDsTQIGPpnHXG31oY4IztOCOg709osCJiVJw3OR3/SmOM7t3TjOe9XG9w2KMj7QD82MnLY4qu6kKCSRkkZrQCmxPKkc44BFV3OVYLhyOoC5/D9KaV2B57rmkXWpTpAkZcSuBll6c192/CnQf7D0G2g8sqwiTZtGCAecUS0uj9Z8DsBDGcac8vsx/rr5HoutT/YrV5j8m1M7ZD0PbNfPeq6k9zcSSqQGLE78dPb9K5JXs7H9rYxc0bn6A/sn+OtVGmR+FdN03z7ie3mUXh+6q7CSTyMHI4A6nHHWvox9I+wFAY9k8kzG43MWGf8AOfwFLEfwx4OXv6eRzt5GElfjG0Dknoa5q7ZMshPzDsB1r5vEwakfR4aTZnyOQWYbun93p9PemhiMMQXIAOFGK4WtD2KTXQtpJ5WFJIYnPzDt7Vs2027GR14BJz0/pXNJWZ0qTRtQyYZenPYCtGOVOPlKrjucfn+VczRaelywpywT1IC4H+fSrseSNpyAG+89Y8rcrDLa4ZgzNlgcHace1D7xIw+nUZz6VOzKi7MiKbgSCSQOc9sev61zWqSosTlvlQL35x70/IIaM8h1K43Kw3qNxNZdvPhl2k4U5bA7ev51XLfY150nqb1pcuBz9w9CR/Kt6K7eX92jFGIHzEClLZC5rneaXFBHGr3Em5lXLbmxWk/iW2hjZbACWVW+5jH41Gw4zfUyJL64uQzTzPKUIO3OCKpy6kgTg73JxhcUGl5LcLCae8faEcDcAG216Fo2mIxSFYWeZzlmxn86LNopSsz6g8FeHItMsYmuMebJgnC42+1egPeRhGjRwVAGT3rCSO2HvGVeakY1YBjuPQ1zNzqoclfMO4nHXHP+RRodlN2VjLiu2lcs7fL0GOoINdbpTGRk+RgoYbjt96CrM9CtG8lAuCvTORWrHJuG8EsFxuIP6GlsjCSTZFNdEqQu4Nnu3T61R8xrmRY7uT91uACkYH6VmkotmLhqXbiW3UslsoRQMLGDnpWFOjOmVVvvEAEZrKtpFp9R8reh5F468Ow6rbSs6ASopI+XuO9fLGoWz2U7W0qsrhj2r82zqg6dVo/lvxSy5YTiD2i2n+nzI4YwsZDIcDqatw2iMAWDcHscdK8LSx+aR+EuG0CKq4/FWz+FTRpnAUfN9O1YuXMEU0TxJjfyd3Yep6cVr5byArg7AvJBqNnYfncy5XwGULtJ+4WOc8//AK65S85Y55z12jsP5UWLtZ6GPKwBAwc46VB3AdsYI7+tK3QGPR85GSOgwBVyM7QSBjnkkdAO9N7iLg4BYKF3DDZ7e9W4OCxXPUHg9KY2rD5MjgBQM9SKpNIyksfXAUrQIarZcFs9sY4zWnBhWyMAN6tVNaDZsx/Ko6E9eB0zVeVAPvEhs8jpj60QWojJm+b5euSAcLnAqjKrIQQTtBwQVyT/AJxWr2AqtuXcueg7DqaSHCmQAbg6AMWGcU1owImXCkg/MWPOfyqm7BSSQc8YOf5U9B3K/OMZBOeBjmp/Lyo55x2PekhRvdESr1y2VY9SO/tTdgVhkHb2GKY5KxNEC20Yyc/KRwBUyDhgM43YA6U7aoxejLyjaFXOMHlgMGteMk4ZOdnotaRViC7F0IyQCBz6GoZ5PMBGSGBxnHT3/SqegGHfE7HU7gQOMnpXOuuXJz9zn3FIBhG0ALk85Jz+nNTRkowJxgdMjk1VgL5IVCwGO+T25rMbPzbgMYB4FVBagVW+bIGfxWqbYDcjPPFa9bAQuq4IBO7HYVXb92GKgBgc8ilswGsynpxn19e9RMWDDP3h0P8AT8qHoDJFkIxx8xPRjV+ElQRgqzetbU/gRMo3NGLG1QTg4xkCugszwMDjIzk9qp7GMtJ2Lco+6eBsYGoGBzgf40tGgJFyNwAOcc57U7J4wo45PFNJN3H0sRA9QV+hx/Oo5Izz97BI4BwR6fyoSSYitKoVDuJOBwe9UcncQBw2O3U+1VF9wkilKj5LEMBnHyr0xURKsdpHcdD933rSL5TGS1sZ8v3irD2z7VUdSuDj5t3XGap6REU3iXeCc/e+7irMCHccknnAX09qaVhG5bJhwDlc9RiuhtiemN+3GNowaE0hNEksSnO3cCzEfMM1nyRkKd2ep+XHaqhuRZqZk3joUfJBGOcjn/PWvDfFCp9qeRhnzzng5yB2reOjbMaitueeXEaiVd527T2/n+le4eDk83SI2jRgkSAMfU1pLW7OSmrSZ2iqM5YfdxwamaL7QhJJ39F2k9Kikk2l1OmKsrn2J+zH8ZtV+EU9vb6P4SsPF1trF+sWv2VxdvDILbLHMTjjeCRgHOSoHGSa8L/a28bWPxT+NWv+L7DTLnTrXXHjfyLsr5sbIiRhW2kjIWFT1PPTPJr6GfLLBabo+aw0Zf2y5HisEaRQqOSefxPpVmLbvCjPJAxnqa8PaTR9W3zWRoKdyjG7A65P4Vl3rbQME9eayk7scW0YErhQcqRyeG9PWsyX5u4Pso/z6VKjyxbNSmWCow2jcTj5jUSqwwUHJfj3pNRVwLhTdt464zgdPrUjE8DHXG3H865pzasNXvoNkYJtcBs56Yx09qVstg4OM9c/rTskK2o3apLcdByScCrsYwBheM+lN3Y2jQhCjJJAyehHSpxGMHB+Y8daVtQK7rjh8nA6jjilDcDPGD09vemIcNxyM5C/e46UFd3yA8Z7L0z3NDTQCE7SAdw7D3qI4G44OSOBmhAUXbBYY4A4HUmsufJD8/Ko45xzSaurAY7t8xRgDngc4/z0qIxtuGSwXjOD/KulNctx2T2JF44z8w6jNWougC5yDzgcimrqNyZNpWRowtgqC3HfjH+ela0Q34wMZP8ACOv4U37rMZ3uWm/h5PuKY4wCyk5J5BNKyhG4FKVsYAUPx2Gapk8hhnaDyCc5PpUxnHl1QaiSKq5YAkheh/z70sbBcDYe3y45NOzREmlNXLUD7HLMnUnH4e1aBG5GPABX5RjPNaKSb1HzLcoOd+Dg/ew3HbtVSdgqDaD1O7HcVem7MdLvsZEr8gBuccrnpTZH2gBVyAeQMdKqnuZX7lJpdqAcEnp3496q3Mq+Q6sR5uOGx0z0ruj0MKl7N+R8veP326k+ec5HFcDbKBOi7SMnnHUYr9ByWKhg1Y/KuIfexR7B4dTylTaQwZh82fu817Z4ftmM0GDn5gU4716+tj5afc+zfhfHu8lyOQ4/4DX2v4cVpLJAiHahHRea+ex29zmnsev6MGCqHLbUUDOO9dlbMzOAVLoVOQBwFHp+NeVJWkTE0BGAxI3cHlR2FMXLZIjDN0BY9PUVGuqNCzHG28fKegLcdeKleInZ5ZxsGOe/4VTWo2mh0cJUEM27IHGfWlnBVA0YLbRUva4isrNGQ+w7XOF4wR9a0IInIyAFIP51ja4E+B5Z42A9c9qlXgBvly3A4zS0sBbNs4jEu8KOuMdqzJIgz4BH7w4wBiunVANSNlcBdygnGFHX3qzbl03byzMx+XPQYofR2CyTZOsmVKqOcndkdT2qKRfOUgK25GGARjNVFyugJViEbt8xbfj5d3Q1F5e3aC3y5w2eM4pOXMrgU2k+faQfY4xmrEc25QrALsJx6fpQ9bDJIGV8ZzuzwQe9aKBjjaTwRnn+dbQj7w7t6E4fdjGFCcZC8/55o3ocgBt2eRnFTJdRxauSqswdSFHP3ccge1CytOxRd20Y3bj3FY7ArcpbCsGRQoZV6c4G31/n+lSvFuz5jH5eehq3Z2Eo2IQAjKzqTzgc09yJAY3+VO4HH0rOUF0ImmpFN90LMWbeCeFx2HXn8asRxqSWC/Mfasbam1NDNkpJRSUTd8i9TWxaose1dvH8PvRrYpq7NpVVSGIPzY/P0/SnKqN8/wAzhDxtbBz3odhRjZn6GjaCiuqhXb5lbnHfNKIAoQklfmIzj8vx59a+5k+h8iOUxhuuDnjcc/nTGby8sozznr1HtSAnbaynJOdvT0P+RTAu1lG7HJzkdaLASNHjAyflHA96qbWGcBjknBC+9OwEu5kPJGRkdMc+wpxJKElecHPHWiz2ARcDDMTjPenHOGKcHHy570rNAT5xjJLMBzgZ/Smsdu3nq3K45FNu6ATk7d3rjFKsmHwFOQO4z/npUgDxs5UqGDKfTt9KcNygkE52g8jOKdrATeYAuMEMTwccfWhSm4DDfe4z60gHZAyxIBB4X1oK4AwGP4UAH3sgtjdxkjimhlUhWYfdwcfzoHZIcrfMMg7ge4wKeCoBJwMHrj0piGiRlXnoW9MVIc8Hb1bg4pAJu3ZHIJHUcVXYMNxBG0EZ47UEyV0TM3C4RT7hR3qYcgDacDPHpQtSJehHtxtYMCS3TFO243EDv0oJvbYeAGcAk/LjjHIqJ+dwD469utAXTKzJyGVRuyOtTfKoLZbg45NNICTbliVyVAzwOT/k0yY4BAU7selLYeg1S23DK2M9+1MbcGByMYyNw4NJiY9Cq5Xjac8d6YpXLDHfPSm720AGUhh1PoF4NPjXbhl7DoeoNNKyAtdAGywXA461HsLD74A7cZz7UWtILaC5AUYx8pI5NHHIA+vFGwLcXdtxyB82OTkHFJgbejY3EZJ6+1ZVFZjs7CKV56FUPz89KQIC3LDPGMjiosKxJHjPzK3ysOScVHIrNtIOBk/w0gGlXjOHJCcBsDafz7dqmKoyl9pG3pg+nagLWIAQrBMFiG+bd0xUUkTAkndtDc88fWmlcC3DIu3PG7jHNTkhQnrvzjOKLBYkLoq+WoKs3WXP8qqxRbcYUkbwVJ7H/P8AOnGLYgfcvz4Z9v8ACDVO7v1t4GcsiBRneVyB+H+e9aqy0Qz50+IWv2zH7PDcrKxZh93APvXztfXaujJnc2Dg+mPYV9vldD2dFJ7mFSSTMWMZyGADZ9M9+wqIKFOAS75Py55H1r3qd1K5ykxUDByd3b5T+lPdo8ABNr5O/cfyrWwxzHdgjIbjI9KtIUxsBK8j+LnNU42QiwuQpGflBx0zz6VPGwfOSFbIBG3nipsU1ZXHN0+715wD1o81dpjYNgk+aFTkD1/Sqgk2C0RLHMpOFQh9nyttznHp79f8aWaPdEhBBfeT8g47dRWz+J2HGN2jLvbGCUIWBaSQAM4OO36f/Xr59+I9mqwPHFANz7zIT7cf0rDEaJHbh/iPzp+Iuj2ksk6SAF0x5crfLgD1/OvMtK8NQxi4ncMZfLwoU9OeeOleZWn7uh9DhI+6dboPhh32TJC8JWQsGIyW4xk/l0r6l8OXEGn6FaWsIZ5NrFyGA2nPp9BXBKo0jtVMdealC8hgmYgEemdvHTNM0+5gSdvLfa/AOw9PpXFWcrHXQpKMrnvHhDxBGiojAE4AabPT8K9Wivre5yyuHJwRtbGRXg4uOqZ9FTjeHyLCXjyOquVLKpzlhlfT/PvWpAxClZFYqwA2g8/n+Jrlgm7lxhZlyH7OsSq6EMgO1VOOBVzzYWTdG5fYw3Lkgj8e9ctdboiasVGvWCsjMUYvngYwOvP+e5qNtTP2hGEjokOMoTnJArm8janTtqLPqitnY+2QAlmUngHHX9amTVMQxKrBt2QUY/yq7bNjdO7JlunUSLA+ZQBvXPTjrk1De3bPAqIxypG3J4J9OtZ7DjAzf7YjgdI5iUkOAsi/d/zzVx73zYGRgcgg+Yoxnp1rLsHJIq22qg+ZCkgbDcurcKPxrTh1uKOXZu3lQP3jNx05FQ3eVgcbG/b65ZS+SGk2bVwJOnXjH09q37SVjgwzsYmxlckE/mPTHNVL3r2BxadjWh1LlsJnYCCHPAPvz9az7ie0uI2e52u2cCSNcEjpz9KjnsHIzAGnQXMnlxqdjj5d5zn26Y/CvHviV8KPDvjyxm0/XdHsNUiIKPBPYhxt9f5e/wBO/Xg8yq4Kupx/r8CauHhXhyS2PxU/a9/4JXeHfE9tea58Nbh9Ola3Z49GhhIiSQHOBzkEE9P1OAT/ADq/FH4L+Pfg5rk2heKtE1yfyHIi1GDTpJItoyclwP8AP6D9UyDN/wC2aTurSX9dkfnGaZfPAza6f15s6L4Ha7NZaheS2sk/2R5PKuYX4VsdwD0PH9PYfYj2cV7bCeCZY1MeVVc7h6CvpHHlseRGN2fPXxC0HUJ7UywxsyxFtxAPB9a43wXNr2k6pZX2nXEsN5DNwyj5SB6j0/n+WMKkrjlC2x96+EfG7+NtNfTdUWP+27WEiVAciQdj6k/zPbOa8GT4eW6+Nbq0udK+0Wcs5kgilh+X5ueT37dePrjiI9u5mfaHw8+Fml6OqX+nTXGnxx2JEOnwXW1JJj0bb6DDDC4xnoTisn4j/GPXvBV01u0JtYooRHaTWsxZpWHG449z+WPc1k7dAPJIv2ujpl1B/bniK1WcMCi6hPsD98EE88Zz9K+ovDXxrtfGOj2up+EptP8AMkjP22Ga6Mih+5XpkdfccAjuVb3QPSfC3iLxmsdndzBo1WZvPtoX3REDpjPccH8e3b1e8h0vXoDBqEckkVwoA2TeWSx6AHqCOOnSjrdAdD4c8K21noM2m6yTq+mAhbK1lYGRRzhdw7fTp7dK4jxPBpvg/Sr200vT4dIs7yJjsSLB3EDk+vHb0rJu0wPw0/a1tUXxRBKpLKqGYiM4+XLcj06Vqfsna5Bba5DayvaOl3dKCjAE7sqMH/vn/OcVpUkmgP6MPhd8KPD83hHRfFOkWi6ddXWovHDtkwrFlDNGG6noTjnj0xmu81z4OnVVWVNbk0PVNuIXhUsrt1G7j26jr17CsNgHeF7b43+ENKa3tLa81D+y8nztI0Y36zDPA2KPl464OOeOuK2G8b6lrOlHUtctbSDUXDNJayWjwSB/9pSevB4PIPX3bta4Hwz8Zf2grS0tL2HT57fS2hB+039jeFXIGQETngdQW9uxzX5qR/tR+AtN8W2X2y91PULqa6xrEgnd2CMducjOOh5Oeg4G3NVGDlHQD9MvDHh/wn8TdE0TxF4I1vUkidA6fbH+ZWyGUevUHjPHTsDX68fs+rpvxC+HNx4P8Xxrb+MNDsXCQuNwurTOMox9Nw9iOMDBBy3A/JT9oL9my2+HXxqtWstF+3L49unaxvI7LzY2CFRKjjBC8MuQeuD1AyP0y/Y8+BVv4J17TLvQdMtdNt7qfzJ7fTbNLeIzssYaQKigFisSjOM4VR/CMFTSJzvQ/ePSrNrHS7W2YSN5DMWYjucDH6UmfvZH3ecjjH1rE4ZaSZT8QRrN4c1aKThVsiyhjghuhP5fhX4PfB3y9E/b21XSrR2TVtdskPmbeEtQSrKPrsGfXGKewJNo/fa88wznepy7Bl919fxxVP7oAyM7z2zS2J1HLgbjgkKfm/wpPm+YYGCDhgOnvR0AcQFHU7ucginx5LYONvHH+fpT3AuRJGzcsqkk4Oa/Hf8A4KG+Gf2qNM0W+8U+ETc2tle3YSyufCuotFNbxt91sjDYUKc7DzxnAOVFq0O0mrI+VvDn/BSr4x/DPwDpvhKXTfjZ4pl8J6HLZ+MfGdpEun6ajB28mdIDEzMAmzeyPGgbPJyTX7i/Dr44eAvjz+z74U+N2i6SPC8GuaVLaeLYrm2KGG+G5VnPbawAfPUDg4IIo6DtFXPy8+Pei6/b/wBoQ6xPeajpgvTNY6lGNqsucqWA9Nw9vmB46D8tPHnirUfCuv29vZXTX0es3sj3bXpIdSAOTx3Hb2x06Tax0Qs42R0d7qmi32hzpqdtDcSzQgpcIOI2Xk9ue/NfN3iq08OavqMX9iTTwxWalT5hKu7epAPGcH6D3FBpG99DAFtHaRTRMVO/G2KXBbPqM/5/Os2bwho2oTwXMd7Fa3DrieNYSHDdMgj6Dnrx34NBb0MHU/C+p2908cKRzoi7l/eDew7YH0/zyK83ubaV3dDFI6Kc4JAPv/KmF2fV/wCxcsFnrviCw1GSZGtd89uQMlVd9yg4z3Pftmvonx14p8YaXcNJ4av9MktYbsrevId7oi9QoIIDZDA9cbcZGc0D0T1OG1bU9Q8cru1C4to57KD97KQuWYdFRVA55OTx09TXntz4WS3kkMk0XmvnYMZJbr1B/wA4puwnoiK00GZ2YTXECbPuqrc+4P6/r7V32l6QkUaJdXkDhOsCxdR7N0HQ8/WkldmU9X6HrekeDdJ1+zVTrWo6asZzcT6bCGeP1PPbt/kVneIvhxZ2Usa2mr6tfTQofsn2iQZlPTLAdTyf84px3IONh0HUbG3kSaO6nZAWPmqGKseSAfQ+nbNcdqhe2MTPbSDzDmRgAQp/w6fpWkNEZSTcz0rwBfvYENdW1nfxc7LeeDgjpzj8Mf8A16+n/DOj6P4hszGfAIs7y4lBh1PT9SYqynPyiI59hx6j0remTJamtd/CyC5gnt5fCK3qzKA9pdWocMox1VuvbHvivC9asJfhffWlpH4O8TTeHNRkP2QeHtHeZIXUjKJsUldvBwfu8Y4Bx1U3c5H8LR9JeA/iHoUfg++XVdO1aW+IdYL3ULMxPFH97fKHAIxnBx+gBB+HPjh4nk1XWRDbvPIqMwa4B+QkgcA/gPz+uPWwzXyPNnG7ufN6o8MrKk7P5h+dohjaR2Hvx+H4V6LoeovEwikBkwoLHo5H+f5V1q4RTmez6Pco0Ecud8PVuf0r3fwfp9repaz3wKQS4EcasRgn1PfHpV8l0c8rX1PrXwRpun2cIs4cWpnceSJFJ/I13TaRZSM53CRm+Vtp+X8R0zT5b7HPN30OYl8G6dBcRTm3ea5eXMSg4Cey4PsP8gV0F5ETZske5JgpwFb7vpmtIrWxjqo2PM9SvNYkkMDBLlkcgpZHcAORgk989a+ZPj3pt7q/gjX/AA/p814s2uabNbySQny3jLAgYcEbTyec5HrxmumnFKSTNk+Zqx+NnxP/AGOv2jfhl8PrHVpb7Rta8G2KkWUdprF26tn7m9JUCNhjj5Mpn0yCcj9lv9jH43X9jqnjTw+83iD4r+IdNns/Dc+rM40ywjkzuXYBlgowcbfmIyQoCgVFqN21tqejBuKTT6niuv8A7Kn7Qfir4haR8B/iXqd/NZ+CdEivNVTS9akuIruWe4nQPNcRAFNr28oEaqqxkcAnG363+OP7J3x2+DfgyL4rx614VvPh/a+HLVW8MWSXNhdW0uUgijinMIjlWR2j++YyC38WQSqnsoU1zL3dfvOmMua0W9Wzzn9l7/gnt+0J4m+GPir4gaX4i0n4ZeOvEl3mHVfGOnzpb3FhgMbe0mK8MpVCxCNuJUfJtAryeb9jH4ofE/4tW3gHx1Fr3jDVvD9mIpbu3lnvov3kgBkD7D5cXRgflXnPJ5XbnSmk1rG3+X5G8k+drse9/tbfsZfHb4Lw+F/7S8SxeKtLsvB1jpWh6dod8xOlWKp5UMQQIgKBUVScZAA3M3DV6L4A/wCCd/xP0z4MaZ418IXUOj6za6KZBBhkvJocZdTtIUq3GEIUEYwPug8HLBw91aXdwjUmlfo3b+vuPnv4EfsLfE/9qH4qXGreK57/AErw54LnksNJT7abWGS6AJeUuy/MQ+3CoGAKgnJwo4v9q39j39ob4VeK/DPgC88VJ4pufHniWax8MLpwlVbexhCtLPcYX/WASJgKW3kkhl7bOnTnWjCxrTvOu4drff8A8MfQXxB/Ye+Pv7Pf7PsHj3w1q/2DwTpWgyaj4s0t9JSO6keOPMssswcN91flXYqgYUdcnw/9n/8AZT+PnjOzu/iuiSaprmoRSSeGdK1KVrfToWAyplZUdm2gcjB65I+6K4XyzhdLVXv8upcff1vozzi21L9r74jPe2dui6bNpbypc6npDvHa+YhwEWTKOenLLjPYZyB2PxL+Mv7WPw2+F8Vhq2oaNp+ntpX2fX7i+0MveZYEMqTh13q2R1A+8Mjk5yqqbk2utl+GhtGFo6vYy/2Pf2g/id4X0tdW1251e+0bRdSkeKO0jeWGaB3+dJFGf3Z3MDkYXOcD7o+c/F3j869+03qfiWGzi0uz1K/lh0CCBj5Y5MrFD/EkK8Z/2T71wyjyVLdGbNdj6b/b28RfFrxF8C/h/qi6FJ4U+HvhG+muJtK1DUmafWZJIoVgvJ1KKYW+V9keWwH9WBH64fsnf8E/dS/aO+DPgPV/jV4+uofBXw++H9tJrnwt0xvLjTW3Rw939uim3yI8kZdUwUUFSeGxXBJJQWnV/wBf12N7W1Py08E/Dzw1qOp/Evwz8J9EuvEHjKz8c3GmWWgeG7G5upm1GLZ+6lkZD5gDEpv3EDYfnG2v65v2H9O+JPhz9lP4OeDPiRpH9jeI/BWgJp1/psl2k86pDhYpJGQsq7lOAoJwFXJGSB87xBpl07eX5o3ifVAZ3kVV3BVAxgd/SnSkyQXCFGkJiK7YjtyOR+dfnXM+fQqKuz+cv/go54YufDfxG0XXfs7pb6ks0I4yIpQxPB9DwfpiviTw5d/akt5JmDTbs7UHXk4r6ajJewT7o9Gmmex6PdMLcBCu7PCs3fuB61694d1V9sNurFMgfMyZ2+1clenzNs+owsnGJ9J+DfFXkwW6h9zKcPu/i96+m/Cvi1BKpM3mLgKi5OOeteXXwz+Z69OpeJ9B+Fdet5HhRpWeNZUaUqwO1ScZP+fzr+dr/gt18XtD8U+M/BXgG21J8aDOdV1qEN8syMjrCo/3ZFVsngg+2a78iocuOv5HBnU2sva7n5H/ALIP7NnxA/bD+KHiLwL4DvItDXwzpcN7qOuT2ZuG/es4j8uNWXndE3zZOCBwTwPPP2hLL4j/AA1+IurfAv4oeIrvxVeeA7oR6XqkQa3t5rcjK4gLv5ZGcFQSDww6k1+j0Wr8vU/PpfGeD4wcqCCG4FMfBwdp/Ouy1jGoRK33hgAowG41HMXWNnyFSNcliMAAdyacVe6M3ofql/wTG/ay8E/skfE/T/FvjPTLu70jVWsz/a9jIhnsJ7V5Cm1GYbopUuJVkAO/GNoOCK8+/wCCoH7TWn/tc/tDad4u8Hz+f4W8LeHfs2kSSYJVGfBTIJGQULcEgbuKwT/e2Bn53+T9nxG2XeMD5QOv51XZghJcgdMLt5+nNdMYR3HaxEvzDBA+fgOFxiv1J/4JGfCy3+J37TmmTX6xw6b4atXktricExSXSguwJHcRQzMB32nHIqZOzYJ2Z5F/wVP8eQeOf23/ABXDp88c2meDvCNtpliFfeiTGaR5CvvgqMjsK+DbCz+1XIgJw0n3uRk8j/61XBckeYLWufc3wQ+Aes+INM1cwajpZj1C2ljgf7QCyhl6HJxjAAz/AIgVi2H/AAT5+KlzNqT6RrumNE95K8trI0W5mYknZmQEnr0/IdK00pydxW5j598UfArxZ4J8c2XgPXYJotU1CQeRJIoRCCfr6Y745HtX2vpv/BKzxtq9jp+p6n8YPhnpNpeJE5j1PUWVULANhgGAOPqRxxng1XtIxhcWtz9Lf2Bf2Y9N/Zw1y+kl+IXhHxVe32qTA2HhGQEiJolj8x13Hyz8iBQC2cEnBwo5/wCOf/BOr9lnxl8WvEni3X/jh4h8Ka54qlhuNStZTDptqnlxKihiYZV3bFXuCxzjtjnvGE7suXK5cpxOp/8ABPP9hzSdNCah8edO1VIVwmzxBFNKr88IEEeTx02n6V+Y+n/A/wCCGmftHP4H8T+K/M+EtksDnxFLJJBHKz3WwqpXcfkhVn+b5R15wM7qXPB2Qutj9xbX9j7/AII2fDgC88Y+PbfUrq9sLeXR9N13xnZ3U9zI4ydsLSlhxyMhVx/GR1+2P2ZfgD/wTeg8c2TfAXw1aDxLdJbJYa5daZYLbb5mwqjyCJVIYDLMMHI5fHHJzNzeoefY9u/a4+If/BP/AEq50fwp+1X4Q0W7vtCs4X07/iTwtYzyqXjVCrP+/ACZ/eqFGARypaviuD4rf8EMIYbi5T4e/B17iDAltU8JaSJuTgE7QQo9yQPcVo+aK0KstLnyD/wUN+I//BNzxN8BfFek/APRPBOla7beG7q58M2+h3dtGPtkVu7x5gibG8MFxtUgHkE5+b4j/wCCXfx9/ZG+AU017+0t4LsPFt9rFvCf9P8ABgv/ACZTPKWeQtG20mB7dOAxHlH5eu7SLm6bIeuh+9Wkf8FaP+CYOiQTR6T8MtH04jCxx6f4JlfPOOHtbZsMeOSFz+le2/s5f8FM/wBiP42eM7/wd8N/DkVlrdjZtPqy/wBjzaXNHaKQJJC7xr8oGCSxHygk8AhcJKady/idkd3+3t+3r+zT+yt4j8MfDrx78MfD/jRtWtxJpWoa94di1Iw3cTb5C0bsCzRlomCqQQzcHhivws3/AAXd/YpLyQD4OT3Mtv8ALNLbeCYURmHUoBKR+bfWi0pCdrHwN/wUC/4Kf/s/ftNfBzVfhv8ACT4OaPYeIbx3l0nXbxWjNhOY3QTTp5ZGV35VFZgWUZ+UEN8//wDBNb/go18Kv2MbHxppvj74Mjxhqmv6jNeDxD9lEyw+bEitbx/LukTdGzbS0Y+c9WyGqUW7L1FayP1Of/gv1+yUYo7KH9njUrUlh803heWBwT0xsDsqkjsPpX6ffsb/ALefwd/a/wDBOp+JYfhWvhfw8fCOoXmli+uxGrDT5THN5WCpilDK3zfI5HY4YAnzqw+h+eHxN/4Lh/s1eEviBr+n+Jf2bLfVNY07V7rTtQ1WCSG6j822kaNii5B5ZOW2hmwM9OPP7/8A4Lhfsp61Bd3Vj+yxC9/9heCKDVo4LUsrjBCTDO055xgg45B6UnGaiwSufg146+KfwM8e/tbH41eKvAltoXw81K9t5dX+HuiRx3puZIt7EkMEicn92rA4UgZO4ghv3o0X/gpl/wAEdm8HaPojfBOw0uaxtY4ZtNfwBHbWsWBgjaikNjB7kE9SepqHM9V/VhP3Vqdp8Nvjx/wRt+IvjnwxH4Y+EHws1DxVqTyTWiKlnc3NrFEpaSaa2ydiKoLFWGVCliAAWX9Hv2rfEH7CXhj4caP8Lfj5Z+HtV+HvxBsltLTTrRP7L+wQRncqy/vIyyK1tGQse4q0S7cYLUp6yaG7NbH5zeHP2Xv+CCGvmDTZ77wfp88ly80GzxNdWt2oYHMfmxzb5AcZ2uzc/dC18g/t6/snf8Eq/hP+z18Q/Hn7L3jO6n8fQac1xoNpb+M7vUBJPCwcwJaXM7ja6oUL7Qyhsg9FbHdpJhFWZ4F/wTa/4JvfsjftYeBr7xx8cfjp4t0fVtRhguLqw8K65HpUOiRyAsIZS6NgrgKz4++rY2rw36o6t/wQF/4J5y2oXwZ+2Jrnhu9KhvtHiX4oxalbycfceFfKyjDqQynHTpmnOfMW4pH61/s1f8E8Pg98D/hjqen+AvjJ4O8S+G9U8AS6P4tkm8TQR6TbWrBBI0EyQI0bAQqodvuqcYJ5r8XfHP8AwbffCzxTrmu694c/aulsmvtQM0sTabYPCol5C28pAlkUfKNwAXgYAGAJpyjTndmex+Uf7e3/AASJ1v8AYR+HGofFFvjlonxD8LaXf2i3+iDRxFfLBPMsW+N1fHy7w2NpBxjjK58V+GP/AASW/bN+NXhKDxf8PfD9lHoN7JI4GsrMtyse4lNuyJ4gpABy0gbB+6OK6/bRSvYaZXvP+CQv7fialY6Xq3wmg1aKyuyBeaZ4pttqpn77QlgWxyQARyeg6j95v2ivgL8Xf2df+Cbvh34Y/DX4f+NvEniy68DN/aOneCtNnkvhftZi3KyxxLuaIRXFySxHEhRgAORzVJKUvI2P5Ktc0HxT4clFp4j8CeLfCF9YRokejav4Tu7WSPaAvllXjABUgjqenX0zpZtTaOIQaNqLtJxuWABVY+vPH+e1dME1FDP0L/YU+F15da9qPivUoSmm6FE0l9dsfkRQMvk+gGQfqBx2+Z/2lPF3/CyPj941182reUiw2emSg8+RFkKp9Dhgce/5Ve07CPFLc2+ni51m682ey05WaQRnceOxHp254Hev0Nufgl4pi/Yx1D4lSW13He4u9Si0meLaI7dLV2CAEZzlOh5JfHHQKUmtQPzO8HR6lrRuY9M0fWvEEiKj6kvh3Q571bVWOCZWRDtGeM+vHFelL8M/iPqNpJd6d4H8UNZE7Yr2TQpRG7D+BSVGT9DSnzSg7IdnYwrPTLyTXLDwrJp2pHxBqUiRWmkJZM1wXJwAUxn+E89OD6GvsvQ/+Ccn7dviOwTVfDv7Jfx01vS7iENZ6jYeDg9vMvUFZRJsYHrkHv8ASommml1Eej+Bv+CYn/BQeDxL4Wa+/ZW+K/hzVbLXrS+07V7vw9utrTypkYSTIuX3Lt4TjOc9OR/ap8VvgF8VviP/AMEfNX/Z8vvBPipvH6/Dy7j0bw/c6Z5V5PfwxiSIFGUE+a9vCucDDSgnHzbOCrG0joh0P4Wdd/Y5/a58E6lrbeKf2Wf2irG1s7eFbLStP+FF7PvIGJpHlCfLlvugjGM5Oa801Lwl448KXQTxb4E8YeE55JALbTvEWgTWd2WxnBjkVTnHOBk456Vm09UdlJWabOssNViurWMxlhsJEiMhVl7cg8j/AD6VdaVGVTkHn7ymuKd0z1KMlsAZRj5d3ODgjn6UjkKOCcZNYStc7YaXBDvKgZJ3elWGXdtRn288ACo2LIpD8xClsgc4HTHemhSdoyQSejf0pF300JCwbAI4VuABj/PSqjAhzxwT0qlaRtfQbnrkcqPSjbnIAz6kCspdxEb84Tk5OKad3IPGB6dau1mAgU8YB69zTTggDHJ9B1/CmBEeASAc+lMX5QdxPGT15FD+HQY5eRwO/U9KiZ9pGCWyeQBwP84qotXuIqzj5QcHrxmqobd8uDlcnIH8q1uHWxSlyvJwV7HFVj8pHBLdsDGaewG54StBf67ZQMgZTJkhlHevvzQfD/2exG1JF2DIJ4zgdqiq+WN0fvPgFhObO6tXsrHl3xHuWjjjtYSzE5Lc1420EgjcspLdQxrmctT+ssRqkfdn7FurQLqAtdyf2gyssCuuQT6fiP619za/bs088pG1X65HK1cyMNeJ5bqkAVDyUwe5+9XE3MmCN3ynP3gMV4eJp+87H0mElZalGR88dsHJx1HtUSvj5BnaP0P1ryZrQ9mlJI042VzGM7wMY2jnGK013bT93bjBAHNctRHbF6GpAx2qSOQcVoxtyBu3DPJrnl8QRlZF2NsAAg7W67T0NXllYBVZTjn5icZFK/QtOxaRz/CV3A9NucD1P61LuPJbO4k8e1Q4XY+bS5HI/A27hg4K4yT/AJ/pXDeJrgxWs4OE3DqxxUuCiwjP3jwXWbvc+1HbcpGU3cn8KhtLxCmcnIJzub39auPumftPesdDDcGVhvdUxj5cY/Gult7+CFFQE7weSTnPHQUrJvU2hKyuzbiunlXa7bFzwWOB9K0ba8ggDIgLODzzWcoNS0LiypLeyy5VHJXfyoP+NalpYllBdhnORxUtWHz2PR9IsSxRYoduQOduc4Fe5eFNGt9OQXcwWSXhypXpSaaR0QWp3y6kzYwSuOzdveqs+qyWwdmBAUfKT65rmO6nolY5u/8AELyHIYqVHQHrWANSeaYtuZQrDHPQ+9Nqx1QWh0emlLiUH59yHON1en6fLHAgjClBgDdnJoSaNTobScHqTnOeG5/CrLTmMFg+T64yKm9p2MJJQYnnlgGDgqCT1xTZJgUAD8t97j+VRPRgtXoOtpo95jkOeATyc1FJcswMQJCK3Jx3qZRu2yJJxbKF3ZwTwsjZV2BxkfpXzN8QfC8ltOLyEgJk7tyd818fn2H9y9tD8c8W8p+s5T9YgtYf13/Q80toShdWILEgNkZ+lW7YeUGLBlOTt5r8/lY/m2lK4+QNtPDO3bmrUaqeCrYdADtHSl0Ny2I0gVcN8zEjk547VKVYxlwCvXqetJ2E466mLdyeVGwcHpxgYrm7n5snIVuOo6+1VohrQw3cjcVO7BwGUdPzpifNzzgYGWNHQRMF27SVK845HarduAXzkkKRzjg47UtgJ1VhKf7gPzHHGDV6LLAjbxuwBnrQAyTLLtyc4+XjuKgkXaR8/wA38X0xSAjZc4IO3A64rWtGBA5HQDBNP7IzbTAOeQuBtycZqCcAHOG2nqe1GqTsElrYy5FJPBK8g/jVVlAzuJ6n5WHOK2UhFRxu5AckDHTnPrTFULgLuzu6MenrmhO4ETHO0kcZ7D8KpTYckkBQF42rV3TDYpbSGyA2Mcq3UYqXcxKcfeIAH+fpS2FBtMZggkgjC9s0vGQSe/OB0FBUh0ecswyAPvY5q1GOSSeOmd3arhuYysmXkwW2sSy7sdOn+cVejk2Y2kEA5wR1q762JtctxTEfdx0/iHSm8HLD+8TjNPYRnXx+RlI5IwOcE1zUmS5U53L79aBiMrDGV7nHFRqGBOTnAwwxTEaLFRHkjaMdevFUCpYM2M845rWNNW1AoknO0n+I/Wqsm5ccgHf3GK00VkMrtIBkA/Nn7p6/hUJyxGR068dqm1mIZzhiBj5sfMelRyHBGBzgHd71VtdR2LWzJAJJyBgqu2rXRAWDBgT3pxho/IV+hbjyWXIJIHQGuitjhQGzt/i+laysjOSsy2MMWwS3sval9MEltwHAqYbEWuO2lUJGV5556ijAGGwTgj5VHWqEIWw+VU8EHmopByFVnxnsKY9iCQBtxOPl4PH9KoMwPRQjJ3K0KzBlSXccYIHOOB6VUlGcZB+Tk4NXblTIktShIrktgZ444qOThBtBzj5uO9VcztZ2KfJymRuB/iXr9Pyqzbpycg8HnJ6AVpe+nUTVjXhI3rx8ynk+n/166WMKEUgf8C21O4hkgY7SSAB/s4FVJAxyADnPPHX6fpV09xSd9TndTbbCwIyeeg9vpXhviOYzTMF4MQOeK15W5LsctXQ4eUtJIqHOS/3cc/54r2vwaPs2neUoI37eDzj/ADzW1TSJzpPnO1VS4AwDtOelaPljydgOwKufl6nmopy99Nm9konr3w/8VaL4fS3nu4hBM7hXiJHzY+vfB/z38o+IV5aar4lvbuyCrbTOXTapwoJzgZ9OlfQSlfDWPGpUnHGuRykRzlQCce1WVXqegBPUV487I92EvdLkfcg/NtHGef8APFZtycBnUb23Y69MVyt3dio7mDcLv3Lg5x2PSsyXcqgDrjkAUXNjOkX5h0If0PYU1Tlgc4APJHaoVn0Auo3l4bDcDnninNJnacdQccVl0GtGOYfdUAZxnDDnPpSLsXdwQWHzfNRFWVxsOQoOPvNjjqatW+/jHQZ4x/n0o6WHLY1YwCg3AgchDnHNS79vykZUH160m7NWJWhWmXDM+/vgDPGagVt3O35d3p096cdEImQldxBJwc8mgEnOW25wAOlA2rEnBADHaR0+tVJMnowBA4OKdryFsQsMNjDA47/59qxrvKErzgHNJu6sGxnSbBtyeS2APWo2U4I3cnvXRTukkVewY2hW2nKv91W9KsK+HUKBuBy+BziiUfcsTUdkatsoYknG7aOg5rVjAVfu5J7ikpXRik9kMKFWJw2M5znABprbgSCfkOMDH51pzR+YrNFZlcfdJGOvy9Kik4G0gsSOPL4x9ayai5BfoQjkjnPPr1FPaPbhkIYkYbvtp3syHZl2M7QAV424JIzVlk2kAbuMdO5/pTbUbFO60KzrgE5IXPJJrLmbbjI+Uuearm9yxz2VkUWXLqQcKDyCKgLBcZ4Xdj5hWtJ3ZnJKLsVWQZVgf4+hFZV+CiSHDEBeRjNehRSczlxDtSZ8x+Nn8zUpDvG0EgfL0rjLGIzuuxujkcDk/wCcV+iZTZYdI/Ks9nfEs9i8PW5gKHBHAyCc17v4ZVSEI2qy48sN2/CvS3ufLVFY+vvhaZAqMD87uoK4r7j8MfvYrcohVUwFi2/ePrj+leNjNZtGMloewaPa9WclQzg46c/5xXZwbYgFABV/4gOc14s48rIjpqMud3zLEeCvBUVagjPlDALbV646VDleJrF+8W0kCNhcM5JAGKXzdzMu0jeOc9Kd7IqRAGRZXTkKuOW4zU5iLqOc55GRnIzWcpW0ZL0HxplArEFh/Fjr7irR2xoMtsz3aoeiHYVCe65VgNz5qyqxlQ+Nij+L6UJXYhLiXe67TiNT1HGazpSeOee3GMVpGd0wCNnThh8wPII7VO3zck4GSSO1XoBBJLtmRMkLg9u1aO4MqgDlcFueo+n5UrJOz/r/AIYCJ5AmSxPB6gVC2yUkbPmLfKwPU+1O1tBoqTv5m1VGTnBYCpI49iqoXe2RlsVrGCYi/Go64OSO4wR/n+lXoznnAyP9mrj7i1KjuHmB/mxznDbeOKckZD4OTv6f4fpWU3dIVk7LuaKMCm3/AFfZWz+dTPH8uU7Dbu9fb+dTYbVhyIsYORuK/wAW3rTnYBC4JJHOcVI9ou5Ckm/lkKru79c0jhlA+Vsk8cU9UrCSbGxpv27iW5C56cipIo1j5UmRdwAXGCMdqxmlcunsTR4Y7gpJHQAAYq1EwjU7iWfcdq1PQsuGVgoJPb5Ru4qnE10j7WDAD7gwMUtFoB+lcy7EPlgkIpPzDkkj3qL94MIWOQBjI6fhX3L0Vz48cxCkAlSV9R1qdWXjcowR13dPrSAbwuCCR13N2pHbepAB79B0pgIrsPlIPXgsaeO3BwT39aNgAMDkYGQOw6/5/rTfTBJ5I6/59KNYgO5H3TwevHehSCBnoDnk9fYU15gO3NlsAfewOcY+tIwDbSC2OhOfwpAOiOCC2eDwMd6aTznd8u7naef89KdrICRGBIODn1z/AEqRSWIH3vQMelIBhDbjz8zHACjFSbSiksSD1zikA1YzzjJzntmphuXHViTj0oB6IXGcDOATyPWkODscOpzIQEUfMMdS3t+dMYoGOo7enNCrnOTg9MUlqAbhkDjhuhFOdvnwqj5entQLyEKsMKSM89sE0MVwePmxz70CloM5OTuIAPpUoYrhTn8etBi4u2oH5lBB4yeMVKqMo6/NnutUlqDV0NdSv3SM4z8o/WmKp+XdwScY2+nek1YSEYFcjIb5um2kjKtkP7nbigZLkghcfMR8uBimSN8o5JxkqcdD9KQ7ESsp6Zz34zTj2yT16YxmgkiLcFB1b7uaaCy5AwG9cfpRsxiFpdwCqTkDqOlWolyBkHcOW9xQ7thoT7gwCgHaMDrQcMMDB7H2xQMh2nzTy30PIP0/SpccP8oXjGG60X1sK4z7uMAN9aGUuFO7LbuNoNRU3sxuwAldxYHaOM4x/k1IETAXdkn1zUcogGARhSfTimKwR1JLZDDv9akRc8tH5LLtJ6Y6H3rPLiJtqnOXPf8AxoGQOHIOABu4+7yKtQ4VVjkHG7O5j/OnfSwbEroiOGHAJAOP6VJkKMFWOWOcjn/PanFXdhS0iSbw2Bt6/wASr/n0p6H5GwPmBJJCito6bD3ZXkki+YnIKAls84wO9eZ+M9TVLCcrKIgMDcjY6jnP5104WHtaiCUtbdj5J1vUlnk2IcFSV5Hf1rg2VnkO5icknAGPWv0DCw5YJHFU96YrybCo8tnZQMBSMn/OKapO4gnLng4HA/ziu2ESLDmB+Ubuc8cdqVV2n5mO3PG0c10JNMQ9eGC4OAPmGOcD1q4o5LcBcD+HkYpyV0BOUxlf3idw2Mc/5FOAwRhztzyGHf8Az/Ks4rlVx2umSJJkFQGUYHzMMnNR7MEsS5wDjBz07Vcdxp2RNFNtyGUfNwCyZ49/8/408by4yC8QJ6DBY+gPr0rQcbGZq2oQruGGWNV+YNyRjrn2NeAeNde025tZUST94+eHB5UHH8/51z4haWO+hH3j488ZWGmzeZ5ka5WQbdrc49/5d684s7a1jZ5HjGzJ+Ung8/5/MV41Z2dj6jDx9zQ1rvX7G0R2t7eKBOC2wkHPt/n+uYE8WSLDsjmeJHcnaow3Xv8AlXnykj0acLvQt6fq000vmSzbo0Y4G3k/X3rqrS+iV2COd27L8dK56rvfyOqlTblZnV6Prk6uGE7omRjtnHf+dey6N4g/1bOcbsBTuwD/AJxXhYtWdz38PG8Du7LVdzFVdWYt68jPau0tb92SOKIs0p/iK54rBKNtS3FM1HlZvLWVSu3JIB5xTWu12gKQM54PAGOxrlmlJ3RlKNnYilkmcN5DwpKI2MSuMqTg8df61jM03lLI8itcMp3BV+Vfb/Poa56q5JHRCKK8tzKEVNwJb5cqKsW18sLrcNHI/l9lOOOlErxujT2cWbbalGf30KkRMmcBzwe/WqsU8hikm3h5JnPlwrwfb/Paos7k8hi3V5Ou3co3I4L856d/pUpvpghBGFPLYbgCsGi+RPQh/tA24XywmxjjKGsy51B7cIEJVmOSmcZHv+VTJLmJcNbDm1vydpJxGgzJuONvp+g/OuksPGYaVVLyfMuMq+Rjpkj15/WsqnxFckbHYab4hadCHk27z8jbuo9T71qvq8Q2xgb/AJ9qvF0z6EVlKVnYTpal+S9iSMSrI3m4OMZ4Pc0kOpwXcUkb2004dwpKnaR64J6//qrKpNppByJaFa50exxI9u0csMwIcbOg/X8/6V8b/tC/sweEvizpU9tfWsUvmgg7oVJ59+vb1/8Ar+pkmaVcqxftI9P67M48bgaeNpOD/r8T8Svir/wTIvfBd/NqvguzWGOZnMQto3f5s/3d2PQY7YHXivkXxL4A8c/D+SO38QeH9ShsoHKTXiHKqc4yRjI/Kv2fA5rRzGhBr4mr/wBaI/N8wy2pgJtfZv8A11ZzDRwXdjeedNE0BQj73OORx+v5V5lYWljayvHaus0Tzt/q2GRzXS3zHnWseq+CZYo72eS0Vk1FiqICe1fUfhrwU2pajZ316rZjI3KqjBDfyPFJxtdGDXvWR6n4juW0XSpxakweQmF+YbcD+v8ASvzN+OPxJSZLtFnGoXzzMoVjkowOP5g/lUitofL2kaNZeKdQtl1i1tr55CdqupBDfX16fkPSv0x+Bnh6P+yrLw/Zac3h+JFAW4toflK4x1HsB6cD61S0uI+19G0SbS0stPbU3nVmPksYwm9gOR+Q6fl7exaLd6Tp1y+n+JfDtxqekahZH/SIiyvbSYysm4dPmwQe2B1GRUO6QFyHWZ9MgijilkuyhI+Zclh0yccE/pXAfEXTE8fW0CXWrzacsCgNbwQfPJz0yQMdD+vfBqalk/kM+XfHX7F/h74tSQ6l/wAJReaFqFhbNHuljDQSxAk4wMncOe3P1ArxPRv+Cd2iG7Go/Dbx1430XxJp7eZGk1or2Esq8fMGZQvp1H5ioeqs0I/UX9m741a54S8GQ/Ar4/2knh7xBoOsxXWgeKbezeeCdETyy0ksKMiMyhepGeWBDFlH35oPiXwt4kisodG1nTvEE0C/fsmLugPTcOozjjPcGp1WgGnptw+o3d9przax4dSKVo31NY24XH3lGQG6nv0PqMV55ceANF8MzTw+I/E1/wCO9Ivb/cdeh0oWjQr1wUBbBDHljnnkcACkB+Jn/BSH4Gah8OFbxB8OFlufAt1ZgpAbNwlouHDYVWGACytjou0jkcj8aIbLyt8ki+dK8armInoPT/63pXTSTnED9Pv2G/2h9V8LXsHh3U50udAdhb3NvOm7YN67ZPbBJ+YdOexIH9Ivw41K1sovDuueHdY02+1hkE2mTabITPAJF2vHMp4ZGDbWQ5BK5/umueUXCWoHbfECx/4SXSYYddtY4tY0m8le3lBIdMjDBWUjKng4z7jB6/Z/7Mek2p0fT5prJVu47eMcclWOMgVlM5ZbH3hcs5SFI02hAOBjNZgBX5QG5J7VByP3pkOrKZNF1mNiY2fSJBGcdW44HvgGvwW8GvND/wAFBdXceVDNaeEon86VCcD7YVZRxxkOpz6D3pD5bJn7/TIdkJLGVtigbTjIAGMf/rqk/wB4YBb5uDmqZG7Hqu0kMGHPpUbKBnLYI/D/AD0pWsBGVBzk5P06Gp0RgpOf4ucDpQI5Dxj4muvCejXup6faC4vbaxnkiZzwGVCQAMjnge2ce9flx8Sv+Cm3hnQrnRfBXj62ttdhudeih10alAYoLNZH27y3kuQV5yzHHykYUZYOw73lY+VfjL8QPBGpfFDVLHUNR0jw/wDDOx0cLqdlpEwE+pW1yu6dQ4YsAY3WNccYDHknNfrb+xz8W/gX8QP2a/idpXwnghuvC0FzpunSaZJbSRfZpowDny5EV0Yfu+3QYOccl9GOMb3vufJPxoW21ieTQoZruwiL5a5Q5QbcjG3PIwTnHbGOlfmT8ZfhLcNJItnNY6kSS8E5bbKw6FV/2uD+I4PIqTeHunz1NPdaRbR6TNazWduiBX82PIAHv7fy/GvLdZ0hYrlb+zuFj2MWzGmFYY5B/wA+tM0gveOH8QSwXpWJJPJvbcEiVX+ZSfYduK55n1lUjlTU33RMwUtH1I9eff8ASkaW0K+ra9qV2EgvplZkQKLiJCrO3ct+GR+tUtPM8dxb7WTeSzFroA7tvPpj8PrjrQOOrP0B/YT8L2viDxvqV9dT6XHd6lED5GqXXkRtEY3RgrgdSDkcdRjrivS/FPhXXLO/v9Pjh0vV0inf9+hj3su7AO7OCflXkcHHbNBL2PnCVNT8N6tILjT54GZSI0OHXgcgY4zyP07dKzR3uoxzSrbXSXLBhD5Z4BJ9Py/MUAaOjQeLrAQl/A4vhuHmSBmJx0zz6frXpcNvfX1s1zHo509IM53MOOfTv2/SnsRNHZeHNVvNNEUETW0U852+Y64Qe5HfufcZrZ1TVrG3Z4NY1/S9OSVSLX7UmMMRz5bDkgH+tGxmz5s+Jupro0Npq2l+PZPEuoRTqt5Z2umusRt2YAksM/OmRxjkA5xgVnaD4j0TV/skGpx68ySON5trN1lYt6Fk4z79PTitKZjUi2kj2PTNA8NNJEdP1DXILFMMUuZBvY4zhjj/APVzzxX1F8ONeksTHbxC+Plw5kk8llWJOmd2O+7tW8NyN42Pp3RPEGjXcwtppL2CfYcSSgDcT+HoT+BqfXfAOm+Id8q3U8Ha2nVc7COSAMj/AD34FdUIOW2559SShd9DR8LfDPR9GkW5uNfGrwxqTc6b/Y5SNjjBVmJ+bGSOmOSOa/Nb9sW08GeHPiFoD6DZweG/DOql7bVrWLfILe627onUckofmBPVQBnOMn0qb5dzgqNSn7v9aHye1nDHK/mSRhkbCsrZXbng+4IroLHUsEPLJHLJ9wvtwvB6n9K7E7am0bcp674NtoTIpvFEtrIc4z8pyK+k9GktIZbbMbtDaqBbxI2FHHcdTWl30OapHqe8eHYr25eGSzkm3ylT5LfO3pgHt1/WvVLyWfTCIpLmM3EY+bAyM9wSM/jXTFWjZHHJOOhivf3kY8yC4kilOdrk5x/nmrk2q311AY5Wjldx+9ulj2s5Hb/PX860jC1n0MYO8jq/DcWjrFBaLaQi7lDK0u0DLEd/U8Afy71+X3/BTHxp8RvgX4N8F+J/Atvex6JqPimNdeMSotsLYnFzJPKUbAijC7RxnzmPYlbSl7WMV1Z3UFzSv2/4B+UPxZ/4KV6h4h0O30nw9YN4jm8L6SqWFxqFxusUZcncIgQDyc/dwfU8kv8Ag5+338c/Bfw4gv8Ax94P8U6NFq14/wDYut+EdAxaxWpyWeaUGNoTluVCucHOFDbaa5nCy8zs5WqaT3XX+vLQ860P9vD49eOvHg/4VPNpv/CMaZdM/iTXPE0Eqacq7v3rSsmHc8sMAnJJAyeV7j4+f8FKPitq2m2nh/U7SWS/kitRpPh6+0ANp1yYZQ8Tw2s5l2rvjDgsobgHdkbgVITrSVvu/A64SjGcX13PRfC37cnxj8IeAtM1f4q6V4y8TeJvFYuJvDthosIi0ixiIwySE/LGRjIVvmbceMDbXgvws/bA/aW8ceM/FfiPR7jVtP8AAXhaZ1e8s9O2M90W4trcRrvkxzuZ32gjGOVCy+eS30a+8cJRjJpbE3xb/bF+JvibU/D3hyyfXvEnjy61CMaTomt28sjJAFb78ZYYG4g4O4HBJPBYewan+3f8fPAfhCz8F+JZNU8T6oNFE3iHXtPsZIdEs5CzMYhNJIx+VFjztUEknBA4qHTn8Nu/49S+aShpueWfBz9tT9oCLQfGvxm8UXOuWmm2WoKnhLStP8Pzm3aEzJGG8oKwwN+WLn5QCWYDCrztz+2/+1N8WPjE8uha/wCGdP0+Kaa38Z+ItZtfOtrGwhbZKE6CNiVZcIfMkYYySAVHGStK+itr8i4SUaj8z074r/8ABRv4meKLSPSPh3qWvappn7yLT31WMeZJIi7Soimj4yVb7y8DPHU10/w9/bp/aA0X4U2/hPxLcWX/AAkl1pfkXraHpsGnJbQFmAXdFEpGUIB2gZycbQSDw1IVnBpabm8XZ7ngniHx38W/CnhbUfG2v6TrOkQwFbnTrCRngR7dnGJth52kEtzg45O3OR5N+07+0Pa/ELwhoWmveS2mo3twl7rdu7bvNYIo+U4yRtD8tzgtnuxlyc2rdDpUkrH07+x18QvCOi6PYWOqQWnhYXFp5cWuWzCRIjwMOMDuWU45KkH1B+PfE3xF8O+I/wBrLVvFelPFq+gaZ4xsLLRNVeISWkiR3KvdCJvuurmNgx5BDEEnBz58tfPT8DWMVofqR+334pl+K37N/wALde0/T9C0Wzg8fWMPjXWp7LZbz/Y4Xkhh2sPnJJh3tnkwbR1IHffsAftUa74Ve28FeJmi0vwlrivDcXUly20wSffCtgFdoPA7ADHUgedVtyNGlm5WMXwF8a/hf/wTe/bT+JnizUdRsrP4ZeOxBqXw8sbzSpNQtbyS9dn+5F9zF19uCb3VQhxuxwf6jvhD8YNI+Ovw7h+I+nWek6Udb1SZb6102xkhiZ4yu8gPIxBDOFIzxgjjBFfOZ63/AGdJf1vudCidxdadLCFkhlUxkH7z5wf85/SpdNDmRI3UsxJAG3P0z/nk1+fL3Z6gnY/F7/gp7pX9o23huSKGRksvE0j30kkWPkZPLUAj/aRvxzX46eHL6JL17ADyHgmOwFuTj/P+eg+hwkksIk903+Z62HT5kj27Q4jK0YCM7KOMen+RXeaa1zau6uHJLjcFJ/KqqK2x9DhlaNz0/RtZexkgG4hGYfOzfdzXuHhzxT5bqyS/PwACc7v88Vzyg9z0acmloe12nxFm0nw5rNy0oh2WW2UtcY2gAnd19iP84P8AJb+2n8TJvir+0V4x1dJ3msrJha2UuNy+SvIBx02nP616uUUrOTPHzuq3QS8z9w/+CDvwzstC8P8AxK+M+pPc6ZbanpKg3tpAodLXTJC2GYghUkaUo3+yW5HFfz9ftj/FRPjD+038T/HiaXHpVld+Ip7W2t423bprd3S4dX7r5gZV/wBlAepNfU4fSZ8nJHz0jbl3qOB6nJJBqvM2wjf8seSd1eju7HPPsQmTCk5H5ZBpksbXds9s8/kQPMBLKAo+UkYGccZIA9f510qMFa5kf0w/sYf8EpfgX8c/2Gdc+M/xZ8Px3+u6XpTXWi3d7e3FmkCmNWhDmB0ZgM72ycqPu4xhv50fGUWi6T4w8eaV4baRNA0vxrq9joiPKXZbS3u3jhDOSST5ajkkk8ZJriivebHc4ppXZgc53d8cgetNwX2tgfKeeK6o6IGX7dRIjMRt2AdvoOMf54r7H/ZU/aZ8e/soa7b+LvCWjy6loOqXs7azbNaqkUj+Wyb/ALQynyyokZcruwHYFTurKaXPcdkfLPjrW774ofEPX/Fwt7vUte8Uaq7lYIWklck5CKuCSckj8O2OPOJzdaXcyRTRzQXaNh0mH3T6H8j/AJ6axqRUNRM9U+HHxf8AFfgjUEFtqkkVmc7wDtwp4xx2xn/PT1nxr8cviboGqwal4d12f+xLy1R7OWNm3LI4+fn2JAweOMnPbRfEG54N4n+Ifi/xrdW+p6v4ivJtUhYqb68lMsgTk7VY9FyegH4A0yD4meO9LiRbfxDcyrHxs3uny+3zY/xpaRTj21HFXP0N/wCCa3jLxr40+N7TeJ72/wD7J0zSp40ha4IR5ZSq55OcrHu74yQeoG3zv/goV8RNWk/ab/snwlrWpx2Ph7wl5d/i4beLqWZy+WznmPycr0wADnArnlG8xaJHxdB4u8VxoBN4k1hvLcmGJrs7duemO49untWPLq+ozyTTyXtxNNPKWleaQuzt6knr/wDW+mOihPl6a/1/kLVMqXTT3IP+mtE6IQrByuznPyjtye3Oa/c3/giB4YvvGvxcfUvEUH9s2fhm/E2kLcg4int2GyRPQh9rAjHKg9AAM3Ttp1HGyPFf+C0/jmfWv2zbjw9DPd29j4V8ExQLFa3LJ5bXTszqpXplUXpj9OPyis7OCFYmCkKpG07zlfqc89a0UFJDkraE6hI5nMRkRGUB/wB5nkVbkYSKC/zDB7cYppRitDJ33Ocj0+ztZbmUKZLa4jMb2zHK7TwwA57Z/wAgV+wn/BE7w5b6p+03Z2UNiJtLTTGjgjkQsCJmC3ETMeSMKWCnoaiSjdtI0WjPX/8Ag4O1qVv2tfhZGJbgL/ZWsSXyQkqDMyxR+YQO5XaCc81+HWlxQWai2t0it4lf5BHHjHtx9a0p07UHL+ugrSS1LRcRSMIh5bv1bPLZ7UwTyQZYdlOQowSaz5bSYFG7na4u9PmmeRnSeNYkZuvoufev7Bf+CWOnWXhb9iPxt4xurOOKaXwfqt2bhoQrw28sxkPH8LOYxnPUoOneaqcegH8g/izU7rxT4s8S+MLqKK21HX9bu7mVl/vPIScEc9h9QBn2zLaAKAwkcsX5/eEr78fU/hXUknZPsBMIUiZ23/vS/wAoUgY/A/54FNmngls5ra4to5Fdy0m5AGHbjjrx/L3rOcXGDSGfpP8A8EfPhVa+L/2yfDepSaSdSh0GyKwSXI3RbbjMMm4Y5G2ds/THQGvqb/gux45s9S+Oei+Co7hp30jQfKmsIpiYI4opmaIqg4Vishyepwv90GuaSvNi2Z+GVosDW4REuETAVkS7Ybfpzx2pRaQK8xiEiuUAE007S7P++j15rf2SjsXFo6Ox1rxPpFtNF4a8ceJvDiX7x/2zb6HqrW0N0yHCySIOPNC8Bxg4OMgV1CfFn4naFPaTaR411+6le5jTfq2rzSrEuRukJDKfl5PBzwee9crSc2aXuz+zz9njxdr3hH/gnR8XNf8AFmpXdraS/DXSZ5dcv5yv2dZLid5JnIOQRA0PTk4XGMqF/jy8O/tWftOaZNNc6P8AHP4weHpYb+VTqekeOriGSS3VirRpEG8uOMkLxsbgADHbNR38jJqzJfGH7RHxz8ereQ+PPin428baPqECQ3/h7xFfxXdhLGrblzG8eA2Ry64Y55J7fWXwx/4K3/tufBrw/aeEPAXjLw9pHh21Zgtpf2FzPNKSd2+SUTDPXsAAOw5rSUHsgb0P0T/Y9/4KaftTfH74v6B4K8X2/hXXfM0/7Vq1/ppu1uosSouHX7Rs+beSvHO05HcfZv8AwUL/AOCoEf7KnjjTvCllo9r4uvH0e0nPh+fVntyYrhpAgWREdg58t8Z+UgEnuy4aylbqbRtofLfhv/gtL+zf4rmtdO+Lnwgbw3aPbg3+o3Fijhmx0DDIYjI+Y7TjoDXyF+0l+0/+xL+1J4+8J+FfhPpdz4ZtH14jX9atNDjtZZ7cW1xmCJpDGW3zLFmRNwGzIY5+akmmgP2Z0P8AZp/Yqm+BUen/AAo8X2nwIl1/STHNq9/NFcWUkxQZEiySKwk+UK3zngZxyCfwO+Mn/BJL46eH9T1XVPhb8QrL4z6RcX0jvqWhRokzhuQ4Dna64P3lYrkdh00pVFzpvYDt/hP8If2YP2XrXw74e/aT0TxF4u+ImuMt5BaaXBZypFtOGCrM6BirAfMASTnAULk/uvaeP/hJ8M/2Sbn9omPwNYah8IRoV/e2fhjW9IiuLyazs2aNmC52RyGRJAMHhepHzU5yco3CS6H5p+Df+C4H7Mnh+CW00T9l2zghnmLz/Z7iGHHGFBSNgo6dSSRj7o6A8Yf8F6fD9/oV5ofgz9nDwtoyXO6OK61LToLxSGyAXlZgynnsGwPyrCScYu4z8ctO+O0P/DQ5/aJvdE0qTWJNVa6s9I+ytPZwt5ZXaVBVmUlmJwQTnn+LP7qaN/wcf/HHw7o+kWSfC3w3cvpcS2zPaawBBPEowrG3lQNGwIPIkYHuD1rTVSSfQDtrH/g5N+N0uo2Fq3w40PTbie4QpeWsUc3yf3S5GwrjqOCRnBXqP6ZP2Gv23fE/7SX7L/ij46/EDwrY3154asLjUNDstFsWi8y3ZCAiqZGwSfKfLsVCurHALKOWd+YuD6H4yaf/AMHQnw3iuPEVvrP7NevzWNjq9zBpM1hHbyNPFDIUYyjaJI2DIRgDsc7T8o+L/wBon/gqR+zF/wAFEvHvwnHi34OX/wAONH8A/EGx1PVoPFWjhhq1nFJmW1RuAocEnL5AKjPG7Od7t2OlOSSPAv8AgqKv/BPvV9W8BeL/ANj2bQtP8T6r4iWz8Z+GdI1PzZPsn2KZzM0W4gYeFQWXIYsuWJALfk0+4OdyMF7DAGa5Kivax62Dk5CISrZX8QRnin7wzHI7AfdrCoehG+xJGo3khuM9v6Uu7a7cZKgkZ/LmsjUbx1Y5GfmKjpUhKjKD7rYySTQNK7GxgbiAdwPTmq7fe4zjceO9BtHYTr2HX0ppOMnIHzc/5/CjluymoqJE2CScnBIwMcmmncM9fxFOyQrXdiMu2AM854Ip+7HfJXHbnNICN+SR9OgqF22ggZPt61SdgGZIUH7q56gdvWkPqcHGPzpWYFRpQMq24YHTFU9+3dgY6ZAGeK2hpGxUY3KrY+bJGO3NUZ2VFBYN8rfeDYqhbHonwssxeeIoZsMohba3NfpfZ2aJ4fjL4/49iFyOTWFeLloj+mPo/UUqNefmfJnjpWuNTZDuj8tiuxl7HH/1q4mWBEQJhm3cDaa5lbqf0hWknofVH7JFoth4zjIf9290uEUkHg5wPyr9LdbjAecuoCgk4Y8jnrXVGN0VQ7HietsEeQY913cj8q88l3hi2Dt5wpHP+elePilyyfke3hpK2pks2Dw2Pl5O2nxo0mNp44BwOoryql7Hr025QNWAlcK3DduOTWnC3QEj5e5HP41wS2O1TdjQjxxjOSeea1IyFZAT2HeuSoax1RdX5lIUNkd8YqaIkPySGB5J5wPpUx0ZRqIwBRQr7iOTjrUo+bGTkKOoFNJpicuUYXzjacgeg615H8RbxbOLlznjHtmnGxHPeR4E8oadpCSc4/8A1VZgf5lb7iKe/Wotqc3O1O50FpOdhUE7Tx8o5+ta8c2QFRScY4OM/wCeKaVzopyk9Ohsw3cjKI1z8pzjHX/PNdDbRuyKJiQWHVTyBSejOiE0/Q3YbMJtKk5z2NddpkEbOCVP3RxmpnHS5opNux6vorQxCNQFGw8DHWu0GoKpI3FSqjdzisJt2OuiNfXCgXL7DnGc9a5fUNdmkYp5hKj1bn61i42O+DXKjBk1Vm3c7m5+XPNXdOupriVU24XPPHalsdMJxPWNFTyljLKVYAEjP6129vcZIBO5QMEYo8jRO5pRXyx8gkgH5dtON8ZGABO3OGOe30rOV1MwHJeFsKOVP3D+PNWopFOXySejDOM1DaGtGQNMxlI3bNxwQTjI9sVrR7Rs3SgH1YUtxSUWhc4Zc/dz94Diua8U6HBq9rJGyM2FH71BgCvIzal7XDNHz3EGCWYZTUpd0/66HylrOkz6TezW5BQITtLj1561QiWRs7lLBR1C9v8AIr8sr03SrNH8Y18LLA4qdJ/Zdv63LJOG6FlX+Lbxkf8A66vAqqhmPTqVGP8APSsluK9mMk+Y7ipPAyvTAq2+TEBjZuTjIqWhX5jIvY9oUZ3Jjl88A1yd+3zhUJZT15py0KasZTLsb5yAGXOcdRUOAvQjcaS0EWFDMpABHuwz+VTQdyVO0HHy/lT3AtLkAnPryf61oIVCqUX5u4DUADK7YC5XYueR1PvVCZmDBCPmByCw70PcB6MuB94/vPvAVo26jggMGJ6E9aL9ANoSbkGV5API4/KopFZ84J7D5h/IflSGZbphmPzfKTkZqkxkZzkY28k44xTYiFvMGAqsChyeeRTGHVgPnI4UDr9KpS6BsRphmAwVC4J3Cs1hhj2AJzn0rdaMasIyYyCR0xuHpUIXC4BYqT1zilvqRyoRv4ccdxgUijJOBz6Y60IG3bUcm7HUKpPPHP0qyG6pgjj76npVRdpEyaLca7QHZifVR3q9GctuVf4R1HQDvW3W5BaG0BQSTn+ICoo5NzsCSVXG7Zx/noaLAUr2TG8EYbB6nHFYjEYJOOCcev50AtBiyd84weoFPVCwUjgZOdx5o21DYmfYEAwSB15PHH0qpKuI22MNvIxWsXcRntjcox0PJIqpKM5AI5HUjirtcCg69ieCSMimnjALHJwArcZp3YAwyuDnCk53HFRKzqMsDtHtzxQm1HQC7E+7OQcAc8dRVnkAYIbB4PrVXtKw9di6iklR6kcDuK14ZW27f7tCfMRO0S7kgHBJcn7oGP8APSpVbggHr7fyq4voZJEqgHG7nJxxQ4IAwflz6dDVbOwNWFKYABP154prALnrkDGcdPegRQmjZDlfmwc7VPWqhztOT0bsO9LVAU5fmyQre4TqM96qtHksM4z91CapySBq5nn5S4JyfUHg/wCeKgk4IBJYcdBVx20MW0mROqk+4AqzCSuDz1PbH0rTck2LdWyPlYrjhgK3IAOwYbTng5/Oh3dkA+ZlVSrZ3ZJHHSqsi5B5C8cbu9Om9RPY57UMiGUcBgjYLCvB9ek/ePlQHOcj0rojsc09NzkmTMilRuIOSMc4r2fwxHizRg3VAeR0/wA4rWp8Ohkdir7WBKgYOc5649KtLv8ALIPO3J6Y/n+FZxdpJjexh3ku90XOdjZxnv8A5FU2y7AsWBU5zmvW9o1DlOaNP94PhO3GSduepPatWAg/dwRnGSePw9+K86o7wO/YcWwzkjC8bm+lZ0wUu2Pu7R07Viotu4zNlAUghRno3POKy7lCQeyLjJzilqaQkYkmWB2DOD6ZoiK4AIbOf4T61Mp2/rsWncs8birfTrU8WCwJbHQYDfr/ACrHoMQ4UNzucnAwPy/rTgxU4IBGwYyOaNUhArASA4PyFcD0NWImZASRtyflyMAfWla2ozViyQBgkZ5wP8+9OGHYc9T8o709QGOwGRjPQ4pgCgAgAHd8xxStYQrYR/vfLgZwaZjHGCT16VVr/IY3KklVzuH948ZqOTop5ymfzpK6egivuzjBO7PHPese5jCFyzZTOeDz9Kb90DJlkZ96bDjA2uAMUxdykbuUz02963iuQcX7+pPHjqDzmrC43DaPm9AKuzbZV1HRmnA2CFIJ4yu0c/54q3GzAYJJyePrWcEranO9CdSWwCV29+KdjAIJHTuKLahJWZnyOBuBzg5HWq7F8ZHJPHbtS5bppkbki7QvT5genf8AGpSWPyk4HYhaOVtaj6E6rwpyeDng1dd1ZQpJyQM444/yKfLZcwjMldydpOR6YrPl5yDzjkbacU5MxqNJ2KjEDKnp7CqQjck84Ceq5NdENDOqrRCZTgc4zwSTjp6elYmoSBYZEbPK53H/AD7V6GH0mcOK0pM+SPG85OsOFOEckqveoNATEgGPvc8jPNfoOWr9wrn5TnLTr2PaNKgZIVldTuYevGO1emeGrmQSRxldzHADA16CvE+clFNs+5fhLbeZBAWDq2FL5HU19x+FrbECsFCqgGGJrxcXzc9zGorQPT7FmQhM5z268Yrr7csQo3cEjLHnFeXPQwtpcliLSSfMOFbG/HBIq00wgViARuOMjuPpWcVZWCF0yOab95GqrhsH5sVYVXRFlDfNnnj/AD60pvlNhkcaszFgS2ex5q0FbaMFgMjg9c1k3bYTlbYkUsxLE8D8qbOysGKsAQwBGO9IUNUxEneNk5yWIByvatHzFYMQh6Dcu7p6ULcopysGwpzw3r3odOFSMbv7zZrWCVhkbMsAPnHj16H61UMpbcAG/wC+a0lG7shCSSFlCEkMGGNvb/Oa1LOMAqibyc45P+fehLuBLchOBkBl7qc1Wm3oU8sbEz0x0od1qALbEMCrfKcnFTJuicJIjOpI+YNitaT5htWNmGLcAGU7WJ3YqK4PloUClVz3Hb1qr3kC3K1uC0pBJK98N1FbUZgbBIEZUEICeoqbWZT0JZEaQkJtwqZPy9akUcLtz8pxtJzipkkkSIV6tk5XsOv+eKUYZGJVjz0z6/hWdroUlpYYMkAleAePm6f55pskhk2lgU2txmi+tx6pWIlcK+wD72CTUjpKQpiGOe46Umkyo6FhBuCA4SQDDE9R71Z27SpZlRcfeJ449KxtqyufWzFe4VYwrfc3dj2pUktbgHzWBVcEcYye/wDSs7Js1jZux+k4XJJLbuOgXP8AnvUaHBYKDwe5zX3Vr6Hxuw487Tnox/yaA+CWOBjrg02rAWN6Oq8jBxzj0pvVTxjBHOO1IBQVOQMDHYgZ+tKUKdRkUwEaMcFfXPWnAqud2BwP4v6U0MVoymCSPmwOF4pDxx6Hn5aVveEM3AkDA9/8/hTlO0gEHsMe9HQBGJUHHX6c8UZwrYB69QOn1oAkKcHliegBHX2pY+gzzg8Y70J2AcwL8EkZHBPrTvmxjB3DHBpbDJB8oBPUDJ9qlWRY8NgnPQZp7Cv0I2O/Py84Gef8/wCTUhUhiQcDI/h61L0YbDflGMjBB6kUskW9eM5z6kVbVgTI/wDVq2TzwQfSlVlJcqc++aGr2K3Q4kngkZA4O2mlsKCAS277tTYzkxRlQwOecfd7Zo3ZY4HYdulGzM1roKcfdBzk84qaPcSTlgAR1FVoOLGsSpBDHjGMCo2yTuDEhum09DRLsSxozyQcdSRnOfpS7xxzgdMjoaTQLRiqwXad2MH+Kj73y8kkcYXFIBVjKlY+eT1NQOXBGflXd3p2tEBhz8rMSQeP/rUv3cc7ee46+1IRYQhcD5ie+B2qYOgxhhnpjH+fSmBJ5T53hW+6Me9M+7kYwc45WlsMVl24yW7dR19KYqllB3DpjO2pnZLzDYsp3UqpAGOgqtIoUk5xggAk9fpQ3zKwK+osUgYEMwHzdx1pSpDNuLYHXHapkrAtGSIuSoJLZxnjFOkjjUnAOR1BbpWYhoJAUDnewB3c9O1Ul3+aN64AbJ3L0HvRsMuvBuA2sNw6AVBtO5VcbcHDc4YLjrxQIshkQJnc4Jxu7AVLuUD5cMNx781rFWY9AcqVOEcHq/PGKiMiplmUqem7Pb/Oa1j5A9zn9Xufs0U85LrCE+bauTyO1fPvjfxHaTwG28xUHA2ZGOP68H3r2cqoKpUTZFTSJ8+3zmSaSQKUU/6qJTg//XrMkhkZGkjGQjckNjr6D619tTjy2RxrV3ZSkYyKNrAlcjKjuP5U0Alo1T7qsNylc8f/AK66qejIleMidN28BsnAypxjJ9KkCuzEcswH7v61qEbOKJYhnPJ3EdQKtqwTceN20cdB/n+VBVrK5ZyzbQqjbgj5RUOXViGHX+8MUCJ4jnI3gbBnDD+tQREZMmd53HOT19v1oTuPYtOIiEwrYJ+Zi2KZLcCKIkkeWoJ3Fenv+lPZhHc8I8beMY1ZvswZIvMdY8uRnA5Ynt7AH8ulfKHiLxYks97P5nktuO6MDt2OK5MRKySPZwMOaZ4R4o8bSM5URxyxqON4wWH0ryt/Gc8ck+5dsMrZUhvun0/OvFqttn1VCm1AxLrxFfXHnRZZY8Dbz0Fb+jajcNColY7lIHmnjP4V59Q9GlCx6bpdwI442DDPoR29a6RLtdpKr8oPIzyfx/CuWo+aVjop+7K9jSs7tUaLc53O2cZ6Ada6SLxULV2ty0iuGUDoeMdetcVVX0fQ9ajNNaHomh+NGt5IftLFg/3JgoHb09a9x0LW47lEuPOBdgNpK9c+tcFWOrXQ2PQbeV2VJWXO8/dzntSTyYKnOCTgZHX2rml2FZSl5FVp/NfYDsdScMzZBPpWIkk6zyOSvlq33JD1rnm2lY0h8RbluA+GfHGPLQH3qofMDAIBlierdamKaXka6oTz2dAjvhg2Aq98GnS6l5SSKQyqy/MVbBAzz/8ArqbMHYoXdwnkecZH8x1HkQoOD7sD/L3rkv8AhILmGQxmRZI3OJI93IHt6jHNc8lyyHbm2MldZdNQKtcMIOSiu/Gcda0Y9Sy5bzPOVWG0b8+/f8aycffDyMLUtdRY5DKT5asAz9dxz90fr3qG38UPbsZ2j3W+OityBxn29azk+VXKgrmhbeMrpJg9rseHhhlsY+td5pvi5J/nk+RsgFY+5/Gs5aN3LUE2d7Zauk4RskEkkpuJH1J/AcVvw6ohzuPJPRRyRjHHYVhMTposf2uYmESvG7nB2bfT/P6VY/tGPUDHHdQorRg73UdB75+lKNlchxcRLjQoJodsVv5sT8R7RnLc9j06/wD168S+IP7Png7xTYz3OqaBp93dzZFyXgBzz3PTP4fn378LmFbAYpVYvVaf1ozkxuGhiaLhJaH5Y/HP/gm3a+IodSvvAUt74e1maN2t7Kz2yxTNjKjYV6+gzkjHpX4W/ED4HfGf4E69eXGvaFqN/oyXLrcPY6e7CM5+86kZUA9TyB9On7HlWYQzHDRnHe39dEfl+YYKeBryi9hPCHjy3XW7T7fbzaTNG4adJxjAI4wDjI9/8OP0t+HPxE8Na7ptrbq9o11DGVjuo5xyeeGA79eP8n1ZJqR5Gm5w/wARvEN3cWV/bGEFSxWOdGxz+H1r8nPinpWsabrF4WtJSLy4LRHGc/UfT/PpnF6I1jCy1K/wutftmvR6dHcxQajKzCG3uH273J4VT784+mOvFfsV+zxYz6Xd6Vofj6S20K01KFTbatdTYVuDtJ/DOe+OfatG7WJlC2x9y+NvD/h/w1peny3saapBvD6dqFou4jd/tKTx8oPtjI45rI8NeJ9EuIRbXlxI0tyQiSyEqCoP8Qx9f89cZtSujM9cu/BWlSadbjw5GzN5a+b5hDD8PQe3biuIv/h47RNM4l2gZYxHG3nB57dRSjpqgNGwufDHgryxqnhnUNcU43RRXixzHOCSCVI5HbjqORivf5vhppfjfTdI8VfDuBbrTrqEjU9Et7nF1HIpwQFP8QOeuCDwR0NEtLgdZo/w0SW1/s7UbdGtJQUnsdQsldjjjbtIwpPOTxxmu70bS/CXw4exjsNAi0lppwsz6babUK9MvjgfX0weMGoA63xFc6IuuXE1oL+90yWRX82BSpCE8hhztPPqeT3HNaWofDrR4QkvgPWDPp2qWglhstbchopsfMgPpycA8jkZIwaAPlf4++G3uPDN94I+MEejWOma1pc8ejslxHOYXZCFcFAeM7j7DJ7kH+R/4oeCoPht8SfE3gG5inEum6h5thGjf62CU7kMR6MhIbBBxjoa7aG1mB9xfso/so6JrVwvi3xXqfiu9a/uFNvomjamdOiiHzBVZo8uwCn1yS2eMLj9ufBfwNS1s9H074beJvE/gXXYoxb6VBr+tTajp9weXwXmk8yJw2cEbyQQuOKxrNOp5/5AdzrXjP4m+FfCGo2vxR8P3994w0q8NtOnh+USvcJxsnDqcEMCpDKe4J28gfor+yT46nv38MSXHnWsmoW1sb+0li2fONvbscYznvnPSuOorM56kbJn6n6rZpa3VxCqOGgfGWPPWudTKuWbceeCBxioOZRSItUDyaPqMMZI325ZlA7Lnn/P6V+BensdP/4KBEyyjOseFIYov7pzPI+4j28kj8aNglsf0AC4W4sdJZojE0VhGs3Py5HYYqHrgFhnoCB/n0p9DFqwAFeATx1LGjB+XAyCcD3pCK7jkEZbnJwMCrA+bK5wD7dKOg9jh/EfivwNpkz2XinX9O0e3JeF21NDskkA5XgY69fYHrzX51+PP2Cfg1+0T8TdZ1Wz+IugeD7m10pLi9j0rVrYyq8jERTy2zEu67UADfKMgA78DDdy6aWrPzX/AGjv+CLUnhfUX1j4O33jv40eNLk/bPtXiXxSlpCHJxsjDvHGODkiTJxjbjGa+q/+Cf8A+z98ffgJ4I+Mtr8TdA0vwjpfie80yS30HTtdjvSt7bKqSlpF+UkxqmduVXYBkknEmkU2M+L58TW+oatqejXifZ4G8xobuLcq/KAwHPI4zz/UY+R9Y+Is/iy1gh1MQTz2OYzNa26wGQnsAMegyfUHvmnaxUTyTVooJzI0rnbuJ2OdzNnrz6//AF64DUNLtZIJIPLL4bKuTgdc4o2KhpI8n1bw7ZRTTXiWipcOf3kqnGOOOK88v7YRswPCZwUB6UjU5O5iMqyFg3O4b8cfhXKaml5Zz6TKbyZ47RZUCxnaFV9vXHXp/P60xpKx+tH7Gnwx8OeMvA2p3mtWOpTan/Y8xs7qylMfkFU3ANgglcJjGeSy8Hoev8QeHNHeCSXTvEOo2zQoVJaBcHtg85znIJ+vQikhSaSPH734fvcyvcTeJZbvaCfJ+zKm0Y5JP+f5VjSeCrVUknm1Z0UY2JHHtbr7H3/zigT0Zhal4G1e+S3Fj4017T4EOYoYrjamOxYd8c8Uyy0+58PXFpb3WueItZtrgFZIGB3TEdQMDg4J/DPpQRJXaPQlvNEmi36Jod7pARMT2d3cvM5Oc7stnA54wa7DRBpN5Jby6jptqb4RkQ3N8ocop6hQfXH8qCLHQ6lpMTJ/xLLbSrcwrkI9spB4z07/AP1vcVhR61qLvbR6hZ6dFDbbgLm2t1Tj0Ix04/Pnua1gjKXuux6fol14Yls5lvbm3SYYPmLaEgJ07dxg9etPuvEWm+FWkew1X7VpkiZaa8KrInckgds5OD0remZyaUdDqNO8ZWR0y31PS5o7mOT51QuTuAODhvXj/PWvo/4ZfE/w1r2l3Bm1Z7fV7KULPZ3toDuTn5U64bjOT1yRwRz3UYxkcFTZplnxZ48stMWSe0vo03sMBoAcnHT68fzzX5f/ALTviK11vxDYTT2yy3D2kkqXf8KfMABt/Aj8O/NdyskcNODU7ny5YXks6O8cTlY2bdEW3Y54x+NdXp6/bMxQJvfPzQA8/T271opWi0VNaHsXhGE6c8IuJOnKQytyv0r3/RLyOfllKOABnd/IV2Uk3E5atvkez+E/EOm+HIRJeyTfY3Zi4iO5g3ckk9P5V6dZeNdD1iCS40547yLaFJkPzKPYZ/P6fn3x93Q5qklzt9CW01JZZRIVIQE7AVBAHrWtZr53mtk4yeh6/wCc/wAvpWrTOeGkhIrW9luljQSko4b93xkg8DrXuEmnfDv4q/BXxF4H8feFUn1rTNUju7PVpJxJBL5WXRpEJzG6lQCy46Bhg5BwqOUZxa6O/wCZ2024xbR/N7+11r/7Ini/UvDOueINTi8PWvhi/u7e51SK3F68jRyASRiKAu4YGJvlPIznAPNfVfg74n/sfL+z/fafp0fhzX7TXtDLaBqXizR/KSG5VMJI1pKFfIbJwQGAOB1+a5xh7FW01fy/q53K/Irbo+NP2N/Ev7J3hnx742tNNvHn8aan4u1LUbLRtbtFW3EBnaQC2IZiwVdxzyeMdQQep/al8UfsoeOfiV4J8YeNdT0XwJpfhzVnufEq6SY5p9SAidYgiSugRxIUY7iSdvQnkt3Ulrt+P+Wh0wunHr/w3+Z9MeNv2if2M2/ZqWy8EaXc+Ih4t0zfDqPj17Nv7Pgjd45JEiXcySjErBSobkbiOQeL/YU/aH/Yr8GaN4jtfC0a6zb6NpzfaZ9XtA32lTw6vPt8sEsSOcDjHJBWsHKLU2n5W+f/AASqcJQilu/6Z85+Kvix+yRd/tQ2fjmaTR7q5sLB4fDnhjw2sf2ZTcSh55LmZgWyqoFRFGw4JOeSPcP2zfjj+yJ438AXPhqXT/DGhwx2mmiw8a6dZwpqFrGkgdo0ldMrGwV1YKduHbDHljEpuMotPX/JHSoySuz0PwB+0R+y74d/Z18U6Ra+D7TUdP1fw+lhpdrrCpYxWjhSJboOuXztPy7CGB4YqeT8+fsQ/EH9lGDxR8RfE3hoLrOujxLqeq+PdaubVrewshdXLO0UEjc5/ebeRuPTBwwMuTcZf1YdpKL7nH+NfiZ+yN41/ac/tTxBqCabYXusCNNK8OJHcXDkkrFPdKobaGCHJPOOeSpNT/to+KvhJ4wGneFvhN4YurvXItCFqLbTLVEtYVySXDKSc8Hb0LMc8gMaydS84x7/APA/KxUFJW8vxPinw18ZvGCeMND8P/Ey0uNcvH2wXVhqLhEjs0UgIpAA5GPmIJYnJHUVxn7ZWi/CCLQ9AXwD8PE0fWL6/XyPsl7I7FnzkfMxwrKr9wM4PbNcspNPTY7ErrQ+i/8Agn38PvBviPRNSl8f+AdC1rSvD1wkFreeJ7l5baS9mK7o/so/dzqIndz5gKgCMAcmvj3xNFoP/C+bi08J6RozaBa6qLvRtO0+NbeCyjyAYVQABdjblC442jsM1yOonextFaI/UT9ob4h6J4y/Yw1vwPqUo1j4gQWkOpeGPDnh3SPLsLC4tyJbe1Vj9/LKqsxJyXkYnAAPxd8FvhL8af2k2+Hfgz4O6nZeAtZ8NwXl54q8SarppuIAJfLAilQFSAvlNjJ4LgBSSSPOq2s+xvDY/ar9k3/gmz8PfjDq3jDWv21rrWPDkXwxYaR4SbX9Tjjs9WtY0My3cTOCNyzyzOnlNt+cAgkEV+2H7O+m+D/A/wAJLHwlo+l6jNY+H9QufKubpkYKpCrGGkQKpfy442J2gEk8YHPzWezj9Rkn5fmv0NdrHpsVzBdITA7RPk/JnO36fWrNldmyuSXiYmOQHep4YdcD9RXwO+pMdz89v2+NAi8cfDPX5rGF4dU0vbdQyOn3vs/nOyj3Jk/HNfziaXBeW2sCaYl7kSETsOV4bqPrivdoNuij2MI/eSPrDwVJbsILi4HysRkhsZr0tIEV5FC5Vjw4A5HvW7ue/TtZELW5hUxs7nL5yR1rrNG1UxSwxN8gQgKc88VKj7rO6DcEUPi5Z+PfFHg280nwFZ69q9/qELQ2emeGtNnu7meUjawRIkZmwCRwMKM52jJH4xa//wAE9f2z59ebVdU/Zq+Nek6fquptDNcS+DppZWLYIdI1XdKuAxzHuIxyFBBHuZdFRp3Z83ms51Z2XQ/ok+Fnw1+IX7Kn/BNT4kS+H/Cmoz+K18KSWz6HFocyX8ctwFV0MLIHAXzyWBCkeXzj5tv8bHiXQ/F+galdWnizwt41tNUkv57ovd+C79HMlxI0sgYPAvIkd+mQQOD6e3hlzVNDw5tnOx6hZCQQtMIbiNNz29zC8MyjOPnicBlHuRjoaRZIrmUwWpa4DZP7pc8/5/zxXqRhJb/1Y5G9bkVzdW9uRDIQmTy442/4VreDtEk8QePPDvh0ssr6nKBY2pk4ecsoQsp645IHrj2p1JciRMdz+5bx94kb9ln/AIJGyWdqhGqXfhm5+2IsoWWaJF8lvl/3mVSe2cHg5r+DjQLufUNOh1G+lM17q2o3VzPh+ryyMxJ/E/nXPSak2u4jck3xgFF3JnpnJqCQrDx5hVm9Tj8vyrsApTy+bFNGELvChdo84Le1f1ieFvgT4Cl/4I6eJtZ1Hw9o8cn/AAhuoX39oz2aeYt8liZrebfjIMZEe0ex65bPNKMXIep+VP8AwR+/Y0i/aW8W+JNf1Syk1Hwt4c1KdL2a5JgNtauFVA5IO1ldX+XBBI6MMV4R/wAFRf2aNc/ZG/aC/wCEcbQr+TwN4p0z+0NC8YiEtA7O5XyWIAVZEEZJGfmVlYZAIF09ZqK3KnHlZ+c1vIWdRI+SWDKOQfwr2Q6xp1x4Pk0iZWeYTI8RJ6KOCM/jWzShG/r+ZB5apeJmC5+UccVYlXzVVFLMzDBAHtUtOU7Iex+wf/BMuDw/4dtfEnjnxRrGj6afD32iR7W8uUjMVnHCXaZ8ngE/ovPVQfy/+LniJ/FXxc+JXi6S5W7l1rxffMk8cu9fIS4dYsHOD8oHI4P8s3G7fl+g9NTg3UlQzAjOc7RUXzKRj5lJrWPLckseRvJXadpAy2a/oh/4IW32m6Fr3jLVropDollcPFNNK+1QdoDYb1DFcY71pUTt5gflj/wUc8Qw+Mv23vjPfQyG5igvdPDurZWPNpEQo9hzXxvGjKgwTuUknntQo+55laieb8p4GMnoMAmoy23dwd3XGeOvpUctnYWxVkhZiWG4MDnaDX7Vf8ESPGHhbwX8ctS1LxRrVnpV7Z3KyWFrJIqNI2xguM4zkSN9ShHXAKk+VO4jzb/gsz4+0z4n/tkvNo2o22q6d4d8BRPbyWt2spS4ubqUESYJAJWAHHoQehBr8sIYnjI6g8Ap/noa3ptOhboMnfv8rsR6DmkKhcjOR3/rU1FZ3H1synK6wtbySKdiTKdhPzNg84/Kv6oPgP8AtLfCvwR/wT+8c+Gl8SWuneIrj4aCH7NcyY2LNb4V3APADSk4PfIHbOMpb3Czex/K1bqhhW3jnuLq3gklT7dKMNKQfvn3PBx2J7VMDgKOqj7+1MfjXRaXNfoJqzGqrMwDZO7rgYBFNkhZgxQB8ZJXbxx2pzvb0KtdbH73f8EZfEnwt+G3ieDxr8R/F2g+C7a1t7mfU77WtQitN0SqwWPzXIUEuyY5GQCBkkA/mz/wUR+KujfF/wDa9+IniTwtrUfiTwvDbW9rouuWk3m29xtJJaM9CMcZHGVOK5ba6bha8T4+ijKrgbBx78GnkK26PJIzj73I+tDlyyd9haJDVGCAUYrnja3+fT9adEZ5L2xihRZ5ZL2OMQ7Ms2SPlAPqQBUy29Bw0Z/Z/wDEVofCP/BKT4ztrVyYLvXvhbpsSWEhOYo4bcyJIVx3A6dRs57Cv4u9GlaW1Edwbc3MMkkU/wBlO9EeNirEN0PIOCOtZU7OTXUJqzNiUMy7FOG24JcYz9KpTSCEM5XhQSzO2AABitYx5mJJs/ez/giD4F05PFXxJ+JGqwW0968Yh0ppkBAtrYQncM8533C9Pb2Ffml/wUo8bz/ED9tf4xvDcPdaF4S1ex0nSZ925FktLVUuo899tw84x2/DjCnrVTQvtNHxlHMUUNIfOzncCT0x05/nWjpt0LG/gvoUjS4tnRobjYN0YBB4/EDpWsY6s6Gei+JPi98S9Zt7G3k8RXpt9OQrp6w/fizzgSDDbc87SSAecZ5r9Gv2If2uPGnwX8La14+8f67e6toGi6W40LSLu2gt5WnU/Ovm+XkphV4fIG45B4UZSjyQutxJ6nwF+0J+0f4r/aI+PWifEzXpIbNIdUdNG060thshiml3yDJPQ7BjjOck8kgftPZ/FrXfjB/wT28b/CGyu5I/Dvgj4d6hYLZRNGDK80gmdwdu4HasoxnH70kjJ42qR5IrsJpvY/nisLO1sLG2g09Ga3RQnmN1dx945/3hn2q/Bt3KVRnC9yoOGpQ95tDNmJlChGQeXwBgD8v0q+iiUqsq+YgPQqCBgdx+H6VjK/PbqPYT7DbLcC4KyRMo/d/Z5yhAzjjt68fT0zX95P8Awbx+OR4h/Y9+IOl62m+00/wxJYWth5wWSS2s8wHKnoWWFgf+Aetc1d3QH8Vvx80hPD3x6+LNpazXs0J+J/ip7q1uLcwSRStqtw4DpgFXKOpIIyCD6CvPUuXVACxWR8BRu2kH1PNZw0ib09z0DQLOBY4b/wAiB74KwNyI/mOe5Jrp8FtuAeOnB59xXJN3bVj18I9bdRUxHn7xfPHFNzwSAGbtxXPN3PVjbmJU5A/iw4wAKY7bcHJ5zznpUGgu7CgEDr19acr4yCN2elIewpbAG0jdz25FRE5z3z1Heh3NYvoRliMBeSTjgVCO5Pr/ABGjVMeiAHcWHPGO1MkfORg+5A6+woKs90MzgEkcZx15pu7I5G0KeuOn1oKtcjZ+oxz3B9KapxnjjA+bHSqjoTa+gzcvOCepOCagaTkgk4DDtzTSsDVmQORkYJA4A55zUExAXgsMeoq47FwdtCq2DliRycYHFZ96QiScNhRke1WY1X7rZ7X8Arb7dq08kquI0mHzEY6Gv0bjiLaascSH5IcqDzzioqwvE/q/wCoqHD9Wb3cj5Q8cWci6xPJsd/nPO01ydjpk1y7OVO3ofl7CuKUeWR+8VE27n03+z/Na6J4utTcNsj81HXI/iBAx+lfohq90pSQq67GBwxOc/T8666CbgXBOOx4xrZyZTKdqxD5ffFec3EjtMFTO1Tn3xXnY2yb00PXw0uZkL2Z27n3KOu3JBNL5qRjCk9Tkg8AV4lWNtj26PwWJIZG3rvb2XI7+9aiOAQuRlWHfj8a4pRszsT+4uQTbW2k7xkKCowa04pUGMnvgYauGonexrBXZrQy5IG7GDyW7j2FWVXyz5mS3I5zWaRo2k7GjAxUgDJJB5K8fh+VSswARWJ65PFDfLYylLmGu21CwOApznFfN3xI1Nprp7UjOxs8dRT2vcXRs8mhiuN+93JjLcbRjFb9taMWVdwwx4zTexyLV2NiKNojtBDFeu3itaDcCpGfmIBG3kYp8j5djaLcWb9vtBTjcC3PHauysZoggU/PsI3KO3tSlCxtTkkjeRlkwUAUAZ2kV0ujGKKVWnf5QDnA/I1FrG8ZWVzrItbSFikbLjp9znrVpdUY4cuzgsO9YS91nZSm7JDZ9YTK7W3liAcVlS3TOfmOw56sa532O2FRLQmtl8xwx+fk4wK7/AEC08oowQvk/LxTudcJX0O+tpkVSxBcL12jp61qRXnzKQcrxt460t2aXaZYa9xkhwQnJyOQaiTU1O4ZKksf4qiashF6K7VsorHBA5yevt71qw3GzGN2efvVkkNIs7mkyFwCB8vHP4GtLTbW2nkSO9uTbomSpduMUdbMzkry0L95rfhuzLBpy62ynYqn7w/yK56+8bXF462WlWCvazJsdkh7juT+P+ea461NTTRlOmp27Hk/jjQJzZtfsheZMk8ZryiMOMlvuFccLjpX5nnND2OMbP5G4/wADLCcS1fN6D48DO6NsgnIx/SptrNEz4xnPBUc/T0ryNFufHyXcUOX2o4I2k8qen1qwygY+bhDwR/Wp1FGLRi6i5CFCrHfnoeK5O6jDFucjPIzTKM/5XB+Ybt2N2P0/SoSMHkbmX0GP8/8A16QE4427ieTzkYqVCdrYGDu9O1Fr6ATRqWwCTjJwcVeifOFRdzbvmOfWmBK4AI5Kntz/AEqrLknKtk9gV70JXAgDvgYA4bBIGa04JM4Ckgqeee9IDXjY7Eye56Hj2/lQ4LZwSFA654pvRjbuZ8y/M2cjgDcTVeX5SMqS3oB2FDEVmZWXABBLkZ9KhCjIyeMZ69KBMY+DhUBO98BQMEe/+fSspwdzKpOd1bRasNK2gxvmKAjaqE4Oe9Obau3Gc8cFqNYrUpNJJkcjgYYkfKRnA60zcVICkcH+70qjObVxyxuzA8gZ71cj2ngE7hjv396F1IaabJFG47c/Nn74BAq8rBRwTz0IHX6VtdNE2LQ3FQffGfSmKCoDK3zg7Rxn9KrzAzbt0CtwQfZqxJCM/MNoz029RT0ARB8oIGdp4H+fpUgdhgr2PrSYWJiFClnLDj8qr/6wMMnHYfStaauxFGTDEqGJ67mUdPwrPcEEKB3yaptoCtIBlccEk8ZpoXLZYntniqu0AEjIwAdo+b3pP7p4645FF+gE8ZUttA+bHyqDU+0KRnPHt/OiyGtGW4GIbIPcZ56VtxDqXyMntT2Iku5dxjHGMHsKUMowTgevGOlOLaMrXViUcjAyeex5pd2AAudwJ4z6etbNCJwflJYEZ4FN2Kd3oOTupbAV5BtckAYAB3dhWUxJZvlOBnPy4oAq+YikKSCWJwAKqzkNj5goDZORUtAZUyEuwIJHqPb/APVQ64UKRyCMZraC0MnEg44PDAt2HarsMfc4BGByOtaWsSasLHA24fp90cGtiN8YIPGO3Gf8mh6iBlJO45+b7pYd6hkUCMZ3ZycljgGnCyBnOaplUkOMlIzxnjpXz5rW2e4keNsuzHr/APX/AAre1rnLNJbmCFdW2MepAUqMV7T4Zb/iXQR4G/yhkkdK2qRtEx12R0zKeJCfl3DJyf0q5vKRnbu+Uc5HSsl8asPoYN4o4JO7LchT/OouFUnLduh7Cu66tchRaq3DPpgn6VpJlgPLwAOmR371yT1djqWpM25cZBY5yMnrVGXjcEG4uSOKy5uUDLk+QMMgfN3659/yrMnIcHJxwdue9Va7sUl1MKQYJGc5bJAqWMYZcKwbcTxWNVao0ikShCgJ3jGSfmXOPpS4cEk8AtwQKgosOuxlYgnIG4t6f5NOAyw4IGOARnNDfQAHzKFUruyeo5DVLAp+ZS2TtxwOR6n9aiTaQGyqPGmFIOcZ+XtTkXzCeRwBgKM1pewFeXhWZyQFOB25qJz02Ooyo+VhzU7sCMvk7CWzx/n9KdvOCMZYH8/aqb1AaWJxwdyng7eaqM23JGff296kCB224bG7Lc8cYrNnl3blJI46gcVS10GtTMZXkwEDMAcuV7L6/wAqGXpyx2nPSuqK6PciLY6MKRgEnLfNk1YRydvyjjI3Dj+VQo82nUKqsaEYI24DctgcZwOma0IgDkgsRgDOMdKHKEhSi7DmVmyw5RScYOPzpzBiAdx6ZOeTinqmjPoZ7AE4BIPfNAByAT8pPHPSjmsC91jz8gbAznI6VKBgAsWO5iPypyYnoWouSMA88LkcU9lIII655I4pJNNJgU5Nqq3B3HOODz/nmsybcVJjOGUjt/KiPuz0M5RvJFAHLEZy2QOv8/yNO8zy0JzjHXI6Vuc0leLK8jqwDAZUnufwrmNb8tbaRi33IyW/KuvDv3zhxi/dM+S/FgM2ohwc4J25X86s6OPJKHDBm64PSv07LYfuEj8kzeTeKket6ddgwKgJZ0AyMda9N8Jo0l5bcMmxgTk9u4rqcXzWPGva5+gfwxhP2aHy3xhwDs5/z07V9iaCsjJGCxQbB8ue/r/n1rxMYrS8jmrXueq6VsyhcMWAHPp9a7OCNSqlTllwRgdTXmThYw0sTFSnAG1ie/aoJHcnarhSRjd6kdh+tZJXuUrc2hJAOAJVYOW+Z89h9KvH7qkDqfTrWMm3I2s2OiVd5LKWAGWI44pjBzJnJGOmB296WyM5WLqRt5RZRgjpgdqqGINh9+1RnK46VNghoPhVsqXb5VYngdPrV7zYlACZMg6f/Xpq5oQSr5pVgAqr/OmbgrBQW+c9u9OL5WBFcxhkCuTtU5+gqFEywKqDt4xjHFbSl1XQa2FihAkeRz94jYTxjFbNty5jjYBmzglc/iaGrSs9yTPmQ+cqs2/ceMdAB/8AqrQ8rbg7du4ZLE9ab10QAUVcAjA/h4qLzpImGc7QcNn1q6TXQprWxsQMfkaMghmO0MP0/Wprq2ZkG44ckkKw4rZ6sS0ZBbRiMEBN7AckjFXYMuWDJsfj5jg5/wADUjZMrskhUh9oIDSdh/nNRXEzbiiDknBbP8qHG90LUsxByoV2Afjt71Iw2g7wxOeNw/lU8kQIZVYEAOUSRs529Kh8hnUDPzKeMcZ/zzWbjaVhrQnit9vysDkn77H0NSs6kBEGTtHOKV7XExkcMp6Nld2fl61fCqwKKeBjcpHI7VChzT1BblVrSPzcqxypy/PGMVNEwiQBnTknDFR/+rv+tZSSjNpG9N2SP0kVyVYgMWwQfm6D1FJhWbCkjB6g19vax8fzXGOwJUqR1xk+1MY7uBkK3UgUATfdwFY8Y689aeGfYzAOQi5ZtvApgKFZfnYFfqKTe5wAT16GkAq78NknjnI7e9RnruH93nH9aa0Q9dixuyqgnHPUnj/PFIGOCoI5PHHH+eKQhwB4+bgr83HShh8pAyD3x3p7D2D5lwM7gMZ+XJo2bWONx/Hr7UbiAybiSVYEL0NKvygAMo5PO3oaGrAG7lAxyQ2OO9T7sYwdxxwRyaB7jpG2rndu4G5SvT602OQ7VHPJ/u80tgVuZk4VRjB545psm8fdbv0xQTa2w7Y3DHJwPnGKBnjJ4ycYFU7sUdUQy8D2yDnNJAeRz0bFLY00UX3LW3dgHC+nPpUMhBIVQ319/ahmU1qiBmZiMLI/X/VEdqkJICljjjjikRazEXGeM7dwzUiyYZecfMOM9qbWorEmTxk4XPylhSBlPyZXJ9hzUSTUhrZg2Ez97HU8UblONvK9+aq1iR5jRgDnOOOf5VWY7CduMZ79qBjhJt27gSP72OP88UjjcNxxgHGMUCIwc5Az27UvlkYP97uBQMmRdowXznpu9anRFzxjjFMQu99xT5uB2NPyZMBlOQ3YdfQfWjYBcEKqkAfMeGHamt0IOQo756VlNXAejjBVztXd94r0prjOQctjGMCiOjswKzR7AJFOTjp3FWAp24BLMOvNOYD0XqRu+p5pJC+TuXvgbhgZ96i1mMrNI/yrtY/OdrA7QfWneSobfukwF/vcD/P+FLZD12Y7yXXCBiGz8v1/OmjllLjD7/Tt24poks46lxlcdM4qOWITIFCsdrgEI20nH8q1hqgEjl3EhlJwPm2r/P8AKqt3c+VG/GwgnG8d/Q1pBXkO55N4t8RNCssMM6AGIfPjcO+a+ZNX1D7Zcs7YZtxAZe3+cCvrsspKCSZzzk+U466n3ygMG2Io5z9az4kmMpLByAcoc4yPTFfSQa2RgkyZygARQGAOWVTz70KFUHnLYGzacGuin1FJNRJcsMsFw2OmOlN3+Ww4LbmxlRjGPWrIWti2ibQkh5YvztqXyw2GDA4PcdPegq+rROrMv7tFOWHPHbPX/PrTywVgAOcnO7/P1p7DvcRiSE2qG3EjAHGOuKasYGckcHO3PvSFa4yVgYzg7epUZxk15j4w8RiLNjE7DaG87B75qtlcuEbs+P8A4heLvsTyKJECxhuWbAGPr9DXxV4q8aSXMkr2F0CJdwfghue+a83Ezsz6jKqD3Z57PqtxcgpOXcgcMx5x61j3N6wwilWzn5x0/CvIlq2j6aNLk6FpBOu0s47/AC7AM112lToGUuT+6IJ2nG361x1LN2Oqm1F2PSNKvllQRocgHP5nt+tbz6hDESC5ZcfdA561zSi1Zm6sWZtUhig3hm3xLlXB7+hrDXVHa4N0Wc7tvBfOcetYTh0OqL93fU6ePxI6pG27zXhfgKen1r2Xwx46WOO3eRyEcgeVv5FctWjdO50RlrY+h/DfinfFgTh4iBgMfu13Zv4LhYvmGJCe/I/GvKlTlGbNOpGzAEt0Ue/Ws8PG6yeb8y5+VgcH/PNZWUomsENW7iiVQx3EZ+crxiqE18CjFZAQc9F6e9Ycrsaqz0Mm41Lyiu2RVYqPmI+ua5fUPEBUurENgEJyRj6/57VVvdQr2V0cvN4pkhgZZZCWA+XnLE98H8qwZNegnaQwB8bCQzkjGR/ntWFVOwRdmNstcgvNv2pSktqPlIbqvI5OcentWpJqZt5gbZgLcpl+cYY+lZyjFyVipeZi6nqjlV2hdqv0YDB9D+lcdqHiAqqW6fM4kG5VbgYPX9K57aalU1uNHiE288CZnLGQjzIvuA98n/PFdlY+J5LTy/Nnmfzn2xbcED/e/KonHqaW6Hp2ma4Z7eCKO4MaE/N83z7uw/z0rsrTxWLXy4VmEi4+WTGCce/+f1rOS5UyvzNi28SweashuFDM5G4R9D713FtrFrdQp5jK13z8sYHH1rmWhMkpaWOhsdQktTtWVndj/wAtWBx6YFdfa3iXu9bgIZDDghxgHA+9069fTPf3qT5mY1I9ihe+GrLUlUvAHjBI3cgg9iD/AJFeXeL/AIV6D4nsbvS9a0iDUBNyL8xjeT/tZBzxx0Offv7WWZpiMv8Ahel/L/Jnm4nCUsQmmtT84vir/wAE9vhp4xkuWuvCdtcMkbrp8/lrEyZ/ulUyBx0yBmvz88W/sC+LPh7qE934Rub+0RW/cQxP5qKnTbjjsPT/AOt+hZfxVhsTG1TSXz/RHx+ZcM1cP79PVf13Z57d/CLx/aRC28U2jyQM2VaNSu1l6E8+v5V8X/GqfTJZdS0CWGNNU0RB5q7drIrLkZ9u/wBQe9fT0ZXimtmfM1IyhLle6PhZPtVvc+dG7PJFLvjmjba4YNnhvy9MH6cfoJ8IPGXjPxBoenWHiM6lJFZMqWc08pcFc5H+6c5OB9eOcVVvEm1z9VPhl8eL9/CB8Han4fivE0+EC01C4UCGJAxIHzZJxkcYAycZHIPNXeueE/FHioaHd6gml64kYkhgtCVdB/CwA/gbA5GemeornOdqzsfWvg3VTZWi2dzdyTSxBQVc54x7cY9/eu6nvRNbiVQqI5KlnHHHB4obSdkI4vxNaQ2cSa2909+mzEkYXcygcDC9fXn8+MGovBx8XCK41Lw5eXWnWzHzri2umK+Zjp8mRhuSPXgDjjDvcD7N8C+LE1iwtLyQ7LmCBV1CGd9xEv8AEdx9Tn+XrXrt6PD2seGZr28JlntJBH9mtnG/uQB6Ak9e3f3lq3qB83eDPGA1H4ieMPBovU0VNM0W2uLRb8uYbmGSSVHUP0WRfKyF/iUHuCten+F9cKX1raXH2S40xr8R3ZnLHarHaWGDzt3Bse2Po0r6XA/HD9qgftCfBhZYPjLoJ1kWieZZeItEm8+C7Vhu3g7FA7Y7YweMHb+H/wAavHOv+OPGfh3xSbbT7SHQ7ea2t7Uxl5/LlKHLMewZeBnjBz9447oyX3Afsf8AsPeLv+EjudEfTZbWfUEjgmm0SNt7Z+XjYevJI6cnjvX7earpetalaNPq/hhNGt/taHyYIwVhuFwCFlTnGQGGTkDB788stJXA5zWrp20m4sy1ubiFGdJJ4BgccZPXHHqO/SvqT9ljw5qXiG50WIX1rY6tdaxbxWyQPvAbzF3EHGSDt49jnuKyqIyqRuz9wPE/w08TXF1c6nbaTqU1ldRxhpxZv5e/aMlXxhgT3HPSvMbrwP4rtvMzo99PHG3IgtyHH1BFYHLbWxzOpaPrsdpeQ3Wga5b7rZxGs1nneSCMZXI/A4zivwc+IWh+IPDv7XfgrxgPDGu2VmyJb32o6lpjwRGIbsAFlG1txYjpncOwYq0Kb5Y2P3N0rXNN1qFGsJIm8uJE8qIHYGCgnZxhhyef61eLbcjO4KecHv3o2MpLXQiztzjO0nowzT2kUYHOeec4pEDGbefmIXA4579KYZfKBbfgrht5HC/WmB8p/tDfs0fGf4leEPFXiL4beIdH0u9eN2sNU12AyW8JPzCNVUlsswGSBkjIzyuPwd0j4E/8FH/hjdeOdS8M/AfU/iX4g8T+H7y2t/E9kr6dpguHkiZL0iaFLhpY1jkXyiU37xyAoFBvSR1Xgb4g/wDBSmf4e3Gi654Q+MnhS98F6gsDawfA7XUUw/iWNVhEgUMOSm6NcjlGYZ+2v2TP239X1jxRcfCL9pHw5qDazNaOJ9YvtIETXCkFWk8wKNsynBwTyB8vRlUtc1Su7FX9qDwrdeHTqc/gq4n1jRtSctp1zsH+rI6EZxlQRlc9xg7SDX516l4M1aKSK4tbmOS3wfNRrYK4P0z6/rmlsRe2xz7RyrFOl3ZtHJAx8uZmG2QemOxFcPDdwXr3CbDAIs7TJ3OT+PagpKzOP1KG1Uupk3KwI+bII9zXi/iOyVb+aGBmOAvkFWwM45zQannV6ssTNGz4G4gjbjHuawpCswkidhgoR5nT2oKufsP+wF4k0ufwl4+01r66ivLLRm+zfZk3YGFX5v8AZY8H2LHtXN+PrPUbidFTXdPS7GoNHDYSSRwteumdwQZGZUAJ2jOeeBwQEy0PMDNfiaVnvTufBdJFOc88j8q53UL7UoxtF5+6DcI6ZBPPH+fSm1YzTlI6jwf8Sr62uv7P1VNKntNgWJ1twJMZyQffjr1498V7vot9p2roJoLC0CeYyiRU3Pu6EKQP5UBLV+hjeL9Os7GOTUAm9CoMsyEDa2cYP58n3rzdbvRIJWuGuH875d0MrEAjqNvbPQ5+lNRbZOyublh4k0F1KyXD/u5Mje+AM9j+XTtW3beI9B1Z/KWa20+RuIS4IRsdvrx/npWsdEYz10RHD4n1HRpH0/S57G4t3O+6t5LJZNoHG8yH7vsPXOK7zQfh34o+KL2Wp6HrGk6S1jIX8m/iBWfaed4JGBwRg9c+pFdFOJm90d/qvhfxPd3Mf9rX1veXNrGIxLbfNFgcbQQcH8K0dI0bVPC91Hf2rWcu5yblkiJ29hkHj19enTnjvowitzgqe87HXXdndeLtCuL2O+sYPIEnmQSxYb92T0BHt/Puefzz+K8CXuotaT3ixON6wTSIdqgNnH559OtdqRzJxVkt7nlFppsunqTIqyBkxvQ+vb/P9a6XRVFrdQzi1n5fCiNOh9T7dKIw94dnY9MtENzOjTlSYx+7QDk/5xXoGn63HCFgJWIqcEMecg9T+VdsfdsccrS0PTND1fTre4tV1W1g1a3yStlcH923puUdRn8yK7qzvNN/tW91W0GmaNFclWl0azwiDgAOB26Y/wAeK7oq8b+Zx1XKMLvY7Wz8Q6XqEQjs2Y7SUMW8bsjv9K7nSJ7a3SKPPljp5Rbpjp9K3jSMoayPRdIm055Q11cfZUVflbYWLMO3t9favkL4jeLtX8SeIvF3wz8B+KrvTL/XrZ7O9SCRwpRyyb22gkYyRleQNwHtnUcI37HZSTWp/PV4w/YP8eJ8brnwn4l1qDUtLhvrm91K40WRrme4vDJtKH5AFbfvJLcL1AOV2/X3x8/4J4eKPAnwk0HxToviKHTdP07w6zTeHtQvc3UAAZmJT5S6nDYACnooBO0mPa04ct+rt/X3nbGcIxT6bnM/sof8E7r3xb4X13xPrl++ia9q/hycJqzqYZLazlX513EBkVgq9MMSAegVT4noP7AfinVP2ldD+FviXUrbxF4F8NaPeappGthGntobyOaJIjMw4OA0jLGw5O1gGGKqVaEo26rU6KSXP+B7T+1L/wAE6fG/gPTh4g8L63e/FFPE9jBBaaPpQL31pDdyKp22yHdBHhizE4IAJJGM171o/wDwSw0rUv2etcgh1bRvAd34Sit5BqOoIIrSe48rdIhYf60LsUMdpBLgKRgk4+0pRXk27lO/Nfrr/wAA+av2If2Bv+FreNbXxhfwWCaZfRrb/bNRjCxWkAGXTa24biXHG1t2B1GAOD8f/wDBOnxPqH7TV38GZviLF4r8BXOsSBpLGOODUWu4Q7fZhIcKis0RTOcgvlSBtIVWtGlWv0N/aLlceulj3X9rP/gnZZeEtH8P6Z4W+Jnie48RX8CQJ8JdYmgCW8a4REiMEYRtyncu592AcsM5qO2/YH074e/s0T6fot/qPgbWNOvU1O9tbPVwkur3mxz/AKQC26RAo2lGGzmMKAwTOPtKKpXku9/P+v0L5nGSl/SLP7Of/BPrxL468OT+NdSl8HeA5ItPL29/4ileK4lQhiQsaIWUnAOWAGCDyflr5D+LV14i+DF9d2Xh27nmm+2M01/ps5BmbozF+vTgDOMY6DpnNJzaXRI2jDm3Pgjxr488W+KviBc+K7i7EN7III/LiTO1FAGB+RPPJOST6df8R9Z8VeKdC0hJoEhttMsQttciM7j13MxHRsEjtwfUk1w1ajcVE6IKyO6+AHjfxnpmkXVjoaahcQ2kknkW8RJ8xu55wM9QAfp7V4z4n1DxFo/xH8m/0rU/Dy6rKzNd3WIzKqkAlcZAyDnqDg/lxyla5pGN2fbc9/44i8G2EZt7qKyusGJ5E5kjPygkY4GOeegPbJr6J+DHxn+InwL+H99D8GksrzxRqFy8/infY2z/AGqUvlUEkqkKBxjkDOR6k8FZq2h1QZi337ev7YPiv4peFfCXxM0k+ANI1iaJbHTNS1tbu7ukz/rU8hFhVSpJA5OM/Nn5h/WJ+zJqWp+DPhnPaeJtQ0aO6m1yP+z9MN8rXI2wIjPsPLqZPOAHoFbo2B8rn1pYTXua6taHvsl/a6gZHht5zdLGGciHAA4xgAcdf1pIm83BcbWB+6euO3/6q+KT5tioxd9TxP8AaN0eHXvhnrEP2WOHOm3MPnjADEocscdTgH/9dfysiNdO1W7tLiD7P5epzx3UancqOHOQD7E4717uGcpQtbZf1+R6uB1mke8+FPL8iOH/AFaqwCbzwB6V7TaWnmqi+ZvRR/COgrotPQ96npZEy6fI7ugBePgRnvVqDSJYvKmKOsaT/vC3UD2rTkvLl7nW246roeLePf8Agoj4z+BVn4s8F6PexeHYbiPyvDcWkzsdSLY4uVZJ4WQllLKokUkDJcAkD6U+BH/BePxj8UPiJ4V+E114A1XU7LVZ4LTU9R8YiG3dnLKri1eAyCRgGL5fYcA8thnHvYeHIfGYuTnK67n3z+2n/wAFPfDv7Kfw98CRz/D7w9a6Z4xvYEi0+cpfvCzh2jmYM67RiKQgZBHTgZYfGGmf8Flv2H/Etjb23izSdK0/VEZnuSuktdSys5yw82RHjReTgCTaBwAAK9ahFpnC72SR+WX/AAU7/aL/AGOPj14IbV/gT4es7P4kQX1kFtrXRjHFNE1wgnlaRMoXEbO+eMlB16N0v/BN/wDZ+/4J0ftDeBpfD3xn1CTQfilcyyK2oXWoGxEC7to2FZI2dTwSN2Rkop+X5utSlFOzM3F81rH3l40/4IVfsAeJbi3k8GfG/W/CM9xcMLG/s/H6XaMw5x9nmSQSDvt3biB2rE+Hf/Bvx8N9A+KXgDxl4K/aVbxlf6P4hiu/D3h7XFsIFubmB9zosaMJH4X7gG7g9OGWHO+jIbR+on/BR39hL44ftJ/stp8MfhLLYeGb2e1lsbbTtckuFMq3E6S3iMsUTSIGaNQDswoDbioIZf5VfHH/AAQx/wCCiPhC8sdG0z4TaT4le0sEUap4U8TLLEiRAKDMjpGMMAc4G4nOFOKzpuMZWYRV5Hwn8av2Q/2qv2bxPffGX4S6h4b0uGNmu9TguVuLaMLnJMuTt6dGwfw5rxu38EeNNR0iDWo/CviNNCupCLPXH8PXD2czcHbHOsexjgjgHOD74r0I+9HQHFpHNWcFxc623htfDXii91E7Ulh0zQ5rhwvUEqilsfL2Bx/L+v8AsPEMPiT/AIIb/Ffw27i21XTfh5eTXOnMm24hMdrPCcqQGGTaMOeR3APXGS5ZXLirrU8s/wCCA1rqHhD4QXvi3S2t528VSy6h4ij1ey86K/ZbmaP5wGBEiySwsBnG3cOelfdv/Bav4feCviz+y74qv9Q0Cwtdd8M+BLLXNNnjiDNDcDeGUM2WwQhPPJyD3IblU+bE27fkEodT+CGyguJbs2qIUmtZzGsWCWODgDH0ruLmzfTFhikdnmdMz7TwvsK9Go+dadSLWKpx2+Viwxx0p9r5skyWdnbyXupXcqRafZwn55JWYBFGeMk8ckULm5hH1J46+An7Rv7PfgDR/GnjeMeC9F+I8DWcWj6TrguLmSOWJ3Cz4UoqvGkuNj5IBDACvliKI/O+CSxJcsSep64P1/zil1b/AK0G1Zk453DDMwXgg4xz1oXrjDE8bdp6mnG0ldEmjb3MESnzWVQi5JYY/D9K+xv2cPCX7Yd/o+r+Kf2e9M1kfD3TpPM8QXW+KKykkX5mwrPvkI3dAhAJI5JC1pN2Tb6Ba+h8ra9rmp+JPF/jTxH4qeabxdq+uyt4nMqFTFNGfLEQDEldqoB8xz/Ic3LL9/yzhN2OFxjmtHH2UbWBu0rEHmfMSUJKngdKXd86tuwvpnpWNSVgHNIiYO0qznB9QK+xv2Of2Qfjx+1Z4o1KD4O62nhW20Cymk1bXoriQXT/AHf3MZjIYKcruOSQCvByAc5RXK77DSbPGvjd8N9e+DPxU8TeAPFrLdeLtIvwvia9a7e5mmuGUMHklkJdsq6kbiTgjHGMeXeYGBILFQex7j1rqjy8itt/Vwd7kXmcsjg8r/AOean3ouCQevpUy1Q/MlsUl1LVNF0ywtGutT1LVooLNWPyozHl2GDkAZOPUCv02+Ov/BMnV/hP+z+v7SNj4pk1QGy0+bWNI2xRor3Pl+WPLEAbP7wAtv6nGOhbCS93UqCsz8tNPvkvdOtrsW4hW4BYqn3QxAyM/iKsggAjGSCe2cV0wTjBLqDjqN+7yQy7l2nI9O9V5rqJVUBJH3OFVI2wWYnCgc9yQB/Sk9Jal7I/RDwZ/wAE7v2lfGPwfv8A466b4mj+H/hXSNHM+nWMNtNJdX8JhLqHYTR/JIvQBSNp9cA/nnBq0F6NyIGngnkiuXjO5RIpIchurDK9e/Fc9NuLa8htJIkLNvXgKzEA5p+OoI46NmhJrcUYpDFzkgE8enb/AOvV7Tp7fTL60vGj3XFlcrJbCYF13ryuUz83Tp9aUrqOgcijqffHxc/bJ/bovPg5B4J+IukXOkfC3xPY+TY61q/w2vLKO/tgnzQpdPJ5ZJXkg8lecgEk/AtqkMUUP2e0SzSGIJHDC5ZQoHFZUqcYNye233f8ORLUmzkqQf4uVqK5hWa3khbj7RGyKc9CRWkbWuyba2P0S/ZW/bovf2N/B934W8NeCdC8Zal4g0RLbUL3XHWOSztwVYGGbevlFpIo2OVkDGNOPlO74F8ZeINT8Y+KvEHivXpopNU8Q6jNd3zxPkNNI25yW7ncWJPfr34ijScJtvoI48rsJChyGUcbv5fpVpJRhAAAFYFiDWqTdTyNlpE1oJMhUYEnJJUDtV3X/Ed5dWsGjyXE5sYI1CWSy4jB5/hHHXP51hyJSSfqVynGJaI5h2SGJ1nVg2PunOen9PSv06+Af7V/w3+Bvwz8aeFfG+jR6u/jXSvs+nOLhwwmK7TtCxtk/cJyAMKDnjBqouaCS3FbU/OWPT7fT3vUsJjNYTXs01ohj2+VFI5ZVAJ4wCKaqfOHQ8bsZA+Ws5fDcC9A2AAVOCO/HT0q5GzjcCrNgc7Rjio+JpgE0Et5BJDIpML/AMe7BGOf5iv3u/4Jk/8ABV74S/sW/CfxBZ+N9I8V3moam1xCtr4e0QX25mnJK+VvUhtyK248DHODw3LVvPRDSbPyZ+OHxKs/jj8dPi58XtIhgg0Hx14vur3RpTpxtp54ZZGkDzwt9yZQ6xMf4jDuydxJ8y8naCoJ3B8tz69qmSUYm8VaR6L4XJjgUK5ILfxH9K6ksQW+U7sciuKV0z18LG5COGIAI56NTTwOf7x6/wCfasZo9SHxEg+XBY4QjrjrUUpDE4OOg5PaszUN3YcN70vZufbrQlcBVbBIHqOfSo23q2ScEnjPWlsaxuiIj7w9euTQw6DHX1FMqWqI37DnGfWmRg9zwCfmx1pFbCNwDwfpioeeSAevPFMa8xvygjKnJ746/wCeacW6KBjb1zQLYhdwcdOvYVWdmb5e49vWkncGMkyoHzHLDoBVQktlVbnjlq2j8NhEGGzgYYKOOe9Yesz+TbTSBh8iZK45q9rkVW1DQ+sP2Y9EvdVs7S5t7csHl3PlemWzz+dfpHp3hnUVtzH9mkRkQ7meHgdBk1dkf2R4GUv+MNTt1PmLx5ZjVfES6Fb2sYvp5CsQjJ+c8k49+OB/9eqbeFrzTLWPz4DEsaAt8p6+9cFWPLO3VH7VGDk2hvhT/Q9etHjlESeeN3OcDtj/AD/9b9CE0zxFq2i6e8CmO0TIilQj5jgDn1+nv75rpoxdjOUHGSRnHwUyhZtX1t2J48qSDg98DArD1W10PTkXasbTKmMhcZ9z7/57VxYum90d9Fctrnl97eq8jLGCm1scnFY2995H8Ofmyf8APtXj4mHLE9mjJc1uxfjYNgEcgjgDBIrRiZFYrk/KoPX868utBKZ3X5TThZWAywZlyQM/hWjGwGVxtGMZPY1wTjudVOSaNGItg5PIHXB5FasTPECXDZwMbm4B+lYhLdlqPdgMGI+b05q8rrs2YyQ55zzT2J0bsiC8nSKCdiQFWMkZ6j/OK+QPH2oQjWEIfJyS3bmnCN2RUfLF3OYgu1PXoSfmA6VvR3kcez5sseB34HpWz0OZ3i20a1vcowLBi7gjOG6Vfgumdtm1gDwDimVzxUdTVinVGG5jgdSTXSWl4YyiE9SNp96O5tTkmtDftL923AMuQecd66GC73MnJwAMkN+tYWu7HRTdjbEu1VJZ9w6fhU/2iUgFmHpnbjHvWNWFjqpy5R8cm7k7mx2HUVfi+Y5IJwBkk9OO1Y8qOqm+Zo6fS4CsoY7sbBwxzXd2ilSu0+nHPas2d1PU6WIbV4ztbjgdOainvVwyoTyBypojvY6dSmbx1I53YHY9fz+lSx3SucNkMO3Ssp66BsalpdcggnrhTnvXRW1yGIGGBUnr0rIexrRTBCCS21gO9R3LzzglHAVSc/LxQ1dE2XMWdP8AC9pfvbteyb0MgPk7v4h3roE061064aGNPljP7vPcY7UnH3WZzcehHqFnFqcUls8YIdcFscAV4L4g8FX+lXMrW0LSW2c9MY+ma+E4lwzb51sfgvi1lE5xhioL4d/n8/0ODRZRL8wx8x+XbzmrGxWOMkbD82018Yk2fhru0MdWjcDaWXuVFWHYYX5MBuBgc01vqUm0Y14u5GIUsARx3FcndjAIAOM4JPfPrSTYjH+U9dwbd8q55qIKz5YnBBxjP5UDJ+QVX5vlPK9c/nVpFJxxux37UJ2YiRZMevcdBxVuJgr4I3dDxxSAkOWYMP4z17AetRtxgg7mU54pq3UCsGYk8ZyeoXFaFkoZjg4HUlh0osr6gbYkCqFKsDjn1/zxRLhUGGxnuO9IDPmIUbGYgtjJbv8ASqz88E/dPXHSm9AK+35mbg/7JHX/ADio5D1A+Y56Ad/pTtYd7EMqjqBt55DHv/Ss7bjPHc7sCqg/eEmV2wHAx1Gfu03kgtkcZ2nHfpWu6sNx00BkBUAHJz+ftUKplj1HPGKErRSM5Q3LKOUTGdxB5yKnjIZQoPVuuP8APpTRD0bJo12P8xbbkA+lX4SC2WwFIG0/4U4ya2B7EhBAUnG1WIPHX2qNSfMBGAFbHArawmULtd24kZwMg9Kx8kkAke3HJNNK4DWwpPzErzkE9v8AIp8fbjPfmhboLEysC5AGQMH5RmoZCdpA6knLN2FXDZiM9lIYrzn+f+cVnyHc2MngjnNaAROMrlfvDI5HGajAzwM/l3p9AG5xnJ/AcUqtk85Xrj/P5UugEqFTyA2c847AVOjfNkDgYzx0o1YF+FQWwATzwFNbqKNoB+8MA44/DFPYTVyUsTjHPzDBx+lSqETI2nI56ULTYxasyYNxhF2g4z6inLGp2sSVJJx+FauVtRy3Jl52jBb07Uny7iDgluBg9T6fpTjYRWmTZnhtjHg571kPvBIJVQT1Ip2ewinLHgqMHvht1Vp1YIAeWDHv2pPRAUZOwXGB6DNQvubvnHRcVpTa5rC+EiXlgMHoO/pV2NiwXA5ZsYYdcVtLcxasasRCYySGzjkce3FacZRsKSB1xxSdhFiRcABckHqM9BVSdSqKMlvMJ7dPp+dPoFjl9YlEcDvgt+7xj8Pevn69iYTStzhmPQdMV0faRzSjdXM2ICS4VSwA8wbi3avY9CtgLdBkhdoAGeT9DWlT4TFHR7TvO0EgDkL2qWRzHGNxP5Yx/nNZx1YeRyt3dp5vDEjdyAMYqZQzdGGcDj1rt5oqHkC5Ve4KMYB3Egjt0ratvkAJPP6VzVUlNLubR2J+COSSfrioJgcdQGz1xWLVijBuSEYjJb8ep71i3KkYO7ofXpVxX4gtzLJ+bLE5OQcLjNSqmGA5ZSD0PNY1Y2sbQSY+Ml9ykNuQYJz/AJ5qVWCEgkEfSsrDJ0CEEZO3qcnPHtSxj5zkgcAAY7Cn0AnXuGBBz2H8qdEBvxjH9wZ5pq9gNaJQQuSWT0PXP1qWRsAKu7gfNgYP1/z6UmgKMyh9wwcngbjx9KgBKvkLypDE44x6U+V20Fcb0y+cKTycU0SAfNkkfTgU3qMjdtwwBnJJAUdRUChWbByWGDnPUVF7BsVZHCHJbHzY59qyZGyzdcf7taU/dk7gyudycKdxYFTke/FQjIVQSc7ySymt9mZtuOxYXGdo4yBz71KG24GDtJ5I7UvhlbqaWUjQjkZtpBJAIHToK0ICyjqGBblSOlGqMZPklZisxOdowR2z1pxbK4UNx2JySKhe63cHoVXU87Q3LEZxmkJwpGMsG7DkGrirvyBJWHxseQTyPw71Io3FhnjA5z+HNFP3ZWEW48yYG0gKeN3Gak2n5yCuO5A6VUvjs9ibXKMoK7sjg4BYHpWbKrj5gj7Qenc81USaiuVQCQ2QcbjkbcYqsGw7n7+QOg6Vdjld4y5RSQFYqAPr6/SuS8SSIlnOVAZwjAqo9a68IrzRzY5Ww7Z8f6zIzXcu4ncrnaPetvRyuYxh2YHoDX6rgv8Ad4o/Gc11xMmj1HSoNmTICWcDAwe3pXsnhK2C3kckzAMwGAxrtpxTjqeM5Js++fhKoFpFCuEYupG7oMV9meGocxkbPnbB+bp+NfOY+Np2Mqr1PStOLRTBCARkA5PWu3tSY2DqQNq8ZHNeW72ZjqNmfGWcEo54xUKwi43bSRs9R6Vg9EVtKxbUiHbHuDnqWA54NKWcMQhJxjBPU1k9NDbm1sWFyoBOclQM/wA6YreY/phscD86mStoY/Ey9DIVYnPy9Dz6VHKqsCAC+DnANJvlKjFpkNsiAj5mU+jDNW2eKLnGWyORxn/OTTbZqkV41Yr0ARfTv9KllCr0IKDnOMUN3YXbRF8wwp+UMcEH/PWk8omYOoBXb/CcYqpfChElygeMKCcAjleDRAWiUfMS4Y/MTg4q6b5rxYD7iLeUw2GVuxyDVnzd21R6+vWrlrDTsOwOECODnB6kDGPemSwoAjO3yE9jVU/jsC3NO1VlEaMdwiO4cYOPStPd5j+a+WKcD0FdEopMNhqhd7kDcQRuAFDJkgK2V3Hce4BqNE7AxoZ0Vt6gYz0GCfp2p8LoRuw+VJ6nPH+RTY1sy1HJGFMuRsHTaMY/z/WnKBuAC5Cn7xPXPWiK1sIcFbgZGWOFJ6HFQJI6biwxswGU/wBKza1bGk2O89GY72BUenFSLGhG6MNj6f0/Os3uDRMsojwoRuTjbn+lSb1DBcjJI4UYNFhIZtB4G5QfU9aQwlUmGd43ArHnluf51Eo3Wg0uh+kTMZPLKFYghO4bC27jt+h5z+tRneCAcg7BlmXivs2z5XlSdw9QRj8OPy/CkDrkcHjuDgf560gFHUAt1fj2qRW+ZuGLlRgDjOO1O1gLB2shG0hj6moicgDJOOnFK3RgAIQkk/L9KQsucEtjd97096b0Y9hcEYwMc8bjS4AyMHgc89KSEtCRTyVAPA55pcjhcng56/zoG9R7ZVd207gf/wBVA+ZWA6gcZpiD2+XI49zSOu4MNxwDjkUkg1FRdu3jjkt71LuAC4I25yxxQS3dWGbwCSQevPzdqmjjCgtuPy+/NN6laAknzAYLAHqBxmpAzg8D25FGwWumTjIxkfKT0AqvJMsZGEJBPXtQ3cS1EK+aiEdzjrTVUpkbCwHtTjox77DlboM+u0ZpuC+QOgOKRnPccdq/KRyD64ppUsSSfl9z0pCshSu3gDril3BSPlAbHR160EpD92QAVONvPPf/AD+VCpjb2Ynjaf8APpTDYQyAsTnbkAHA61L5QYfLn5uD/n8KQiJnaPJxkgkHI6Ypq/vScqRn1/lQtQAKMjJz+Oc0pO3Ix39aAGMUwQAW68gg0jNlV2H0yQO9NICSLeqnhsbvvMuf5/SpHO1cgBm7EGk3ZAEUh6KCrA/ePNTl0GSc4GOpoAjkcttKgnLEHd39KQsF2licAdAapeQArMxG0fOfVasHcoHzdR/d71PLZ3Ap7yzFcDhueKsLymAdpJ4NZS1dhrRkIkkXjJ27u3GT9fypFnwWjLAAH7zL05//AFUS0EWhIpCgKrHd0VPy6/Sq0dtKkjsz/wCuP3XXoB6fn/Op0GWHPybSPkBOCRxj+vSoZGK5yGLEY3Acceg9aI7iJFBkKjc6gkBQT3/KgtNCwXyy24D5tvCj/P8Ak10RVkAPLCY5GLhGXp1GDn/9dcH4h1drUEFgo+YAkj88fhXVh480kkDdkfNPi/XN4mERd2AABU5HXnj868umlZ1UgnHevtcPH2cUjknK6sZrruZm3fIO+PzxUUg3Ky4Y/wCyuRxXp01qZp2ZCQVG11wWbr6VOilQwK45IJfkV2RskKeyQ9VJYcnHXCrnmnYJ+Qjc+3OFHNUlfYzuouxOq5O0k4U454/CrIi2kBWB/eAZUcZosaWSLCHYpyN3+0RQHx2wwJHI/U0INhv+qyxQtz1AwMmgJ5zHaxG0AuueD/nH6UPQNEYWvXaaZay5baQmXJkwcZzgZ/GvkPx741traO7cTFZX3eXCG5Vc9jS5uVX6HTh4tzPhL4ieNH1h5YElwySA5Q4yQeGNfPdy80kjuvz/ADc8cH0rysTrsfa5fTUady1BazyNCM8lhnC9q3X0hRC5QHcVw2V+9jivPerPVhuV47cxIRliedoY8LWvpYSNnbGS5XczHhmFck4+8bRTvodbaSsGCZaMMf4Bge1S3GqwxOsJIZmwN27nP171hax0RLq3LOqNEN6FQHRj/j9KhlmMeVEh2OeAD0PpUyjc6abutiJr+W3OVYKAMkgd6msvFtzBOsSKshD9j/SuepB7GqknK57t4R8bltsUc8sRYANyc5r6V8M+J7O5giEtxKWiTktJwfpXkYqna50Q1R6JbazCr2ksrfuZwd+D0UdCPTP+RWRd6rbpK7xfulRzwrcbexI9a5HBxg0zSL5THl1+JoiIy3z984/GsK51ndsVHLM2M7H7VlGNtDa6UTl9Z1+IEFJWIA+dWY8flXnmpeInBcmQpF/z2ZuKqUWpNAm9Ty7WPH8NpeLaLckq+QzqpwDj+lYH/CcvnZBMM+b85LjmsalKSpXGlqjqLfxejJGBINzf6xw+MmtiPxLIqQiOTOzgYOcDPes5UrA72JLjW3mMjByAQMhT7d/zridT1dY1eZZJA8RwViPOc/8A1655Lqa07pD7TxHHcIAuWyoXLLxkd/auvttZ2boWCuFAO9jkH/OaSprZlbHVadrk8U8ZhJaOLIWJWxgE8D9RXV2WuXP2jfJMPmYZRhjj1/n/AJxXPVV48w4pqR10GqlJ1klJYMo8yMHAPHFdvpviDYiKWAXIy7tg9vzrm5W2pFxp80T0yw1csBJI21lIGS2cjGcj39/Suus9aTgRnJGAGYfeI7Vkt9RShbY7TTtUmDFnmUq0YHlAfdPbvVyTVpwRbyRxsp+4yptH0PH+efer5uWyMfZa2NBn06+h+yPZoZiMb14z9BXITeE9KYSMbWCdN53pPGCAM468k96qFWzNI07QZ5drvwO8I6+txDNpsO+fJ87bnBP8OMelfmX+01/wTO8IfFIazqXhm0l0jWVtV+0X+nwiHzCqgKX2qATgAEnHTGScZ+74d4i9nGNGs7rZP9LJHxfEGRqperT0fX/PVn4b/Ev/AIJ7/F34f6xZNp1vHqtgl0VeeOAkuo6cKThxjnB/4COo+qvgZ8N9f0WztvD1xp8V156k3U9xbjKFe3I4I/A5zxya/QlP2lO6PhKkXSbT3PcPE/wuf+y3ju4Xs4oZUmjeAtgMhypAU54OD+HY15NrbaT4Y1D/AITbVY5zqen2PlC+kh2O0Xpk8dgfT8qlu1u5yt63Pa/h/wDF/wANazpnnTa0qaodoht2HLjByCezcA8j19Ofpfwf4lTVYG3TbIt6hQxJP15oXdCO7FtdaRqkKS2yXumz4JmzwFPTIyfX/Ir0hbGw+0x3umoLaFx+8s4pCVxwM859PX+hoWkgKer+MvDvgqxuLy6SRbPAa5+zShT6Z9fbp+NfP7/tY6H4X8QT654U1GdmVXE2m6rN5sDnbjDLkZP3h2GDg5wMHLzO3UDHf/goT8NNdvoLHxF4SnhmtZWFwvw9tIROXbu6zzrke+7jHTrX6m/Ay5+E/wASdA0TWPA19bXySQo8mnTuizR8co0XVSMEY7cD0JFeIHo/7TXw/wDA3xw8Fw6T4vsLXSW0zw5Hp9n9hh2WqQwxuLeR06hk3sCR1U+2G/iG/aT+GMvwu+KHibw5dRi00yx1W5aEyqCnko5AKMONuMHPPf8ADWnqFiz8BtK+PT+LvCHjb4I6hHp8Wj3qzNeKC7kBwNjQkbXQ4GVbA7cEgr/Wx8Dviz4n8YeGRpvxBeW616/jt5LoQWwiRpFQ5O3A+boM45698VNRagdh4h8FSeJLDUZ/D1wI3tYz9oCyZdgOCDzx6f5GV/Zo+IUnwp8feH4tVIsrTTdY855ro4ix6cjGBx7YX64zaurCZ/RPpH7RVnr+g6atvqMbWIgRroLeFSx7ZG45x+H9Tt2fxT8O3Ky77tVbcMYAOefXPT/PNc5wyVmdFY/FHRxGvkakjqCQEkcKOueMnjkdea7C/wDGvwl8Q29sde8PW1/fRRshvbW5EdygJGQkyEMBwDwQfX1prcFHm0MPW9S+DupNBHDoc1rHBAUV0v2ZkwOAFY47cnueeTzXzP4y/suK6kOlpJDB5o2eeAp246DGfrSFyuLONEjHOACMDnpQpVmzkKVAIOO9BLhpoSHABB3Bc+nesvV7lbWxuZ0mWPyYSzO67gAM5J9uKCVTb0Pyt+M3/BQrWPgd4lOi6zqctn4bS5za6de2Es/ngcrMYyCi8hsYGRtPodvi3ir/AILbLqHirQLHTfFl/pfgm1i8zW7270qKzsFuByqrGYC8jLg8kqB/Crn5gFyu4tdj0HRv+C5+i/F+PUfhdrUcS/DDUbKawm8cQ6cun3TbgUkUSRwhNpBbo25SeCxzj89/2g/28v2f/AvxR0zwf4D0jW/Hf26a3Or+IbfXU060tI5H2tJGxjdpJFAzjaqsOjnkhrcvW9kfW3iLxtD/AGPbf2XrN7qGl38SSQPcn/WLtBGBnGdrgnuM9+p8WTX7G6EjcIwJVgwALew461MXcVnex5/4wnsooxHbwJL55OQr4Kk/1/z714jeQWocskLIwACupwAcc5plbannus7A7MrfxY2jtXBagEcsjMGU+o5B+v8AnpQanmWu6e7xPLCAZADt56/55ryrV79NCsZr6/L+TG4GY1ydxI4/P8vansVa7P0w/YET4hz+IbG3+Fo8Ot4jlfMq+KbV5dOaB1IYThCrEYL8AnkcAnFfVP7QXwjvtR8S2nifxH4G0bTfEWk3c89hNo0xWON7hEEphyQVRxFF8rZ4jjJJKg0WJl7srnzhq19Jpshsp9EC3DEFblWVyT6Z9OMe4x71x+v3iTW0jPYzBlUB0Uc57dOh5H6UPQypq54b/pq6k7RQkStzHDdMFAHf+X64r2rwTrvjOwtJvtt74dh0xYCLCa1vC5iJ6q2F9zn+fNGxco3DXtc8RXmnyC9121+yy5+TYQVPYjse/fPB9a80EVwsuJ9bN1FAuI4pIlGOeTx9KRLXLF3ETUoHbEMzzMjEfu2+UkcdK6nwwb/VdUi0+30O+1aOZf300V4IxCo6noSeg6d8VvEznHS57VN8LvFOpWzyaHpN9FPZZkU3r4YqOpLEge4HfjvWt8J/Gvjvwv4gunv7GO+0dABcwx3PkzvztYDqDlc+nI9yB0U5KOphytPyPvvw9qnhvxxZW93pVskDS4UFmKkHpgg8gjbz+Hfr2beFrEQXO252MIT/AKQ0Qxkdcj0/Xn8/Qjy2OGr7p5LqVtBZRXNhazRG4eJ8xsMFs9OOnp+XtivzZ+Pi3ng7XYI/ENpJavdoZLIOuNyfKcg/QqfoQc+napqC1OK3NI42x1HSTZ20kyyzwCVdohk2n6n/ADx+HPvng6w8Ja08MMd3f20zRfL5sCGFWUc72zkA4wMc80oyiavoj1VfAtiN0lncWl0wbAaJTgY4zu/HH+RXQaV8OrO5jSS4On3cu4FUW4BywOVz7/59K7YLRWON8p2aeBrVZEL2sf2hsfcKSgY4wSM+ldRF4A8OyF3uvDdhLctgvdTW+GJ9c/Su+FtmupwVOtzqtM8CadbQl9F0i2tLvd88kQIyO3HPt+lVbjSNRs5NzRkK+Bu3kjj6cj/P4dNO0k0Z02+c37bV9L0N7NtYvIWV5B5atcAI3Yrz+P8AOuys/iL8LvAK3j6J4R0TTr6+1hb3VNVvI0u5HJGCCzgkp0OG3BRwCBxXJWtz6bHfT5XH8D8dP+CqnhX4o/2hpPxa/Zj8Vr4MvLq5tk8bQeHYJYLmATOim4CxfOUCqo3LypVskZVh+ePxn/a4+MV0+p+Ery98S6cuGGh6nrU7G4VsEo+W+bjGRhvfPWohGUoKSet/yO+1rWWpJ8B/jr+0P8MfBGoav4w+IHiHxVrfiWRoraK8A+zIkZIUBAhjD4POArnjdxgV5X4K+L/7WnxL+M9lqXw38X3eheGU1O4l1V9Mmiubm9lt5GSa3a2QmVSzRMMFVdhjYScEZQXL7z2t95vBqU7ryO5/ag/av+P/AIr1G90nwLb694L8X65rEeneHXngFtqZTzgHGxvmiLIhG4MGGdxK4O30Lxd8bP2qvhd8LtB8H+O21fUm17/SNR8ZpqzS6bIVHzWUcspeTzFUZJYtkP8AJgHNVVpTw9aMW9f8v8rl00mlFrRt/cYvwM8VftBW/wAPdZ+Lwt/FbafFqJk0zTPDJmcWls2T587jGxSWXaD+OMhR5N4I8U/tCfGz4xXOp6OfEHiHQLC5kmm8K5FzeatqET7nhmluMZ3MxUgsxGBjL4251LbrZIuOkl/X9f8AANLxF8QP2sPiH8RW+H9npur/AA01uwmEJ02y07/S7KNTkFCVK9e6AknPJOSNr4heMv2pfDKW/wAPro6tpl8EjSXU/FF3LcanqEuP+PklG2q3zEqBwB0wKxdOfwt6tmlPlhdJGzoer/tUfCDwgvhWLWvHF/B42dri98Za9cPcQxo64+zwuynAAJ687WwPlOB82arqHxR/tHV9C+IWo2+tCK4RtP1IRortEyksHVAFBDdgDx35wIV43t/WprGXM9Vb/gaHyz4pvo7DxjBa5EXnXoMW4c7lbPPrwOn+R9b+Jjpr/DZblocXEVlkDdlmJ7fr17A/nxVfjN1qkVP2WfEqWE50ldJgvpoiNjSLjBZiVwMf0/PkVX/aetLk/GPwd58Da5LBpccl3pkQL+SZQSTuHbfuYZP8JJ45rnkrzsawvY+6/DllZ+KPhpqd1f2jW1loWhsP37BCNqcPn3bH0/MHzb9jPw5p9xc3UPjjUtQm0G/1q7a5t7d8XElskzlEWTPybgAuRyoJx2FeVWbW500l0Pcf2vfE/wAM9Q+LXwQ8ZaL4Pj0PTvh5Hc22n6VYnz449sURtC4IBdVMcvDZ+8Dzg59Iu/8AgoZrcR04XUt1ocdzfp5LPp80UCjcCcckgDPPORnkjrXh46nKtRcUdqVlY/o6+A3xF1Xxf8HPDGoa/o9/Y3/iBkuNPuojtkubGZB5ayITvjkAGdpGdr5OK9oLFJGLzmGKOIbInT72e5xzx+Qz3r4atH2VdxW39XJOY8W6bL4x8M6p4etrhVv57aQ6eknyrIxRgUB5+Y54HQnjqa/l0+MvgXVvBnxX8d+Hr6GSE23iOae1WReSsvzHn0zk4969jL/ejK/Y9DB6TRo+GpgmyM7jNxwB1r3vw7KAjjcGb+635YrsrWirH0FCV5WO5s4Y5AWzliDxjGKTXtXtND8K67qepSRxQW9jKIZJFA+cIcc/Uj8/etaLdSoku48TJxpt+R/Mt+0V4q/4Sj4weJvEy3sk0HnrbWUPmfIkMY/hGevT649hX6Df8EkfhTbfE34/6VqcmmG5sNAu1uftu3Oy9yEQ4PUjcMg+o9OPqKVNcmp8ZVqc02i3/wAFs/iyfEn7Tdj8O7WN/wDhE/CHh3Tp2WArGqSK0ioir2+TIPGQD78fjDPp+m3jmZ7LyonJMUMUhVV9vf8AzzXq4aKir/1c5al9LF2zihs43it18sY5w3r/AJNWNPuLvTftMVnqF3p7zxFFvrG4eCWPPdHQgqfcYOOOnFb1IpPUz1dzo7b4lfEjSbaG0i+JHi8w2k8ctgv9sv5ZkTkGWPO2T23A4IyPUfvz/wAEVPiH8efiL8c9Vh1rxjeeI9NGl2smgTXlqH8i42OZZ5JQA26N0tlUZyQ7A9FK41KSirpDPef+CxH/AAUc+NPwG+P2h+GPgx441DTdZnvNQk1IXeoztD9jQRFHEQkClsySgBsr8vIO3K/nx4H/AOC6X7Y/hf7KL7U7nxFbWsm66iZylzdP1yxVxnPOBkAdMDqM4U5bgcr+2n/wVi8X/tlfCK58EeKPBGqaJe6rZm01G+FpFDItu4w6KxnkPKlsEgHkjAGd30N/wT5/4Ks/BX9nf4fWXw9+M37OWheKoNLtI7Xw/wCJ7bToX+xWyDADxPljxwSvJ6k5LAvkqOFyktUfqrB/wUt/4Jm/GK50zSr34R+Db3U9ckjt7SCPw5B9q82Q4VE8v98GJP8ADgg98c11vxo+If7HVp8EfHnwg8G6LoXhG0+KnhG8s7bQNP1i7vdQZ7mBk3zvOW8rOQQuflABUYAzkvdZqfPP7Eb/AA6/ZQ+BEmjLrzS23hzBncyFWndWkdUjU9AfOfJPAAAxwA35r/8ABRX/AIKeXninwh4x+GfhrULfUz4u097OaNbkSNDHvzgnJwAN3Hu2eMmpjpO6Kb0Pws8A+GmEE/jG+YgXTSOInOE3kYyOPXHX8fSsy9vXvbiW4IPzOTyOevavQ62RjU3M1pSoJUZHHb9a9c/Z50RfE3xn8BaZKq4ufEEACHqcPk4H0HSrXuq/VErdH66/8FfvE9xaaX8APAEbpHpumaQL+TToThmuDbSwxFz6Kk02AOmT61+GiMY85B4wSAccetZxs2yR29QG3FlyOtC9QBnO7irT5dxtWI2kbzVRBucNyAoPHuDX9gn/AAS70O28PfsHfELUIbCxkvh4Fc2Ut3bCQLd3Amlc7T1Ks68egx0JzNWVgW5/Jv8AFfWm1z4wfF7XTDFaLrHjq+nktofuqxlbJB9DgEf45rjFX5eW6nqT3rRzvBA1rccuCM8Y3Y3HNS/3RtAIfJ4HT19qjVxugKF3t8pwA28DqGxX9Sv/AAQU8H2S/Df4j+Jbu3v4Zb7Q9UMpUlY3G6FNyP6/Im31y39yiq+WmC0Pws/bt1oeI/2x/wBonUd73AHj+RDPG+VXZDGgUHuFCAZ74r5aj+5wCqsMfX1rWnLmggt7xGxCEZ4yc5/CmSSFcg5G3lS3f/OKqWkdBq9men/AGwutY+MvgW0sYEllOqFn3Ju+RVzwPriv6ZP+CgOoXOnf8Ex/FTNdfZMyWNpdIpwZo0vbIhVI5DDp9Gb1rmqScXdBH3T+TDStlra21vglIU25LZ5AANbEbfwFlZW9GwetdDm1Y3t1G3MhIIJZcMR17Cr/AIN0e+1/x/4A0fTzG13feLbY24mGUDRncCw/iAODt74rKUm1cWx/Xb+1JqWq/CH/AIJg6RDFBcx3j+Cbl7eeKYqY5BB9m+c8ZUwSykD12nsSP45fDunnTNqo58pwrSE8lm6k/rWUJSbHayOoYb8qAeDw+e9G8Rglz8q/xYxyP/1VoJDJpdqn5QNx6svGK+hP2RPC1n44/aL+EOjX0FvfW0njGCS6srmESo6xfvMshzlcoCQcjjnis6mkSr6M/oX/AOC4reDvBP7PHw3+FOiWX2WfxpqOmxyuYQsym2CTSiI9V8xImUtnozDuc/y2+YBM8eCNiDqegqae7a3sc0dCyiqVC565PWl+0GJoQUG15CFyOnQDNboezsfuz/wSW/ZT+GvxUg8X+NfGujw+IdZ1O51DStNkb94lvYW9ik8oYNkKXeUIR1Ix1AAP4j/Fzw7pPgv4vfFvwt4ftFs/D3h74oa9YaFaxNmOG1hu3WONR2VVVQPQcc1NOS55af1p/kHocAGIyqj5XI6jrn0q/Cy4GAQTkYJ5/wA8U2rGttLHX6f4Y17UNE1jX9K025vbLRLV5NQuY4y0aonLfMAQMD1PoPp5qJ/tqpdIfkl5jyevf1rKfMp3Q9tircXElurSjOyNSduMZIHX86/oN/4Jd/stfsyfGv4UeLYPi54K0rxz4gvNNuLgTarCks1pEiwiE26spCSEvM3mAZXCr93IaK2lNIGj8V/ix4cfwJ8YPi38PVnhe08E/EjVNM07yFCqLOKY+R0xjEZQfgeelcZBlkbcwwGI+7jHtWiSlG9v6Q7JFmMt0x0AHK/59KurlfvA/l1rnnLW6EWYpZonzExK8jlc44r9vP8Agh7+yP8ABT9rX4wa8fi5BZavo5uI9O07wneRkSS72lFxcrKozGd0CgFeSqyA5GA3PU0ldFw0Z81/8FP/AIAeE/2XP24viD8Lfh7pUWj+Db3whpmq6RpEbljFueSJ2JY5JLRMCTljhck9a+CbZ2kc72BwSWZRgY/yKzeqsdMYdz0HSDsSMg4Q4wFXnj1/Wuo3Dy8sSWUnoeR2xXJUWh6eET5hYVKuhLD5j3HWlYY45OSeQOK55banpUXcbyVPHyqD2ojG8AKp3buWPQfWs9tDoW49QvIYcjoO5o6YJHJb0pLQehIVjZSRkMBk8/0qsy7hjnIOaWxpFaEZAVQMc564pFAYlcHPqD0oKsV2J3DKkbWPWlVc5Pp6d6ENbkbH5upyRj8qjHIByAPp1pjdiuzbXAG5xxwDSv8AdU56P2HNGxJGFw5Yg8Ac1WY7sjadoJ+6e1GiAibcGwzfd4yRSAghge+NpB7itadg2ICNpKnjngkVxXiZGYbdwRGQg1crWsRU0gz9Mv2FNQ0ew0G9v9TnQiKLalu0QOQD157gj/Pf7A+I/wAbtLs9LFroqI1xcMEijZfnZvQfl/nk112UIM/trwOglwVDy/zMf4Z/DGfXvtPjfW4gb+5kDJHMMBRjoP09f5CuT+J7GIXMaxqZI5NhaI/z/P8AOvDrTi6uh+0xockddz51hcwatYv5n+jx3C/aFQ4Ydxj8v89v1l8HPPbfDS2MS+YtxdoGWQbiqquc/mf8g16GEV9DzqztI841xr5bho5XYxrgx4Hr9P8AP9PLdVRo3lkZywbPWniadjopyT2OLughcsgJPQMD0IqtjcFHZSeFHNeHjIcp6VCXM7D1lI6AkhvpzV5HkwWUjaO2M814VWN2erTlpqaFtJjLOp3A4OPateJ+h3ZGeflzXDNe+b0masbqFXORyeT/AIVoR7XVQQ78g8Hpn/J/z0wlGxZqxZwuCD7BelSrJtYNgfIfmyvQetSlcaMPxLdrFplw4DK8a/3uor4D8Y65c6nq8otonUo5DAjnPrXRThpscmKnaIzT1vpMBnMajHGD/ntXX2cAXYd7SFW55pyi4s441bnWW0aqgZT8uOSa0olznBKso9OAfelZ3sa3cpWRppJtVRkkE8nBwPf9Kt+YsWCSSQuVCtznuadr6GnN7NM0obtouOQSowd1bdrqbLsVhxkDEg70Si0jWFRI6yz1WOZQpJDqemf8+lbsEinbhycn+Gueokd1GelzXtIVPzMx5PI9q3LW3Z3GGXKnAG3rWE0ovQ7acrnc6ZpMrhRKViBXlyK6qCOO1BVTwvBY9655bnoUtEJLdbd2H+Xtx0rLnuWKggkYPzHHapO2OxUWYqByxZOu49PerK3JymwM2DxiplFMV3Y1ba4JIwR+Xt/jXQ21ztwMndn/ADxWOiZUfiN+3m8wYJ4wMbTg5rYWXy0AZec/NgdRQndCk3Ymjkc7drkbW/dlsn8K17dmmYR7tx455JH+eaRyVNInZaRossz7EhklyRkqOf1rptU8OadZ2DR6xPEkM8eSjEBwCOo/z/SvJzGkp0WkfP5xhIY/AzpzWjX9dj4b8V6ZBpep3EFnK1xAkrmOVhyy/wAOR2OK522DTB92V5AyP89a/NK9NU5tH8i5hh/quOnT6Jlhlwckg9qZKcKpyGHTgdK4ZK0rHJsZM5BbAYpu4+cZ+tclc4SR0XMmM9D/AI05aXAyX++zKpHQduKYFcEqAM5OTjJFSBKkZ2lcseucelW4CACpHHHNADtuCoGSN1XYwhwSwXB7jjk0AWPKw5BHyYHX3qKSNcuoJLYxk8d/T8KewyDy1AOGO7pitC0+Vgx4+UDp1HpSemgjZEW5eQ25jjrxTHGQQR1GOnYU9Qtczbhdo3ZPyjOQOlQH5VIOCz9Mn+lCWtgIWj2NnB+9nrUIVmO5l+XJxx096qXREvVFWdc9TgZ4YniqDMwcgqAuRlsY49anqOJVk+8fmHYk+wpQrjAb7pbpit7XSZSdiJ2K7gSOAT05pqShsHnIOBx/P8KNBtJyLChXjHDH5iOD2q0qFGG7KsGwI8YI/wAiqjroYyikOZt3ynC59Sf1rQDDaMJg4xtxUpe8Z7SHF923I+gx0xTBHhgAWz6E9faunrqNqxnXnJIB+Udcnr7VlsRyeDt7qcd+9Gq1EVnIB5J+961bjPClWGcY+v8AnijYZOQGUAZQ/Sqkkfyn5SMk/wAWKcZcruIpyndnP8I5AHb1qgw64z2PT9a3WgEYG5WOQFwcZHU1CeNw2kH1DUKwDcMrcgk4AC45peBjb/Djoeh96LXAWMhmJyenBBq0gznuSOKLAadou1xvP3jjI7VtBfugg9eNpoGSZB3KBjB4PpUseG5AbZ0OD3o2M5b7EuVcgRjCnj5j1NOJK4DBtwz09KOVWIluSKpYNjdt5yD+NSDGVJOB/eU/lXRTpqOgitOS3QMo52nHQ+tZDsDnkE+uOppbbCKEreUpBU7QT06jHWqkjNtADMflyTt6/SqspOwFMRsCcKWPQYHeo3ye5DemMVUVyyFJdCJV2n1Cjsa0IgGUIQM4zu9v8itVYwL8a7yqgZYdMHA47VsRoApXAyQOenX0oGQSSuuAmNvOOf61HIWZAAW3DP3eh/8Ar8Ut5COQ1xgbWVd2BtxnHWvDr6RDI6Ke+M7q7oRTZzy2ZnWcIluY15Hz56dv8ivbNJP+jQopwkSgZ/z+FVJXVjFI20B29DjPrjikvH8m3lDY2Fc5AzjArKnfYduh5j9ujnuRHy3zAfKMHHrXTxbSqrxjAwfeuha+pktSTO1lGTgcZQfz9a2oMZ4HyjHaspXR0x2HuykEr1z2NVbhzt+6ffB5rFrQrYxLj7nAy3rjk1izvwwY4bHBz1qo6BsZzHk/dIzzxTkG5sruJHPXjHpWVQ1jokWhtOVYEYOSce3SklRcJwdw+8VHSsiiaNsYAGOnWkH7skEsWfotDVgLAHyjqoxkEdakypZACdvHzbu9O6S1A2IwShYMSeijGOlMIHQg5yeVPvSQFZ3BZsKcD1NQknIJU/KD0GPzp/C0AHHJYcA9M4qJFUFifuE/dx0NFgIZX2kAE4z9xepqAg84OMd2HSgfSxA3KM5B2DOTn/PqKy5ZOWbGADjFXGNpK/cCpMSwBTBwefQVCy52c/iD3xzWqtFaky5mSRkhhlivoQOKtwuNyk/jzTlyr5hFWSL8e13AGQQR7VdZjt2hgOg6dPes4+9uZ1Fr6Ebt0HzMcZ4FSmT5Au4hlA6GrlGTtYUlZkGGBJBOc8qaVsnGAyqrZBI6+tKzk0kInj4ILbTyOo7VKrKHCjPqeaejkBbiOXOG2nC8MOlJMyxhgNxw3IPX8M0271Vch3uUJO/BbPGC3GKpTJJtYnjAGDjoa0V+wON7FHHlqcknBJznAzUTNtztILHtjGKq+hCV5kO0jAOeuM44rk/EhU2lyAMkwMN3XnFduB1rpHmZtJLCux8daoxM8g5LZPG2uo0CMskDovzNkHPrX63hafLTS8j8Ux9T982j2PSGd3Q7MFcbwR0r1zw0qtPbFxtAcE8/59K6uVpM8mcuXQ+9PhLgiAFBt4GcV9q6RH5VqqADM+Dt64/Gvmcc37VmTtzand6bCzBNrH5eW2ntXXQZjwAcEivJn2BbDgCwUPtwrcZHr1qysaqB5eRyPlzWVtLB0I4o8kkqNhI7davLsQg8HjG3PX/A1DVjSRFOrgnAKI56n+lV4XG9UJ3Hdycd/esiI3NNFA3Ngh+Bhv51ZZECR87WP38nmk1Y06Fc42vkZRjyQO/+cVG0aMq+YeI2+9zimOLsgZ2XKgkrgY2rwaj8uRmPl/KMjPFA2yxsR0GQT0yccn6VYQsoO0cbRnn/AD/k0pXQiORiyvlctz9KoKC67MMhJ55z0NVFuMgLRTdIjbmzFyxzxz61DLKIpEwR5eSHrbp94bbjGl3M8ZJCE8MO3rViIqyLvY5iP1+lOOjKubNo3mEN0IHc9P8AOKu4x/C5wflCnr9K6LqwhSqxCMKdkmc5YmkMhGTkMeN+5e1IEr6CyGRwAFHQbcDGenFWPK3xrGxwRgtzz/8AqpS91sE7MWCPbIyj54uO3WrZLHaNw5PYdvb8hVXsHXQY7McKFb/bz6ev8qc0YlUIF4UY+7zU8vvO4Ea2yxqwTLNngsMgH3qaJXVV3oEYHn+dQ1eQN3IncGQHIUenenRq0p27mGH6AUrNiL5Yfd6soAXnnpSpC0kLKHXbuy8bRbjn19ulL4bt7DufokrFx8qMSfubW4/+v0oLZJQKSo7Z/T619cz5YfhmGMnpwdtLEykjLKhLc7j0q4pIBwI3sfl7bcGm/IepK9vmP+FLfUew5WbIwWCjPIFPUFgAN3XFTe4MVsADJ7e4prvjbkcZ9KBDlIZfukFTyxWjjjOdp/2sUALnaxwChb/ZpCuCpXBfjgmgaVyRi2MHHXgdPyoiUDaev1PFUlcUlbcmP3g23B/hwaTGSOvzE5ANEdxuwjkKBzxzjaOR/nFCnORlev4VImrjx8rEbR6/NT8H5ix54wM0wtYcE5XJAHfipo9m0nPP1oYtwBweeB7ninFVcEkH64/z2o6BfWxB/q+7KuRyeRignJOWPPTBxSHtuRhuCF53nGSRSqwY9M7SOh6e/wClPciWkvQlJHOcls881GewU455pEadhxJJwGH4LSMducgt9elAhzFWUnGAoGA3qKdHx3JRT3NAhG2LgBScHpmnRyNzx1Hr6UD2F2YzkHjt61CqnJK4GT0B6UJCF4Ckqfr7Ypqq5YcMBkbcigBw5wMDaSQT/OlSItgAnYMnPpQA7OBnPAb0606JhuwxY4P3aGtGBIwVSP8AeyuBg09iuGLtheo9aIrQCMEnbhjjOeOePeppGSTAKkBAB8p61XSwAoCr945zxt/z7U2RnUBVIVugOOtO7Ai24wNy/Vx/OpV+XKuQOBkk1yttyuBC6lX3/LsPHzDr2p8kSNEHUjnPzZ/SgBFVywCjYD97jpj6VITKqsRkrjCgL3z604r3gHrKFX5iFxy4anqVYjldxXCseh/D8K15WpOwCY2glcZ4xuOT/nrTRLtJLOpKnpt5H1q0rbgc9qt8tjDK4AYquQDxgk14H4n1mZUk3zCQuGCrt55PavYyykniETP4Tw+7kOWLMXZhyQPlPtXPSuxOM9c87f0r7KEFy7HJP4ig52o3zHcwOPTApQ77AGXB5O7FddODaJSEQbiUOcf3iKkZcqcAgZOSrdfpXUl0RlKVx8KNwoydqD/61TgbmDA+gGTj8vehPQn3nsPErBSqBRhzvIAyB261Yj2DB3ZGANnPpTt2LUtRynJwQQu7ngZ/z0qRR1LjCqB26jNCRWjGhvMDYban+0P1qeZRbwSSM3lrz0bH+e1NRaY4xufMfxK8Z28cV1At23mouduMbvrX56fEHxy8vnMHBbafNkBx5aj9K5qzsj1sDT59z5xvrlppmaISMrAbWY9e/T/PWoorUs+7aT3bj1//AFf55ry6qcpaH1mEaR0Wn6a5wzI3ouTgityXTZvLBO4ooxhew9a5pR5WzvVmZctqIsB1DsSQuCecdsfnVcqFy4+Vt33F+n6muWd1LU6IX5S1DeCYvH5hzEvz8cjis+a9hEmYlZmU8/u9oX6GocVI0pu0jStNReNXRJsrgbsr1P8AjVlbvzQqgkshJJx3zWXK07HVCUbNW1M+91FHVY2DHLcFSOoNYkt4sUqvG22TccnA5rOcfdLfKdRoPiMW7GYSMZUOWZjXu/hXxugizLJsL853d/bNcFSlzM1pTd2mev2Pjp2SODziGfByR+lbK+LIiFWWQfLnlTkGuSdNu1jobsmZMniJ3Wba6RxdTuNc/ea86APG6nAOWjOCc1z+zcNPMLyOFvPEqxyBGuSGIJfdXEa34lRLUqWkdXJwqHBA9qn2UnOx0Q0lqeEeI/FAgbbCjtKeUGQcfWuBk8ZSWtwZNz/vTieNjxwO3v8A41rKleA7pHWaJ4uxIZZJwWbG1d2Bj/Ir0dfGokt0MW5Z88Kh6j/IrnqYeSjYpX2NO08TrKxWYuokyXGSdtJdasiRNMg3uAPfA6DI/HFcVSnY0jdKxnpqsuEkiMaMTzhen6V1enau8kah3Lyhud3t2rOVPljctR5dGdjBr6r5YjDh16hSfmzW3ZayWOXmbcOW2vwq/wD6q46lMfQ7G28Reeq4kCLDgbsc57811Gnau2+NvOQpzlnJIb6f55rKVKXJY3p7Hp2keIbrascNxviX5gM5B9q7iz8RXKsQ0Q2oBt2fdHTp+dcbSjPQfL7x1drrMm2CTz2VnYfK0nbHIx613VtrMUlpzM7vkbS+OuR3olqaKlc6C2u4o5l2ykykYik3Hn261t2kh3NK8wKKSWGfvE9setZybjtuZ8t3oXYb+OLcSIcADbsXt6Ht/n61CJbOWRJJljdJFzLFGoVvQ4PY+/8AOuilzcztoZVYXR5r4m+EvhXxlJffaLeCI3EfMog4Y5/jC856An69e/y/e/s++DvCd8dWvZl021nuGSK4aMtGvPOTzwM++K/QuHM3rVJKjN3VtP6sfB8R5TRhQlVgrP8ArzHN4Mt7KWT+zIrO9e1J8t3tRJGw6ZwRjH86wvFXwd1Xxb4SvdRv/APgrWfC98z2+o2sKRC7jccbkQr1+YY/iHGRg8/ZvTQ+Albofk18Uv2IpLPUbnxD8FLjxDPqlqWeDwFqUYtIpWAzshlZgEYc4BwO3BAx4x4A+LuteAPFdp4F+N+j+JPhvrsJVZY9d27UQnhhImVZCMncueDn+EgdEVzfIk/ULw7qttq+mKnh3xDba/pUtpiDU9Pn82Jc9ic8Y3DPpn3Gei8J2PjPwnolw2pBNeh8/KXkUwbjPTA9/wAPoDioUuZAfLX7TGueJYvDepasttcJZR2hYxBSBnsBx05HU9T+X4Ea38WvFkPizxXbTSXNgsutXH2ZJEXCxA4XGBnlQOuevboNKa98Dy7UPEGuQ6pN4g0/Xb221I7i+58rI3uOPQdMfhxj9qf+CZ/x18Q6Lr+kX0+rXqyTSxK0RlyjYIHT/gPT0YZ6cXVh7mgH9VF9Z2HjbwDDeN5Tz6lYSPcJbXGHTepDDPuDx7jt3/kF/wCCm/hPVfBvxatLe90i9udMk2/YNblixEUlJOX9cMwyO5kBH3WKql8VgOk/4JzePtK8L+IoPDutaaDFPfxRxzxW2Y8O4PQD5QAWz2xz2YV/Udr3wX8B3nhjR/ir4Au5PDeuadIYdcsIpCbO/g2bjII2J8uRAMMRkMD83IDVl1A5Hwxpt8t3cvarNHFfjbd3Hnbo5MDGfryOccjHXt6poXwpS/vrM3FjHdskhYXZQHaQexH4fpSA98v/AIDNdy29/aeKfFmlTRQKILHTNWZbRflAGYjkdfT0HPApi/DH4lwwxNaeOZJ2iYD7FcQYDr/eLl+D7AH3rnOecIydiK68NfHfRib6xNvqcNsoeSK3viFZeOm5evTp1rzPQ/2rNbHim88D6rcW+n+KNPlVbnRZJ1WQxt911AUbgcHkMRkH8Ay5HpY9/f4q+M4EiktNF1DUlcjc9oQP1Y44r1Dw54r1TXtNgfVra5sriUnNpOwPAPcDjtn/ACaB+Z2EcjY5IIwO3anl3GdufmIGMdKCGrIk3OQFDcFsdKytT1qDRoGublYZIQw86G4QMGQHkc/j+tA4tXPx9/bk0v4V/EHVtR1myutH0zUvsYTTtBcr5ryDJKxgn7xwMdeh6nr/AD1eMtb0G5vtW8M3MFuZbHJa2niDMVJ+ViDyORxnoc+9A1ueEaZ4m8Q+HtR1Lw5FYvJ4YtbQyW5igygZieAoBPc+3PGcnHjuvaDr3iHV5JdJtJp9Tv5I1s7FyysgDh2Iz0OMnAx05IA4Zfs1GR/TP8Kvhm938EPCN3c3CSazDp5+3hJdzAKo4POOAQBxnjjHFfP/AIoiOmXkjWlzsjglOwCTIB/rSvzCqJXv1POpfFT300kE6FJUIw/r/kUT3VnNCpeRUzkvluW9hQNLY4XWbOLny2y3OVBzx/jXiXiq/i093iWc794wM9v8igu2p5dL4xhkcxhec48yQ5GfbisnWotN1+xOnyrDsvJFEry52rgg545BGO3t3oBaH7Q/8EmPDlxqNx4013S7b+19Q0CT7Lb2VsQJJhHGXTaCOuUK59QPWvoLxn8WrvWYvGMfxF8F69oF9pd5Iq3F9D+48nkjyCMlkzjL89ecEMKNiJx5lofDOreIPC3iSZryXSru6tuUZ45Ht9vOeNw69O3b2Ncv52gojwabqEjFDgW1zDnA7gn1H+elMcGlp1OW1/4e+HPFC2ct+zzT28rMghZkzn12kZ57f4ZrtvCXhHR7K5MD6DOmnvtE1ohIinAwAc5JycDn3HpSG9Tr/E3gPw/LZr/Zvh1bQRv/AKNY3E7zGIN3GecZycH2rwi+0ZLO9mL6cElbOZM4DY7Yz+H5U9xS1izJawktc/YzaRhx84MG5lPbj/D3rqvA154k02a9uLLUnu3S3B22+mhVbsST2IyBj3P4aQsZLY+i/B/ifW2glMniDWLIDDX2lTptzknJy3UYxj2yO1TyQWB1gasXeaCeQebjg7vcdO5zXVFaGU7HteiasPD8EZ0+zitBIgCc4V1GBiMD8Oa9P03VfEviRYLTSrvQk3uBey6lfNhehG3b15z/AJNehH3TzKjSi29kQeI7HxHoNrNu07R9QSIOLi9hkJIPqOuR6fh65r8nP2t/Emo69rWjNLdjzNKVltrfZuBBOf05/P8ALe7dPQ5VFSndnhPhhteuZ4VuLrfEwJ8uVOeeh/z6V7R4Wl1TSvOtxezmFpt0MitggHnHP1/L24DhFouUbJpH0V4W8b3lkIbWW5M3nThNkucDjrx/nrXsMuuR2u77EyzeZEp3oSoyeq9vmz/+vvXpQTsjhlG9rGponip4WdQJgZD8sazdD6c967PSPHc9jLHa3k8gsHlJEkriQRE9j/s5PTnGTXZCUWzkqR3OzuvFl1viltFlChvmeKXjb3xj6102k+J47gpHdK1zC0eXjeT5s88/n+XvXTa0L9TntocV4jjEjR3ElnDOkLlh50QcR4OQeR04H5VneBfCWhX/AMRLLXvF1xePo8OltDFoccxRGkLHaw7bgCSO3y85worjq/EelQT5PvPoz41eBvhlqPgWxgiitNQ1zQoJbqHUrKERMsK4YQzL0fds2dfvYIweW/AT9tT41fs5/Fiw0HQb7w1pXhCx8G3AXxBquiNHBfSLDJmaMPgBQxQ/KcEE8bTuJxhzc6s7WO9PmSsfRPwh/bF/Zx1D9nu80f4e+CZo7DxPBPBNb+ML6VrxVWWUuwQzSxoC80rYUlucMFAAPzF+yH8Zf2Tfhv8AG3WPCr+GdU1rx54g8VT3406xiha3MsiBzGELb2CojdQcqOM4atIU6kJd3K6+7qdKpcknFdjc/aO+MH7OF98eNK8fwaHoWmabZNNHo3hmLUfn+2SyAvK4Jboq4EY6AegYn6Q+Ov7V37M2p/BCz8Fap4W0Gw07VLQSXunm73ypcAfLOr43qylsqR0BGeOWmvTahHW7vb8B8zklKxxnwD/b1+Dvw4+HF7oPg/4V6NHpdtp7Wcmo67cC+N2qrtZtrKgAIGOOAM5GcqfDvhH+3N8EPh14m1zxF4d+HVhouk3Hii6nudWu9Ot5LX7Y5UuIbhpVlDAqAAscijbjJ5UZzhN3v2LUZKLVuh5zY/tt+F5v2ifGnxL1LwR9q0LxLA5n8d3UBhjsnXzXCQo0isRIZMO+GwduA2XNQ/Fv9srwv488XeCIYNA03WLrww39qRX9lZEJBachI7l5SP3TMMhXGWZRgAFyc6seV2+ZCfLPmW+n4f8ABO1+LX7cTeNtEsfDmkeH/D+trBYKv2rR9sUVkzAfu4VYEy8jBOccYBPJP5+abrZ+JuupaQypE096/nxTW+2XzDwdx6/w9wSOeM5rleqbOrDOVmn/AFqfM9zolj4k+MNz4Yu5WS1sNZWKW9jJG5gfnAIz9OOmCeor7l8e6x8J9It7/SLKEv8AZrTy1it23IG2cfN6ZHbP1OMnilKzOtrSyPK/gHHDpF/4g1W4sZILSyLulyzBI9jLwoJ+oHfrxyMVpy69qGo+N7zWHsxMtzcrsklXJSIIFAGfpnH598c8mkb62Pon4o+JdU0j4C3Gg+GEx4j8YSR2ouTgxW0AYNLLIeCcAKoUck+gBas74AeHdX0PTY5tU1K81aVlG8xxCJS+D6f/AKuvsBwYj4Tairs9W8WaOl5dWdxLA0xRwG84k7cnmvdfBPhbRp9OhM2k6bfy28YaBdQslmRJMgowVgcEEZB4IPNeNiG1FvsejGlJxP3T/Y30Pxb8M/g/dr4/1eXVfGPxCvEvbqznbelhpw/490QHlXI3EtwzBj0XaK+oW1eCVBId2132uXXv7+38q+Fxko/WPd/ruZ8ltzHn1l7O+t5IygiSQ+Y0Z+YAHn1x0PNfi3/wUQ+FUXhz4j6Z8QbS7vb6x8aW6j7ZJ2uG3th8DGSUckdiTjgCvTyyopKSe53YW8aisfFnh29Fu0AlAaYArycZ969x8P6hDDGsaqGcEbSByf8A6/AruqRvE+hpe7I9Jtv3qNcSEwrGvzDccV8RftofGWx0Xwi+lWBCP5ZjYW7khmI6/ga6stuq2plmEksO/PQ/CdoTeG4knDTAu5LhuWZjk9T747V+zf8AwSQ/as+BHwAvtR8L+MfDXjq28ZeI9S1mG31+80uM2KGSbdYzRhXLOBGsO4LlhJkAMAGP2HIvZHxUtJM/LX9rjx9/wuL9pj40eN7LXV1fTr3xnLBpVzuyDbRKo6DjIcyZx3Dc8V4BGzIoBPPuvbFd9O0qav8A1/SM525tBFnUY2k5LEcGlY+Yqgrk+oPet7WRm1Zmdqqo9q1uSfOJHl7T827tj8a/r1/4N9Phho2hfDW++I2oyIut/ZdWaW1uRhWFr5CoEPBJYuzDp9xh2Fc85X1Dofgt/wAFRfGjeP8A9t/4s6o8z3cPhS9h0+0kV90SqiGSXafeSeQ/THpXwK8+5jKEOTw/TJHv+dKC5tegrO5B58juT8p+XkbR2P09qSdhdpCJGJ8o4Rd23BHr7VvCCcbD6H3j/wAE0/gLpnxj/ai8MmfQHvJdBDXlnCtwwU36FTbOoPAZHyw4+8qk/dAr6I/4KBeMdQ+En7eHhf4L/DwwyeC9MuNKOsQQgu8c7SOLv94Dlhwp57q3sRxVKfLO3U2joib9sf45S+CfBHh3wdoOrSWP2lUn1q7iO0TSOdoy2OVCnHPTLYwckfmX4c+EWj+PtRv9VOvWf2rU7gfJfXHcjjA6n7uOPT6ClTjZ3Lirs+pbz9l3xfc+BYYPCE1veSWM6x/Z4TnKMO3fHXnBA9s5PzH4w/Z0+LfgmyuNb1/wT4l0zw/aXHk3Or3+hzQ26t6rKVCuvIyy5C55I6V00+Vt/wBdTCV76nN+H/gV8WvGCyXfhjwVrfiDTo5dhuNJszN8w5PQ5/iHQZHevpf9kD9mr4t2/wC0X4NvNd8Ia7Y6Npt8RdpLpVyGXflNxcxqikBsjnr7DI1u7NeVyXofSH/BXTTvFN98a/A9naaBqp0my+H1tLY3Vppkk6lPMkTbuRWA/wBWevYDkc7fypHg7x2sZul8E+MHsVQGe9/4RqcRIvqWK9PpWEWkrsDBZmSc22M3CHmBSC30I6itOXRNdS3+1Lo+otavgfaEg4BP1xitZKS3Ha7sVtEsNTvNVtLeDSdSubh7qMCCG33s3fAAyen4frj+wf8AZB/tzwH/AME3viB/aejX1ld3+izRywXFv5c0URgIjYg4IzkDnp3xg4xqbk69D+Q3WtN1jULq81+HSdSmm1a+f7ZaLbHzoXLngqe/r3z7HgtvDniyVVaPwr4ilhYDdJHo8jKOvU7fatYr3brYNzLvkfTrm5tL63ubO4t4A8sF3A0bhScZ2lc49/1NdFY+AfiPfQR3kHgPxobG62/Zr4eF7loZQRkbWCc9j9KuNOcdh6pmgvwf+JmorPbt4R8TWDPbtvN94ZuYvLXpu3FAO4xzzX9hP/BKD4Y+MPhx+yVps2reGtV0vVH8LQwRaTc2Jhlmukjc7irAEll8ogHGDIM4OcY15JJ3DU/ml+P37I/7Yd98ZPiZ4gtvgl4t8RW3iPxpqt1HqelaabiGbdcymJIZFbkCIxghgpDK2cHK15nY/sY/tg/YZ9Svv2fviFaWNm2J/K8N3V9cknp+4tYpHA45ZgFHc9qunUhyW6hrzHhviPw54r8K6zN4Z8TeHdZ8N+J4XCnw5r2nNbXpBztYRPhtp2nnpwemDX0Lov7D37X/AIr0aDXtD/Z++Jep6HcWguI9Si8KyW9s8GM7hNKFU8cjOMg8ZyKftOWVy2nY+vv2Tv8AgnJ+2XYfGT4ceOdX+AnxAsfD3h7WVu9U83R1t2eAoyFW3yDHEmcYOSBj2/cX9uP9kL9o34s/sKap8O/h18NpNe8Tz67bmPw1dzsl0nmOm+SSNeQq7AwYEqjIu/C5Zca1SE5EJNn4CD/gjt/wUS1RljuvgXoXh9hI7CPTvEilFUtu/wCW0xBwCoAVmOAOM5z8oeLf2R/2h/AfxN0j4O+J/BtzpvjjVpnTTrAW7Mt2FZQ3lsVweWXlSR83B64r28HoaxTS1PomT/gkz+3w1nbahL8I9Ms49Xl8vQbXUfHdjDPeSAbiIkL/ADNtBO0H6kV9A/sx/wDBJn9sTR/i54J8ReOvg9q2i6f4Y1+C8vL6+8WaY0aRxyK0jSH7QOCBgKoJx09Vw+swc+Uo/V3/AIK0fDn44eN/2evDPwj+DvhLxD4ntv7CsLfVrHQbJGmitUSWOaVslVOfLjB5GVkc99y/zJ65+yX+0/4Uk0+DWfgV8S7e4vFRbOCPwhLcTyuFGQIogzE4HOB3J6YIuL5Y2W7Ddnnmv/DL4p+CAJPH/wAN/H/gu0M6xx3nijwFe6XAzu21F82aNVyWZQBnJJ4znjh5l1OZli0/Qte1SRgeNK0p7kKc4O7b05/z6aTur+gIr7WlWVLhmt5IfvebA67GHBDDHXtiv1X/AOCOPwqv/Fn7W3hHWL6y87Q00yRFuDZk+XcS3MAj3AjKnZ5hPGQFJ7EDNyi3cD3v/gu/8Xo9V/aW8C+EbjUjb6f4R8P3skEF5CVT+0opzCrejxmJpQD0LBwTuXA/Eay1HS9UmS3tLqDzZ8bfMbaP5c/QUQkooys07WLbQvHO9sxR2AAG1shs+n5fpWDrd9bWkIgaaITz7AuFzxkc+3X9Dzxx0c99F01NFFH9Qv8AwRol0nRfhrorWIuhFO+u39xqSz/JLK8PkNKxH3lHlunoPl/u1/OF8W7sav8AFT4n6/bln07XfH2s39h5q7ZEilvJRslQ/dkG3kHkfy5aSXOyJpI8xllHmshdBgAgggdemMd+D+VVm1OKzS63yqrQxljJ/dA7+/0610e7E0W1j9hfBvwvtfBP/BP688Ya4ZNP1jxDpF7Ibe4JWS4SSP5Cy9D94nHuR7V8XfC39iv4ieNvhreeO21Oz8PaZa2SvY22pwBpbhyuQqqGDgcj5iMAEE9MDC94sX2j43utSsY7N0uWH2i4slkSIOCdrDg8cEe4PSv3H/4I9ar4h8QeLW0G0E8Oi3Hhi7j1qSKUrviRokBVuq/OQufcjrkrpVipQT7jR+dv7XXhX/hBP2qf2gdIuJpbiEePJryC7kRi0ouEDsTkdfM81fTK4HAr55TWbNYYX+y6iFkkOwLZtkj1Pp079M04xUqf9f13DZnQxIXieVT90fdY4K+59O1WFdUADuvPBZh39KxcLvUCxFkMpjYSybsKqjn2+v8AhX7+f8G+viObTP2imWZn0y9+xp9jWCERo0q3J+UDpnDIDnr5jHrWFSKexcNzA/4OJ9BfTv8AgoJ4d1uFo1OsfAmNrvy0Knemoylt3085B+f1r8SNP2v5PluSJGPv82eR+hrn0sjsi9D07RXyEjwQyYySeK6hgMLuU7U+9tGC3+cVy1XY9DDRu/kQeYduzK7f92nLySXPy+gNc9S56lOKWw/aEYNk7fXqD/n+dOjU43AjqRgVibxVyXbyNoyenTNJ0yCORnPahbis0OByAArM2Tyo7VWIGTx365oVrmy2I5ABjjvzg0zoCcfTikhkP3hlt3Hb1qBs5J3Hb3ApsBhG3A3elLtwp5Oc/wB3j60gIDHycjBwOSKRlxGVUFjyTzzVWFcb9wBSfvf3z19v0qvJlckgDPRsf59aWwXI157HJ4AIz+NRfLnIwCGyTjit4R5UDaRXkdlYEgkZ69MCsDW9NfUIWW2JM7JjCjp6GqsjOrbY9t/Z38Q614Svk0ORnlW6eQxvIhATOSB/nv8Ajj9Kfg38JdT8a6ja69r9tPLaRXIazgcjDc8N+J/px0A0xs1DDNn9ofR2xdPFcO1KHWMkj7w1LTbXw3o6WSqI/Jt8SIijCtxwD3H+fr8D/E9/9Mklhb5GYljnvnpXzUZL2h/R2IoctJs+dvtKpfwvIB/x8jkDA4P+f89P1j+EN2NX+GEKF0kmhnVnZicbQP8A61e9l3vSsfK1labOd1qDMtwGUHZjCqK8i1oAOyhRlQc8/wA67cXHlkOm+VJo4KdVDEE87uVUY4rNMoBJ5POOBjkV89i0z1aEuWTJISpZic44IyenvV63k3E8kDcMcZr52o+Rs9KOxoxsqsxYjPuOMVoROpK4PB5yDXFNHXTXLE04ZVV1BBbnmte3kwSMMGI/I+lZtXRo3Zl+OQggHKqQCOO9X4+FZvvbVGc0oQJ59zhPHF6sGj3Az+8bJHGRXxJIy3l9cXEqBH8z0OMDpXRT2Z5+Kka0UQRdrnrjbjgDp/Stq0JIxgnHOQMCiWqscsdGb0bMFBBwfp3rUgkwoYtyD8wz81EoapGqndlhJ9qjGe3U9f8AOKticyMqk5GQOBzWXK72HUdo6E/nsyAIuX3dfQepq5HdPx95gG54rXliio1eiNWDUTFtAJG054HNbdnrziRdhyDgHJ4FY1IHfRqK2h6RoepR3DIsjjcT1U4HWvWNM+zqiOFXIPJxkVyTukepRlc6FbsYyG5yOgwB9afHdtkiRhjvx0FcctJs9WlYrSzklhuO0noGqs0uWwAcrj6A98ipOqFkIqsScncVbghaerFMEEADPLDNKWiNTUtjnBBI5wvPpW3BLsULxuDZVsfpWOqA6W0YlGKk5KjJB/GtyBxtU5Dbcd6RlKSdi61vvdcltgYFtrEY9f6V7BoEnhbTrFJL4hpVXOCfmyPXn/P86s2tDlrt8tkZXiv44+HfDlqYdEto3nEWNiwhmJ6fh07+/ua+Zdb8c+L/ABpdRyTlobd23KM/w/5/z6cWJheDZz+wk6E772Zm3OkXzxmS5R5OMlsdq52Ty0ARcpjg1+ZZhBwryP4/4io1cNndWM1rchZOVLn+LA9/aneWZCU3bDjDblryJLXU8YwbtY1ZkzyoO5j/AErkr0fOzqdpJ6+tDEZ7Kvy4VuWODjv/AJFMVgCwyucdMY/z0pWAlP8Ae+bGeSB2qdSGGEwDnnccGgBeRtXbnv0q5GvU/j0p36AXRx1yoAHQ9qYBu3tgsM8ZP+fWkrA9CkQ+/YMbcelbViFCAEEtjjIoGaqEsQM8lsHC9P8AOKR4/L3Kw+Yj5gV7f0p36Ec1pGOy8nk9euelNlRtyvtPyY+UfSmnYrRbkDfN0OBt5pF4ABBxjB4x+dNA0jOmUdGy3J6Gs6b5sfMAcj7w/SpItaXkUSvJycdQOOpqyHXaqgLkcbgvB+lbL4TROxUnHzBCcjdnhuaacIQCScEU1dIRMJCwGCBkY46+1XoV3AAZznvVqyIkr7D8+Uw3g9ABxVxAZM8DhuPao30MifcApXAPr8tQyZODjawHX19K6E7obM+7I2beme5PX/OKx8b2CnvwAOtO72YBt+UDaDjqdvanRp0znbuBGO340bAyw5K45A7Zx3qEchs/MenJNVBe8IzpVO4njZnp61WHI24YnJyF5NaoCuVbc4DNt9AKYcDG5Ru5zQkBG7jjecDOc4pVjypI+6OzGr2VwFSLqQoG3nJPFWQhwSdy8DFSluBoWbEP1PHPTNbkfzAKQAM8HFK7SGnYUdSuOc8sT09/0qzHtGQTtJGOfb6U+hC0LJXa0eB8wxt+XvSHJweeD8wzzxT0uZMn3DByMHPHHWkXBB2g8eozWqk72EQTjGFwzMDllB7VjtkE4IYBs9OlOyAoyqHYEA/KcnB4qq6kZUHH1OSKHoNaakG0LgLng8jHX8arScEZb7zHHy960huZzdwXBYDHY8HvV+MZ24+XkBs/1rWxm1Zl6LHIB2rnBBrQjZAhyMgHnc1CsA11KIvADv0OOoqN2+Ukhgo5Jx0o+3ZiOL158wzHZ+7RPm54NeF32CSVJ++e/wCldkHbQ53oiHT+b5AA3LAE7q9rsFVI0RfmzkZNXLlRlT+I2UXcuCeBwB7+/wCFZesO62cmOeDjPWop6sqWjPIdKVlv23lscYz3r0ZJYxGuWG4dhxWm2pjG6I0be7Dkc8V0Vszqigg/d9KmWysjpirEkvyAYB68nFRsGCnK57j5eprBaAYFwQGOWAXd3rDncLvbG4jOVIwOKNhmY7biCBjLYx3qWMEg4yrA9amonsbJqxIqtyCMDrvYcGrAxsZPmyB129Pf9aySuNBGMAnDHBOOc896tRbgNzkJ/cJHp/8AWp3XzGNizv8AmIb0wenvVqNQSRj2+tS9g2NKKUBSCBwT26fWmSAF/lGT0POPwx+FPSwiuy8hs4x1GetRGTBODz7D+lD10ArkjnJx1PfFMchlADFcH06mhbgJIQNuTjcBgkdTUBO4cDKuOQByR7fnSAqznj5B82MnHXHtVB2IDjCg/wC7k1pTi9w6mcZSWKqV+U55TPFN65x1GOg71ekY67gPDsCoHIZqsqeeB0HPHFaWcojTaL8bFWAHOCOD3HpVrOW35GwgZGM80oq6bMZ/EPXO7dweCMY6c05slhjG0YBbNEYt37Mn1BY1wPmIb+HJ7+9BUDcC2T1OD/DQpJq49BccDB5PtipYypKZGFDc57Cp1lt0C1kW13fNyQeOfWmzuXCkqcZwcjt7USsTYrNIDuGBhQe/WqMxJZsHnaOhq4p6MUtUUHYZKAHpljjiqhwC3ynkdjS5eZ6GVny6D1xJ8y/Lg8c1wniu6Zbe4iXONpAYDocf/Wr1ct/3iK8zyc3f+xM+TL4p9qkwDsD5wzV1nh+JmEa7jwSV47V+x4eHJBdz8Qxnxv1PZdLifCMw3EAYOMcV6t4TjBvoldyU2jbn1+taT1jY8yXxH3r8H45naNWUYBA+52r7c0aIx29uNm8gEZz0FfK4/SqwsmdnYupEfkrsy3zEj881v7ZHZFCsAOS2etePK9xI1IlI3FiWVOS+McU9MEsCcYBOKT2HZoap2sxZhtDZxt6fSpQr7FMJO0c5I61D0RUhHgZkQZ25Jzz1piRLCxUj5lxu6/5zWHLYmL5WXY5Tg7QOCeT1qbiSLEgOS3H9Qf0paMObmdh01u8KoVGUZcrHnp260ApJCQR0BLLj9Kq2hcW+UrfKhCxDKcbRnOD3q3FGjbgSw5zwepovY2+wJIrYHPyr02jpUYd03bnHKjGOn0qbpXuQV5Xf5kUL935sCltlO1RIcsT8r1vBpxAluMRKACMk8leePesWTezRow3IrEk+n+eKq12NLU0o4o2ZQflCrwgHX2FMWKUPs27fmyT7UJA01obtmAxEe843ZGQcH/OK1m+6V++o9TitV7oaooYklZhn5k75xil8zy8gsS3HK8c+lOOtxtWLlrJwm5zt45P+etXS5MgQL8pGWOD/AJ9aOVNi3Hxq4Iyd5yd2FxgVYwqkHOQemDxmqYiN2QgJkbi3HPX/ADimhypIwUCjqR096LDCOR2XKKNysfm7fhVwR5xgM20c5bg0KzEUGRVIJBLb/ug471biGwnauMD5uKUkmBYPlMCF+YgENzyDQzR7d4DMwIHDYpa3uyoq7P0Qgfjdg9MKmevPX/PpS+YwJAUqfMyDjrX1WvQ+VFHTeykD0HXFNOSwwTtB7Lg011AkU9MkLgfKen+TxQEwN3LYHrxUgIJNvIBA9j/n0pPM2M2eh6GgCQngAMzBSO3X2pgHuAfQimA9GHIA9OTxT8HceccHtQ1YBd65AJ7npUuUORtO4gYJNIadmIUYqAcHHU7acoJKrkqM4+Yd6d7IBzdNuO5GcfrSjdtwCG5Iziq20J6h6gE5z3/lRkcccg9z+lTsVexIoxyRyfTtT925h0CqfvY6VTi0Fx+M5UYBAznFIMjHI/3sVIlbZkkWF7E5OR7U2SbYTgn3/wDrUBd8wxmwxPOSRxnioiwJIy3B5GKAT7DoztO4BTycc/z/ADqVI2O0qDuPbbSMb3uQeYqMVY9+e5+lTRt04zzjpzQPcNy54xtB6KeRS55AIOQPrQSyIx5YEA4DHvU6dGABIGe/FAMey9yF6+mOKVWVTn5sKetAglj34KjYFxkE/h/Oq6o2TkEnHpwafcBxHIGCCfbimSHaO/B64oegClQB8zbWzyv+zTwxJC4+62OnT/OKQEiAnByeCO3Sox8rZHPIxgU/IAyeMsMn1FOX59y9ifut1/z+VVbsBJjBKgYb+70PtSFivOMhuDzx+VJ6aDHn5gMdEOd232qGVXBGRuBH8Pbj1pbIRG0Tbhw3b5s9/wA6s43YOenHPsK5wGF8nHJPHAI5HYU6PMR3EEbPmGR3/wAnpQrjHB0X1DM4+8x59qBNh9iruViO/T39quMdQ2H+asnCoDnPQY6GnNGvyHBzu+4zfrWy0kA474gVlyVjO4lcdD/kVm3K5SV4gwIA3KH/AJj8KqNnoB5V4s1N7a3kMkoHHyFV7g9/8K+ctc1MXkhLOxAkypz29vSvp8qgoq/QzqHHTyBgqgsMtjAbt7/zrNkduRtYNj+I5719NTi7I5qnuoqD51OCOWO7jtT4iGV3IO1RhmY8YrrpqxlzJokJYFQR8oHIx1Hr/KpAdwYKPlx+ftWpjYfFgNED99nxkDt2P86FXbI7Ak5c4z2I60bAiZRvJZlKAdien1qeMhVyQM7iVYjCj6+1CGkxwJf5iCh3fKR09jTo1ErESuqRKCXfHQ46fWnfUtK1i0jRrIsOfkJA9/bHpVLWFZreTy1bckeE+brx/hVxS5TanqfnB8W4LiC5umZpEaRH+Upzn0HvXwDrWp3Oo3WoWUgMM8HyN5qH5snnH+exrgrK0z28FGyMwDaFVCxToCqnr3xXT6Bo8t44lj5VesbHsPWuVQbke/RmorXY9/8ADfgq5kjjmvIF+zhcxKQCT+XvU3iPS7OxiZ442iYrtZNp2j6/r+FY1YW+R0wqpTseAanfQpePDliecHpk+3vXKajqM1u7LC6r5AySV45rglFM9KnJNGPZa8Sk0wG+TGCu7ke9dw+oWMmgqqbPt+/dARH90Z5B/Xv+XfJQdyvhOX+0NEVJZSjNmR1bjP0qz/a6IhUEfMAH7/lWc46+Z0wvuYs2oOZDvUEhSQQ3TPrUGXbzBuHl8YIHWs9gjUtLUfHNtaGXOwDhixxmu20/XfJ2DzOI8HJ7c1i4tI6YVUdlZ+N3jJSWdFck4y3XityLxmDAQ03mEfcfd271jKFpGl29B0PjN1jZWlLISMLnkU1/FVvJGVedlfJ/i4+lZyptadiHUadjg73xTDJPNDiNpY/Uk/iPyrlNQ8S3LxiMbXcgcZx/SpjSuaxm7WPNdSupZZJpJg0QGMYbmvONQtmuFklMzjYdyMx7e9bQplSqrYi0/V54pYIogZogvzF2Hyn2r0XTvEsylUkIIUD5iQMfWsq1K0rmlOra6e50dp4iaba7OpZm4A5xXXQavIVzvzuQfwmvOq0Fy2R0xmoyFjvEUgMXUM3JU5HvXRW2qJEgkifPsvGK4px/A2UkzRj19jIochWIAz059K6SHX3KBFCb+jMR1Fcko9ClubtpqLRuqtLjeexxzXfabqpDLIJcKpGRu4/zxXPUXumkFY9M0rWo2VVD+WsvfI4Ndrp/iBrdVDv5rLwG7Y9T7815dSPLI1i2mdfZ+IF3QpPOrleVKt/n0rsrXWV2KZG+RpMON3Ptj9Kh2aSNVqjsLPxBb+WqkltoAWNjzj1xXRWniJFcRTOiJtBBY8msZKzZSV9Dbj1dHICvvz94AE4Hv+dabXkMnlgSfvCP4XxtrWEWmZyjysntbk27OCwbJwqE8+xzWD4k0wavaPF5O6PfuMZ7H6Zr1cBXdCupLdHn42hGrQcGeZQy6ZDI+miSPzQ23yyduPzHtXA62I/D2qStBqckEdzIRexRXAaM59ecdjz6V+sYOt7Wkn31PxzHUPZVZR7FiWyspUU3CR3cQUlpCvLKe4x0PQ56V8s/tI/s4eGfjdb2mmeK7bSLq3t7Ar4S1/TRsvbaZssFuNuHK7sAjJ2kbgTn5u+MrpI84/KzXtE/aH/YA16z13wnBqt74Zgn3ajpssXmwiHs6s2V+6fvYxjggAhl/W79mX9sn4fftr+G7/wxr2sfDrwF4/0KG1ey1O6iSwe9ZxKk8d1IHKkgrCVwq8huM9dnFqNxHxx+2np/xH+D9+NA8b6XdSeG/EsTjw94lggaewu9vJjWVAw37WDYJGQSRwSB+BfxiisNM8ZQXl6qwxeIpi1nNLGI0TgkjJx1xx36+nG1PR6AeR6zZJZ4kdo1SQkxvu4x1H+frXvH7LniT4q+E/iP4buPA+mS+JPD0usRf2xZ2g3zQJvBdlUnkYOMAHBPOAcrrOHLAD+1D4T/ABK/4SP4ZwC2tLuyvLfTLdoLGSFgrcAEkEZyo6Zx1PcEV+EP/BU/xPJq/gnXp9ZKrceGb6xn0+WJBvyLyMGP6FS+fTLHqTnm5bJrsB7x/wAEq4/h14t8OeHdIl0Pw7J4hvCPtmuXOnRy3PLYYI5BKnDR4x/Dg9fvfqL+0Z4x8f8A7Jd3Dq2matfeIfhgB5mr+H7iMfJFKx8wI2TlQHHyk7Rkjodyxa4EHwY/aG+H/wAX7TT9Q+HQsNMsJnIuri6uHePehVWBjAOwpu5UseFxX6RfDYuq2xuhbrtZBvt5dyH6e4559qGmhS0ifSM+2FlkZcnjgH24z+dU1ZS5BGQfurnnP/6q5jG6vYtShreI7GBZly6MMqR9D+Nfg/8AtV3UGn/tTeB/ESxxWrSyyJfXsC7WuVSRdob3X8j196bsCdj9sPB6Q3HhbSJGthHdLZo87mLKksM4H0yP89eqEX3Gxj5v4V/z/kUjnasWVO0HbjhQd2Oh9qlLBdpA6r0zkn2oFsTp8yk9Byea82+JuiaxrWlyWulhgHjAIjj5Y7u2Pdl/l3oA/AP48/sfePPFHxQhe38Wa1p6Xd35sksWxpEYNztdgcdPu7SfQY27fIfiD+xv8N727fxnfW134i8Ry28dreeOvtpgl8uBQjE/Z9sZJ28naS2BkniguKTZ4p4Ii/Zq8LeIL7wrf+JLy48XQMVW01u2zE0T8YDqvDdfvZU8jPBA+Yv2kPFtl+zz8Q/BMXw20zw74o8a+L76Ce2trmTfHpvh9jMZbosrFFZniCqnPmBXAyMGg3slKzPv/wCAHxz+I/xB+HWvaZb3un/2hIsC3MdpAElm+0A5RCEyGIjm4GMhGGRk1xXizVNQXzozA32iEkSRyqVP1A9P8PrTMpxW549Jq2Zw0jnen3zu4HqOlZuoay8u2VmDeUxwyN92kUlyo47W/FM9tA0tpMxMQ6FupNeK6tqZ1GZ/tMx2MCu8N0J68/hQEbo5STRGaOVra4WZYiflZSrH/I/z0rmPE51BPDl0bC4mt7iOVdrxKNwww3A5zxxj8+nWgprl3P3f/wCCO2kXvhPwZrXi7xwuuaPaLbyXGp6nBaMsaQyJsJDYxx5sbH2Yn+Hj6k+O1z4NtrrWLvwb8UW8Q3d1G8l5pus+W88blnDodjA88H5gOCw9KAbVj82/E2v38d0zXUltEZZPkWVeHIzx7njP51zVrrQupTut4YJJOG2DqB0OKbViIpLY7211BBGkKPAjEYlUAZPv+h/WuL1n4w3Ph77XZppOsajBZOEMlnYuAgxkHJHI56qev40iiGw+K+s6rBLqUE19FbLCTc295DtcDuckdOf5iqEOqy63BDfCO5WN/wDWrIc4556+/wBDzQNqxtaVqN5o17Feacvl3O1k8+S3jkGxhhgAwPXoeOc11mkGaK6GoWjC1VRk2qrgdMfTHJA9utWrPQwkd9Y3iXG5Wki8g8OVzlT7n0/lzVkaZDO6Q213d6lczTACzt0KPK2eI4xnrkd+nPTFdq0M5K52LeEfGi/YbLUvCusS21z8iRSW5aKNOpVZOh5x0P6cj0Pwp4SvfC1/byWfhq8srOeQnUop5CiSLj+HPAcevQ8de3dSdrHnVo3i0fS1zp2lXvhpltSUeWMboJpy+xc8gAjgcn8h+P4UfHPXmuPGM9tqFotrcWczo0ancDjGG6cev0IrsUdLHFBapvozyjTvGFpc/axZPKp0+Qrd/KVK+2T+P8utdPofxGWRFGY54gcec4wRg/8A1jTT5djSpdNo9o8LeLrb7TbzOYpGRgSjJnIz19q+irTXrW7eS7gQ/Y5Tkxhydh7g57dceld1P3rHBUTjc67SPEekBzJBqdncXduw8ywWxcSL2yWZdp/Prmu3s4jqkscxeE2xwdscGwj0B/Kuync5Klru3Q77S4bKSJraSb73yyBZSpUE/wCA6+1d9J4Y0rT7nNhetOpVdkbSZLZAyPrnP5d8CuyStEwvympaWVleRGC+uIoYnba7yEZHfjHsDXsHxg/Z1fwL8NfD+v2OvzXPiq5hN69vGYnt7aMFDCqbFy6shfJLY4GAOp8vEuztbU9HCXaba2Pz21/4o32qyXfhnVp30uJrNlZ4wR++AOOepAIGcYIGe+a/E/4gfsD3HiX4r6XFousahq3hfx34tmuPEss8nlLGHDyyEyEA4ZgRtQsw3fLjCkdGFtC7l0N6Olk+rPrz4r/8E7NEm8Aaf498B/E6Hw7d6Bppt4PBmj6JLb2bRQ5wNhlMayjpuC5bIyGODXBfsSf8E+9b8RfC7xf/AMJffa54L17x9Y3r6h8TNOjSbVYVS8fAE3zKhkijRMDDBHbG1jxp7TmUrKzS+/8AyOyMoN6HkHhD/gnn4vl/aO0zw5ZSRfEj4f2TSnRvGwiZdOW4SVVJuZwWAljAYeUWyXGV3Y+T3f8Aa8/4Jk6b4I1DRdF8AavFqfi7xrZiabQz4uuLmS2hd1D+Y87sIS6szRgED5TlgBuNz5XiUraWX/DnS5e7pufQ3j7/AIJqfDax+A13HY6laeGfiJ4dt4RpFxZXnl262qJjYdhEbKe4PzcEhgSCeM0b9l/9nDwl+ztqy+OLrw94q8b6fpNwrHRLiP7PDdIm6MQuy7twZcBl2Hc2MAZBiPK4Xe6b1OVybTUd9Tmfgl8K/wBkeT4O61ffEHTx448azaBcTiXSNTxBY3kcZItsySCMt5gCbjuwxAPy9eD+Afgb9k6d/EsHifVrDxEyXnlXA0m1tY7aJ1Dbo2UybXK/dJQMGOR8uNtcFVKEm+ljpWsGYNncfs9+BfF+saf8NJ0tkurt2lgMcX2eCIkh1ZFySCoxg7j2BI4r80Nc8bXGh694/wBf8I6SNNudX8U3aaKtyTtiQsVMpHUjg4UHnoTwc8ddJX+R2U179iD4V6HoGnas2s+Jbl7y7m82W4uEA81pHyc592wTx69gBWVruqxTarcW1nbl/Nn2mXOQM9M+vGP85rzZcrbZ1xuz2Xwva3GnaO9q1zvt7qUOY1TCqQOBx1616p4N8IxatueePLRzEjanzHAyAOfXHPauapNI1inKyPdG8IQ6pY2mj3q+bFbTiRYe2cdc+3b06jHNe2eFvCllpFvBbxhUgRQBgc/jx/nNeDjMYo2Xrc9rB4Tm1Yo8IpqWrS3ojne0Wcl954yccnJz/kV9FeCNO0yyltowou4/MjeaNwOx9D1rxsRiVyXR6rw0o0mran6i+C/iX9vsQb1kWR0RFY/NtVQAFB9gBXrllrKG03wyL5Sgk+YeTx09v/r18fUv7a3nc8mcWnYsSX0nlQyJtkZQC+V3DnGP688V458dPA1p8Vvh3rXhvVD5lwtuZNIn8sMYLgBthH/Am/Ak+vPo4Sfs6qkbYZuM79j8LL3QtR0nWb7R9QtjZavoN20F/GpGPNXjKkdVYYYZ7EdDwO+0O5m3R7iWcON2QPl7Y/z616jaSs9z6enByWh6hLqyWHh7U7mU+fvtdkCbsFXznP1wD+fNfhZ+1d4yk1DxfPp08haC0UyyBTjlvuCvSyqLc79Dz84ly0kuv/APjvzZGt2trYwx3M9xGIPNc4UswAyO/wBOpxxX65fG3/gmja+E/wBkCf4xTfELVLfxXo2kSajePayKLSGJUO+Ax4HmNvUIwJILA7dp5b66Mox3PkZ7n4vaNd6dFo9va6VE0tlkumoXKkTzMxyXkBJwWyOAcAfjUs3U4znJBJHSvTS5Tlk/eKw4bk4LE/MBjFOWYfKpJY/3s/59K1XwiLR08XMDkO3mqCcKMN/L/PtX6r/sff8ABWDxl+y/4L1H4O6x4T0W+0ZLJ08Nala6XcabqQnyT+9uHZopwdx+6qHBzljlTxSi5rlW5cT85fir4wvviH8QfEvj2+D2dx4i1aa6ntGwQm88Lk9cAAde3Pt5vJgZwWQAd810qEYwVhS3IxsUnryBk5x170saDcVZS258Z/pzWmidyT9kf+CNnx1+Dfwg/aAsZ/ixfanoWparqkVjpEln4dubuFoip2SymJGCDzHRSx4A3E42nPmn7VEWnfEH/gpX8UtQ8N65Z/8ACGvcpcaBrFw3nu7XTlpS2MkETPMdv8KKAOoJ4Xe+qN1dI5D/AIKCfDGPRLXwNf6V4gg16yh0bT7S/EiKswaIj94QOAGA3cZwR6FTX5uabrOo2DRiyuJNPS3k3DkgEjtx9B/npvThGVO3mx3tqfYNj+0l8RfCXw2k1HRtUu7K4+3Qq0qzv8+3qoOQOrjtnnqOayNa/bi+M3iPw7N4b1PUn1fQ72zkt7zTplDx+Uw2ugLc4IyD07jHJqIx5pL+tDOS96x2nwA/bi8Yfs/f2ktp4YHiLQb9lcaRE6QPE44wpIxt5zjsT7kV+sP7Jv8AwU6Px4+IGm+DtZ+E9l4X0h0ZZ9Uu7kNc+YV2qAqKBjJBJOQMfdIyVirdSsQryTsev/Gf/gpd4N+CvjrUvht478A23ildN05ZFsbiaMSxQs7CN0yudrFGOSR17848Vb/grh+yJ4g06+0/xf8AACQxMGWCPT7GOaXI452OvqP4v8KUN7jUWfjv8Xvit8I/En7SGlfG/wAO+FY08C6c9sL7wi1kIhPardO7q0bZAfynC5JIJAJz8xP7XfDj/gpJ/wAExLXw5pUPi74APFf6TZqLTUrrwCJLiNCBkeZA7EKT/B93PPvVyvyJILPQ7+2/4KM/8EuvEWp6Hpmk+B4NFu3uSYkufDl7prFs/KNxiCt68kgdeMZH64z/ABw+AXhH9kzxp8XLvwgdT+Huk6W63fhdLxUSSOOPz2kd2HJCoMLgZPBIG6uSV1uOzVj8kLb/AIKgf8E1LJYrhfgAlrrR2i51KDwi+3b/ABIEEezHTJCKfQLxV3U/+Cpn/BPS7snaz+DdlG8kbBLW50R7VWwOnCkqc9wK31iSk4n4RfHH46/DL4nftQeEfi54Z+Hmh6L4S8JXlw9x4Sk1FrhNT3AlWaUp1DhThtw45zhs/tN8O/8Agtz+zF4G8J6N4f8AGX7NmqaTqGm2CRi8jktdSjd1GM5HllU4znA69+pqV7LUaWhsP/wcD/szaeR/xj1pb6lBqEZsLCDwEs0iKpBE0jyXKR5A5GwnOOStft78Mv21/CnxF/Zc8WfHdvBKnRtA0Q6hpENtBi3uBHh3hCoxwQGXqyjBOMBXA56u9x2utD8K7z/g4X0ixvdTu9H/AGetEuo9Rvmljv7DwTbafDcKThZHdrzdK20D5ygJA6L0EFx/wcQalfJc22mfs96PbyT2rJFPeXNvFuyCCFKLJu4zwQPxrVQlCJF+p+Nfxr/a1u/jR+0t4Z/aR1HwX4e03Uvh9b266J4SkO6Cd1MzOZ5Qg3AmZSq7dqmPHILZ/V7wT/wcJ/FXwN4XstBPwU8H3KQQhUfTreOdQAMfflII6dvf3zrLmjHcqx9I/s//APBfXx18YPiRpHgaDwJonhyS9tpW1Gzm0hQp2YDEGNgrcEc7sj0OCV+2v+Cgv/BRv4g/ssfs5eHfi34Fax0ibXtSgimsF0ourzTPtO0+YHOMZwrLjaemCRnNe9buEbt37H4XXf8AwcC/to+INFa00ex0efTvOeS51O7nuVmaM8bIlaYhTk8mTzAOgC4r4j+Jn7f37QXxZ8baD471+HS9A8TeFhMNA16Jo7maJJ2UyoyCIAq+wA85AztIJJrOUZ03ZhezVj6q8O/8F0f21/D3h7R/CEGpeB5bLRpUxcNpNxCskacBFSKQBcjIJYP7YOTX6N/sF/8ABSr9rH9rHx5PceNNC8PWGi6NbBbDR9E015Hu596jEvmyOSCpJwCB8yk5zlYUZ7sadkyT/gof/wAFafi9+zd+0Bp3wu8HaVpGpWlj4Zhv7yyt4lt4yJZ5I/LH7t23boG6tjAPOSSvx8v/AAX8+JMJuZdW+DeluqMB9pt9PjeRJSfvDcj5OSee3v0q5KfQqLtofIf7Zv8AwUo8Q/tg/CvUfCepeBNJ0mG9FkbfVGWOC4hlgu458lUUbjuhA+6gGT759E/Yg/bm/Zn/AGbvhfNofxj+DEPjptU0rT4b+6i8O2c6R3kEeye6ncsJZC+BjarMvQkdTHvx3LWp+hfhL9uL/gkp8UPJt9Q+GOm+BLrUi0j2V20CvKUGeLeMtIrnnam0tjAA7V+n37C+t/sDa6NY8afA7w63hR721mmudcttCW3tZEgZhLKTj5ZAIXJJVZDtZXHy7azu0gPKfjva/wDBJP4yfEb+1fjdrek+IPEXh20k0qRrrS5pZYEWeRyG8h5Fcb5JMFF3AHDA4G3wTxL+zD/wQs1LwnqGvsumSeHoUkEniDT9SvbO2ikUHh5lkQxEEDduHB6jsRMNro/HTSv2Zf2UfGv7Tlv4X8LfEiw8Jfs1pfI8niPW/E9vJPColKeVbTuziSF1CsJZNxVS3dVr9gte/wCCUv8AwSeuY5BF+0P4bjHkxi6t7vxq8QkhZc7lmjmEbg+oDA85Y9a257xuB+h3wC/Yg/ZR+GXgjSdF+Gfxrh0/w3Dpk0SajretKIre2mTa8NsUSNozyG+cNk7cAdT8EfFH/gg3+xP461HxV8S9P/bTOg634k1i4l1K+tte01NLZh/yzWzYBvMXCg/OzZ/hGcVEZWk+opJM/NTwz/wRo8P6x+0XcfCW9/aNjTwMfDtlf+HfHdtZWOn6leXEssyNZ/Y7gud6pAkm4qOJB1IxXp+r/wDBv54l0LxjpMsvxo0jxX4VbUxLeWeraJbQ6rLbo+UBFvI8YDBR82S3PCqcFdvaLlbsFz6V/bD/AGOfE958LfDvgvRdV0TQfCXhbRbWzuLe81RQ5SFN27ylO4BivOAcZxnlTX8vVl408ReMfF954L1rWLNPBFz4vmspoWQGNYoWKK7MMhwQud3JxnHUCoUnZlKNvvP0r+HH7Kf7Bt54Wtn8Z/FzUm8TvGXlsNDC+Whx8sMAdXJIGM5IB7BRiv1r/YS0H9h34daxZJ8G/iH/AMJV4x0yJ4J01KGaJogylZI3Xd5e4Y3Y2j5k6fLgac/NoJRtc+kfjt+zT/wS58S/Fd/Fvx/1KPwh8StW063j8QPdeNLvRkW3EY8vHkSpEcqBzlnIGCTtwORsf2KP+CE2pG7im+MtvosbRhtP1WL4p395AZRngrJelMg4OGVR6E8is7tLcR+ff/BST9m//gmD8MPhPP4q/Zq+NkHin4j2KRppken+JNPeC62HLedZ2gWMgrgM+0EZ3Esw+fzH/gmv/wAE7v2O/wBpnw1rfin9rT4p/wDCMpq8lq/hCHR/HCadJYofNDho3yjHKxkFkYsSSMKFDXCpeLi/67mjSSP2E/4h4/8Agm/45tI9N8B/tTa7os0rbI3svibbtPqKsM753khJWTpxHhMD7ozX2L+xr/wQ9+CH7MHjDRPGfgT9p668SXOhaijWMaX1qtuwidf3MzRxDIIjCsQwPyjpgAYtJwJTVzY/4Kpf8EUfEX7cXjTwj8S/DnxR8C+CPFvhbQ5rZzrWkzTxuzMpcgLNGzRuscPDdNpI6Ar+F3j7/g2R/b60yPUtX0Dxt+zjqNlY2xmtLiy1TVoHZcZ3APEFVuB/Ewz3NczaizqjJI/J+L9j/wDam0P4j/EL4RWPgnVvFfxJ+ERQ+MfDXhrQrnVXljaFJBJBJBCVIKyfLv2BidqljgHzu8gvLCVra8s7+xu7ad4r2x1KzeCeCdDiSKWJwGR1YEFSMgjnGDjCsranrYNy7FYv0BBUE/MdvSp1k4ABA45+XsO9cUtdD04b7En+sACgkdgDVlCAgXCluflI5rPQ0I/M6jBx604dSRyOM89PwosNiZ3bgvAB6gfnUOcZyODxSNo7DG9SDngDFQSMduMkY+7QWrEXXGB0PrVY5VmwcgnnnpQFkg/4Cc/Wodz5IJbqSKZjJ6sVWwQDuPv/AJ/Con+YkRg8EZwefqKJXRGxHubA74Jzx6VHK2ABtIyeKajZ26hvoVZJAoABO7PpyAMVCNxIOTwTn2reMewavciml2rgj7uew4x616F4GtrbUZQnkCeYMAV2ZP0qrIJStE+2/hp+zjq3ihI9Ue1bS/KBktF3BWKjHXPc56e47kV+oXwiltvC/hqfT9QS2e+sLfy7UcEKwYKp/Jf8850xFL2uG9D9j8BOIauVcbxw9/cqq3z6dG/xSPOPG3i84kAucsWIYFunT86+MfH0/wDaMtwVmYKufmXpnPb8q+Vp+7M/0NzOPLS0PF7txHl9jOUUEYYfnX6afst30GqeCZkaR8/Ym/c+Zjkc9D9T/nivoMvbjNHxNe0Uzq9bh2AM7bfmILen1ryPXYAomZSAccZHSvRq6smnukeWX25HKvkHdg4XtWUw+bORweRt/nXiYtaHpUI+82Tox4AJ3Z5IH+eakgOMJuG0sfv84NfKVUepG9jVDbVB2jAWr0R74K7sBsDoPb3rkmjqj8BqRMuMYc+2P5VrwHJB3AYYd6yDbQ0EyGIJGCf4j/Or8QLByOABlcDr/n+tXsgTseRfE29WOxkgB2eYhP3u3SvlRVV8Lgr8xw2f8+lOHxHmYqWvmaSNuQRAYYYCAjkVoWzBWOSc/Xn8K0OdTZvRPyBgn2H8q0oxlM5KfNnJbtTWhUqi5ScPtcfMCAeSR0NWFXDEAFjx3o5bu4RTloTrw67j146cdP8A9dSh1WUgkmNsb+eo9P0osNLl3LiNuU85PbHGPr+VWEE6sfLYKMd1zSaurHTTlJWR1ejak67EkY7twHBr2jw9rYWJbd3Zo+duTyM9fw/lXDUjLVHu4SSdjuoJxOflJJwSuORVwSgqEBwAx5J7d81wyjroetSZIH3bWB3jd/dyDikbaXPTOR3qbWdjs3BVKknJznGM1PsKgbivJ/MVEldFpqLLsLESAlvu4xkcfjWxbZclgh+UktxxWTWti7+7c6CzkKAsWCqB0HWuktCzldg+YkYwOtKzRidFM0FnbKzuVbJGC/JPtXnOuavPMWisXkR2OBnnPpx+dD7dxRjFq5e8PeAbnUovtU0bT3E3zTB0PH0/SvRrPwPBZAeZCh8hRiMdu/FTUhzQIlJRK3iK3haxaJISCFINfNOoQm3nl3EhEYgL3NfnXEFCUMQz+bfFfCezzSFW29yosjykLx06sOn+cVaQCLOQxPVmz1FfL35YXPyxbHPX+2JyUbdvbgMvSuVvdjDDbl2k84+99KSQGQ27GScei4NPVd2MZ/EVO7AmXD4VyUXPTOPzqYA7ipPOcdecCi9gEDtkqcjJPYfpV6FcJklhz1Bp2sx7Fw5PVWwOOnpUbJtQuSPvHAx1xT30FJ6lV2bsvG7HIrUtHK5UAA4yfWkGxsqSoUYCn1b+lWGj+XuSf0oXczk2pGLKgEmVBAznJNRsu3oS3HGRxVLc0VmUmOzH3unpzmhyzYXjbz2xmjYJJRsihdZVOCC3cVlu7kZweG5OOlK2tibcxTlLMQMBcD5uf8+1KoxhefkY7wV5/wA+1aJ2RUI9BjLnrywP3QOcU3gsARznke1Wm3KwDRuBO1SS68c1pQNt3bSCQDnJ70EyfKycpvYNkg/XsKvJwCBn/gR6mmldmdtB7dxgjI+YVGwJJJ3fKP4R2raC6CZm3WWIbOdnQE9TWNJnzGHQqB26VT0Y4uw+IliVzj8OlWohgnccfKMc9fpSEDKXVwDj/eqmR5WV5LDsFrWFgKzjrkHBHQDnj3qruzv3AjH3QR05rWWmgiL7uSd24HB+aq8qkMpyc49fypN3GiNm+XoCenAoOTwoJJ64FV8K1ESqwZdvO5fuD1NXY2OzZt/j53CoAv2mFZs5Rx1DdBWkEb1Az3bil1AsLJjP5HBq2nXpliAfmGKvQizSHhckYJYkjkUpVl3DPJUcEf59KRFtSbdgFyCfnAPGOnTFSABxngDkdaq7i7isVJcKh5bIznnqPSse5UJldw3NjJznGfatU1a7EUSNgIDcEVXkA5J/z/nmml0Ap7WZyZDs4+UsMc0OowdxG3A53VcdHciaSRCG2knlhyCQa0FGApwevDY9q18jIuxZbIAO7cO3WtOPDYVhuGASMU5LlAWQKSNvzc84HbFVLkoEYDONvTNTHUHornC+IAxtpiv8fykYrxS/2RMyE5IPGO9dUZbGEvdZX01i14BCRlgOAOmK9ns/lRFIIb3NW/iMbqLZ0FrnZkh87vmwe1YOvSGK0ZiCMyHjH5VMWkwPNbWH9+z4K/OcA1txl3YB+mByDj0qpO4rLmNS3+Y8n5QRyD/KuptFBABBIx8rKe9S7WNi6wDKTgfd9KzrljHuDHjHapW9mNbnLTuFyAckDOKyJG+dgQeCP4algVMox4DYzjg0+NvlPOMHr2x71U7rfcq/LqWAu3BIbHQ88Cp9wKjj5gQOB0IrnXumpEpKOVYNjI3tnoKt5wGLZKKfyFJXTHsAG3sdx+7jvV6DHyhQc5x8wouDLoyAxAHyAbsihlAyVBz16cCn0EU5FYk5+63BANV2GSBjHPGOtK1h6ERJyR82AfyqPgdc4BzQIbIQQPUE45x/npVZhlTgkAg7sDmqs2BDh2KoAfv85HJH/wCus26+ViVJOB0xmumD5LDSM1gGI7MuOc/596mGQB8wz9KXK3ERKqgZOCC3BOfSrUKjjnqf5UpWS9TPXmuWkTeTgkruHNWVBbCn+EjGD0+v5UoaoHqT7wsbcfMueo6c03cF2BvkJIxx1Jpys4kuyiHmKcDJ3ZIGVz+lQsQcEbhkDGRSnJRkkxa7ImjU5IQluQBkcZ96l27WKk/MF5IqlKMRXuaIbKAAc9siopHAAIHzhuOMVMVyvUCttXZkfxEDGM1QYhWc4O7gc9BWnK3sGiRnOxDnC8AZOBwfaqxdWB46Z6DrSi+iMFqtCaPB3KDjac/MK4XxmqrYXbyDawiO05xmvUyqnzYyPqeXm7/2Fo+Q7gg3LDOcsOc8V32hxcxAN5Yx1Ar9pilY/DsX/EZ7LpscgjQEDjH3a9Y8IKxuoAo+cED04/rUSTcTzqi6n398KIPKSOXJBJB37utfZmh5e1jwAzYA546/5FfL5g7VtBXtE7vTbfycKOTjJdRkD6+9dKhSNBlQfm9859K8iYiYROFJYEqc57ECqk6sNuGwwbqGycHtWS0GtwitmdhIJCvPII6CtI7QBGoyqgAjPQelCt1Bu5HJL5aJlSTzgL2qkDKTuIyvI25rKceXUSaI1uVj4YsOemK6CBQ6pIGPzcj5etQNbFiSd5GwxIQYxz+lZ0Tsu4Ywwfpjr6VXLbcErknkPFhgvJOeSMVMCqY3AlX6kHAqDdO8bA0J2hY3Lq3PHH+elV9mMq3c8980rCIG2RZ2kuXPPFLv8pQWLZYjJ9K2pvoBFKxO0HOe5ao5ML9xSzjjHpWyStdjLVvIFVEYFnJOcN0qwJQr52nC8uxH5AVKd9gZbtZ/MOFGF3YU55/KtkRkIJOSD75NJz9nLUEZrRsrkp06Fc55pyhCDwHbsM1rzPS3UDQQjyQWCgKTnjGMcfnVlCWC5Gdq9cY9v8a0s2Bc8vbiTpzzz1qGRpN6qYyyDuOMUhEcbpliwKlXzlgcn3qZGRsnIYA/w1a0jqMnMShRtyF5zz05p4G1CzFs4HzdMD1qGIRo1ZhkcN39fpS4kVSyNnPA3DjPvQBGvmIuVG5weQDSSRedjbvU5PKnP6USb5rAfpBsVWVCwUAZ+bjOevTr2qHaQ+FHyjGPevqtrny48Y2nIOMkE5/GoFVl43fOTxxSAnRsMqkbsjk7eBUmDgqCRvPRRyKAI41YP8xIC9efShsFiuW45G7pTSuA/AJzjdjtu44pjEgZC/xdcYpXsgEAC55O4d81dhAcHA+4AcE9qb11QEZTaGwQcjGRTiRgKAch+T/OlYNk2WliZskDHuRSFduEIOATk45qkrMNnYRQThQrHmg5GMHBbpxStb1BauwuV4B79dp7UzBQkbckd8etJ7lJIiVmJ65HA696uRruIzkIf4m/+tT6C6COuwkL8xpWIXJY4G0DGKVhdbEysi8lccjIc9aZ5TSYYg7FPJC/1oDYawOwrj5ieABzUB4JyMY65HSjoD0Qn6Y9BUqsXBHIIP3vSi2hg1ZgsW5sk9D6VMItoz823kEnoKQDdhDDPTd6VO6hQx4GOBx6Uy/skO9ACMDt35qdV25Az1GCR0osQHysCASzgk9eaApGeG+YDv1/zigBFGGZ84+XuO2aVgV6qc552jtQlfQHoG1W253M2cYAqBuFKkM4OecUMQ1VLMAM9Rk561M0RXBwx+goAkVdygg4AYdKiVFVmBIbPoen1o2AmEY5yOfYU1FEbEhsH1boMUhkTttY8HOBn5ulShguOV39MY7inFe8FhZAdhKBjtADbR6UnmBVUN97PUe1TLSIiT7mSeVGAx9qh+9ngsRkFQO3asVowLMSq2MrhcZJxgioHUlh5RGcAYY00OO4rReUi+YNrqx4epDIIwSBtOeuM4qlK0h9LCLHgHYQB/GzDOaNmGD4JXgH5/8APet99EtRCSXUcJDuCRjG0t047/lXL6rfizhZ96MxPyx7v8/5Fa0qd52Cx88+MtdkuHWLd5zHOSqdR6ACvIbh8tIxGzYeFU/dPevr8DRcKephLcxp5Mq2FQHb8pY9f8/41QZSSyY6AY4/nXvUF7hjUTkgCpsJydwYYIPUf5FLJgfKW49hj8P0rpirHK1YduHG4ZyoGB7f1qSMMAy4APYbc5PWqsJK49YyzA4PGMnbjH+eamDIrZLcAYzjj2qmhpWkK52KQqjnsV6/rTvm2sNvOeRSXUqPvbDzk7ikiqfXPT/Jp3lgoCCMqxJVfQn+dC3E42eiHb0RAQp3r39PYUru80DwoY3dkO1VGG+nPfit4pJWNor3T4G+PNlIqzeUrJJbSfvF25Y8/wD1jXxPf+EU1O+a4Me6WUrjC8g47+tctWlzTuj2sJLlRDc/De7kCmIBQhJkwO+On6V634F8CxxwxzyQhUjIDjYfmbHuevNYcmp6TrJxaPoCw0iGO3CrE2yNeAvb29+tefePoYW0idIytockFpFyT17/AOeKxqR919zWlVtI/PDxdq5sb8hAzyxkh5ZRgBgP515/f6veTI0rzCQnhygA49cfiK8x01fU96MlbQwoNWlNwtwo3op+bDYH1r0601l7q3j81MMpIwpA4/KsnHSzNIyvoY+sXMzKXglKW6ZDJnGT71jSa2EhgkIOx5CpUnnr1rOUUbUqlkR/2uyTKyE7WI3PI/AWt221VJdoU4BA+62c8VhJaDcmpXRakn2IWlDJGTlgT1/D8KkW6Z7czwgKiMF3sAe/IA/KkommxhahrDowaIESIpLFvT+la9h4gmaNcOSwUkNu71zzjzO5opyWqNCXXJDbKqOxlLAvlvf0qjc68VeFZWdQwO1S3BqeVu6FztSSuatrGt/tZWPlKckqOc0640efeTGTt28pnn2xWip6FRrR5rHDa2PssTQs++aRtqjJ4rznUtWtYEVZrhVUSEYZgMkdc/lWkadnqRKuuayPN9Q8VWFlcuFu4liV+GWTHH+FdpZaql/aw3NpeCRCAfl6H24qKlJSNoTaud1p9zHmMlxvDDCIvNdlZ6lwXLsy9vavMxMeiPRhKzNWK/BztOeemeeKurfsEwudwIA+bGOa8+dLmk+5vTdjRivZJCA27dn5uc4rWgv3i6SZx0471wVIvnSR0xd4m7Z6nJMYY/tPkuGyGYZBI7V21l4gkXHmOuNwwFPpXPUTtZFRfLKx22n+J9rR7mTAHUtn9K77Tta88lHnXcGyCBwR3FcFWnKLOh6HZWmsqXCkHcR+6wOSB6eldVBrMrpGHbHljj/6/txXG09kXTXQ37TXJ2mjkd+BkfMOldja+IPNVfMOGQ5Az1x0qOXmNdtzprXxdHEMFWLBhvULzj2rei1q2kkgnjmIRxkqXxggemauCV7EyV4nQRayi7HWUYckbwen/wBfituLVcxiA8+69SDXRFcszlmk43OMudltfsfs0b/aHzl0G7PTOf8AOPzr5v8AGnhu7steuL+W5MljcoXjjWTbluhGc8EAHA/pjH6VkVXnwqXkflXEFJ0sY/O52/gKe2v7efSpb2FJJmC2DzIWMbE9wOceuOf5U250hri+m0y/gkWZTtfa+xlB4ypHfjgivoYS0PnnC+580/HC38RfCyKWb4n6Qfib8HdSsW8y8ntxNLaRnhtxb7gXPPTbkn7rEj471T/gnIvj/SZvjT+yDewfD/UL2SV4bGDXSkU21trB0AzG+eNhxuGM8bTXTGWtzDY9L+Af7UPxR+HNvdfslft5eEZLLw7r159n8JeOtaSGa0VlGVkEgO1RyWxkHOWUY3KfT/iv+xN8O/FenQ+NbHSfA/jH4b66gj0q/fTLa/RRwUOx0IXgjlMYOMnkCtIylGQj8T/2xf2HZvhzZSeMvhzpbyaHpsjrqvh+0gEKJzuRo0AKjK9COCeG7NXxZ8Afijd/DHxzpmtW+o/2e1tOTGZQQqlhtbcD/slhj0yPXHRCfNGzA/sY/Yf+PHw8+MPgyHRPEWu2fh/Uda0sQ/8ACYWdt9p+yz7vvSRh13jIwwBBPqDkn4a/4Kg/sefFvQdF8ay6Zqvhj4naVJaf2jpmoaNppsvOgQiZVeJ5ZFU8DrIR05wwNcqdtAPmn/gm/eaLol9o+j+HvDMXg/W0uSZdPsZ3lWSYsPMXzCSOMgAA8LEo42kD9dv26vjDp3iL4Wav4b1zTzNeXPh6e0aa3GBCohdC7PxgknjjdnnnBJNUgPyF/wCCbPhzUfCWvLd6NrPiJNOvfEhmutOv7sy2asGXcioRgLhJBg84fAwFXH9enwsjne1tpUVFRFiILQKyjAGc5GCece+TTlZEy7Hud1LuALnO2MBjjB47/WqCyMHUAbWyOuOK5Tlk/fNCCZGDRyA/OCg5+6Txk+1fhv8Atv6PJpPxj+Hsyv8A6T/b7K8Dx5yd4LAfhtoNLJH7RfDzzZfB+gXTHfFJYK6sT0JAJB+hNdakbYO0EjJAIPSgyloyQqqABjuwMbQcc04LxncAADjgmggtRqGVscbR6V8wftP+MfEXhjwsLrw3PqVs9oyvcf2VGzyhScZ2qMkZI6dBn6gHofhD8Rv27viNb+KNPgtNB17xdoms40nXdUj0lkTT3nZlaaZygdEXcdzjGCfnyCcfJ174n/ab0rxPqU/gDRNcm8OPcs8nlRyX9vOM5ZRsVlxyeJBgA4HoA0pxsm2fKGo+AfEnxF8eXMsWoWmgTa1dl7+5kiMiROT8wU9VwRjof8NL4n/AS78HXWj+GtT8ZXPjVzZQyNqQtgJbaHeWEKyAkheSw6Y3kjruIW03ofq5/wAE4PiD+zfqHia5+FEDrFb/ANizW+uapJA0F9HOsRAbLLhW+XaMZHBGWwwbuPin8I9Lsp7m0h8XaX4jvU3i2vII/KmuU7bwBtD4ODjglTjtkHKCkrHwc/g670zV7uO7jIiMxAmY84+nvXBeNPAOoskk/hy9jVJAGuY7gkBeO2O3/wCr0NAR5XY8J1vRPE+noLe5eOeJY/3kkABXvkA9jXGpp94pDzRuQTkZPAoEJLfy6QWuWXzIUTDoI8/X3zxUFheaVreseH7ZI4ktdb1q2t4oYYfky8gEm/PIwobjtTsNs/sr/ZM8L+E/hh+x7pKeH/FOnD4gzyT28ml63onnw6kWMn2ZDECGby1eLeQdpw4PbP5i/HXQZoPEt1r/AIk0/wAPaXrqt5d5HoZVFmJAH7tck42oASSeFBPOKVrB0sfD3iK60m41Rln0WCU27/6DPPIGKfT8gfwFVrTQ7qWSS8tLzTYWTBMEtztYewB6/wD1qBXs7HVWeq3EUTQ3VvbKACBcIgZyfQ9yP896ZcTou0Km8ycFG6kY7/nTAyZ/D5nmlnhSWa34aQoQu0nrn/PFcpe2l1YpP9iuMl0O0MnDEDp/nFPYbaLOlozwqLuYyTghmELnahPYeo6813miXc/mxhLeXyohnMr5xx1YenoPpTSsjn62PTbK7jmjKFU8xem2PAP5Cuj8ORy3eoCSw1pdMuYSUkNvYieVSegXIwD788A12xXuoR9reG/iH4303RLdZriLW/DNrbmOfV9TshFfpcdiu3CkNjLcfKx/2jXnHinx+VuXv5pgzHPlrK/UY7/55zXdh4c0jzsWko3PF9T+M2qLZ3ypMLeKPeXKzABiB0r81fGt7pnjHxVqVzdB0uGuDuuFuPl6kcYOeo79sdcEV6Uo8qujzYS97QrW3gNCszSBZkI3OJCELL2JP5fX8a3pfhdYfZI4Y7K3MMsmTLbHHp+PYViua+hvKS2Og8PfDK6sLqCLT5ruSAKBLDncsaDnqTx1x/kY9hijvNKRtNijnjVVBYywMQuehJ9OevSvQo+6cFX3vUz5PDWvAx6nFrTWExfjyOV2+449D/nGPqj4WX3jC5gt7O9fwhq+mQWqpcXMumOmpN2BBVwmcrknb2Prmu+HwJ2OecV12Pcb/wAKPepmxtjBNswvlzBecAgY6np2rNa31fTILaPUIryJ0cjzZMoMdeCSD6fn+XR8TSOPbcztQ1e4vXRg/Fu6kqTxJj1/z+tesal+0Xr9hZafNdaJqWtW2nWi232bTrdZspjGHDcBexPTB5B5rza8YuV2duHbcbLc8jj8I+CfjdZ31/pLrpfjL+0DCNJaArBIxKny0LLnKk4yOuMcFRn+dn9qq0/aU1D9p7Xfgn4N+IfxA0Pw/wCE7iFdYh0rxLeQxQyFIiyIsTBR8zk9O/A9NKbba7dfuPRoz3vul/X4GF8UfjH+0P4C8Nah4A1TWde0LT59PCaXqkeoS+ZNjtu3kq2M85BPXOc4yfhR46/am+FvgzUvG2vaj4q8Q2N7phTSvB1nr7wPZ2kh+W/v2X51Q4KiE5UhgWGCAOuhRlZt7MuEow0sZXw/+Lv7U/xa8d2snhvxB4th0Twq8c8PhLwfqrqmoShifs7xMQGzjGQAVIO3Lfd734zftKftE+L5r6zm0zWvhn4kcvJqZuNLbNpHuxu3hmAUk5BJHPHB5FSpSUlZ7b/M65fBt1NzxtB+1nptj4X8Iz3HjTwL4P8AGOh2xtfGXigXs13rDmMGVo1lCrbMSWKoAPkwykglh0+u/sx/G/QfCfh7wNb6nr1p4G8XanaG70sRF7u91G8+Q3Mm0+YoKBe2AqjHBBpqnpZq71JqLmmradCX4x/sA/FT4YeEvCumeFfEyT6T4qjFu+meHraVpUmB+dpJBIS+F3DAVQBkcLhqcv7Avi7wJ8O4/EXhi/ksdagw19oer+IVtGvgR8wViyorYzw5VcDGV4J5YwhWpu63un6LqK70S2bLGv8AwI8M/C7wh4s8dSa3az6joui29xrUcF556CSVgBFHNu+fDcE4A44JAGfgLUvEOm+LYZpdNsSsC3RKTqNuG/uj8/w/A15lWm7a72PRhNPYo6QpZ3RQcQP849TXX6V4eiuNRj2WNyfMl3FomJAJ9/8APFePVin8zrp7n1Jofh6zW1jglt8O4A/eLyPp+X517T4d0+30eO2WyZTwAzMOc14mLquMXY9XDUm5+R6Lp8sD3IMIG4HoT0Pv/nrmu0tJH8+EblMhYAAivlMROz9WfUYelGMNEdjbSlJFgCHayDc6LwP85rrdH1J7F4jarud32lSxy31rgre8+U3gmmmj6T8IeMGtoord58TLIAdjevavpnw14tmkgWOWZfKQDdGCckdhivI9nzTuePXouM2e42OppcaclxEy5MYG1WwFz/nrWajf2vf29kwkkinuESRI32cHjjjryfXr0rppvliRTTjqfk5+1DZWWl/G3xzYW0YRze2p3KFXev2dQDx1J2sfr+deO6PB5UbTTScSsPlx2yf1rspTfstfM+nopypRNnV52TR7+3jbDPbucucr0J/OvwA/aB1O5u/ih4luI4/PFqI4HUD5RIuR0/zyK+kyhJR17niZ4+SUUcp8BPDN98SPjf8ACPwesHnR618RLEXhlIA8mJ97DB9WVV+pxxX9JH/BY/xzbeD/ANjrw/8ADXR7tLDVPGd7DYfZbNNivARufcB/EAM44zvY19FNNS5T5ZpvU/lOsrJ7OztYVbf9miClQvPAxmrbFww3Btxx8vTA9x/npXtcrXQ5nuN2n5+H3cHIH8qqSbdrKCRn/loDgD39cda0Wu4j0r4JeE/+E6+LPgHwIy3LDX/EMcVzJGxBMKgs/bPIUgH1Oe1f15f8FCv2e/gb8Cf2B9L8U3XhHw/4eh8N24lxYaZHHcG0lzHZxhyucvLJFkknGc4zkNwVY8rDVn8ZyXMs0Ilm8xPNmkwsoxsj3HYGHUHbj6U5kSQDGXPHKtxn/P8AKuuSsrDWohwAqEfKhJziozKYg5H+s6j5c4/D8KIvm0Yan33+w/8Asba/+1tH8QNcsxPFpPgfTP8AiUypYeZFeajCwN3GJAQUeISWZHb97nBxivn7wHrVp8H/AI1eJPDXxD+26jdaR4nuLDxLrAvPMuJTE7I772J+fsG5A2qcYwBhNvnszZp8uhN+0b4wn1bWbaDR9cu9b8PSWwNrdXJyyqD8gkxwGwASPXOMjBr5gibaw3tuBz91cd62g0gbvE9ja5+1/DPUrKURSpb6nF9ji2DcpK8/n8p57j3rxuNGi6qQFOCO/FRBct3/AFuRbYfLIVQthjjtX3j/AME+Va5+NOjqs8UEi3cLF5B91N/X6DBPHpSqRXJdkxWpn/8ABSu1ab9qzxrBMbqOafSrBcuCp2RvN8qnup4OexOOo4+HIo44owiKPKHYJxn1qY8qS7/1YWxaEzMnltgx/wB0rxj/ACKVnhAH3hImNvlthRjoCPatIu0B9BbKaWbVdHijdDNJrFuiSSAts+ccn0xj/wDVmv63finp9vp3/BI7x5DPen/TfDM5dpHI2oIFixjvhT+ePQVzOnYcd7H8jGiS3V3pmnS3bNJPPaIZXZuoxxx64/zxVmW0hdzlXLIc8tkL+FdShGUbMmLTgSKixqFIDKHzk4z/AJ4qy9w5UqFDowAcSLuyK15YvQLkul3dvBd/ariytro2se4ebCDtC8ggEdiB+X5f2b/DJj4A/wCCUAt7C28iKx+HEpaxVdhkcWuEznqTGFAz269a5K9NPcSumfxcW01s00psLVbOxkuJbi0tFO4QpK5cRjPOEBVRnngc1oKwZyQoOMH5ePT8ulb2tHXy/Qmz5iEB92cE5P8Ad6j/ACKj8yUsVXaMccqPlq5Ri1oi7tM+vv2B7A3H7QentKsTvKQpeGPDLEzIDg+/y+/yiv2+/wCC1trPa/scfAvS5ZILjZ4tiu54xDy1s6yxomO/J6c5Oa5q+k7jp7WZ/MnJFLFK0aOqRIi4RV4APYDt/wDXqZWzkbHIA4JbOaqSUmiTF1WBJbeYhmjmjQssgbuOnH/6q/pR/wCCFPhbUrPRL3xre24t9PtLVxqV1dx4ykZzKw684A59BipqRSjcqPxH5I/8FLPFUfi39tv4uy2km+28ORW2k7W5KtHLLKoHp8twn5mviO2uZIA6KBjacoQKqCVtRWI55GnY7iFXA3DI5H+cUy2hCuu3Lqzj5N/5E+9RTcZxS6mnNaJR1JbXS7HU9WhSH7XPE8UjpxLIsgwwDemD074xxxX9d/7G+ixfskf8E4rbUb5ksJJ9CvHv5ryQeYbm5Mk0yMSBlQZJox/s8c9ayqU4qz8yo30P5P8AxprMHxA8d+JPGOowC/8A7d1e6us3iLNGzyylsDcCQQMjsOcdhjmovDmhO73BsrcTLINghiCbcHgADAB4HI9e1TydtypbnRXs95fW0NnJeXa28UiskKykAbcYIA75Htj9a3PA0ut+IPih4L0Hw/8A21d6pdazB5k+kXbxXU2HAMW5CNxfIGT0PP8AtDf2b5Lhof0gftW/GDVfgX+xj4gi067ay1ttFttG0nUnZvK+3uiW8rkEAECe5Bzj7qNjAGB/OTovxF+Jun2C2EvxG8X5miZLhrTxBPGnzDJVBu+RefurgY6DtXNSV5kWRd0f4s/E3wZdWN/4I8ZeKtL1O1dlGpWOubbqFc8mLzUkXnnIG0HjJ9P19/4J7eNPHFxZ+PfiD478c+J/EN/FeGdta8Y69LeTz2EKGSWYszERu2cHb/DEfUAVOmo/gUfmv8eP2tf2g/ih4r8YTH42ePofDOt67qD2fhiDUdtvDp0k8nkRAkFz+5K5ycZOMAV8lWNtHYowgPy5LDjgknn8c5raKcE/Qt2ZovqeopBLFbardWZvLV7USRXLLtjYfMFwQVyOuDzzX6yf8En0mvfi34W8Mgqlhaa1bG8VCfngYrGucfVevp24w6kXGLvtYhq0j2j/AILmeGW0v4++CBcwRzw6p4bbbFqUJkiwrFQwTOM4SP8AIDtx+KcNmEgEdobayEYLKLa22KPYKCB3rLle47aXGT6Dp9zE8d3carcfaZFeeBdSeO33KflbylIBYYPzcnJ68V31p4k8RQ6Smhaf4u8aeHNMQoDYeHvFNzYwSBPu70jYBsZOM5xk4xzSalLbp+YjobD4r/F/RUEGjfFnx1p9koAMcPiCdTge4cc9OeSa+/P+Cenx6+IGqftE+GNB8YeKPE/iC8vZyumardeJbqbMm3925DSEK4Zf4fQHPZZa1ugvZM/or/4L+ftU/H74J6N+zZ44+FHiTW/DdlrejX8mp6xol4YLyeS5jtXKowIYcRxjPBBcDIzlfwi0r/gtz+374X8P32gWfxlu5otUs0hN54ojk1G5tIguCsOJEjUHPUqWOPvYzWSpOTN9VHQ9c/ZC/wCCu3in4O+M/EHjnxV4G0DxV4+16EnXfEcli6nX2QOV84u+I5AZJeWLKNzEL/BXxR+018YLf9ob4xeMvjRH4R0jwXfeNp0l1XQNCujNaiZBjzVJVfnI4Y4BOATk5J569KVOdmehgZS9uvU8Aii2EKCzHdzk5xmlAAIOTtBP+TXmVFG57sN7Eybuw79c4p+TjpjB646VmaB93AA6HqaOGz14PIU4NBV9Rc44zn6Gockk9fypFRlaViPpnv1qLduI5Oe2RQaWE3fKy4+vFUiCCxzweBx3zQVsmxvmc7AN2cgilCkrkgc8HjBzTtY5iCSTapAHJ4BPtUfm784VlzgZU/1qmmg2BWZVGQUXPUjJqlk72yT1AHGM04fEBWb77Ljk98UDcuRkdeoH6VoBRnZ2YqigLjOcf59q+gf2eEiPjC2F0UMHnLu8wfKD6n8qqPxImd1DQ/ST4+6x4m+GWjR3nh/UvsmpefEwks4/MC25XdhOcHcGGT3yee9eL+Dvif4w8WvZaposXiNJWnB1dpoCI2YA7sMRgjGeBzzjjrXerKjfuPKMZPLM4o4lO3JJP7mr9/yPd/EHiCC501JJ4Sl0PvQNGV5AAzjuK+Zdbu7i5upNx+R+euQK+ZnS5a/Ku5/qVgc4hnORUcTF3U4p3+S8l+RxV4zFWwwzx94c9a+3/wBkrxLaGJdJSZkuYXMc0TDGQVx6c/rXqYD3aiPNrO10fV+vWaeT9xkBwykr3xmvCNdheLzlYdM/Pjp35r0MVzJMUNEeV3oDSPkqXUj5iOAawZ1+SQgrkg447V4OIdz06PNF2GwMyYQnAb7/AD/nFSbsAYVs89e9fO1Yvm+Z6EJXaL8TtJtUDOMDA/n+lb0KKqAAHjGSSa86e1juXwpGkgI53D5T6Vp79oQqDtHOVPXisdh7F6AsDuzyOzLmryS7C2MkgfKAep9KcdES5crPB/i5MBDF8rHap+UDqSa+bbaRmdthG3ocdB/nFXT3PJxMrzN6EISpDKGB7jrWlGvzF1ByQMnPpWhzcyjuaUHzepXd+P8AnitCKZOQCfQ89OaB81rN7FtH3EYHKdQTV5Gz8oBGAM5FN6KwqcnEkzkbSzDBAOD0pQ24Hec4PTHaqSaVzVyco3RPFIydCcDHX07ZrWt8tzjcR97njFT0N6TkmaBlCsdhB6EFeK39K1z7NIpY/cwOvX6VzVU2z2sMeqaL4jRDCHkDKxwBu6cd69XtfJuUDQndxkfL1z7VxyjbQ9ijPmViRrV+N2V+fg4phULjqW3ev6VhM74NJWHKzLgEfLnn5elPYjgAF2Po/esjTlb2LltFPcY8uMljx93v6V1tppk6rHIQUKcyK3HQZwPesZWjIGnE11RCN7jYuMbCPQ4q2+sQWqhI0LybQNiNhsii3QF2M9WvdVlBTeFB+6z9K6uw8O2NoFur5jK+P9SFzlvQf5/lRbUmTai7HQnxO6QC1to0s1gIz5Z5x/kH/JqI6zql5GFt0l6jczLnd/Wpk76GB0el+HL3UHGd8hdAChXGPb/PrXIeNPhvp6wXF00q20y5JVmAzjrj/P8ASvmc8w/t6V+p+c+IORxzfKm18cdv6ukfNdxA1jdiMN5myTkgjnH9Knl4jS4YkMDjZmvzyrS9nNo/mdxnSbhLdGHqO3cu0gjByNvQ1xeo/LICAfQqe1YR03HKNjFkJRyWOF42hhnn6fjUtuc4OSmWI/eHOMU3fYgu7dyg4IGT83arCjLcc5A3AHkUtpAJtZWXJXcDwMc1diUjaM555yKqSswLewsSAS3yjOD27Chl3D7ykjqO+O1JaCSa0Kvl7m5IyrcnBwK0LNSrkOvDHk7eo9qEub5FHSbE2BeSc9V70wNkcjlTyPUUnrYxkvf1KLck/LhgxwCO/wDkVWlCqg+8DnG5m4NNOw4zcSiIyz4XcUB6/wD16NgG8HOSew5HNO1hyldmfcgLwQSoPIxWHKQckE8dR7UmrBDsQ7dwGFY7SfvLz+H604PtDkAbgvPbNWvhHe0yFmJ2MeRk5AHIxURw275cY4B/rW0n0HJ6MeDtILjPYqDjIFXICC42Arns/OKRD8y0GZXHG3DCrsb7c/eI6dOlUlZkWtuO3EEAjr14/wA+lJIpjUkg4PrV05aAY94xIwuRxnGMnFZDfLu3Bs+1UPYcrFdvyk88c4NWlaQnBXHQnjtT1Eyddu1sDDKcZPTNVXiLLkZZhnrWlNWumCV3YhkhxgHP54P4VnMWZjwfkHAJrZICKSQOTgAnAHBqMjcAFHOefl61NugEcybWHHoSV96jI74PBPU0WuAsRG4DJOT1z0+lXVkXaDwSO3p70bIRo27fKeOOoya105VcAjB/hpBqth23huChAwpPSrcW6PO7K88lj0quhMnyolxv3BQMcDrR82cBc88bRUkW5WTsAcLk5Y8j/CpVUbcAjjuMinuTbqULv5h0+UDt3PSsSTJyCTn1x/D61cbbCK7K7Y45UnHPWq8nyryuMf3z39K1+ECLaeG/vHHIpHQr98cZ7j+dVHQioV1TD4J6En7vr/Wr8a7ByecEe4Na25XZmbL0C4YEONvI6Vo7SFLJnk9celVe4hhGOcZwOMis27YnOV2sAOQe1DWyFLWJxmqfvIXUEKMkdOa8T1I7ZnOQ2GOTW0VYxk3HUj8OgPqwdQzAJ93r+Ve2W0eEXedje65x/nNVKymc2+ptQKSFYudoJ6d/84ou7OK6iCyLlT6r/SiSvoVucXd6IlrIfKJwxPyk9KzPIdS3BJX+FTjFLpcS0ZpWy+X95eQP7tdLZqeGK8NxtNVsrm9rFwnKgsCU5FZF9kLgKyjnBbtWfW4HIXMgRyI13jcQx21mmQO20nAyBjb/AJ9Kb0aQDEBXcQDk5wCP8+lNUkPt3bTtG3K8EmlLQpWReiLPnI2kEDdS4AIVic7/AJdpxj8qxkjVaolkBxkBtqYywP8An0pYtx3bgeeOn5U7XGPVsMx3LuAA6dK0YmCgnJ596a0AuxKWBGDtzQSFdcqdwYYIHT61IFSReo3cZ545BqiWw53AqVUYGehppXlYCHcyseR8xHbmlxjJIB578ChaPUCKTlmUY2qoLHHf0pgUMMlT64Jq4ICF8kEMwAzjkdRWRLKBkH72cc/59q376ESk0ygOWOBhkJz7U+NuTjPHcmqteKJk7osIM4JJOTwM1KqsGHBIyeM0Tjo0C2NWNQygBgDkdf8APvU0cW0ghuTjt1/wrKKaZA5lVMBjgbu1K2wYLAMMYHOKJe9sNldlAwyj5R3I4oxkjIPI7ioT5m/Icdx8Ub4JBJHTHc1deLIGGBY47/StHJRkrE2abuTx4C7c/TJ6UTBQp69KUo7MCi4ZRjJ6D5sdD71QlHJXPy7R3pQSTaB6GbIckgHB6AZyagYEJuA6HnI610RilK6MJyUVdDlO3aV+8xxyMVyPjdd+k3PIBEZHK98V6uWU2sVF+Z5Obz/2OSPjdVdpnDk/Kx3ZPUZr0nw/IAbbPPOMg1+wwlzQTR+JYmF6zPYdFmxkMDgjC5PSvbPBNsizx3D52+YAQRxUSl7rRwThd2Pvv4ZorwQDG5MAgrz0r7A8PQrJBGxkB2ABQB0r5fFv97c5amjPQtPikDhQTtQc7T8ufxrdjiyY9n3VY7zivMmrxKjoTb5GdkJAUHADcY96inVog24h8Acg8CsbFbE1mrhWlwNp4O5c8VJ5io4IIXd0B5zSExhVB83bJPJ49OKrSJuX+6WbsO1NrmjYERRRNkLsw5OMHvWtHxnk9AMdzWDVmNaKxZdlMY+X5/75PWstZmEhDL8xIBb0qLWaQ1ZIuyozbVyWc55PQVGIpAnJPytlh2607WKjJrYQNPvVUADFsgY6mpyFRWLtnAGWHGPalY0vrYgZC+GyNo9CKjz8uCdx/ugVpDSQFEsS5VQdoHOT0PtQfUHqRyTWqaTswAxFXXY3yHgkdfpWzbqvyuQd2cLjmpVnEC2sa5BCqVAO32NW4s7FDMxiY8kDB59aqK9y72AZIpORGNuT1A4p0cBUB+Mr2Wk/NDW4RhkYFwSu7gYyCP8AJrcjkziOM49TjtW8E7oQ7cAQOT82GwfT/wDVR97LDKk56nNNq6sBUkUL5hABdU54/mPwp9uvys5G3zW+UZ5Jqxl5MrncRgY4x0FTtk4Oex27RUarYRHJIqbd+Apbjnqaj/1uGVzjBGCOKezAmaItwGIPtzUcQMBQsWyjEMq9fY1nUTk7IZ+iUsL52kupHKtzjp3/AMaI2wSGZRxk8Y/EV9WfLvRlooQQ2RtyOvt604YJIz97gYHSmIb9xeCQ3UL61Ez9UAbP0xxTuA5cPtCsckdz3qXaw2kgsN3ORjNOKuBKBgNyNxzuGecU0rliSxyAMgDkD/IqZLdIBPlIUHbtOeGPIpQhUqd2DnG09cCle7GSKG6YDMv3ielWGjUxjA55xine2xPQaGPXI2/kTipsbgpLfMRxtHX6flTEu5Oy7QACee+MYqrJGAxcHOBjnOAaNmWrbDGBOQFI4GOeGpUyu0MclSPujGBSJ6jfL3Zwer8kDnFT7Wj3c9h36GmlYGNP3gmCW2jnH9KkyBkN8u1vmOKRV3cUFeRu4Dd+tM6MQQdx5baccfShK41bYRerbgRz0NJtCqzluMnkDpQYaykNUbicjYvbAxTSdjNkNu2jIB6U2rCluPVXb7vQEZAHNSRqysB82CTxSC9kS7SCF3jacYA9alwAF+bPzdSeAKQbbkGwbwMlTuOcjipl4PU9TgZ7/wCRT6CHCI5+UgADvyTUqkLtXjjHOetAEbAhmwCVznco7+lOVhwoyu09xQGlhsmFwV+9kfdNU3jLAEE4yQSSfzpCLUY2qCASzE9RUEkzow4BJUDJHpTHYN27ByVww+Vj+FSbhlmGcqRux/hSCxKMHJ5/PFRA7XJcHqeWPHFACn51J2npxhajkO1iWXj09adyifKbCU3Kcc5HaqgbLnAL8j7vrUzdoEk8LlgwYev8PXnpTmBZDsXaSflyepHpisVuIlgw2BgjcMdM9/SkaHyQzBxvIPDAj9KqKYxnlSSqqljkchh0pAHYlXwCABnGB9cURdgZYHyAAEvyeMfpU0cWcEkjYvOT19q6IrWwMytTu7eKBsow4I5Oc8V4V4n1yVt3lgFcncSRxxXrYGn7SVhbHimsyvLIJI5BITnc2fvH2rl5pVXEW0gZOCx6Z68/hX1NGLic8pJROfnVW8zZu2DIX5v60q529DkDnjk16lPRHPsIj7M7lz0xuHX6U0/vA7IemCOOOK6o2sKUeaQ5M71GCGx8u48U9S4BJPysxGxV5wPT8QKcdyJRSJArbW3K/J59uacEAcDnDY2jHIOOfrRsTbl0JwyIpUAlRkPk9BSqVJORxgd+aE0jSCSWhJs2EcHj9f8AOKUMpYIm734yR68+tCs2U0mrMY+2PLKS+0DPXAqvJNtQFchOoZTyG+tbvuVS00Plj4w2kNzrUDxWrrFJaBZj0BkHfPuMf/Xrw+LwjBHKTBZhfMz8yMePT/P8qJL3T06La0RqW3hMJ5sUypjqmP6mujstHgtoo44k8uKIHZk5zXC016HQm72Ztx24t1ADAn+M461478T3ibTJNiOJkzv2rjPWsqi01Oqi9T8v/Hl1tvrlYYf3ock5fOfw+teU3s3nRymUugC/MgPYdvb/APVXmy+I+ipaRTKlndyYaOBxhhhYwOT/AJ/pXQaXrNyrtC6NHFEw5ccn8/wrGokdG+iOlkkFzCSx2R9GO7/PtXI3uoJas0SAlA/ykgdaykmo3Kh8ZmSarHIIWETrKgxMN2On+TW7pF6jxkoxLo2QvfNY8rRXPqaq6xJI628ie4cnIH/6sVLLvmVDG2zytwBQdScZ59OKcWosuM1crRafPICsz53cOMnJ/Ktm0sPJwoEixgcfN2rnUW27HRF2ijqbXS/NyoYb3GF+bvWDrNmllAUltrm5OT+9t2+7jt9fx/LFVCHNOzMZyUWanhvV7Nbd/sc7Fo2HmpdRMki5GQSCP84PpXZrfPd2shiZBMBiNwmRkDocdv6VfUyc1yux43q2qJpZum1t40mXcyNt4Y4OBz+P+eK+K/i940s7O3vZ4r6KMxCQxsJMY4Pv+Oa0px5pmMqnLufCx+JWth5JnvnuIgx2Opyd2T/hX2j8Bfi5p2q2droerOkEqTELcOQo+n09vyHWuipS925NCv759jpAkDyGNhLC4BtplbIP0/8A11Na6g8DtC5LcYxXg143nbsfQwlzanT2d6mB5bAZ55NasNzl1G7nPO6uGpF2dzqhJS3NqGfILFucdRxj/OKmhuX5WRiWz8px2rzqiSO2nsakM7L82Wfb0bH8q1LbUPNQkCQkt0z0rnkkndLQ1tZnUWl9JGY285lxyox19jXc6Z4gJ2qkhVmYk4AIH51y1YpOxva52Fl4ndH3ySF3hUBSMZxXTWniyNthklkZGb5VRfu+5rz5xa0KjLkZ3+lax9ojTMhXy8Dnj866aPW3iZUY4RDjIbrWHLymkZOT8jRTWJXaIwSLtV/nbbnnsDXUxan9phU71SRW5GcGlGPKN9TsLHV44oEid+UHLbuRWxBrqRP5JkYtjIfpt49q6oR5mclRtKxHqfiCNUEm799GB97nd2/z0rS8RaToXjfStDWexvbN7N1e8v4IGIO4gdcHAOV5/HHGa+34clywkuh+c8SwtXi15nyn8Yfhd8S9O0uTx5+z3rEtl488EX8V7BoF4olg1OBD89uUYgNuXja3DZ25VtjD3r9nz45/Dv8Aah0i21G9sD4D+J3h1xa+O/Bd1KUliuRkb0DAFkdlbBx2wwDqRX1tPc+VqKyPcPHWiNP4fn8Oajbm70faVEMqK4Y4/wB0/wB4/wDfXvX5zSfCSy+A+r3PxM8AeNtf0UJfq+oaJM4OnKn/AE0izgx4+U56LkcDGOiC1Oaasz7W+LXwU+FX7XPwJ0+LxNpumatZa5p/lyTwFGawvkUZCSZ4AYhlYHepIPUc/nHJ8I/FH7NlgngPw9L4oTwf4cUppcN3Ld3FtNbFiyFWfcDjcMFflx0AHA2Mz5g8U/HhPHtt45+Hmp6LJF4ksdElurJCmI75ljcLEC38bYK4YANng53Cvxb1v9mnxB43ub3UfBet2UF5FPIzaNqttLaTKCxIjYMvDr098Hv01pSs2gPrz9i34ieMPhV4qs/AviAz6fdRzbDdB22Bh39xgDkdhnjBA/pk0n4jaq2hwaRcWcOqpHYwsuqXUxZ8MoPlx46cc5zj9ayqxcX5geg/DH4b6Tr/AIittQtbBTdzv5n2eImaSLGAfmIJI9j2x14FfEn/AAUS8KSaZ4C8faUbj7Hd3Xh29GmXLttbz2QmNh9C2f8A9YyoyUtAPAP+CbbwX1hpzRta372l0v2yGRQZXwgXJXv80Z55Gd3Y8/06eBSsNrbyWqS/YzCmIiMYKjBB/HP5ms5SujOo0j1SSUgc/L/F8x6CoPNC4Yg/Lz1/nWZi0uYniKzEbm43csD2r8dv+Cg0kDfGTwjqcUMsVsuuNGfM7KNib8e5Vj64IoG3ofrd8IXFx8NfDl2r+b5mnRqQB/EoHNdydqliFYALncT1oMpWT1FUrgEKx5GeP8+9CjBOCTwM5J5oIk2ixHti5y/U8Bufwrxf4rprMenz3mkmNbnaSglhD8gMcEHg8ZHv+NA7JtH4J/FH9ojxP4v+Jlx8PfEtlo2jaJpmjfaIr+000QHzC2QZcD5uMYAxjB4JyB8i+I/ibqfh7xpr+jaPrsz6HD5S2l/Yloopy8YMyjnnazMp4wdpwTQdKVonz14q8QQXjTW+miWOS5nJvLhJMHcO549Sf8e9VtB1q6sLCawnga9aaIqLm5bLrknkHntj/wDVkUyuWxofA+Gw8FfGGx12zgWBdSJF55QC5xgMDjnncOvoPbH6jeOodDvdOlvvD01x5rqHnadMMvqc5weAPy9s0uonqnY+SdR+021zNFKyyxuAYpVbLFu4+o/LpVKeL7NavIt6A247opELZB7Kf89/amKMWeb6vYxMzyuYyMHKkYHX/P5V5Fqltaws0f2UxRLJ/G3bPGPb+lIF1OVP9nNIA4RkLYeLdyVH9eK1tB8AaA2uaHrFsLKz1631+2mtYo0kaWZVIJB3Ptx07E4B9qadmC916n9JXjCfw7rXwI+FOh3VlFd6wnhW8mnsbcsht0ckeZI4ICl8KFGdx2g471+S3iLRINFnvreGOW22XDlImuWfYCcgAsc4/wDrelGlhapXPGNTjN1PCZ7me2EMgd9jlfk/wOT/AJHG1C0RiFzcicIyZgbcUyD3IIz0559aCrW0LdrqtjaurMsxWOT/AFbyYJ+noauf2pvIMO+RGb/Vhslcn3+p/KkSV7zVL1RIys8ECRjcr4yG7n/9dbGmXel3Ntm6vQmfursyzfSmiJbWOT1i8htrl5LadjbgnZMVwAB2Pv0z6H9O28N+IrNraFtSdLaWYslveGT93IV6gkdx1x3HPWtYx0Isz2TRdO+2xi604peqnzfZ1m+dh/s/Xt7/AIV9O/CzVtCEaedC1vcwEKYHsv3iLjopIxg9c9sHPfPRTtysym7anpPjy5vJdNkGhpHqH7tBLDFcBUPb6ZwD9ePXNfFXiLw5r3iHU4mku7rT2SX5rGObcAc9z07f5PT06FnDQ83Eq+pn/FrwrpHhH4YahqF+sx1H7M/lCO4O88cHHbqefp2HP5JWLa3LJc6w9w8EM024WiplsgnOT68dP8jv5uaOh50YuMz2PR/G15a2JhureadWCqNwyU57D8a9P8N+I7zU5rYwqxRvu20p2fTtnP8AWpirVL9DWep6bd6hNAViiTXrRlTM/wBiX5X9AD6g5/P2rd8K/FHUdPtGtRqk0VxA5wmpWqCRlI6uHUjBGeM4yD9K7aWpzun7h31v8QlskW8vtOsp1DjEKwIFkx2UKOK77RPjX4dluP7Ui0QaWLdNjWsCbVZhwSRgc8fjjn0rqjJ8ljjlzQT7H0P4J+JOieLtKL6TMz6zDJiWxabaVb0XPXOCPrx2rm/F3xm8l30zU9MuDMs3lGWdDjPcg+vJPX1/2q7ObVPvY5uW5l2l8JlSdVYpN97K9ufX6V9S/BLwR4b+IGk6zqnirxPpnhvQNOhmWab7bGtwro2xtw5POCFUjn33AHz6/LF6nbQTaf3fM6Lwv8GtC8J6honjKbVH+xwR31zaSzafJb3dx5DYtA0QBiUvujJLEfdJC9MflL+2HFp/wo+KM/xmh8MeHb2bxIxufFXiq50CB3gKiMkNKyFtgEYLc44GeFyNMJ8Tt/Wv/APR5eWVj8uP2iv2z/hF45jtLvxT4V0zxPb+FtdElpDoM6W0uI2OfmBdccE4I+8Mkrya+3Phf+3j8PPCHwqg/wCET8EwabpviLTc3FhrafazP8rIVfdGvGMgjjGOg/i9JL2kXFr3f6/yJldNf10PGP2UP2rfgh8OfjULXTfhFqHifXPGHiqOd9QsZ2tNO0xpJHWKJk2OPLQzMuSQMAZ4DEenftVftyfA/SfjE/xR1RNLsNe0m9aO0sPCuj2730SYRSJJQwwCYw3zNjIySOSM6kJyqwk3/wAHc6IczSv10+47f43f8FH/AAJrXhHQpJZfD2qXv9mpcrZ6hpUd1dW9wW3R+ZG4byiGxy5UDH/Aj8h+Lv2yfiP8UdL0zT9L0671vxTpuoreWl74cm2yAxq4wrlipOJWGEABJ4AJNaxjOd0+jNOb2cLvueW+JPjD+038b5dF0DTI/Eenw6GWa7We6lhmmmJwC4A3SEEdxtBHTd81OtPF/wC0j4k0fV/AbQ3T3GhW7vdTanM+DtyAwfdtHXGcgZOBzkVySgqaab1RHtOW2m2pw/jXQfH1r+zt8SNC+IepDS9f1h4prW3t7t3ZraJmaMnPKkuVOOSFUdCQF+WvA9tY6R4S07T47fbELGNiXX5y+0YJHrzXnYqMXC/4/wBdjvoyk9eiOk8NLB9qZftMU8nJlRYsfh9RgV7R4cilgnVojtYuCFK8c9P5183iZOMD1aEdT3y0CQwRyN87gZIUDrj3rqNM1WI8ZePYwG0qMn6frXy+Nqe9a59Jg4K22p2VvfwK0Zt0LNJIRJtHOB/n9a7jSbhpMSLNtIGFL14NaUXserTUonR22qHLqzMXOP3noPWunsdRSUFoiSU9Pb/69cE5wWp0xjK9ludfo+uTW11aljskBw5YgAYPHH4da+nvA/i95RGoV5XdxmXrle5H4VwS5ebQwr01uj7A0PUIG0uGaW5S2VwAVkOB7/5+tWLu+l08wyWSPJ95oLpW+6ccemR09e3Wld2OGMbaH5ZfHCa6vPG2qX11c/abue9LTyyrmR8DHJ/z0NeZWE4+aIAFwc7WbPPYZPT/AOvXbDWKPcw81GAmq6omnWrXV+oEduCZlXHC+/PpmvPvhp+wF+x5+1v4j1hLX4zeIvBvjjxEjzrp8+rILGK8LYeNMIGILE4VnBHTJC7a+lyyUYQuzws6vOoj6O+CH/BDDx18BPiLpvxDs/FnhfxHoen6zBNpPiaKR7pVSOZXH3csjBkUlVUjgZcDAT5O/wCC2Xwq/aX1n4meE/Cul/Dfxl4q8M+B/DEE8Hivwb4Mubu0ubtzIHknSFX8tvJWIYyQcHBznb9LTn7SadvkfPS91WP59JrXV9BKWPiWEafqEZKzx3p+ySBwTlTBNtkDDHdRyPfiab7PCSJXWMKoLPIcAZ/l/n3r3qfwWOOWsmVp1ki2NHa3U0THBeKLeDn9f8/llyXlgsslvdXAgaPJfzQVYL+P8/8ACnYFrc/Rn/gln8PW+In7XHgk2kUN7DosDXMxWIMqNvQRBj6vh1A7hW/D+gb/AIOF/inaeGv2cPDHwWZLW71TxP4+8OaLFFEfmGCL3zQpwSpa1CjA+/GK87E/xNBxXQ/joVmlmAd9khlcFGJHIJyMHt/h2q+0bxozNt3YwOMDj/8AVXY7RdupNlyiDYzGP5uQOmc5/wAiqZj2+e7KzxxLucA9FyMnJ/D86cdBrQ/ov/4IeanBpfhD4i6dfTXVvpd7rc/7uKUoxe7tNm4ezNtP1A9K/Fz9rT4YeINB+Nnxw8YziS48OS/FPxBG+owQMyCS3unWUlsY4ZT3HAz0xjlinGqax1R8rQypdYmilMgwNo3HoenFLgnJIOB3xgH6VpUnaJL5uhs2mp3q2z2IaRrN2Bdc8bgMA/qaz1IbeQQNpw2V9K1tfQn4dyOWMSJ94YDV9IfsmfFzw18Ivi3p/iTxZ9p/sixjV5BbzInmFZFbaS5AwQGU5PfIzjBiVlFpC80dL+2b8R9H+Lvxy1jx3oN1LdaJq1hEbDemPsu4lpIwT/DvZm+rNg45r5MZCvAYNjBIUf59KmMOWItGQq2OBzz/ABdKcvzuf9nngdKtgb/g+wiv/Fmh2t24giTUoZVkY7QWVgduffB/DNf09/tFfE3wgv8AwS91jQ7LXNK1DVW8Gyx22nR3kZZrzzMquzPUER+3PoRnGTUXqEdz+WnTLOaytorMq5WzgSNHccOR14qZhKp5BUd+OlaJdBLRgr7ick8DvUqfOAARkMeGWt1G8Rlyz09Lm8t43n+ypcTxxS3DglERnUOSB22lunNf1N/EX9tD9nJf2DLvwL4Z+JWh3viBPAYgm0WXUEW8llhtVhwIs5QuY84bnLj2zzVpAlpofyo6PYXFhp1sk6M0rjdcvnccnk8/jWkSw3ZGB6eo9vetW7emn5CHfMMKQwAGRtHP4/lTghyxRVDNxyKq/usZ9L/shfFjwZ8B/jI3xB+INpdXnhlNAMDrZMQ0Vw7g+afbarLx0JyASMH76/4Kdftn/Cr9rr4KfCfw34Avp9B/4Rm6E0UC6ibiX92kgBlxt5bzpPkYKQOcfKC2NWN9BR0Z+OlnbGCCOJ5WlMUSL5jjkkev+FWux4IHfjtT2KVitNpcepxPZu7wLNwZMev/AOo1+sf7Hf8AwUB0r9mfwXpvw/1CUQ215aPY6+0karHcxucOysOQ3HXPUnI5OSovcQj82Pjd42svib8dPjR8R9JuftFn4o8d3TRliGASAmJZAc4ZXCBgR2YDnGa8uyV4CkqzH7o/z6U03aw/iYmCQT6HBIHQCnLLsKAfd39cUlFxRdrtHWfD7R7XxH8SvAGl61Jb2vhWDxXY3XiW8uWCqbWKYO6c9MqpH+JOK/oa/by/al+Flv8AsTTfCPwX478L+IvE0OkWWdD03W4JdQLOyn7RJDGxdPMc5+YAZJ5OQThVd5ehSSsfzXaHaz21lFDOFW7CL5yoOAe/H4mtpW3koDjJxubqeen6UT9zcHoiWNWI2r/fIU/5/CvuP9gjwHpeo/FDU/H+szRRWng21Ah3uIwLiXABLHoVXJ+oHHTN1JN0WvIpdT2j/gp98a18V+Ivh58HNP1G31TwtpGiwa9rEWmMY44rjLrbQ7QTkDezc9WXdznI/KlUnlIbIRVY4Vwc+39KzoqzFbTUmtI/Nu4IG3bHmA3Be5P/AOqv1o8LX158Nf2Rvinr8chtbK88KjTYbxl2vJPeTJbAR/8AApiSe20+vF1rSYH5RXklmbdrgqSygDOPTjjNczlJM4V8Z9cZreMbQKStISSJmUkAZj5Meea/Sb/gmT8SvC3wq+MU2s+MNdtdPtoZLWdrnUJMJDBG6sR07FD78n2Biq1y7EvU+wf+CwP7RPwI/aM8XfCbWvhxrlj4qHhLQ7uGTW9H1ATRbx5KIkrLnkDziVIHLKc4XJ/FbyQgVhnaWPykkkD0Nc9NtIfNFLUnIUEDaRsT+Lrn3pYiEyWRsE9xgEitbS6C32Gyo7jJYxAkAcYyM4/pX1t+wreyaV+0/wDCy+a4jX/iexx2qqn3Sp3OX9eg4+v4RJWi7gf1Cf8ABwt4di8TfsL/ALOHid0aTW/CeseHbW0ulXDILu0kimibHqh3nPeJT/DX8aumX0OpWNpesqxpcL+5iMeCAOhI9CMHBrKnK1XlN4qyPSNFjeeNlLKegUJHjA/z/nmvR7aKeDTYFljaJEV1jLL1xjB/LH+TXLXbbO3Bq00yFjy3BBKjBX5cU1fmYZwDnGSvFeXVj1Pdg+UsFhHxgMVUFSegzSr8wZsFVAznHX2rE3IlZifmPXof5U8fNnkDaBQNIaSuDn19Kq7yGPX5e46Ypjinew4HK8/eHtUBH3ecAMc5HX2pWOpaajCyghQ3zdcYqu7Zxz06cf596ZnIgY7T1G7+6wo8xlPKsSDlcHpQjDoMl/eZKjv69Kqjgh8EdMjNEthD84BBDFee+KrO27BzhV4B96qPcCuXzwF6ZpUwxAxyDxzWwEMqIrE7l3DqQeleifDjU30zWoZI2KHIO9V54/yaqn8Qp/AfqVodn4c+MvhzSE13xFeW95pUCxNaxME8z5cAkntgDGOevtXsfh3wx4S+GuhyTRXcc6wLjy1A39MAbenf6fXgHthFqFzncep88fEDxXpWuzqdOYwzoDuTGC2WPYewrxG/fbuLE7m/2q8fF0+Wtfuf354NZi8b4e0It/w7x+5+n+ZhH7zBh83VSwzxX0X+zKDD4rExXc0d391RjOOgxU0pcr03Pv1rM/QXxPqyfNvaNPLYhI2PPtkV8++JNUjbzGAGcEfe/WuyriE0a0lc8e1C6gt2O5vmc87Tx/8AWrBk1OH5yWCIoJLvwPxryavLJno03qhbdb28Km3jeVHxtkjT5Tn0P4V0cOmTqga4X5hnGBt/DFeLXSjc9GiupaRo4sIo+fgdOlXI2Vtq7u/8JNedWid0dEaceQOSTnjFalsyoRknp6VzpEqXNFmnG65VSeh6YxSzssakg5z3B49/8+1OWjsZO9rI+ePijcs8yQhwd3KAH3+leIwRojHtkn5T65qo6SPJxFrs0ocg7gh54z1Fam7cuFyD32nArQmOkS/A2B0AwcgY71oRfNkFcZAAGOc07DcrK5ag3RyhcHaW+bI4q6rDLqGyRkHnj/PFaqK3ZlGTk9SVHXlFz05GetOZkGMDLHqAcUaqJtJ9i1bneRHkgeuen+cVc+1IE8lGG4e/X/OKy8jek+o6KTy8ncVyehNW1lJIIyu18dKidrHpUJW2Na3vpokAjkbahyGPavR/DXju6svLguAZI921jnH41ySV00erQqXPoLSdVstViQ28m0MQf3h5P09OlaslsiKcnPJOdvIrz5v3rHtU+hHa6bcXMjLHHI69OB3967nQ/ANzcMJ7pjFCqgusi4YD1wef8/SpXvLQ21Na+vfCfhDEW03F7JyrhwwU+mB+P/6hz5td+J7q4ncxsAm75Ix/n/P51lO9zSNNuQLqGo3SMhlKDaMkDGPrWxZabukWWVnYjkkk49Kz66CmlF2O+03ybeMbSuW+9S3urwxBV3mRywARR0+uaNNjLmRoaPoM+s3EEriYWayDeVJBPsD/AJ6V9F6Tonh3QrOKW4jjd0AxDG+SB2/l/nuSkoxucFao46Hm/jL4gLpiXLeHYB56NhYYGLZYevv1H+Sa+R/G/iX4g69cL5aXO2RwWBjOAQenbP6f4eRifeicVZOVBp9jik1B7W6W0uyy3bLzGx55rpXTzLYMSScg7d3G6vzvNFGFd+Z/J+fQUM5q26Mw7hRtZP4lz+FcbeDBfdl1z/CK8v7Vmea1dWMSRV3kZ2d/mNSR5XCbcrn5T70dTAvxttB4HTjB71KjZVsqW2cjYOvtRHuxDo1JPI+8x+Vm/wA/5FXIWBYKCNzdDilrew0aKBo84ySEwcDvVW5kKkhYycD+E9eKqVkhXuNjbGAw5J5AHStW0h+cMCW5HO7pSj1RXK7m3G527SpBHfNKFWPLKSeaailF3M5lOQBnyCOo5x19vrVSVCoOc9eg4z7VJkVW+UnAIw3p/OjzBtb5egGNo/zzxT80N6Ix5yctx6jpmsCfeSOWOH/hHT6/nTSY4v3hm4LhdzFkPOO1MGxeoZmLEjn/AD71pFJx1CSs2QZPmEHB29RjGDUgbcNoPfrjiqBvmFaPqSS3P8A9O1XomH8Q465xxinYXMWieQmDlWz8q9R/kVaQqAAcjJ4ycVVnHcQbCuR3LZ3Y4psgJAxkLjByM81UdBGbcqOMjnaBwMfhWNK24kAE4HUdu1aWsMRd0eCuMjqcdKvQjOCxJbjHP86NgdyV1O45J45GBimZ6nB3DOcdvwoW4LRlCb5nIBOUwc4qk2CGLZAAGCO31rpjo9QsQsmATn68UwocAk5B6cdfpUjemwsi7wo3ABCCWyeaqnsSAOw5p9CR8HzMCO56E1KFKkZHfAAFJ2A0rTqVUD8TWrnOFQ9eODTAlV2JJAOB2zyCOtXEIYLgbkXBJLfpR3JqK8CdfmTABLKxJZTwR6U/aHbZnjr8vFCJvYeN4AVSPvelTxoi7gynJx3x/nrTRBlXB+8uOcdCPwrJLBVcnILAjpxVRV3YRBIpZguDg+opJcYRcZY4HSrknETIPLwh9RnJwfWoJDtQhj3OBVIidxu3aMlWPrge1Xo+i7yAoxjC4P510vVEOxdjGcDIRc5PHNaYUKRuLBeDkN8v4VHvJiK8hyCDngnlu1Z9xkqcgDHbFaRXvCeiOF1xGRGfcFXnkDpXieokebIxHBHY8V0JNIy0aLPhQ/8AE0VmGxVztDDqc8V7fBGCgBBwDyfWnJWk0c9rq5oRDGRnDdj0/SrTqCDg9MEDPT/OahK7JsYl4QXORzu4HoPWsDAZiFXD59KrZFJWJRFjZtDY3HOV/wA+lbVsrJgDdwBjA5z/AJFTexuyZn2lgv3x94Melc7qUo8hwpbdjOAPenP4RHI+WYySzA59/wBKqTN86/eXcfmNRHXUdhrShlCggHqNx6+1W7co7gsSMEDr/n0qZe9YC4oIyoGf3npk5ppwzEEsCMfNnil9k0jpsObeoAwDnHbj/PSpVXaRuX2OB1/zip2ZautOhJjnheRzyOlXIsrjI78cdaVknqVG3U0VZmUja3HWq7LuBTLBgM7geh96LNPUhvWyKMpOA2ScN2NVZWznA+ZgAoI5NaU7KVh77EblVDEgLjnmkB3DCt3HepkrzG1YZghjycegXvT3Khdrbto7n+lXBNOwSsyjP+8QbezdxWFICcgZbD8hRzXTD3jn2ehBG33uejc8c0+NR83Ock//AKqq3NoxFxF27QP+BcVaQ9JAM8kA49KN15DLkYUN1Azj5c+1TsuACM8DvXOnKzQEr9VBygPTJ4xUTrkHrwvOGqtHK/RB0GN9wJ3J4JNJjB+b5sYwoPNZvVJdBDo3GTz/ALuD6VoKCACSzAt/B+uKJ35rWAvRruVsg4wOvpSOvVcEAgc4zWmrQGXIxRSoJDmQjle3rWY+75iFycnJAoive2IqfA7lKTHJOF47npUbDow46Zz/AJ9q6YNRkYVW+X0IpQRjBIx0+XNcD43do9LnYHeBFggHoa9fLotV0vM8TNLyw7R8oKSZGOMEk9u+e9egaJGV8lXILFuQBj8K/VaE37M/IcXFc7setaGspB46EdutfS/gHT2m+zxzAlcjvzn2rOrKXK7HmTWp96fDrTFijgQiRMqMYHOK+qvD0cEKRokhdHA5AwcCvnsRre5yVF7x6BBwIgoDKFydvHpx/wDrrcgyhKsxQNwRnj2rgklEXTQJiF5Q4Ycdf1NVGO51Qk5XnafX0rm0TZRpRSOECbGKkcnFMto/n3v68nNS1YWlx0zYDBCQrHAPrVXyG3HJKKTzuPehl21HFXZDhtz5+/n+dXIInBUcsc8knFRKKsPlSRaGBu3KT7Z5HNRbY3QOQDg9GqXElXRZTCgYU7U7Z4P+eKrmUOw2kjJ5AFTG5SaTJRhXDBSQOCM/rU86xPETs2ENwMdacfiRrbUy2PluIow3TPI6etQySbCQ5/3WJwCaXMou6AoxS7mXcvzbj93+tTmJJsxkYCj+EVUZe9uBYiiGVGQzqfv5rWijHyjAHPO4Vs7WuBfjjQvscnDH19uv6U7eUyqqpVCcfLjik4xasBWu2IZQqk8nvVpXU7Vwd5xuHrTjJPQcdy4i7UOwBWQ4zj2qVQEUhAA2clQcf561rB8sdQJY0bCsoCH0A/SoLmcxkbSOSecVcddUIiWYSP8AuwTvGJNq4IqZXETxK7NtJ+4velJXWg+hdOWTYpO1e+TxT4tyqdzl+OpFS20IJI/O5wS2fl+X0qQDaAqgjbyo7U204gIrkFs54HHP8qUuRl2IwCdqqPm6/wD6qcVeTA/RlmWNgMvIzMAwjHb6H/PSjZvLYIB2jC45OO1fTI+XARspIw+0DnmmBixJA4HtVAOZNyhQrZI4O7ke9II1B75JAwT1o1AcowQSGUZwQRip+uCV46ZxT2kNIeIyMfKWVu2c4pi/KCcD73NVFWYh2zcCQCeegPcdqaFbcqjAIPAquVOdxkmGyWxwCMinx/NtDHAyeapxTepLsTLGqg4JyfSiQHjGflHpUezWxPKiVTxnZ82M03OGXg5z90D9aLWdmKO90Nk78Ybtkdai2gsOu4EDr7cVnsXb3iQKFUMuTj0Xv+NOCk4bBGD09+mKoe5IQq5PIA9sY/Oo2QMAMkYb1x/KpsVey0FbKnAI9QfenrG2xipGeNuRyfpQS5dhm4Etkn5cc7elMkXdhjnA+6PU0dTCPulRy+SMNn1zjFSQttw8g3AHrnHSm7DluWMZAZR9cClLDoTwT2PQ96kRMiBiQTkN/EvT/PFOEbx7cnKnJwetPoAyRGEgx8qn+9yfrUwVv7ueADzQIY0irkAEsBwOtO5KFlyu0cYHOaQEStnA2n0+b1pWLcgf3fTpQMkiI+XqNp+cE9PrT3VHT5AQzH7pPXFAEJiKIUzjLHvzUJ+9jpsPHFA9mIzbcbkdh/scH6VMrAZ3A++OKYraA0gUjbndngMKeo3qxIJZc9DjFIfQeFHJAOBxwetQ/fY4+lDQrAFMZByG+bpt5FV8/vRtJOSMD1qHFtj3LeE+Xgr/ALWeDStIDklTgLw+f6VHewktSNedzAOAD0Ld/arScEB+nuvT61VmhtaXHJsOS2VBHRTyee1I0JJ2qW5PQHBzTilHcWwmxo1BKkHGBvH6/wA6o3ly8AHlD5gvLMSQMetaaoEr7HAazqM8dtMWYMzAks464P8A+qvn3XNSM5Mjq3yEqYlbB/Svq8rpXgrkS2OAeTHzSsPlkJALEY/+vz/nFZUsiSMSGJ5644x719FRjqctTsZxcSFsEBhnaBzg035Vydu5gR8vSuuMLaHNJuQKRKoCqwcseR0/z1pkYw7RsGwQSSB2roivuIlJr5FhQRkKPvc8elShA7L5/wAqs4G7GB+lOzLg7sRmf+7hk+58vXHqKVlf5dpbcT0H9KWtjfqWCPMVTkKwztXb+FOYZRWXpzlmHX1x+tWo8yJWhEVPyg5BB6g/0oEuACQyLk7gf8+1Pl10AZP+8XAOODxnnFZM8rHlwS3IHPHsMetW9AOH8R6Vbakssd3GZonUFlyVIYcZBHf+VeYf8IvHbFmUs6BuNx6Ciabjc7YS6EZ0gxkEo3lKcZyOvf8AlUMlnIeSrqqEdK5+W+hvGfQjltS23K/IHJJ24/D9K+UvjZqT28F7FbTvDIZBn5uNtc9SNkd+FlzSSPzV8Zu7XsjKWLHByR1/w6V5Vezz5j+zoWEbgz7CD8vbOa8+a10PoKWiLlvLGSCxZSByobp/nNamZgY5YkJUnDZXrj/9VY7Jmy0IbzU7i1tVhbzF3bht3YK8DrXHTvuUNI53A5xnrXNY2jK6E837NtOW+f72RyPX+VbljeGB0lHGRgLilomM6nT987b2AUbhtZufw/SunXMQUQoXXozYHFOMebQd0kWYQeP7x+9gZJNdBpmn3FwweJd64+9jgev071Lp3uZSqWnY77QdDb7TEnlSPuYMHC8Bq9a0Twlby3Bm1KyF7F5gP2XcQrZ7kjvmmqfIc1Sqk3Y37v4a6Xqkcgi8PQ6VI5zD5N60qleM4DZx0PT2+lcPc/D3+wJp0uIZmhtidghjyuCP8/8A16rlkZxxB8yfF7Q5PE1hLZJZriSNlDhCjKD3z1yP518YR/soReIi0kmqXV0VkIS1nYhQc557ZyR/nArooJR1MqtS7ueeeP8A9jvxB4W0i51Gw0D7XCinctmQzqP720H6cj26V8Lm+vfC2spgSxvaXJEio5QjB6EHGCMf57dalCcWcrlKE0fo38G/jDY+ItHs9KvJJ4bu1baXlfORn65//X7GvpxWRlDR4cSKGVs8e1eHiKLjNtLQ+kwOI5qavuaNnmVTg7f7+0dSD1FakcrrJGOhGMEntXnVKZ6cZ32OiiJABAJbAOM1pRp8xZx8oUHk9K8+tG6sjtpvmRopIAoILAgjataEU6RYlzwSPlIrgqW2OuL0NVLvfjI3rxjB6VZF2VwIyy4H0Nck0a82lixb6vLF8m7J47V0umeIpbeQEsBkckr8tZOnrcqOsT03TPFIl2xtJs4ALAY/Gu3t9fiYrC026Fl4I4JPtXJKPU3i7bHR2evJEjRsCirzuH8QPr7/AM66i01neqqp3lhwcYOKXI4sHLlZ0UWpgbAG3Nt+UK2CG9M961rfWScos2Jcg7QfzyKizctBQdkynf62Q6qJ1LDG7uVz14r3/wCHnjXWR4W1PToNasYdFuoGgewVlLvye/3hgk8Ajqf71fZ8Pe7GT9D4bit8sonA33iK+0DxDZpbRvLpl6ANWi83IYZ6K3O1wDwfw5Bryj4sfAnQtT8YaL8bfhtqLeHfiDZzbdSl0vK2us2/Cn7TGD8lwoAVj0kGCSCEevsYKyPh5P3j7K8OeJ5fEeg2T6oQlz9hRL9ZZi2ZNo3cn33f54ryTxReaJpF5NY6vZxXGnaqCiC5h3xDOSc5HHTHrj2zVHPPSTMzwfBN8OpZbHRp3svDN3cCRNKtWIiTPI4z93Bx3AHtjHpk/jjUxawqbj7VpzMDJYXMYlg29cFGyPwx60EHzx8QvA3wr+JF/Dd+I/Amg6HribhY+INGsQjZJzgxjg8gH5QOxr4o134BeGtf1HVrjSJ7qXW7GSUeVPp3lNPtOB8w4LEAHnqe+eK1pyUU7jasfFHjPwbaeDvGOmeJtWX+yobK/wDL1K/NlvVgfly+0ZXBxk+gOfUfuf8AAXwfqXin4JWHiPwdeaX4l068i3/atLfzniZBgxSAjKOuSMY5PTrzrK0Z2EfNnj/9qzU/2dPFUD6zdz+HrZ3e1TVVkMQ+0Oj7YgysuGKqzYycgHhsED82/wBq39trwv8AEDR7yxj1q+8Q6heq0cTxvvSMnJ+cknBHPBxyc9BSs+ayFL4Dpv8Agmlqeo2esaJcy3TQXeozKdmdvmYJ4IHGWG7iv63/AIa+KbGTS7S6ur20S8jsrd/7NFwvmjeuM7DyyHB55569qyqR5ZXMUepDXtOm3PHNGFXBw5xmpYryC5YiIq/TPOf89KzM5e9ojYsUBuIVLD7wzzgmvxw/4KIQtD4n8LXrMNq+IYYWyv8AE8gI/wDQqCOW2h+q3wBVLf4R+E4lZpfL0iFQW6lwOTz+P5V6qzLsLbkweox0H+NArc2ohCqvBw2MKM5/OnYwDkDc2MkDnH9KCZLmDcNxTBGD83P865zxdp/2rQrqRTyIySOuNpzQaRXvI/nI/ax8FWkfxA1C/wBPhgtZri2Zbi4UbeFIOR35Gf8AvkfWvzb8T2kE0rPBu3xDBZTkNg1E3bQ66UbyRw0Z25BX2IA54/yKnUYJyOMHdz1FZqzZ1ezUtkaUF9Fo9xpuoRWk11dLeIITEhOEJG4Z/r9Pw/YPUvhtH4z+APgnxVoN/PousXNjLDc+WvM0YI2tyOCFOOOx7EVcZdCJw5Lnwpe6TqXh5Dp+sXUl/PAxQ3hwjNjuQOM/lz09uUvr+RHaNVk8oJzJJyo/P/PNaGVvdOHv9Tc7tkkRQEhR5fJPvWDcZu2HmRK7HCgFMA+36UGekZHNXWhQt5jvaqYkAKNjHOen8qb4dsNITxbp2uS6hbxalp5EVtayXOH2k5Y7T1HBHHdeegwxP3ZH6x+P/jJr7fCzwJH/AGeYILXSQhv8BftIQ7Rk4/hKnrxz06mviy78fr4lurlpzLHfQTgPkFgQeMnjGOP84xQ9GC7M47Wdd0yKS4WWctNgFgtucv8ATj/PNa+ma3o2p6XcLZrrFzLAAsds1g6sqg5LOxXGD2APrnpSFbVnKNdxTzG0azvCich9hAU9enXH8vwrStvEGkWf+jSJc28m7HnyQERs3ucf5/CgVrnX2VnfavHMsVul1FCoMyqwDFT0xz/n8a0NI0pJLgGWePT7ZEynmn/PH8sVVjOVrFrW/BV3aRSm4niubdlJU27DlTyOhPYivMIPAl/dPdWmhx6glvdENPpsZ+Q4GN4OflI9fw7cbIg9O+GSeNPBl/aQT3gewjZA/wBof50GfmJIyMcnj29+P0iXwrqVrp1v4gsfFPhJ5p7YCW3tLnzJ1yBuDRjoeufx9Rm473OZrewzT1tnYzXaXodPuiK4aJWXkE46d/T+XHW22iaRekzrbqZFQEmM5IOenrnj6/lXbTkos4pxb2Pgn9u2z+Itn4Fu9a8F6SNdsdHnh/t61Ef3LJhhmDdF+fblm+Ud8All/OLw7qt3d2MUGvWIsrjyFdITjgnqMgf5616dFLkMuSy1Wp1dvCWngkkWOBEIOF5yvau702eG3uIZ3+UggbmP8hWVNu5Eo2R6yPHmnaYImW4ClGwwlPBHPrkUsl9ourT299b6f9vZjlnUAhGHIwPTOP0z0r1YOyVjinGSVj3rwVB4XvrO7jvQIL6WNTE2oW7qEVVJxHnAySRzye3GMHBv9BjtrqQR3UbpM2Qvl4z37d63pXlqzltKMmdx8Pbv/hFNakXUrOZNOvLEG31CJht80HGDg59M5xgcj0r6E1m10PVNMl1F1aW7hXKKr5357kevPr/9ff7NyEpwldk162hXXhdpbFntNTsrKRpzxsYKRz04wAc89/Uc/k7F8cfGVz4qk8S+GNN1Wez1vS0eEWc+1UnViCHIIKOAo5wuQRycYXlm90zupQbhofUvww/bj+KFmqaB441G+uZZ9USMabr0YuI2U8Bw4AOVzkE7hx1UZx9MeOj8Pfid8OL6D4nas+mWUqv5ttp+lh59pVwzLKX24YMnYn29awkbSujoleEddz8DdV/ZK+Bt18YrT7D8SNL0T4cPrbSX1v4i1G3fWDkr5awQoi4jZs7mbOwA4z/D9k/H39jT4IN4DF14S1jV08dWNqJdJf8A4SgiBbUDIC2yNsCtxncpJHIYHlvRjODla2qY/dTT6HK/s7/sPeGdT+H92vjfx34VsL69jlk1zTNP8ax2d4sakht7GJyoONqjaCw9B8p8t8H/ALAngSX9oC4tE8SWV18JdBnsZvD8vil47KG4vpHcyRIGy1x5aIp3EFQ5JySq0o1aalf+lY3hrTul/wAE+8fid+yf+zj8IPFOl+P9RHhk6zrN6FvraS3Fxb3QjjyDg5D8YG7BOOT0Br5w134y/s/fDrxdqGo+E/DfhbwzrhgIkuvD2lM8pUn5wiksgLBQCduSB1I4NxlCUNNP1Ha90eK6d+2tq8epaprH/Cu9G0zR57wn+1pbcxX+oN0BeKJ1XcQD98nAHPcDz+b9pDx/feMBqWh+HpdFsfEF7JJcwNK7FmA48wFSO/qxGcnuQcnNNPoNRd7mL+0D4u1zxRoN3qmvaZFpzXNj5cllB8yliODnA3ZAHP6nOa+J9JFzfSEufJ/dhIIYTtAUc8D/AD714+Ze7RVjvwPv69D0rS4obcKkajzCfmfGWPP/ANau/wBMvxE8Su6CUfcdRwcZ49e9fI4m8j3qK5dD06z8QSzxwrkM4OGKk/y7fWuugvWRDOiF9hG7YeefWvHr05Ofkj0qD5Wmjv8ASLw7AYwQ4TJGc/UV1llqMzAICAY+dvdvXn1rzZ0kz1I+6jp4bxY4423bOQRKV/niti31JUYqH4zjCE5z7msVRa3NouKkdRaX8krLI8jECHGAfuj3Fe7/AA88S3y31lAssXlBwDublhkc/WvMxdNpfebJJxPv3wvqNpdQW8BId0wPs8g4b2H5Cu71SZY9JvDFCIEghP2aKNtyqeRk85xgkD6ivJirS1FCk2z81/HmmxajqFzeMR9pad/MXZjaue57Hj+ftXjM1g8M/nrkNFk57fUj8P0r0ITd0j0KUOWFjwr4+eNZfAvgK61GRVnbUA8drbuPmZhx8uOvLDvxg1+Kmm/Fz4l+Gddv9X8OeJL7Qdbt3dtOurS/aIdc7ThgfT/OMfU5dGPsVc+VzeS9s436H9RH/BJf9rv9ojxF8Jtc8Q+M5LjWW8N6rcQ31zPdvuMdvaCZpiXYh1CSbckHBUcfMVWDxl/wXF8EL8QvFngr4jeE/tXhnRtRktLTXdO1dvNu2Rv3vzBd8bAgjCHIxw+cgexTV0eHVbbueky/8FC/+CdX7ROjQaL4o+G3hzUJLyzkhZde8PW1/Acr1mluh5rHttXcx54J5r+bD9o/QP2aZv2qn0bwtLpPh74FT+IYpdS07wrCsX2SwK58tI1x5QeZmUMcFUXdztye/DyaqJIzlZM/oK+GP/BMb/gk/wDE7wFoWraN4vtLHxDqOmx3BMnxPvIPs8RA/dF/OZIn+YHbKCSSccc1s3P/AAQ//wCCeN5NcTr8etZWG9t2jFrZ/HlXeJWHI2lMkc9OhxzkcVLlVd/e/Al2j0Ptb9h//glr8Ef2ZfEyav8ACTxnL4+sUb7ZqF/s05Bbwxn5AxtoUd3yFBkcsTkYHQCx/wAFDv8Agmh4G/bg8U6b4mb40R+GL21MMlxoF7JbX8enyxptzaj5BGxKlsu7EEngdVzcm3zPoTe7PzX1P/g218HtImoaX+2K62fkAPpGt6LZHMgHzN9pSZcjpgbQR3Jr4N/bQ/4IreNv2Z/hT4n+KPgb47eH/iXb+FdJur3UPDkbRzPJBBGzlEEbErIdoCjLFmIHHGexV4pJWG/clZnzX+xF/wAEz/id+3XoH9peBvFvhbwgq6BFdvqGtXbXDCdyyiI26Mrn5kIPKlRtIzlQftS//wCDbn9sWzElhD8T/hrfzX1oUvn0y2vCoDgghHlIYHHfYOcdRzTjUhy2avci6a8z7p+C3/BPv4k/sAfA3xq3iVEvdWi0C5ur3xG2oecpligkMMUa4UjDksXYc7VA2hVFfhz8Jvi7q/iv4f8AjDwL4r0m/wDH3hn4vWWqnVLuF1mu4NV1SSSWS4HAwonuJTkfdz0IyKSsws3sfmv4y8H3Hwz8a+KfBmqI9tc6PqMq2qzxlTJaCRlhkXIwQVXqK59XdsMrEBj93OcfjWklqv66C7+R3em2OdPnZwCphJG4dDiuMU7sMCV+YjBzhv8AOKqxdmTZG3lsZHzY64r134D/AAuk+MnxB0j4fWl3Fpkurzf6RqcxGIYc4dgeccD8eB1Iw52T9BLS50H7SXws/wCFFfE7Uvhk99JrEWl2EMtjqjHZ5yM0iDC4+UZiJxk8dzjNfP0TeYhOMHdzTaTio9RWsPDgsV/Dk1Iuzq5JHTA7ihu2gF/QSt1r2k6bamYX+oajHFYMq5CysfvHnoOeO+PxH3R8d/2FPid8BPg74d+O3iSTS73S/GFzZu6W5IuFiucmGUw42AMeA+WJLY+XIJi8Y/FsUuh8IR3RYgOCCWHylRwc+1RiXaXDglG67jVWcSSNCFJG4fTvUiyEbQMq2/G7FNbjJIhdXk8Gn6cgm1C6uFjs4PJ3F5HYKox/vH/PWv05+OH/AATp8X/A79mTQ/jNd6pYm0hv5B45tYJy8c8i4Amz5YOUbeoKnbk42/MpE4iMUrMcbn5qLdxTRjyseVt44GAO3+faoJJU7DLD+IjpW1rR1E07AjNIFXOCc9+QAMVZVhGvyj5c4f1FXblBo9k/Z68A2/xf+K2j+BbuGGbTJ4TPqcUse8MiSIoGCMdZAc44xX6B/wDBST/gndpn7IPg/wCBnjfwZI934b+Kvh55NSku71H/ALP1VLdJTFGFAzEcugzlgTGCSTk8jlGNTUFsfklYzvNDGZY3Rsc7j0I7Yq+jhQeMg+2a6HH3bFR0LtpKzzRRZQPJMqDcMdTjFfvN+yF/wTv+DHxr+Bmsah4ji1Y+N9X0K9m0jXJZkeC1lWLdGGiKg4Zu6spGMDjg89RqLt2Hy3Z+BHiDTtO8LeNPHOg6GXuND0zxJeWlheyIA1xHbztEJhjgB9hYY6A4ycViHcd3X5OQP8/Wq5+dDcUhFzyc8cA7hQ7LGQxBYBs5Q4x9aEVHR6bH0d+yr+zlqX7WPjzU/Bdlf614e07REtXuda0Y7pWeVigUAgg4OM/n6CqH7V3wGn/Zf+OH/Cp7XxzrvjHTrjw5FdyS63eiSW3uTIwZZAoAB+UHAGRu5yMMeaWnujPB12LsKq3Bx96r8bfOQRn5RgY61vCNlfsBbYpEgkdunCsTxmvWvB/gL4m+MtIuYvh2mtW7JH5+pNY6k9tFIkQBDkKCGKhjjvzgHPFTVejfQWvNY8hvYNWbU9Ql1u7ub7UYMQ3M11cNLIdjHgux55J/z0rJgsu5cKRxk9feopSXUdr6GtaRFHSVQR82UYDOGGK9S8VX3xU03TNI07xzrXiCPQ9Vtll8OeG9RXyrTyV+ZZBCMAsMg5bnkN3pSTtqPZnldlaRanfG13FnGC21wMDIGP8AP61H4y8Pz+FtbfT5mjyIonQg9NyhhnHsR/8AXrZyvBLuv0A5syrCizyEsmTuVRzx1/lXs3wB8AP8Z/iPonh/Rda1Lw6v2tbbUdT0q7aOfy5gF2AgYKnnIIIOMYJxWcnG0vILWPu/9u7/AIJxeHP2KPC3w/8AGfgzxZ4s1Vvif4hjttV0b4gWiC4izbTTeZGUVdudqEBwWIJ5zjP5n2dxJs8uRH3oCHbOehq48s5O2lhJM2EPyEvkgjAOKlXA2k8qDyDWe+w7q1kSR4mZomP8B2kcV6H8NvGVp8PvF3hfxNHJ9iuvCmpSXb3M+dqxFGRt7HgfeyMnnB4HNS2mxbH6DftSf8FD/wBpL9qH4ZaT4G8S6D4g0/4R+G7tp9C1LV/AVxBanUoraSF7ttQICTqkVxJhMYAYcnJZvzJ0vTbPT7G0trSeW8hhiASeSbeWA9+n5Vz0koyae7/Q1hpodroUbNcLMzOgRhnBAz6CvXGnSW3tFRJPkyGDD9f0H51xVWpXselhrRtfa5mvjeBzgNxk9aZhuTwvXnFch7KSQE7euF245fvR97DZO3J6VzvQ3paB09vX2pehySRwMU1uWk27AcEMAe3HpmoGkDAAdR1wKctNC43UrDPwPFRPIpyMHC447j60LQsjzgg4LfNwGqJpQVIHVOvNEdrEy0RWbdzkFXYgfN3qJsgDLbuuMCkZDXbGMkge4o5+ViNpzwTyAPWjXoIhdzhwMjH8anrVMtnOCS2e1U+wERfKnLH5c7sHsKRZPLIOBgdPr61qtDKTgnqRtLnJwDt52kc1u6LDdhhcQMRtwBgdKuC94wqyWtj0HSta8faLmfS7uaaJSD9m84Y4HB5NdNefFD4uSoqAwydPmM5x+WevWtXvY86vZo6z4Z694s1bUmbXnEk0uMrEQy554+nT/PA9mvICLdtx2MwJBK+1cOJvdWP7Y+jRVnPhOtFvadjibl8BkUF2AwPLODmvpD9mFmPiUtj5YbgYyPxrl0kz+hZr3rH6OeLvB9lrkokn1X+yZtoO5bcyBs8+oPpz/OvnTXPhj4ke5kj0+7try2VvkldSnHvk/wCfyqqsnDU5qdrnF3fwq1priNbtootrgM8Umfy/z/SrL/DrQ9P3m7uGulAGY5FG0/ka8+pO2p6dOzZY/tLRdDiSCyRWeNcJtUFcVwmq6t9pmaVQSWY4C+5rzaqsd1PVXKNukku1i20E+lbEJ6BQwH1zXNLY6fdaNiLDRxhfvmQ9R0H/AOurqnZneTtDdScDI7VjJGc3poaUalsYLcYPI4xSXGza4ZthAzuz1FYwRkmmfJ/xDvGl1s5DjYz7R0FcNEoAOSMgHlu1dFr2PJxE25tI0YyMKSe/YVoRFT17c88U5RUZeRlztamgqsVwAMc846HFXFTaCc9B/CO+avlSLvcnMpiRSQWbP3SOvtUiMrfMGHQZUU7WJuthv2gpksSNrHnPeo4JXlf5X+Un5uM1MolSeqRtxO4GEB9hjJ+lNTOSGLHr7GnyxNYyS3L8bbVVmO4E4ILdqnDFsKCwzgDipcDrpzdmaMDMcqOoPy4GDWjHtABYlAX6M3Jrnkkkd1Co4yTO+8M+Jb3SbiMrIDCn3omHYe9fSfhXW9E16e1t7i8WCSRSzRtJtOBzgZ7/AK15042Pp8JOMlse0x+KvDPhyz8u2t4ZrggF3lYNGoBHAH+f55801/4kazqN239mq3lOxBWI7Vxnv+v+emWmqPUhT2kzmbfT72cNcagxEszklVY7Vyeg/DvW9DYKqoem04568Vi9dOh0aRjqa9vEigYHGRnA61ea6jhQBjxz0NIXKndjftOoXrx2emQSyO7ffUdfp/n/AOt6h4V8AzzSpd60ZAE+9EW4J/Ki11qZzVtT2FZILGE29jBHHCkYVY1X04/x/wA5zzcsGo37GCFbhGlfblVP5fr/AJ7SoxaOB0p3PQ9E+Gfh2DTFvPEbRWU/DCS6mADL6kfQf578P4vuPhToltP5V7byyLE21mnBcHB6DOP8+3PPXpXgzixNNODaR+Iv7T/xr0zwv4vgn0XVjHeW8p8tYW+Y+gPPIOP89a9n+B3xSPxI0lJdRlthdQ24O6H5d7DsVJ64/wA9q+QzbKMTLB+1S2u+n+Z/HnFWZUKXF9ain+e9vQ9buCSW342qfmK1yFztkaTAO3HQnrX5+23PU5p6mLKrfNww2seGHQU2FGIAckBmIBPr/nFVaxmaATLegHtUqDbkYycntg0gJS+NoyflAxxz/wDXrQgUcOWPLYp3GuxdIwQSODyvvUU6lsYLAZ49KlN3sJXV0RglO5LDG3j8q2rMZjzgj5vlyaqxMnpY14jnaDxyafIvAC9OM4/pVaRWplsVNo5brt7EVVY7idoPB7HpUsRmNlc7zwDxxxShQVPB3HjpSAxLldpcFs/OfqKxZdse8Atlh/FzVbICrKQxOG3ADk5PFNXJxwWHYZ5B+tJbgNkLEjAO0H5zt/ShuisBjjop610u1gCPglmPGMYP8q04gCS+c4A4x6CktxksW/zGLEAE4HHpVuM/OAQxGADijcQu4gt8rFc4GTTGJORnO3Jxt9e1OPkBl3KsRjJUnH3jWcBs3ZwwwB059eK2jKw+oIxLYzyCCcjtVqJQ7Fcd+WAx+FW1YB7HbjIyB6DA49aa+SARnqM8VKBaFCTGWwSORxnJNUpYyuWYnj35xWsG20nsBXwJCTlht527qREyQoPfqB0Hr/8AXq9L3BEnlbcKAdxPfPIqBkJJJBxngYpWsgtYnVRwc4bI4PpTguSHyOCcbRS6iNGIZ2lT7ZB/z71YEbDAydw5PXpVw3A0lAjjDDG5upB5/lV2DBcc54HBFJasxkkpkknBAwuc/wB2mEhSP4ee30re1hN2J0YfISR9GH+fSpzJgBmAGDkcVS0MJS5jFu3GHGSGGcDH5VlyYOByADkYNXGLV3YhuxXiwrNvY7GwOeo/GmyxnIY8KD6c01Jz0HGSFCocqpHygk4Heq7YXJz0OOBzWnK72M/aDVKDdgtkn+I1ajC/KDkDdzxx71qo22MuZIsRtG2ScbQex7e1WoWAD4ZWAA4x3zVpXGrPUbLdQBQASwRs/Kf8+9Yktzv3BQfoe9Ld6CcuVHE688rK6M/7sxnbzXktykiMfMXGD26f56VpDRmDaNjw7AGm80oxKPwQw4r1uBZMLvLDr8pHb2p1LrQaasX4j/CQCAT8wHWpJsKnyDIY4JC9KE0o2FreyMqWIMwbcflPTHeoEiRsq4O5c7cNyaiyUStlYHGMFSFCsRtzmryJhVJY7s9fSpKgmpDJEZVLLt2843Ln/PWubvy27JBOCNuDT20NDnp9zYGAADkfLyKoScKVyN3YFf51zoCup6bsE5IBX+o9KuxLnAUHIUcY/WjoMuj5AQT06Hb0PvTcHDDHzeoHFZxV5jsxy5+UNuzyW2jFTxjCsWJx64xnntWlr6DgtSZSAMqCw+tWI/mZRnYA3FJaM0k7GkpCggDkc81HPgsFbGOvAxSjdzsyObmMuT5iUySQfTr/AJxUG4KSrDLbunc/ShKyJ3GbssFwMZ4yP8/5NRDOTuUpzxk06fYQjR/OWB+ROtQOSCMjrwvPUVpF20EQStlSpGOec+grIkABIDdcc45rqpNPRgREbgeDntTY33EKFIPsapvUC5Co5Y8jd+VWUOGUZGd/Qik9LeYFhVbcfl6kFcnr7VbgyMqQPl74rNWUbASnJJbI6kn2/wAKjbcnzKSM46jOcUaOP9eQEeGwEGd24npyc0qgY9ycMuOahK+gCxvsJ4OM4PHT/wCvxVhGwVLB/LJI5PTHrVcy0QbGqpC7SR3xs3YzVe4bCnDFV5OSOlSkrgUCB8hYnO89BjFVJMNnjjvxW3Kosmpblv2KUidQOnGdo5FQMqq3JPBz8xNaQujCbvqiLaHcZODx1Ga8w+IFy8dlPCqqVK8MBjmvYyp82KR5GcxUcE2fLsbbpgAcNjsOK9Q0OFN8TEjagB6V+uciitD8TrSamz1zRo0IR1GFbGdo6r/kV9SfDiJGubNxl41AHHXPHFebiYtxOR+R+gXguCMwK+7D4ADE8ive9Gi2yKBncifebsK8GtrI5jtLZZo1jeRiFc46cke9dAs5kcBMICozx0rlm+gE8XzAMwXjBBxwfrSlQ+ML82772P8APpWNTRWHZvYvKqLEPmxJnB7jn+v/ANeoH+YAxnDJyeeKzdmBYiZNxWQruVRtGDj8RUBG9CFLEbhnPOanqC3HeUIiNykKT0x1+laUIQqdjZXA+8MkE9qBtFYAeaDnkHuD+NSrAC7bjlQeNx5FK1tATsP3AZVzsUscEnrTY4Vt3BC7mY8fL/KnF8jug5X0LTOrAlvlYAjGKz5S8apjJZ2wMDNVbmN4xfKOEIeIuCNyDkMetV5oww2lcLxnA/WpukGxmNCUB8tu54zU8MfyksTn1zz+NSopTv0/r/MNi3HGUwFHYc5rUiXAXjkn+VXZRdw2NASqYwGiO4H5SehqMKr/AHm2nHaoUbNoRCMF3LDJUDHPT1p0DfKrMWIGcMByP84pS0i1cDSXauNvC9AM9T61EkqF2be2FYcAdPetIagaPIRiDlMcfX/IqBo/N3BsqG6huuP881NNqWoFd7QxBRGeC3IbqKVYJV+XHDYzkcitqclygakSqijgj5vm8zkn6elSL8u1cfKGP+f0olcB/wB3G5T94854p2TIWJHGDwvtURVpJMCuU3srcnkjGePrUr/IiyEbieiE9R+v+RWtuVWCT5Yn6MLHlgyujkcthe/49s/19acQV3Hcw2tgkj/P5V9LHR2PlySHchbPIyc+2D70btpJVQ2W/hUfrV7gOGxlBVdxJALKRwaYyrgkLkdzmmBLEEfOQVbIGM1MmEwME8ngH9abvowHYyRsB2gjdj+dOP3SuMNu5XFVB20YFdFckEYKljyq1GeSVCliPwxz0rQCfb8o5PGOhpo3ptAGDn5uOlNsiyTZNFvACkHlsYzzUzLgZJPTJI7UnZGko2Q3dtYhTjcMrx709FOGx2A5P1rKUpORnGLbETKMDxljx8uaTHIK43E45HSktnc0k7XHMAdu0liG/gGB+NOV9hIZT0GAtV20IUe5Dty2M4Un1zinHEQLE/JkdBzU7l6JWJF2SjCZ3f3u1SRxuvPzBd33T3pK19TOTl0I2G1yVB3A9R+lQvJjA4yP4dtPXoQ1ZkLkHnY3IwMHilSPJXPTqVHekCVlYnU7eCG5I4BxmoWBXLkcbuOccUuoXLEcjBQew+6P51O7MwPHzY7DrQLYfGG55O4cdO1DcZ2E88blHANAhNy70UqXw2Fxgc47n8BSZ+VsH5fRT3+tADvLUpuBHTOeuagKOxwcn+6MUAWGYoikYwD82BQr5K4XcMdhQAx48ZYE7T7dqrKw3/MODwMn9aNgGq2xzuO7jjB/lU+3zM4XvxgU9hjlUgDBPJ43daniGCQcA7vvE8D60bAOYFSWz8rdif8APtVHY6MxBPOMcUAWG2lcnBKnmqrBSQWJHQDBx+tLW1htjlcbQdxGw5O5u3+f5VKuJcBTkbzj3pfC2yRWXbvLjnABUjmp1UBBlWZlB2YOCD75qlLRFLcAisg2gna3K5xj1NNYgMeScnp6cUNc1w1uhyXewMCpA/vtjArk9Y1GG1geRnKjcOCcf56g1VOPM7CaseLeJPEYuZGihdUVM+5Ix1x9M15PfTmSSTqqDsRgnnsfrX2uW0vZ0Eznqysc1chVDL8uWwODXPsWR2jMcrdAzZFe3T1OciEgZXKjJDMcj/P1pBuOQV4PTaO/v+VdtOxzisyqOMxHJLEnIHv/AJ6UsafMVYMyFMhgODnt/wDXql2Hot9iSQghRDwDkdc8+n1pfL4UZZiW5JOKloXNyMkSRQdp37g3OzsPX9KZCzNuYk/unyo//VTZtGXMXGKlxlWI7lR0+tNXhMDJbacDPJraK0KGts/ec7sp/C3+fWmgAjGCWdsZI7VWz1ERMQvH9xuQepH+c1QlwpLIApznYx5NCV3Ya0ZmT20cm/cURiMIS24Hv0rmrmyKMQwBxyzLHwB/k02rqxvHSxlXUe3bG+xFXAwI8Y9PzrmJ42U/KoYgk9M4B4rCS5HqawlrYzpPlhkbYdi5OCAefavz9+Pl0xj1REL5B34VuVHfn8646yvc9DBytNI/PvU7oMj7pRIzNj5eq/X8687uZVtjIc4DHHznrzXFPd3PpaRWtrwpMvBxwcqOfyxXcafDHLAJZJwFb5hHt6H3rlaub7mHqjeY7I6NhQQhHGfYflXEzCR5mKM0IjbjeuRx296hx94qL5XckiLBmJBklHEcWOffH510tvEy+UMFiW7Dj/PWs2tDU7fTYGMXLNyPmGD/AJzXVWtpcyhVWN9obG7bjNa04pPU5qlSx1ujaFdtc4ks5pYnIGfIyqt+Pbmve9E8MQOkapaRo8IBcInLD0NU1zI46tVKT8j1HRvB8sinyYoleOIsNx4UA8gE8ZyR9elen6NobKqxbQzuBuWMDH0H61qo33PPdVN2PTLTw2sqHzogiIAEZ+CuO+f8/jVyPw0LK8guHjtp1h5AubdXHfGQeD26/jT5ImUqnLI+S/2jfCNsLGbVLC1s4riVWaR4IxHtU9+B7D/Jr8zI/F0+l3E9ujujpIfP2PgZGenemlymsKmh3dp4s1DUtFuNOVJJbiSErJfSybi2/ouO/U1+Vnxi+F2o3fjSSS0sHjF7cMZXWIKC3XP41cLqWhU1exxo8E+N/AMDazbrK1nYRCSUQx/McHPT/wDV1+mPrL4LfHCw8Rw2+k6vIIJ/JALSrgqef8KxxMeeNzrwdd0p2PquC8s7lM2Mw3r1kYcn/P8AntWohRgu8Nnd1J5zXiTi22j6KnVTSsb9s2AACfTOK1IDuUhjs2jrivMqU7Nno0pGvFFsjwp34A6irsaLlQoBwf3iOOTXBVhaR2xfUvxwFQQrDntimyN5eNxPAGa5nTutDeMrke/BBUjaOnFSRXmSY2b5hkjArCcHezLTs7m5Z6vJBKiOzFQvBziuysvEJjOzcXGRxvrnnT3saRlfRnX6d4i+0bXS5IwPuN1rrLHxA4dWjnBVVOYy1ZWbLlodhaa7lxKHPbKyPwCP61uDxHErgZUlsZfcPb9eKycbNFRdinLqq3Hz5bdwAUfB681ja74M11tOvtY8Pa9qOmXF1Axufsx3x7gBtZ1JyCOBuUg4PXpX2fDseWEj4jim0pIu+GvGd1e/Z7K+knDRuElEpLY9x7eleo3Osav4fZVUSPDcON8O7iUY6q2cZAI55GD75r66Gx8PUSjqe7fDrxVoFzYMWMkF0HA8thy2SB0x+OeR+WK7HXJfDXirRpNBNzYTXbqy/ZmmAnTd93bgg5yCQRkg9PdrTQwq7o8Y0yHUbCAaJrSLENPAjilY7d8Y+6x9OMfXOa77Rxp02yxldXXAwFkz9D+lMzOJ8d+HdSignvLSynumsp1e1jgXLYB4wvpz9On1rrvDqaT4pubZ5rYi4jRI7qOWMxnzMfe6ZOcfXIwc4NVF2kN6nnH7Qf7N+g6zpNzq9tp8NxDeD/SXjhzhiO/Y8Ef/AF+p/KrSP2gvGP7Dk/iC0+H+pa5/Zdvrvna5p32wLGYWADIkTKUYbex4ySMqORrdMk84/aV+Mnwz/wCChPw91PQvCOoDw74/0vWNN1S6V4/JeVoi6g+U+GV9ssg5AU9AcjNc58Nv+CdELaJoU9xFq3iCRkRrm6uZ8724JARflz7qvfjHBJe0gaurH3/8KP2TrjwokfivwnewrDpLoGsbVvuvAwyuAAFYHg5x6Zzgj9RfDNzdX2naTeTvPJqNjaBYrndtdBx8v6DI4Bx61E5KTMF1PQz4h1xH3G+uCqDO1v1zXpfgvxrq8NxCbmQPBuAdCMNiszJ/FqfT+g6tb6gsLxuAXyc981+Sn/BTFEjl8MX0Su0Vr4otZ71oh/CHT+RxQQr82h+m/wCzoxufg54XkjkV1gtUSVeh2tkqefdWGfavZW+UYzu5/hHb8e9BV7uwu51YqQ27PAwOPrUpxkjGSMZx2oIIGkIfDYUZAAPequqwtPpWoiNwzpaSNGMd9p4/GgvZn8/P7c2h6ppt1JfIzWbXMbkshzkBgGB9Dxj/AIFX5KarK+1xkYZcKVXFc9aXKd9CPMvNHHynhlRTGwH3sdM+tKq/w8dMNz0PvS3VzvjDsVtRluIrNmtQrzbMRhjj5sdvev6FP2WfFfhzx3+xf4Wu7q3t7jW9G1a4g1JZW+aFSvDcdt8bn/gI98uM7GGIWiPlX4j/AA90vVbi+ltBbRyxMSIlfaT9PX7v54r4u8UeEdU09GKQz+UGbc0i8ZzxXQtUct7s8U1A3Ss0b7FaJv3vyce2KqreLCRGyORjOcce4z+FAErXSMuMAIMlix9a81164ttP1vSNciksbSTT7+I3bXajc1uHBkC8ei5x320GdTdI/c4+E4/HH7K3gDVtMsYruKKRxFMQFMaMxbH57/x/M/FN98HL+a6/s7TNTs9MuZST58sKlEx1ByfY+/UelEdjOStoWx8MfixpSRWmgX3wz1qNsie51TUILadm4xsDZyfbIHX1NbEHhvx/p1rcaXqM3h23bf5lzHFBHOTJzgqy9RjHHTGcY3U2DW55vqfg7XZ7xJGu7GEwKdj28IRSeBknv0PHuetcfqfhu/t0Iv2gQmT964IJPTBFA9Uxun6VCk6yfaHbYQBJGxUj8P8AP6V2H26CWdUNmbh/KCxIEKiRgAOcd8Y9zijYmSurG3Y6gbcxRSW0cERbCwyHoOuBn/PX3rqotd0vSp4LtbeG2u4yDDcRADGRhlZQMEEev9K0i+hk1y6M0rrxL5k8E9h4e0SRmlBjmljfHbJIB9e3t+XsHw48Zzx6xBZape6PozSn5NMmmCiZwoOI93Un8eAfw1joyKlnY+2PDFl4V1rS5NRvVSSa3dUb/SPlVc5wPy/l+LtN8O2MWpN9lfZa+d5kUQb93zxt9eMfrVxqGHs1q2fVHg/w/wDCzTPCfiJ/GWiQXl3qdqi2WF+dmZSNq7TnoRknIA68HDfz7ftufBTQ/h7e3HxC0hbVNBudcSKW3sQziBZg5TIJ6KQqnvgZyRg120K/K20YVopWPhSHxJp8MkETyGfzOUSMYJrsrXVrG9VHtHdnPHlbSSMcV3qydjmlZ3uWoNKtNVd1vpAkDn5vMG7DD/8AVXQaZ4cm0TyRpWsX9lO8gESxc4yeoQgjocf5FdcJSjJHLOF42Z7pb6f4911LW51DxJdXWrQRAJvt8bk/gyqgDv1xzknqavyaR8TLmKf7OmnRxwKNyzMzuMHquMccV0Qlyo50oxuSWGpfFsRtpmoaKNXCQqLLVILNIFBOeSAxz27DkH3r1jwv4o1TRdP0ltatLiK7UrHqMEjAoWHG47RgdM9Oh5HBx005Je70bBUlI9X1Wf7G01pLIyWOrW4SS6gfC+XIB2/Lv6c4rhdO/YA+J3hGfU7zwrY6Dq+ka9BHf6Bfy6tGjvHIuQPI3ZzjjGf90sMCufET5JHRQXNT/ryPNfir+zd8TtH0C38W6h8Prmyn8PA7yjZVzkE7ZCAuflXGSBkDODg183/ESz+Lvi7wVeaJ4cuL7S73hpBdwFHES87QD3PPI98YJBDpO87o1ktNdkfm34Y/Y6+IHxo8Wahe6hoes/bdE1J0s77TraQiRi2csR6cDg9uORgc/wDH74OftEfCDxN4Z8HarqN5eXXiq6+x+FNOgupElM4G4KsSlgzbSWJJBwNx4O6vTScrR6vb82Nx5Wl8/vPoLwh8GP2svgn8KvE2peFdP1jxPr2uvFdeI9W8eDUL21slhDeXBZ7WHlg+Y247lBIXjAArwH4MWf7W/wC0Z4yvbvRo9W/4SHw5dmFLX7TK1krxsdyxqql8ZXkZJzgZLDAzSk5N9LG6i46pbbn19L8A/wBqL4nfEy38NfGR9QtNVs9OjubyzutQf7LDaOxWJxE2GXLITukyxOOCSDXuPiP9lr4U/DzwTrF38QvHWi6bqlqHKzRMHlL/AMILKScHaee3X2pOfJo+hPNFO33HnGs69+y3p/wT03R9b1DVbrXLaYtaT6HGjzylWyN7HAAbjj5SvbZjLULb4k/DH/hApoo/B11ZwvbH/Tp7k70VQcyBsjbj0HPHbkHdSTXkS6iUF6nzF8VfEEWufDltXs7g3dpdXiQ2EUqMHZCGJOCBjlfwNfMViJkuI3jGwYA2leTj0968DN6yj7q3PYwq5UdpasQylSqE4+eQcZHaughm+UNIdmwZ3AYBPrXy1WTke1RbUju9DvC7xpwyqOCfWvUbGTEYdztBfCkcA1wThdNnpUddLHXW58nDJcfL5eECmuosLpuByZQM5B61xuk29zuptdjpo7wyESKzIykE5PpxV6G+AcsqhFbg8YH4VjOklHc3vFdDbt9QNvCsokaTeuNpP869a+Gesf2hqltJGjHyjhtw4JB/+tXmYqlalJnZTdraH6K+C7uS5tbeV1iilPJVHIxk9/0H/wCuu/1eLUb2Asly8SwKTJEv8XHQ8f5z9K+ejF8zO2FKLWp8+eK9AjkZpTbk3DZMoQ4Ge7HtXzxq9kbOeRzZny+U98e1dkLc1jenStE+FP2y9Nv7zwrYywQ/6No+muYUAIOSxclu3X+Qr8TL1bo38JjaC4N5OiPczMAqBuC/Tkjr054r7LLFzUktj4nOYuOJaP6u/wBliz0L4DfsBeOvHhvAjp4Nu3u7qddoF1NH5jxjPX5DED/tZ9BX8huiX134isJvEGsTzT3OoajdSTyMo/eSPKzNyepwcceo9q9ihBe0aex4svdizetGktFl2vcJbSLwltcNDnPXJUjscf8A1ulK3t7Wzab7LAIjdTlrjzGLsWPdmPJP1rqUeR3WxjZrc27PVfFGmTpLoHivUfDSD/WrpCrCz59XUBvTvzXXxfHH446GWFh8TdeaCMfu4ZLqR2OBnli/t2weeDVyg3psLof2Nf8ABDbXPjF4h+D/AIq8c+O9e/tKIeF5jZRtK8jqsmwpGdx5AweOANgPAZVX+ev9t39rf432v7UHxK0Lw9rV54f0fw9JHA0l7eGSOY7AQ4izgM/L7lIOwpnJwF54KKfMxS96J8qab+1/+0dbpNn4lajpxvZQ15qGlalKgjReiww42o3rJyx9RVLxr+15+054t8P6h4V8b/E/WvFvhbUYSsGlrNtzkEEzOTliB298jGTWkIJyu9i5tSbOR+B/7SPx6+AN2b/4WeLofDckbl1e5sjdBtxy6lGbbgknPyjg/l9deE/+CoX7cF5ryR33xc1y8/tHVIV+xadGtvZ28ZYBj8wkl2jOdu8d+V7aWuiE7yP0Z+J//BSP4xad8Az4a+Iekr4l0zxdbSWKavBq7yMqvDtlkw+NuBIBgZ5cdBkt+EPwB+LGqfATxg2qsbbxF4X0/VZG0zS7tDIwty5xuJwNwBBx0BB5IPBGLaLsz6I/as8X/B39ozU9L+MPgmSW08VnQHs/Fen3EASMKr74SuOhDNJnud3PQE/ndHbXP2iOGIPMRL/AMjrzx/kVvHRaENJnsljpt5aaPcPLGUBtekqYzXlJk8uSRWx98/JjkH05pXd7dB3IXuYwD8yjt8zd/wDOa+hv2UVu5fjn4PTTbrytQTVLctDHLtcwtIAxx3HOPY+mRgk+VNjjoz6c/wCCq2m/2V+0NoOpLCsUmofDaxOoIp2qXWWTMhz3weP6V+cMcqugVWOzoTj86tNpCej1JmbaQMY6fNUcjgqCThR0bPFSDVj0/wCA0Kal8XvCVmyKw/tO3aGWQAhW8wHOPTgV/Sl/wVjY6V/wT4+DkMjOC9/ZQXkzNuCxCdjHz/dUrx6DFZVX0HbU/lhjMkbgu43cHeBwfep92RuH8RxgD07V0+6LYTY4yQPlY8HGc+tQyMQjLtYNuO1s9DShe4bno/wRtzefF3wYjJ9oWLWLV/L2/exIOPzFf0zf8FP/ABLZ+Hv2APD2nagkyLrNmkflxkqyzSHzWL9isgRxjqCyntWNaQ47n8pGmiWzt4InkEgiAHCbcdBitpWV+QCGbB2hewrr6DjEsxjbhccn1/hz/ntTZmEihQrB93OOvtQ2VOOh9pf8E8bR5f2kfB9vEivJdXk0N27t923MRaT/ANABx7Cv3W/4L5aVJoH7Ov7Mfh+53Pc+HNV05xbiYHexsQmf++lUf8BHpXFNcszOOkj+VqO2uIoklRh8xJVVPIHvVpmbau5thLHbtGOn/wCquxWZUdOhYsruMXVuuY99vdI3lZ+ZtjAnH/fJ/Wv66f2FY1m+AF7b2sFw1vfeD7uF5NNuNkqq0X/LNxyjcIQcjG4VzVY2ld9RxXvWP5E/E2kXUPiXUoC7/ZLR5bZGmi2SERzMq7lxw2FGRxznr2x/L2Bl3F/lGdo6fWnC6hsD0I2Dou/y3VABukKnGP8AP86zrmcCN5VIZImJl2j0HPPbpVxaujRH9H//AASP+EsHw8+C3i/436lH5r6hp1zK/GCrwoGEY/D9T6ACvw7/AGpvG8/xC/aL+IniO8c3Vxa35tvPabzC0ysftBHoC44HYVxuT5w2PEhKwcLjAY5+ZQa1IHJI6ts5ygroh8NwGfvLuZoSdkSEgZ9ea/XH9iRxBrfgnS3J+z6ndiK5Kw7lMbRsWDDGSpCnPoMn1qakbjep+WvxInW38d+NFjso9OZ/Gmrh9OgufOhjb7S4ZYZOd0eQShP8JHpxysZ85gNxRUOWDHk0oU7RutxH1n+x/wDDPXPiN8U7a7ggWfw94ZeOS/8AMi3RAkgjOeM/LgA9Tx64m/bT8aW3iP4v3uj6POl3pPgLQ4dPgvImDCa6JLSuGHBPI59+vWoleNRX7XA+UfD87W2rW9wGzIk6/uQeo3d+3avp3x18MdW+NWp6HdfD7Sb7Vda1WGG1vNL0yAKqNHDtDE5GQSg6ZbJPHG4XG/Mh36HefFn/AIJ6fEj9n/4NaR8Qfij4g8OaZ4g8S3LjTvAyXbNfpEsDzM0gYjYBHETjbzxypKhrX/BK7whrPjD9p/w14asLDOoa94it/wCy9Ojj82SXyWDqdvPyExc5xgAjjmlTi507At7H9En/AAcb/C688L/Aj4F3GowXT60vjbQ0v7u8j2XFzc/Z1ikkUAADeFL5GAAMV/H3aLHCwaGQzKQcYPP3uRg9DkHg8gg9K0pcuobG5udgowduauRNuADEZ7YHG6sl1HIc+FMRiYqGYB+e3t+IFd18NdK0zWvir8LtI8Q2P2rQL7x9pCa3aTjmSA3C7gM98HI44IB5pSilFsS0Z/Yt/wAFGvg18NPA3/BGjxTrPhfSrC0vv+EbnsrG5+yKHZpZVEgBxuDeW8p254BPJwSf4wtFsobK1toLeOSKJLdPLjJ3YGB0rlw8bV/u/NlxO60VgJwUkXpgrj88V6dFA0dmZw+VckLg8DHb61yyW56OH1KDOWIOSVz1Ap7NnBJ6f3RxXJse1HYduVgQAcgdff0ppO75Qc4ycisZ+6y1uR72689u1BYkHqvY8VO0je2jDcw44HQAEVXPysQob/gNNXFGbUiTduUYbByeM1QIcFgTnPtjND0N09LkjMMjI6f3jxVZn2kKw24PJokrGbleSK8u5jwcn06cVCWP3MknvxSW5OwitgsD8y4545FNLlVJyQAOwqoq+oiFnyODj+lViwV8gZw3WrSswZBKyjPBHXvUbOflGCBkA1Ryyk1LUiaWNeCTjj7xrsvDOs2FkjLPy5YlDjj9fpWsFYyqrVnRy+NbK2VpHA8ssAvPP+etYup/EW12okSEpwSATmrlozjnG6PZPgV4jg1rXFUxFNjHKA/e4P8Ah+tfRWqSgWrIoJGMjcOWPtXFi3ZM/tD6M1v9X8Qv7x59KWg3eYNhJ53AfWvp/wDZXs/O8UOrkpG96ANoxg/j7CuKGtj+j6sLSt5n6ReLZZWeQoChQKq7Tjj1rwbXtT1GyZFgeUKRlvKbFbzjaBxQ+Kx53qHiPVMMxuJAuemf8a4+91m8uAfMeWQsdu4t6dv8+tcNWmuV6bHoU5XnZHMzFzuLK270BwOajigHBYsSTxt9cV59aNtjtjJxlY0reRSrKQyhcAn/AD9KvxHdkqcLjk/SuCaSN9E0asEhjcZPyjG4D0rXhUk78dG6YzWLSehE5dS4rHhOQP6VlavMyW87bukZyQcYpRj0Od+Z8i+LrhbrVGkSTiNvmznrWDERHmQgnbyOMAGu1RVtTxqsuSZoxPuBwCAThvb/ADmtCJH2MRk8kDjpzUuLdkS5ORpxSAgIArY7Ac1bjZ3bjjGPamorUqLbROMLlWbpjLN0pu4xEFmGHPTHNHIkS2omeXMjgAk/MR1zmte2iVVVR1Lc81MoWdiqcvd13LkD5wOcByMhsVZPruB4784ojG6Om6LMbFgFGNoz0q7Ey5AbIbswPGfSoaa0NabLcblivODzxj0//VWzEc46HIH3h0+tYzjY7qcrSN23iDhGyw2N85B6Cuo067azuEniYeYpwq461wTitT38LVtueiaRqT6gxEkhAUj/AFnTGa9E0+SJFAQqxx83OcVyyj0PocLU93zR0cRvLnYIrKeVGIGY4wf1/D61v2fh7WJSCLKYcj76EYHasZRsddN8177nTWng7XJM/wCjqUcDnZjFeh+H/glq+qzR/b43SB13HYnb8cc9PzoSbRpZp6n0H4f+Dfh/w/5VyitM0SgHdFk+5J9K6C+0LQbS3mmvby1sUIGFkG0t9PepmuxjKHtp2Rx2s+P/AIQeE4rddTvLa5ulG4zLJwCP9np+eK+fPiN+2t8PvDrvb+G4NLcohBnwrn/x1uOn69+7iubTqYYuKwMOeq7Q+/T5an5VftEf8FAPEGqTXmn6TqdpA0OTE0MgwoHYfl65r8/vEf7ZvxA1y1nt0ubpLmSMqJGkO30z+ufevdy/JKuL1nov68z+WvFvxqw+UueFwG+19ev+Km/zPlrXNc1PxJdvqWr6hd3t60hZ5ZZixyfrX2X+yd44k0zVY4lupG23KiSItx2FelnmXU45PKCWiT/rc/kbL8+r4nNPa1HeTf8AWyP1yluI5bSN4wR5iAjceTXITHDnap+98zAdTX8sVKXscRKL3R+7RqqpSjJbGfKQzMCdowN2ajXCbWwSu7qoz/k0vtabFp3RNGS3QYGccjp7/wD1qtQAENhifm5Gen1pA9BqAyM7ZKhQeSOK0Y224ZQecDIHXB5/KmiZScdTRDZ+8eBgYz3pWBIIABHTB4oe4lK5BFEWlAydpI5z0+hrctiAABwV468Ur20Jd2ayRlAx25HGTj/OKe2NjbhjPAyKbdtCDPkQ8qCDknBI4NVWOF4XqcHnmlqogVZCm45GVA64/Oqkv3CIwcq3CEc5z/jQwMO5YnJyMr/EvT/9dZTJ8x3EHgdOMfWmMpbQJMHoDgcmkJCgtnG1iOnvRtqIYWCjDEq2f4qcSDk4OMcjNbRWgD03H+Ehs8MV4/L8K00VlACggZ6etaWtcCWPgtgcdyR/KraYA6Hgj7wqWmtGA8/KwOOuKqswLMMFRjue/wDkVdOzdgM6ccbc5+nes3O1zgZBx2rSXwjIm++XcsCCPujb0q9ECUU4OGJ+bA6iq62DoSSMOFz7cmmtn1B56EVPNZ+gLQqOqE5OOP4QP51WfYo3A7lYkc9iDVRV2kDZRztJGGG89cU4LtLENs6YLDkH/Oa2S2Qh/XAbOFPHPfvQw3ZJwR0HFEviGOIznI9ue1NQgE56E4Iz0ppa3I5i9EdwIAPT5auxqykNzuLYVV74oWrsSp2Vi6QV8s4+YuRgnpxVuJS27GeMAjNFNK5Fy5wADjC8c571Sk2qCSwHPGDXRojKTVxftcP3QQCQc5I4qvda3ZW0bGWeIY6/vB/ntTppyt3MZyUUzz++8aaOzFo7gnYQdhmHOf8A9VZ8Xi+1uUYqfnUDEavk59K9ijgJ1I3X9ficEsVBdAk8UWogVlYiQv8AMjSc0reL7FwqiSPjg4mH41pHLaim0/6/EiWMikB8T2nAifexIztkGMZ61bk1uyXYBKrMwz8rjg+lW8HKEtTP24yPV4mywcYXjkimtrDD7jgnA7c044VrQn27LEWpoyD96Aw9X5NTNfuSQAwyOue1bQwbkNYmJSk1FY8uWAXpy1VJfEFjFgtcRo2B1cCoeEcSZYhWVzldTur3U5xFpr53L2UMD9fzq3/wqHVxIt1d/Ef4dWsDWbTXlvqnikhoGHZlCFRnPcg9cA16NHLIyjzX/q3qedXzGNHp/X3GhYeEr7Rkhvo9Y8Ma5YyAfvfD9+06fUFkXP5D9a3bWZZn2EEOmM56V5tegqcnrdHoUa6xELpWLL3VrC/ltc26Hdj5m2/z71eETFFchiu85KjcM4rzarhF6nXCM5a20MiUku4DhCcDJHQZ/wDrfpUJ2qzANwMfNnpRtuiluQyEg7VHLHqR1+laaklUCjrx+lOy2KW9xJy4RhjhR02/pXNXKO+44y2eOOKzck9GbGJNCVDFsZ6cVkywghgG3OO4NZJ2DcrozDCsDyf4V54qeNyACM7gfl3DOP8AOKfS4iwGw6EhuX49zirKMW6jGDjOOtZ295lfZJSfMQcHAJ6nt6VMBjBYnjuBgflVLRjT5RchSO69dy1diBUq2Rjd0A60RVwlqywUyUwOA2elD/cOV5U4bIxSS9/yFsjPkxu6Ddt65qFtozx83cgVdk0OK0ehWbPllh97cQBjt7UmdwAYdht7fnUctnqK2ofd3MASCeOeT9PzqjlpH5BG0k89v84qlrO3QkhlUhWUHIGSRjms0gZbBHXH0NdPIm79gInzjAHPtUfI2gt3ONo/z/kVrG9u4FiLIz27nnpV1GJ2Edjk5brVNNbAacRCDLZAJ5GKVYyWJVXX5jksaxlG8vmBI3G4k44GeOtKW2qvTlz1Hak0ubRARhApbcxAHXI/wqNVwRkHBOeDTjFNsCVTtycE9jVmMFw4C9B26VEYuM9eg27lmL5Rhyc5HBPvUZRtxLMAAOOwFaQTeqEQtGuf9lSDlj8tUzjBDEY9zWv2btCkrqxRJ3Z2g53cEHk/SoXBKg7jxx/n8qIuzMoSuVDvAPPIyDXl3j50k0u5IXDhfXn617OTRtio+p42fa4KR81KimUBOWA6A/zr0XQFlkZN45Xpgda/YWraH4jV+JnsegorPEjE5GPujkfSvrr4VWm2RduR/cJGf0rzcVH3GcjXQ+6/BuFtVHO4AANs6Cvb9GjnlCMoL4xnBxmvl6z9/wBDnPRrXzRCOCcEAA/wjrn+VakEDjazYDMSFGOfx/wrC3vO4Wdi+rKG2/Nlvv8AOOKa3DlQDsx3HNZS+EdmyIySxM5x8pwAG/nVxWOwFsKxJyAewrNJdAFhjMzCQHYVPHHJqwgCjkBSh+Y7c8UnYRBOzuVyRszgZHNSQtHbq4JbZJ90LRsM0IlVmHyZHG0kVZUfeEY3Kg9aS8xFD7GzhWdmDBjtH9KWVipTjAJO49cUzSnHmZIN0oYxryf4yabHEzAb2G7OOPWktDaLtoSSIighQQFx0PP4+lUJ3OApAO32onGzI5upUVkkkRAMDP3ivQ0/YFZlI4zyD0+tEpcq1L+2SxNufO7KEjbgelaEW4k8HA/2f1p2sLqWxgAkDcE+8e1Eas7htxB3dAe1Ko7aMGSujDaACpfjpUUrwQqF272B4x2qUnz7iLKy7vLVgu4jIG3oPSpFAQMVUx7RnhenvVLsw2FjuN5Xb9zptA/z6Gr7Fdq4U4JHzZqV7sdQK5cvMYh6A8qD2q7FtZcAY29h2q07ASsVUYBwehOOakUbgqnLAd8dBVysoXGNfC4ViFIOcMajW6iO6NMMABlh0z/nNKCuIVS7ENtO0Z38Yq9bzLHITJD5xAGwY2/rXQlGO4pQclofoake1jsbeQcJz39CKkVyflKE8n7rdv8AGvo4tXZ86oIkD7gAFI4wOM5pdy5Kg5xzwO+f/rVSHyRJFGVOU2jPBAHNSCPeRgZ285x0phyRHqhDHIOSB0PXFN27X246jBIqW7ByRIo1cOwJ44wMdDmnMvzEk7unQ4Aq132DkiKFOAAeSx7U4hA4Lj5gRwR29616hyRDGW3A4XPXHamum4Eq5OOuwc0R94jkdyWMgYQjPPGD+tO/eLjaN3B4zTehbgraEW/LqMk8/Nt5Iqz5eAAp7k8jpXO5O7ZCi0xgLLnjBJ+8w7D2p2NoOAfeqtd6ia5RmMc5cAE/dPWn9GUheAR2p813cQwsSRxgAkfKKeBuYp0B4qLxbFuOVBFhw3Pt04pd7qvJI547UCtqNGcHIOSM4YVGygAMSehG2mTJNuw9UB2krzkDr0IqN2AyFA+XjgdPrSK5LsejdAUJ25Bo6AnJPPegTgiSGP75wCSCOlS9Ou4HbjmgfJG2wwAnIzwD1Wk3clcE49uKBckQyCWOMc8HPT/OKkwshUHICtyAetAckRxUqeC2PY1CXZc47Dk/0pofJFEYZjnc3XHy47f5FHmBCckDkd+tIXJEmjd2wuRjAyRyKdsVyMA9fT9KA5IjXiXPI24A2+9CrtyO2R15phyRHLxt59eopemeCRu6Z5otYfJEVmcoQem7I+XpSDGeVGO/Y0hckRrKSTs6djjPNV3OCi4PXsehp2uPliQ7pCAAvUn7vp61aX90VBLbSOcjOKTvEzlGxIpIyQMrx8wAp6sOQGO08Htg+9PRq5BG0gjKhCck84NPWQMrHcRjpx/n0oGjK1PUkhjG4KpUcFh0/wD18V474j1xDazEllR1ITJG446Hnp+HrXfgKfNVsxSdjwW7vUadNv8ArSeJMZIU9f5VlyDK7y5KknsSTX3GHhyxSOOT3MJ3YSYcnapJGf5/pVF1JbcSQmSCp/rXdGKiZ68pGXOCc556MOAKeoKqSwO4NnqeRntXVH4bGNnEjZfmJPRT93OfzqwrM0bqCRuTHmY4z2qkrMVnLQRSuFBBB4JOOPr/AJz+NSqUAYEOePl/Ok9GIUMkWNx+Z29e1KNwcjbjnuOlBcfdZJNIyoxjHzEHGQOD/k03oAQeuC1UpNaGj0RHgkKGZsrKTlc4GakdjgkAgA4O4c++K0umxlCRj87s3zKABtXHOe/61Rm+ZQxBwuc89hxVNWdgM9nWYEA4dCSrgY/T8aqzkthQSNvqvQ9+f8/4NmsHZGDdoiLuZt7bj5gA6j0rDuUDqwwx7qRxjPasqmpbaWpzmoxu8JWMDCZxtHX1r82/2kdRSC7vVWQRS+QxKk9/fH0rjrL3dT08FK80fnFcLOCZpVKmR/8AV+vpXN6iZlbeclfvdOB7gV559TTaT1Myyu4zcxwM4PmYD89PwNejaZIqJ5asu0clm9P6VjNWWhc/dL1xaJMAgRnyg+dGx9a4fUbFrdw8ccr7iQ2OcVOliVJydjQ0PQ5ZrszSR4SXAzIcbeO36V3cfhS+ljAgVPk5DAk55qWrlSdju/D/AIPv5lt4ry3ljy3Mqk7TxwD+Ve9+HPAJkeJrkhIg3LRjngVUY3Zy1Z8mp7LYeCsIkaJmFhgSbOg9v1ru9K8JwWaBZgSDgSKpx8w/yP8APTXlR486l5tHoOm+HXlCl0MduGxFGiDbjsT+Vej2mlRpa28UFvFbeWfnlEfH19h7elWtzHmSZ0qWRRAjZIlX5nxwRj/61R6vewWMKmcIXCAcx5J9v0/WnuZSlzM+Gvj74uhtobiC4SNbNufNViTj06f/AKq/I/4neJ/BOleIJ9QsNXh3XTHfa7sYz7E9sfoc5xmpN6bsjQ8DfE/Q707NNnhL2z4f7Q45/T2P51H4t1JbmdLhra2MvmbvOeEMv5d+1PY2T2Rty/8ACNeMPCq213bRWt7BE8d6ixgB0Bxnjj0/qM9fzi+JOhW/w78Uzah4el8q0iuAxiXgof4h6Y/l9OQnrGxrTlyysfVHwd8eTeIFs7ORmklmQbH3Zr6cilmCqjsoK8blGOleXVpXnqevhq3Kkb1tIdwYHaVxwDxmuhspQxOVI2dzXm4iFj28LU5joIJM9COvYcVciiUyFsndjqT1rzaulj1ad3obEakKSAeAOTTXgDjDqSo9a4GmjeOkipLAMER5G4DIFZjHaQm3Yd3pyfek1fc0ctCQSupGc/74pZdTNs6eW29SMHacVjOmkhRmkjpLTVTsQggcZ6dfauutNZEJDB9hdBg4BI96y5EkdUXdHT2nifYCd/z4GPmHOKujxIW2YZwc8vtAGKxdNRY7pnXaNraTSxozoCrfcau/sdVuXimhgkKK67ZYs/eBzj9K+vyJcsWj4jiKzZxdxpdzZagbmGQ+S6btsY53dwP8j8e3pun3cms2NpK08gcR+XsfsRxyuMZ6j1zmvqY7Hxc3Y6XTPtenajZ6hbGXdbSLviTG1sEYLKeD0FfLf7U6/FnwbrHh/wAW/D+2nsraTU5JvEGtMnmPDb+UrW6tCWBeNiCGIJ2jaRj7ysxlG6Pe/h38bPCvxasdO0fU76eHV5rYrcxs/wB4gfOoY454b359Rz3tj4j8O+DL59P06eRI4piFiZWdjk/eJ564Htxj6BlL3bo+lvCniS38SWsQyfP+VYfMG1nJ4598fr78V082g3WlBp5IRH56Fl2JjA9f1H6U1oK1jntZ1uCw02eG71UWNpLwY5ZC3mPg/KFGT659s1+UH7XXwX8JfEC0nm05r6LUHu1kvJdNi3BuMHGV59Of02glCPzg1/8AZIn8OabaeMvh7dk6zoS5KghbgxHG7j5SOn0yMcHBH7Tf8E9/jj4d8T/DrW7C+Nta+L/DbRRS2epwB2X5284YYcZ+XqAcAjjJBYH2xo0EUX9q6tZRxPDqkxW9a34DMxXLHHtxn0PPFdpY2wiC7dqxE8fL+fFGtjn2NJxHI5jXJAADOen0rU05pYHQxMF+b5hjP4UjFu7PVvCviqawuo0lkkWBsduQffivz+/4KCajJqmlLnzJbZLqFlkUcnEicA+/H5+9AbT0P1C/ZZjgvPgp4dvLeU5trCJXjB++pc4A9xkfhmvoAHO0kDtkt3H1oC2hFN8qEngsSGwvP4Co3nAKtjIBHIHXA6UCitmN3KGYlvv4+8P1FTweUr7ZQWQg7x3I/KgqaR8D/trfsw3nxf8AAVw3g1JU8WaNdNNZaeyFYtTtzjdGrdpV2grnhskZzgj+afx54F8W+AtSudF8ZeGNd0KeBihk1LTyibgTuIYcdvT+uOetHS534WS5rPqeTX08Vm8bSw3XlyZ2XMUJaPjjlh06g/8A6jhtu0EytIpb92/zgrjqOP51jFWkeh1INVtftFlNslVCgDK3owI6/wCfyr9Zv2CPFx8N/DPxV4cvbf8AtC28SXyT6asqYFrKNm4gfxA7G4PQnvyKqN0mZV9Yam5+0R8P/Hoxr3hG9sbqJVDTWjqsDDgZUkkc4A7dR7gj4dPjzx+Liz0fxJ4fexs0bE7WypPkZP8AGueOfy7dcdEFujhtc5bxVpFpfSytbxvHEc5UQlcL0yf8/wAq8kvbaexdoJX3KSPKV05Pt+n4Voh7GO18CzKpR9nDCMj5fY+9efeMPD2leILdnlYpd2uWWWJsFVU7v12/p2xQYPV3P6Rf2OpNP1P9iXwoms3ItLvyGliiuHx0upcHae2zb9M/hXxz8ctD8XjXUm02bSbfSP42t3PnuSuT29ePwP8AeyIh1C3c8DtbXX2LRRJAyW7l5Ge827pf72cEtjHTtgeoxvW/iLUdKSP/AISJrayhAG24E2dxPQtnp179hWl2EVGO5na1dpcj7VHq9vJbghnjtFBXPYD/AD615b4o8XaLo+lvdnT9T1dkkHmJNcC3CDqXPDZH+eKA0bOA0bx5p17dOyKyW+8jCE4Q+n4dK9Osp/7QeFbJ42Z+YkdwpOB2J4+nrjFDDYvXt/q1vFImoJFL5DACSIAug75x1X3/AMa39Bt73Wr1FluLeS0WMFpUccL74756+/1pWb2MZLVs+pvh74M8Jy3mm21zpS3slxKFN1qd8fJQDktjd2wcDnJIFfWcfwb+HfivTRMNC0O1ZG3WnkY81dmPnz/Dk5x3/TNubWpPKzg9C8Gaj4R1K80vT9TuI9PZz/oUg3bxxjb3B689ME+2PZNK03z4IpbRJXu4cqdqMSnTOfxx+Iq4ybYnTikXb29Szazn8SeJ5X0yF/8ASbLTQBL5fUxqex6gnnHPsa8J+OWmfDf4yeENb8I6FFc/2kXt/JtreHzWaTlY/kU7j/vcDjk8c9VJrqc1WPKz8Vvjd8DPEvwF1G0XxJot1pVnfu0en3M9m6K/G4DJHB2j6YwenTlPCOmWdnFDe33ie2vNRvQ8h0qG2EUdpk8JvJ3OVHfA5zgYxXqxd4pHHOL5md3/AGXLJA01hL5kzjEfltuAb8D+n/1q7bSU1CzW2uXH2W+UZUSoGwf8K66UjCUdz1/wp4j1WK+QNcLPNKQ0rsnzN7nPHcjtX03onjXS7a3U3lv9nYAF9uBuI9eP8/nXSmk/Iw5ZNH0b8N7Hw14jkGt6hp91dWbJsBjm2HByCRxwevHTJGemK6LxZ8HvCviGP/inWiiVyQ0d+FjnBHIKkcHgZ4xg/r3wir36C2kfPPiD4d6vokE9hNcfarayUiSLeNzoDwF5wD9D+WQa2NG+Ouoy6Gvgu9vL6Oz0MsYm1UEzQxOQ2yMsN2wncQu7jJAxyK87FuUbdrl0kpJroei2niX4TxeBktfCGqX7+LPEN6Ljxdp0pmZZJ0OIpcN8qnHHGMDAI+UE+f8AibQLfX9L1KK+sopNZOiTiHUYLdV2yKhaPjA53KAcfez7moo336m1WL36H8/vir42ftgeA/iH44vrjVfs3hu1uduj6BoVnPbhLUZEaLLbyDc2AMvIvJPXHyL4fqP7VXxf1TxvoV14L0E2viW8klj8QjULlb64ERPzuJZVYgt83QgnABGQWHoRlKU732t99rFOEeWzPfvF/wC258R/AmnW3hvWzq2njVbd0dJLcraysF5jyQFORnpyRntk103wA/4KCeJfh2b6SLwVYaJpWpXDSXHih7YbJGCgMvmYBPAHy4OM8YBINS1Wm46atd/L8TuvH37e3jPx3qumR+B7e51PTr/M+s31izBY1+6d24Z7H7/fjnkjgdP/AGfviB8cNS/4SDxp411WfwDrWpmS5gS7EUFuM/LnIYsVyezHJ4A4AxpXczWd3FySN65/ZQ+C3gTVXh1D4jadqVoCTYafJcyX902OdgThR9Mce9Y17pvwX8C6vb22jT3+r6tqihFstbuPuRrk4iiztAwufXA6YFd9Nu+m2hlThdo8Y/aWvbWSOx0PS7SC0tLO1jluYbRgFWZxkEYHIAx+I6nkn5K01rgSOzsNyqBtxjA7cV8xmulRI9vDRvG51VnLvw6nB3DYW6E+wrXjkdvMQsdwPz4XkAHNeBVbR7FFcp1nh+784GKLcjKcOWxwB0Nen6ZO8yi3km438rsxgdccf55rkkm1ZHo0ZKyO1055XzAZGVTgBj1bHv612ttI8brGPnGz7oH5nP51jJXWh1UpRUtVobENw7KS7BVb7u1vm/z+tOtnlaeNbpmVC4Kqp64rGUb6I1g4Lc6AXEqsFTbJC/EwI4HNe/fB7y7e7jZFzEspHIOeRnj8zXm4lNUGvJndQlH2q9T9CfAUhJhMD/KSMqwzuPoa96aKG4sQEj/eFW847sqBnGT+Jr5qWjaPchBKKPHfF+nfZkb7zSSkkntgdhXz34h0qV5F8uPdv4PHcVtG10+hvCnZM8Y+L/w3TXvhf4ourm089rDTmJZV+baenB/H/J5/mM8aiT4f+J9QsxB/abaFqrRrYzMFbzEkxg54JGCcHjjnjFfZ5R71BP5Hw3ElN0sTF90fr58Tf+Cjfh7x9+w1L8FbXTYdC1K4vbOz1nSTYmNjbx2XkN5UuPn5jgYHk5QhupJ/DjSLI2mj2dtHJm0QnYWUqxyeS31547V7tKnKMnc+cdpRNrzBlURgQqjegP6g0kWd4Xb82ec9AP8AOK64aaM502OlfjAKkgdfWktYFlubSEq3lz3Masc8nLLmqqxtCyQ2tD+6T/gnxp7fDj9hfxTG1zZJPrWjT6dpDWagPbXXkEMSQcnasTY6cru6MK/ib+NPijVvF/xh+JHiXXHuZ9R1Lxlf+ckrZ2Is7bUz7Lj8AOnAHLTpqoLc86bKspXcGZwdmTj16UryNyrHhR128Ct+VXd9hzikrMliZmBTBVFHrzn613PgP7JH4gtJ5CV2yKH+Y4xn0/z/AIbP3UDPr34reOPCfi3wBpvh2HWgt94cMssNjKQA5dFDDjvmMHnr25HP55TF+Ymzt345PIPpSjG0Gw2Oo0+cHTb2zieSCOW3HnpG+1WZRgE89ab8P9as9F1dbzW9OS+tLdx95ew747//AFqpO7sxdD748D6l8GfGCG61MJa25gxIMFVPqp4PT8Pr66PiL9nj9m7XNH1DWfD3xV0DQ7y3jd1stQIC7h/CxY56gDABI/Q5uS59EG255x8BP2TvDfxt1/V/DNt4+8M+H9YtY43tJb2NGjnVgfuM7qq4wBk9/wAM/oB8F/8Agkb8S/h58VNA+Kdl8SvBF7p/h2KX7INRvYVjSVo2VXdIpCrBS4cAkYZV68EOdSF2kivhep2v7bP/AATT/aE+Lmu+B/EHh3xx4B8RNpWnvaXst1dXC3bLMVdf3XkMGQbQVKsxHmnqvzD4M1v/AIJAftnaPBc3svhrRbrTLC28ySa2uZA7cdkC7iNoY9M+xrN1Y04BLTU/Pq/+G/jWz8aP8O/7LnuPGP29bWHSIbdnZ5GYqCo6lcg/N04OcAHH0fe/8E+P2w7GCJ5/gh4mubea2Wb7aup6fBEsbAYc+ZcoQp7EgA9iRiqjOMVd9X+AKLadjvvgL+xV+1T4X+NHg2fUvhJrqx2WpQS6hokJW/vJbeQFUI+z70iXOGDuyqcfe25x/QJ/wUX/AGf/AIpfEv8AZF0f4W+GdGmvvEulfZJfCWn3zokDXInhacNJnYqlElI8wqFEnzbRgrm5XbYl5H889h/wTN/bc1BzHJ8IILAOcJK3jOwuIlI6hBDM5bvwPWuf8Xf8E+P2wvAWlX3iDxB8ML6DQ7GBnlnjgZlbYMsAxAyeO369K09rB6dwim9jwf4U/BP4tfGjxTp3gz4feFbvX/E+oTSCDTLdQgVVJBLuzBQeOhOT6dcfaC/8Ekv299jT3nwRurYAkR2ra/b+YB/fZlcrg8YGfriplVjT66lO+x6v8F/+CUP7X+h/E7wvr3ivwenhXRrK8SS91KdzJb20SHLySSYUHb/dQMT0wB8y/st/wUB/Zu8VfHv9mqb4e6HM8TwXME1hfyploWiC+WADgMjPgkDB5IGMqRlOcauq9CVd7H4Ax/8ABLD9taS1tls/hFLdAp+51CPxFAsTqP4jG7CRehwrANz0Bri/Gf8AwTw/bB+GuhXninxR8I9Si0SxiZ7i4g1KF3TbknA3AN0PAOe2OldMa1NqzNacLS1Pnr4P/B74v/HTXbjR/hX4O1DxPdwRvvs1RYmUo2HJ3sOh4xnOeBk5A+tLT/gmB+2pqwjL/CzWLZ3cBdmk3RGT0DFYiO/Y1P1iMJahU0R+g37Cv/BKL9rb4f8Axx0Hx74r8JXfh3w3pu251DUNQlgjSBkHzcNJvdWTKnKKQOAD1X9tv+Cmf/BOr4t/tr/DrwNN8Mr7ThrmkaVaHS7PV0neMXK5bbhIzwC2Pnx3PACleepVUmvIz1PyW8Mf8G037St5Y6Tqfir4seE9F1C4iIv9OXSbi8S3IPO2YJGhB4wCN3r0r4x/aR/4JS+Nv2a/F/h7w7rXjuw1+38SapcWiXn9hLafZTDGztJ8txIJchRtUbWJIXkkV0Uq8XFaF28j9APhv/wbkeL/ABz4d0zxTp37SeiafFqUe7a9pZ2uEIHzYDzuVPruQnggDg1+0XwD/wCCU3jL4L/DOXwpp3xR0y/t/wCyxDrmpTa3sbyVSVNyKFKJ8s8vIIz8vA2gCalWEumoQ7n5beOP+Dbi78V+Ltf1iL9q+yszqYlktbjUtNt4lErOSonRHPmE5wzqY274boPzR/bE/wCCQdh+zN4W07UvAXxTXxbrUOrWVn4h0PUtZjvbeSWedITJaTRQqdqmQPyvCqQcNg041VomiuW7TPRPgZ/wQ51H4v8Aw407xZ4l+MNnpL6vCj3Gm6VNHGkDkA7A82WbGQNwVQSOMd+2j/4N+b3T9TttJsPjh4c1OD7Qpt7IsjTnnIDhOf58/mEq0eTYNj9bPBH7HV/8Fv2Xb74N3HiIeCJtdt7oW3i3UrSO5htpVVfKd4UYMYyYAWU4JEmMLxX88/in/gix8YZvE+peK9K+M3gPxeuo3s7XFxbafcJcw3EuSks9vnMkbHPKcqcfKQDjNyWqKVj52+In/BM79rz4c6Vfa1e+BYvEujaaj/ar/Sb5YnG0ZDoZQiyIccBCWzwRnivg3So9Rvmuba30nVb+9iuTFHZafatNO84HMaxqNxcA8jH+FdKs1oTd7DpIPEaOBZ+EfGMl6kjBbJPDFyZN4z8pG317ex/D9jf2DPB3xY8W3nwsuPC/h3U9N1661yO2+xSWTS3Md2ZNmHt1RpBD5YYu2PkQndjJxnUUrlbHxb+09+y38VPg98XfEWmeIfh54psdKv8AXbybw99n0mWSDyJJGcLG4XoATjpkDOOu3zjTP2a/2ltda2bR/gH8RfskjiSKaTTE+eJh8rFXkVkB4PI6fXIcZOMVLoI/Xv4M/s2fGD4Qfsn+LLPRvAHjTV/iH4maea/0rwt4Vubm8kwn7q2Ro4z5ZO51LMRgemQB+YF9+y/+0Euna9r3jXwleaHJbaXPe6hp2twiyvVfGTEIpGDGTgLgqDnp6DFymptvp+gbnzJ4Asf+Ez1qOz81LHTZHDfbXm2MEB+YFhyDlccc+nOMfp14C8e+Jfhv4QXQvgvdS6d4st4JZhdwIJ5bm7I/1j5B3kAKFQ8DgDuTvNOMFcLWPmfwn8aNV8Y/FbTNe/aR8XeLPikLfX0bVdM1jU3gtY7UPiWIW/8Aqw+wycsM7sFsgEV/Zx/wSY8S/wDBJLSvESar4O8HfD3Q/Hl2lktr4kayhiuIndhviRwxliZSvznaoOQC5UcZT5ojk0frB/wVN/Yq/ZO/4KN/DLTfDviz466Z8M7XRdZsrzw14t8OeK7IT27QwSoqDezLtbzyzcNnC91Uj+WL4r/8Gx3x6sLa+vf2f/2gfhb8Y7KGUPptr4qi8m+a2POTcQBV8wYHAQKT36VNOpCnvuCWp+cvxK/4Icf8FHfhu+oNP8N/CPiDTtPg85tT0bxHPmRBklRbmAnzBg/KCQTwpJr8tItD1ceJNQ8Hz2l1a+I9M1i5sLnSJLJ2mN1AxV1VB8xwVPA54IwCDhpxlLQQur6Zqnh7UdS0jXtK1jQtT0aBJtVs9b0iaykt7eTBjmZZFBEbArh/uncMHmuo+FepJZfE74XzW9jeavPrXjKwj8OwWUW9Lu7SdNiRyfcJLbRyeM5PAqqsLK1gP7pP25dNXXf+CNfxs0xX0i6tn8J3VwItSbaClqi3BaJu0ieSXXuwTb0av4QdAv7a50fSXRWDGxh8wlgedgGfXnH+cVyUNK1ilpY6bS5PKvEdlJViAT2wf8/57e9yaZFceEWvIA3+g3KeYSTzuAGAB65rmlax6uE1mkcBFctIxCkqEOMbc+2f0qcyYxknr2H+feuSUeU9eL6diRMndnkg+lI0pXG0Dnjp2rOSTRewgdhk5OQR2oDk5XPO70rDVaGspAGIyGB69xUe9fmBBOAO1XFq5EHaZC745+6FOTx1po+fa2TgE/jSNRkjEYxwe271qm8hJbP3twHSm3bQNiEv1XnjBJDUzcAQCcAVOxm5tNiE5zgduStVmJU7cnP0/wA+9axtYzIS20MCOc9ajkbgbTxyWIFUJ36Ee75MEZP04qKT5gSSRWsINq5nLWRlXkgUYBwPT1H+RWfFeugYBxj+H5u9XsYyd7opyzyTSh2dvvdu2Kzr4SAFvmAHdj1oZjUi1Gx9R/s3Tw2mrtJMsh3R5O0dDivsG9XcgIz0zkHjFcWKTVj+y/o1Wjkla27ZyE67i6FTkZ+Vhya+rP2Vi0fiZ3KnZHewmMsBgnA3fyrjpxXOf0vVV2ffmqrK6SvKeXZyd3U5NeMeINvz4Q7txK55NdVSygefFe+eWX6ruJ4568dK4q52K7EsMHhAo6n/ACK4KmiO6lczW2sWKn7ifw88fT1pxl2gKq7lDdQP6151dfgdKZNG2FC/KhySuR+PrV9DjGBzxnC4H5VxVIJs15+rNKHau3IO4MOhx9P61sRtyuCScDlRxXK1aVgm7aE/msOMemMCuP8AFVw9vYSEFsc57dO1aQi0c8mrHyjqNwst3O527OvB/Soo0JUvl9voPbtXZTStax4WIlrYniVgxCknpzurdtmK5Xk4HTbxV8ll5mcJW0NFV43AZcc8CrEbIoIBOc/Mc9PWn7OxcZJ7EU0whTcDkg5wTn8qyTPJdSGJEkK5O5geB/nFOVJNOxE6nLdGxCiqMDOQADkVdTLbsFuhxtPfvUcmhtTdty1xjnGRj2/GpeSw2/MPrUWbN7kscjqQRkEnox71opIybDgFC3p+fX6VEo3N4O1jRhkXgMQDj1ratIXmACKUYcgnqK55x925103750oliskUzMFPT5j944zgVetJjPtdY22BvlPGc/4cVxzi76nr05JWOitpzC0RXI+cA7W6V7F4NvraUrG6mZ3kGNxyOPWuaULbnvYOo4s+m/DAJVBaRBVfaNxg/ln6fzr3Lw7pqTES3bLCgGfmXkn+o5rCSSPepNqN2j0yTWPBehWYnvRYxiJyN82M9eDgn/P8/FvGv7UXgrw2Jora8tGaI/6Oc8FfbB5PX/Oaz5VynSqck7vY+RfH/wC3l9kgmtrK7h+4Svz4VT0B618F/EL9t/xLdTol54nnht2JYRxXZGfyPua6qGCq1ppJbnzPEXGGU8OYOVSbs1/i/wDkWfI3jP8Aa51C8e7kW5ubzOdtwzszDt3NfKviX4u+JPEl0ZW1W9dCSBHOcKq+gWvtMuyOnh4801d/15n8ReK/jdi83n7DDy92zWy/WmjzHUL65vZBNNM8sn98nFUhM6lSzBmDduMY9a9zlSP5XxWLlXrSnJ6l83BKM6L820g4Xp7ivev2cvEWgaP4/wBOs/FN9daVokjPLcXVmUFxIRgeVF5jKu8jJ+YjhTjniuTMMOsThJRfZiw2L9niFJbXP35vpfCGr+HtH8ReANWn1rwvqNpH9mur+MJOJABvWRQPlYE8jt9ME+fXIdXAKYLnGMZxj0r+Rs7wjwWbVIPTU/p7IMRHGZPTktWlqYzOS6KQfvEcj09amXbghdxCN2Pf0rz18LR6coW2HxttYoB1x1NXIPukgZO49veojvoXHYUsSwXGCxwQB/StCDkkE9O+3j/9dGwS+EvxjhN3yqTznrSuCrAAnaWyBjvRZmMdFcIvvAYbcT65/StqBcAggDkfMB0o72KehfDHIXBwDnk9qDnPBJyBjNOPvQItZkUgB2ndz6f1qqQq7gR3OOO9GoGTO/zFSeuMYqOYEKqgH5sZpAYt1Gytjbux7Y59KypxwSR3/hHOBSAyTKQ5OMKMYBqQZ2F+V2ZOWGefanuBBtGwvzntxThII8Bl3qfwxXTZjsXIuWHTgfKOua01+UDIzz9/tSeoDhwwDL0B2lelWYmxjjkHIDCgCQtg/dyAed5quoAckj+I/hWlNCMu54JGNucnmsuTeCpHJ7JjmtY6Bs7jNmFX5s7WySa0VJIwFOAv3sdaQxx2ZQDBxjrzimOuVYZPXmqaVgKcsm1lGCcnk4qjLywG47h6dqumuohCUVBkMcE7eKb8zIAOGOe3TNNO+qAckfBYk9TtJPGRUvJIGOA3JX9f5VW4pS5RpTfgqDjODn2qIKQcFT8x9OlO6MrX2L8ChWBJIY4CjNXEm25Gfm6fMKkzbaZbW6jQEMDgnDY5wPWojrdvao5nYod2MYAzz2zXTSpuTZz1J2dzBvfG2lRowWcFoyd2COB+fJ4rjdW+I1rFbObRmdxgjemM817GFy2WIqbaf15nmYnGxpU276nmWrfFW9u0e2tZhaspBkkVRkY6VyF54wvHQu988+7hyWr6fCcOUIq7Wvz/AMz52vnNVysnp/XkYdzrunB42Mx3EdnPJ9KsDX/JiZ4rsQqQN3zA5/zmveo5fCnG1v6+88utj5t3W/8AXkZU/itrlPlmdwrd2xk1UHiiRt+5F28ZXdj+ldCy6Nndf195yvMK0pK7/r7ixB4tvZQIVCQjjYobPFacHiG+O1pd67BkkcAA9zUyy2nJ7f195tLMaiW/9fcdJB4ln8tSZgAT1ziuit9enkKt5+F2jLY6Vzyy+CW39feR/aVZvV/19xe/tZiiuZ1YbyN4yACK3INXPkgvLkZOcMcgCtKWXxWy/r7zb+0J9f6/A5zXfEttaW2S7Oxz8qseorwzU/Gdw7OQmNpBGD71cstjz7f195hVx85aJ/19xx2q/F3U7DbAjR2lpsYStuB4XrzXCQfHjwxoiSf2dodlqz3N6Jbp7y3Vk82P+M8YyNvXk449a9/C5XQqU7W/P/M8TG5hXhJNPby/4Bp237RPjvxLdWgg1268MW9pOPI0y3uP3cqdw4PBHJwB065z0+x/AWoa54igg1eUzJbIga9uGj3RIOBliB05H6V5eM4cwt3p18/8zowOf4qCWv5f5H2R8M/2g/hH8HLiW88YeHfBvxbsWgAm0vUt6JC/OVWTHX1O1hke5zS+J/7ZH7O/xD01bDQf2ZNG8DazbXRl0/xT4S8czQxxM3DK8PlbZUwTw2Bk5AU8jCfCuBq0XHZ99X+p2/6y46GKUk7x7afnY+b4vGulzymcTjbPIMKmCFz+v411dvd214EMBaTLffByB2z9OtfB5hldTB1HG2i/y9T7rCY+niYKUf6/AtsqZU5AIOAwX0q1G2NucLhht3CvH5Hqd/NdajLhSUYv0IJJQY4/CsSfailQxIZiN3p61PJO9maxnFRZz9y+0lNvJ9SO9UZIisTPuxz8obkE1j7Oa3Kc4Gd5ZDNjgjpuNTRDAJJJ6kADqPQVUopLQostskUY+TPbdyf0pdwCqACzK30GajlkNK+hOpJwpJViMVMF6kliD129qQaNWFfJQDPRuOKu27fIsbklsnHHSiwki6CQOwB46c1VdwGAKsVB6AjNS30FJ2KbOCWOOeM+uP8AOajcZAYk7dx+bFXy33GkVuA3zHGzkU0SFsoVIyMIfU+3v0pqPMHWxC5LurFAqBvuscg01iqgsvygtgkUU9w1Zmy7zuyOMA4xg1QckE44Oep9a64K00Axn5GV59hSquCCC2M81fwy1YJEyZ3Ac9s8ds1djCnJPTnOOooXRv8AroI0I8AKQG3JjvVgF5CACBt5YZ5H+cUgFx5YG48HjcR0qoZCXI3bju4wO1KTvMBFLB8M3Ydun1p+NmMltpJ5xSWoywjICRklRjvUiqyuZFVh8wyO1JyT1YOyRfQZ2+pHXHFMkO3r2I+9WkVrYWxUljc5ORkAZGPyqg5AGFBPJ9+atpEO1yB2GGzjcPQcmqTbjyDz23CpjFszV4xRWckDJI3Z6Yrxnx9cyLBPk4UjBFe/k75scl/X9aHi5239RlY+eYIi85YFgUJGAc/pXrXhvc20FMFRjPpX65JWsfic7xmz2HQWQTREchSA21c8V9lfDBYy0aLJ/CpGeOc//rrzMV8LORxe592+CreN4VG0M2Bt2gn86900iBIhtVFUY+YqOhr5atrK3mYRsjqrBX2EnG1GwhI61sRyxn75IIPpz+lYp6NDb5S2qpu8kL8qjIPsRTwEkJwFXywRvx2rOfwXIfMmrEPku6jAyV+7uzzViG2Y7HkJOM9Bjj3rJpxQy39m+cdUUtyFTGamliEMeAMoT6dakDIfORHnIJzux0FTLEj+WzNx3Vh196B9C/C2C8YBBUDauOnvViOV1c92YDgd6LagJOPMiVAWXB+6pP8AntVYFjiJo/MUn73TNPV2SNoWTNBFCJ8nCqAMDqKqxsGcbQVRz91iT9al2Q5ysTzNGMlyxZugH9ax5wzoxU/c7AVd0JNRdijCrRuXY5fGcMOg9qnYbgThlBbjJ5o5eZvsWrtlqzt3AHGfmJGTyMVsr8uFiTdnOecZFStRdCozEO0QJ3n7nsK0LdfkVHJLgjNVq/QQ+R88KSTnAyv+fesxYpFfpvJbuNuMVEko3DRMu+W4JzlX/hKij94V2Fh8xwz4x+lU1oNLWxPCjKvllRtXoe55qf7QwC4G446bs9KSScrdBEP2iNWYiMBkHDYxVuwbGZCWyzcbvaiS3TAvYD7w2Mnjge9RRxupc7y2WPBPA/8A1VWsNOpV9Bs6mRH2klmXn1x/nNMtLZVjLFTuLnv1pxfUkvlX4JbC8djzinxTx27gzAqgXlwMZ96cpXE9z9HVhEbgksQW+YBjx/nI4pUiG8szDZgcBeSAa+ki7q54AgRG3Zb5VH8Q/wA+lORYw4Vjg5Gaq9p3As7RnB4C8421EdyF1QEdsletbJ3QCLvBHPPTpxT8klT/AAjqcVEwFw6+2OT8vOfSmYPzjbuGOuePpTjJW1AeuB8zH5dowM9DSyknGcj3xyPpWu6AEyhVVXIPHzt0qQRsCeATxxjGKItRYETq+4HHAI+UDrViM8AEHIPrVylbQNhuwBi3p1qSMDI579T/AJ6VlsBJgZBIxnpkVGdpYDGVz0B5oTTE1oRhdwwMfQNTuQQPz46UlYwJhGMHOBwMAj3qNlwSw/vDjPpWS0mg2EIOT8zY4H0pOSvzLwCT7n/9dagk27DSAe46/KSe9AxgcgkthsChvlQ9hjFhtACqMgEn0p33ct7/ADL7UbD5bkpwB8o545B71VwzYyT17ipU+ZiLO5lyFYjuOP8APpT13DOQevr0qr62AchAYYwdzc80qttLADcDjv8ApU8yUbiGOFG49Pm5UHkGo9mVZ1GGJ4OcgULfUCaN+AuO/wB0jrTMg5AwTnBDf59qoaHqnzLx8x6hajkUcYHIHcUCERtu0FTk8ZzxUwckZBHynhcfz/KhANkYuQoH3F6Z9KcsZKjcCAVPzZximAHPAGT05qQqygDB+XvikBGR1IbgE9AeOaZuxtCjdycnHNAETy4AwpJI6L6iotwOM5B4zzijYCX5FBCEZA+akVS33iQegzVaK4NXVieIsH2sp684HT/PFGM7sEfe+9jpUnORhUXdvJLZxlT+tVpgkauSxC4I5Y0xx0ZwOuSKXYyByUOY85HOOpHfr+vtXgHivVHSdEWMsjKQy5wMj+Ve/lNK87szqyscUZ/tGJHi2KrHGD6cZP6f4dRWddXG392pDFTzHjmvrqUbOxyO7M2aVfvBiD6YzwKqSu23duOMnooz6YrrtcKkuWOxVZ2BBwrDHzA/ypxmZ8AAooHRl61vsjnkPbywAWYDcTu+lTbmUjKHYMEf/rqo3ciRUjYgFSGBY8MOBSqhyQSFwxw7Dj1oklcCQyJ8khA+VuCvqO3FSY3dSp2nOUHFK1tSo7hyyhACV49+Kg2A8hslG7ggfQ1UtUbP3UKGIAJyPnPGOR70LyXwT93+IdcelVDQiL96zINu7czDDK2SMdveqMrbcbj8hJA46GtXFpGttDPlKsW2gfIP4OprPlkUO4K52rzuJBGOn+feoclewmrGTPsLqQCGxwCO3vWFKpO8ckr1OegNYr4h2szIn2qCJFJjB6juO/P0FfBP7SPhb7YJtRt7NPsiAhnlPI57A/54rGsro9LCS5ai9T83r/w7fTag/wBih3oxOfNQbV9vr2rD1LwNrFzBI6WygIc8MCM+ma85q0rH1EKl0rnmE/hbWoruMpAoZWHzbe2Mf07/AP6u/wBA0K+kmjEjP0HmYBz/AJ5rOfwm8ndJs9h0rwtPKGym0FgrNtyR6/zruZ/hhYzWcMltFI966qFglOAp4y3/ANaslFsjmUYmppPw1jtYpRcW6u6kbAyZwP8AGu/tPh/HH5UqwLHEUG0FPXuarkZlKvFM7/RvCDh0i8o71OS7jI59K9r0jwbZRRovlkSSAdsbj6ke2DWkY2PPr1nK56FY+FgZAPLHknnOcdf1roYfDqwOD5YLbu33VUdKtI8urLlk0jqbPRAsYwGBfO0kdD710MGnsiMsihiVwVx0P+f88UrMmMu5O5jVHV8DYm4g/wB31/SvGPGt5PcqY7BwAz4LuMkduB65P15rSKaiLn1PgL44QWd3p2oW+pal9mMZIVojxnHp9a/nv+OtheaV4znH9oG7tJpnNsYXI2r789R049OO1Z+TNouzOJ8DeL5tG1CCHz3jjklCu5c4A9TX3n4Rv316yt7TzTdREgB0bcwJ9qfK07HTTsz0XVF/4R/T7iWFHeaWHZ8i9Pz/AC/Gvhz4maJrPiW5ufJWaPO5pDHGSAR0P8hSaaNLannnw8+IWpfD/wARR6fq0M8MMMoWGfy/lHbBOMf5+tfon4T+I9h4kmgiiDETL8kisG569q5KsEjvw8mz19J9u0pllX36102nXMYXDkbz715GJhzQ0PoMNO0rM37eVACFyM98VrWskcriNHMbhS3zqcNjqM+vNeZVjzW7Hr0pcrNS2kEDuSrNu65PerkbK+5pJMc9Mc1wTi07nVKVkRMvzkg7wOnBFU5YUlBJGWXPfpUcrbGmmikLbezrk7QcZH8qrSxRW7hCpJb7pB60507QY1oxY5pI5Sf+WQUjYtaKagWcZbAzgKRzWUoq5pzN7GjbSYcjzCGDcZ/z7VprfFCAHZyMZIPT60uRroHMmdhY6qLZo54lfzd2FXOc8c5/WvYfAetx6lb6m5K/a4JohJB1ZVI+/jqV6DjgHqe1fR5RDl1Pks81Wpe8U+JtC8O38DXk3mTPh7iEsB2GDgcepzzXMH4w6RHP5kMy3URkXP2N8sDnuAOvH+J719PHY+MmtT6L8MeJdM8QWEFxapKZXhBMb5VuexB5zXVaxJF4h0ttMvJI5FjVRHHIOgXtj8+Pr+LMzwRPhN4S0vWbjxVp1xd6TqGGP2eCDKF9uMZHYj+XOcCvQdPextrFLuN7TULm3nxcKqfvFHA5PTPH5g8Cg556zsdl4d1rVW8SI0Ns0OjJZSS3U9qSvluMYB68EZH1x17ag+L3iMG+jsdWvntba4dT55D7VHpnOOfc/rigDh9W+IN1rdhJqX2xNQuLfcM3MYUIvTOBgdfzPWsa0A16zACqFjGZSRycnHT/AD+dMR4xqUsHgnxWuqLaWusxp5nnabcDbEyFcEHrxg9wQTwQea+Z9Q1Xw34C8TXvxC0O5l8Gme9MusfYZD5DJnGHXJ+XBxnrj8CEB+k/7Kvxftvi28/h7QteGoCztEuNTmhiICx79qF8gctnA7kh8dDX6n2XwlvTpcF1C/2hZsFWDAHHsB0oMFoQ3Pww1FEDRszgZ+TIHPesv/hDdRt1LeUVCn5txzmg57GMbaWF2Dxldmd+DjH1/wA96/Oj9ta+ktLDToZ5ilneX0G8yN92MMSxz/2z6ewp7BH4kfrX+xbqdhqHwR0aaCcus1nBlGYjD4Dcj/gZ/wDr19N+csjsqupYjHy/40gd1oLJh8EFvMXkDGF/Lp61CLlYneNyvKD+HFAKLY4tu7g5/jC4Cn3pFJOQSSFOW45/D8qAb0LkWoXdtiOKZDathZbZ4wcqPQ9jyf1rzzxv8IfhP8WLaSz+JHgrTPEkMvDme2XzBzx+8xkc9wc5H40nFM1ptXPj7xt/wSo/Ze8TXcl9o+i+JtAgCHzLXQfEjtD82MAJKG5HGTnH6V8ueNv+CJujS2d1cfDH4s+ItHuic2eleKtGju4FbP3C8ZUlT6EkistEztp1Wj4A+LP/AAS9/bE+F6NeW3g6Dx1pDbjLeeFpDMYlB++0ZAYDOcAbiP1r3P8AYu+GfxDsbXXfD/iPw3qOmatoFk8z6RPp8iSW8K53SSuygAPuOASDkHjnASVx1KvtD7J1uDw7c6dcabqemXEs5xHvjnC8jr264/p6c/J/if4D6Fq9zLe2niqfQwpMkkU1skyxgDhnBxwcnpzk9+K1gkomex4h4i+F11ogmW38c2eqRXSFnkl0cpt/3+eQfpnrXz1rPhO9sPMMFnp13KQPOvokVsf7I3DPT+lUZTvc8E8TWjJM3nWBjld9qSQ9zgZJx3/z615jqFqYfPkikDyuVUwNHnaM4BY+n8+fwBNWVz+qT9iz4ZeHfEf/AATu0LWbyztoPENlrCR6dcaim4yIsheVUBOAf3anPGAoHXr8D/Gi2vD4ittGe0VrWUuPtFs+QAvQexzn8PrxFPYT1PM5Ph7DuWI29zbswGJI1OB78fh/kVy/jn4Z2N34beGW0N7MlwJDJKH3sRzuPP04xxgdO+gkfIc8N/4ZupkQn+z0kIFsx+6ufQ+5/wA9qz+LLaB5hfTQJFcIUSaRVKDOcg5+hz+NBSVzg7vwnDp+pJPpsObW+nVpfLm+T1IH4ent1GCPpvwL4V0i509Yp7WbddhVgZrlgY/ZMfj39PTlEvY9vj+EOhafJp76jq8aYjJLWbGZlYgZVh0Ofx6fjXl3i74W+M/Curz+NfAL33iPw9DJG+oabpuns0qxdG4J+o6Hnjpghispb7HsvhXUdKvEgvb/AO3waVf2/wAsu8xSwyY6Oh5BHII4IOOuK9+8L6zrGmW5tmmupdNgcYvlfLKn+0Oo6++Mj8E9AtZaH1joXjLwxHplvNpumprF7HAou57KBHmQ8bl+b7pJOPxHXvx/xL+L+r6HbW2maHY2ehWOsxl9SPkBrwwJgBBg7Yy5Jz32g465rSHxGTXLufn98Tfih47uNXjXwxo2oa5Yqzf2ndWEqlYN3Cjb1YZPLdBke5Fz4X3fjv4d+L/Dd/afaryKWV7jWtQaYOttF5bfLg/7TbCMYIYjp03i2mYzp6XZ+mfj74V/C/8Aaj+E9z4M8U3ti2rXti0/hfxJcXYkntr4AlY2UDOxiTkDkEjHXn+Sf4q/DH4k/BP4r+JPB2rRXEi6FqTRNKzB0ZepYPnkYxgjjH5L34eb2M50/cv6nrvwy1vU7orbWmoOiIg+0xyAgbvY/j/MV9Cwa1HDAkd0RJcBMRuhD7mz6+ua9CM3FHFOnsdx4Q1aB9QjZowrDAaEuMj3B/A193fD628F+IbC3S4t9Psp4C32u8vphHEoHdnPAIx/kjntpNcrOCSd7o928O6Zo+mb4NM1bT2aXaLa3iuRKrem0JkYOevHA+la2oanbWU8iXdxD/ozbZZIJFdARycMOD9enFd1Jq9iGlyGD4s1HRbjwu0+mrdDWbSB2lhLBkl65AJ6HGevb6c8z+zH4c8GfEz+0I9ftd2oM7rm7jyjuB8/I4OBzjGCMjGQQeHGScYo6MInqup9KfE/9lTwBo3gCPxD4KbSLDxfaatC8UP2tl823LfvAVXjgDIDccDBUkE+e/Gr4OeLvDvgnRfFGmL/AGzplrogm1qHTLbM9vuDcMAc7eFy54BPPXNctKrFTVzsqU58p+Kuj/ta/s+Q3/jiBtE03xUNIu5rTWNQ17RUNvDKo+ZUaRSGPPJXK54JyCtfF3hj9oP9mXRfixearpfwxivdUvrwlvEN/dTLp8ERPXymBDAcAAZ3YGTwNvpKfJotyVH35J9kUf2xvi18GPi5oPizT55tB8HxSaTap4P1LSbFpp1vom3tPcbSVUOwUYQEqATuYk5+qvh54m/ZJ1r4TW0E/hVPE/hKz0xv+Ed/tnTJbK7NwvKqd4XoWHI4B6ZPVTnGCv03Xz6fIrkk4O3Q5n9mXxh+zT4B8feI9Y8Rab/bs8832nRvB2m3MboZiT8srSsCEHGMlj14O3abvxx/aQ8QeL9XvPCfgHQP7Ll1W9W6TS9Ij84KruwI81uuAwHHGAAMHkZ05KFRp7pfqaRTv5Hz2/wO8dZ1PxvqN7Np8/mI11C0RSUoSAcNn/8AX0z0qTTvhj4ZuNSvPGmpeI54ptDs3IikIdnOMeXHjGM92PTHfiu6FTli/QhJJs8W+ImoaHqEFjpc1xb2OreINZjt7O9dvlDOcKZOp6Yz1OPwz8132n+JfCPiO88HeLdFuNE8T6e4e606f5leF+YpoXAxJE68q44PscgfPZpZ1tOx7eHXL0OqsJ4pRHIGxiQqY8cqQO9bQV5SwT7y9WAyB7fyr52q7now0Zv6YRArIV2OVBOBzjP869B0y6kijQQwlVQhnkIJLcf/AKqwkjvg3bQ9F069QRDy8vMTz0BXNdPp87pOCxZtq5bnkD6/0rG6NIya0NoLCWYxhizDPlsTwPWrrT3FogkmIC5wNx79s1zOSiddKLeqHvczPeWMEM+4TkAxxclj9a+7fg14AdNPtLqQyM7kEKF6fWvPxd4wuj08JHmmfX3h6cafdizQ7JIgD90454/z9K930m+RlWJFHQs+ect/9avm66adj6CnH3TjPG53kYaMqVPCHJHrXhS2M95do4jaS3hnyQhA3BT+lVfWx0qF0ZnxSKL4R1S1tC0dtPbKkqFeQhPOfy96/mu8I/CDQfip+2V488K+LbbfBZa9Pe/YLhyqSpId6kqOo+bj3x1IAr7Hh+rzUZJ9LHw/FMPfg15/mjtf+CiP7Nfgn9mHx14V0XwRqEEuleP9DlvbjT2uzM1ldQtGrxl256uwGctlGBJwCfzqZztWNY9ixjHKgD0H4V9XTs1df1Y+PkvfQyIMi7mUbc/xDrUhbYxdvlJ6AD0rosZgjocqw+Xks3TNaO64heC6sGgjuLGdJ0aWPcg2tkEjuMr078jjqCzuEZH6j/CX/gpN8cPhx8IfF/wz8QeE/iEiajpNwum3kehLFpqpcxbVneSVkdDuckEBt+eozg/llfNLd3V3qeoGabU9Sv5LnU7u5O6SW4kO6R2+pz0rnowfM7/1qGxUkkGMDIweuMbfeotvUbt3HOD1FbbBYnj3krs3fKc7ccD6/wCe1XreR7SWKRZCkpfGV/pmm2paPcC5FpGqa/ev9iiluL4xFjskClgOv4/z9K5S7gmgYxNG0EinlZF+aql7rtYZPbyCNSpbYFPz8dckVA9+IXEIVdrHj5cY/GhdBNHc+HJzDE32Z3WJsmXY3t1+tcTfXd0dQneSVnTzSIsDGR+f+f5Y/C3fp/mFkXLbXtZtJFuLPUp7SWJNsM0LkMq+xHavrn9k347fGXTviloNhP44u7/w8txGsukyooDDOFxjnqMYJI9exWZNz95dR3S3P0Q/bm/a7/aA+D3iL4b6H8O/Gltotlr/AIburvVbfXbD7QEltZIlVowuCoInUqQwwUc8kjb8mad/wVk/a4uYbjRrzxKshSEK89zK9zBOo+XaiyA7Dg9M1HvO9t0NaNI+Sm/aI8bW/wAYovjOr2M/jmDHlXd5b5t0hy26NVXBGTI+fXc2Tycfp5on/Bdn9ofw/o2n6YPB/heZbG1ji8q40drlAY+jAtIeOPY+vcmZXdgTSPafhR/wXQ+PXxJ8e6H4OvfCGg6Zpesajbx3F3pEKJcqxPJdZYmG1tpHBBGfvdSP1K/b5/4KF+Pv2Rfg78O/FfhPw34f1LUPHMUcMia3psk7NdfxGOGORN4MeT95MYySMsQe8mrgtz8frn/gvF+0VDMX0n4cfD2wtZVXYuo6hceZv/jZo1DbVPZAxx/eNea/Fn/gtn+0d8UvCup+DfE/w88L3GkanamHf4f1Z4WjBBByskZ+XBIwCDzjOM5vklt1IWp8H/Bj9rf4ifs9ePJfiF8PLHy9b1JpG1JJbmPywzvvx88bZIYnnb/EeDuIr7uv/wDgux+2bd2bW7roZvWl/dX0kMe6JQMABURAw9S4JJ9Ky5Jst2idd8AP+Cq37X/xk+Nnw9+GXifUPCfiDwt4u16JNUu7vT5Ym05F3NLIyxyqkiKiMRuX73GRww/QH/gpt+2b8Zf2e/A3gC48C2/ha21nxJfWFutpr2nyXFpCfs808zhBIGygSPHzZ+b1YkS/d3NKb90/Hmy/4LGftq2aWMcnijw46W+PtkMegeTFIv8AdhG8mM47sG+nesz4gf8ABV79qT4i+D9R8Ha7J4ZvbTVEdXvGWcTRqwIIxv2nhj/CPbArbkkVujwf9nX9rbx7+zfrieKfB9zBPq8tzJJfvrjNtld2YkiSPBVgXcggYGSMYyK/Qe2/4Lu/tXafuEtlo2p20cBX7Gt6sUjkjjZM0LYYckFlbGOjdKzblsROx9cfsQf8Fmf2jvjp8WdI8E65pulaQ8lg8elHVd93ZXKBlWae9eNYCzorgCONY05ztO0hfp//AIK2/wDBRD9ob9mvVfh54c+Dfijwxp66rbao+qQ6rNd26FojamFbeK1mQ79t8T82UAjLEFmGMZRcGaK8dD8E7z/grh/wUO1SYWuo/HDWtLM+Sttok0kduqnODvd2kzjGOe9eDePP2pf2ivirIp+I/wAW/Evi5I7nzof7RdXdJTkbxMR5gbDHBBGMn8OuKcZp2CGsTptI/by/bG8D+HxoHhT9oTxtpuiWUBj0/TVm87y+wCHhlA478e3Nf0K/8Erv2vvi/wDGhfBWm+PPiLrF1fX7Pbanqep6i7G5l2ZjiZScAO+1SFAyDgAHoSi4xckTKCkz8X/2sv2uP2zvAf7V3x+8Man8cPE2it4d+I1/Fpfh1Z5DHb6W0rG18vYy4LRlfm6kDsMAfIeq/tA/GTxTf3epa78TfiBrr3xH2mDxB4qmv7bd/sxyMfQYzWa5Uyuhe0z9on49+GLJrfw/8cviH4dsYvmTTrG/hNtCvXaqPESFB6AHA7V6V8Afiz+0H8SvjV4fsrz40ePL3z9StjCl1qwQGbfkM0USqjE7WOSu4bc5zjGvJG3oT1P26/4Ko/Gb4pfB/wDZr+Hb6R8R/FqeONd+zwPqtyY1nMNspEzwbAqhpCokDYJHmtjDAMP56NM/a4/ab0jVU8TH4xeJ9X1dLcRrZatqLTW8f+6vABGeTt+bHOe0043v5Az0PX/29v2t9Y8PSaLe/E6TUdOvocPZX1sH8k4PQgLuxnoeP1pn7IX7S/hH9m/xXfeKfF/gf/hPdR1CeS5u9RUKblriVy8spfbgbsgHoMKvP3s0k3Kw5dUj9ufAP/BZX9lC5XT5Nf8AgRaahewFhqYvdKhkaXA4J3MFYjHUN6/JX6rfstf8FQPgB8UdL1u++DfwD8M6Zrul2yJBLF4Zh8gq52+VI4AKsWX7meQG5ypWs3z2uO9z8WP26/8Agqb4w8JfFj4i+CbPwv4YtJ/BmvC3lsNL0KOC2iZVEnlxFgzeWysGJ+9g8MDkLS/ZR/4K2/Gj4na9DYXHwv8Ah/oHg3RFjTV/FkU00u3dgFIlaMAEA7iSjgdNpJ40jTqTV0TezD9qP/gsh8bvCXiiDwP8JND8G3WqQWofXfF2paZKlhbuzNtjhEUqtMwUKS3yrk4APJH5C/HX9qr45/HzVbfVPiD471S8s7ItJLpdixgtJpSCM7SzOQu58KWKjPAzyHCPvhe58tabcvo8TRaejW6nIDqO2c4Gfz/zx6p4I+LuteF5BdWce/ULZWS3vJJT8wIwR+I7Hgj15Fds1zQv5fkMzde8R3HiHUJ9ZvNKEF9qFw73NwIeZGONxJ7njn8M1L4A+IXjH4eeKoNc8ManeWcqzpJCYXxKj7uidB2GM9CB7bcvZqV0x2drn7BePI/2mvGf7PFx8afij8QPEt3DoNvFceGI1tprC6jQSbSGuVkBkPKsFYZBB6E5r5K+Fv8AwUi/ao+Ed5A1n8UfE97EkoZbO61d3Tj7pkjY7HIHcg9O1Yctqji+gtT7R1v/AILj/tn6p4UGg6b470+0vcOHvNU8KJeJKuMIqRB0VT6sxYHA4GOfiP8AZV/aE+H3hP4++MPjB+0Z4Uj8T3F7q9pqNlqGn2ghVtTmmkm1EoXJDCRjCSpyGZSfUHLlmpegH9Z3ww/4Kuf8Eov2kdBtPCnxl+D3hw2MEax/YPF3hO2ubcYGA5UhxGy5JznJPUmus0P9lT/gg38ZvFuk+MfAur/DnwDqGha1HPO+i3s1gZVVgwjj8twIyDjLAY4IGGAZcHzc2mwH6j/HH9jPwt8b/wBmbxn+zD8Ok0aT4V+LPDkUnh/xDaajcGJ4y6KyyTzl3WUgAfOeAARweP5I/if/AMG0/wC294In1b/hW/i/4a6x4XS5caHpviK2uHuoYv4VE1uvlkYGRzx7dBn8DGflT8cP2Hf2rP2ZfiD4b+GPxe+E+tweJfGO8+Ebrw5GdQtNTVJY4mWHYSVYSXEK7Wwf3idiCPbpf2f/AIzeBfhB4ik8dfCz4i+EdM0TQbrUdXvNe8Iz21r5drH5jSLPt2OFRc5Bxzxjipd9mdlCajY+KWmhhlC718wY3qe3sffOavLcx4I3DJHXsK5ZRvqz01WGC7A3AnPocVMs6FScjhsE5xWJcK9pETX0WCoYK3T/AOvSJcqc4GMEVlKGrZ0e1jcseb6DGOu7vSbdwDl1VT/eP6fWnGCNI1bajCpIKcgDrtGM1ETtyDlfmPbnjvU69Cvaohc/dIJIzx71A/qeCDjBHH/66ShIl1VLRbkqWU8qM4ik2E43FeOKpTRNbNiQEN/DkdaORi5o83L1IPNHXOORnP8AOo3PXBHPc1sityADdu6E8cConUsCAM9se9XGNzOb0t1ISTkgkfLjrx/npVSSUEgAjt8wbIrW62RmZE4dQWbL5YjAFY7PhnGCPUY5pszq6RGKxbDFtu44GT3pspLoRgnPFBhU1gz2b4K65Bo+sp9qlYLK4EQYZH0r7zgmOo28csRPIHzeo964sanZH9k/RpbllNeK3TKd1aMCjKO/OBX01+zHH/xNbiXIOy/2/KDzx0/WuShFqdj+nK1n/XkfoRrKmIFSN37oMAF5IPTrXhfiMu26VATyc8cVtKPMjzox1PHdTYksSSFXOcdc+tcjcjg5IPbgVyVFc7IaJtGfI21cAqPqKiXvhhwfm46CvMrxkzphqmWI2IU4AZv9zk+g/Srls7NncrcHIJAxXHNNlamvE3ksBIWLbQRxx+X41rRfLgk8HoMc/nWNoydwdti2zKBgKQwxgkd6878ZSvb2F5JIy4aEqAx4GR1/StIaM5at1A+UI5DJLypxk4PStbJWNUUgYbrjvXfCDskz5+dT32WIl5A2knHG1a0ow4RdpLZPzHHQV0xpRXQ525JbFyLjEfy7nbCsRwD71I8rQkB1OehwMcetHKtvMqM3b0MVzJfzNgEIOnXj/OK3YFFvEI1H7zPzMRyafs1KVltcafM7lpQADkkMT8xxVxcgAqM4zk47Vzyhyo64y6E6sQcA87eNw6e9SxYDYKnkHPHX6VlJXOmDvoKrbXILdvTrVxVc8DdjA596x2ZvTlqa1nC4PJzuI5H8NdLNcizVIg3z7R909MVnOOp20E18iss8ly8LZL+XJuIKgiuysS7qMEdDwV/nXLUgmehTd5abnYWti2xJXUmMHAK8c10ltrtpYTAx7YHiQEBR8o/D04rklG+/Q93BytqeseHfjHLDYuzLbD7OCDcOcAj/AB4rlvFv7VI0C1uGl1aOBlQgYmx+uc1zxpynUSR7ccRGhDmlokfBnxK/boeZZY7fX5LkwsweI3DbRjtgHmvhzxZ+1br2vyzPbNdbjuCktwD7Z6fjXvYHJK9Wzlt8v8z+evEPx/ybIJ1cJh5c07WvaStp502n954zqnxQ8T6mjCXUrtPN++ok4H0rhLnUrq/cyXdzNcOnCmWQ8fSvs8Ph6WGpWirH8H8S+IWccUV5OtK69I/pFEI3OQCentT1VlyWwRu9MV0WPj51edWJwu5fmGTkjr1/zimPEW27MHbycVjyMylJIuWy7S2BuPY9qrXMsQZi6MyxMCFB7joR6HpVQgnuQpn7wf8ABOvwh4i+L3hK58N6V4hWWPyYDBp99cHy1uOVBIGTnkgEDI3Y7gV7r4z0bW/BvifXPBvibSbnSPEfh66MOqWUuGXcMgNHIPlkRsHDKcHnuDX8/eKWWzjj4Vkvd6/1f1P3nwvzClPC1KP2r3t5fcceZE8wbFbHcH1qz8uARknPYYr8l3sfqslZiKwXG4c9hnGavwFcZATODgYpXsJJWHKfmbCMAoz071fhBbZgcZOcjr9KCZv3dC2h3AANzv7nrT8s2QCcr6mhWM+V2sEWVcZDctw30rYgDsQOdoOc7etHmJ7F85BUYJOPmHpRkjDfMwHHWiTT2JKbN85w2Bn0pkmRkkFgQOg7U7dAM2RVE+TnaQMc9aYTlWIHG7t2/wA4qRmJeNglSAc8fnWFcNgMMkf7XYUCM7a2/I/hxzjofWlc53AjG0jOTTitRkPJ4OeD3GKcFG4DBPvniupb6DSNCP5VGAeuCM9fxrRTg7skdP4elTtcQhceZt54xwT1q2uSFbJGG7DggU7PYCwy/IxC5OMMMDjHrVXaxBI457D9K0joGxkXjBcgr14GDWZ8jYJ69Ov9KvbQLWJFXK7gTgHkMKtxHDEkgrkYXNJroDI2OHBGQST0HI+lG4opO7ccYrWEVLcCuWXjOdp6+9U5CpUlg2M84q7LlERPjbtfOPft/nFRK2NnzfLkY44+tPZWAvJ87BRnt2zUhTggAj8Opq4xTV2ZT3GFdzEbsKRg4Hp61WkAB3ZIGARx6U5RXQkckhUEMcAE8selJNdi2UyySxxgD+I9cUqcVIxqTseYa58S7HTy+2dH25AGT+uTXhXiT4pT3k7+WWWA7gpDYyPpX3eQ5RWc1OSt/l958nnGZwUHGD1/ryOBXxVKv75p9gZjlWbNZdz40u5pSFBECggtv7V95Tw8YQPhalZylqZf9rs0g8rcBJ945zn/ADiqsl7eiQJag5DAvkcc12Kg7GftXYuC2mk2l5suxJO7PP0qeOOMkCScmKIkYRyOOnNONG+tiZVNC3AEGWRiB2DHNXkdVY8NgnHSqhAy5mWAwTB2lyT69K0obl92eW6bvlBHH/6qPZJWHKq7NGrbT42hcMpPPI6Y5roIr3b3CYAPJ4qZQV2Yqo29TWi1CBowFmXBznJ96gvvEHlJ5KOfTIFKNFRaNo1G1Y4nU7wXKspkxn3Oee3864KeHcJI5MDGSMda0p00pIxnJp6Hmnibw/LqEU8cSHaysDJn7uR2r58uPDsOhLPAoeRt7F8sefpnpXuYOPuHlY5vRW/qxQ0/WJdMvYLhRbukUvy/a49wGCDwexyK9fb46eNXsF0e1vtU0yyijPl/YdVdIsN1+UH3713ujHmuzzHW5TM0LxtqW2WC5u5r0Syh2mvZd7b8+9dfb+M2E8cDuYPMOWQP0PbpWnsEzSnXcndnpuneJ1ZVRgcrgAgdTXtXg/xrc5tomn8uKAYXavbPQivGznAwxeEcbf0vme5lWNnRxEZI980zXobwITOiPnIWQ5Bx6V6DbyCSFTwRgbiR0HSvwnGYb6pXcT9fwlVVqcZLYgJ8tGyS4APyY5P1/KsK9b5ySuFxwccYrzZLQ9NaGS1siKz5Z1lz5ikcqPrWTduNyIof53wuW6/SpXwhKV1oVZQFYIyESbQTyKrSZZQM4I4HqKqUo20MuWV9izGNoAbdk9Bgce/86lDAkoSM46k/59KiWx0fDYkXflcgmP2GCfpVo5QEsf4RtyayDRMfvPCkDdn+70qWNlDjIOAR+v8Ak0gZbKZIdW4z91hTX2nOeeMnHGf8KOoaXuUnPLEHIzjp6etQNLmNmJwoPrzT2B6MpbD8xOQTjr05oB8os5PzEcACmtBaoe7lhyD1x19qqSbVQsAW459jV07AtyhKzDIGfQZHU+lUHxkE5GD610RjLm0Aa+HC4JzznBqVAQB3Gc/KKtSUpaD0sTR43EAqPXjpVuPapABIx0Pb3p6oktw5yVXcfZT9amQ/MCQduePY55zQld2AlnZ22jIUZx06/wCeKpZwVXAzng5pNJ3QDpA5UDI+VuqriotwXBJ+U559KLK9h30sXozvJbJXZjdnGKsqzRbSG3Dk4z6UuVrQTdvUuRZO3dwfp0qN84bcCBjg44OP5VUdNWTJ8yKsiEg5K/7OeMH3rOk3szAdSO3AzVfC9tzNxdivIMsATjDf3etVSwXcSCMev86u8orQTbiyjLxjg8HjmvDfiFJ+6K7s5lz1r6DJLfXInhZ3K2FkvU8Ts8falYghgzV69oIUIoVhyRlAORX63VXLE/E2z1HQJEiePjKqfnJ+tfW3wuLtdQ7DlXHysw9q8rFxvBmMnofoN8P4XMEZlBB6t838q97sh8iA8ADkr/n2r5msuaVmcq1Ois2yrKGLbBlmI4Par6I0YBUOzE4xjpXHKNth90a0fy7Y2HzuMB8cfl61HJbP5h5Zc5xGT39TQl0Ikrjo4Zo3BdvmLevGK0kO4hACD3y1ZtJ6lEqq67stu6/LjmmyXG4BCPlQffYdPr6cisl2ApBVk8xgWJQdBx1qS2jEoK7m+XrkUSXQZe27NvUSEdFHXHr6VCsjlwWAUAc4PenZp2Glc0HZCpb7rHqCSeaqnaNwGTjp2pxaNLP5kkDSLFJk9x1HQ1Dlo1BZQHX/AFfPU8VnKzlYrlumRxq+T5jd+cj8xn8KqvMnlyRrkbPUVa8xQs9ChF5iuSpBAblgua1IY2fDsCR/EF45pNMq7Ro20SNIHQnHTaV4x0xUkkBQnjvu+9wKqGgiIR4cMjAfKD93JP4VbUtnoNr8IM9fxNCsotgMYFWCglvY9c/5zShPLU554yfaojrqAoZHzzyePmODSxqqbYyucHitIvVLzC9ycc4KNhV5OagdlJTb99OvON1TG0noAkafOWZS+89xjNXU2RNtOcNjbgcf/ro8wJ/NEfYnzDjIbGKjjbBDKwKLn5QvJ/ziml1YAZyzlAp2buWK9P8A69XYQdoRc7N3THFNJrQCygAK7scN0P8AnrUEkUVwfMb5ymQ7McA9Papd1HRAfpC0LIxeV/k4CkfLkeh/PP8AjVhQ3CNnb2UHn8/wr6KLSZ8+PRN3Ck8EdqBG24AP8zNgcdfwrS1mBaZMAAEhh7f0/Cq+xwzZ+bP+zVRfKwFEYwwLKh/uk9P/AK9IqNk4YBV6cUXuwHYdhtztOfvMBjmnFQ2cjc/uePypLsAfuyowc+vHWk3IAV5z0OW610QvZARTK/BQnGf4qlQOqqeXz/dHH41OvMBGwIDMBu565FSBHx95jgZ+Xt9aE2mA9Y3DEsuemADjinKr7gO3cqnNKXwgWkx5Z3LuzwSB2qnJvO1QMc+mTj/IojJy0Im+gqRuyHaGz296Rt64ypypO44qU3exg7t2EiaSXK4IAJx+dSqrBxuBCZ+bn/PrUarUt2TsKy4IViBnpt+tMKZxuPGB0HJpylzBsRqmG2MdvPB60u0/MAQcdDgc0rBsiH52+Vh9055FDKQAe2fWgpaku1hESp3HPzEHpTYwMj5jknue4o2J2JFXLDIOV7YpcOflY8jsO/tSvdaAyUR7RlSeuDkcio18xMsTvXnp25oEO3IwXew/3cc00EN0bAxyMdqfQCZSrFhn0HBwBQF2/Kq7sk7uMd6XRgN8spwjlvUZ6f54oCHa+7AY8KzDj8KelgEU+X8pUE5646/hUeGVmOcr2FIYDCOcAnJ5JHAp6B/m3DI5+6KYh2WO47D0GBikbfszk5A54xQxjVYupwNuV+Us1RbHLnIJZW9f50aCGyoUj3kHdk8E84qv5gLKCNh7CkBYjyuSxLZ6EnFTcFwBjAGRgdDXRvG4CBiCeSRnrSiQ9AOx6UGMlZiMVKHaPmOcN15rBvLhYEbhlwDgludwrSnDmkSeM+LNeYztDEwSGMY3hs5PXNeK6pcJcv8Au3Yksc7hzX2OW0uSkc9cyH27DGhOVUbskk/UVizyA5DBjnrtIyP88V71ONtzklOSehU8zeVVgvB45x+NV2BJZWDDJAG04yK6eWzFKV4iR5DEYbaJBnjP+e1OKMGO3HXox/T+VbKzIbHJhmAk+UY556f55qReCcj9cZpaoQiM65Ib7uTyOKJJQMuwPJ5Of8KW+4yXaGUE5ZudoXil3FlVQygBvmwM/mP881Q1eLAyumQ6fcbgqMY+tR71O4YLcD+LuaTKcnLYezDawVjyMMccGklwD1+YjG3HXAq6ej1HFNMrsGYDklTjOzqf88VVlIcAsVVFPGF5zjmtY2Suab6GbI3yuAPmbIBUVlygM5k5YLx6Dj1rKpdiMydmwowQM/xDmsaYjBKN8xOMA9+OorN8qlqO+qMmcMymPPBHTHX/ACRXinxW8JvrGhpHDBvjRnE6oPmGPu4H+cfrWdS9juoStI+H5/hvPbzJ9qs/s6oxzDGM4AHbA5zitXTfhsb6K5L24SNQR5aoU5H9a4uRdT2o1vdszzjWfhXdC9VxYo8ZJAJXsO/A7VXs/hW9tOlwkQJ5EkW7O3tx+VROnrobxrp6NnufhfwZbLbpGLPfIT94x5J54JFen2Pw2SdYrlbeNznMjyDp+HT/APVSjDoZVatztNN+GVlMm+SMsP4oivJwfX/Jrp4/A1mTb24gQpAMF9vA/Cm6bOKdW25raf4Hghmdljj8skY/d9/U13Fp4fs1wfLLMDgNjj6VUY3jqYTqdjVbREgmgZWIXzAW2p0U9N3r2rXjsElIbbGegOwcDHTNOMbX7mUpcxsQadHKjfKQsA4ZezY+n6U24tjtUj5huOWUfKAOx59qaVnoSYFzbk7lcEKO5bg84/z9a8C8YokFzc2sUyqsO9pdz8KpHX2HI6eoqt1YD8wf2ldbt4YNSEbsVkRgZEk3fMPQf5/rX4KfFHxHDrGt3FmrKLjT1CuFbHU9cdun6VEk07nRFrlPHp4ZJCEjkMeGyGUkEH1yK+i/g5481jQ9b0xPPd4ba7hlBk5G5GBwQeCDjoa05XGNjWm0tGfoBrniu38TwG4jhSJbg72Cudqt3AB7fjWJoOm6ebp49SgjntpjiTcvO3J7ms5x925upctz5H/aO8GaTpd/DPpUyxf6QXdEOT1xyQff/PBr0n4CxSeXbbRJthiDNhev+eaxlTbhqdNCTT12PrSDV/Lkjgkfb6FiP89q6q3u0ZEeJhlzglR0x6GvIr0lc9zD10nZnWWNw2E3ktx6VvRzldojJAB64ryatNqyfc9ulJmks+eM/Ngc5q2sqADBOF5yDXnSjY61JWLiEOFUEgnp2/Ooy3lFtwxwRjH+FUoKx0LREPmHaSANvcAd/wDIrNlj858ZYHgKd3OampBaIhT1KCt9nlWN5MqeGz61aRkX5wP3iA4BHWseRKJd0OW+WNEGSRnG4jofSoxfymRmJ+TPTNVTj7/kKclGLOr0zXVhV45iiwuuFaRs8+1Yus+PrrwLquieJLFbmKG2d/tMkbEiRWABUcEEEHoeD3HcfRYGn7PQ+SzeopaHTazqGkfEmceJ7TVJZZnJW7t3UqQcDGc/Q8g5456A10HgzT9Ka6CQw28dzGxWLEIz6f0/zivfR8nUfMz6p8LaJNYTxzMZY3jAwA+4bT3P516fLAZSY4rhQxxkqh+T6889OgNBk27aGPcxK0nIE5hbMibMDaOMkfhWTutLAmWCyIFxcKbhI+MnjJP4f/XoMpK02euaRDLDPcjSwscc+nt9qEj4G0gZHP8AntzmuN1PTYba3mNrbsWuHIlIUZZu+feq5XYNDzT7FZ6U0kM9uxt7noPcjnHpj9P5WNIhurbUUtRdIkVyX8vK4YjsvX/PPHpJBn+P/DsEmiXxis2+0SwkR3Knndjof8+lfip8aPGt1pFxffDnVLmQatrel3bWCo3OIyAzenBZR1B9OAaaVwP1h/4JT6Dq9ra6vqVopt7K9vLS1GEyZVg3dMjoHkYZ7Bffj+pvQbWGw0izgRmlItkClhzwvPH4n8P1RgVJ4otzcL+AArMnsI5QwCj5vvLjOQaDnas7HmPiXwZY3Ly3UYkhJjPyIRgnpX5Cf8FBNBlh8Jajds3nPpnkiEsowcNjn35/Wgcdz6W/Yj8Waxa/BXw/Y21y7xsokuWA5LAY6jthgOnUV9ox+M9UjQATFFT1PU5oIltoWx471Fl8rz9rjHO4lu1a2la9fahdJDLMSuMu5b27UArxsetWjvJbDBOR1Kn8v1xVsbhgg/MDzz296AV5IA4TG4DGehParMUinjgMG6jtQXF8prW0ihgcFgP4Nx5H+c11tlNuUNGQzbujLux/k1Lgm7m6aaTR1dtqMaWs8VzCkyzEB1cfKR0+7+metcT48sPCWm+G9c1PSbOwbUta0G7tPskdvvntRIhC7ZD0VnwMD0Oc7QaOSI4u60Pwa+LmvXXg7W76C/0y9lsZ9SkZbuyO+VVds8pnOOv0GPevFL3UYdXsG1fR7u6uLYc+XfWhhlz2JQ/THseKrYqU1qmeQa34inCLDLGu95CSGXLGvK9T8S2FxI1uiRecjHzY0kGcng5468H/ADmgz0Z5Vrel2l8DIQxkVtwTHH0/WvO9R8A2eoXs81vcGBlgyvykohx95gOoGDx/9Y0DlKyP6O/g/qCeCP2YPhr8PbTxF58LeH21S7jeRVR5JskAYOdwAPA6knHUCvhXxbaXVx4p1O7Md0bdSggyu5V4+bb+Jz+PWogrXQuhpabcwxIFvba4jV0+U7sAZxz9MEfgaluHsrm2mSS3adcAukZwxB6H/Pf1qx2PnLxN8NtL1J7m8k06KaBmJ2xMQ2OOWA6c4H5e1eRa54Cskh8mw0m0TfgSWk1msgbHfnof6UD2Z5d/wittp99PBPb3ItniUmy34UdwVPb2+o64r1nwjdW1l5UKwO9vPJtXafmU+x9/0oJv7p75pd/DbQuksImLxjy2Jwyj0GfUDFaH/C5LfQI7Z/DWp21xd3F2tteabDgzrnh/lIIPGckA4Oc4oHHUp6Rd6bfeIbs2NmoF8ytfG7gwpkwDlAf4hgHcPTHNel2OvaboNyLG6kWyEkxB1C4bKIDwSRz8vP5UBY9wsNS+CHhbTG1bxd4quYb97Zn+36Lp8jRwL3aUj7y7cfQgEdMn82fjP8fNb8Y61qXhD4OxzeIbAX0qWeqXKhZJC2QJJMn06LnA5A7mrhpIUocy1PsL9l79nbxxo3w6g8T+NTLqKXd039qeawC7sEthgQcLx0HGegBArmPg38Y/hP4u8dfE7wJeaktx430fx/qGneHNCt0kXz9P8wiNg5GGIDFMAnLIfT5uhPlZnUjdH1UPh94S+Emr2beHLE6XceJ7O2ur+RL+adBMedzK7lU4IwFC8DuBmvmz/gop8HPALeBPA/xRsma+1a+vEs/FmoQwiR426Ru4GRg/Jk9cAntk9dL3WZy1PxtW20vRBLHp88a2OSsTMuxiBnseh/wrXhtIZ0iljMiMThmSUqCOmMeuK7oSclbscko2uel+CNHmsddt9ROsTLGUEf2HbuTJPUk8/l6nrxj7S0LR9RvIBBa3mn3Fjcsnm2M8YG5wchufcDt6+orsp6qxw1Pclod5d+Btc+wx3Og6bJa3sCEvDZXuFZfRMMOfTPXisjwP8S9UsPE1h4W8S6Fq/wDZ97DKP7XvrcqhZcjBPUMOD+I4I3Y61V9xtHLGjy+6e769a6jHpBk0VY9QtVYmfYfnSE8ZZR90cgHqO3fNbX7JWu6Pps/ijRdWUW1/p6SSaZfGL5HZmKsh91z6+h65FcmMqPQ6sJHl9T9HbbwtpXiDQDqdreJdN9m8zyzcfK2GwQuDjIIJ5xkYwemfaNMvfCuqeBtOtZLa3t9asNOks9XeNP3d7aldq5UjhwDgno3fmvGU3z2O+SvufyPftEf8E+vhvoniv4iaZZRXfg28sry+v9Di07WJreGaTzXaJJIGJSRMYTsVwME4ArzX4G/sx/s/WwvtD+Lfi/wZLrepRSi4tFuRtt0VGLeRcFQGcBeEXJbB4xla92jU/c+b/Ax9mm36Hx7Z/s2/CHVPizr+kJ4ihtvB0WpeZ4V0vxFeBbp4cDYZI+MFmV2VSMAcfMV49D+NX7L2k+EvCyavpPj3xJ9ue1I0DwHaeJYpbUIM4XyUjURKxBPLNwc56buqUdEn0/NlVHaTt1O1/ZO/YBj8QeDNd8VeN/iHD4R8U6zhoX0N0nFsAeYcPG3y5AywwxOOg2ofdvA3gfwR8G9N1C3u/EOm3nj7S9Ov547nW2HnLEGYpIX3MpyEGF+Ut0CgHBwi17Sw6dpvlXY+XpPFfxY+IGl6kkU89zpms38y2ursmCWLD72eWYBgCB0J/hzxxWpeEr3RYJPDep6jcb7cqdQle4Idyw3A5z79R26dBXVh5OUN+rE+aNmfEnxoa2n8Y+EtEt70JCurO/2lnOR5aE/lnB+g9ga/p0/Z/wD2KPBP/BS79iDSrK3aPRfjx8B7z+w/DnxVFijSh1tIJ1F0gwZbd1mRJEyfnBdQGGT4WbOzVv62PWw+x+FXxi/Zf+NP7NWu3Phz4r+ELm0NlqNxbf8ACU6JavJpFy8TFXaOUZAHBOGIOMcADjxyJ2tQxkYf3tu7cAM+p7Y/lXgVE0d9Nux2OmDfHHI4AGA3TrXbWdyv7tYmjMII8zaPcZx+VYTV1Y7acraHc6VHslDrwhUFiRwQfQV01ndYBWWF8+YeVXOfT+dYSaUdjR819zpNLF7N5rGExKo+WQjrj+lacHh/V9UScGFm3yAQKCOnqa56miOuDa0PoH4bfBya4vdO1G9spZ/s7BkGPXtj8f0r9KNB0GLRtCjdLdIfJh4Ea7SD7j6f59fOxPwnt4FW16nJ6JqXl6tPczN50VywDSluSRx+de56drUAQKsuxdoPTkj0rwKivKx9HSvKJh+JblJIXfLM+COD1U15/ZxrFHFH5xUOxLNnB5rO+5076HO+NLaW+02eytB5rTrja3O76e9flB4P+Ct94M/4KCeIfE+pWTyvqXw2stYi0+UAKMTeV5ceeGBaPdn+9mvqshtGDPiOKI3qx+f6Hyh/wVy8Zv4w/aEsYJEW1utJ8OwTzWiJtEbyxiLZgd/3Cn1znvX5lwRMLYTPIC+BlQp4xX2WG+GzPh5q25L5bogYnIOOg6VHy4CqMspPP9MV19CdipKS7lVVvqDgfX6V9S/sWeDYvif+0H4e8ETaXDqekq9tJeS3ChiJ1lRguG+8MA9jg7fWoldLQFufv/8A8FZvhN8KvAv7Mmlf2D4T0Lw3fWnh3TIZr+w0uBbu6uJJ4ZmYTBNwBa3kQDOMSnJJPP8AKxDdTTRK0pZf3jjbk9AcA/l/kdKyo61GgJ1l+8Sc8fL25pscrEjgnBPStdHoI6TSxBeXtnYmQRrczojuwOFzxmvbPin8Ir7wP4G0Dx7ZD+1NBv7xIbq/to/lgZmCAvzx87qO3J4Hep91Su2Bh/DGJLzUXaNs3KRumIsHI29hnrn+VeSeNb1jr1/FIiR+VLjgAZJ9a0d1L0HYx7RDPJGMhPnGGkHy4rT1nw3eabZLqhltbm0yDmCYM4zwCV7DP8x6ik1yyAsaVeQW0DKrgSEEuHPr1rmpZGlZmJB+c/eHasG2p6hYgIJxtLDB7CvpD9lO2874w+FgVKw/2pAZN7f3W5zx7AfjSetweiPrj/gqFqw1L4gfDi12xRnT/ClysMcEnKRS+ScH0GY8Ae2a/L+FdiBTkKnQA9fb+VXbmgvmF77EZTeWBH3TkkDBqVP3alVB5H3ccnHpUcl5WfQGj3T9mEvcfHHwhYxIr3AvIyny4K85OT7Afzr9+/8AgtPcQW/wW/Z1klilju7Tw9IPmh/dGQ2yiSMNj5ZOD7kBvQ0ciVSIuh/MWs00rF93yAghGGWxWr9odsZZyuP7x9+v5n86bbdiraEG/c+T93Axxx+FQ7NwJIJznbxxRshWZ95/8E1PD8GqftJ2H2gee6aeEtoto+V5ZUXd69B27Z+lfp3/AMF8rKDS2+AeivG32mLxbcL867DJHHpaDdx0BLrn6VnON52XU1hH3D+c0wrGfKy20YHqRxSjBJGCVHB5rq5bq6Wv+XQt7CEqADjLA4xnNSSZCD5iox2FRGPRk8uh+pv/AASk0621D48QzX8TlLLTY5IMQlvMkEmeMdF6MfQAntXs3/BbfxBHqPx3+G+lCF3udB8J6lqdzF02+fFYwRqVPfNs55PUe1c6XvpoqTajc/F21kkZWFwcyvjac9PYGrglQOdxPzDaw5roULWsi7OKI5U88PyAvTaBX60/8EtfjLa+AvEz6VrbgQ2/imG4tpJRg267o3Rwe2x4UbPbr60pRc4pLch67Hpf/Bbf4B2mgftHeFvjh4XRW0746eBLa7uLwhWjkuLXYjuZF6b4XtHUd8H8Pxfji+zbEyGY8jnNFGKDZWG3RLIAo+Z2/iXjPv8AlX3l/wAE4vDlrqP7QGlX+rW7TafosRmkVmAPmsmFbP8Asgkj0OOM8VUkoxa6itqfoX/wXTvNPtvCX7MegWV0ZH869uo4w29pg8C/N/uks5HYbTjpX85ttE8CHMbrknO45/L8qulC0L+YFlpAVwD8oPHJ44qFQVZtgHIG9h1+o/KonG7cugx92lskCShfKlSVT5jvwMd/p/ntX9Q3/BLPwjYfDf8AZLj8U6rbrDLrKahruqX0UeJJFeRktwzf7iRgegzjjNRJSjEG7n4A/GbxnefE/wCOHxa+Id/MZZvFvje4KeUMRrb2wFvDtyecpECT3Jr6f+COpaX4U+H/AIgD3cEF1c6XNOwVQN0pjIX8Rx+Z9RnemuWGvTX7xHwtrl9qGuazNqF5PJdSzTswlmXJOT6ev+ewxh3sqeUyZJPXAPX8qOXl1AwNxVwxweTg7c/nmtnToVmvrNmUKkVwrT8bRt9f8it4P3bdQPs3xdaWKfBWyuntIoRb3yR2eryQAcNuYqJPQ7BxnucdSa+WPDNjB4h1mOztIr+a5uSRbW2mW73M8zoc7Y4YwWdvl+6Bk9uemdGXJNtjvpY+9vjt+3P8bvHnw9k+B/xB0LWvBGh6XZhNP8M694Jk0m9ZHVgJSZMM6sC2MgkDn1J/OCO3ucqXD7s5bzRlvXr/AJxShTnCbT3Yti/buysELYUHA4wR+NdDBcFYjGEVlHZ0BxmpqQXMwGyLEJYZoVa1eF87rc7AfwHH6e1ek/D3xz480nxdolnpeuag9vq98sFpa2kxinE5BMbRsuPmBXj04+o5qkLagf3Z+NPjj8RPgv8A8EmtX+IFlqXiePX/AA3oGoaldagt9NK9pF9icu+7duMcczqc/wAKH+EL8v8AOf8ACD/g4C/bF8E6amlnxVcahcWEQW0uNWtPOQqful4dgVRjgCNgMD7oI21y1IvcCaX/AIK8+JPi58S/AXxV/aH8HeHPF/ir4Z+KrfUfCl1Z3Fxpy5SZJHH7wyozb4UbyioVzGMlecfon+0d/wAFkrb9rL9kz9oPwl4c+GukaNplv8C/Edx/b+sJHNJeMLOSMqI0JEbIzEkOWLYxggsRlUhODsVF8rP5KdLnv4tOsbi7mnleaCMvdTtmSRyu5nY+pJzWqPEE0Miq9wpzwqkc1z8rWp1qq0TS+I2MTguFVBzJu2gU5NdnP3ZTuBwwB6fWsZJ8xtGpoPTV5WYAsc4xu/wqM+IXGSkgG0/Ptb0/z+lQbKrpuWovEnykPcB3z8oVqvHxSI/L3nCK3QvTRaqXJ18Y+WznyFZASV9W/Co5PGX2kIGtVgYkqpLZGR9Pp/nmrSv0B1LIqnxVaRs6zMyOpwMKduf8/wCeKkg8U2hfDOGI52qM/hzVckRKqkzsbX4hWumWxhihMjMeUkg3cfn/AJ596w9U8VWOsTQyRRmGTGJdqkKfQ/WlyK5cq7TuUftSMM7gRvyMHGfbmu40/wAB+Ktctll0/SruWMruDKhOcnHTH86ORGntbEs/wo+IcETS/wBiXJVOvBz1xVZ/hr8QDmVfDeofIcMiDkn6Hv1q46ClLmRXPw28fLukfw5fxpg5MhBzjsF9eaxb/wAFeKrWJZLzSrq0jOf+Pu3aIj3II570dbku91bYxpvDurxoubK+KnlZVtHZPzArJu/Cvif5ZP7E1COPOQwgPI7dsimNp2sU4vCniyV/3Gh6hIu4fKICGHrjNXV8GeLYyqnw7qpP93yQW/8ArfjQZvaw3TvD3jLT9Sgnm8Ma2rjJEUdkXIx34/z/AE+//hxqtzf6RbwvbXcU9qVW4S4t2QrnoSCOnH+e2GIV6Z/Q30e+J/7N4llg5O0ai/FfJ/mj1BrcscyJyMZ5wK+lf2bbaM+IdkaNgXSySDJGM8Z/SuOkrTT6H9vVdVc+6vEOXlkJcEqgwoHCrjjNeFeJJRGrDpvJwvHb1rapGxxQWp43qbFnZcHHP3TxXLTkDcMjuOnevPqLY6YPoZk4wAoORyM1XEhR/lI5wOTwf84riqXOiLLa7A/yknGN4Ddv8avwfLuJA2jHbpiuC2pobNvhtoIwP7zHgD1rSjPTJyyHjHQ1jOLjsZS3sTqS2MKcKTk59q8p+JU4XS3Chy4kIYD0ralF81jCveMD5mg2edsXjpy3ataHaAU685HOe/X+denGHuHytWVpM07ZGGfu5OM5Ga0I48YDFhznk1vTglcxlJ2uiyhiiYO5+RMHpWRcvLfSiOIMIlbllHUeg702mmP2jgrGlBaujBY1b5DkqOQf8nFaSKIgEKiMYGEVAv5Y9sVSjfcuGmr3JIsfKNucN92rCrkIApUkncDzWVSCsdcJt2GplHAy2OlWQduSAxPTbnmuepDZHXTleNxyPu+8NuB3HNaEJZiACdmR1WuOUWddH4rGzNfQWsKxQDfLjOAf8+9Uo5ZJZFZmyMjOBx9KjY7IOzsdRbxOVARTjI3EcY6dq7rTGsrSKN7yRQWHK7vmP4VzyjG56NL3UTS6+Lp/stmHMO/AKNjj3xWpc+IfB/hizl1PxJfW0HkqCVnnC8jtt7/h/hnjqQcdT1qU40oc0novyPhT4+ftyaW8Evh/wFCjrADHFcqoC4H0J9/85NfnRr3xW8deLjM+qazcbJGJ8hWwAD2/z/8Aq+kybKvZWqTWvT+rn8ceN/jbXni5ZXl8v3avzOy1/wDAqd/uZwzbmcuxLsfvEjvmnKG3Z+UqpHGO9fXcvNE/jnEznOrzN6suE5AB7gZ29qmRWJ+UZA+8aOWKMFcsRuFODymfX9Kl+VgxdsDBHynv/jUx10NYSewqyDIYA7VPPPSoQ7FnwSBxjn3rNpoqUkiSOYRoQG6nmnKUVg+ASG644NFrozc2z6m/Zw+O/jT4ReLLD/hF/EN3odu94r+XE/7qRwfuuvQjHY9Bn8P3H8WfETxn8dI7P4weJ006eS80qC01KSxs2Ty7hCztvkLEsW80NzggHJySTX5v4n4V1uH3JfZaP0Tw0r24op32s/xX/DHBNGgclEKEZODznNMU9Bn5sjO0V/MsZXTbP6WlCzsI75VVxzk9s4q/CCFDDp/eAqtjDm1si1GpGDk9f7vcVPDkuR1BIGCORQ1YcmkWdwJBAI2+nSrCvuyMc8daLGTsmTRfeAIb5ef/ANVasHYk/wAXalYVtC+rbSB198UHaFLAHI9Dx9aHoxFJwF24JznOAajcjgFiFx0zz+FVFX0HYy5y3mA5DAA/dXjFRsrqmd3RuTik9wMG+DnIAOSex5/zxWJKz/dx0HGRVxspWEVJQzYK7+3Qd6hkY/L8pAHU45P1/KtOTkGIJAmVYHJ6cdDVsAAgBhg8fKKaVxyukSxTDJ5U4PAHrWlGBlSWODyeKNxNWHRgs5PzZU5UAc5q4iA4xk4/h78VUUBKVYhQrfKT97B6UyIoC+0HIPpn8a2Sb0EY94fM3ALjBOeOlZRXaCud3JI5pO7K5fduNV/QN937mcEmrI6rwRlhT3Eldj2barblGRnbtqJm2seBjb0I6VtTVlqBA2Aq53fe4KjpVZpPvKOd38JFXa60EVWJUHuMfiMmouuOcdPm7UrAWUd1yQQGHtVhGwMhTjOSK6opPQxdxzSZB4wd3YYx9azp7yGDc8siRoo5MnA/X6URg5SsRJ8qucHrnxB0rT47y0jkElx5ZWORThQw757186eKPi1db4xLe5t4/wDWYlyM+/4V9lkeQ/WIc8/6/E+OznPFh5+zhr3/AKsfP3iLxPqN9fLPZs5TzBjjqpxmq0FxfXB2DcSw/iH8q/TqGH9lSSPg6uIlUbvsXI9Mv7qUTXF3kKAEtIFwF7df8/yrRtdPjSR2d3MKA7vmJLN3FdMqcbWRw88lMsrcxxBdlmHZWOW39verE981ywWK0S1jXqiDOfcn8KuMbR97+ti1K6JEBYKXfATnA4JxVsLaogaWXd833FJBz9TWfLbQVSQRXKK7hV2Kr5+YZGKtx3IfIIwFOc56VcU43Zk3cuwbmPXH+0RnH1rVgdQVUkFgeu3iiKUZ2E5K5pQoC+VV92Bwo/UCpJA8ilAxXPcipnfmMnLlM5ba5jAWR1C5O0bep9M1HJmJiDnJGPmpypOLKjUGtIqhSRySQcrnFZUojdiGIwTwQP0qoQ5ahV0zmr633LMhbgggbQO9eX674daWGRkIkZCcAoM/59q9TD+5aJ5eKg5SumeFa5pS2rk3MJhUv8jkYz9K5iKVFKIG3ZlIjbOc44x6+telDY8apdy1On0+2aWWCOAvK7v/AKpAS3vj8iK63TfCmq3U9wsqz2pQK2LsbX5GRgHn0/OtYomLe53mn+dZRQBJ/M8l/wB6zEbmxx9M8V6r4cvRBcpc7gFbI2Ocd/51jiKammj1cJVcKrXZHv8AoniC2FzDhi29gAUk+VeO9fSGi6ra3NuqAqGCIBmYcnHP/wCqvxni7LXCs6y2/wCD6n6nw5j41aPs3vfT+rG1LHhM7Wck84Nc9cL8rLvDtnGFHP0/SvgpNL5H2O0bNGZc7HQorbGA4U9TzisWWJo5DKMnbjcvcfSiVr2QrWKEod0DhfnBIXjkkdqaVI2hlxk4IwM0+a8Uuo1GakSdc4J2/wB4juKcmXUISM9c7Of89azkrXR0OLtoyeNwgO4NzwV+hqzIrMEbPQ/y7VlzWY3YazlSBgbcg4q7BFu+YgbQwP1py2QXS2LZG3A2kYJPSoi+7cQrbQoHPcj/APVS2JMufkkY+915xUSDLMCflwADjvQuw9hsjLG+3PynjaTk1DkB2cE8D9aNUG5JnPLKR6KfrVWUkKQqnoSea3hGyAz5egOVxjjJ9qzX+TdkHB9BWqtswGZwNx6YGBinrL8hCqXA/unpVKOrS3GTwt3+9746VfiZmxkDJ7Y5wKpR6IkvrJgAr8vTJYZ/L8qBwgGMEHPmE8c0t3YY7DBFJORg78DpUDDqN3JHy/L1NNpL1EKyso3BgUB5IH+faocZYliNvPbtT1URmlCAUwwYDHU1YVQgCgFiR/dHFCdpIzloWE+VV4OCfvY4qOYsOVJGMcdcilboS1pcqOGdSSOFJzxVKTlmCFlITrjjr1rS2iJumvMoMXXdtPfGD2qJuVPYgemaqMmnZi1vqVJlJTAGdvt1rwDx7IPMMGDudySR/hX0eQU39ej3PneIZWwbPJbRv3pBQjrx6Y716z4bTy4kZgH3fdyecV+uVoLkufi0mnKx6loVsz3CJuAUtnp1r7B+F8SK0CfMjIfugf1rycX7sHcxlblPvbwbLLFBAVG6PYOhHJr2+wEk8SjBQNjAJ7e9fLVrXMDuLG3EcDKB8yr97bgk/StNYisSggh9wO/sRXPP4QNaK2MZjLMCzjKlwOT/AJFMn3hVLsANx2YH9axvYLkZYsFkyMHtk/SpY5EUAHO4njJ5zSl1AuIoAwxPPoaqSwyO6SKxUqfnVmyax1TGEcc0WSU+90oAKKi7CHDfL8vGf89qLNaMLaltD5u4FtxGNxU4z9KfJH8hCfKw+6WGeaV7GlPYdF5bIiyKDIc5OeKpzpHLcKkch2qDuVe1GiZfM7llXEYQYDFTj5hxTpWUkYPPO3jilp1AZExkUqQVbpk9Kpy/I5B68cAcjircbySC1hscG0MUGCeSu7gVpRSj5UIAOTwgqGxrRhv2EvubPQfN0x/+uriDeAHJYMPXr/8AX61ovdWvf/IHuQ+TtY88oeWYdKs4LYPo3XHX/CsrdGIUBCzR42nqGJqZmMg29Wzjdj9a0atoBSMZXJT+Hvj9MU+OIsF53Z5wT6VnqgLyqWACnjjeMdSKptGRMJGPCZOMd6aTlqgLgYcnHUcAkYpW2yLyV+hFEeZbgPbgAgFgeCMd6EVWwQCGbhTT1VkBO3BKk/w9vSpLcKUYbyQvB/z61pFczsPoT+Wcq5U7VHbpipZP3mEVwF4LyA4zWc7KOmwj9H4J4ZFDKC23OEDZJ6/j6cUqxuFdyreVuJDMPTt+HFe7CS2PBlFpgQ8eCQyqxxuxx+Ge/wCNXFdEZN568/MMn9fpXXF3V2LYSWS2JLKzOvGTmo5LiA7EUkgnqp+8T+NPTUQ9FDY5Krn+IHj9aueQqqsaEkyH7wB5PoD/AIUWsA37DcCVI/s9wHbpwTn0ptzp9xCsaurrLLnMYbkD6UpLl3ApqvkgLNw4bqRVhUSQMYsuSP4OcVUW4sCMLG6KVbeQfmCn0pzYeEBOCrHHPrVe0YPRDktmlbbEHkkU8hVyKc3mWzIk8ZXax+8pGen+NZyn3FF8xrLpF9OiTQ2Vw0cgHz7Plx/n2rPkgaCV4ZldXUcqWwa2bfKEnZDA8SI43k7c981DHPbzZVWxKpI2tnn6VlG6ZgW1jRAhSRZAx6rnr/jU32YMqMSxDNjIXFaK9mEYSd2hDCI9rLnJ7Y/WqXkzSOAiP1yWAJ71HLIpQkW0026iAmkR9hORuU9s1YWyJDDJ+5njjio9RWadirLasMPGruuMEqCf89qlj029uMtHY3ROPlCxfe+n+e9CklKwOnLoVbi2MPEw8t1bo7YJ+n5VS80ZOVKkfxHOOP8AI/Or0sacj5kOkZEQpnczHpnH+eKs3Nk1kls82VW5txIu49FPr6dKl2vclrl3K8Wfkldl2FvlOMZ/zkVP5JZC5bftbscc/wCTSW9mHI2TSIEhUuCobj5uPpT/AC5XhJWPMaD5pC42j8zS01E4yUWZzK6snmRyQRseHlTbu+masx2+VZkDMx/hVeOtOwrWRZNjcLGnlxlnJwArDn681cOlXaIRLCUbAGA4P5YP1p9R8sisthKjncG+cDhlx2//AFVHPAuVRHHX5gG5Jp6WJalHcDYyLGCwKrnCyk5Gfp+NN8iRULs6yKhO51XA/wAj/PFIxs5alcyRA/P8qqMk5x+FTRvA/CZQA8qx60acwcrSJ1hUkDgndxz+HrT5bMghZEaPP3eeKOoWkiOSBFxiQDgctVWSB1I+Yqx7qep9vfmixqnciFu+csfTgrxVUxhWK85U+nHNCsy+WSLMCs+Qy4/ujFWxbZDFR04+7xmuhWWgrNlpbIqisy9uBnH9arT2m3JQe7DPSixjNPmMaWXkqA25ByN2P89K8y8U38yI6sxCAkcD5cf0rsw0YykiZJxR4Tq98r7ldt6OSA+7/P0riZ98krOCXRjhNox0/rxX2mEjaCOOoVLkonD5yvI5xgYrKbBZWQk5PIxkY7V69GOhhJW1M9v4kJ3EL6c0iMPv5AbPcdP/AK9dHkZSasPCcgZ4zyvQ5zzToyqsIycDP407K2oiZI/kYoTgZOGBJ/OmiQ4Zcc9+M8+n5UpKw7WETbuI/hDAZx/P8ak8xWwFYbidp46DsfamldgtxfNiCsoLBUB5z371XaWNXChScOOp5B/yf89apJFpsXc+QWz5mOnt9Kli2LjnIPTac8+tEo2HrHUjaQ5Y87gRhlGBj2FNU5HzBju6e9K2hq9iEtuJABDK3OBwR64/CqrcFdgJGD3zjHrWkXayJTakURKkoKZ3GPJyBgZ6Vl3ShAHBbaXPfr/n+lZO70GZUhOG+Tcv8BxnPtWfLGHyUz0/h7/T3otcWpTdFVF3RnCE4PfrWJeWr3KPGq/Lg8Edf85qZqyOulpoea6j4Ntpy6mEbHfKK3bBrLl8FvbSIUT90T8+Dnj2/wA96y9ndHTCT5iP/hAYAxlDbxKc4JOTVFfh7BHK7S24VSozgnn8KylH3tEb+0tobekeGrSzmD21n1OBIwOPrXoNnpSRhY0iCFiN5IyGPr/OipC0fMOeSOgi0kcGNMKvDKF6/T3qaDTmDhWCgFuRtBLD8qzsc83c0RYxo25RhVTJ5q2tqrgBV2gnnHcVqoxZlKVjTTTFZEZ5GUAgMrA59Mfp+laEViiSqUK4yAg29DzmnypC5/IuNGkW5xhNi/OjL979PfpTrS3hl+0C5RxClsWO3gtk8D8+/t+FRy2bt0Ium9T59+IHjFPCU0V4zxyQwljPBKPl9s+n69+K/L342/tGpZTazdxzBHuDIyiGQ8gjsO461fs9GzaNrH5+XPxDuviUl5G5ngjMrowuYySvU78H8enI578V8K/E/wCDWtWM+p67YwTXgdy0kyJhR9fwH+ewqaSuawPnOaMxMVlIDZx5eMHI7Vs+Fb77Lq1u+9kXzBu+bjg9P51Ul+BonY/SL4bWL6zo4urGRLtUCmaBX+cceldVqF5Bo1u1xcBlRT82EJ9sHH1rn+3Y6LpnxT8ZtSlv57mbzitrMB5ZCnco9B79K2fgH4mvtNVftSTSWxl8uJ9pDHPH+f8A9dJxTjZmkJ+8kfWyxS6kWlhZtpyQq/eBPoR9K4a0+McHhHxE2jeI7eZdLS8MH9pCcfunDY3OuPu5yCRnHXpnHFVoqcbo9ChO1j6s0DVLW8s1uLS6juomXImjbIAPOB+n511cNzuKFXJX6V4uIpu7sfQ4arzxuaccrZIA6dia0re4XKggAD8c15dSKV2ejCWpoxSIcKw+ZjjIOKdvUO4IbaeFy3esuWUdzquyg8m0nexXB+7moHkG4OuT/dpShzO5P2ik2A0kpAZn5w561FJIxC+Z2HUdBWahJaroNlVmREkMrYJXoOxrK80qwbeQgPGX6muzD01e5zVZkkepLJKtrcymLzcCPB/z6Guk16+sdZ0G30PUoIriyjheO32ja4J5zkcgg8+xFe7Qp8sND5TMZ80n3E8C6MnhuK50dLqWZLtlYO6jKMBkYP0/ziu+0TXBpl0kpRDLCc8cH6nFelTsonhNJ7n1T4T8a2uo28BinWe5dAfKjOGLegB+la+p+NpfDN9BbXsLpcXSbjDNJtYg/dIGT2yf/rVdrGPQeNW1ae7tNTs7xLa4STM9pcQ70mQjocdv0IJHpXpGl6olxFHNsgQuc3UcKYUN0O0emfxqoxuzGe5T1Lxk+mzmK1gVCFIeSV+gPHX8f1rMtPiNAl6bO6snt5YzuMkj/uzxxt5Pb27itlpsLVuxn6n4iMLC6kgWa0lmU3E8aB2h3HhiMZ2+p7fjx1U+nG/0+0vbMRNcxYNvNGoUYz0BHqP1xWUoW2JMnxleXUPheW4MAY5CsCn8RGeM/jX5GftFfs3P8VNb8LeO9NafSNU8G6spvpYISwltZsidWwQQCFXLYIAAztOGEJ2YH7lfsA+BU8I2+kaVEn7h7VIvLCYCpxjH4kHNfudHKttaW1udhe3QKfLAAGMYzQ9DDYpsA3PJ6Zye1QljjDAfePKikc7d2PFhDcgxzN9/jkEenNfkN/wUt8OXFl4D16dbd/sazQN1+Zoy4y3HYAH6Z96BxWon7El0tx8JNMRAyi3ZNp8zr8oB/wDQa+0RuIByVOelAmxmSjDJG7dzk9Pwru/Cixi4VChw/wB52HJPvQRLY9709FWEBQeO4p4cgZxnDHBx+lBUX7opLbSw5yfypyvkEnI56UAbVnOBj5Tu/j46Cums2IXOcbjgfLjv6UD2OhjkRlAwTg8kcVn63J5ulXVuzWgh2nMU1sDlv4Tn1BAI/H15DWm7I/Kb48fBxfE8k2saJNJZTW7Ms8Q5imUddv8AtAHj1B9cV+f+t+HtS8NvJpU2oOLIPu8meIBN2eDuH179icUFv3keB+PZJ4/JvLIQSQQzFJ2UfMG44Gevuf8AGvDNR+1CBL8Q286mYrDBFMFkGTypz/XuPegJWTMxpFEamS0eK4OS0LS5J9B+X+RVQWsV1MsVzctZM3DgyFVKnIGQPY//AKsCgemx+rHw8vpdM8C+D7fVLSfWdFttD+zbLZ2V1RWYDBXkEbgfbjjBrh/ErXD30cHhHW9RsrJ1JvtFbSWllbIICBj2OffGSMY5pW1Jkr7nlfiTXtD8CxXFxrHiW+hdV3TW2rqxCf7qqvTr+o7V5j/wuLSbqzSeDUL+Wxnzslkt5LcnP1XI79aZWiaXUxbjx5d3k40vS9Vl0+9nh67STKvOMjPUc5PcZqhqNnqaGOO41TdeuSZEXJLH1B7g+3+FMlHGhrmOeWC5VgzKNyuo3EHuG9Dx+tbmmMkUab1WBkbMRUY4/CkB1g8SrKgS8E0pAOZITtYL7/XI/GunufFnhptK09Hk0+2t9P2oItPtAJ1iHDRhgPlzjk+xPXmgastChrfxI8O2V3pOr6MI2WON0nhkcqFQ4JwfXj8cc+tJ4l8U6Dr1raavaXz+bApDwEHbtyMknsQR0/wBIOWiPmb4j+KvEOpWlzomjTslrdRiNApwxz1HHtjgdPX06f8AZ28E6l4Y1J7ycxme7dCI1BPHQKP15/pxRHTV9wcbRP1I8K/tI6vD4X8S/C9tKn1DXJESaw8uYZA3qWC56lsbcdDuJz94H82P2YPhVdeGfiV401bxVLFqHjeTWZby8azzi3mmnaTap4yFBjGcAkqPTFdPNoZy0R+4fhCa5s/Ceo6w+lJ4mv2tzFDbyIJJQWzu2ZP3un9TjiuF8S6d8P8Axn8FviJ4X1zQrzT9R1CFJNPW7gZQrxtuIA6gkcZ9OOq7T0U5ctn0Mo33PjHxx+zN8OtI8HeDNSOmaZd6DrVrOJtQKYks7uJ+Y3+YqVYMOwIKng5BP56fFH4S+KvAHiKzntdIlfwL4hmlOg6zbT7o2CcGM8naw/unnBBGQeOmlWVjGcHJMu+CFhj1BLW+jnWIAbB5HRvc9e3H+RX1d4cdIla4mvFlMXENtApA46kt68fzr0abtoebUtzPse5eBPEmoXMEl7btdWttDIY7a4lHyuRnPBPIBJH6d8Vo65caff3balqXl+bEF3SiE7nYdyBx+PtzzmtHL3vMn2dpO5v+HfFumWNws8EguIJYWjuIyMgowwRz0/zmsJJrGz8WXK+HLTU7p9QiMv2a0jAleQZ+RB0JYD65PesK83r/AF1N6UeVs7Xwj+058WPBNrcaVdfCrxPb+Fobpl054rBLtxATghodxaIgn7pyOOgzivXvh7+2D8PrfUtP0DxOdb0aG4ZECa3o5tDGcbV3YGNvHUYx1xjNeVJSUzqkdH+218FfDvx78B2nj3wzcjSvEdhaiG61KwA8tkccOwyNy8qGGeSQSQcE/wA+Pxj/AGEvjh4G0y78V+H/ABjp9lbwRkyj7Bc248srz5chxuUg4ygYc49K9XDVI8thuldXPzl+GP7MXxU8f654q8W3fiTUdJU6isem3tyJBFPcRcMXyRuIOAQPmHcjhan+J2gftK6FFb+FvD2u3+veJJdRitrW98LBrpLVHON2wqTx68juSBlh7EZRlFXW5jVhys9Bjs/2n/g14J1uy0vV/Ffirw8twn/CcfEnxB4rjZdHIOJY47cEyeXncuUTC5ADgc17H8GP2efjf8ZS/j/wzrOmXDajF5zX2uztYq1qiqDF5Qxk4IyH+Yn3xXPVp8sX5Gkbc7drHUfEPxTrXhOw+E/h3w7Zafb3Xh+81tfEk0UKyxfaIpo/KBAYB1J3YGcEc4OePAtTbUI5PFniHXr6R9Q8X6rc3OzyMLD5rkhUBJIAXAGTnH0ArTDS5eZrbb8gqu9K3U+NdU8MSQ+MdY/tSSG6/wCEbs2uLadpAwZZBhT1wM5x1x9e39SH/Br7+0PJ4zm/aJ+CXieaGPxMmsw6zoBA8oPZxwJbOCoH39kQzwcmPdjOc+Rm8Kmje39f5HoYfQ/oE+Pf7PPhbxRpGoaH448IweIrSR33pfkSZiYEgoWUhTz7jB7dT/P9+0P/AMEn/hBHd6jr3w6kuPDDTlhNo9/ue3DdQQo+Ve3K49zwK+fnoddOR+ZHib9gz4yeBJHWDw++v2Zcra3WkXIuFI7ZjOCuP5e1efy/APxz4dNuutabDZNKWYIScgdCGBHGP/1dc1y86audsW0ddZ/DeRLUJIHeVwdpji4X0/lWrYeBxJbHfAEZVPzAdx3x3rCrJI6IXZ6B4f8AAkH2JQ0WXMuXMpKqBnOT+nFexeHfCGnQywyCNhGTgbocMwHXg9Ogrlm3yo3Ul9x9T+EdFtrSO2isbmOJWZXGVzgY6D/PTj3rv/F17LB4S1ea3uBC0OnE71OC3IDAehwf85rz675opnsYOa5bs+XtL8VxQ7bdjgo2QueT/hXtOg+KI3ijjdvnXGFY8gV4lVK9z6fCyujr5b8Xql0OFAAG4cDA6Vnw2379TKd4X7ojB6Z6msrO9js2MbxAQ7mNQy5VWO3qMfyrlrHU/B2teJ9B8M+M4LT/AISee6aLw/4lJRL6CAsGeBJCCWjYqHKE9V3AAg19Pk2lz4niPWcW/M/n7/4Ki/CH4y+GP2m/E/izxN4dnj8E3UYgttbSxYxTQJlorgvgDgFFyCem7+Jgv5pSTwxyJCkiS+bypikDA/5xX2uGasj4uqrvQuq67duW+X+FTjJqvIvliQoCzKCdmP0/WuptIjkZWjYMQGbLgDdtOD9PbpX6R/8ABK3wzBqH7TuialIl8IpnMEc1spIdiBvQEdCFBb6bj/Bw52irmZ+lH/Bc74lQ32k+BPDumTM8F5qlrJBpqYAjs0tlMalB02sJHx/tA1/NZbbzCJW27yx4APJzXPQjdtjJtzgfn0SmkheeRkH7tbNpRbAkimngaOe3LLLE4ZGLdSDxXsmufEnUfFXw8n8GX2oTwaa8kMktgJMJ58TArIB3IIpSimgsr6nUfAK2+3eJbPS7VftDPIqBhzuZ+APqST9P5ePfFC2e28b+ItOMexrbUnMhbnAflQT64NauLvZhe5w3mSqFj2k7Ou1cf56U8zOqsBk7QAeeOPUfhWTqxaT7hsRW0Zlk8xiQxYA9eRn2q6se0ncDu/iGePyrPleoEeNpKgNgn1rtPAfim/8AA2vW3iXSiz3GnuJEhEu3cwORz0zkcfSk9G7jbTR2/wAYfi14k+Mesaf4h8TlHvdN0tLS22PkrGvqcDJ7f4k14428HcRjJ7LxV/CtUTqSqQ4GAck9c9aXygyEhhuzxz3qI6SK05Ts/hL4zg+GXxI0jxxdW8lxbaUUaUIwGFz8xGe+M/p1GRX6e/t6/t5eFv2t/g/4T8G+HvD8ulRafqNtLM5UMInDSNKEl3EnLMuBgEYIORydJUueomun9fgNq7PyNZQpwUKjbjGfTihRydoJ9OOlKUVsgejHqu44PysB0z3p4ty2FJbaM9R0puE3K/RBI+o/2UP2gL79mf4l23j/AEXw1B4m1m1hIgtLtQUwASGOWXo3PByCBwRkH1P9uP8Abv1X9se98IXmp+FrvQdR8M6TKlze3jq8JncjcyHzC2RjBOF4wMYBJyp05Tmu36FxVj4CZQEQblcjhmxjdwOfzzRkIB82OeePSt+WUW7GjVkDBFPUBvfvmlwv8YY4GfQU76kn17+y9+1HN+y1qv8AwmGhLbHXZA0Ua3MEcsjIW3bY95AUkheSOACPWuW/ah/aE179pT4nS/EzxNGkV9c6HDZiBLgSqqiWSQsHBwQTIe55HU4rB0rTKkrHzmzRDG0sASRjP8qkjdBgEZBPJUdP8810WtoDJw23BkbaEPpjA/xrtvCPjXxV4Cvf7f8ABepvp+sRKTE0Vqs+7HYxtw3BIx0/Co5W9OotLH238XPDn7dWv/AHSPGXxo0P+1Pgrod9Hf2GrzX0txqliGUiJ3AJSO1YSk7UO1AM5APPweWQueV25ATC+388VFOzSsGliZofbeq88DAX616V8KviP48+GniFr74eSmLxDqEBhhtpE3CZAMlRgEjgduxOeKU/isI9E/ab/aB+OXxmPgXTvj9oFj4f1TwtYOngVfJ+byyPmJ2gLhgvCgA4GeTkn5KvF+aRXAD7Rxjt6it6PuxsBk7OvGAD8uT1oAKkjDe/P9Pwocb6sZNZX1lb3duupG3e3b/WRTKN2zONy+4IPbr+n62W3/BSrwbpXwG0X4DeCPB/ii1u7Dw7LaW/iPTWhTS5JDEUAYM4kOzPAKjHP3upzqvTQR+WOjxyWVlBbPcme5t1KyTSH5nbPJP45r0a08WaoEitkYwW/liPYoGGz1rptyxta+yA5vU9PNqyzAHY56Kv3TiuJvVcOc/dHT5cZpb0wLmj2+mST+ZrNxJa2casf3MW52cYwo+uevamRMRff6KpWJ7kpCpXHyN0Pse9VDQNz7a+JofT/wBlaDRbq7ju7a68TWz2Cm3w9tMsbHZv6YYMGA7Yc9K+y/8AgiR+zm/jz4xah441vwwup6dos9tBp9xeplElCu8pGV4ACKx46hB3IrF6R8n/AE/vAj/4Lf8Aj3w1eftAeF/AGk6NpVv4g8MadNLrN9aDc8SzspWAtj5kBUkFucr2y2fxmjiKDqXXaBwelXSk+VPzAsKu7KAAe+3GRV1FkiyPMByOAVPT3os52A0lkTCo6/M2BkD7vHWuv+HYkf4heDZrE772y8T2UkMAGf8AlsowR34JH41lVpuMXdAf3B/treIF0z/gjh8U7/z3tm1T4a65ZxecAN0V5BIjKBnksjk4+tfwwM6WksywNvQIgiYxbSFCjGffAFcajzTAsSX5hs2iMatGE3KrHIPv06V+on7GHw1X4p/C/wAWeArKG1FzrugX+nzCNNgFneRvDIDjHA4/EDGOMlSko0/X8gN6/wD+CTni3TpYbOX4naSkUpIsQtv5uwAZG9QR2H3Rkd+OKxz/AMEnvEU26ST4oaSTu2zSMggIHoOTgcDn5jXHKKudK0Kv/DpXxK2+K8+I9nskQlTbx7lZc8dZfpySPp2qkv8AwSY8XIzrH8QZIoCQqTQJ85ToPkBI9sgVlJWY0+UY3/BKnxhZxsp+JniHYx5jh0+3lZgemCVB/wA9akb/AIJU+NbO0t5NM+I8aCdgG/4SHw75shPflGA/CsJR1sivaFmX/gld8QA0DS/EHTo1nxtlj8Oqq7e5/wBf146Hn+dPi/4JW+KVmRJfibbaksJDLaWehLBLnjgMZCDxj26VA/aGsn/BMTWoX8q98VyZBysamMPj1bHTr0HepI/+CbMkaTQvrszqhDRu53MrHqMjnt0PFdC2sHtLFuD/AIJ7+Hbd4Hu70XggA84tKQzHp7D/AD0q1/w7+8FtEZVklLkNiOCcg+vr/n9KA5z5m+Ln7ImteENOkvfDyXN1aQSgxW843sFPUBsZ9DyT/I18MalDdaJqVxpV7A0VxbECQ9ASR2/z/wDWZXMkzpvCl3CNWsvtAVkEyFS3TOa/fT9lDRvC2qeGo5NV0m31CUQIQCMEKOozjGevb+oIE5XZ9Snwn4Sgdnh8PafGrMRJG6lgRWe/grwZMJIm8K6Um4AI0FsFw34YPb1oCM2lcy5/AXgh/LjfQ4ERX+aPG4ZH6VVu/hl8O7ty9xoFrOyY8h3AJjx68c/TH4+r5XexaqNnO6l8KvA/mRGLRY9u4f8ALNeRjjGBwa6HTvgZ8NL+COSXw9EjS9JGRT/SiKTeonUdjrF/Z8+F0yRp/YVtI6MATHAqkD/vn1x/hWVe/Ab4c27sU0a0eNQNvm2qk5HuB9Ktx5V5mU6rM6P4SeC4VUvpSuy5x5YCovsRjmqdz8MvBku9IdNiDzgBdowwPPfHPX8KyceZWNMvzCpl2Pp4iG8Gn93yf5Hyf8Ufhl/wiF/NPYPJcae6B2WQ4KA455xgfy9xzXf/ALNti7atNO+2V5ihma1f5FC9gfxH41yxjOMrH+lvhzxhhOM+G4V6b99W5lro/nGK+4+zPEFs0MhAP7oopRskg8f5/wAa8H8WSK0pXAVRnJBon8B9tBps8b1Bj86qeMnbz1P+f5VyVwOSMsq5+XI53V51Q2vYqvkoEVyzE9V7D/PeoE+VgzYwp5Vh1riqu1zaMrq5MrBSccLuH3h+dasL5ypXIwAdp/WuC6Umjoi7o1oiETOBjqSeavxH5RuyBuP0qZBOxdtldnUDGN2C2O1fOnxk1qSwiuI1ZPL8zB2tzjPWtaEFzM4MZLlo3Pmf/hJrWFtu4twMECrn/CW2KqzC4CN0XjkH1r2IQXKj42tV98c3j61hEcJcOw4DgZzTY/iBAMG5uNoJ+QFua0UexDqe7c7jSNdTVUU7h5bqNpLdfr+VdrZx24j4IR1wc7v51pyuJcW5bl1vlxIuCm7AKjnjtTBuYGRifbjof8ihbI3i1sPQDJ3kFdo5BPX6fjUgzHkYyQcrxjJ9Kzq02nodFOViVZUXGfmOePb61BK+7Plnkeh7/hWMqU5xujqpaS0HwSZHzEbD/GR+lX3u1CiKH5s475ya5KsHGWqOunUcGOt23OpZju3c81vWoQEuSAo67j/n0rFxO6jJNlq68RW9kqohTav3myCM/X8q8i8ZfGHQvDm43upwvKg+WGOcHaaz9lzSshZnmuDyXCOvXdor1f5Js+aPFX7Zd9aWjWvhSwMdx5hzd7zn0P8AWvk/x18WvHfxAkZtZ1e7WNgTJGlwcMD2r28HlcYWlPV/15n8geKPjxjMyhPBYHSk9G9Hf5Spp/iec29skD7eTuUfeatCORQw4AGfXp9fyr2+VcunQ/lf2s6lRt7ltfmC4+p56U9QdwHp1GO1bKyVi5NtlqE8tkFlzjGP0+tS7njJUH3oW5Ogm9lzk7W6jK5/H9KTzMttwd3Tg96bTQX1ASYJz1DfpUqujHJDAZ6Dms5q6C+liRnJA2gfL3/CpUbGMDpj7wyP88URjoRJ9Cxbag+nzxXSAu8EoZeOAR0Nftx+wF8QPGHxcutT+F1gltOmveHZ7m+tdQ1KG3gt/soUJO0krqow8kS5yCS4H08DiXLf7UymdHq/0+aPf4Zx31DMo1Xsv68z6d8Z+CPFngDW7vwz4t0qbTNYsGTzwsySxFWUFWSWMski4xyrEVxm/YMqDu3EE+uPQV/HlWhUwmIlSnvF2fy3P66p4iljMPGrTd4ySae2jV+uo3cScsw4YDGK0YQ2wAZK5IzU/EzFOxcVsfKSuB7VbUg/d7fqaHZMqSur9i0vCBScfSnIPnCjHT0yTRoK2hahOG4JIyM8VrWzbiV/ibgZHHWh2sHSxcBLZGDx6jn8KXaMHBIOfvE8CiKuySlIycvk56AA4qpJ0ULySTs5704rYfQpsu3qAcYGCOv+eaNybSNy7WAxx+faqkkgMC+DDPDBR1PrWA6vu3YzvOPpSUOoiLpxu+XB69TVaQ5xklcNxx/OtWMrjd94q2Mdj/KrMbFvl2nkn8KBpXkXol55AGAfqKvx9GGeAoxkd6aVxbslUAFTuOHPIAq5CvK5JyO2c54q4Jx3GloyQnkbeV2847VGoYswH90A7h/OtNmSYt3ksGJHynOQOtUSinru4OaS1Hchj2mQ5J546elWlXPIXoTgnvVbgtxpOckkDnoD6VGxzkdGH8JFaRSQEDAMMsdu3BAHH4/rVJuACTtZnNWtdBEW7sQM5POKYThTySuBnHbmtILmB6DkbbkZbahOCT0+tSmRT91goXoc9a0sznb1KN1dx2ygkkHJGMnn/OK+bPH/AMQ4v31ok7IFUs6qAAcHIJ4r18mwf1rHxi+6PHznGfVMI2tz5h1LxFqep3DSLOWV2KhUXoMdM1iGwZ0dLwneSdoZulftWX4WGGoKKVv+HPx/F4qVWu5PdkkMtjYvsd94Uj7oOc1LLq7Km22tN75zvVMn6/5/xr0FTV3bYwlN8paWXUZcBQsXygM23n/Gr8VtKQRNOpfd9wDGacUkldGftGi4sMUeByxJ/vGp1mWPAATnjG3pU2sPnRXkuV3sGY/KvRTio2nwwJPyA9+tTyLRsmUh0LM7M207VPykDFakBbjIySeCBjNay91pIXMy+rkYG1lY5zk44q5FchXGQcg8YHNQo2Ejcgkeb5tpXHHNaCsFxtI3deDn86uCtUt1M5Ow6U7lwAfvEqcdT6VVkIxuyM4wcjsK1npFkxl0Ma5GAw2ttJ4OehrAnDrjgnB5zRGCUi5PlRlTEYIJ454zzXLalNCu5ZWYAfdCnGTjsfpmu6ldpnFVfc8n8QPDqLJHcLFIkXyrEoxjHSvOL3R4o7lZYyBFuyYz1QjuPbiu+Gx4dV++h1jrdz4euXu7JzFcQA7ZCoY4P3uvsfy4p194y1O+uFvjezzagVAw8nbHX0qtiL2kOg8VXkMewlt7Dly3B5z0r07QPG77I45YxK0cY3tGfmzTceZHTRrcruz13TPG9vDBA7TAK65HlkfLjjB969Q0L4rTQpbvHNE0KyAs+c7QPpXh5plFHMoOM1p/Xmj3MuzWphKinB2a/rsemWPx3F19oX7SxVMB/MQK2PUD/OK3dM+MOm3k8kKhXkkjOx5E249cf5/rX5lmnCTw95U1/XzZ+iZVxKsV7tR6/wBdkdrp+sWt1Asqsru4yUI+Yr/nNaDIsu6FeTnODyef8K+Cq01SnZ7o+uw9RVIqS2My+geFd4Jzs9MAis0rJhMkoOwY9DURTTOpPlew4D5lG5fc56n0/SryuIYwZM7QeApwcHvUSUp6IUqijccHRmCsCN393kkf5FPDDPluTg/dwOT9KUqTQ+eCkBwcgglvStCAHATH8R6dahR6M0NAMAu3HQdSaqT/AC52nBIyMj+VVytgZUikhiRl84xioSucqQeFHGO3+RVOnpoMgdsYVh1HUGmcYyCNz9Oe1TyyENkY/KMHbn161Dg7Tz82eeO1bKSUAM6chBjDburc8ZrOkJOFyT9FojHmdmBGvG4ZJ56fjT0ZgRhR97071rZqT7AXIztAwWbk7sL/AJ/zitGHj5s5OOdo6Cr5ZcuoGgqhwOCOcdM/lRy6/IMEMccZ/E1WsHqBKxwpBwcdwKhcgrwSNvYDJqbqVwI3+ZC2SOCeBTSemdwxjPbpVKOolYlUP8xY9R8pzxVtXPOWBXYBgHH50+X3GRN9C8n3RgEde1RPg45+YdeeR/nFTCN5pEWKZztO3Gc8bjx+NZ8mQQoJy3B3Vvy2VhuzdmUWHUn3z8tRu2xVwC2Qd2PSrUZXE1ysiuciHKjhhjivmf4gMxunj+ZfvbTur6jh1XzGJ8lxG7YRnnOnLunC+x5I617NoEkS20YC7h655Br9Xqxi43PxxHrXhqN5J49g5zk9sfjX2f8ADnSUHkSnCggZQHmvFxytBol2W59y+CQpgt4o7Xyhu5Yk8/WvedNXbs+Xep67V6etfKVddTG9tDqIFUYy5XLYTmtiOJn2jcjsDgHJ/KsXdoL6WLixKFCv8u0/Lkcj6Vn3W8ykjc/8JXPIrBMRKJMoI8fMEAOFwFIqLJRjjDsgBDdqVmx7F2Ji0ZYEZK9h+lWEB2jzFALHoBUSabELIQGCnhvqMj/OKy5p2iYlVUDPJIzk/wCeazcrtFxV3Yltr4BgkiMAfuFe5rU4O7DHjB5PWi+hrbldiHLsFEPyptPFQ2qJC7gqcueXLUDsWGRGT5TtAOGGO1Rsg+6dxVRyM9Kdt0FyeKIgFmwRjpnHHtVORA85Ziyn0xRLcCRVCgAjcGb1x0pkUiQlnbOH6EdOvWp1WoiVZEYgZBQ/xMtX4XKxjaM8cY/xp8zsn2AkRQ2MncG5OPf2/CpgrLwi4x0yucUgHNGCq7lXd2UDgVEXDZKFt2eRj06VpypQugKjAyk4PJHXpmrkShQqORngDI9KSSkrdSrItRZO4KT8oGCwxTQqF5HYEueWXPWkly6ElOVmXayDd8wBx2p6ycj5tu89Mcj3oXKqifoAmXZz2XkZA61JAZ3LRl1yozvC8ijm5Wk/UC40YYruBwrYbnFTwtguuzH1HHtTuovQLu9jQXBQfKx5PFMicq7F0k+dvuKfmGB/LmoqWeom7HpJ+Lk0Uu6GRvkB3ZfJ/H8qzIfjtqLiVZbjyEhkJYM5DfUVMMY4sn6om7Gwnx7nKgi5uJXfnG8t+tZF18frtrmNHW8Crg8gbcH1x9RWyzNrf+vwB4HyJV+OE4R5d7KsrjiQnk1oD45+U6BZ2ITJJz+nXrVU8zWy/r8BfUbdAk+PblCTNIqj+HJOOaST483jqw8xmAwVVwQah5m4Nr+vyD6j5FBfj5qf32uZiN5yqzNxipl+O+oeecyOX67mb9atZk3/AF/wBfUbsst8cbt/3gnLhjjYXOc/5FVZP2gb6MiOOS8S4HBjjJKkdsEf4iqlmXb+vwGsHfZE5/aOvURlEF9cTLGS0jShRx/vdafafH/Up7UrIipLK3Khssv1PTOM+lFPM/e1X9fcZVMC7/1/mWo/jnfW+WguJncdQGIP0z+NTn9oDVQWk33M8eOCZMn3yCa0/tDS/wDX5C+o22Lcf7Q2qBmT7feQeeBhAx6/hVL/AIX9fPdzg3skhQAb5JDg/wCeaHmi2f8AX4B9RbvoRSftAzopJefYoy/OSM023+PMkg+Rm8zJ6rgjr7fWp/tKP9f8MEsuTX9f5iSftCSwxsUeZ1jJ80BSOKsWf7Q7shCzyogByGBO336VX9pu2n9fgT9Qs/6/zLA+Piysd93cMRg7ckD8M/nVs/tEXEAbE0xRUw3lg5P14oWaO39f5GjwS2sUl/aJuplUxvcO4fHlc4/L65q5D+0PdRIrOlzAQCAHY1Es1u/6/wAjN4C9v6/UbcftF3iyQyR3txaEZy0ErLn6/gKjuP2ir5cpLrerDcAV8+4ZlOfbPH40oZov6/4YFgbdCG7+PF0zIolnuJduSWY8dOufrSr8ebqDaktxKRjO0EkZ9enHWrWY+7r/AF+Bq8HZFYftATJMElmkMPPO4kd/atOP9onzpS8sBvZki8q3N5K5VVB5wCOPX3I/Cl/aa/r/AIYxeCk9UbFl8eSVMlxOz7m+64JVfXGelPvP2hYIPLG6QR5O4KN2f8+maI5nbf8Ar8CHg9TNuP2h7eJjI1y6Bh/ATt9MEY4/lWRd/tC3Qmj+yOFLYYu7/wAh68Uf2lFq/T+vIv6lfYS6/aVuiEa5u5JgpwMg4/Dr705P2kGlwwmdGBI3F9uPrSjmsbf1/kH1F/1/w5F/w0t+7aH7bLNFGxyI5Cwz6A+2K3bf9ox3MIinkCsBvYk/jmn/AGrF6f1+Q/qVuhtn9oxYkAefe46hwSfz/OpU/aFskZH8yMSPndIx5/EVp/asP6/4YiWAco6L+vvJJP2obLalvNNbyQ25JB2DAPfnH884quv7TFoQsTbYIGcmDCby2ePu4J/P3pSzaF7f1+RCy2XX+vxJF/aC064tnaYRuoycsdpGD1PpTl+P2nXaRvHcqXwRnGCR75FL+1YPT+vyH/Zrf9f8Eur8eIVWGTyhcBG4+cAsenY/55qWP45xMjSMHicHAhmfdtHtUrNIN/1/kL+zmn/X+ZOfjsiwg7P9WRsZ3JyT/Pjt0q6nx6jdVivLKNkVQBPFKFP5Y9vWt3mtNRsv6/Aay6cZf1/mJH8c7JUIit4Zmz8qlgCB75FV5PjZayXO3yIFKxkyFgpAx7/h/wDrrKOZx2/r8hvBTXQfcfHq0msVRo7dGzjf5YDYz9PasY/GtZsfvmKpnb8471tHM43/AK/yHHBu12Wo/j1FbhIncOOiiQg/lU8XxvsbgMYrtkZMnb5nB5/zxXRTx6lKxhUwkkyRfi3YMzLJavK0g+WRJMDPfnBzXBa94yt9TGFmfehJOQV4NfS4CjUnNOx5FXR2W557PK8h3MdyuckMBjH1qmxypwQApA5Nfd4eOiOGonF6mDcyOGf5P9044/Gs6RsDfh2UH94meg//AF16VLexlJaaEMkgwNyHg/MQcfLSrHuGF+82Qvy/5561rFKTMNiQI67R/wAtNozgdPQ/5zTvmIBCsuAOo5z7UtGDGyKyqBlvLzy+amjyUUHccsSee1NpBawjR+VkK2WboWbO369++Khd2LFFICtjkJyfb/PrQkFyOXzEjQoRIxk2yoByB6D8e9Km3CkFWYn5iV4GKRXNpYeMkqoY9eGI4zTnUOAquEb+8B/k+tV0L5bqwLwwVVLd/mHehiASucJ67e9TfoWysXVWKqOM8kjP1qtI333AZ1wRtUYBq/0DYyJWwxIGCQeQMAH39aryN5zJHuKnIGSOCxI4/wA+lRYRlzoQSpxuXr/+qqgjzvGWKgH5l4C/X3p9AI5ItyKQwZRxuUdKiNsWBKqWCnnavXHWol8LN6crEcOnpM5EilVThg4GD/nFRXGmF8DymKAkfLjsKmFy1JlJ7OOCF3dCY0OdwIGO1I2npcIjR/IjHD7l5IqHfVD53Y2LfQ4rXYImDnAz8o6+gz3qwLJhhghwDheRg49fwFLlvdDpvmkn0Lq2zxpnaB83y4GM5PQe+atRxPsI8rkAj5V7/wCR+tZWakipvQjjgLk8ONjEbQM4I44/z2qxDmMypIqlR/eUH/Pb8q1WhjdtE8eZWGWVE3H5gODVsBIuASuSAztnj0709mOWkSSIJI+52bYGPToawvEupvYadPFlVO0tvJxwOevr0pc2ugLRa7n5v/G3xZc3dpeWIW4kuCCxkydvpx+f+cV+XXjDw3eajqirMWWVRgBlwNp6n9P89qdkaQNLQvCOm26eTcWyvI8nz7RjBBxn611134U06806azW0gEEkbDHlBvbvQ7LQ1jpqfm78ef2eG0lrzXNAt5DAC0k8EfIHrjuB1/Svi2LTb6zvIY3je3dZejJ836/SpZpzH3z8H9WfRtJtI5DJ/pUfJV8EZ4yK9wi1WCctazotwk/GSAcfp9axkmrnRTPD/ij8ONLuJI7qBEdHYHyB90f/AKsVs+FfDVpoulRRWMcYigP74iP+LjvRuaLR6G7H4nfTDOkcT5aMhpQ2CB07dOpr5U+McEupNLqCLJMPOLFUb5my2T+JJP8AnmostTphJpnrv7PfjTW7GG30mazma1aRFRZUP3RwCR+X+c192RXzI6OyFBIcxhew/wAK8nF0rHtYKrsjpEn4Rw+B7VfjuOwPQnvXj1IPZHtUnyluK+IcMwwMfL/n8Kle93ODvwQOAKzdJ2djoUk0NaUTfxjaBwGqNpUUAE8jgjHauaUGkPSxUaTAY5+m6qLXbMqgOPmc9Fz2q407q9glKyMW8umUnBPyN83y/wBKyp7ucYMS78kYP8Iruo00pNo4K1WybRatb6xuisd+kguIgQJID82cHH6gV0MbJNCVEEsewARhjj8a9iimlqfKYuV5s3bNPnjEjbGyN0jNwAKTVrcwL5x1IJFE5YFJBkjHQ/n/AJ4rpgrHDscne65rclsxsby42KmBNESMknqcEev+ezrjTY/FVrawzeI59IvxJG7ESP50jKf7w9Mfp2ODVmDPq34a+IrnSoLPSb64mvY7cKLae7k+c+2en/6/wr6V0zULKK1OowXCebLj/QzIDgjPb8f5e1awVtDKbuee/EC61i4it7zRh5zNCwuLUMN5bOeOQORxxz69Qa+f4vG3h+11uK01bw94z0aBboC6lgHnxK57q27Owk9/u5/2au9iU7Hr+n+I9OfIh1ezlViU+a4GV65DKTwRjH4V7R4PvLODR4bSHWrF7SKVmjtZNRjDRgnJAUtnbnt26CnNWlYR2f8AavhfVbGbRf7TVtTc5a1YLs+oIzz9fXiub8OeCYJvFdjpQRYk1eYp54GQ/wAhI5wecDHvnvXNZiP1Q/Z4+Gem+FILKQKstxbRBEVE2qOcjGP/ANX5Yr7RRi0YYgADknHSh7nPJ2Qxn+YZBx9KgLDhQMc8Fu/NI5zTtIgfuN91DkYNfnR/wUTtkb4Y+J55FWeNPDE4BVcFTh849+lAbI8Y/YK8Oa4nwntr67tDLZXVin2U26HowBQ8egYH8fevtw6XfW6qJLSXcTlfkxk0DejFi0i7aSN/Idtz45X0r0Dw5p7W/wC9lGFyOgoJltY9UtZHClThTt4+XH5VYWUBxkY7ghuAaB25dBVbgckjdnkfypR8pBwUIYY9qANWzKtkE/TBPNddZ7iFCn5c4BxxQBuxNtYc8Z544ArD8WWpv/D2o23lzSF4cKIWKsCQRnI5/LkcGgZ+WHjqXxf4OTVbbS9dvIbaRphFaamvmxc5xkcED2B6ZHTGPjfxrrHixbIN4lk0Ge3lyZprFB57KTkBSfu5wef8aOpfN0Pj7xd4n0u0n2+WIUkchVEhO2P+6n+PNeUy2EF1Fc6paaTdXUCSbpnjm5GeNzDPA4H0yOlBcexy2s3Ub+QsKyLwd2D1HpXn3iPUbry5njugZYIv9Sw53qwPPof8/QHHc/Xb9l/xU/i74R+EvFYjGm/2750NzGWLrDPARG5HtuDEd8DvyK9oZvEun7x/wkP2qA8lJ7NN5XOPvfl+tNqxUvhOF1zw/e+LbG+s4Lvw9b310SVv9R0EXEqtg5GVwcHjPI6H1xXw98Qvgh4h8Gadearea3BqqWxR5LP7NHFAEHBZQCSDkZ5OPpxSJVr+Zwfw28Y+BPD08d3ruhXPiLUYpC0+gTXBgKoSwYLcDPpkDHXjjFdZ41+Inwt1V7nUPDKR6Z5g+bw808j3UPQD5yvI46n09sljaseKz/FLQ4bZrW6uGngJIjikgAdSfRiMj/8AX71x2p/EU3TyJo7RqyDaJcZ/EjHXrSHtE5uTxnrKxSebevI+du2JCT9OPy/+tVbTdW1a7ukylxLE5+ZGHP1P6UCPSG8H63rcVl5ar9mnfaRv2MM++ePy/wDraF54Xn8HLPp8d6b+GRAZVEgYxr6e3/1/Q0xaNWMewa23MRucQqSGd+Afx57fhXrnwo1TV73VLRtd0m7sNEW92i/inXay44CjvzgewYH1qXroNaXR+t/wh+GPguf+3PHSaK1nFZwxte6kUVbmSIjoGbPJ8sD6cZr50+Hvg2x8QfF3x78RUt0sItQuysllbkmLKkcK3QgEYz/hWsLbCkj648Orr8CXx8LSq2paexd9KkZgzxnoVBJz1x6HpXD6r4p07VdO8VaR8QtJvbS/1ewljsZ7QsD57ZAfcnIOec5BzznIIq3LlZly6C+J/hjZXHwj8K/DjQ2e40m90QXzyXk7tcLdTMXDzOSSGBZQBxtAVQOBXIfDj4Q/218H734ceM7AyXOhW1zJbvuWWNXRibcIw98AHj72BjkG6MruxEnaLa6H5XQho/Gvifw3LbKzeHtYMCSM2wsuAyswxxwenrj6V7RpttGkQlcRRRQRBWdW2wqq+rdMDHJ74617VOT0vsefKmlP7j6T0z+xLfwtGbPUrDVL2MKrppWpxzRwIP4VCn1zk+v05qsxniVlXYJO0kfT6/nXVRXNqKUFEpR+Gbq7ttRurFAYtNgEjYlxub0A7/Tj65wKv+GfFNrpGu6Dem2d4nuQt35reWygjGOeQcZ5/Tk45cVeNzanCzsfqDpmjadLpdtPK6T215axSwG7g3DY6bgSDnHXp/k+S/ED4L+CPFsNwb/TbZZ2B8p1jO0MeMkAj2zj9a+OxGYunWsnqv0+R9lg8mhicMnJf1958VaNH4m+Bni1dLl1jUz8M9SmeG9trp2urexYn91IobJWMN6EAAk8jp6l400vUfiRp81g6vqyouyyeaRY4lhUnpztH3s9eSe2TXtQxkVBSS0ZxPKqtKq4f1+Z8LfF/wDZe8Q6fYprXhvVNe1fUEhIjsNLtQ9nAMHAK9Tg4Bwe/oAa/HD4i6d+1N4a8fJHbwHRILXVYppUi8MW900gQg7WZ4yy54+6Q3cEHlfoMHi4Vqdu+54+Iw86E1c1vHX7bnjya6fTfEOgf2RcaffQ29yG0BLeXV9QZWEYhjV8zHywTukAVRnOcEjS0H9pn4n6Vo80H/CKaxpsMsjrFItyFRAxzjHAUHnpxz7kV6tW7i7ryOaNPljZnYeC/Cfja80TxB4q16CK4tWd7kyH5hHvbnB5ONx79z7gDwb4uyeIXsVksHhUWwxsAHHoTz6/0+tckbxRVWPvfcfLfimV7bwhq0l600uq3l6ptr2N+GKj5kJ7kEg+3Xiv0T/4Ih/HnS/gJ+118OviHdX6aRceIPGmn6D49tb+QKn9nzPLGsqjH3f3wJPfbt6iuHMJcsHp0/I6qMrRuf6F/wARY0u3hWR/Pt54A8U+7KsJG3LyT83U/wCea+MvjP4Q8JrNHG/iHwmkQQtNv8QQhkOP4hu/DAzXzNTXQ2guWWh8I+OB4NUrD/wkOj74Yz5Agu1eNj6EY7e/qfx/Nn9oPS9Bj01Z49Ts7rUZ9UjDWkNxvkEXJIGO/B57Y7dT5dR8s9T0Kcrnh2h2NpdlLPT4LgvPGTtjXdgfXtyce+fY1tReHZ5JhG0JidT87suF9Rx+ua5K1bl0OyHvKx1Om6Ja2ZiW4CSoGztjHBOD1r0eDQVt4Vum003BlQ/Z0WPJbOOnr1H6HpWKqcvQ6Ze6zrtFSC1dLXyJrVnx5iTcMvHAwenX8q4X40eLodD0RbGO4aBrpdnzyYDE5yfy9O3fvXHKSbt1/U3w1Tlf9eZ8Ur42/s6dMt9qHmDaxbkH39q+gPCPi57qOCQuj5K7QRhsd/5V59WKabPpMLW5Z2Pf9P1uN1iEkjorLkyZ6j2H8/612mk3kEsiOGEh42j+8f7oHrxWMVzOzPQ9rymbfBV1FGddxJJdVX7q9s/55zXgnx1+GnibU7fTPGngi8tf7d8NX8d9bRxv5blUyHQ7iFO5Cw5YdByMhq9/K9Kh8vnr5o3sfNvxI/4KNaH4X+I4+Ff7QfhLQvFvhefTka607xFpMcp8rHLLI+QDycYOW5xvO4rWvv2R/wDgl/8AtV6HN4m+Gev2Pw9169gDx2miawLJIpyM7HtnGVwepVeMdOgP1NGU4STufIyVmfif8S/2bL7wB8Wbr4aWuvWF1bB4n0bxFJf+dbGB2cEuw6kCMnaeuVxwVr9IPCf/AAQ6+InjLR9L8ZWvxs8O/wBn6vp8TzW9v4b8yJCwH3Zfta7h0xwpzj73f1JVVHcz0aPRdL/4If8AhzT5ba08ZftKppc6uDdWcE1naNsz94q6yt27H8utfZf7Mn7Lf7Pf7OviPxFpvw3+I918QfF1xAqFpbmzm8kMojK27QRrgkBlBYFjkje2Aq5yqqatYhQsj4t/4Ke/EDwVpM+maBr2mWE/iSSJf7KkltxLcmOTKGXceVWT7NGgA7W4PRTX4EXYgkuJJ4YDbQlz5cStwP8APWtsOnZ/12IkrEQjDgqCSTx8tMdNoGRznByK3Fa4wEqM8jGCOKu2kDTvhmwncE4NTBx5tQlt6HSeG/GPiDwJq327Rjb/AOsBBu7cscLjkHOPzBH61z2uazc69qNzqV0ipcXUm+csvJ7f0pzilvsJJ2Mh497KV4CEce9IHPCgDnjDjmufl3tuM2YooYlXgpKyjcrt1z6D8KoSOBJ1LY9Kd/fsvIOpWllCgAHvjgYr6Z/ZZ8O6J4r8fWOna3YWmoqLkEW91bCVWH8PynI6jv6e2Kvpt/VxNOwftXeD7HwZ8bPE9lpkCWdheWFjcwafDGERGaFd20D1wDXzajliSVbavQ7RSjeKt5jWuxMcEfJjHGO+KcsgiJIbJK96SipStYTdj0T4MeAF+KfxT8H+DbskaZq2twJq5jbaVtt37znB25HGcdT3IFfpP/wUW/YO+GX7KngzwL4l+HcuoWWna1HDNf2eoalJdNKZMAkO+WUjJwuSB9eTtFxUk+xStc/JSW4DBMptxn7oPPrRt28Z57VTXuryJs2G05bIbkDHaqct41vmPILcheOv4VEpOLt0QdLH6K/8Ewfgd4W+Pn7ROlaZ41sotb8O6fBMbzQLyPzIpnKfIZM8MCW4U8EjkEDB9Z/4LLfA74YfAT4v+AfC/wAM9Gs9BXVPDOsXWr2On2EdtbCWG5t4oUjjjAAGBMx4ySw5OMmFJSnpsbRTS1PyWidpEjJPOOcD2qRwcYxnBByO1bW99FN3IBnPQ8HpUV3d+VG5wCIkPA9f8+tTJK9mI/dz/glh8IfC2ueBPF3xL8ReE9FvdVTSbuHTdS1LTlnlW3VoQ5UkZAO+RTjghPrX43fGXVLTV/jB8UtS02zTTtPuPFdy2n6fCdqxQBiEwOgG1R+A55zWUXaSbA8/R8deM/dHvQJQpXOD8w6D861S6AWg+7HbHvV/Q7uS11jS7vKNFZajDI6OuVba4yCDwQemD61FRWTA/thi/wCEH8bf8EyPjFo+oafDpusfEb4bW9rDLfR/uLFE04W5dV6kRxoZc9TkjqDn+KHR7ya7t4DPHKvlRKscszAmXHHm/RsZHsRWFBuDt3A29zgEZ3ZA4Xr+FejfAXWU8MfGLRPEVxbwTPHa/Z4o70hkVWdSxweMkIfrj04rW3NKzBn7k/tN+BfC37Uv7CPi3SvBfhjSLj4zfCe4sdS0W9023jS8nsPPjeQbgNzYVZlxnGSpzksT/N6qtLaWVykvntNaRs7A8HIGf1rShzONuzGADPk4AOOg9KaqB3KlifQA1Tu7CP0t/wCCdn7P1j8R9dl8b+LdEtrm00e/CadLd2e7CMQBkkdCcH6AccYrw/8AbgbwFpn7QGr23gfSWsri6uJRqN1bSDypij7RJtH8RA5PUgrknbmlyc00HU+ZIJyvLj5hgfh/kVt6YFF3HJKy+Sjhn+bGFFbuygD3Oh1bxFY3Wmm2gsI4fLJ/0iQZkfHf2/z715lPK1zLHBCC0k8wWJcdWJ/+t+lTFytZgev+K/g1deEvhXpnjzUdWiN5f6xDbtoigDAkRmV+m7+Ajk85zxxnxCG9ZJ45omU+VKGAz6fyqqesblxjY+1v2fPiKNdudQ8L+KdEsvFHhO4eH+0tF1NFkjZ1+6yZ5V1xww5GT+H9I/8AwT9+NHwC+Anhj4lNoUkfhi2sPCeoX13bTRs6211cfZEVzhAypGbeUAHjErgHseas3ouhOx/L5+1V4/vfjT+018YfHrzyX1re+NrwaZJcfw2SSsYQM9tu059c+mB4a0P2ZyhD4XrznGa2S5fdQJCoeeBnnOKtdhk59M1G02n0HYlXMgGwhgTz9P8AOK6vwXeR+D/E1j4u1O7jg0izmie68wEbRE4fIY5HIHpx3yKU42TXdEn6w/tI/wDBX3xf+0r+zzr37LuieDtPT4e+JtEgsptb06wMUFhLFtLtHO82ZfuDCCFSM4LMMlvyKFu8F08kkxdeFKmPgYAH9Kyp0XCbUugE8j7Dn5mDnAG7BH09Olffn7I/xusPhvJ/Z63b2k1zblGm87aQOT149T+B6daKi/dtf10BOzP2H8MeP7jxP4d0bxGl07nUIZAkxJydrFT9Oh6YrTXxDeshViWLDGVYjP8AnmvHk7s6E7okXxDfFxkuyAgAseAPQUyfxLdqo8tjuBzkDn8KkDKufEuruUzc3MAVeqTEZHt79fzrIvPEGtPlm1S+ZVBBBu2A+uM+9S4pgYJ1nVo5ZZUvbxPMbdJuuGIJ55647n/IrKn8Raz8zjVb37xGxZ2B/Dn1zWOwCR+Itd+XOsakpB4K3j/l1p48Q6623fq17KuSMfaG3fjzz1Nbp3QGpBrc753zEsOoZjXU2GsJKoyVDdG+XimGxyPxF1m0m8G61b3qRNi3bynEY3k4PT/P8zn+dL41TwP49vfKYopkPUnOM07WRCm7mR4ajWa9tMsQFmVt2cYweK/fX9ku+f8A4R23ERDt9mAztz8uKpRa3HKVmfYyzq5CGTnJ43dDivFPih8TJfCboto7fJGfNKkbWbsB2/z+NXGKUg5rK584SftT6jZ4NxpkTuZOXlkDKMewqNf2oInBL2kkTnlIogQp+mf/AK1dCpSauLnsSW/7TsW9Vn0+4ZvM+95vAr0/R/2kRbNZzzQl7VmH7iKUDK8dOK1jh3JWSBVEdy37TenEOLeCXDYKxtE2QPy9vWptP/aItdSvreG4sVitp5ArSZYNg8dj/SidBqKIdtke1rrVrqsIltJEeAqP3oGMD1Pp7/8A6qy/NQlnDfc5JDcYrjUbIiSufIf7U2qXNh4YudRhuIoI0tpAZSwIwFzk/wCe1c3/AME9vHmo+LmvrbVFRLFb94rKeJQm2MLn06Yz/nikqZ+3eCXEGNyrimnRpOyqaPbb5pn6Q+JIUheQBkcJgYDbgPXBx7df1NfPfixFxkHq3C45FcuIp+4f6CUddTxzUoxHvHJOPQ8e1cpc4BYjlgR949Pwryaibhc6N9DNYEZYiTA7UxQZQ2Tnn+Ff6VwVErs0hInjXH/1xz9KuwBty4BI35yB19q4ZNt3Z0QfQ1oRkEMD83U461oIWXbgEhcfh9alvlZZpxAJzux68dK+Af2k/EVyk0lhbl/Mmlwsit90Z/8ArV04f4zys1l7PBSaPk/+1LjcG8/HyADPUetXrOO7umSOJWfe3DFeDXrw1R+d+1k5nQjRb2FyZtiLGOcHn/P+fpzd2rK4PzAKTgsa2jHkWppJytqdh4c8QXsMiWcLO7ORwjc19IeHhqE0CNcSSsXAwxOCK1jqzpo1Ha3U76MnYEcsSwA7jP0qaKOXIAOO6g9uaTVmdiWhOR5QAJwc84FV57hIk8x2+TP38VnUXNqawlZFGa8ZR+7JZsAgYweaVRIyK5BQ85BPNZRgkddOb3ZdVWUKMEr1GByauRomMAY67mHT3qalHnVjaFTmkkiQr5O+VnACZOQMdK8r8YfGfw94ahuAbuJruIEeSSByPTn6Vj9WcpKKDGZrhcmwzrV5Wil2b/JNnxH8QP2jNd13/R9BnksoXJMsikjH055rwC91/VdZld9V1Ca7Z8lvMc816uHwcacfM/irxa8TcVxRifq1KX7mPkv1gn+JkpH5aqMEqHJJz0FW4znKkdMbsGu7ktGx+B1dQBAcMpLbfvbT0FW4pNwyMYzyMDI96uMeVkXtsW/MwAFBPHBqVG5RsHdzkfSrcTaMr6kscmc8g84PHIqVJRyenTO4UtUwEMoGeOcDHNRb2bIC9T2pvR2J50OTleQw+b0p4YqwAz1GVPXFLoS5cyaJ45CzZI28cA96vKNxCjPsM0tiB7xFlJVTlTzxnnP6V3Hw716Xw7r9pdCVY0ZyN8kYYqf7yE/dbtkYOP0JXcHY1oNKvG+1z9zvAXxLvvip4V0S9vdUvNTudF02CyhuLt2b9zGuEUAnA6dsDJ5wa7K5hWEKzFUbAO3PzV/GXE1Crh88rRlvzM/sHhypGeSUlHaxkSkM42Eqq+orVt8LGuc53HnPavFi0nqerytO6LOMqNoyC3BxViF25B7Hn5c0PQSV0XCvG5xgHpz396d/ERyCeBg0bCuW4227efm7lhWlCWXJC555IH+eetOXdCtoaO8qC2TkDtioxLtY4Py/xZXp9aIqzEUpG3FsjjFV2OOcgehzSsPYpTblLMuMKQTk5pAM5JUN6hWqtHICjexnAwvyqM5ArnZRyobHH8VbR91iKTYXG3pnk54rOmk3OVyQuMfMKGtRodzhSCWYjgAdcVYVFRlKBhzznmgpvl0LKMdxyD2HX9KvxtwFYN17joKuG5NrEqrkq3PynHXAFW4+qoMnD8AHkVteyG1Yd5j5YDp0Jx70Y/iIZAePmPBNLcWxj3Ay2XYLg8jGOKoNu3tydpAxtojtcCuiknrw57GtCMKAFDKOSOTT2BblaQ5OQemcfWk27RlhkEnA/wAK2ikogQM25hgdh15FVpBjAx94/nTWjEQPjOc8gY471DyVIUOASe/NdKi4xMpSuPjBXIIIXcRlh1qKaeO3DSSDaqk5JB6AU4r3jOo1COp4t4p8VLJPJBAQqeYAWAIz9P5V8veLjardM/mhHlJJVzknnv8AkPz9q/Q+FMC7uo1/X3n5xxNjozkop7XPN5rzYhWIDhjs8tdpJrIlu7qRSGd0IY/71fqNON/e6H59ObTuX7WMsULL9w5ct0+v9a6eyspWZVRONwO4IMAe9KdlT9AUr6l+W38tCwniVx/AetMieNXGZFL85GD92hRSVmZ3vIz57wNK6hioX0P8vesyXUnBI3HODwvB+tDjeevoa7OxXN60pXcCCMgAVeivCCNxA246rUK0WrgakV4uwNkDGeG9BU/9qj5QhOFbrmp+HQTdrmhFqa/L93PuOa1LadNxLHJAyvNNRd15i5tDqbeRdqHaVUHitdJN4JGM8DgfrTSlGRnJ3ZdggYxuxCqiAkyyDgetRyRRZlWNS6BfmKnn/PFdEk+S/QhPVo5HULuBUYRnhWYYY5IP1rl57tGyMMNvRmbjNXGNlqJySMWe5TIUHDE9O9cDr926PIcFugG0e3WuumrbnJVdrI8xuWfJYtgHGS3P5enasSdpMbBzubn5ckD2rsgrI8eT1MDU7fzQjQklioBGefrXLsksDhTuKg8cct7D8hW0Y3ZnN2XmSrc7fvuqsPvgg9O38qtwXk8R8yJGcKCBzxTmlEn2lzotPvHklUNNOd4+aJpjt4Hb0PXmuwh1htLQJDcFFkceYivu3YpRSdkylUbjZm1Z+MmjnCSyopGAqdBg12Fh4jntXDxlmUvw6tkZ64H+FYV4qUGmd1CvyWue8eDPiP5YWPUpHDI42OOpH4fWvpLSfEUF2UkjkLl1BjwpBH1Ffj/E+RyjU5oL+vvP1ThfOYOl7OT/AK+46Ti7Lb32k/cbtn1qs0JIIIAYEgnZxxX59KHLKx99TmnG5BHE6bm8t3cZ44x+tTLH5jEuQG3YXIqYwSnoW7PYCApZSCqhOGBxz/kimsuWjIIIbA+Uc0piUW2CENk4bdnDMtbNpG2Gb5uR8nP5VinFSL1d7l0AAAcAZOcNVadBtI3Z2c+lbxsiot3sZbnJ5GR6heKpNIVxgFgWOMHGaW5pG1yszYUZA68HNNGcDYTznktTUknYSsDNnJZh0qFpNu/BHygYyehoEUJWEuMlc4/hPU1ms65G0ncvvmqh8SAjWQsSGHQ8nFOAI5GM46EVtbTzAnttxYBid27jj17VtQHZhM4x7fnSSQF6LcpyCT06LxipByzLnuM4GKdubfYY0gDKlvybpUYj5LMD6YA60uX2erFsRynZkgYGPTt601TlQP7xIBxnNbJJblcr3RJuAzkbsDtVuJlbYuOvGarYznsXkZFXnPHbPSq8zKuQGJYsNp6imoqKvbRmWzKwy6s7AfKxxzjIqpLtkzgHgcDP6VrF2YiixOfmYjBxjFIVzg4PX1q9ht3I7jEUQ6EZ7joK+ZfiIMag2R8vzbVA7f5zX0XDVo46L7Hx/E7tg2eaWcYa5CkngZGOPwr2bw/agQRvkBeM4GDX6tVfuqx+PxR7R4bhkdoFRCFDAE7v1/z619ofC5d11agl2jTaG5xXj45/u2E0kj9C/CunwLBCWgbynUEbX6t0r1TR4MqYi2FYgBjXzFSN52Oc6Ly1AAwWwMcf0rSg3qQ2D5eAMD/PrXK9BFyX92pwGdO5B6VUZVLxkPhTxjOCPpXPsALBLA7+YhZXUY2tj/IqjtCl0RmPfJFNaML2Na0iCQEhuT/Ee1WGcqwYkAE4Ge/+cVlNW06lcrvYrSyABmcHacDdVX5fKIxlegylRZXstzSKehnRo0LszDIB/d57VsQOp2sSCCcnAx3/AMaErlD/AC5F3sCBkZAA5pis5cNIm/ecLhuMDih2A0/LwSQxAxwNv+feofKHG1WV0bgZzQtQJXbbCcgnC+nQCsqXIy0Tbi5GeORSsMkRnVR5nyKeijt7CnxxB0cyKFX+X+eKPUQsds2AQRtYgDB6fWr8aLAApbK7hgseh/ziktI2Avj5eRgDAxv9aglLSJtQsjhuuMY7VSWoxIlkGBJuYL/E3b2q8qhcbF/DtTXvMRDciL5V2lN+f3h9aZaRK29XHIbjJqWl1Eh8zmMmONfmYfLxT4Iztxk7/fsaU9CkhipkSJtyuRhsU1REmAxBkHr0NU5dBDPNAcn+HovNWIHRBIqjG5s5HOSKVS8UpAw3upGA27OeFzWlEFZB8wyOvHaphzSgh35SzHKVAUgAEjH+FNEvnSBpMqyKApK9aas2Jas8Kn1e7d1WB5CqsRPx+p4qlM00uRl2bJywHf8AGvEUnyHtwo6loTSqFBBTyx8oBxn3FKZrg5Uq7sGPJfOMn/8AVWTqe+a+yaY91vDIBuwmBxija5UysD8hztLentSVRxloU6XkXBFPtQEnAO7k9R6dferUDsR5ik4XI2Mvb/OaTm5MXsk2PZWLhlQ7XxyTzn1NWECwHEgYEj5WJ71upPRC9kiCVpAGVGLqe2elMha4lUSDG9G4z2AqlUaFGguqLMSurqGG4uckhcn8avTRM6IFDb8H5lNNT11FKiNXhRGM7geueP8APNS7ghfarykgYw3Fae1EsPoNZXypLA85wB/OpBE0spKMFUAb1HX86ym2tSPZJOyCWIhWVmOCMAg0YChcEgDrtHWo9p7o5w10HIBGxKptJyMMM5x6VA8sbsXQBXTjj/Cl7Xljcj2djPE7sFT5fvdFwMVoQXEjKV2YXGAc9qiNSSRbpKRdj2cOAcE8lTjP0qZWwCgbv3Y8c9KpzaQvYpbEUsKnYXJxknpipEjSXLAZwQF+bpSp1XcmVLQeypEMDK8Y+Y1TljAJcNx3BOeK0dQfskzKllUSDIdlBIIA5HvVv7RGgCo3Xrg1HtXYTp+RTvbrdEVMjLGvX5uD71kyTyzJsE842AZ2SHp7/rWcqnMw9kk9UTxtMyhJJCysOGZqrSRzeZtAkDt77qr2jaXmVGjGRG9tdNuWVmXnGSOn0qG30tuPNGQOUI7dqUakg9hBSZoR26/LCi7NvG0KAMAD0rZjjeNd77h0CDPA/wA/0pKo46i9lZ2LreYkasGyQxyueOO9c5cylnAdieeRuzUuckrB7LyM8w7XYMTtJ6r/AJ9q0I5ChYtKvCgBgeAPp/n+VZSm73NPZLqRnVkG5FbGCBye9KNTSJpBGcyt364P+f5VXtpMf1dNGnFrMzwxxrM/Xhs46e3SrEmszb1R908pHzOp6UvbSuZyo2laxet9WkeSSPzmc8HbnvW0uqOyJ5khyvJyKHVlexLpalhb+OUncx+XgZbp71ELx4jIVbeMcjHYVr7S68hewKMlyACXYgfXBX3qm8qLlyzbcHOD+projUlp3MqlKxVlu3lwA42IDsdTz9K0LaR5xhSAg6cdT/nFd+D5pzWupwV6ajFne6QzlQHkZoosqRuxxzwP88VuQ7I8EvuU/KpVeD7f59K/YstwU6VNanyVecXNhNcKxVN3yq3J3d8VWaVCjZIKgZ3Z569OPp+tfUUG4xujzqlkjHvBjeQG2Y+4DyTWa7ljwvzAjHOTmu9RJsxJOhDAEFccDofpT1kMTAIuSTgAnOa10MZJXuiV5Q8gcNsZQMgDk+31qJpRjCjG1ick0WRnuSiQoqrIMjP6UbZZSBvXYOdyjt7/AJUirWdhrt5UfzMP94gc/TPemqWlTIb5QQGO3mqj5E2sxCpX5Q7eaDzzxt7U0ncynLcYHA64/wD1UupUfgJAyliMn5gOAf1/OkR+QUZnOOqHNF+htsxzFgW4JBAAwe31qLe2WTcB6bjz+H6UNOwWsVGlAymR8hPy5wefU/hVd2HQ7sjB+9/KnHRiKrxZUPvDbSeg4xWfO4UqD/E38A5ArNTd7dB7FSRt4YKoLHgqOG/CqnkuWwXO4k554A+lULrqP2E7cHgHg4498j04qSNI18zew2gfMI32n8Pes5MpFdQFYhRtBPV/mx71ZI8naGHOfl29Dn8Klbo3h7yJtSjiaOEpEnl5BmUdxx/n/OalZoN8cdtCpQBfm28D25HtQnZahJroTdQVK4JXlgoH4DFP2wnapOWQgHJ6f5zSepl7SyJVjBQDLbiTlQegp4tTG6hZCC2MK3PPf/PtSNG7QHbSjqEVmB5bngexpkkWdqBck8//AK6dvduSotImjjR8ANgDqc/rxTiMsRj5QMKM5/yadkaSTUTRhWC2je6cgJDGWfK8d6+Vfi/40S1true2fdubAt2l+XGP59alpJktI/N/xZ8W47m+a31GeBE5HkqAOPUn8f1NeM6lcQ61dSXUIVjIxMcsfIA6ZpqzNYRcb3OG1fV49IkBdMqW2u64C49u2a6bTNWhvYCYpC20ZZcYJB/rVcpoVtY0+z1C2mt5oRNDMhDqQO4718G/GT4K2rSLqWhWzxyJMN8cY9T2H4Ura2Glcy/DmkXVhFFagPIbdArDbhlx/n8K9Fs5Vt3iRmAnJJXJ/kKwldSZ107nPeLNVnkXa0bFYIyfMxgE/wD1sVc8NeJ7W50G70xomlVH3NLCuG3H1b/Hp+dJJ3NXZHM3KtJ8kTAsSQQpyRzXJa54YvdQEY8vbEHHmeav+faky1UZ6h8PtIgtrV0iRI7iLCJK/U4/z/8Aqr6I0/UI4oIoZ5MyIOSwHJ/z/OvMr027npYSVjrbO6RkDBgyZwNp6Vf+0lAp7HrkV5rvzux78J2aHfaQpySRgZPP60sdzglgQcnuelRKD6o2jU6MuLc7twAPHtQ84CEbee5rGVOzuVzoz5pwuSXILccHp9KwLi9VHAJI+bpVUqaRM6lloUr68ARlUneANoDVjxeJdPWf7LK8iznARPKPLdeuMdP6+ldlGm2jycRV5kV/PvNF1T+1FRbhJUH+jSDrxjP15z7+4xWo3i3UIAdTktysT/d4G0Y7Y/x9a9SMU4nz9Z3mzci8ezvCFbSY7jzB8k0E23bx1I7jp+nvV2TUtJ1K3DXq3Cb0OUgf5VI/H6c+/tWvLynNKfRnklx8QtP0S6m0+31KaAh2VVcbunYnp0z+BNcRqfxZbT9WjNneQu8WS0twcbTxwPb9K3jDlRlO0Tv9A/aintZkgvJY9qQbY3Oz/JHWr2rftbxeG54NTjuI7yNpQrWqzFXYkfw8+w7dvTmtfZOUrGMj2jTf2o0s9N0vX9e0/UdNg1DH2Vbu3YiTjOAQCM7RnHU88da9c+Evx2+BnxHGoanPrR037U0lvG+vQKYUukYq/wA0bMOGzwRxjB5ytS42iyS/eeEIL2e6s9NvdL8QsrlvtOm3q/vYzjBHIzn27rxW34a+EAjWPWX0i9tLm3kBjJZieQRyu7J5HccfhTqcsdQNnxF4T8S6et14l0a3voUf9092x2qsmMLkE5I4A/zmrPwH+IPxCT4h+HIPGelPb21nfqLKW3uVmVpCcA4UnACkk5xgHOOuMZR3A/pj+FtjazeF9NvIW/1lijMSvzYJxyMdRz+VerMpCFQpRU6ADHesWrHLU0ViudpDYDFug46f55qIcbTjgOT8w6/SkYk8b4G0t68Dqfavgz/goBbvN8JfEa7XEt7oUiwOR8u/OAMfX+lAFH/gnPqGnXfwGazhD3E+n2ltbv5nO1/MbkceiEfmOxr7kuLYOCZNrN3YpgUDIorCJsfKMA9cfpWjBbKoZjDypOCFAH+elAbGihJABVgoYdqlXYfvHnnHoPegaTexKAVUrj5T/FikDE+vpgDNAjUgDYTaUC5w/HP0rqrCQbVG5geg96BG4uOOSBnrmtCNGay1FXVtn2KTaQMHOCOPz/D86B2bWh+Xfj0ar4ii8WJPr+k2d3p3iKeKx07UEIka3A+Vk4w27GeuThhwSK/Mr4k6XqF5BqFnaWkTXNk5Efl3XyoO4U9CpGfToPwzqP3kDSUj5f8AEfwwOu6fBceXcW13p8jESxXBPJ/vexIxgcdO9fO9/qHijwzdvZPbanAgO12gi3pIvfaR1yOffP1rQ1jfYwD4r03U47iRbieO5hJDpNbsjhvcduh/L2rgNWvEkmcpNI8t0CANrZXHQk/56UMrlctD9n/2TrGz0b9lTw1dX2t6ZpN7P4pmW1GrzbEYySzHYo68Ksbk46NXc6zP8bbS5F34bt/h/wCOrGMHdpdtr8UMuztzIABn13HvxVPa49Xoed3fjn9qTSPFXh3XLX4J+G9R8HKSnijw7J420u2i3Zw3k3SzNLuUcjKAZGDnOQ343fEjSvE1/PZeH9N0zTbadEQ2EOs/bBC/BYK5GG+bf06dMnrSb6ENap3PibWfCq3zvvmQTZOyWBOc/Xv2ryTU9IfS53gkjea4uJNkUkcOGZvfGT/+qi1y9ro5TUvCGpXI82F7eCaMFgHkGc49M8/149q5q20drKJnlVzd7jloiAnHt3/z6UhqLZ2GjWXh97u2uNa1A2sbKEIjUYUD8OvH/wCuus0qyspbbVZNL1OzvYfMEcUaNiRwO+B/j2PtTBqzOp1n4r6x4W8M6DZ6HoWpeILu7n+ysmm6U0xiHA8yQhcKvOSWwOuSBk12Phb4UanLa6j4z1q+nSxDl71J18w5bI5O77vH0A/AU7WVwvZXPIPifs89IPDNpPa+c6CNoVIDdMk9ccZ4/wAM17t8Gra8sYtOXXLhb+4sFj3WwH7tjnPTocH04J7UW0Ek+U/UQ/FzT0+E8fhqPT4rbUxK7L9ljCbl2gIGIwDxjv2zxznM8BOnh7wlpolhVUEBkm24DM/X/Ppk8eq8gt7p20+ja54p8Jf254Qv5NF8SLcsi6ddK0UxjU4LAjgqVORkjuDg4o8P6tremWjW/ivTINQ1aCPEc8ihnZzxkccZHPb8MkULcykpK5x2h/EHw1d/EXSPh3d+JLC38XeKmkOg+H5rjbKVjjdiT2G7yyqjqxHA4r33xbZ3eheC9Ut45lstd+0o8tlM/lNLbqDux/tD7wz1xjjIzrTuieXQ/CT4saa2mfGDW9ctzLHF4khWS65yjXMPG70yVYY7/Ketei/D34gPqc1v4I1Lw/oGr2WpoYzd3atFKoUFgVYEAMNn49O5FetBP2Nlucclad2fTWjeG9O0yB4bez8pmfqr5X6DP8810jWKeQu4tbEykZlHHbk4/OvTwy5oXWxjL3dzrrLTTDoWpW8d5FLeXtsBaRqu0yNz8n5E+nTAr5b8aaPrivDZanFqGlq99Gd9pLjKKSTyOxA6+hz1HGGMgnt6nTQTVz9hfhNro8RfD3wwJna8u9H0OGzu71lCmZ4xhXYDjO3AOMc1t6pYB2KF12Y78GvyXNarhmE15n69klK+Xw9D578e+F7TU7SeK4j34DMxMfJx/XgV8+2fimz0m7/stbjyZocgoRkKM9Menau3CYiVWjyroehPDe8dhJ4gka1a0juwIrpCLgIcZBGCCR65rxz4hWtsNHvRY+G9D8wIWu9Vu7LzZ2Yg4GT29T04Hqa9rLMY6dS3Q8LOMn+s0m18X9eZ+LH7SfgnWdC1SLx1c/DCHxRcaT50qWWiN5W6IZ3EHOTIox8pPzELnG4kcMv7aHwWv/DEMVl4U0TUZZUCReHLaDdqn2rODFsfLI4bIJO3aBy3c/oeBxNOrRV/T8dD8xxCnSml5/1+Rf0/9ovxJr11q/w4t49G8G3vlCObwnBpRnmWIkEH7RnaVOP4D2b3ql8Svhx4p07w9o91dWlnerqs7fv7K7SRHwcEZU8MDjrjt2INKUowtfqKMUpaHyb8V/Ap0zR9OmVJLa4s9UjGq6PdqA8LyAiOVCDh4m3cMuQOQccGsfW/EKfD/wAI6ZqkNpbWGsaLqNtcPqNtGI2fy54nxuAznCevvxznycZrT11OylHl0P8ASZ+CXxMHxk/YV+B3xKnmWXUfGPw60W71eTcRIt2lkIpUbuHD7wQcc57mvwC/a48R6vYfFW/0uTX9UtLLRrFg9lBfMEJJDEkg8dRwOoPsMfOYmTjTl6HRTWjPgy++K7xTXo/tS7jSIkRq1ydowP1P45/lXk+o/FC1e5eeaQXjCfMZZsggnqSe/wBa8OUZOTT3ZtSXvGnbfGaS22G3jhtvl/eSQTFeMHrgj1NWf+F6mJ/L+0TqrgH5TkEfXPT/AOvWFeHMr9Ud0ZJaM0o/jiJIDC01rczZJE0cexlH+1j6Ui/tNSWbpEL10ltScLHIQQPUY7ZzWcovl9Dd1YWtYlb9rDxRp9213app+qT+X+9t9bhkkJB6EYbIz65rynx/8bJfiReW19qFs+hXMTkmwkuDLEGHJKknpnkA8jvzk1zyg7+ZVOrFM8/03UItQ1C6El7a+VZopHPODwcj/PevXPD3i6x027tIIb1JI3x5nzZyTgf5/HrUzp+6enSxXK0fV3h7xVttljnmjhk27rUXOOT3x+HP416Joni61t3IuLmDymUeZIsnbP3VPr7+1c/sLu6PTnifd0KWq/E2xiuX2TLnaQqbev19OtZMvxjgewm07zYYIJA2/wA0gjPTn26/gT7162Bi4zVjycwnz07n45/tv/C608e+K9I8Y+HtRstUlg0Se1161gGZFAdWiJOMEN+8HByMfQ1+bsfhrXvCuJZluopYZw1lDDcsEhZSCpUcYIxwRg/TpX1lDlPlZSuzY1rx54r1uWPUtU1Ce81IKvmXEkhaVivQsx6sMdep68Gu6sf2sfjp4Z0lNG0fxNI1ggHlKYghUjjI2Yycg8n9Oa67NvQWxSuf2ofjpqEcn9peOtYXzlIuBaSBJHz23dVJ9ffqK+oP2Gfjd4gvvjZp9hqtxeTWUl3G+ofaJz5kyAjIDHkk4C59x7ATyqIHvP8AwV00Gx1D/hBdcgCz6vpNsxnuoiWKwFt0an1HzNz3PPoa/EqC5ju4/Nik+Qcct3HFb4dtbETWlyYnaQuWx/eHT3pROEJBGcNzk/pXRrzmeuthyyxTMkRKqckNzXYeH9Je8nUIAY0OXbJ4b6UpK9xuy0Lvif7PHEtqUjWaEna6rg5rh5I8ZAA543IfTuKtQeq6i20M9l2g7SfmXn2962vC1jbz6tAt4waBnG8MenPX0/8A1Vi7RYlozoPiOum2/iKL+w4JIbGexiab5cKkmOg7++e+fauEAYBgzAk9c96jqGwk0cjwSNHG0mzrtTNfVv7FWoWOn/FiyTUXWBdUt5I7fzDkswRzkEZ9P0qo2uOTRY/bMuLq8+LV5qbIWtZkjijnxn5UQAbvcY/D+Xylv2gKDhgMsMY4PSnOShZjWrRX8wc7ST83QU7dkHJwMjBxSjPklclaH1F+xb5F/wDtA+D7ZbK8ur231ASJFC21dipJuyehJTzNo7tg9q/af/guPaTn4LfDiS1WQQpqWlyX+/7sUrxMpROeYyVjPPOT9cXO9wtc/myimknWKRomikOB1yMjqR+tXgzscA5wR1P+fatJK+41pceQV3KxZOeprNmKL85KMFf5eOp9B71jzSk0u39foFz9lP8Agi27w/G/xW0UEry6Kmh3krg4KwPM4fdkD+FCPx9uI/8Agudr0OpftR+G9PaR7j/hHvBF3LL9lHzBLu6LRqQM7SPJOenBB6ZIpWhUSXX/AIc0jK6Pxys5oZbeF4mLq7HEZjO/tgYqx9tgcSKobfBgOkgxjjgn2OO9b1I/gPRk3kXciBrfTb673dPIh4PTgZx60600HW9amjsLfRdVe4ujsjt4bcO7MewCEn3z0AGahaMZ/S7+xN4R8dfD/wDZf8TSSaLqNvIPBt1aabHPaE5kNsrNj0zKCfbzOcZOP5w/Fvh3xQPE2ranP4d8VXUt0fM1L/iRTeZDKGJkEi7cjDEg8cH9MYxakMw5dO1mALJL4d8RQQqw8ye50WaJAOvJZR7VlTXttCI5XZUR5dv7w4+bnge/Fb8ttWIvSXdnAYI3fbLcAFYmQhsEcHB7Guk8F6fBq/j3wtoAmWZ7/wAQ2EVzBCxLiFpE8xyoHACuTn05z6Z1OZQdugXsf1EfGP4ra94T/YI1rw3omnXJ8Y2Gha1p8DLCrRpG+nXH2S4O7hkM5gA6/wC0AA2P5o/DXwr+JVx/ZeleHvB/iPxHqM0MUVlYWOhyvPIwGAAqg/8A6v0xhTabSA9G8Qfs9/HbwZo6eI/Hnwr8X+FNFKbn1HUNAnjgReMmSUx7UPsT78V9J/sjf8Ex/wBpv9tyOTV/hvqPh7wDoFvqJFn4h15ZpGdY227wIkIALMCPlPBXoSANX7sXJhsf0Gfs7f8ABIz9uL9nPxF4M8Rax4y+F3xI8OaRp0lj4y0PTdFvrW91W1kyHYhtySyqhBUYiDbQDydw/E39sr/gkt+0f+zx4k1rU/hp8KfE/jL4WX0st3pMP2Vo73TUkYsIZEZflx3BOO6kqRgVSEart2QH5La5p+seFZ5dL8Z6Hq/g7XIVbzdN8Q6ZJascZ4VmAVuBngnp+WRqMUlvpVlrkCyxadcymKbULu3eGJHGMFS33hyM4zjIzgHNdMozjo97gf0VfsNWp8Jfs96Y+mj7bY/2fNJrD27ZklLxlBtIGejFskgLn3r8EvjDfzyfHP4oQai13Js8STz6VN5DEfZJPmjU4BAwCF5wMgjqMVjG6dgexydhcxTOYz8qj7rsQAc+metact7awCXz7m3t4YlUyyT3CqAGOFyTjqenrg1vOLjAJOKObn16xnu/sFvdJJM3CKgJVhjOQeh454NdP4IhhvvFelW0xIjS6R5O3HTHSphG8bib5Vc+iP2n9XvZdJ8H6HatHBbw+Zf3NovbhVhD+20kgf8A66+PhtOT1wg5U4/LitI2Zbeh9W/srzvpGsX1zHGJrlLnHlTruXDgFAQfof5V+6P7P3w5sLD4WfF346fEvTNJWI6TKmgWGr2IaD7iFGdG+8DtjJB5Ixn0rKvHS5F/faPnrTP2Yv2SP2wrUTaNq918FPitrMI85PDmpra2d5dkAElUTaSSSMY3YAAGRivjT46/8Eyf2vPgrDPf6d4ai+K3hKzB8nVfCcZm1DyguVaaI/KTjgleTxxzSU1BJdf6sVsfBk0GqadPPaa7pGp6BqFswWXT9Xsmt5VYcEFWAwePrx+SCRZsbXVghz0zxVyi46McrISWfyF4YBmz09B/+qva/wBl74cJ8bP2h/hx8N9Vmkn0e4kub6aylBdbh4NuyMryDhmJ5BHyjGeKiS5bsWlj+hH/AILbfs3fA74Hfsd/BCPwj4O8HaZ8XLHWdHTR/Fum6DBb6m9mFJu7RZlQOykHzCmcZBwTklv5j7G8kvYY7uYzLK6A4myCPqD3rloScm7/ANf1YRrLcPIgkQq5gwVJGQMYFfpN+xv+yDqfxhsNY8YS3CWdjYaDc39jZfZxM03kr5hzlhgkKMAEYGDzwta1bRptv+noLqfo/wCA9NPh3wvo2hQK8dhp8TCCJ024LNk8EZH07dgK76NdyB+ec4B7V4ml9SrEnzE9CMhR0/UVHLlcYAJ3Hbkdal6AZE3zAgk4BOe3OayZxj5d4A/iDjOKT0CxmOzMDuZlUZ5x1x/9asaXILA5KYHygVNoyEQ7gcDJx0Y4q1Dxlcct0ar5HEC8quNgG0Hd/EK1I2eJl27srg8ii1twOS+IpDeD9WnyPNigbjHHQ1/Pb8WkkPj+9uM5SQMoGO4amrPQBvh1CZ4k3FAeA392v1N+AHxy8OeCdJsrG91GW1nghRZvlypI7+44/nXTGPu3A+rY/wBqXwKzLL9re6RyNr2wwPp+tfMnxX+MGmeKbq5fTS7qrHaN2MA9/bv/AJGaumrtWA+ZL7V7lYyZIJQM/KN3B+lYD+Ip1dXZSm3nLN0/zzXZGz0JfNcgl8WToHRFZnBBLCT07VoQfE3VLWJdsDssZwu1s5HrWvtaMeg0qkmb9n8arxjHG1tMju2JPMjIrvNE+Ktqmo25nuRsZhvgI4HPX2p1akOWy3FGjKE0+h9f+HPjnoENqLePW0glCDdaA5JI79elaiftA6bFMcarZCNP9d5kwAx05BNeTL47FpXdj50+NnxKs/HGg6rY2l5DdW0sbBIoLoNljweAeO/0r0H/AIJj2VxBq+oWd8wCpevJbKTwCuePofwpqz+R+l+Fc/Z8Z4d+Z+q/iu53S3BYZDuQSox/k9K+ePEirkjO4gE9Olc+IXuH+j+Gdjx7Ujsdzhxnuxz+NclOUdzll4GSM/59K8aq1qkehq9jNfIJy3zDoDTCxXJLAN9MVwS0lcmDSZJnOMjHHzc4/wD1VfgY5QZKnJLYHAFcNro6UruxtWxDYUOM8Z46/StJCF2tnGAOc/0qFbqbFucGO1nYHgQk+/1r82/jncNda2Y40G3exZmWtsPdTPDz2VsE0eSaT4aN44LQfuT6jvXp2maXb6egjSMfL0wuCK9eEVGzZ8DCFypqjLtZwhwThTjuK46XTkmR9q/Nn5sjPvXTexUo3sjc8HaVFHq8IKqwydzgcfSvqWwhIEUQT92MdFx+tdEYo6MNobDWxb7qsNoGe/5VZjjXaVc8YJU57+9PkcjqUrKxVubmOFSZMHaDgZrl2uX1PcTDJDFnAJGAcelRKnymkalnbqX7eONFC4LLwOP5DP0rVhBYcgOCxCqvWphSuzojO+jNLyFhRruQZihHzvIcKMV5J4z+MHhfwikzyXHnTRHDQFuv5fhVeydzkzDMsLlFCVaq7RS8/wBEz4k+If7THirW5ri00M/YLCQERyxyHIGPpXzhf6jqOsXAudSvJ7y4PO+R85z2x+NdlGgkrn8V+JHifjuLcVPD09KMXpt+sE/xKcrhQI1Qr0yGA/z2pq54yxBU8jFa8nLc/HZSbloWvvYAY7icL7UAEuE75GT/AJ+tacoVFfYtwYBIJJYgjgdKl3bXAwMEgYxRy21M9nqWY2245IC/wt1qQN8w28n1rSe1gdi15qKuMZyccU1jtBxlMk8OcnisdhCI24/dxjvTxgA8nI/SqcWtQHjvj+8ARjoKlycknd8p9KXkBPt37doIwRx3FX02/u1Ytw2HxwRSasBZZvup/eb+EY61WSaS3dSpVirZG9c1dP3ZBex+mP7K3xMgisLTQ5JAPPZRJEhwA3c8d6/QNstn75bnqa/l/wAVsG8FxDz/AM12f1H4a41YrJOXrGxQjUtMOCzKedw4PPp6VqKw2jK7h9fTjB/KvzCTvK599KyuKjBWHJH90Z6n2q6khGcgYHBUDBH1rSWmjOfoSCQnOD8nTp0qwsgjwcZz270AtyeKQ5UMe9bUDYK7TkjHy4zmmnfQNlYvsxCnKgYUjp2qqrBdxyrbV7g8+lCuxFeV1Kg57/dY1A3GfY/3am9wKzj5hx82706j6Upyo+VepB6elXypyHsZd22VyRkc59K5+UFgQDkHjrzWysGpUf5fkByAePb61Sl2FSqglQxJZe1A7WGxcMcAE443D+lTqTnbkjaSVAXHPv7U/hYtbFuPGU+XLBBnA61aRSCFJ5zwCOa0p/CJKyH4fkZKc87h2q4FIUNuG8YxxVLQdmtwXL7lAP3j2p3mA/KASwGGA9B/XimBl3K8nhuvT19qpMWHOwv2244o2ERDbsOcgbiGAbp/nFIrfeOMnA+XFC+IBzJnsOuc5/Sm/MBggHHt2roasD0KW7ax6npxnmmvtOQGLMfTt7VcLK7fQxlK5UDAYyw27sEAf1pcAKcNz0wP8+1b/asDTexSmlWMb3cIEzkscdOK8n8XeK4ow8FvPuVS6sEb5t3cCvSy3CfW8VGJ5Gb41YPBuS3PmHxD4nvUmeO2ywY5SbPOMe//ANevKtTneWRnnnLTScjc3Oa/bcrwUcNQjBdLH4tjcVKtWcn1ZkvJI20Ac7vl3etXEtmBRZFKbvVcc49K9uNNxS7HnOSkbUN9p9im6SWJdmNyON36VDN4t02QhbVyzHAOF29P/wBRpVKd0rApRMOTXJ5JX8x2jiXmNgSM+1TLqSyYdZDyxBGDmklZMz5ivPeqg4YHHp/+uqQuAzsVIkDY3Y60e9ytFSmiSNxJkkNhGONvGasCQrgktjj60+SS6k+0JvPU/dcbs9zVlZsDIbjjc26pcE1oifaTRYhviXwA3X17Vt2moSp/eweAzN0qnFqIczOz07UiVB3jIbHJGMY61v22pJnCnc2fWjki9ips0xrUBQ28yl0U5ADYyQf/AK1UptclghcvDHFKxwiI+4bexJq4xtt/W5mtDiZrp7mR3cbWklb5FrPmJXIfpxnAxW0YWiKW2hg3RRS2BgkHDlu9cbqC+bM0UmOg4PcketdEY2WpzSu9TlrvTk+WOO6j2qAfmXkHp+Nc1qdrHHv8uUSbU+ZlT7rY6V101pY8qXxOxyssuwFnGOikEc8dcViyNAwMjrs2fdJOcn8a6Njnb94yLnftITYWDdfL/lmoknCu24qGJA+VdoH1/HNEkmrAlzE4vwMbTllPG1tuDVhbz51jkMm9iOWfOB1x/P8Az0waaHomaUEyybpS+7y14w/p/kV08eqXP7to53G3g7Tj8/1qZaqxrFo7LSvENzHNCzTPsGAeTkY//VX0z8P/AB/JIEtXLusRXa/AOPT6187nGG9pQfc+kyXEunU1Z9TaNrMN+iDftymYSrgZPp9eK6qCLY5yW2gA5zkV+K5hg/q1Zq5+wZfjI4iimKFCAs2CrEgMOhpijzWO1XjZGO1evNeLKFtj2qb5nYhlDJIozwzEfdzzTERizLjO1srgcfjSW9ja/uieXhyVfnjAXjB759q3bFiPvA7I25bbUxjFuxK0L0igcpu29zj+QqldLhflH8I5xyCa162sFjMK7iFw2RkYaqUoUsF5+U8tnj8BS3RUdGVjJycKfl7YGT/nFMZ9wPG1wPugYqWO92iockYJIbnGaiGwOx+YYwvzdM96q10WUpW3bgQF59P8+9ZRcByqA8kd+9OGibAcoORg4I6j/Gp1OckgjA6YrdqVrDtoW4huK4J688c1pw/Km45OGPLHFNrZCL6jcBggH1xn2p6xlsNjGD2HJqJN20GnYGZQDvC9vajJYlcll4HynFWotRbArzR4ztPy/wB0nmo4mAJAVjkAZ9D61ptHTca2JoztVs5zzUySFcYA5OODimpdDGWrLZVmVRjHbIPWqc+5UHbGcc4/OrtFELqQmRtpYnDAcLt5qq0g6Z79z/n0p001qUo6FZ2CEEggGmIWZmGfl7nHStd2QVrpjsY4baOAGPcV8zfEaUSXiG3BzsJ6d819Nw7ByxaS/r+rHyPFK/2ZrocDYxstwrYJYdeK9x0SPdDDH5hVWA+XOK/Tq0mon49oexeGojHIqRtuO7lQeuK+2PhOigQrHEDKzDe7DNeXi0vYsH1P0I8KHy7OFGXooJ2/0r0SzlCFVibduYbmx+tfM1OpzHVQBnAUn5sZPHatKBTlkxj5RjmuaT0HsOkOS0YUjYOcGsuRXgDS78OrDGV/z61ygommjb0XziVG0Zwev0qIoXnBRfkOO2Pz/Wh6IVr6GisaopVDxn06VE67gpd87Rz6fSo5byLglzFSZCWIB2KCB8o/TFTrtUEEN161mjVGdIsMrMoyXYnjHpViIJGscTjbIMlf8KqIF3BOQDsyvcDg+v8AOpYIHVAWYcEjnpUsdtCwjFTtY8kcfWnmNN4+U7i2NwotcRSmmMAYn5iTjGf51kxtlmJb5WPC4HSluUtC2gL5VyUXAw2c5q8vG0D5geu6m0nEkl8xWJK49GGO1S8BAGBw5zycilpuNK7sRtIIQIyGw34nFPTeGZip2DG0Z79zQIsIeeCXYkfdPrUykPgEE84+U00+UCTCOAGHCt370Qqq7uDye57U9gIidhZiN7LjnPX6/nQQV2yHduJw2AOaejAbMw3Hy2w/8Q71Ua3kQAueT/dHP0qeXXXf+v8AggV44ZGkJkwVVhsz+tbsKrsbcpXjscUOKl8hpX0I/KaTO35COOB71ahi2ksQxOex5/z0pr4bdv8AgBezLapuRieMVHFs8jlgzqx+VRyfpUqLTbYld7nnselWs6F2aCB4yPmY/L154H4/5617jT7WINJHd2s7ZIeKJvmB9SPz/L8/A5oqFz6Sl7stSh9mhkkUvOgJwMEV00Gmaatt/r1Z2wMKRhcev6/568sbN2OhrTQl/s23A3C5tWVuOJRkfUVGukWrb/30fH3WDdarmXMRsOWwgVGSWSBOeMyDHWpVtdPaPZ9ogEob5vm4Of8AJ/Kr91By9S5PoxXcoAf7IR57hxsweh/L09qy7+0tPkLToTgH73+FDnyK9hqLZnNb2sqhjcIqJgbQ2P1rZsbSDgPJGYj02tjNHtLJsqUbGnLYwRM+zPzsAu0fr+tS28NjktI6bV9+c0SqXJ5ZFWW0szLuWZAp7lsnNVJ4YbVlIePYeFAP8/SpdTQbi0xI5LQOU8xAzDs3SniC1Vy8dxCWPVUbP5inKdooiVNdSjdrBwyzqGXP3R2qFlYbVDLyOWJHPFTJxtoT7Pp1KkrbQxLkYI5z+VZhEsyF5HCspyqMMZXHf9KiMlITp2ZTZIncf6SoGf4DXQQpwqGbeduc5x+YpuSjqV7NWNe1tvKhQ+cMsSBk1N5JZyEaNsZ3EN0qudWFy21HMnODIjepDZpywBS2JFyMbUzyfpVKSumieUgZZjKQNoRBzuxkmiSB5cKgB2DOCcZPrROSTuVGKsQHTmdWmYbW6Dnmq66TOg3RKB5mBjIOaz5kHLHYfN4du5IlCQ5dwSRkYAH1NVP7EubNFyEUdcBgS1C2uHKmRf2LLICS6gt0VXw2PbNa9pod4UDRrvEfBYuM/wA+amU/d06DUFfQ1IdBu7l1iaPLnooHWprjwxeQHFzGIn3gEhw2T2xg5q1LyJlBKVnuVG0Yx724DjA+Y8n6inCwlngdYAjzg4SMyKP61MpLYzcZX8jNl0q7t1WKeNdxiywSQMB7cH2rHl0jCxvHKM+Z1Vw3zUSkmtDSOs0Pm0S5lmSJpo0kcZ3LMpGPz9BTE8Gm5Y+ZdrEkGCAXBDenQ+3+eKxlJWdjRxuPPgi4aB5lMUiMcRiGYA/q3t/nis2XwzLZ4F1GUJOAXIOfyP0pRqLmsOML7GjF4euQqlNowPlbGa0LXwy6SpuLGY4LEnPB9qTk4vQUoLsXm8G38d8fJuIhvUHcWXGB/wAC6/59KSbw1eyTxwrfuiRH94i4+bPuP88/SntZ9w9mmQL4avonlaOeRlckx+aCy59jnpyOP/rVYXRL60tVa4kWSRxl2ToD6D9KtWdzOSSlZE66LdPbiUI7Qr1dl69/6j86oyabJtlIOGPBdlyK6KUjnqQsRRabIIw23fzxtPBq5bx+WSsZIPUYbGf88V9HkdBVcTfyPHx7cKeh2NlIo2/LuUDGMZ2tW3GFVBg/MT9wnP8AnvX7vhqaVNWPhqmstSORSw+VhtUdQOQc9TWVI2GbcfmXAI6c/wCNejCKscsrORnnKgbyQuR8pHJqtlsn+EBs/d+7npkiuqKtAaLK/OrAA5A5Tbn8qhJAdt43FSMADnv+HY1o00tiZq8CeLYrMcHO77rdvrTGUq5UnG4DkDj61KMNCU7ZHHJYL0UDGf8A63FOjlVXHlgA7hvGf4R/+qmw+FkUkiuW5V/mIKZ6CoyQ+eCpJJ+9/L9aLpRuSndjgDkYG454AXqfx+tQBw4JKuhU9c/d56/Sk9DWCRKpXIDkuTwCo9On6UxiEZRnaQQck4496VjRiAujszqwTAqCRyr8ZePPLRrzj2qrWEQlCkZKqMnIbcecds1Xz93g/KRk5/nSavqPYHZUK4cbJGHbpjv+tZcyszyEkBsABiOB2/wrKpdNA9yiGEbKST16h8YIqMtuJXneP4ttXe0bk25mTJhVC/exn7v16GmSqVfcTkNgEFO1Y3u3cezJfIZgCCc8Y4/TFJljwVxg5+YAc55paWNYzUUPhieUSKSPKA/hAyD6Z61aij2kBACzZBIB+XA4P5UW0HKScXYm8vbw4PJ6EkZ/GmqyAlG6OeWY5xj0/lVRsjOVizCCHBAZVDZY57VYVxuKsQxPTb0qQbvoHlvwcgBX7qRVqOIffCyZUAZzkdu1HNcanZDNu3Y4K4zngVagCLu4Uj0xkqO5pN2ZtF6HLeMNWg0/S7xdzRZQ5c9O/wCX4V+VP7QHjfULFZ0ikle3beEKn5Qv0HfmnzWQLc/JL4g+M7NtdtNGecvqF7chiwzuUk4AOPUg/l7ZH1h4JZLLwtbW89ozzJFtVmPIGOffis5StKxtHY5fxHZW2oxzwOoRnLFF3c5xxzmvPLGbUPDzBb6VUhVuZVfC7ccE/hVc7vZlWujvrbVYLyE/ZbqCbjIEUgY5z04rn9QgYEtLgqSeWXj/AOvSlK2xcNzll8PWctw8yQxo8p+ZgMf56VVufDOmSFN8KB4gdjgkY9azfu6m0fdK134JsTGsdw5IZMhT0YkdKqQeE9F0yFoLWBYzK2X2D9f0p3Q+duRnL4XsvmEUP70klZdvUVhXulNbSYkVmjBABHf6e9Zylyo1II5GgcSi38i1UYIC+g/X/wDVWLc+MX+1+XCHaOIgAFuT/wDXrCSvod1B8quejeH/ABvbxrGt5ItujY2tJ90GvWYL1JkZleOSBuUljJxXFKlqexSqohlkZlYLINp4APemJdhHCdxwuG/OsXT0OqMrM0oLuUsdzDB6IByfpU4u9m4HoByc1m6d2ac5XuZGdEcMACfmBrGuHKOQwXe3PAqo07bGVSTRhTzsMb26sfLfHTHXisDUL8xNG6WgnYORsRfnA9q66VPl0PKry7EDarBqqtY757SZFPzOh4bsePf+tbFnCsWl3On3xa6d0AQK2O/b/P8AhXZGyPKqu8jD1+8l8MaGL5JVOXCiENkge/b/AD2rxmb4jawz3C/bmihmXEcaN93/AB6mulRSdmcbaPKNf8TKPtdw5eWTOftTfdDd8/lXlWqXes6zAf7OQzTeYQI1bB46gGtOVKRhJ3ZzEN3q9k8kd/aX1nMuVzeKcE+i9q6rwrZ/25rWmteQPPFa3G6NMfKWB6kZ55H/ANbji02hH7C/DGJPG3gK98G+OtAhu/Bc1rCq3pZVliPOySMgbldTyGHQkc/MQfJfEv7H3gTRNMu5fC/irxZfyI/m2/mW8UKh1+5vVfvfUdOw4pN2TEfGGp+OPib8PNVl0PUvEPiQWEM+LWO7n81V7ja5GSp9M8Z+oHVaV+1LqenMk76x4i0+5tX+aOwnZml/4BnHIzzTcbw9QOvvf21NYgaza61jxRcWkbA/Yr8mNCQMsOevHrx+WR+sX7G/7SfhLxDfafql34QuG1B4tq291GqO24fwbjjOAP69DWUo8uvcD+jD4G/E6DXNPsLb7PNZrnasUiBeMnkEHp0/X3r6zJWRAyE4PZTz+NcmxyVN9CqV6AZK55aqzMCfvHB/z+dIyHRxmRsAFm5AEfU4r4r/AG97WS8+FnieJ5G/0fw08q3KDbhkJwT78c+v1ph1scf/AME3LpJ/gcsSWLW8v2i0LS7x+83ea2cAdd24/RhX6BNHhVXPfnI70hvcagyQmfxxirWwjacfLngAUCbshV3EAqDgn+Edasg5Xap6nn5elBpFoevAweeeeetSDA3YP3lAB7ZoM6jSNK2YM3QjAG33I/8A1V0Nhwyljhc5Ix2z2oEpJpm/Hg7CDwOgWrfmttCICfMGw7hkYPFBcd0j8yP2gF0saxI8sUaPayus77drBs8Z/AenHHpXyrfeHfDM8dzdf2c5uJEO6c3JwzD0HQf/AKvSomtAtc8Q8WeGdMaH7LZebatI2f3TD5yPUfn19a+IvHPhfVLPWHh0+/dbdJP9ZcRZwfYfif1qyoOz1PH/ABB4Vumlule7tp7iZdwljjw7NjPOf8e3WvNIPDuo2N9bSTNBdRBxuxHyCD04/nQarQ/VL9nXxr8P9S+F174N+JHhz7VBpl95mlLANzLJgY2E8KSVj+Y9NoPUEHF1a5+HVveXtpbza1bQXRZbuTTNYKOj4/gyDkDJ/l0FGw12Pn7VvCPhm9+1/Yvif4whXbj7BJdIjFRnqyD0A9O/0rwTU/CSWd7H/ZvivU7q3trgt9ouGIbAxy3f+eOcdjQRe7SOhk8YPaLDDLeKyLkfaQ2d59P5/lXm3iPxxMbsC0ucyK5xN0IPfj8aaVy0kcvNrOo3LwuLsbpZD5hKZJNWY9O1jUt9vaBg4RWZuxyen8qQLQ2LLwTrWoXlumrR7LVCqySQSck+hx06V6x4H+Gdh4W/4SC4tLIQTamd7XPms+DjBIyTzgAflTsJ6Hc6Zp+k6YLeWRkkjhlMb+Yv3Wx8ufy/DnPSvSpPidrYhuPAkEZuNH1iwUNGlsFBByOuMqQcenU8kE1T10HsM0PwCk1sDcwKTEDnzT82D6V2GkaVp9lON1vgQtw8bHPXqTU3C1lc9t8O3Wk63d2um3U08do8n714V+ZV+vUenr1r3jTL610yOW0ktoZ7S3jDW8kjDCKOMnnAH/1qRJleN/E+stBAfAhtr27DJhbW4y7Mf9g884I549+c1p6R48ik8H6g2vWLW3iDygLg7vmUj7yo/TnHX+XIp7IyfL1IfCfgvwR4ovNA8e6voWir4osfKubO6kslkns5UIKR28hGQysoy/UlR3HOt8Xvifba1DL/AGtJENVEbpC0c2wFmwNzADJ4U/nnsa6b7CW5+d3jGOTXNQidkR4rOYiZsZ3Iecj/ADjrXk89jLpnihNTsSttA7DyIPL2gEDGR36fp69vQpSSsYTjzaM+nPBXxLum+yw6vBbzxhtokeMOxbOec+55/wDrmvYBieLyrWYwxXLYZt+4qDg8dx1/U4ruovlb7GDhaJ0Vp5lugeWGKUYAjkCYcH3H+eQPWsTX7Vb1NzNiQLhZJQWA98H3rPGS518i8LH30j62+AF21t4ejsopg63EhkVskhG4ymPqf8ivfrpTIoDodznBbGK/Is/i6ePb7n7Vw9aWV09OlvuOB8T6LJd2sqoixsFbczDnH4fSvyU/aP07xP4Q1ibxJoS74RE0d1wSRjJBA9ecde34ispqyba/r+tD3FC7v2OA8CfGaXUILSW8uVwyKJ2L988/rX1jpGpPrtoDGySx+WPM3AH5ff8AWvoqMeWWhy4iFtS7rPhrwlqmiXOnnw1Bc6kbWXdcTz70cEHAVSMqwOe/OQMdc/jL8Uv2ePA2l/ES++It94Pt0uoMrPPomiqkkiHKgl0TcO2ScjHJHGR9TltdxlY/J87wc6WJnpo2395xHiz42eFNEsovDml+AtES9uTus717JPtKjknM0g3546HJ5HvjzFPFWqfFzRNM0vw3qEti2keJkFz5tuGiA3rvUccg7P5j5WyR61Sa6Hixg4nSftA6V5dqnhrWvKkuNPuVH2pTiRVGw+XuA5G4E9cDkjqTXzG/wzsfiXc2Oh+ITdp4Z+3RPqzWBCzyQowZo0JHBbAGeSAeOenm15c0Pn/mdUEf1qfCL9v/AMK/Bv8AY1sfhZYtd38v9nRCDUrlI4TAqbBsjQnIJEaFhxyze278I/jx+1ZeeNfE2q6gZrqe81V3a4mE+5lLHAJbr+OeeenIryqkU7m9nFWZ8tXfju6SBGW9uLre2WErd/TPP5VzUnii5SRfJI2qfnDHgH0rinSg9UVCxJceM7yBCYwpV2HV+enPPpVRfF2pXOFyeDyI26fhWEqEHe6OhSsjttGWfaLuS82yOMBSegHqP8/yrpJIbTS9t5qVxbybCH82cYUAe35H8K5qlKLv6Fc6IrrxFplwhuLUNPNIxV3C7cj+f9c1nXL/AGoB5V391IHA7Vg6cVr2LjK2pztzcTWPmOCYZZsqG56dh9au6Fc6nHI0s0c0aoT1b34I9OnbFbSoU5RvY1jKS1PV5PinqWLRHuJrie0TaTvOMf49a25vjaLBLaXUruVYnUY4P3sdyPoe3T6UoYZWWm5pUr1Fsy1L8ZNO1CMqkxt2ZMK7LjJxgc596xZfiTaJEEu7wSr/ABN5gwR269OmOK6qVHksYSrtxaOM1DxFpt1DefZIfJW5RgQ2D26j04Ar528U6Ppmth0eLZtH3lUZOK9WhJp6HnNPc+efFngaez3T6cB5UY+bK9a8duYfJDNMCjMSPmGMV2wk7Eme0LyMMDaGP3X7/Suk8Na/4r8Ka7o+peFJPK1NtQjhWeEGMqGIyCRz3H1/UUtB7H6peOP2Z/2iPif8E7j4ma7rdprNvZx+VJaW5N28LHOx5DvzsJZemc7s5GQT+Y2kfBT4q+IrnUbDwR4A1HXb/R/KfXLWGSG3McTg7WVZWVmyV42Bjxg4zVU6ns23YmVrHG+K/h/4/wDCs8dr4m8Ka14evJF3R2mraaYGK+wYYP4Zqna+B/Hmp2hvdO8I+INRs4RmeTTdFluCinuxRTtHucAevpvH3532FFaWO38OfAL4s6zEmpXfhi50PTBjzb3WHWLavY7Sf/r16RrPgm+8E2EMUjWkMU0QWOf7QsjO4HLHbgdun0rX2n2UTJPS5wz+DbTXUM17q6wFW+/G+Dn865nVdEsdLDQx3JvNpz5itVaLQX2Th7iGN3Kxk5J5yf5U2zkZbhFiLq5kwML1/wA81HL7SeuxBP4pvBBJC99IYmdF3eceVToD/wDX/wAijZ2z3aI0CtPbsB/pMJ3IBjOc89vr/hnyNNrqM9c8H6HrdszXMnw0+IXirSRDuuZNA8HTyxlc8MJJIwuPfODnjNff/wCz1qv7HFtrWmSXur+KvCHjK4YRg+NdMaC2jfI3RrMsJQHIHAYn64pLvbQOV7n1L8XP2W/2T/ilqdncyfG3wlLrjW0fk2/hjx5bXjC4bsbdCXbAIJJ24HrjNeA6x/wTX+HbWklx4b+P/hbVbiMY+yHUIzMCB0O38uh5rOU76WC6eqPzok/Z+8R2fxnm+Dv9u6C888iyWOvtdt9l8kuyncQCVb5DhDyeMcEGv040z/gip8X/ABJpmlax4U+IHhu/TULRJPs0sbF03DIPUDB44bDexxmtWle9tAjqz6Y/ZR/4Iv8Ax88EfF/RfGHiXVLC58PaNKZJjpUkdpNJJ5UkQTBlZmHlzzAnCld3AJwV/Ub9uv8A4Jx+Pv2uvBHw/wDDUD22k3fheYO8mp65FDaxTojhbiVVJd0CMwCqp5Zs7flZXOalZ20Q1JKVn1PzG0//AIN5PideyKl18evh1bLEd88Wn+HgzKAecOZxnsMkAfSvkz9t3/gk5q/7Inwx1n4iw/Eiz8UR6FZyT6hYSyWkfyCNm3KyOCMsgULjJLKB1GSM07W2FtocH+wx/wAE7/B37XOl3ureM/ixc/DxfsVvNpGkWk9tb3V6rpuwpnyAegwBnPU4IB/QaL/ggt8LbVjIv7S2pWUcOWZb/U9Nd1HoR5ROeo6Z4xQ5RTb6A072Puj9kf8A4Jx/C79kG98T6v4O+JEXxA1PxLbJDq8114ht7mdV3qVKpHGpABB6scE/QDk/2sP2EP2QPjF8X7nxD8ZPjZoHhvxFdaPE8Fjb+I1jaSBVARpwpDDoQAGAwOrbRiPtNlPQ8WtP2Ev+CS/gGdNS1X4v6P4jsbK12TWtt4yaeYS9NzKsx3gcdUAGOQ3WvxE/bP8ACv7PHhT4uaZZfBDVrLxH4FQTSa9p+jwsk3kpIpVFd+A8isQGBx8p9ATcak76slfErH6S/Az9ob/glb4N+HfhiLVfh3q1j4r01Ipb2fWNHmczXSgFjIrBkcdcKQAvbBwx9D1P/goR/wAE/r7xFaWehfBTwrePdMXGq61ocJghlDfKSJEYMuccMUbjIyORg+fmsaQVj9EPGf7Sfwe8K/BKf4qx6Dp2haJb6fFZ6N4StLOO3s2uDbySuCibMr5UMjEEAhVfdnac/j7r3/BWD4J+fJ9h/Z+8FzXUF7uv4I/DMccbFPuyknAk9iefUL2qzuas8v8AiB/wUe+Avj/QNQ0m++BEH9p6nGyJM2l26xwbvvSKQxPHYAc9yK/M/wAOeN/Afhz4lN4wbwzHqfh5NVea00Zh5LIhbIXdlgB+Z6ZPWuiPNbfYTjqffdn+338DdKtJhD+zv4RuZbllfUY7zw7G5uMdXZw/zPgHkrk/rX0T+z3+2v8ABH4m+J7Gz0v4KeD9FuNPvFhgvNO8PrEyQSHBQhs4BOeMlTtyehxhKMuXcT7Hv/7cP7ZXhz9m668GeF/A/gXw14h8QeILOS4trbxFbs9rbRRHbI6xqVG5COAcjdwMEM1fF+g/8FkNV0ZorjSvgyiXtugWW6uzZ7pJRzvG1FwCf4ew7nFZyi27geffGv8A4K4/EL4y+FtR8GXnw40l4ryUCRLyD5I+ODkMV4z2HPTA5rxL4Bf8FCf2m/2bNEk0f4T+M/8AhFNMeOb+zdMjsI7yC2mkdnMgSfODvcn5WXnk5Hy1uotPUb2Poey/4LJ/tpa94m8FReL/AIkajrXlX4k1FotOSwhuZl5WW4a3KGR1wu0ltuQPkz84/odi/bq/aK8SfsT+NPjL4XsrLxT4h+GukWmpag+pn7e97EZo1lA88OFjSEyOzA7iAANhy1TOMo6ijdM/D/4j/wDBXRPixAmm/HD9mjw/4phsNSiuILjTDa3UKsCGimihkTdwcMrZJBwRtNfavwM/4LP/APBP7w54Q0ey+Lv7MQ/4TPSZAIdY1D4fhJ7wBsoqFVZC68csyKSM4U0nzuCBK0Ufq98CP24/+Cf/AO0lcNbeDfhjplg+vWzJFdar4GCLK8ikGFhJGGY8kEDI56kZA/NX9pb9uL/gnZ8DfiN4p+Huufs8XFl4n8H6ubbVNN0PQrSCKHcNwzEQg2lSDgKSM84IIErnsJux+TX7WP7Xv7IXxh8IPpXwq+EereFdUNwr2Wqz6fboqcglSY23EcHgggEg54wfDv2OfG37Nfwn16TxZ8ctJ1DxPqBmMmnT21pm3t8ACIsq4OVILE8gk4IwMHoU+WDZMFZG7+2z+1f8Mfjro2n+Gvhj4UYNZagJhrn2GNUSOPcMu6MQeHHA53AZAGc/BHw5tGtNRfUZ5QZoPlCxoTk+tbUtIav+v6/Itq5p/FG4vp/EMcd9dvOZdPjkWTfjCtwBx9K8/aIbTxgKPvE9f88VtGWgbKx6x8I/Ga+DdbjnZXkjS7iknjV8F1Vh8vpnGevFfqN+0f8AtqeGPFH7P9/8KvAGo6ha6VczwRTzC38tiiJghyD1OAPlzj1HJONVXkyG7SsflH4F+IXjnwTc276dqcxWwkYWNxbSmOeNf4eR9B7cdB2/X79l/wD4K2+OfhJB9k+KV5ceNNCtbfatjq9sLoSLj/V7yRtBPBOOhPBPy1FWPLc0tc+Df2s/j4/7YPxb8P6v8PvhnYeHLnUL42sll4f01bS3e6ubhY4SoEjl/vopLEZYjAHJr6/sP+CNX7SV58MIfGvh/X9L1HWH08z/APCPSWyOGVVyyRyxueR/tKuccdAWn20aa5Zf0idtj82PiH8JvHnwj8RQeBPiZo174e8X/OzWWoW8kIcDptZlHUZx644Hp94/8EfPh5e+Kv2ztK1i5sW+xaPobra3RTcsRN3BEu4/wlpJMY68exFXOUVRbsNI/Qr/AIOGviHI3xJ/Z8+G9peme00XSdT1LUbbfkRlAqREj6GQfia/nOExuHEm4MNoAVTwOO9cdF7Aa9nE91FKsWeEOdvBY9gPxr+kH/gml9g0/wCEOsXKO91Jd+GZ7aeFnxsXYsTc/TI/A1WKmnTt2Dqes69YwWepiC2jKWiYCogxj24+lW7a143EbVwB93kV4cm1OzHe+wktvk4VDjPGRwapTWzoSWDcEEnHFJN3EY89o69Q3zHjA61kSW3mHaQ5IfhQeacpXKtuzHvLZrdVDllZmO0SLyfpVBrKaX7qvkEZGOalyUQ3Iv7NkwzuynaxJVTjipooCgDMR8rcH0/zmmqttyHFMtQROpZ33bRn5tvFWJbm1h2q8ijcBjc3Q/5FDqoThE4T4iXf2jwnqUMEiORGSVXrkZ4/z/8Ar/Ar4p2kzeL7klGIjunDbVORg/4j/PbSD0MSroEE011DbmGRHyAuUIyO1faHgH4bHULFDdP++nVfL3LnA9/8/wBK6o1OWBtBWR6NF8LrLSJLuW4lijeNQI40fBPcnIOPy/PoKyz4dgMgt4gqhm55J604yjcs0JfBdnNE8ch2jGC+zOP19qzrX4X2bozvqAkVcljLbgYB7Yz/AJ/KumNR8oiq3w30rc4WQ5HZYh2q0vwksSqMt86F8FMWw4PfIz04qZS2uXBXZjal8J4WLbNVt3SIDfmFlbGe2M8/59KZp3w506GZTbvOWGfmduT+P4CplO2hUo9Tcl+HumXLIGa7tZFP7x7eflx6dOP8+laEfwc05h58VxM6sPmSSYnH1GPf/PFYGa3OQ8UeBZvDlnNcQXFvZ2YbLl1B3dzg/T17fhX2X+wFcWqavcT2kgkRrmQGbGN2cgnH+elaUlepb+tz9I8LP+Szw/qfpRr0qnOeRgHJHDHHP8/1714X4olCvIFX5/p2rmxEGnY/0fw/LE8Zv1YuS52bfw/z0rl7s+YwxhdhJUKMEmvGqxaPR5nGDZiycMd2V7Y280nmnjC5xmuKdlJBHRk4LycKcH0I5/zxV2NpAAWHHThfSuKo1rbobrY27bhFwQGc8AjrW7BHuwSRjAFYbXN4qyIdVnjt7G5eTcP3QCgd/Yfka+CvHOmxX+sTXk6HyYpDywwcV14SPNJng537+H12Zwb3iIFgtUCQxEkHb+lSRXm4qHHLn73oa9aMGj4aC95omni3oykFsk7Rjoaqx2SAs20kqucYx/Ot3q7I02VmPsJVsr2N2UrtlB6c9a+mvC1/Y3luvzr5oXO0nk+1dMVfQujK1zqpIm2HACrGdzfJ2+uKy51dNyo3zMo24Tqe1bqLUTaU7OyMD+xr2a5EtxIfK6hCvyj1yauS2kcTGNSdijjceT/9eodP39RQk+bUhFsYvnLbUznc3QD1rC1nx34X8N2Nzc6tfRW4jBCrn5mI7j/PFOMLPQ2xFelhqMqk3aKPjD4mftP6jqMc2m+GLmWC0diFaNipK8jPt3r5D1nVNT1q5N5qN3cXUrE/NK+a1jTtqz+OfFvj7+3sY8Ph5ful5dvWKf4mQW5CgjrnpRv2ZycHjgit4KzPwyLtsOVc5JJ468VMOEOehPB3c/StI01yj+Ek3/MuVKLkdTQSckgg8DBA4p2sOUrkgZmweo3HBz3p5Zo1ByctwCB/L3pvsQXopFcEbh9Mc5qdWC7fl5B9RTtYB24jJyCe3FKrbhgnnd0FZ8qtYNhyggsuO/XNTKMLkk9SKaWgE0eecgHb2xU4PQc5bsKz6gPj3YJUkjd2HIq3FuyQWAyONxpW6A7JlnAG7P8ArFUEDP5U7Hm8AAAcZUdaqD97UifY9d+D3i5fCviazAZoYWlBZ93U/wCf0/T9qvCniGDxT4dsdRt51aYxJ5qKef8AP+fr+M+L+We3wccSt46f1r+h+3eFOZcld0Hs/wCu36m9HCdz8E4I53e9aPGwjaVYjqT2r+co2lsfu1RWuNUlcA5BJ4YDpz/9apAduASNy9ATyK6ajiloYWtNosxloxyp2kg/Men+eKeGOOo3E88dKXkLVFmHJ4A5BHWtm2bGBg7vVvSqWi8hFtm+U/MFYE5ANAYqChHOAcsPWpVhlViuTyMg+lMfII4wM+vNCV53Ar4IIJJI56DpS9yACMHrRfXQNzNvADGAdyqeM5rElUY2gjI/iArZXsgWhmTDHLght3y5OKzGbblScKR6c1XQpO6HxMAxDMVAA6ntSof3pbnaO+eBRazCS0Zowjaq4HIJHI71bUledxwnqOlaRVhS3Hw7ixzn64/WtHd8qsqjv261o9wZGBtAzkYHPH1/xqRSoG7Az6jt9aNxGTeHc+/B+XHTuMVmhmIKsdw29h2/z/Ki2gg+h+VegB5pOhOTgfXvVr4bMBGIX5ssAp9etBkJxz64/wA/hWsVczkrsz5W3MNpICvjAHSoXkMYBJ5PGCRz9K6LW0RNmQySJIGIHzcYAPP6VTilMW9ieVycEfd/zmt4Rd0ZyqJHmfifxJ9njnhdpS7R/ejAxntmvmbxH4qjUTuJAZWZtzYHP09+K/QeFcsdRqpb+vvPzLi3M5XdNPp+voeM6nrk9wjFHO1jnfnn35rA/tKEjdK4388kZINfq1Km4xPzSrW0ZlT6/jdFAhZVP3sAdf1rMm1i/cMquY1J+Ug9PWuh00oozdaK6FaPc7vcMZNzIN7M2enp+n+elqLcGyFY4PYY79KXsr6D9orXvoW8NtLBuAx+9SozhsDHH9096HTdy41Luy6EqbiSCQ/A4BqymRk52jgdMin7FkOT7loSqIi+NoBPfr9KWOctgBTwe/NKVNqIKdnqSLuLLuBC7upXFWlO05L7iB64/Ss1F2LlU2sWYp41OcZyeMGr0VwB0bHzZyT3os2g9pzaGpBeOwCowOHOcDpWzBdSMVCNsZccgDr60JXKNmCd3VgxJdc4Yjvmr5Z2dCxLBj1AHAx0rdR5WiOZ2IjAjRyldgdOhI4AzjH1rHurYMWJyCignrzVuNnqQ5XOOuwf3m/GznjGD+dcxcoGIYHBR+Mt6Vqk9jmq2ul5nJXMTBy4MijAyd+Nwz29/eucvpXZNgXGMgbl6n0rqp6M8/c43UNpKkEsHPJB4ziuflO9lBDoQRyRwa2MJ6MgljdYgiuGZXJ4HP4/57VkNHIZAoDDB6sMCkCfQfGHaSQb9jIg7YOM+1WESQFFQE7WIZ2Gc/TP0pTjeNxdC7FKqAk5XP3WzgcVtW7ouNjllY8lT/OsBqy1OsspxG67HJJAGTyDXqPhe5aNtoDqW+YEDrz/AC6Vx4unGcWmj1sJU5GmfXPgvVZEt7e2wXCMNu04bBH+ele121y8iKNzdivPPuP061+RcQYS1RtH6jkNdqCTNiOQttBL/exyO/09alVXG8kvgcZ4/wA9q+Kl1PtqU20KY8sfny2BnntRFGrBmIdVA+X5uc1ztM646q41cI25g+DkY7GtWHaxGCSMHoOtStAulqy3udC3ODkclapuyt/rA2OcYbv1qrNg7dDMfAGSSu3OGLYB/wA5qlLMkoUAgqDgECiNOVgukRE7OMkYbn5ahyQ2Djr8uBilsGzIZNxbgHI6nbyPpVR1K45JXA49P85q1GdnoaxM+5YAgAn5T+tZjKQegyT6dPwrWnB8uvUq7JUHIUnGR8xU1IHAyp3cnAwcVW/oIuQsOME8Dgg9a1oiWYFgNhPYUSVmBfiG4DHrx71Kvy5IJLdOD6VLuoaARNneMAn+9uGaXlOMcZ7dqTavvqUrW1KskucADjPLZqNCNwKlivHIFdDRNrIcHxkHdy3POMVNE/QZJO8846DtRFpGV76mhHJx8ww2QVzg8VTl5kYkHaqjAzxT12FeysVJZEbaMnjGeaqPlB6HP41ulZ+QrdURsc8c8d8VH1I2nByPlx1pppaiILwEwSDJBQFjg18teNbh21DIA74wK+r4a1xKaPkeKZJYZnP6YgmlRcHcHzwe1eu6ZvEaBdpAA6da/R61uQ/GU7TZ7T4SiBKNk7mA6H1r7n+FNp5a242sW4+cD+HNeVi/4LND7p0C7aKzhiA3Kqjk16NoryLID98OR8mOQK+Xqu0zDl5Ud5BsSIOVy0nGT2xTkbyssHbZkZXPSuapK+gh+6R4WlxtC/meRUe0SlcjKZywU9KzsGzsX1hX73y/e/OnQs4LDDsoY4IXqPSi9htWL23YpyOP4jgfr+VU5ztYeWokbIyuMfnUt2KjJx0IgdyoXPc/w9PrSMdpyTsAAxu59qyavI22ZSYsZUKJkHO1wanWLzfmdTvz9/06dfalbm0EX1jDRhGJZVUdB1xWgihdpCkAEd6QAyMpbuevTp/9elRW4JHIx7ZqlsMrTQrJksAwB9K5yVAshBOB5h2ntj0pNNX8gJRIxyCxK9sdhWrEo2qvmE9OcYyfp+dTvqInaNfMDqSqnOeO46ZqwU2bcruXgZU1S3HHcz7tzuATJYE4OOlFvK/mYkY7lGNqjj2pPSwFu2lYyyITgZ/d5FXujbiQo6Djv6U7tCLClWHO4fjTnOAuBg9+aeyAy5JJS6sR5e5sHOOfQ/pV5DlQGOSOpC/596m6cfMBY44i5Zvv5wxA4pJZUAOGw4PO05q5MCnGquqNtbcCfl7cVsJCdqkuAygfJWcNb2GtGKqKy5z8pJG8DGatoVZQADwMHAq33B6ihdvy4b5iccU2OPzGJTIfbjg4x+P41LalBpCveR8iyeI70XLRQyH5mAAJ3AGq0urakZ2d5pElyScdMnrXz07qLR9bGNhF1fU1I3s7x9BweprR/tvVljYJNMQ+f4iMfWudayRslcqJreoxfduJcN1Xd6f5NWV8TX52755NqthcHqPenY0VOLH3HiK8tyFSRsyDl89DWbB4s1dpXtEu2G4fM7AfKfUUKIlGIk3inxeNtlJrt1dWnmB3EYEScDjcB94j3z0qC48U6rlc3c8ojB+Z5TzSlzbD5YtEf/CUXIXfK8jM+f4uVrStPGF9sUyTssSdCXq7taEqHKTyeNdVuHL21zOiIpCfNz74pV8VatMIVadxKrcgNxSVlJlKnFkkvibWN8JS6LbT8yYGD9KVtbvbqMg3cjsRgJ5nANOKTS9RcivoUVvNSy7STzO2c/6yrlt4iuoY1R3kVwTkZ3f571U1oZyp8zNK38Uu26Ih9+erHrS3/iKWIL837wD5eawcU0VyWkYb+JdSnZysojI+7npjFRSeItRbEUs7u3r2A/Cq9mnaxTihBqVw7QkCUYzuKtXR2muXMRV5pSzAFfm70Pmtp0M5w92xuwaxcNlnk+QHgI2fWrdprE/nHh40f+MNxRbRmTj7ti5JqckOVMxZs561G2vyROD5hLlOT+FafDG4RjdO5Ri8QSHewlYBWO1sZ4qRPE025WE2UyRnODms5KPUXKy4/iSaRP3Uh3HAJPI+lQy+Irw8pM0O3OQOQf8AP9ajmd0iuSKM9/E+oR7P9IdQch23HkVVbxReMzbrpt6AHFHNFe60P2dkInjG7CsA5d8Y2OTjNPHj3VLaImI+WTwyIx5+tZXb2Ha2oD4gagwDcbH5MiHnPcVZPxBu8honfyzxknv+NN9R+zcnYkXx7PMG/fM4XsD/AFrL/wCEkur0s7TOF3gxjGcn/wDWKu17GcoK2hbj127JZvOMbOMNjpxUA8RzwxvFJIcb+Zdv3qL2aKUNhq+J2DPmcNKVGElXPb0p48U3wjwlz5UyDmXaMfl6Vi4pyNGikPFPiZ5HI1eJUwMxG0VQfTuOeKhm8Tau5UT3JkKn5CgwKIoEki9ZeK78OxaZslvvb+4roo/GF8m6ZrjeSMcnFUl7xEo3IJPGN40TRmYiZmyHDYx61QbxVqC5lW7DMq/eK96p8qKjHTYl/wCE6ufLjU3s7Sqef3pxTv8AhOrpwolu5CC+CjSHAxVJLoZTVpix+ONRdj5N7JHAeHiU5B/A1r2fiK4ndcTlg/3t1axTskc1SF4nY2NxJckkuWTC7kyBnPpXS2VsJUZwpCxHJyQcn6iv07gzBVJy9pbSzPk84qqNkdHawRsFA3iQfkR9P89Kt5EsZjZSBuAzu6j04r9WoQurnxtbsV5hhBhm+8ct9KzJDuQ/I2c7g+fu+/8AOuuPuxMWyqWBA5VmGSOe1VS7Iy8BtzY3Y/Q5rqjsUlYekjIWILBmyOB0/Cms+AxBUbQDnHPtTbuhWYshMqKqMFO4AtuzlfSpJV8sosZZ5GAwANxz+P8An60pJ2scxGjfOoYnc3UZwce2KdkgBgNir/Fnr/n+tVy6FNCZDbvuqSBk46jPXj3p8cnA3L86thMD/Pap6C6ERJVyGGApJT2+uKjUKWZSGRmwcMaLFKN1YXOHG0N8jDv0OKZJhA+7ILDGSc4H+NGxqrcuhG8oYFED7ig285/z0qPf91csMAcY5PuKbXRhsQKWYKxI/wBYdx7H2pJH25KgNnoFI4P/AOui1kPZlVkyCXJXHXceOfSq0g3Mq4+83HNZVdXYW5EysqHK/LxgBeahCoqnd5kh6hVOM1G9honIAVBtLEHOfT/P41Dn5W+UH5j8xGaVgehNBuXgFVQv/F7dauKp5b5QAB8+3GcUmBAol3HYqnB+chRgc4qyjfMVTG9fvZXBzn/61Fmx9AVtzuhI+XBHGPmPb9KaXQMUkIJyANvHPpVO3QLOxKOykd+q8Yx6+tW/LERQNlg2BwBz0pcr6jitUWEUS4wf3rNjB6e38qkAw4VRuwPmO3jH+RRaxG7sWgIuFUZyeQx56+vfvTpJIYYWeRXA5IKNjHp+FRLVou7TPln4na1fX95Pa2pdITEVaJR8p6818X+MvCy6lPHaaggeIj7rx9Mnrx+np+FTbobJH52fEP8AZX8My+L9R8b2M2twasl2shs11Em1HlngKh47cZOR68DBD8TdC0e8fw/rTXOmapaxqJPtv3HXHyuuOufmwe/PcGs9pG60R498VviRb2IgvNO1EvbR5d/IPJx7Z/r/AI13HhXxRpPjvQVkQ2+oNNGBNAvysp9evt+f6voB5j4e+3eD/iHLFLBeSaJeZW1jILornv8ATrx2Ht0+lxBBfQAoodeecdqBmX/ZnkOCh43kH0NZmpQrtdo8FgMZ2dTTepum2cZeXLIy7XyyHliMgD/JqlLdO2FHLOOWx0qQNC0nERMRI3FRyRn8vyqSeCO7RkcJuBPJXGDRujaN9jgtesGWzmETeWq5CMw6+prxiWwKSPKWOx3yF78cfl3rA6qUrI8b+I/jW80i2ksLO4lhmkb72c7SPb866T4WfH65EVvpOo3rMIVALFvvtjn8etRypbHXCoz7A8N+MbfU4wwvI5o5TuX5vmAPT3rq01KKTeNrk4ABVhxXNyqO56EajkkSrdsVHzgbOc7xgfrVyzvftJlUv9wc0OHYc3JKzLrahbqjDcc9BuzxWNc3OQXUY4AXcetKEW2N1nytFF50dGOA5QnAx3/yazp2jnijkKbWBJVsc+9dUY8p5defM7FUXDzIqGNR5XSZYwDj1rBTU7mOe58y2mEEBBSZhx1reFzz5XbMDxrqEmp6M9pEPNiUl5Wx3HT8jivi3xR4hvtKvVgi8vftZXzztH+T/ntqtVocdTQ6rwPNbeLhFo+pzwW0TEgzeX8zNjp+ePoffivTZfhZrHhDW9NhDW2q6NqgD22oQOMDacOrYOA3Tjr3GQQa2Ss0jI90vvgXpPivR1NubKGZ4gVEUgLbvTn3/wA+vGaP8F5/DV+9sum+bJuI+2KucLnoCfw6VUHrcD7Q+Fceo+G9JvrfVbdIre9RFspJT9zaQePfg+hwevJFeoW98UWdLiS3e3dcEoV4B681LdmB8yftK/AzS/F3hC58Q+H763i1OKNPkxu2nd+oyOfr1zgn8n9X0688LTSWl3aH7RExEkpjO3P1P4f5Bxd29BPQ6L4WeF5viR470bR0tWks1uxmQjjd15/T2/Hp/UV+yH+xbfJb6XqUulSMhEfl4gOQBt5GO/A/P6Yip8NhvQ/eb4b/AAaTwbZWjyny3tolVLSJQVODzyD16D0xn2r3qN9qEZfaEA5HPFcU1ZnJU0EZupI6djVfO3ftByT8pLdKgyHx4QkkDJUfNnAzXyr+2fax3Xw71eNW/cz+GpVZ2TIztwxOfcZoC6R8+f8ABM6+upPh9q2kzBjYW14psDj5xKjHKjHUFWYgdifwr9M7hs4xjduAwPX0oKtd2IlHAHQdG4pzYX5MsMnhs0EveyHhjyMlCO5FT8rhcnJI7etBVwjyGx09s1ZXjIIOACeR1oMJO7NC1ZQRz36A9a6a1x8nByD93PSgUfdNqLYQoHUYzk81rWkMbTQrJlkEq+btJBxnNBs9NUflX+3R4N8a2Wt6/rfhWO2ul0zXU+zaQZ0i8+JwuME9Dg8HpngkbgR+cWo/Ez4l6NppPiP4H+OIrK0AFxdaKUuFXI+9hPmI6dh70nqy2rrQ+etU+NmgXcttdQS332nVbtY7GGSFvMacnHllccNx0PoeeK47xV4nXWba9gu1uLV0KsheMZRwQRnHPp+f1prRDgrNM8uvNVtogBPOBuHzuVI6fhxWDea3pcAQiWJpHbai5/i70G8XYr2vjS/0VJltLrYjsDIhbg+hNeMeLtY1/VL03lv4i1ixildjMLK62gn/AGu+P8fpTFHdsybfxjr2mNskuZr+GTiOSdhuwOuf8/p06DSvG89ws0cyLHuzj5j0+tGhFm5XLM99azwKYc+bu7dB2rkvJRrp5jvXLYG5xjd9KelijU/1McTK6SPESwQD5gfX+ddl4a8aQaRcxm4s/OhllxLvIHy9O31/zzSEew3+vWlzokclrPEWMgKxwMQQD6jrgY/z1Ov4S8WPAi2dyjHr5bO3BBzkf5/xFNNJCk7HoGl6dZ6q9xaW1u/2e5+a4IbO0+vHvz7V7D4P8M+ELedBqupz+fGRhhbncV75bnHTHT+VCtYb0ubvjzxX4OtdQfSvD9tdWYs7EG7kBJR5GGRgk578np6ZwTXlfh3UZr6aRpriWKJWP7yRTnaf8eP88BBdHtVpqCSadb22m3EMF0rbZFRfmJPAPv3/AF+tb9p4ni0zStV03Xb4xG9tWhtZt/Jlbpz7YPSkTUXRHyX8QYvi34K8beHfEnwu1O6udKJi/tLzbth5YY/vCUP31IJGMdhzghl+lvDXxF1PV9SW817TYpbJwDdbW2kyDqT15/keTmqszKyt6nvuu+ObFtGjk0KzMKWViTHBEfm+UdPb6e/418xx/ECw8X6LfR+IdInsPEkUmfKkbayoW+Ujvg7evH4EEHaPQqN1qeeXGmajZRedFaXbCQnypCMqwHY+vX9a5jxBqU1xNaNc2aWbDiN5F2kkdensOtddGWliHZOzKOneI9L06+FrcXlvEqEl3IwQf/1/lXvXgn4h+GdOeCC5vre1sGJE9wz72BJ6n05/IVspvS2xnKPQ+sdNgs9es4J9Pf7RZTrmO4Vh07d85/xrx34uXd94Ysln02KS5cTYeKM5ONwGeBwB19MD05oxM3KFxUabidB+yT4n8R/8JZq8HiFJbWwvpgLa384FVTpuHoQV6+n5D9OoVluICzkyIq/J2BHQE/571+ZcSv8A21eh+ycLS9plcV2Kstol2oimUhQSGOexH/6q+Mf2k/hfJrXhzWPsIAthaSfw5Ytg4/XjPYGuPK6ihiFc91vld0fz3eGbzxdokj22pwSPDYahLFmRwXLRsVORjuQf07Hj7m+DvxgWbyrCcSiUgrmM7ghx1f2/zjivuFTSR4jxnM3F73Z9HReONPlt2ZZw96SwZfMADKMjjJqp4i8OaT4l8K3F/E9rNcTtiXTmuFMmMcnH49Dj+WeuhJ2seBmajLXqfBvivXfhT4KfUJL7QNCuru0hkE194js454UXuRngA+tfLnir4uw6hY2q+FvCGhfYptQDJN4R0mOBCwIAJKDBxzyTx7c49r2keRLr/X9fI+MqxV7Ij1yOfxS9xd6xKLie8AMrTgsS/By3Gevfr35rlrKbRPCzyfa7YwSRH5DHL8mRjqv+f0rjqyu0hRRx/wARPHuq+OLODTLXV73SdKtSgkNmTG7xL/AvOVz3PXk9+R5HPcxLuWIFk/gLtk/rXHOykiyh5byYYybfM/1YJ4GOKv8Amp5ARFIbBDZ5JrJxSZUbkW1mABwxJ9On+cVPHK0KMoVQdx3OBjFYOPvFRbSNS11aePKZJftuOMe/6VctpLy5JN3cyysTlFdjgehxWMopKxZt21ypYxoCkigcDpjpXcaRJC8+26UHZgsFYDJrP2K2DZm5qFhZ6gEURx5VhglPfuPWqviOOzSGxt7FVR47PF1NkktJnOcduPp9D1rbkuaxl0OImH2eF5Sw2pnjrn8a5a+1Xa6fKpUfcyvX6fpQ6elkZ1KhyGpXs1w6ukzRNG2Qin5T9aof2vO0iqoLIH+VM5x+fUcdK6YJIxUr3uS/2jcKirC7w8nzA3O76f56VaF4Jk2u4Vz3U4H1ranpIgJbSK7gMbqkhkzhfX/P+eleR+Jfh2tw7tbxkySH93tj4Pt+ldFNpPUDzX/hCtRglkElsxMPXbGeD7EjrXR6T4csokWa9ka0ljcMse3BZh05/r9fStFa4H07o37XfjLwD4K1zwVpOqzPDrsKxS2TXRZfLAIyc9Mc+/uBkV87af8AFfxbpmqXWvW97cQ3t24NxJDM25lBJUZ65BcnPqT+CjK87MBniL4v6/4ydx4leTV3REFrPf3DzvGq5woLMcAZP5mrekfGvVvCenvY6W9wkzDCeVN5CBffaQcc9Pf6mtVLl0Q17qMnV/jL4k1PCvO8CADzLcTMQxPcn/P+HBa54p1LVI1juyp57qS230GenaiLlIJLmj6HGyXjogH7wYY4Bfg1mSztLnzMjjjmu21/6/rYxabRXiiYzRhlbbJIFXcOCeK/Q74B/sYeEviNcaJrXjD4j+D/AA7BeSKttpeoeJUhuJHU9ETjc3BI57fTGTkozV9mTbU/RXXvgR/wTr+Br6PJ8atT8Q3WqaLYw3Gk2MdnDdw38RyNxjKycZU8HCEDOScNX50/Fz49fBLS/jb4a+IXwg8F2Nr4U8G64Lu10e3tlilu0VGT51A2o+X3ZwRlVzkbgcNLtjtofqZ4H/4LzfDizs7bw/pX7Mvh3+0rqONb3UtSmiRi44wXXDHOMdQcd+pr9efg/qn7Ff7V/wCztrnx5+PXwA+H/hXxHBbSnStV0Pw3bNeKqFv33nzCRxtwrbg3zArnaQVok5QZErcrP5Wv+CgelfCHxf451jVfgN4+jv7PS7mSGfTP7SaHUXVuW8wBELDcr4IG3opyRkfmhpGueKtIi+yWWq31ikCjZDDMybfrhhW9OMZUttTS1pGtH4q8QRO9wdSuRfPKH/tFG23AYYOQ+c54r2HS/wBrj9prw6kEWj/Gz4iW0MG0RRyeIpHVQOgAJxnpya2k2lrt/wAN/kC09D7w/Y2/bg/aO8cfFK08K+JfiL4k10wW0UlrLqmoyNJ5hlVRtKsCDkg8Y6dTwV+3f+CtH7W3xx8A3nhWw8A+Nb/SZdQ1DUft5t4Y5IpXjt7P7NHNC4KSKWkvPvA/Mp6HBXKSUrJil7r5u2p+KMH7cv7Ys0MRX4z3en+VGV+wWehQJGh7EbUGPYAY+tcT40/aB+O/xHs00j4hfFXxJ400sziSaw1uYPbGQZ5ZBjcBzgNkDPA7janGKa01Moq3XUwND+LXxf8ABu//AIQX4qeKfCKMwJt9EuyiY/ujjI/MjtSaj8c/jff7pde+Lvj7WULDzom8Qy2wbGeT5RUk896UaUXe5clqj9vv+CS2uePfF6eLrLVfGPinW9M1CytH8OPr/iG41FtKe3WY3MMZlcsIZBJHkZ/h6EYA/Mv9vjxv4m1X9qb4vaNqOpXn2e11K2i0Kzu5y0VpZmFG/dR/dG93kbPXG0DgADna99pf13BbM+LFiciJZ7iWd7fnlihJ98dce+asQQvC5ljZ2Zjy7Pnnjuee1bpcq03/ACGMu4BeODKXZ0HGXyAMc8eta3w/0qzm+Ing9ZYWnSLX7aT7MzHaWVgQdo469umfYVj8LsnqXT0P6Uv25Gi8I/8ABOLVLex04QS+IbyK2iyu4J5rpbSzj0KwPMBjHyk9ia/mNs41jiVYpFkQ5zKDneRxkn/gP+cU1Zy5TQvMAVGMAqOPk59xUSR7hgqc46HvWyTegN2Gy2zSKVxk4wwAPQV+qP8AwSo+H+j6t8Y9Ji1TSlvLO41e0SWPydwD71KMR6ZIP4enFY1EowduwGt/wWLv7f8A4aisdAsYIrYeEvBCW9tCseNguJSSB+EQ/WvybitFZAI0TceHCJjpgDHvxTily2YFiO2dW2lPpwKsNG6gjBb5fX7v+eK1ik5K4O6RIFnto4ppHjjRJBskZee2MH64r+0n/gmD4eOqfsi+LvDviFbSWx1/watpfWUY+Q26ph4wD1ASSNCcckE8ZApVY8ug1K+qP45Luze3uriNZFe30zVtRsUO7J2wXTxpg+m1B37flFcSxzIUmHmLj5FPQcfz6/SoceaKEfbH7HHxji8NeMNP8Eane3Gn2d60Z0u6guTEVfdjaGGCpHHQ57jpgfbn/BXn9nmy1ez+D37Wei+Q8vjiyj0H4n3JtApk1xBIYbiXHWQrGEz7IMcLRKmoNN9RS+Gx+ISRpDiJRHGyE/u1Tp26H6D8qpDSklncyBZN427egHtg/wCen4VCnJO3QyWh9DeBPC+jy+GNTtBbQXd7dQuohG3emF4Kdwcjt9O+D80WGr2Gm3GpWKXDi6sbjD206GOQY7lSBxx9Bx0rWKhzfM1voN1nUpNXuIpphueKIIDjnArOLEgrnHrheTW3LYiTfUIy8cheMYfPBIyM11mnzR38JF420IOWA/iHc1nJXIs+Yx5oGjkJG772E8vv9PfpUEUP+sSQN86YZT0IPt9KGkrM33Rq+HdQm8L6nDq+jZS9tExaqspUKQQV+nIH5V+jX7P3/BUb44/B6+0u01rU7Cy0aOeMXC3kEl0jqTjDyb9oBHqmMH645K0JT1XRBsfuD8Pf2+/2Sv2uvD1v4I+PHgvQ7211QiO71GPSIb21mdgc5VshuW6g7h27197fsffsOfsn/CHXtY+NvwK1PSX0SOdZNN8P2GlGCzsdQGHAdON+1irBcDDKvJwijhk5RA/n5/4LMfAr9pfxp+0q3xDg8A+KPGngODw35Okap4b0aW4Eay7ZcOEUgNGzzIwyM8MM8qn4UldR0K/uNH8R6Vqfh6/tlH+haxZm3l9zsOCPyHStsNKSuBJYa0by/ttP0UNqGsXF3HFBp9ihZ9xOMkY4HucdDnHOP6X/ANjrQ5vhh8I57bWlmtZtQfFsJGKs8bhWI2455x/nipxMmldgd54q8ZaJp04nurgIpIEMZOWLH2pLT4neE44FF3erbuV6yfcB/PNeMk5MvSKNL/hZ3gE4zf7nA+Z0IAP0GfrVCf4meDZNzQ3jSKmc4ZQR+vH5VM+ZNEGFL8SfCDqUW4eXOcfOvH4d65jVvif4X06xmmhu8XZBEcc2N2fXiiXuxbA8SuvitNNJJOlwrHA8vzJPu+wFYB+Ll9khbxY3U42+YRn2r3+H+GcdxBTk6XT0/Vo56+Ko4fSZWu/jTrEKqhlR92csshGB6nFUJ/jHrjkR2lwRyfMd2OCPbpX1UfDTNJR1e3p/8meXLO8Kl8P4v/Iq/wDC3daKGOedyuBjyztxiq03xMvZUR/tsrP3O44pPwzzN7P8v/kzJZ5hpdPz/wAjmNR+Ims3fmxPMzQuCASx5FePav4c0XWrz7XeWFvPO8u6QmPLMfU/pXQ/DXNqUdNf/Af/AJIr+2cNfVW+/wDyKUPhjRIpGeJLa2mX7kRg7j05+ldhbaxPZIIYZo0WMKGGDkDt/Osv+Id53a1tf+3f/kjojnGX213+f+RPL4kuJpFMlyM8fIy5/nW7oElzr2pxabp0clzfOMxRRQFz25x9a48bwRnGX4Z1ZLRf4f8A5Jm9HMcLVnyx3+f+R6NfeBvH1nDui8MajccA/wDHsw5OM/jyaxZ9A8awBfJ8LawPkOS1m20EDkZxXy8NND0SjY6P4leWb7ZoGo2L5+VXhLjOemcGobhfEljP9kOk3bEkEI0bISPYbee/5Uqm1yo/FoFzpusSACPTruaTrKgtySox34qlaJrUc7RwaYzwvHi6nks3Lpt67DwAen5e9RZy2NZe7ubirGWJAJZXORkE5/zmpvtbrsjVgArc5GRt/wA4pbdDnOO+IV2dQ0KeO4s4rpWQiRWXGcD5WA45HHTv+NfQH/BPrSnsJSYWUW8lw/2eJT91Q2QpGOwGPwFXQ+O5+leE8l/rvh79z9M/EkoUCKMDaydc5wa8I8SjdKSA27ac5/z7VFZcqZ/oxSXLNHkGqtKszKVO1z8rBa4653bigLFt3RRzn0rwqzuzt6WM9lVN2/PAz171WSQfMdpAOQGz3/yK4JfEjpgr2RPCpd1ZW4B5INakAY4BG05/T2rirbtG8dEbtnCxdVYEMMbQF5/zxXSqqJFtyd2efb6flXO2oo1jLlMXxKyJpNwWYLhAV49jX5/+P9Xkl1C6gz8sTEAIcZ/zmu7CRep4Gd1F7A4i3h83GRh8ZAx/OtCONEwnLOv3vavairRPh23Bm3ZKk+I8F2TAOD3q+lm6F/MRl2nuO1axilawlM5fXI0Z18ofLn5sVY03XdS0byTbu67DyrDt9a1XQanY918J+MtR8Qh47sJuQAHYeWHr+lepJZRyBG2tuLAcvXZ7PTQ6ozT1IriPOACoA/jboAK4nXPEfhfwva3F7qmpwq0QIjiMmSXH1pSi4sxxmNoZfh3VqOyS/ra58Z/E39ptoYZLDw3CkgZmHnb8MQOOMcV8aeIfGGveL5DJq2oT+Tu/49xMdg9q0p02lqfy14heLOJzB1MFhlan1ejv8nBP8Tmo4DECV+cA88Zp8kjMAoGFVzztrWUfd9D8Bceb1IuD944Hcg0H5uOV3cZNVtGxk9xdxOMH5hx0wP8APFA7AsR1+9mqaEWACehLZHYe1Oz1BB/KktwehKJUyqkHh/4qjWTaTknbnsPehL3bmXOyRJRkbG53dh1x6VZSRgOCd2SSP8/jR0FdokyW8sKfutxtbJq3D8gwQ2//AGqQiwnGenbmrKgHAJPoeKdgWlxy85Gec44HSpvukEjjcPvDmpkk0VGVmSgsM8d/l57+1TR5JTIxyO3Q1ktZC+0XDGI8ncDle/8AKpFIUBsBSScN/WhLm0GtHqNTUHsZ0kUAyBwF98HjFfpp+zL8Rry+hsrG4m/dOir5TP8AL/n/ADzXxXHtBYnh+cO2v4H6DwDiPqmfQbP0CiVdhwRzjv29qV2xuCrt24296/kHD7tH9T1/d2IC27gHA57d6mHAUEfdJwzA4z7V1Si5Qsc17y0LER6BlOQBhs9KtAJhclsb8ZXr+dLcRNGpGBgcZ5/xrSRmiA6bs8+uO1MNi8vICk/NjjnBzUbMj4BIGDjgdBTt0QEUhQZXBUscZz0/+vRJ8qDdjbnr60N9g2KbMVIJYYJxgrjP0qUd1J+8Tke1JJ8wWsULtQwIBODgHj0rm5W2y4UjPGCRxx7V1qKUbCMm4JOQWxg/lVAjhSG7/wAR6mouNK5OpAXaR143VOp+7tAJHOevajaw9rplmM7QCq7mweMdx9auxgb1J2/gf6VvBWaJSJY1Yli2Bz93H6Vc+SNcDJ+p703ox2toIuScsC23rjipPuqwUhmxjlOlNaCMW8cruweQoBAHP1rPViFDY7nNNLXQBpbOMZ79KkGPUnB55rSydxS0RFO7KQQMn+EYwKjLNGoJcY4ztPb2rohaxgZ4fLH/AHuCBTX5GArMqsdpUjOa0jdMexXeREAyo354wMV594o8XafpNvJGZkFxuIxK3A4/WvXy7CzxFTlR4+YYuGFoOUnofI3irxxc3s1xCj7oix/eKcfl+teHarqUshkVpcrzgjpn61+/ZZl6wGE5X1X9dWfgOY4x4mu2cW187tsLgHcdiqOvNVHEnnASMASeRt9v516SjZaHmTnoQttVvmDOC3G0HGPcfgasu3mpt2gKc78rzj2pqLMo9nsSAhVjClDtc5yp47cirsQVsDcOFyADzn/IrSMOZ6mkZqEfmaMPCqGQE9zn/P8Ak04yxx7hsI5wcDkU1BJmn29CBnMj5jXHI+XGTVhS5UbmZUUsOeBx/kUJWQqkuaOhIGjVVUt2yCT1pWdeIyx5IHDY4oKjo0h4n24jy2eMFzn/AD0qf7QqjJIDfw/j0qeSJt7qT7pETXYTGUcMvv1/DFW4rnOMttJAOGFHJElcqi/I0YbpFK7W/i5INbNneZO2Mc59etNU1zXBO6OjtJwxUk4C9S3171vRXgjKsCM5PJXI456UOPKxrQjkvN5ZhwroPlReCMdqw73UNrEOGOTtAA24x3NVsLZamBcxJJI/lF9nAUsf8+hrmbuPcWDKdoPzFTj8a1p3Rg3Hnu9zitQkRW2BmGBg7m6Vyd3Oo8zdlduQGIOP/wBdawtc4qvuTZyksnO3C/M+NrnOPp+lZEoVWZm6qf4SBj3+tbdDmn8RVbZIwAk2cfxuT29qqblifaQDu+6SOppE7DlkSLMox0BcHkGny3O/BSIocEEAA59KYMq3F28ZULCXIxu+UfL+P4/561dtsrOHVwidx7jqawkrMLWR1mnzneFeORvmwrDt/nFe2aBbIsELQmRuAZOTgHP/ANc/pWNVaHZTeh9G+FLz7DdW77SxQBdhaverO/XauGzvx8gHIBr4XiDA89Ftf1r6n3eR4nkrJM6CGdgVMTgsSOG5/wA81qrIz4AzuLYHPH0x+Ffl+JwzgfpOFrxZahVgyrhmkDE5U/L9CPwqzGvlKxxhc4wR3zXmzjezO+FRaFEpI1wSeAhHOcYOO4rXtogjEgkKMZ3f5+tZWtGzOjmTWg6TeJG5GScfN3HpVG4lKnIZeB8yAc0oxt1M/aWM6c71Bw3LkYJ/nVQnaTkHcQAdp/zzW8Vb5GkHd2ZAfmyQWXgA+1KQVAZyu0sQvy9CP/11k1eRdrEUrAHGMAkfNjp/npUJVVyPm4POfQ+n5VqnoKL5TIuYwxPzcVRAUdM88dP8+9OFoD9RpdY8r27etSQryTnsOp6UrxvoEXY0INpIHK/NggjPJrVVcDcpGQQOF/z709tGalyLjbn5dx5O3FWmO0AAHceemMjtStd2Q7WIm2+hPHZsYqMN1DHc3rjiqckoC0uVJnGAVPrxiqm7OArnfn+HtWjutBVHylpNrYPPYEHucVLEQZN2Qq49e1DT5n3SMnZKxcz1OcADriqhbOVGDwcjHP0op3/ETK8iherHPY47+lUpGIxgE88DGO9dFrNX6FO6IS3JIPfjJpwZs4UgdMjuRVOnbReZJU1GRRbvEGOXUjketfI3jG4C6nLbFgdhIyw9a+o4Z93FJHx/FXvYVoraFcx+amGX0Ybc59q9o0dCkCSSEDdyO2BX6NN3gfj1ktT2DwjG5u7YmfadwwuOR7/rX6D/AAjgV0t2c7Gxj5hyeP8A69eTj6jjTaGotq59l6HtSJOhXjAxxx0r0nTFUzJKAQN3Y9TXzM5NaijFJ6nZxyIIgCpz1+Y/5/yacgUkDllz0Yc1yyuQ4o0Yk2pgnueGPamSK6ZMKqWdvn44pESptX7Fq2gZ1V9zdTuBFaaw7dpCncDzjijYV7kUqpjcCxX+6D0rPlhZNzedj0DDoazlvY0hHUcewPY8ll68f/WqlM37py2ducDJzk56ilZ6lKy0KPm8hFBO7gc8CrkTSsRuASPdgk9/WptYZrRsFZUJHOMAVoKQOgyvGM80crjoA9GjXILZB4Iz2pG2gAoc4PX1/wA5p2AhumDDsOnRfSuevIXYk7mVPXHQ05X1t1AijjURgEsSnPXrVyT9zGjRblyRyRWfUC1bF2Qxsh3/AMLEVdLtEgUku7kDmmPYry2xZlwWV1JxgZx7UsMYXcNuwnq47igRbXAQLtJJH3yKd5WcIyl1PXnpQ7oC0qdVVg21RyF6UHafnZhtAwcmnZICHyw0/mM4+RSVXbwaVtyoxTIbpntmkgKpZ3Q4O0HhlxnB/wD14p0UDclwXPqTj/Jos3OwGxFEFUbFwqZzu5wfWomDgeYoLDOc5xQ3ZASWkDRjk8E5Ix1H+RV5S21di8r1AAqnZS8it2RlV3KW/hbgc1NayoJD8pLKCMEcfhWfs7ol66Hw9Hd6fEm5o/Nn2g+Yr7gD6/561etvEOjoiCaYeaWAPfH1r56d5ejPsfI2JdV0VoRLBex7XbHlHrx1PWqdz4k0t0SMTqMKQ2E5JrO15cppTjcyV1G1L5BLJj6YrQiuLGZgRIoVSMqX6euabi0tTTltoyaKOwvLh4lnjXYvG5h0H/6qspptguRGI2cH76Nn685p2vEEmtyOe3ghQmMhumwKOR+Fc7cRLEjO8Eg54BQ4/wA/41cYqOnUcYmZJ5LMq7vmwW2gckVnyahaMwhBLMDgcYx+NVKHNFMOVly0mLpIYg7wK+0yAYG4dQPXGRWoXkCFirohx8+Mc+x/Kl7K24uth0MU6TBpWYpMDt3dcVaj8q2c+aGTLEKd2QT6A04R1sgtrY2fNsVgILAsBzyO1VWl0uOSEmQK7kAMG/n+X6USXNogcSWFtIle6Ml9DDcJjYAdwJPvn2qORIn2AzRSo+NpWVWBP5/WueUUtybrmsTW+nTTM9vBD96MEsrjH1/IVVn00qsjKsblDyIZMgEcdqpR5X5FPSNwgDDAdvLlP3YgfStS3Bbf50sQRPu5HOc896paIzkro0Y5YIcn7QnPpU/mxyskgcbV4OxuKyT5WZDzdoWZSylUGcKeppiSNJvJjUblIRnb+VKUmtB2M4QTvmNRKW8zsOv4VRlW5EhQOUC/eJTtTlvsOw2O8itCDJOVDDLIWq+byBYdwkV1fGNr9aiSTnZiOfvb5Itq+buHJJz396y/7atoZWLyAqcj72KUoXujdax2J28R2SqAihhnH3v5/rVH+3kZjHuU7h6dBSUJReoSJvtLyIjQgeVnB2jv7fnRPdrAgyeepXGNo65/lU37jV9ykviSzWQL5kKp/HH5oHatGLxBbyyELJH8pwgV8U4xbJcdjbi1LISNWG98DOcj/P8AjVaW8DyMryYdfuheef8AOaauiVF32KM1zb7yqNM86dwvfHPtVH7ZdBA8zyp1++mM0oxj0NOhRmvblVUGRuD94j+Ht/SqI1NknwZneFgCCWOAaqzT2JcImkusyROvzOM9wPlNXP7aO0gStvYgMM9qIxu7GfIyd74coLhl3D5APm61GtzdQxRDzJCr/wAbR8Hnt+dKVPU12FjlK4YBpHkbO1VJxVkXCOxGcuB3GcVtSjZWRg4tIt21/FESu4F1bABb19K6vQ2867hILSB2+ZVHp6VrRiqlRI55cvKz6A0i0ikngEYXGxQSydPbrzzmuxtrYJuV9uEc8KR+Ocd6/deFsD9Vy+Lvvf8AP1PzzOcQpYlxtsaNqQFcBDuHAfb19gPWmCRC3Q8scKfUdc19hShZXPm5+87FSRtsm7dlFXggd6p4RgRvdRv+Y+n/ANat4qzRO6KUqKPn2kBCcnOB0qvKuzkqTnI3Fulap6D6jdwMe0HfIxIBU8cVG2MkKWLYAC9Qcdq0SVhN2QqgjK5Oc/cORg0O+5X+c7lABwucjsKFsYNWJ49u0nepwg7Zx+NLG2Qxwe/3hkGqik1qU3aRSkdzISq9F4U8jPvVtf3iqmAJA3px0yOlEVfRitdhs5bcwOG5YDGP8KibBJUNlkz2wB6Z/Wpa5Gaezi9xpnXdjavBGdxwPyphk4dyuQWG0A4z7f5/pUl6JWRU35dWz0PXGOak27tx+ZWUDPHWql5ArKWpXkJQquCNhyQeuP8AIpq/MQSDhBkLnrmp5kD1FYLgSE4TdycdMVSZ0w6JuLEn5we3+e/WoqasV22RjOwHJCnPzEZ780jqQuSWL4OMcf5//VWbetgF2kIpwQxb/loc8dsVXkAyu8hRn5SeF/GjoNFqII0bA/Ky5+8auoCB82M452jC/jTauhRe46PqWySpGNqD+tRrGiP8n38dm/Wp2dx7IkXaFkwfmIwR3FJGvmuw6sDlV7g+9A7FwIvDYAwPlB4Oev8AjUKDdIqlt6+gGavdCWjLqx7SzA7FTH3hk+lWYwfutHJ0OJeg/wA/41KVmNaMnRdjBwC6EZXGPxrH126hNuYlXLsB0PfHWjV7Ds+Y+ZPEVvE9zIHaR3lyW+bkn19fWvnHx9estx9miQBoI2G/AJPP/wBb1rKpujpjqz5w8Ya3pej6feS35E6mFvNOehzxn3z071+fPxX8MW3xRS2udNYQXuno8dkynaWBPIyO3H51FuaZofDvxD0nxL4bsbjTNY3MysU+XptwcYb6d6qfBD4mTeFNbtIBeyQ27zBJI3fchUnpg/5/o7NoD9LNXMWp6Naa3YxrPDcruivIgGCnjcMjpgn/ADmr3gjxRpeoJNpD3MMF9aY80P8AdOewPr/9f0pLXYZ0t3F5shWMsUXn5Tg1y+sRlYwgDZ3HJA6cdKE7Du0zz+5tXgmyyySB8bArYx9aqPCYSZAef4lYZx+dKxrF3Rq2iK64cqHYfKzHH4VPNBJEpKbmUrzgGm3c0i1E8+8Y6mgtBYMQjyMpfjB6ivMtQcJYzyxfeSIkEN8vT/P5VzHTB9D4P+IWrT3+sStIw3RsR1/HmvObDz7O7juEd9ob5No2jNauFkbRmou59qfCu71WOG2uvtcnlSIpAkGR9B+X6V9W2erMtvGZJFUlSeVwen+f1rCUNTWlUsrl9NbgaMOm4gNhirAj6CtWyvwoLCZQ7D5VC84/yKmUexoptotG5WXBaQADAGAQCagu7wGJUy3GOM/e/KnGNiZ1nbUzYdScbk8sZAPytjcKvJcCUfOQCcZCjBIrVwaOKU3IhuXFuBIoysbHvyfaq2qXEdzZmCNTG8q8nHf/ACatLpYybscBHo920M0CzJO0xOQJAp55OK+L/i34cbTdbaY3Mj/MWkgGRj1AIPSumn7qOWoct4P1BYtes5Gm2JC4IxIRkg9K/STwbdL4g0OGK7tBOsMIWMpJwoPf86rYyPWvD9pBpojitkkiCnu/Qen+e1ei2vyxxySQ7oZGI8xhjcR1wfbNGwG02oRCBbcxtcqV+QK/3ec5P1yapTW7LbeXaKyOzfdX3/z/APqxSbA3bK/h+xpZaxbRrbsoWXzFB3fiO/8An1r4o/aW8G+HZ7+2gs9Os5Y7yVYx5TYdnODhcDPrznHGfer0QH1T+wJ+ydp8fjBtcutNmnmlaFtP08RfKsikZYkjnjoPYZ9B/XX8APBq+ENOs31CFkSKJA9krZxkY3H2GT+f541NxS+E+gLmXdIPKf8AcrjbjniqSvuz1+U9NtcsviOOe477rZYgqRgqfSoed4BHfoBUkEkSbnAJwN+RkV8+/tU26T/DLUBcKrxtYzRjjGBjkkY9xQFtGfKH/BOWdvsGsWggEFrbagDaxIOfTJ+pQ8f41+mLJhCUIbBO0bs/rQN+6R7iAGx+OOmKmj43ORuHHJoJtyu4pbdwcDjjA61Pu+bABIHoO9ASdkJGMNyx3ccqOfw/KrYV+hcn5jyowKDA0bYqdrbSMdya6O1foAcde2aCkvdNiH5j94DHOQK1YQGI3dAOT04xQax+E+Iv2uNJ03WfFNqdSvNQFvqFoj/YdOm8szPGmEAPYkbv8qCPzc8ZfBctFfT6D4n8feHre8jfztObVhcQsGHQ5GcHJ46YbHQYoLjZPU/Of4t/CqXwgN1nqWpXs73qPDcNpoQGRR1KAYzgkE+59K+f7TVfEoubm4v9SJZ5GRPtEOTt6Hd7/wCfYBVNNNoxvEFxdMB5Rt54Ng83CbTn0Bx1/qPevMr/AFFGdHMJ8oPiEAc7sY57/wCRQa7HO6jriLmIedPOgJfy3+6vqf1/yK42fxJYyyGPzXaTJXCnq1MNtSouoi4mWP8AeAjjaG6D8PpXaWVoyqm9CjSfcB4LCjYXNZGxHDLFyvycfLx0561XaJlKkhs5J4PWjYBN0QV1HmM7/d+fIBzVa1lS7kUYkKh8fK2DwcY/nSA7TRZNQmvf7Ns45UZYwVaU5Gf6/n6CvQ7H7ValI7iOR5ozl1jYAkf4U9iZK6ueieEvHdtoEOraolw1vLPL5f2VnLGRwCu0D8Dz279MVxeq/HK9troq8d5GsrbsWisyIpOASwHA5HJ46++EW1odW+r6hd6K2vT63p6MDk2ZU7yBwfnzgY9D6HpxnsPAviLULq0Z9QgATzsQeW+/dz1447UyHK7PaZbq+S0S708eZcJg/uyOMdc+/wDX86sat4ksPEWmQaXe6Y8Op9PtAlIbf2YAd/yzj60EzV0bHwh1XxJ8MrC80zxXeyeM7a5M4tn1m3QFIpOihgCcDOR25OODio9FurewWf7XIxiaZjGGXdsXcSP6Cmldmbe5rWXje90a6ku7SAXNnCwNrbyxAmQ46svvzx/jxr2Om23xCkbxXe6E/hua2zC8rSeUsyk5GF7Efyxn5q3jowinytHReEodU0O/urTxRpsN34bM7Cw+0xcsgx9xu4GQcgkDn1wNtPAvg/4h620PhkxxxsxRdP1AZaN+Mhe7DIPbIxjrzTg+VlNan55/tR/D/UvD+qQw+HLKe1vNCuJVuIY4zsnU4G4dgcgEc4P614VoHiDUZ2+xXKrugRfOLrhg30P0/Sr55RBLmdj6M/Z7+KniXw34zTTZ7i/vNLhuisdvPesUSJl5VAeABk8cjp9B95avrDa3v2KNiIdsrIDuB65546f/AF6hyvozb2aTudl8MXTR9TiupbiMh3Xy5ETb07HnrxzX6B+GPEEepwIkUyM6AdG+b8u44PFfA8RNPFp+Vj9S4S/5F7XmdSJAZEAUKc4Y5wD2qrr1hZ6loWp2x02K6lkt08uaVjkNnGQOnQnr3A98+JRcac0z6Oak9Fufz7/tkfCnxZ8Pb7UNY8O+FJNRsL+bfdWNnF+8VzgLJwOeMf14JI/Pvwb8ZfFPgq4vIH+HuqW15fqyi7vUKRDsQjYxnpxwcfjX6Vh6vtaEZLqfAYubp4qSR9EaD4u8fX2lHxM1mqaSnlid47kmWBn+6XQ4O3cMZ7EjOM1p6h8Stb1TTbmG1vFspbeAtcuk/wDCOCSM98j/APXXTT92XocOIxfNG3kfNPiz+xfGsF7oWtD+0re9Qi5MjFV3f3iRyCDyMdCB6VzulpongjSLTw/p6kQWi7E24ChAPlUDtxn29q7uZbngy+JnHeKPGptGDQujTKRtSM8V47qviO91K6a7mcuzn/U784x/+quecuokrswJLwqxOdu88c9arySSSMhRGAL4bA6frXPLcLWL7RN8qsTnPAz7VbWA7csD82cAGpDYa0g+VM5C53cdaevG8E/QY6k0uVPcNyCSdIyAQ2M/NtNaWn3OSGD5ZWxgmlyRLT9066y8iyt3ur0gNOR5Sq43H2I7dvzqOPUy3nyxuY1TJZSMZwe3+e1ZbpoI/EaVj4nKDDu2XOCvcD0/nRqfiOG2s7m63+cwiIiUknmtIpMvoeXL4slluGlluUZAcCAngdsmsrUtcjlmV1cbm6Lu+UVXKiJPoZn9pxM4Qt8z/fG7t9KkGDllYKARg+h9aaSRmTW0uT87Havp/n2qWSDMbTKSnHBJ4FVF2YF611ML5SuxUp3xjPviu403VrVvLMezzVYY3KMZ+nvV83vAdVJpfhvXYDb4gs7ydsyTbckn/A1zN/8ACuzuBiC4G5Wx/q87voa0UlYDy3xD8JZdOuY5JbeKSCZ8xSvGAQR157/SuX8SeAbqC1BhjM+xRkKpwPxpoDwbUNMurTzQ0TqjAjKr0+tYKhbggFt/lkD5T3x/9Y10WcnoHkWPsUrbmAJZR3HaqsgbJDFtuP73Oc9q0gmlqNOxlSIfmbDHjg46Yq1oekXWt6nb6fZQPPNPKAiqMknPSuqLu9jOS01Og8XaM/hjXYfD11F5N2sAa5SU8qxAIHHrkH6U7SvHXi/QPsUNh4hvXSyuY5bRL1zMsbq2VPzEnb7ZwOayqO70ItZn3F8V7G3/AGx/hJpPjLQkWH4q/C7TRHqOgGbaZ7X5RL5R43qQi4yATjBwwXP5l2kT2T3FsIZIJIbh4545VO5XU4ZTnkYI6dulTTjfQS00YRwbblp1hCzMw+dI/mGPcc54H5D0r9pdP/az1fRv2GfFXgXw3qE0GvWfhAQWNp5uxiszpG7hRySEbIGe3bOalx5k0VbU/IHTbCCwupbtbg3N3PFGJbmVAH2hcYHp0z/9YCp7kby5UDczZY8dK6Va1+pPQxZItvBI69l/SqUjbOTkbcngY/Oru4i2PpL9kXWHsvizos9lItrqM10sds4X5m2EOV474Q8e1fo5/wAFbtTn1W78IJO9irqbacRW5BkVmiUMW46Eh+D0xn+KkuWTVxP4Gj8X4QigBe/ckD9etSuQpBA38etb2toEVvcjR8ZBBLflUFxG0ikAbtmCUPp6GjyG0f0Y/wDBGWwNhp5vZFWOxnDou4DCv5O1gPqTH+fvX4x/thXf9pftK/FK9djL5mvqsc0rcsPKT19MY9sH0rjS5atgsmnY+do0LYU468cDJqQxlR94qOflPGa1vcB0EBGSSyjPykdc13Hwqk0fR/iz8PNW8SzLa+G7XxKjaxeuDshgAyztjsACfwrOcXa3UuLsfvZ+2t+0b8BPHv7Ck3g74X+MdD8W+ONF8MY8SaTaXq3HlXV1cxJFIg/hG6WRgGwdqgY2jJ/nastBezsbOFSSbeFVbD7vmA5//VUUkrtmjfYufZd5CFW3FRjyxUv9nsCpjVjyM7hmtSqfuxsyNraONikkiI/B278YHYn8j+tffX7DP7S2tfs+eOrKz8GeC4fiF4k1S/Vn0iWfYFt2O0kygMY2zjb8rZwRwN1KXve71E7t3Jv+ChniXxJ8VP2hbfxp4r8Ca54E1XxJ4bhitLPWrCWGC7+z7nP2eWRFWU7ZicpkEFcEjDH4KgtoAr7G3bSQcHPfnP5H6UK6VvP9Aeg8RpwD95fWpVhUMNwIHv3q47j3I7zRo9TijgaR40WeNy6nK/IwIH6f561+tHwJ/wCCtHjL4HeFv+FVad8KbbVNDtNJmhj1vTtcQ3AlkXmSQOq4QnHAJwFHDY5dWnKo9NhI/JeCdxGyPLJcN580l1POcs88js8rk+7MT7CleYgqxG2NQM5HtScbWHY3/Cer6dpvibR9VuMn+y76OdfLfB3IcjHoc4/z0/Rn9pH9vbR/jL+yZN8GbW11aLXn+IFjd/2XfJGUgK3sc8s8bZYtnymUbT8qyNuAOQZlFyaRErXPz40DwV4h8T2Goa9pdpcTadpcbNfSrCcRheSWI7f1ri0v2V8qBtVj/DyB7/5/+tpCTlquhl8LOk0fxLdaLqVjeRvJKRMM24bGVHLY/DOf8kfpP8Q/gboHxp/Zr1L4kad4ZEHj/wCGWgT67peoW1ksM93YW1uz3NnM2z5w524DAkMT0Ocua95eYor3j8vtT8LeToR8SaWsv2Joo5jAyZMKyHgMOq8kDB6evSuJgm3jLEli3IA9P/1VorDexoQrltpUnBzwea0bVjB8yKzFyB8p6U2ugNplq7uLadUfYyTKoWQrKcEgdcf56VSEmByFzj/9VTblVmbQVlZkb5ZVjDBWVu45HpzSxM/76Nl3FFH8PJ/zn/Oay5Xez6DtzIf4du/FOhaqt14P1e80XU3uENha2yjyZpycKjxnhsj8QO/Ax/bn+xnrd9+yt+wb4n+LPjbUjb6jF4ca408+IIw0M2qGESPdTRP1A2qAowAq7SMKAPOxEbMD5Z+B3/BcvwZ4qFvp3xHsvCHj3Tr2dhewatppieMtgHy1aNNxGDzsAJzjAxjmf20/2qP+Cevx18JeIPA3hP4f2Hhzx/400O4jstf1HQo7WCwunTEVzHJu+WSNjuALDdj+7knkUl0Ao/sueK/+CYP7K/wg0I67ovgn4qfGcOsSidoLi7nuRwZZpVEi4O3IizhNwHHJrpfFXjR/iRr2p+JE8N2vhCxnui9jotkhVI4jyoHA7Hvn65yBE5Nq7GlqfM/xn8P3TaYdUheYTW43bMYBQc5/SvkOx+ImlXBeM6jE80TEFG6qRxz+I/nXNoDHnxxbOWBuoRuON6N+lRp45tbTcZLwyI78xI3JpuNn5CKVz8QtPgWR4pyXJ4iYYxj6/WvPtX8eTXl0kcRDbGHzMeKzqRb0KgveNfQrbVNZDpAkkzEErsTIHtxW5D8P/GtyS/8AZF1t3ffZTjHt8tf0J4a5nl+WZfGNV2Ttfft5JnzWb0cRVk+VbLyNFPB3im1aRP7F1K8dTho4LF3+mPlpIfBvjiWIPL4V121+f935tiw3fmPpX67T4iyWy97fyl/kfLVMBjuR6aL0/wAytJ4M8dW0gD+H9Q2Skrn7I3ynjrx9K5mfw748t5rlJfC+vXPlEMYdN0uSd1U9CVUE4NX/AG9k7q8vNr6S/wAjJ4LGwa039DPmsNfMafY9F1meQY3Rf2ZIrq2eQ6lMqR6EVR/s3xYQJE0LV5lxmSWOycqvscLWv+smSSdlPbyl/kdEcFjWrcv4oVtI8URtuOi61uwSsR02UMx/74pVsPESyEy6Hq0JbaGB0+RvywnWsZ8SZLBXctV5S/yJjgMa5aL8v8zmL/8A4SozSJZ+HdWuEjZss9jIgyM5HKivo39l7TvEE/jOO81DSri2lmCICsRIUZyf4eOT/nnHg8V5xltXIqig/iT6Pp8j1cDQxH1hRtr8j95LGe4g0LTYrW10/dbQqGMlorlsDknI5/Hr+OafLqRaJSdM084bEpgtljDDuvC1/JtPR6n3MY+5sNl1u0MSoPh14CmiBGJZtHAdV9iBz0/i/rUTXPhV9zH4d+EbK+nQeZcQ2OVZfQJ91TxyQORW0lfQFBoqE+FoFjhh8FeH7Y783CQRHdJk92J47gentWh4lg+Fd34dlTU/DtjZTXSFboGY+UqEEZVQOD3zyefrmVFxiVLnaPw38QWlvpfibxDptod1vZ6tOIhG2VMfmHbj8BVBNkYB2kMW5yc4/wA4NY1DPU5LxUrS6Xc5U7vKYKAOmRgE19J/8E/tsX9oSS3EbmGcjyQfu4JBH6H9aijJRkfo/hNZ8c4dd2fo3qv72F3UMV2ZIY7iT7V4zr24OVwSnqB830zSxEuZH+kCXJK547rcchld0OUU5GRXEzMXyE4KOOh6Z6V4dZpaHRZtGQ5bLLljtPOB3pu1gN+7qSOBiuCq2jeEeVGkuDsOPmwO1aMC8rswQcfNjNccrSj8zpOgtEEWx33sVbnaMcVoxyFsjOASBxwfzrnqS6Ip6owvFk0cOhXxkLNEkZ3ZYgdD3r86fFzfatbnkT7jthctnGPavVwMb6nzWfytTsQ2SnaOTvBwSFrI1jVobKJ7cORcsxHB+6Pc16qV9EfB168Y3Zd8E6y1zfw2mAxlkPJXIP8A9evb9V08W1o/mgqwQlSvBziulaQIw1dVEzyFi80wZ1bZnHK8D3qGaI4Kx5LdcMx/Ks+bW1jbnOm8P6pdaRMt8jFIU/1hAwPfNe9H42eBYNHihu4FtdQhUNLN9oDZOOwODg479MfXPo4e9T3VuZVsXSw8by2Pmj4pftOJDbTWXhkwofLI85V+Y59wa+C/EXjvxH4puZpdT1O4mjkf5lZuB9P8/wD1uiSXU/m3xW42q42rLCUJe4t9P843/E4p0wWJJIDZ+9TDtVicEDvVrQ/ntJaIViRk7jg9s/59qbuBBABz9KvlaegR91jGbAI53E8jFAJB6naORxSjG4hm48ZIPsBinkkgAj5s8c0NWtoRPew6N+TuICnrgYzT9x4wSTnGM56VcopR0IlbYduJyT1HHy8fnT1boNvzZ5OM8Y6VktCR4/h5BGc/uxjIqbJA4V1wfmJPanbSwGjHIAq7U7/cyASRSxuN5UnnnGR0oAuK3yghSQR1AqTaz52rwRwcUmBejXAAUMWyP4e9TH5VDSKSA3GaQySJlIHBwBxx3p4coAwBIOccd6wk7TuFwVmfG7nn+9VpH3ZzwoI6jP8A+qh7jiuxDNCrnng+vpXtHwY8aS+EvEVlLczstkGAx2U5rxM7w31vLqkO6PeyXEvCZjCfmftV8P8Axhpfi7RLa5sJ43eKIeYi/ez0/wA+n8+tuFdXAIOGxj5cA/hX8cY/BVMvx8qUlZp/13P68wGMhmGBjUT3X9diJdvTdjc2RhuR/nFSA4Uk7t2ecY/z3/SsZPWxuvdd+xaRM4GACMY2irAXzMKWO9vQYB/z/hQkkiSa3VmyWGAmQ24deavxtiQY5XI60R12EaYOQBkZ7AjFVXkDcIvGcblPA/ziqtfYCuWAIHIH9amZsRqCwxu6Ac1O4FF5AHOR3xg1NGMZGSOfWtaa5tUBn3bMqFcZbn+XSucnypAP3s8nFaeTDRmTK44UnALAc1Rb/WkAblJA+9+lKK0ux21LC8JjPX/P4U/aWKjDoB1yOcUMdi8vyqvPzAkce1XByFVDkv8AeIXPFbxbWglsWIlODweeOnIqX5sKSM/MRjPNV1AkEQZSMYY8epNMwcBWDAg8FTjNIRkXDYkYMDtHKn1qiQGYAcbm9a0gtbgNaPpyeWxwTmpFPl7twxgcnNaRXvGdS6IpTu5UADHp096jcfImSd2cDd/Kt/hM1qilJHjczfdx2HoaklQoNwIYcfw8g+tdMY2RhJrmZz+q3scSOsJ+bYe/T3r5d+JFys0uyVSXlAbls9OOK+34Rwvtcbe+y/yPh+LsYqGF5ba3Pl/XA8UsrRP8u7JyOn+cV51NKRK4VXZix4LcKeuf0r9vqK5+KOTuyBUSJFkOxz5hZmHB461Ulm3DdtY5JIdSBiql7qMpybRn+axcIBtLHncM1fSCSUhY1l3Z+aPdyR7U+VkRldWLKRw6fme6LOwGPIQ89eOv+fyFWmuEUs4VkdsfKB1z/wDqpuLEpyTuILk/wtyP9nr/AJ/z1p0Tpwc7txwR9KFGx0wu7kpuVXCqpKj+LPT61F5jlXG4sGznA/Wpt0KVpaB5yjCoGzgZJbOP84p/21FUg89hz1/ziixKethq3nznH3eMbucVKZy4ZMscdef0o2CpqiuZ2TEZz1PzbcH8Kf8AaXcrwcA4wRj/AD0osJO8fQ17e82qFwX45I61tWdy4ZNrpsfGNo5z7mq5bIuL2SOr0+VTGQWCPz94e9XnuvJKIzHbnI568fWpasbxfMOdHkxmZ4WIwvzEZHalKxE/vCdqDlj6D8KcSHy6mLd3MUClQm9yxwoPb3rlbyd3Uqg5U9AeT7GtIbHPJ66nnt1FMjSEAy4X7yDgHPeuWuFUF2mDMAzDapIx/nJraCOSr1MG7kySUT7pOEI5rAvo9yZkJVf4cNgn6VocxREcuRlvlTHzKvXtUfl+Y245VenXpQMGLIkg5wBhd5z3qjJJs2ne25mJA3fj60wloSW7bnY43EoOSucrn0rY05ZGY5AdQeOKmSugTsd1p6uuAEUgAbl28/5/zxXu3g+zjuLVZJgZUVBsETgFTnv/ACrnkro66Mk5HsmlB1lQxyIwQg4A7f5Fen6fqE4YDcNqbe+Mdv6V81mseam0j6vK5pVVY7a1vyEQDcrFjuzXU2c/CYbcN+d+eP8APFfmmZULRfc/QsBX/Q3FLqoBB2k/IcdT9fwrSBDImSuS2MsP5j0r5mdOx78JdUQbTGxwrPkjmMY47dat23zswBKMME5GentXNONzpi+ZDkGyTaDlg3GR+mKy3/dyuWDhVxlscA+p/WiCSiTLmijNkO3cM7Bu6saqOxO3AHB9Kas0zRdAAdR16nIGOtPUZRzguyj+EYx05q5RVjRyUZ6EIUHhinU544ANNkAVG3H06DBGahroNO5gTMu5wM4AAxurMdicgqRzjg04XirroBKi4wCPTJIzUkZ2uFGck4xUq3M0M0Yvl42k/wC1itaBvlz0UHsKpm2qRNG2GPPHbcasZyQcnHHOfzobEp3REZguSATzjI6Uxn3AHOVPA49KhRvqhpme/wApYlMkH14/KoAcMOcc/wB2umUuWVyJvoThwwwF53HHr9asR4LKd2SR2FXLSLJexb80DI6MAMnP5VCeSfmPGQRilCPNJMkoyt8+0hh+GKpzMxLH5toPAHNbcsrgMV1OFYZBOPrUUu4E7ckDjIFVe0TNOzbOY8RTrDp0spkZduQAvX618U+NtZk/tRklf5mz8wYDdjjn3r6bh6P71M+T4m/gmVpGvfZXSRGYOhH3myPxr2rQPHUEsUccg/eAfIS3FfoHtFKCZ+Tuk1Jo+jPAPiG3uNQspvkWPB87n24/Wv0V+F/inR7dLZJHRGYAZLYxmvHzCp7um6NadJ8tj7T8P6jp13HGkM0e4IMBmzmvTdOubcwRO8o2h8HDdB6k185Ko7XOeVNxZ28PkTQAJIpRBnO/ntU0YgiCsrqwPAy4zmsZNLQhbl0MxVSjhsA4GfenwEvMFYMoOdu7vUR7hNJuxfhmQsUAO3OHOKsK0obCk7SexpOXvmSim9SR9q4O0/gawJ5JJiUC/cYnf6VPM+c0+FD0kKhg53FccYwTUTDzY2ONrDpnnv8A/XoWg+Wy0G20G8gkZCcfd61p+UrKAoO04GQPSm7ieiIEGyVgNzsv94YxW5CEkjQsScj170XAgeBmbzArAAfKCaSBWDZkYjbnGF4/GnsCtYknxhWwAqk8bqxrho1LOwJT+MKMZ96hXQbGcsriQbgdhHQj+GtGOTILBflQ/MMenpTtoBZiklmYMWVEByFUcn8aupluW5Kt69aQhvlkKW3ED+Hjoatx7W8tM7jk/MF/Wq2VwFCFQ2QODnfj+lRuMqh3ELu5IH6UeQE67Seny9Bt61Fc7ADGGKnPy5OM0na4DrZXKqHKlw2cetWniCx5ZjvViNmOtN2ArBSCcgEKc8inQud5yvy8j5R19qcWrgX9ofCn5hu4AP8AOlCuc8jOfQ4rOQX5WiwxAXAH0PvS4KgjIAOeCetNuyGxQNw5I3ZxwuMilEe5uEy2Tux/P9KaV3oJ6H8/C+JfizbToZhZSwAj5kJAP0+fj9asHxb8VnnfdY2KW20eU/mMSD3By39a894dTlY+ylpodJZ+LfHUMUZuIY2ZMlzbzHA5/wD10h8YeOhKbqOFHjMY3JvOVb19/wCdZyw1paDjLlRk2vxY+IsSNHeW+rRMGb5VuQUbnjGB04/zzXSWfxQ8atZ+bi4dA/7yAseR7cZzWk8J1K5tS8vxP8WLKrQwuVCndkHjPHpWDqHxa+IUd2sFkTLA7/vfMO3H0wP8/wAlDDC52rmvZ+PfiksrspLxCEkR20hUtxwoOQKhn+K/xJFu0K6bffaAeFafKjuD09v/ANVKGFtIpSTVzNX4k/E68ZGmtpXKcYMOxsenX+dIvxR8cxTPBNo8tvGv32E+9sn/AID/AF71qsJzNoSlaxeT4z+Pba1Wxt4tSFlFIzCGMKe+SBgZHJ6e/bmq1z8c/iDdKscVlqkKQcRKfz9OtOeE9/yD2lkUf+F3fFKJZcrqVzJccZnI4/SqZ+KfxEkYTyR3m7byjOGA+mKFhUi43krFuz+M/wASrR5HbTnkypCRxzFGbPHOc1gXXxo+Kd9fpajwz9mhTazyjUjNkfTYKPqiUdR+po/8LX8c/aDHPpl88cg+/tIAIqc/FPxqh2xW146KfmSM/M3/AAHrWE8G0GzHD4v/ABAs9/2WyvYmccGbI5/p/n3oi+J/xUHlmOSWOCRczwTPv2sPQ8cdf89ClhLXbHHUo2/xW+KlvctNai6ERY+YsoPl8enetaL4w/EmTZdahZrvd8PDEX3tjvzj2qnh7ILW3N1/jR42jMe3R79QifNumGCT06ioZvjx4wijcvp1woVP4psIB36L6e341i8I2c/K1uZlp+0jrpWYC3vLdo2+d9vykY/hJ+n+cVof8L+8YkwSxR30sEuPm29Md+OlOeDfPqCC5/aA8YySMjJdI3Bj8xRke4xUZ/aB8cQAGVr2Z3POSASPej6rZpCfusguP2gPEuFEmnXz+Zj5UAHPvmsyT46+JLWdZFsNSY8EuQCM+vBPvV/VFIE0mWh+0H4lkDW02mCcOOJ1jw4IPQ44NVrn42a1NEivZyxooBDOuAOenTrS+rcz0N07ale2+P19GWjkRCgGP9WWx6/jSr+0DqEMvkwxTGMrnAjIDD6n8aJYR31C6TNKz/aO8QRRvts0jhHK2wjbcT2JySKztT/aB8VXcTzvo+od8xwKC2B0JHas54P3NBnNr8ZdaljaabStVtJuqebbfKR6Zz1rR074x65CpupIZlCt8hY9aiGFC6aOli/af160gNrNDdJu5XbZAS8+rdQKqj9pDXpf36Wdy0W7bJ5q7XA7kfn61c8Ih7XG3v7SPiWCW1SO11aSOXG51h5X8M/5/OqurftC67bQ/apLTVpVDjfGtuXYcdcelZPBuMhqUbaDY/2kvF139ngtNE1mWJ0x59zbiOPb+Jzn2xV5PjR4ik8xn027g5G5BjjHpVfU2iE0yU/G7xftSFLTUVtFYbVWMDn34z61J/wu7xLE7eY86JsPyuAP0xVLCcqsEnoQT/tAan5Yn2To+eRtO6tBP2hfFaTW8cUd5ceQwGSCVAJ6DIPFDwjc/QxvpY22/aZ8U2k7zSiUQyAbY5LdWRCOflB4HTPHP15pP+GntYvLkmXTbx55MHfBbqN34YH+fxrVYVqHmZuVrHY+Ffi7qPiC9WGXSriHbjMs8AVhn6fT/PNfaPw+1Kzukt5wsrzb/myxIHPH8q97JMojia65u/8AXU8jMsQ8PSbR9S6LH9qgZZP3Oxh5bxnGMjpnrXXxqkcKRqHZIurk9D7f4V+24PDRo0VBbI/NMXVlUm29wVtmQGXcD8oJ659vxpsnyqRjt2Xge/6fhXfFWRyLQz5ZEbcMqSo7nrzioJGHMaDtyM8itIoTKxk2qdoZSpw25s856Y/z0qpI27dgFcAbgwzx7elaWAR1U4UiTkjkcCo0JUhSCrbRgk5qndImqlyDlY7iFzjPJx/nvT+ONwxt6sRx/wDroWjM9CMqQxYO2UHODxjGMfWpN4UOXfKnru4H09q1irKxEtQVFBJXO760qEDcqKynq2Tz+FVZGtN3G+dFGOTnfyBnJx/+rNQCMEEIfmySe/H4VnNGjtcZEB8xIPydD0BOaiZ1DrjhScHcc4rNINhU2tvKgYHT5v1qFpOvOG7HPHX0qtED3Hhdwyy8gD5j0x7/AOe9OVfLZjg7Twc+g9qm3QCu5HybWdV3ZO49fb/PFVvKwpZRlyxyNvC4/wA+tRNBdsjbAKEHIQjdtGOg5/WolkLSOqr820YOOCfYVEu6ATBcb2O1FJ27m4zj/wCtUu1GPz5DYGFyOfpSsO1hIcnGExtPycHOauxq8YAK7lzlRs5HrQG4zzFVxEzqsu7KDHJz04/P8qkYkZGSCEHzYxyOop6JhsSRLu3c45K4I6+v4/596e0eN4jB3iPLc9KQ7XsPTfgE4OAcsDxn3/z+VWY7cbs4bbgfdP5k09LWJ2NBdu0bEKBDn5vT1FSunzoFX5dwLZH+cVI2R3zbFOCEUg4BxXl/irUvsGH3xuhUHpjJxyOa0VrFw+I+dPE/iKdY7m7JSFbeMsGdRgAV8QeO/iJJezzTWkh818kSSL2J4xXNLex0w2PnHW7k60ZHvwLmJGywx8ue+f8A6/tXlGs+NPB3haacGVDKiEpHGRtVsdz3/wA9aleZofnf8dPiba+J57iztlVppbhj+59B/wDq/wD1da+TEuJ7G9t7tA/7qcNIpOMY5rphG0NQ2P05/Zx+KlpqNi3h++lZYbm1Kp5hBVXK/KeffHuM98Yro/F7XfgvUV12OCZrJ7nN2IFBOP8AP4fhzWPK+ewOx9BeGvEdhrenQ3kU37mWPK7htbn1B6HtWm9vHcAbQzZ6HNRYR5z4jmg051Mh3K7Y2IPT/P8AOudaV2BkiKjIIKkZyP6Ui4OzN2zlHlodu1kGSM/59KsW12Gl8s/M4bsOmf8A9VFjU+ffH1w767O8qFYyD5KKdpI781y2uzGDQrhiHT5CoJHqKnlT1ZvdM+FPFsXmajO6KWKucknPNdX4I+Hr61NDf3zGG3QqyIUyG+o9a0e9hOfKfUGh2VvpccMMMfyR8JhehHevRngWeOBjI/lo2WjDYPTt27VHKnqXBysTRebYRzeQWVUyQjDd1+prmZvH01mUhe3ji3SFd3mbiT6Cp5Fc3VRRVzrdI8YLcBIpWVXdv4WHQehrpU1BZnDrmReMruz9afKlImpLmWmxYNxGwIRWDEcEj+lNsby6a5MczwBVwWVFCkjoKr4Uczl2N+aJZIy5ViFJHPGD0rn5QZCYg3ljH+sJ+77mklZmbdzgr9n0jWI45ZJGeUF1eMkAr0wfQ+1HijwDonj3SZLi3RI9e8jCbSB5mOmR6/z+uM9CjdK5jJ3PiXX/AIf+IvCGpSte2skSbxt2Kc44weOPTp/+r6d+AvxPffH4c1B4xHMm2OVx0x7/ANPb6iqT0IPs6wLlImt7yExM331ZWz/n/PY119veXjxRCWQvHFGVT5cKBnpS2lYDqNNg2RG6eQuzJiXIPT29D/n0p93pxvZLV4Lu4sZCxFvmb92zD1/w9/pStzMDgviR46tfBsKWestgGAlXtyrBmHq39fQk9M15/wDAfwX4q+NXjuC/ursNoEuoAW0UFoGKqGGUDn6YJ+vqArklGAH9Qn7KnwCt/DUOnzW9sltcwwpiTyxk8D/A1+m2m6Iljb7RKfOCAlOnzY5z9QD/AJFc9SfYzmaYUICoyFZcAGkPDLxjjpjHT2rnOWW4/wBdyt8h9O9VWyWHzHgkkY7e9BI9B1GX49O9eK/tJQfaPhvM8wxCIJlxtycjHcdMjP5fWgdnZnxH/wAE1r5JZ/FFnNCkbWOo3BM4c7GjBbYSPo7D32j3r9SfLZS20lkJOAQSRQG6I/mX8Penhcg4G3J5BPWgESbei4wCcU6MjIGN+7phuc+lBlOUVYly47Y4x06D1qwrnbjHyg/eagmMXI0bdQpAGNrHDYbk9+K6S0UZX6gZPrQaSj7hux4UAAck9x2q3CdrnbGzFeo3dv8AGgI7Hzd8e20uyt7O6u4UubiTIQocsnOQSSO5BH4CvzI+I/xx074b+LPD9lNqxC69bTO9pJYtLHGgO3LNtIUFiQM9cNkEDgK1vY8V8ZXV14wn1I299Y3tswyrCBV/dleBHjr3O7ucjPNfF3ifwrFDcXHmxaeYVkcfMAu0DqB+P8ven0sODanY8b1Pw+IzcTxxxyIg6RP07cc/54ryO+0BJoZmlsflLbkQYBDen+f6Ujfc4LUPDNo/nBbeeG4mAQyWjgFVx0yc+wz/AIV51D8M4Fe5P2y8t2SdnYTRks+48d+PryPyoHzcpf0XwfFDrEPnXMnlYVVVh1b3x7Aen417Df6FAEtY4XBMAIjwvT/P+fWm9ydmYNxazxPhlJZG5XbzjFVY4DcZIRxztO5SMfhSGMihC3H7xR5aKATtORj/ACKZe6ZZRs7WFzI5ADPvj27WHp/n+VMDprPW4ZYbeSEwwSIuwugyCy8ZNb6+Kbu2dPsqA3BQqz7AT2GOaUWmh+TOYlsb2No5Lktc/ap5JS+R8zM2efQg/wBOlegeCPtdnq06rafZra4gUfaLtA4YgHoPx+uOMnJoA9u0Lwz4c1S6SzvtOtEik5LXNssiEjpgH6fr376d54k8OeFhqGnaB4btp7a0kWIX4kby92MM+AcHb2A4zxnrQ9DnT52U9O8Xgay0lvLKdISAGSEHe7Mf4z6c5x2GO/Supn+y6lZya3a3SeTDKvyvPtffnsD/AJH5VcEmEtHqUo9Q16+vlBvbq5i2BYkkbPTPA9uv4mqGr6/ruoGHStCtnvdalYLFbxNhBjjLeg56c5qoxBn0l+zh8KvFc2q61cfEaUXEq25kitI0O2NWACqpODye56++QKr/ABR8WTxeI9Y0LSdR+x6Fp0i21qqgLvmUZf6DJ6A5HPWtWVGw3TLnVr/R7QXFy08dqpG5myME9vTnHTj2GaqXfhPXrtbfU/CupXOl6xZSGSGa0jEgyO5RuD06EY/Q0lqyHuebr4q1jxNq+teEPHcM91rFqvnaf4h1VWL3SfxooxgEfMcE4OOD1Fec6/8AC5LO5vL3QrCG9muEXzLaUBHP+6fXoRxyRik2kzaEbngfwvvdR8P/ABA1+18VR/YDNeR/2aJOMIAcngcgf4+hA/Tjwxrmk3FhDb22wIOtyvzs5OPmb+Q9B+dZVNTr9mmT6tqdzpcTXenPIz28okA3YDbSOMdOmf8AEV9vfC/xP9p06zmkdEuWRBsMe0gcZ5/AflXx+eU+ZJ+f+Z+g8LzlGDitj6Mhu1KI0Y8z5hzu61twT7o2BUeW5wwzn6183y2PrJnl3xM8D2PifQruH7JHLeyKVHmJ1GDyffn/AD3/AJsv2xbDxv8ADvW7yw0PQFVjMJNn2QMhw/UA8EgL1/xJH2mQV3Uh7NvY+K4gw7pyVZbPQ+QfAH7RnxO1a+1H4fav4G1qy1O9vjHpevRKk1tdqy/dMYRWVs56l856jkVXsPAXx3s9Umu/Edta/wBhl2+1Tadq8cuzngfKcjp16fnX0y7nyU2nLyOhuE03Qo7ZIbqe4uEdmuXkcsockkDGTn+Q/CvGfEGvzNdzSSyEjaRGyrgAUW2b6nNP4jhby6kuJQzFnYnAKrwKpM8YDDJzk/dA/wA5+lZ1HbQgXaCOSGIOcYogUo4cqWTnG0fp+mKyAvp5i7XLEvuJA/p9femtclSAQ23+LB5PHagDPaQiQqB3zyeKsG7MUZDDDntnmgfQotcKzMXk2yZAJKnHt0q7bXkForsJY2LL/EM/lmga0RONTWXaWkLqmQqjtVkXTqCwY43cgD/Pp+lZyi3sC0kVbvVUtopA/B2EcDoPWuE1fXp5Lcxq+zc3BByTgdKtKwtDg5LmRZFCyMvzdgc4/wA5qwt9KYgm/ILck4J4piLCX5iZWL7nABGfTH+ea29N1d9zxSkOHxhjgY5oA1hK5+5/EQGOOoFa0N38gjkOQDxhaAIZFIYPyqt2JqaKSQsrRtlk/ujHtTA6uwvJomj8t3Rkx1POT2r1DStZd0VJA59HU/dPegD0SL+zdVFvZaoWWBQNhAwc471pX/gXQ59NaKG4G2RyCGwWx6flQm07geNeOfgPY21hAlmqyy6gC0axjkKD36+3FfNWofAbVLLznihnhjycZjJGc/nXVConoByF34F1PT0ES27tITiU7eQa891fw/qGmOxmiYr1G1M9P61unZgcizI7MoPy5x0Hb/8AVV7RdbvvDV2NQ0xvIvY2Bim2hsYPQg9jg/WtZWFa6sReKPEF94s1e417VTv1G6KCRouECqoUBR6AKPf61gIxVf4s5PPU/Ws4y5VqSo+8e9/s4fEkfDv4o6Jd3t7Ja6PqcFzbapJ5nybfLZk3KeDyuMf4cVv2lZ/hxqHxPvde+GXmLo+uwLNqEM5A2Tjj7oJwTjr1xx/Dk6UpL2iYpRbl5Hz+SEU8BQB94ita21q7gt0s47iWS3AI2ySE4HtWkk1JRZNuZFaKfaDGh4yNp7j2/SpHndUK4Od3BIz1rXRaE2sxEfeSWHysf4hVSUq2A4CoM85x8vufpWiip6MD+gL/AII2/wDBMyf9pfRvEX7Q+v8Aiaw0DRvC0Fy3hXTbiydmL2wG+7kww+6zMqrz80bMQwCqPzL/AG9vEOsP8btd8D3upQ61beE/Fmo6Y2rwXZaWRrRmRvM7q3mLIhA4/dAjhhU02pVbA1ZHxnFFIFUbWXa2T2wM05gcEBcjPb1rot0Q3oPWJiQGUrtx1BHFX7V4C4E0kShW+cscEgdql+7G4j7A/Zw8SfturoPifxB+zN4du5fA2hHN/f3WmtLG7AAvtAPGA2SzAAZwWywU/M/izVvGWteIta1T4lafY6X4rvdXlbULeBWyJSSW+8Tj6ZPbvXLKH7wZzO2Pny9hPY564prLkgHOABx39K0W4gWfa20rwD820dfp6VegtLzU7qy0yyntLO51O9jhS6vYy0cIc8yEDk7QCcDkkYoi7O/RDSu7H9Bk3/BILwZ4l/Ytu/i98JNW8ReJ/iPoXh+zPjTUdL12QW8V1Bbqzg2S4heN23BnA3Z5DfxH8VPA3wJ+Ofi63uY18Nadvju3hiea7jt3YK5BZvMZQScDAHqc7elZKaUGitOp98fDP/gjx+0T8UNEtPEs3ir4a+CLS8iAabV/E7TTR/7RiiBXP/Ah05zwK8I8OfsTazd/tD2/7O118UvDcAs9cht9T+J8GoQi2lWTzGfyo2LbCghbJYFSdqqSXU1g61kzSM4tH9D6/wDBp34m8ceBIdb+Fv7XuieKfEN9p8VxZ2Oo+G7ZISSAdrSw7mGCeyjjo3Az80fBf/giJ+2b+xx+0hp2t/ErwP4f8VeEbLU9PfU/Evg4JdQ2iRzZSa4tyfMEfy5LsmzA5JGcOdSFrNFXXLofen/Bxf8ACX4MxfsdfAfxvpem6dZfFu2+IGi/2C9oiJI7XCuJ7X7ueYhKzA4y0S88DP8AGFqQ01ruR9LfERY+bE3VXBwQD9R36dK0oaXv/wAMZxvazMvoS2D/AMCGKXzWxtHXJK/Jmtdbmmljc8NWlne61Y2+sTldG+0xnVlimMUrQA5dEfHysV4z2zX1X+1N8ZfgJ4q8B+EfD/wz+Hc2heIPCojs9KvoNig2uAuxwCTk46DILHdkYy2kbNpeZVjyRPg5P4f+G0vifxMzQanfR+ZaFvuqpG4Y+uR+nTgH5wa6SXlX8xOQMHP+elQnfVCbIij4baD8wG3jn65pAj7RFC6o28bSVJ5/nxx9MVrSg2zGoknofrz8DH+D/hX4CaxYar4z8KRatq2jzjVLDU9TWG6UvGM7YjyW5HIzluF/2vyX0m3u7y9hgkX7KLmcqFlhxtQk4Lfhg/h69J5nC7SJS1ufePw68Lfs/eENM/t/xXcWusa7bQgvJrN8YbaHJBJK/wARwBjkDPbgZ+idZ/a2vbPwlPpvwn+EXiLWPAqaPJYy+JNVhWw0t2KbWWN24kUFuc8AnnOTlWlJ2S2/D/hx76Hxr4Q+G3jjxDBfWXifwRq2g6b4kge3h1+O2lubFZcDy5JJlTopC7j1wPwr5Z8XeCPEnw/8Ral4U8U6bNpetaXL/pMEnzpJCf8AVzROBho3GCrDqPTkDVQavcJRnt2OdRihVnbC554xmtAygqIwT5ZbmQD1qtOorWPUvhv8Nb/4m6gNI02dLCcsFS7uifLDHjJABOMkfn36Vg/ETwD4h+F/iG88OeJIdl3bEeXMikJLGejL14Oc5BPBznHSVKLdjRaOxwXml9u0uzA9cdqd98b95jWHliW5K9ODUq6Lufcf/BOX9nPWv2kf2jfD97JaJH8OfA2qiTVbiUbjdXUe0uiL6Rh0ZiRhcr1LDH7Zf8Fpf2lLDwb8J/BX7OPw9vIhp+qWYh1VoHCskYClyQOm/cMj344JNebi/eqNdAjufzBx6ZY20UkdrCcjDyYb5y/rnqOn4celWpdSYLbw3l2zRD5I4552bauc4ViSR279j+GU4KF7oR9mfsi/DzwpY+L7Hxx40Vb/AEmG/heLydP3S+UHDMgO08nC84JGCccYr9rNQ+OPwgN0Z9OTW72GYANbQ6csPltjp8x/Pj8T1PDVdk7GkY2Zw/j7x54Y8U6JNa6Wl3bN5EiwwXoXcSykY+Xjufwz+P5f6h8A/ieNZvtR0vQHv7SS4LrLa38aEKT1ZSc4Pr9OnGM6bTewpR5WNi+D3xUjZ1l8IaqmXA3JOsyE+gZCQOD/AJ7WD8C/i2376PwjqTorFtwJ4GO/r/L9K0lZsgqS/BH4sncx8Mah9niUMSzfvGPfGe/t/wDWribvwdrml5l1Czurd45P3kEsJDge/T/P6S43KaPp79ncK+pxRODKglCyj19sH/PWv2f+H3h3Qm0+MTaVZSSPGNha3yVH4muPHYmeGSkd+Dp8zsj0BvDmlhAE0q127/m8uPb/ACqSTw34flTDaVa4UD7wOc9+a8qfEmKpz0X5f5HqLA8y3/r7zKl8N6QCEj0qziijPybYcH60S+H9Nnltp30mzeWzY+S4t9rgemfTjpVy4nxPPt+X+RMsuj1f9feXF0HTJrma4/snTYbi4wHaOxTORxk8df1q8PBfh6VQ02j2MjvgXj/Y1SSQjjcSBwfpXNLiTE9vy/yJhl8Vd3/r7zn7rwf4QWZYk8MaTNGn3PtFsGYfj3/H/wDXEPB/g+F2f/hEtAa6fjzZNNVjz0+Xpmo/1irtO39fgdP9nJL+v8y1D4R8JtHKJvDWlv5nWKOyVEJHsox60tt4N8KWoD23h/TLKfef3sNoARn0x9P84reOf1npb+vuOWpl929f6+83WtBbIEiBAcDG3jFUljctszxnJBB6inHPaz/r/gC+oR7f194949xCEg9Npx0NZ1zaumJnZ3WPO3Jxtz1z/nvVvP60bW/r8BfUF/X/AA5yOp3TQ7vnMe4/u/m6Vzmrb9U05rWUrKmwqMjoe1bUs9qNq/8AX4CngVyO39fifl/8VPDF34Q8Yzrc/NaaoWltmC45yc/57Y79uLjlWZmQqd3GMDtXtyqqpFM8epBpnM+N76K00O4wvHlMWIHQgdv1r6j/AGEfCc+heH31u7eSS41S4mm8ouCNpkOOfcH+VHMon6d4M4d4rxAw8V0uz7o1vVSWIICED7uen1ry3UrxHDhxjBJOT19vasK1RxR/o+4K+h5Nrt6seV2ndkkYHGPeuCnlLOdvyMx5+leRVlqXGLUrdSkzYYcc9wB2p7NnIycheBtrzpu8jSPuyL0CGVAACOD3rftrfy0Ds3zKc4B/nWUvyOjQniud2QQ24sQpUcH/ADitCNuMnPHT2NZWvJIdrHM+MN76NegqDuixsx164/nXw3qPhq+lnnlgjacCQlvUe1engro+V4h92nc4LWtaj0pHtoQftf3clvu15Rc6g8srySOzuW+Z+uPevXbR+QZnjrOyPRPhZaX2seKdO03ToJbm7umcW8MSbmZgCRgcdx619f8Axe0HUvCdnYxXcMtu09mhMjuhVn5DAbT1yucHnB79alVIu/kcOWZqlilD+vyPnl2aBNrjY45B28EEcGrGk2xvr6GNgc7hle5qee59TOvFxVz6e8L+AtKvbFFniVwR86r1Y+3+e1fBf7UXw21Xwlq0V/HC6aFO7i22kjb3xx2x/TtyOjC4hSxHJ1PzvjfM5/UJRg/6+4+NJJ90bqQcYwW3dKzztDfIW2ZG7aea96rGysfyhmFTmrsXd25yDzuGagI2k7+uf4R0pJ2R5NrajHYNj+6D0Jpu7kKPx9T7VMddSVYYWODnBH+7S88gMMdt3rWyWhm5csvQQEY2k8g9Q1MYk/LgdcZHpT1M731HbwFUE844HepN3GAwXDYOf60XsIRThickgjuKmyF5yMjoCevtWMtG0A9GznOflxyP89aseaw4yuABnK0OyYFiISS42k4HGMVoxWuSAWHIA5z1pAasaLHncxKjjkdD3p/yDJ5wOaQEvyhlAbqPXmmM2GGB8p70PRAO4OcFgV/2qlUuQMdFPORWS0kBMEZl+U7tpySoxUq7m7BW7kD/ADzUs0p7mgqrtG4jKjjce1TWymF1lQ7gjg7U68VzHRF2dz6++BvxpvfC93DZ3ExS2aQCRHb+Gv1F8NeJ9M8S6Xb3dhdxzK4BkTd8w45r+evFDh+VDFfWoLTr/V/0P6G8Nc9WJwrw8ntt93p+p0KqpIZeR1xmp1OcgHkHJIGcV+SxfPE/U5rlkSqCcjG7HfHGMVKFeNxJu4/L2q73hZGb3LcJy+ckMOnPetONdoB6tngKfpUdRFhWKqdoLE9Cp70gZSTkMMqD973oS0sh7FRtrSfKRxjPvTmAwGAO3djrwP8APNOV7iK7RbuMj5egJ5zUq7o2Zdu0qgbBHatIAZ92ykn5fnOOSeK56dXLlcbQG+XIq2nqhowpzyQhOc45Gc1AybhjkFeeO1NdmVZq9yeMkY7nIH4U8M65LgqW/vHii15EvTQtxscfMPlOCMDircDHPyjpjgDk8VsnbcI63NBRhuBx39qmICgDaWxnkU9WIsYAQkH5j61nMyqgJJxuONxoAxbjnlT8pJHNViAcDPI5wK1p6gKMLjhsduasq6c5KhfpWlrI55SvuVz8zdDhccL3FMYF8bFOc8E+tb6uRm6hPDabllDtnKjtge4HvxUklrhWi5TK45OOP8iumnqzjqScbnG63p0sFtMI0wWP32HP0z+FfJPxPlt7S7Zd4dxBgqg5GfSv0/gunfEL5n5dxlWlt5o+WtUu4/LkkkkYAZxGp2kc9x+FcVd3iNuaJGCnuACfciv1e1oq5+ZN6mXK8jbgG+Xg/n6/pU6xefhMtwcOBxgf5FUokkyQW8A+YlmJwpHamLcCJiVc7UOScnn2FbWMGmihNcSyy72OUUjYM9O3P6VHFcuzDhvmOOnUDpihpBdImkuBGCdwHI3ZPSmSXLhcKTz3zSUVfQtVG2LLcFU3MQD644FH2wyJhG6/iFPv+VHKg9o7DXuiuFY7C3GWoWViF3Nnj5dpxzQopA5kwkYOVGdx/hx/n0qxGHLockNnpjOaSikwUramgiIGzKzbuKeWhjYhzkcEbT+lCjZmqcepIlzGWC/d+h6Vdsb5BcY5JXHQ8D3qrdCXJbo3bW78uWSZmO2NMgA4+v8AOtaHVIJ1Z4t7MWxhz3FTKKSNKdRPcsLdzM4wdpLcBgPr2q7IfNRUBJLnHy9jSUV1HLVooyRxom1j+8BI5yCP881gybfNYOA4Q5wnyk/pV7WMpyitDn9Q8ibeiRGIbPm575/+tXJXmktJG3zZX5mXcx5+lawsc9R+6cdf2bQuFdT93txk1zN3bOWKlsqoOfm/T/P6VZgtCqtrI3CsOCNmF7+9SR264CYIbcQSRjJ/z/OgT01MmW3ktjI7nlR8m888nvWUYX8xSWIGfnQjPHtmgie5ZjkEbdMAE7SzdO+ePpXX6U0CxM0ZDlycYIODTLpPZHoFjH5kUbIuOmQV4NexeComigkRxh5RyFHHB4rklsb09Ge1aRHIyMQjOEIPmKAB/nmuvsm+dQkgYhh8qn+ftXhY5J3R9Tlr5HY66CeMjhWDceYcfyFdNp17IxUFCuMgFl7/AOf518RjKEZaNH1+FryjJWOxtZvMUeYhAReueprU81Q0a4HIHJr47E0HBtH1tCvCS0LKwOuCSd7cJwfzNPiG1wu4hhyOcE/5xXnSp6NHoU5dCRp1bI24ZF4kxjNZckiZ+ZgRng5OCfSp5LaIKjfyMe4duflYNkmNscZz/wDWqJ3IjBEZAVj1HXFFOne6bHzOOwjLuG8so4A246UilNrZbYwHPOeM/wA+K0kkjSMlzWAMCCC2Gz0aqtwW8s4A3j1FZcvMOL94x7lQHAypYgZ+XAqkqgZ5/i54o9nbY1iIzDBypxnHHrU0QAIDA4Lc5PpWUt9CjUiXcoJJ46d881ZVWXKgMVycgk5oWqHuWVbOAoyP4jipGLYyDuGeo6UWuC8ytIdhVcE5zw3T8acQQOT1yD7fj+VX8NrjjoytI6kkEZwvy8Y59/yqvnAIUgk+/NbrWSsOWtmuooO3Jy3Xjj/PpVyNjxgDdnnjtS1kiSRpCMdFbI7YHFQK4YkDdnp06n6U42UhFeRssUJO5epY9qoyv3PAz0zzXRJqxMtEVGdhnnb8x5A/z6Ugl3ZwwIHt3oqWi9DJ6nJ+KGYafcLguFwQ2Opr4G8by/aNYbllMcjYUnkg19Rw/aM0z5PiL3qDMKCV48Ahs9+fSuq0y7nV4RHuYs+Ewe/tX3Tbjp1PzaUY8x9I+CLm4gEeHcOrDK+p/wAivrHw54s1G0WNYwZZUP7vJwR9K8PMG72OmNNWv0PddC+LviWx8g2+Y3GA5eU8V7Dov7QuuRJLFdvPEsYyTG+4ucdvSvnql29DSpg1JOy1PXvDf7SAltERp5o2f5WFyNpFd1Z/GFLiSOWe8GwAkbp+1c700bOCeHa1ex7F4S+MPhS9C2mpailpdswEM8r/ALs+xP8An/H2WDxLoN6ALS/hcbRl4nDxnPfINXGSOedJxeqNtJ7VSiJNFMXGF8s5Ht/OtlIgAuVOM9/SlJroc7TixzRo25VY7sA89Px/MViPFG259pcqxzg9KmN7EjRCWUIwG/gscdKV4fKVEjBck/MT2qtikrsDGigIxyM56d6q/wCkLGJI23Atymcn9aNUEo9DVgQuV3LhsDgDqcVejVhkYyOgBplQsiWOQlZUdckHCyAdMVWCbX35yo4wD+polpG5Mo8r0K95KVClQWOeBnoKwjJ55YYBCMfvd6Vm1YkVSJZPlbDJw2Vq3hMMxyAOeD1+v5UdAHRuq5kZTGrKAAw4P0/OtVDwpXlfY/pQ1ZjJWjXACjIPA560sZSIKPmwp9aBFnd8m8MCrdBj9KrKMKwlPGemKEBGZHDqsfz4P8Q9aslEZcsu4jB24z3pDH5RVVs4CHnAwagaaMkEhmAI5DdKptCtfYhknZlSRPu7vmyMZHSrcAZnBcLtzxtApIC6EIxyAo/iA6+1WGXhZEzknBUnvQ9GBA28MHjO3pkHoaQSF5SMYUYGMdPrTcbAShg2UByxzyDx/nrU8CGJSqfPkZwRnn0rPm94Lan5R23hnRZbMxTou9G+TcD0z6Y9aoL4esldo3hDpk+XJnr+VZt3PsbE1v4YgTKNGscYz7fnU8XhOCVJmiXymbGCp4P4etOzb0M+axzl34RtxKsMkbJs4DqM7qtx+ELWC18kxqu5gfNA5NDbm9CpNxIE8MWVuxTygUx/rAuMVnr4Ssnug4gBjBAYgckfSjYdrt2PSfD/AIV0+OAQmLcpXG1x0/ziujuvB/g+K1EqRh7oRnzYzHg5xwM/5/xqne2gn7qMGTwV4fubJJ7UJHdxOd1pJHgj3DD8/wDPPMal4S04Y324UqOGXjkfT8K2ipRdxR+H0Mez8E2zuXWPoSPukA/rWgfAtiXaRrRI9g+TDHDH86XW6NJR1Gr4HsgrNPAm/d8u4nIqvceE9JUCPyB5Q+8yt0pt3RcDJ/4RGyWVRGisuPlAHNbUPhHR5Sd1km9eSWLfN9KHEcm0iV/B+iSSxoLIFgc/I7f1qBPBOnxXMk0VgpU8cg9elYyTZSVokbeBLJCJjEcTSY8oscfzrpbXwLpEfAhXYqgudvepjdCGy+C9HLAJaIqIei5BP+cVSPg+wJ2PbKvzcHJ4oaV7D6jV8E2AcrLEdoGfMyec+v51g6r4FsMMFi+Zj0GKyl3MbWZy8fw/tC7o6oELAFGiGK6FvA1jaWzQRokgbncsYAB9OnvWkuwloZw8EWe07lj3scZZMYqrJ8P7NTJM5R85wGQgj3o6BdGbB8P9zuVhVl3YT5efwzVpvh/EuY5WUsg+Ybev096aVk2GrKyeCrAu0QPy+ZlflBAq5deBrEARxgOjrgsUxj/P+c03Fp6HRHSxkzfDXT/LZlAkR+n7sAj8Kpx+AbKFDGYpZmwflCgUvikQ6jWiLCeANPZCZIShGeq9DWna+B9KMAdYS0iPjGPvD29KFFPQUZ30Zuf8ILo82wz2xCIo2qpyMj/69SwfDjw/JODcWSyHgQ7XK7RxWMY8shxkpEWofDLRoJgltHODzvVmzz7Vz7fDrT2fJkuNwyCAARW3LeLE5WNKP4Y2l1EhiXzJQSG3KBx7HNSJ8KbceW8snnJjhSOmfxqLbkqbJk+GdmHlKSGNUBwoBNNHw/slV9y73D/K2KJIltjp/AttsVFQLt9VB7+/+eawtV+H1rME8tFZiuMbcc/5FZwhbVjk5WM5PhjI0IDxR/eBU4H49/ar8Xw3igYR/K+4g5ADc/nWjgtySR/h7bu4iYPueTp5I/Ot6z+G9uWSNVLNwCQAG/lWqgpXuZy+Jo9h8G/DiB50ihQiUDDu8fJGep9v8K+svBHw+l0iWJVIYxp2IOP/ANVfo/CeGTTn2sfI59VSsj6E023hWyEU5bzo8/dOBjOMGrkhaExjOWY4VfUdq/QaceVHw0uaTY+OLLCR1zjng9/8iq11JuLIhDDb857Afj3q9jIzpSowxP3jjpyahiLhiGGB/CzD9BW8VfYVRWsRSuwATnhzweOv/wCqmqG3LkhMuNhYdcelVpcI2I2QB8lyTkAckYpJCyRlipd8jhTjmnJCk9LEoCY+UFhkck8Z9PakdWCk4AIJw5HH09aIR5jNtMjaT5Bn5iDkgLj8P0puFYglWwCN0YHX6e/WtuXk0Dl9y5OJAyqoBUliNrdQBxUEjbXWPcHOQWwcY/SjdlQjZ6kdwhUpj+LI/Af1qJZHVgByxIzgdfQc/wCeKibWxoSBdgLO7Z/2iRUavGG+YNt/X/PFZJAgV1Yso+UNj/IqvxwNu7nBB6flTZTVmP8Au5OctjA29v8A69IhdSWcnAXJO3GOaQtCHzWbLIu0RchTg8+v0qJiMkfeXyx8oJ59f8/0rKTu7AROA25cFFPU9ev/AOqmbNoXkbd2W+Y9Pr261NmtxFlTtWPALbuXj2g/j+P+fSmrlTMWEZUkBQF+YepPp6fnTjuNkqlWRA4JAY4YGppGHyyISzchRjgn/OakRGgQhtikMW6tz/nvU7ICAFDbsnAPYDjNAAmcFNwVtxBKLgVIcEtjOdnGG61dmtCm1siRYsBcnb83ftn1/OtGMrGkjHnI+Uq3FHL3C13ZE8W0l+CNwHJGeM//AFqtbNqhin3Dx8x6fyzj+dSD3MrU7mOK3aJsb3yVyewzzXz18RBM1uXSbe5JOAPugen+fWjYI6M/K79ov4w3Ph6+Gh6LfTn7WpSd3O2JWHLEnuAM8deSPevAtB1fV57KSfX7+C/csPKkgThQQTtB79AM/U+1YSXvHctjwj4z/Fiz8OWlzbaZcxRyqh3EN39Oe9fl54p+Kuu+Ir+7SKd44Wc/vkfP9f8AP8t6dPRX6gdZ8LNJ0vxJrgg1mzS/lmhKxF3I2seM/Xgf5GK7D4q/s8+IPDbw3dlZGayuF3Qi3jLDacHGR6f56g1u1pZAedeCdR1fwv4lttMlWa0YyqHkZCuMYwB044r9KJZofEfh7SROgulNsBcK4z8wPXjvWE1ysC9pEUCQeRanyYoPkjiQ478/59q6Swv9c0y+gmREnskzuhIAZfrnrwf854x5WBa1S5hvRPNdwIAy5RGHIJ75/CvOGtdoYwMqRu54OTg1Uogalkt3CDGyksT8m0YOevrVqHT3MsdwZHidHJfH8Q6YxUbMuMjh/iBa2NwlrJ5QhmgI2SFeWPcD64FeJeMZGi0C5OCEQ/uowe/qfypxjbc1Piy8tL/U9QMiW0m0SglUXtX0/wCEvDt3d2tqkEbwgoC/GCTVSjpoG57PpfhlmMUMgTDd1bJ47ev+fard09lZpJbREvcwE7wvAA7A1movU0VRxRiQX8ZYpeOqq7DazDgDPHbpXl3jf4cQXFxNq9pqN2CF/wCPNWxFzjke/wBMfoK15Y7DjI4jw1ql/bRGLz5ZAkjKnmn7gBIx+n4V6tpPiCWCQrNN+6bG0nhl9v8APvScR8zO6s9WV9spfdjoQ364rRvL/TZ4IG8zF0sn8LlSOev0pyj7qMb2Z1Gi6wJ7ZopJk8xeBuGc+9XLlUDAjKrwSx6ds1kyOZoxdRtobkhW+bCj593RevFVdNVdOljWJzkSfw5GPaumK1MzX8SaFo/ieFY71Y1YYBmWPnHoa8D1j4U6XpTOdMcfZ3kIPy7SDwcgjkdu/GPpRHQRctNU8VeEo7dEe9e2BUqUmJZvb3B/TPbt6v4W+P2iQW40fxhp+u6bNj/Q9USMPbvzzuYZKke/rxUOSQHTT/H7S7N5khu4pLdB8jtKMMMdSK5TxJ+0ZY6hax2NlIZryIHyFglKKOxzx9eM9fpS9o1K6Ad8KvCPif4xeMbKHW2uLvR4dxeBgcLx8qhvQkDn2PXHH9IH7IH7K+l6HpOjzf2fFbbVjwkcWB9On/6qVV29BSdkfth4K8KWXhjSIEjhiifyhkBcnHoCO1dUsp3HnCjGeeT/APX4rgUpN2OZzug3dSrdO9SblG9uTtqjIjO5hySORjI/z6U3IXcQCG4z9KAJ0G0dCWOABjvXj/7QSz6h8NLvTUDBoJJHi2r94uhGP5GgKl2mkfn1/wAE2rry774j2MapJPp+rlW3D5lR5G659Co/Ov1plJV+Aw5wdx5/GgLWRWPzSkEZzgfKOlTBdv8AE20dBjvQFtGhM52qc8HqD/n0pyttCnAY56YoOepFrUlUggMy47VYjYcAgMQcjaKZrC+xcts7gSDkNngc11FmSWOe4GMnp+FBcrSdjchZHIGRlMYyOprSs1AkVmQ+UH+bBwCKRMUr6Hxp+1/rOm2ehalFFutdRhtt1siOWwzA4Jx7/oPavzU+E3xl8S+CPttr4u1jUtcOpQFIrS4beyru3fuyw+Qj228dMDgO2hVrOx7f8UPH/hX4g6THq1lpXh/SfGVlCzQWDxJbM8RHzLGp5f7mT1DFfXr+UPxd1KJLm8CaZHBCSxl8mQlQR1wT+H6UaoLNHz9BqVvp242+nG5ZgRzOeQeowf8APT0rmtSVb5ixhmhj3ZfbJwp9Bii1y48y2ORvbKGOVdx+Rlwik4Gcc5rjdWnCZxIpOcDK5H+eTTWuhpZs537VbwbpZpE27hyqYK4rsLHXLGdSZLuFWiGdhY/zNSVJcpmX19brIT5gG89d+7FZA1mJM7nXkkKPT609kToUZb4sqxRdHJw+PzAHrUU9nNMF2tJuyP8Alp1PoO1GwyeztdzElmXafmjVtrf/AK66WCHa6kSRyKANpxyOOh9fT25p2sh7o63SbeKS5RXBO0Ehc5BPqR6e1em2C4gCKhVsfI5OcZoja+pnOdki5JperalBNDbXklrCoAlmiX95gk557A8Djn6dvRvBmgaG1iNHvvOnR0CxXDMWO7J5I+p6D8KfKyEjJ1+30fwjHJI6xorEiLYwLFc8f0ry+18ZrM7xWvNuZjh8YI/Dt0FaKKRD02N678bX+o/Z9J0m8abU4o1jtLS1jGSzHHOB7Hrx1NfVPwN+Gd54G1LTNS8ZW0mq+JfEDfaDFdscwxEfKOOgyQRkZOBxtxTtoO14s9e8V/FNNAuL0RXcVnqktzvkQHcV2kjaQeD3+9k8fWvlW+8R6X4i8RtLfXixyajfNJMznhpWJJ/Hj/ParWdmNqx9KR+F3tPDKXkGtadbpJCu2Hz90hXjGYx07/5IzkeHvind+DNTs2vNCt9StoZFju5owGVkJwcj9M4x696S1YPU9K8QjwR42tYtU0y3h0nXLNmGUjJTY3GGA5x0B6j8RXkUkFtc4jeEpJbSOBlhuPPOMdj1rGppLU6aUU9Ec9r3gXRPEsTNdQxQTMm1biKMB8gjkkd+OtcPp+keIvAUjW+mSHVbFTm3gkXlcZ49O4x2/pzyqWumepToSep3eleK77V9KS4urKK1nkLo8bNyMEj14+6D27cCvo34R+KbpI7eCdWREYLsR8qcH1/z1r53NbSpux9jw+vZ1bv+v6sfenh3Vbe6tYZUDIEwCN3GfWu0tbtmkLMcHkAKcAfUV8tHWVj7Rx925sQ7W3LMob/nmQvA/wAa+Gv2mfgpa+Lbe71W6sEnmhjcITGDx3AOPX+dezlOIjhsQmzxM3wv1rCSgt90fgl8QtS1z4Z63q/9j6ItpMTNFBfNp4YKpJU4c8gEEZGRkfQ48li+JWqHQ5LLUL2IahLI4nkhXblGfdjkk5xgHGM88DNfeQl0PzCcXGVmeHa7rQiu5HIaTe2cDnPFcVLPLqPmiRD28tVPIOelTzfeZzWhMs1vaRGFbZGmcY+0kHco7j/PpWDc4iYKit98k5XhQaL3dzIr/aukIAO4YJK9RT3jKZKOGOAQozyT6VAjQ2BEtlSdZi6DzRtIKsOoz6cUyQq29c54xjNAGazBVHGTk53nJxWbPPjcxJHzD68UAZE2oBSSWw6kZBXtWHPqDyEYbYueAx/zmgC5bao0S4zuZeQ4OM+9bkeruY1+cMF7qtAzG1i+e4CkPs2Z2rnviuSu7krnLZVF5DGgRn+fE6sM42/xbqlifjO3ByPvDigCxJIEKl8AOAD64xQzmOTdhsbQVOaAOu02eRkj8w/ID8vPIroY9jr0OQf4Wx+NAFlGJcDdn5hlcH0q5BA3mDyz8h5YAcgdz/KgDchjCgPk5ye3Suq0gMHRyCBj5hnHQf8A1qBpXO9t7h9oZnGY/u7U9K7G01KTyljUkhDjcKiUrMLG7ba00UiBxl48FMjgetdgPsup2U0rxQybYdzgJtHH9an2gbPU8V1XQINQklc2oRSD8oA4H+FeLeMPAqXETJBbhkK4OF5Htj8vzrsjNxdmPkaPlHxb4JudMdpLS08tR2VCWB7E15PJFNbkiZG35I6dMetdMfeRJS3KwyCqt2GTTGZOcnsMYX/PvVaNAdh8MfAuv/Evxtpvgbw1BFPqWu5Hmz/6qGNclpGyOwGMdSTivRf2l/gDP+zZ4h0Pw1qGutrOp6xbeZdwRoAtu+0MQpA5HzLz05PoCapL94kJq585LL5qcqwz7VImTt4wxyMkdK2UtU/Qi2mxYJWMDLKGye/Wms6gkEttXnK9K0hdaEtNaDt444KqB096qm2luXVBcrCjMASyEjb1I/SqehJ/Sx+w9/wVY+E/7O37JOo/AyJP7N8SaTossFxfma0tZLny2MiswndWcSYVSYlfJJ6Hlv52NS1rWvHOqa54w8T+b/bfijW7vVNXnuWzLPd3cxlmdjjjLMcDqAB9KUYtXKlK0SHiIKqplelVGXaQVAUKck55rpi7y0JI3kWNWG7BxkbRUX2yG0imZ40dXhb52H3cc545/L/GicbwaQH9lP8AwQC8I+CD+y74p1/xlpVgNOTStWm0WS+RVSeKYW+1DuHzY+zv8uDnzeOpz/Lz+2lqGh337XX7Rtv4bs4dN0TRviNc2unWluP3EUSFlQR+q7QMfXv1PHFJ1NBvRnzPEjM+cb1Vjkjjir0aR85YBu2R71pbUQz7OhJ2oWPsf0rVhl0vR7U65qMkyJpEqTJHE53ySBsKq4HHU8nge1UovoNH+hx/wQgj8BeLP+Ceg1HXNPtLWz8QS3t4Jr0bSsKlbQK6seV8i3QYOcBBxmv4fv2hPjXrNn+0F+0HpOi3MOn+GLH41+JbPwhYW0hia2sor2RYwCp44U+5IJyc1xyfK7D3PM9N/aB+Lej2c1la/EfxrFDMHRoLPxNcQKYWGCmFYcYOCOh9K861rxxqupXKajLeXUWoLydRt7p1n38c7+uflHOew7jhRvzLzNI2sfT/AMIP+ChH7dXwOXTJvhp8efiDJbaQoj03T/FviF720ghB4SIuGeIcLxGRx2HUfv3+yJ/wcJ/E620C6k/av8SeGn1Tf9ntL7wvdS/b5QAo3ETxrblSCQTJKW3Lk9gZ5bysht2MH9sP/go3+xH+2n4JtvB3iu98R3cvhjxBNe6Sb9rV/s9+64Dh4JZFKDttyATngiv5rPjP4d+HfhXX71/hvr8OseHr5Q8Mcd6JfIbOCoPBxxnnkZx0AzrCHI79B8q5bHkHh7TfEXizXLPw/wCGNNudX1G43OYbdcqqA4yxJwOSPc/y+gfiR8B/E3wx0LTrjxBDJHq2qWSTC2KbVjBGWGTgk8egz1HHNbpuNg2PmGWTzI5GyxOSGj34ORwR7dP0rovCFrov9vWVxrNnNJZiSMzbSMsFYEqPr/h1xVzjak2GltD63+P3xp8MeOvhNpmieE9Pk0nU7bxHDbajAjsUXT0ifO3d93DbVwM+5z0+KzGAFXkHaOfX0xSaurILDCeD16fnV3RLafXNc0rwxpayXOqa7fJBZRwQGR1ZiPmIHOACSfYH3x0wsiZa6H2N8X/2X/F/wI8MaP4pvPFMmszatZhLvSryxCsuEySrAgBst0289Mngn5c+H9jqPirxjpOi6Zbfar+9vkSGFjlWZmA4HqM9PUD8Mpa3SXQz2ep/TB+zp/wR28O/GrwRpXiv4iaG2h21vcW8sVrpcSQtdDIJWQvE+QeOwOOd6HBP7wfD/wD4J/fs0eD/AApZaVNoDXkqacsV/YaislxbeWExHBBZsTapnJy7RuxBPXvhKorpR3TuF3Gz6Hyl8Vv+CZuo2kF5D8DLfSdBtLmZ30/w7IGewj5ysYgYhUHb5MAA/KBgCvzH+PH/AASp+KPxie10X4zfDfxF4O8Yafara+GPiX8NUnvNNClmKrcRqpbywWIOQNoG7Jwa9CFeFWKp3979bGc01K9tj8X/AIv/APBNn43fC/xBqPhzRvFXhzx3e6RqD293oapNaX5cHG1PMiCN90/PuABznHb5Z8WfCD4m/DK5jsPiF4J1rwjNcsRANQeKVHI5+V43ZTnGQM5IB/C63LHR7msLt3R0Hwm8ZXPhDxEhs9Shgy2Zl25w4ORkdh1/AH3x+g/xL8NaF+0z8LNN1XSXsofih4LilRrZo1i/tO2258qNj1k7gfxHPRsZw5Iyad9g0U9T8nL/AE+/0zVL3Sb7T7vT7nT7jy72K6gPyn2PH+fxx03gr4eeNfiT4lsvCHgfw/qHiTU7uRPtFrYwMfKQnAMj4woJGMdePxCs5SQ4t7dT9Bm8PftM/wDBPyx0TWvDsmleHL3XN8v9o2Efmm1lkXEm0M2HGJArHaQS44Ktk/EHxP8Ain45+NXiJ/FPxD8QPrmsNcOXuGjMbAueduOhP4fh24Y006t+zuaRfMjkmMSsH3BAABvZsDj1r1/4BfBHxd8ePijofgbwnokmqXU9xG+o3bx/uLG2zzLIe5wDhc5Y+mCy89Zx5GwP6xPg/wDsH/s9+EPBWnaJrfhjUNU8QwoM6u+uXFsEkwAS8cMgSRerBWDDkj69P4j/AGFPgLq+iTafo0eu6Rq0hK2OoLclhv55JBBUZxwAcenr5FSoo6dTamtLn4z/AB1+F/j74EeModD1m9e70hrgrpOoxqP3i7vusemQB9D16EY+p/hfqGn3PhmASafb3DCNdzXCc7j/ADGD/nvL+LTYuWup197fG3iklsraJcDgQRgDPoDXmTfEHxHp2s3cR0e8ktJo1S1ulUEhsfNwe3Hpx6nnGsVzLQzUEkZev+Odda2kjuQXbblTKo64z/h/9bJFfCHxU8b6mt3JZXdp8k4YmefBH4cf5z9aNVKwONtjov2axLceITIoVYheIp+XGSRn+or9zfh/ZrPZW8OCjxom84z2/wDrGvKzmV6C9f0PRwGkj146EwAZVcqwz8y1P/wjjqhOULsASMgn8B+FfJSi+Y9+Em46FYeHBKWOD0zxx/ntUaeGWYlANrA8kjr9P0qGkOT1sW4/DDEgxnci4Jfp/nvVv+wXYKIAxC/eUHt6/rXPPm1JTaVjnLrRhG5dwdwcdAef5+tc1eIUnCKhPPPHSp1bNdjT07RJ7slYypfZuVS2Dj8fwro7bwneOhnKbkRhuI7e38q3jzchk9ZFyXw4SoIYj5RgFazl8PwKWDTKhA+VivOa2p80bkpWI59Ag2rIW3ruA+UAHPvWBc6XbO+/zGGxcEMcDApyvbUIvuefeJ/C9xKiXGnnzV3fvUzj/J/z6VydrpU6xvGWDOw+4G4FVGTVmaWtA+Gv2lbeL7dbo0ab7NWVX4JPPQH9f85r5ktIkcjcr5zwd2P89K+twlS+FR8ziElUbRxvxNsZLfw9eOQGT7O43Iw6Y5/z6V9lfsJ+LNP1TRIPDNydkvkGKN3U8jtj64H+c11StyNn6v4Fyp0fESjzfaTR9h+MPDN9CHvoFae0kfAaMZ28/wD1+tfPPia/fTsSXT/Z4wfvFSMe5/z/APW48RUR/oxKnyo8ovr6S8mDruaLcQnGK56W62+Y+Sdg6g9CPWvKnWjHZGfK3qghWaZxJG+Sw+U4yR+tbFnpF5dyKSGSHP8ArCOOK5p1b7rQqEOY6prWK1iDM6fKMMSOKyGv/NYxwsG3nBGOlYqV210NIq6Rfg4Klj/Eeccfl+FdDYwSXLqEXf04IyBVLRmsY6GJ4yms7TSrxbgbWjUfNnOMAivz88feP4NMS4sbCQ7nY7mQ/N6V62BXunwPGmLWCw39eZ8zXeoTXLyu7SF3bO5iSee9URI7k7SSGbH3ByfSu+prA/n/ADDF+0bZ9XfspXFtYeOE1C5gZ7iIPHBNu+6HUrx+dfqP8QPhho/xX8NDS5BZM+A6NcO0ecYKkMoJVgTkH1HryeKtKUbJM+DxPEn9l11Pdr+uzPhDxf8AAfWPB3nTT6xLfWlqMQpH8+CvUE7RkcnoB178V4J4V8QfaPEP2NwEMdx8u3J4z349v89pVdrc93B8af2nHl/r/wBJR+hPw4s98Vo7BX3bfvDjirX7R3weHjn4f3stpbjzrW1LRDbnLAHkf5/xPzf9sLDZrFS2v/XQrMo/WsK2fz2a9o154b1e70XU0NveWk7KY5ON2M4I9en+e2TkqRzjk4Ga/WuaNWknHZn85ZpB08XOL7itz/q/vZ+bioHydwYkN/DxilKKUTySr93GSd3O0Y/nUeACQAATgYzWcU27ETdtBpBXg9Ac8UockNuPAPf/AOtXSZ31DnJz/FSqyjAbluMYFVJWEB+bnJyMcdaljYEgspIB5GOtS1o7AL8pbqQmeKcnDjcd2T2HSo5L6gXIY9zDOQEI79avJAvruJbGPas3FrVgW45AnykAKPvDHSrYlIIxh8j+EdKS3sBNuY8Anr6VIgYA5zt9M80rATIituySAOcZ681KoxgdMNgHPrRa+gCLklhj5g3Hy9alaTAHyHnoQcYrLl5bgPXeoODk9Qanj3dM8r97dU2ZUXys0IkZgTgnH3d3SrKjcoVWHcn3rn8jWMrlu3ZoJ0uFcoyH5jnqK+nvg98bdU8G39tDLPLJp0sgW4jkYNgev5f59PF4kyunmeWyg10/rqj6fhjNamW5jGS2v/XRn6p+CvFOmeNdOgvNMuonZxl7dfvAn9T0/wA9a6+X5cbdpPQla/kLMsDUyzHSpSVrP+u5/V2BxdPMcJGrHqv67CpIUB4wO5JyDT1bcS2TuXHyk+lYR5uhqyzAHy5B5J5yv6VqI+cBCeD37+1K10LZk7KyLkbuTzxUIJ4Utjk9/u0L3dSr30Gr8rDeRjv9KvMdgT+63r/n2pA1uVBjO3GMA/NmnndGrHDFsZX5a1prqSZN2pkHPyqe3esG72g4Bwdv8NdEY3AxZV2kk8dOehqnnB+YHG7G4dv84pWvNId7lhPlwMEkcjC9PrUyjzACSFYNj5l9PalKNgTJ0G4nOVweOMd+tXIkDbQPXnntWq7gXY2JbnPydf4QKuKAeADx3zSSuLcR5MDBHPQADAJxVGV0wdx7YbnkD/HrWyggumZM7Lzt3DB9eKou6gEoQSOvHA7Ve2hLlZXHRy7ipAywPYcEf5FWFbORjJXqtaRinZmVojTGw5zgk4GTVqCBVb5hwR3PvW9K7lc55djoLC1Em3ahZT7j5fU1Ld2yQj7oL49eh+n0ruw8PeTR5GOxEYJnlHjXVU0u1d7ttkWwjB75zyPSvz3+JXieKLUZJtPkiuVmyR5Z3j6f54r9h4Sw06VNNq2/5n4/xFi4VsU7a/8ADHzXqkt1fu1xIGhZWz5JHGPpVEROquzjkp8oz1r9AgtT4l6sfzsHDNkHG31qs126OIkLAnkkHGP84rRJIl6blUXDuclgHLfdzg49aTz1UsN6/wCrAPPFacplKT5io0v2heGKbWO7BxmqrStFtKsW2uTuU8YqdCXJtEa3Ts7FmPy9vxq7DIJExISFLED5sGqjG4czRKflHJLYPAkOQfY0xHKgbTjLHbgdP/r0rX2BSaZMzFgMAlvU/wCfarUG0bck8Z5zUhzyLCypGTuJ498ULcgkkA4z8oY07NlqV1cVrnIBLkFT/eqTzy+0Eng+mBRZhzIZ5mxvMAJ6Dg1cSUrhijbuvYZq1DuNSui2sjMS7OM4HG3Hete0lEQGHC88gnrmm4pWKu0dHbXcIxuJLYGQB0/zmteO5ZEkG0P5mBGxHAz7/hUJXL9oyndSh0GC4bJO4nr/AJxWbHE7SfLluB91f8+lVBXM3JPUz5IVEjAbd38QI6c96rSqioEWMggHLMeauKsYzld2Rz95ZRXf3EBwcllPAxXM3ukbtrGMqcY6j5vWmKxg3dsbdWLrswSUOOBj/IrlZpBM5CHbtf04/H9aCb7+Rn3FvcMS+DIxAAG33rJkHlI7hGJjB84BgcAf1oMpKxHHYzbElG8iQktk8f8A1q7/AEK3gKKGQncdrYXuOv8AI0BG99D2DS9OUeWE6Ljt39P517V4ds4oLVBE6ylwTPGpw2M1yz+E76C5pHcQMUVlCui98HrVuC8Csy5ZHBOeOn+cCvExVWM/dR9LhYqOnU3bHUSHZSScKBvB4rtNMvkdy4f/AFTgAJnkf4183iqfNFo97D1HFpnoOl3RI3k7NwGFcD5fcn3roo3AUHCyYJPyg5Y+lfI5hQktbH1GDqrlLcFwpLoQWdcYDHNWmlAQkEMc9x0FeDKk+a3U95VLLUrq0ZJ4LggD73X6VXnwcfuyOPl4rJx5bG6kmjJlfAePblkORlc5z6flVXY5kAwyjOMMOaKNle5OrasTxjbJuZlAwOo4zVeSMb25BGMrg9TUu0tUWtJFM4RiS21fXPfvTZ5MopH3kOTzjisl7stDe5mzo2CVyx54/wAazmJRjx6Z46VrBXujSLSQgjJJJ3HPTb2FaEMWcE4GCOe2a5pWvp0LL8ZaMkbWJzgAH/PtVtdxBb+I45x09P5VL0Q9h0SDgsclewPSnsyhimM4X7pPrQPRPQjkbPcfKf4l9fWow+AcqRgdSOvP/wCqkGyKErZdtpPA6AcUpkBTCqc5Ofl61orKFyxI+Mhj8vrjtV2KTbnAfGTzituZxg+5naws3+rLKSOO5/lWcWcMcFs9hjmlHWTXSwbETOyFsnnuCOv+c1CZFZTuB4Pc9/auiK0ZnUXNoijJyQNxPPQdqAXXAA/HFW7XRkzk/FUhOnzxjG7AwAa+EPFrh9WkRh88Dn58dSfSvp8j0lFnyGefw2jHgjy6ZHy8DcRwf84rs9ItUMkbHIRHBXnqRivs5SaV10Pg/Z8zPprwtpSSmKZWeMkDAya+gtCsfLWNy48wHjIrw8dNqR30YKx6LbSQxJGUdTMTh129DWjJdphTtCOq4YAenTj8q8Srq7nUoxsQy3skjBYSyvn+Enj8qtDWtdieONHmC5+fpg49D2/z+HPeF0csqXu3W5sW3i6+ZBZ3QlYKRubPUdq7nSvH+saY/wDoGpX9rEnOyG7Khh9PzrJSfPcynhk4XPaNC/aL1nS0i+1zSsowoKyb2zXqtp+1XeRWoZLiV1GOcben9aX2Thlg227bmjaftRJNKlw07yTeYA9uxKtivc/Cf7RGgaoIbDUJooYZlz5ixfMPqPzq/aRjoc88LJaHrlp408IyLuh1hbpjgjjb+mfWtVNa0O+jZ4b+1GD0aYLn261qlzHO6SiLE8MrHFxG6MPvIe1XreHIdwuUyed1DVrjcdbovQxpvCIxR0ORlvT/APVV+W3mXazn744IFO8UK1kiHyvLViBwe49aiWLzEf5vkBGR3NGzRnKzTKE+GifDAADGMdKyNioEkj3NubBUN3xRaxnFXdhkA3yqSSAOoUdK0ZggBVA3mEcAk0kruwiJRuVQ5ClOwHFX0ddioB8249utG7AmV2VgCp7YGOtSbd23BPUHg0m7OxpGHMXFQqi7jnJ4OabHBJvdmOVyCi45HbJ/Gj4SlBClcKOAvJ6imO7Ko8sZb0BpicLPQoLJncsoIK5AHrT7UI0h38sVwFx1pbEcrTszQ8hd4CDap7EdMd6sLEFKhXBHGBjAoEEj7QDg5zjinNcrEgbJIYfNk8YoW9hCxmNhkNgtyqseRUg2FeTjBHOfzpOSYEZfHKDndgD2rXt4UuLQqWMbKfmKgtnms/ID8svkAD4CQ9H+YYGO5/GmR5uGADjOe64+lKV1ofYt6lmBz+82rnbjjGM81t2K8MO+0Y4xg/SiMuXYUo31MzUp4VLgxncV4B7e9QWxUxnzAxY+o5/zn+tF0XZvQyJ96uwLKV3EYUYNM2rAnmkYVl5GM4p7qw4xvudFp1xMNjB9oxx6/U1PfTOHG4FgAcSjHP8AnFKOjHKmktClHNLK2FHzI43BR1FWbm2aVPkP3ehx0rXmjsZ8tiS2jEKBCfm7nPer7FTGCEJZG+8TzRGSuPksZMkyrJ5kgMj5BKkdRWNcJksdpCAA4Lf41MqiTSHBW1KcezCuByeDWpbzwSEqoUMn3cCrbujVroadnBHPK+WRWCj7vWrjKqdsnJ7EZ9Kwk7aDEEe6MiYDJPQVKsYYbxnaDjr37/yqU/dDYlVo2cvKpVR0xVaUopG0blU/e7GplU5ZOwA2wLhR8xHGRVC+eNE/dKsnGSzDp/n+lLmuyXFM5XcnnsByznqoq0m/owLDnI280KTvYmVPsD+WAcKQWPygHoaAElhdGAT3I/lVylyozsQM32dFYAYzjpVaRi/7wk7euMfzpOaWxpGGmpgSzLEzsEOHPf1q1aTJKxEjEqvAUjFVzJ3NVojY2r8p27yGB4HA9CfUVVdYkKy7MNuOTjrUuVjFxbYxSjb2RBnuCMZqzaQRBym1vlA74/z3pczTFys1jGp2hVIX3OT9KniSMOFO4bj/AAnGDS57DgrMuMvmbyxBw2c45/zxWe1tgyEYyv3to7U+d3sXOKJETbGScoWIO0DmpI5xFtZcHaTy5z+NCnbQlQsK10JXcEjaw+XaOlNKKyjC4+YktngVDdnqRa5nTYLhJQ23I5UdOapzrh1PXg4FUppKwkmy5b7JFHB4GMBulUX3RuwRCMHjtT9pYaVzXiZWVeAXXHO3niuy8Laal7dKrjBEifNs7E10UmnZeZhJWdz6v8JeF9PhEVykbOACrNt49+/tXsun2Ys8y7Qm5TsfcckCv1/hqhKhglLul+R+eZ3XVXFNdEX9/wAob5gyNnco6n+tSBml+bkMTnB6hq+pjbmPmG73FbIJVSMkY+Y9Kzpdw3AjsRlB0Pqfwq7OzBaFKUjMZLcK/wA4xyB/n86UwqpDF8pkELuPXv8AzrphHoTJJkIUCVDjkPnaOtQtktuG1lDnIA/X9ab3HFJCvukwmCAD1Axx0z+lMWIYJ3jG7PmEHA5//X0o5XsZVbXJ1/ulWUhuMnA/EVXZhvMbDv8ALz0Pv7VpHTQlAyMGI6A8AFsc011LZ2gqyAdD1PpVPVWOjRIQF2GNqjJP3hk8duKYGwGRj8m7CkHvn/PFCuiXK0iJstkKeVHzKF5+tOXDKMkl93OR0AFZSabGN3FyWYYXIC56D3pi43g56EZBPb2/xqRtWE4BCguNpycGo3+UbSQhclSSvQ4qnqrgLtcbThhyMZ7GpFZyCmzCh8HjkAHmpFsR5KFicKykEKvG7mq23ajONgYgj5j79RWDbuAgjkCeY+CdxAG3sKaVJwudu89+cA1Lk9gLBKomzIZx32/59KhUYxuOeCSo9KrbUb1LAiCqu4PvBB+U9adhCH5wUPIyf0FSBKGSKFjIAsY5J6kdKfuDRxlUZecrnBz9acdwHYwpO1l69e59vSpYl8zIYKNuCuBj86b2GloyZo9qFh82Cemef8KsRAsm/bvHoozRzC2LyocIIRnJA3quRuHbt+VV57gpGwY7HXOfmwD+H5VOiB2OL1nV4GypdUeMELIf14/A183/ABP1zbp10Y3+SCJz5kbYzwSST2pscb2PxN+M9knifXg015LtglLGOA/KWByOf+A/54ryjxZ43TwfoElq0zW8TZbfuw3Tt7f54rGOjudsdj8s/iV40uPFWtPcR38z2okZTDu+XIOOf8//AFvNAmzGB6n7nWutPlGe2fCO9mttds2CO8jSABU4OOOK/Ujw7r11qOkpb6tBHOjxDak0W7AxgA5/z196JOyA+cvjx4Q0o6JNrGl2NnY6jbDzIpYlKtgfe6eg/l1zW/8ABS8u9c+H8d1LIs1zGxEqADeADwfof5j6UqlnEDs7L7ZayPEz4kUkhtuBknvXY6JqrR3UdtfIXRzzISBn2FZW7gdzeSxSWElsII1iVsglRuAyDjNeN6uj6lfwwWStD9lkJIzjPH8uPWh2YHU6bFOLdRP8zx5+Zkx+Y/KppJUhcs7YCkd+5rOK1swPMvE7Sao/QC3t3GH24zg//WrxvxdzptzDKu1UJ+Zxwcdh+VUoqI/U5P4d+GtO1l5o4obZpRIGcyN87YwMjH4/l2r6c07TLXRoWguLVEcrtjwm3HcfpVRTQbFyM/ZldmjAyPl45U+tcjqGhxF5ZlcLJcMDI478Vny2ZcZW3MqPRLVrhYZZAo7v1I+ua5XxTBOltPZwTh0iJHmrwSMdx+da2DnPFbKLyywcgP5h/eY6jPU1oGYW4BZhhWOTjrTsU6ltilceLU0/bHDP5zuMeWG6Aevp0NZ9v8QpzdeW9seOE/f9D06H6EUnsYndW3xEnshCz28Q3SY6+3XH517R4U8VR67bIZIZTI5wCTnnP+fzqFFIDclgdXJL8nhdpPSqefNkEaoykEfMoyWI/r/+utbWYG2pVYB50oTavzO7Yx9c1SvdAu75PMgUvFgMNqHp6/rU3WoGRa+F9U1K5gsDb3kKFsCaTT3baOoHb+dWpvhdqdnHdHUra11eyklzCkGnOkgU54IOefcdMH1rKe+oEOnfs4a544nFh4Z8F6nA07BTdQ2JQZJGcdx0/wA4r7e/Z5/4JReNm16y17xTNp39hysN1ob9jcLjnrgc59OenHTEXswP2R8Nfsl+FPCEWmWnhzSDappUWZ7l4fMknkPV5JDzj0UYAHQE8n9JPgh4Z0+w8OrJcLtl09dscATGZc988+vp+nOM5XRhVlY96WUtgDJTH8J5qVATjnPOSgHOPWs+W0mcxLwpGTyex70JtG7cD9VPNMB+doA5wpBHrUQGdxBO4DnA4oAkhyHUFSSrjvjmvOvjWob4cavcqu5lcAL6AY5/HIoBn5d/8E5h5XxO+KS3TzxbdZuI5GVsK8zTOcnnnC9PrX7NS7AoO35+Bhj1Pr/Ogc720KYIHJ4+b0oLYyMAZPr0oC90DLuGeQP7w/SkPXBzuoJcVs+hLhMDLEMOqkVNGwBJBwMgZJ607FWsads2WOdp54AGOa6azZQu7+43OBzTsnsQt2zXjOdoBwSerDrWvbM7OqrtAJxkn2qR21Pmb9oix0e/RTqVpHPEkJW4kZOnzH8scflX4+fEGx1jwl420rW/D9zpk2g29yzumrW2xmIBAVTkqeDkqcjhhzkEW9i9mcvq3xT8SmXU742ng9LvWYJIpJI7QtKgZeUhYtxnbye+Oc18O+NYdfl1B59UkVonZjHDECyjnkf59PylhzNI8RvdVkaO7FvZzOId25wOTg9vfrXGXfi5BshXStXNt/y2wiK7N6DL/wA6NgTscDfeKdU1DUL22stH1O2iscFf7TjVd3H8O1jn65/rVe21KS+WKS4URyFiJImTkdsDP4f1o2Nr30I7tZmKCFBljiJSgI3f1rmFgks3nheQZfJaMr07/wCfpQNvQTeyxJAiEpGTtwO3pULDzEY5OVOAcYXpT6C6AJLl/JSFlTyzzujzn171o/8ACQGJ0R0X94dqt6t/nP5Utdh2NZdSn4CtGyuQSRGP59u9b9verhUG0EcgMuWz6mmt9SdFe50mi+MLfTp0+1W0cmznzVTcrenH6e/516/q/jXwvJBY6jpotrfz4Qk8cQwvnDg/L/P9c9TUIpamUjJbxzZafbmSS5VoppQJcEfrjt/hXUyePNHsrGO/t9UiEoTGyKQA7sdP1rXYSvc+XfiL8Q9R1+Zpkv2ktYTKcxscHH97jtj1p/wlbXvElpBN5NxbxlwPMaMkN7cjrz/+o9EOO5+hPgH4XaTaQ22sJPDDrUuxnEqdV9AxPXGOOOPTAz33xR+OmmeDb59Ya9EGraXZCO2JVHJCgAjkFeeeOnuaqKvImLuj4kbxpP4lvbvxNPcyXMusXBnld5dzEsc8k/T9Py7PwUmna1dRpdWfnxW84d7xv+WRB7fmPyH4XOMuYFLmlsfWUllYypaRaHq7akrwhEs2ysi4GAoU9yQePUY9DV/wZ8JfF1xYa7PqGpyX67h/Yun/AGSNHiXktvfdyeAABjqfUClBNIipomed+G/DmveD9b8UXV3rd5J/aF0vmaNMMpEm3jGehPqOo46YA9BtpzIMlgxK/fK9frXPWh1/rQ9XDW5/uNCBgSV456g1YVEZJBIPMQxnjd17f1rxqtVRnZo+moYW8LHO3PhiwuyZUhMLbsMYmK4HqQDXq/gbT49Gggs4LgLbwj92OcKPQfjXiYyXtIM+jy6kqUkfV/hDxTDAsdu042E45kGB7177p8u/YwcttAKENkfWvnuVqVz6jmurHWQw+cFZJCQR8ygc/h+lSeIfsB8La3/aZgLC2KxiQDJPrzycAduPXrz10fdkcWJtytPc/m5/bd+IvgDw7e3mjw2cDak7Sn5VB4J6j9P8g5/HS91i4vbh7hVwkkh2IvOFz05/nX3+Dc1h1zbn5nmqSxjsRCWS4wXDFgwA56VoJLFCh/dEHnfuPQV0t3PLn8JlajdMyr5RVGXOwsuTn+tc7d35iQBSGbpvYZJ9aRiMt5NvJB56kH37/lWtBKrYBBUsxHJ7f5FIZf3bSFU9Twe+aFRShLNySfvd6BGHc3Cb3CH5UOCVHB/GsC7n2qSD64OO1AHKTXe4uued3c1muzswXcA7Nxx0+tAFjoQpc84GBWhC21TgyFgexz+GKAIbsysgbnGSDkdKx2GHO/oTkt7UAUG4YmJMDPzDFTQSPym07t3OQOB0pgbscYnUYKsUOSdvGfSppIULAyAuoIBIGKQzVsWZQOQwB7L2rdtpPnwo/i43CgRriMs6lRtIIP3eK6iwgEiKQVz/ABEpkL9aB9DQ8loXVQAFYjfuQH/PWte13RhRkLzxtGDmk9AirM6e0k3Jgsd3B68Ctu0uZYdyq3U9dnSsDbkSNSDzbkSLDIBOn3d4OP8AP5V63pDImnoki8tFjYDjd2p/ZE4pnN3iwWnnNCqAux8sEcDvXGSW7XLEbc4GW2x9a6ItSRlbU4Dxj4HmRF1BIBNDcIWBXgcDkfXivnG9+GVhqE13cFRbkAbgy9een9a1py5JWY2j578YeBbvQbndFua0d+OMEV5lKZY3dJw6Jn5fmx3rpcloSfYP7C/ivw14Q/aE8Ia/4mu4oNIt4rmOXzBkBpECK7DuoDPz25PavRf+CnEd9cfHm01JjFPpc/gmzuLG4tpPMhBlkO5lkHBU7Bgg9B1qqcrT9APzyt5YI5Y4ZZUjlcgbOWbJGegqVr6zHmL5ygxLk5/u9j9K2Tu0u4tgb96u4EYzwQeopMshBZsD1x1raLipWZlJWY/O7BwSMdBxV3RI3v8AWtM01SEN7frEruAQue/+f/1auUVIR+p/x1/ZD+FXww/Y+8P/ABw0K7uLnx7dX0f2rUX1m5nJttpM6yW7OYk6BcIoxgn6/lhbarbyBRFIw3v/AMtPlAJGec/09PyyptJMN0eu+Hfg58S/GmnXGp+FvDt1daVaIzXWpSxuqYHJ2fL8wHHTucdeK8nvFutMvJrS9idLi2kKybTkBhwT9OK3i4poNyrHeJLJgHBLc8cV7P8AD/4N698UJpo/DVrJdNYxhr4sR5SqRjByQByR/Lr00dregbH6JfAr44ftZ/CP4Xa58FfhbqXgZNJstOaGxS40Ca4voE8xnj4S6CPtZmwQi44z6N+bfjL4a/FXRb/Udd8Z6ZqepatrusXF5retLZyDzriRiXZ8geoGOwA4Fc6SjU1C90eZS3XlOyBikkYHmITgj8KgS+3kBZCcHnB7mq2eojWjuyu3nCggA9cfWs65SbUL7TEYs1nFeBrmHdlX9Mj25NEVfQaVz+r/APZc/wCCgPwu+An7A83gi18eaXp3iLSPhrPpl/4eXUBBeC+mtgTIEbB4lZvmXgbjk8qW/li1TW9R8VeKPFvi3UyI7vxZ4t1DU7oAZUNcTFsA9zjGT659647KTdilBvcrm4wQhAOw9c80B4yRuIKnGef0/WrirPQcbp2Ohn8Seboc+lW6R7tgVZ4jhkAP/wBb+fvXnkcpk3iTLo25XVznPY5/KnGPJU1RVRWM2707Tm8spbeSIgMeW23Ax2x071SaGZp7az06ykub+8uQkNvBDuMjHAB4HXkf5FRPTVdzSyZ/SZ/wSn/Ynh8L/DzWv2qvjpo0ttodhp27SdO1CxHlMqlXUtuzwFGcc9ecfdH6HweK/wBjz9u/wr8SPghcWekaXr+n6Zcnwbri2yLLDcxKzFI5FUMRhWYAdCrYO4FRMpc9W5L29D+RD49fDXVPgf8AGDxn8Mr+ZbhvDur3EdveFARLGJWCN6HKbDx68cYx337Nfwlufjr8SdH8GXOq3OgeHLO1kv8AxNrdjYedKlrHxsTkAM7Og56Dce2K7LpwegaHrP7bXwU+G37PnjTR/C/gPxXq3iganpUd1cRakV3WoKqcFQAVBBBAckkDJPQn4kZ3ZS44OPlHY/SkvhKegKWOGI5znb3NfdX/AAT18B2uvfHWC+njtri9sox9lFyA6qJMZOOnb15wRxmipK1IzsnKx9Bf8FZtb1rwT8RPBXw2uhqem2z+GVu9RiuUbbudpNsaEDkYLNnJ4Yj+E4/P/wDZy8FfEXxr8SvDL/CjwX4i8WzQ6gj32raVZObW2jUgOC3ALYLDaOSeAOuM/bWRMlbY/sz/AGWPjF8drzwJovwmnv4rH4iabKZJobsokksOxQm9jwCWSXJyQWOeC2B9vXfhL9riaFWVfDliGiBS41a7uCkmR/yzdQQee4496wm0pWI2MbT/AIc/toXJVW1Xw7f26tzGNdlVo19FYxnH61pXHwt/aidUa/N95jxn57bXJGiUjsOAaPaWDc+avib+xB8S/itqUl3qljpA1pwWvNZ+1tA4k6b3wjFmJ65BLHnk18A/HD/gkb8dfiF4f1Wwvvidp+v6JMWSPwnHov2lwFOUkWTdHJFIjFipQEgk+uDpHGQhFJ7q5paSZ8Bap/wTs1H4R2AsPjd8CNR8XaXp6bYPGfw5S6t9bxuyDPbhBkBQcnDDODxVvwH8NP2TNJurWDw18ZPHHwlvdPkW5m03xrpDXqyNGfmRoWVSRjgjcCeADXs0oqbaSvF62+6/4nJOVo6v5/12PqHxF/wTx/Yi/aU1C5+IcPxh0y+2kXNxp48QSadcQRls7pLLKvvBXhZBnPHcCqF3+1D/AME7P2APCOu+DfgzpukeMfiV4dvprbVpNXmT+0V1BCVdp5DH85BAXYuAhG35cEHz6s+f3Ydza39fkfg/+0l+1x8Rf2tvG954t8YtPpWhadMU0TQYFMUITcSDtzwBngevJ56fPYMdrEx2jCjO7Z90e/tURhyvXodEfdR7P8Ffgj8Qfj54u03wf4G0W7v7m7uUF5qUVi721lEWC+ZKyjHHYZBJHbBK/wBYv7If7Fngb9ljwTi1t31HxnqlvF/b3iO7k3yFwOVQjjHLZxxyAOAM+biaiimhpXPtJcIFAZWG7oB1/wA4rRsz5syEE/Kw4zXi1JXkbxVlY/L3/gorY2beFby+kh+0vZXEO3nlcvnOeoIGa+Bfh38Z9L0TRkhvY5Ylj2gArneAMA4/z7962hrALHocvxs0pit88Dx26kGHzflUkDuM+/Q/jVa9+OXheztDPqMM8TSNtAQ/KQfbHWtafuged698bPC0wZLfy/MuUPlqw3Y/E/jj/wDXXyr411ix8U3X2RlKRou1XDcnPcGqvZjR2/woguvAtyurabcyXe+aORreU5B2+gPGf/1dMY/STwZ+1jp1hDBc32nXE6o0cd/aRW7RMO2QcHt3x169zXlY+lKpBW6M6sNL2ctT168/bM0C6VbXRYVtgp4ecl2/3Tk/n/k1zR/a5ia8eWOHdNAf3sMEbfMfbHHT+VeG8JPsevGtG/kIn7Y8ryss0TiBD+8LQ8j8q3z+17p5igEEESM/8VzGwJ+n61MsM1G9ivawtYsx/tTW5K7ppEdznainB+g/yK3bP9qTTUMf2q7jiSV8OrNtPX/9dc9Shyq7RCqI7lf2jvB1zG8cgtGV0O1kbDKfbP0/z3426+NnhX7UzW9wMqPnWVwV/wA/59aw5I3NI1OaRDL+0RpVgiPazW8vzFflfJA/Cr6ftL2MJi3XqQK8nyLI+wE98ZP1ranTk9Q53FvQ6vT/AI/6NqflvPeQfuSA2JsAD1P/ANamX3xYtmmedLm1aPf8h88DI9MfhV8sYysOMjNn+JEEuJV1GJn2kyYmB2/hms//AIWpo9s+ya7inXH71Vky3X6/55pOKBySsjkNe+NWg72gEyp0Iw2M/WuE1D446RbRliuI2GPlXOc98/57+9CpXZftFY+RPij4isvFF2JY5GkVX3YJOBzXlEdqEUknjrycYFe7htKCR8/if4rON+IU6WuhXZaIb3tigEreox/n8K9R/Yp0fW5tQS8uI3062s7pltpgOWCsQueO4UcfTueO6/us/QfChVJccYZR3uvzP0Q1fxPr+hXLfZ74yWUigG3wCpyO+f8AP1B4ig1z4deJbc2fi63ksbh15vLKAN0PBZTgcY7da8uvLTU/0zrbpo5X/hXvwXnF61n47udIuMstkLjQGl3c9xkAD2B/wrnJPhn8PrILJfeJPt67fmktLcxR8f7Oc/zrzJSvK4U09kijc6b4G022KWCm5Y/6hgoCrj1P5/5Fcbq+t20b/ZrSCGKNEHCIPzrGcr6F8sUcRLeyXJJEgdTkYzwSKkh4LFQo+UduagSikdJp9tLOy4AKN/s13lnEmmwMxXJ2naxHerUtTSnFylY+Qfjl8SI7Kz1axRAjomAd3f5q/Mm41O51O5ee8c+ZI7ZOT0r2MG1GJ+HeKGK/2uMF0TE37QqnIVhy2ajupdqkjIZUGMHFdrdz8NxlXlg2fef7KPhxZvL1S7ttyNEX8zbj5j93mv0ZttaSwCQwAqrkDaDk5x0rhxMuh+OcRYjmxdkeP/Fi8muNLuZd7RsgPmLn72R3/P8AWvzR0SKGLx/cogIcuTtUdMmuLn5bs7uGqklXufpn8L/ltbQqzEPsBBHT/OK+vHtIdQ8Oi327vMiZXLAFSBx/Uj/PP5fxBiXh8a5Loz9aoR9pSSPxO/bW/Zxkj1ZfFmjWipEgZpTAp59R+H+exr8x7mGaymNvcxlJUOPnHWv3rhnMoZllVOUd0rfd8kfg3F+Ang8yfaX9dyt5+0A/dwTkE0hlBJO045wM8mvoGrqx8lHRsrMeDyQME5xmo+R3AOf4hUQSSJqCEgEgHkdzxTyyAD1Y9hVNmRGXwA4RjtPp17U7zCOCuM/dqooBFchgCQrY/SlXcrNwduRj1H+eKG76AXI9u7rx7VbhRASWwTkbfbHrTasBOCpbAGcDOVOM1PGWwRnOc/dHP1qJLSzAsIi5CkHoN57CrkMeD93pnr2rHZgXVVWx97JHY1Jt6pnpjHFD0QCH+H5jtx61LFk5IP4H2pAPOAV5I455/lRn0/hHPGDWU9wJwOm37oPpVmMpGSQSVB5/LvU2sBc87ew27ipxxnvT/mXZt5BOHGetZzVy4aMnWTGNxb5T8o3YqzHqMkTllHQHbkUtHCzOiEuWaZ9HfBf41an4Q1i2WaeVLQMFwGwuPT/P/wCr9ZvBnj/SvGelpfae8TF1Tz4d24qSP8f8+v8APfinkXsKv1mP9fj+h/RHhxnftsP9Xf8AWnp+p12CdxGSoPUD9KeQFKgkgfXFfj1OXun6jOKTLsORsVT0OSxPH41eiOANpHzOcEnpWkfdepi3ZlvPyMpHToTVZkwSAxBx371SgUndD0TlSoLhDzuGR+NXs4BAJDD++OlEopINigWb5lQsdnAK9j7/AJVKzhgq7c7k7mtIpKIGLdSAYIJPXK5zx7VhXR3DKBshu/Nbx2ImnexjTyDG1l2t6kdDWepkLqu0iPPznbTai2Tytbl1T05OFHI71KD8o2g5PqarqJPXQtRLl0BPDNgVeUAI4YEEA/NkdPSp8iua2xLCRlh1XA5A96vLIiA7m+YdAw4q4JqRGqI5XUYBAGc7iR/D6VQYqNxYE85DLxWiaB3joZMu07sMRg5PJ/Wqh5yeRtOck09xN6FqDbtyWX5c9ulXgm9TsGCPvcc1tGLWwpOyK6L+8dmB3KAc4rRt8vIiAdHX5j0Nd+GpXR5uIq8jOusRKkDRKqQ9Tvlb+orjvF/iTw94IhuL3xHetdXIUmOzs5wXY4456Dp/XsM+xgcPz11E+OzfG8tN/M/Ob4r/ABS1vxdNJbaXHJBYb32wqCCoPbnJ6cc1823UIXzN7OSOWZpCf/1V+0ZJSdDCpPqflOOn7Ss2c3dqzKVUFccB+g+lZUs5WOSPYSA5BwOVP+RX09LX0PCkrS1KrvKxQKMKV5z2/Cq7Rg/L8wTPzeprVrURXYbNx3gcc716DtVR2RSDIpxkcmiV0c6bTKwAO50bHJB7j/8AXTzImQI1zxkNu/i/GhaMdtBCirncUy3Dc46fyqTzo43Ch22852npx1/z6Vroh2utEOjkZyQwYKvK7h056mpecqeQqE5O3j0oSROxaVsopDcfTrT0bqQDwMnvijlQ7DWuADtxubHGRTEyu85PzdyMAUWsxEiMPutnBPFWVfOFz0bnA6VSdhkiOAxBViFP8R4q2J8g/Lu+UjhaQX0sSrIOoUg5AALd/WrsbgqN33snpQVGVjat5ogUH3cgBmY5H+etbcUq5VfnOxgThyMZ/wD1UrJD5rN3JjcRuMCNvlc4G7vmozMTgBAhx0GOaUUS3qZ8g2klVYsTxtPNRi0MwDBx5iNnCjHH0qhaIc1sEHzKUfHQr+prMu7FJtwBZSU44zn6flQI4XUNGuClwqnfsLMT5fQdu9cdcWDQSECMqB1G3qKCUmpBHaI4ZY8FONxxkrz1/wA+lc7fQeULhRC7RAEecDlSf8mgmdrnORX5zExb5RcbcAdPY9u1ekaHKm1WK8Njae2aB0007ntGjRrshUBgxILAnrXqGhstuUUnsdzcDB9/1/Kuaouh6OEhd3OxErRlvmBjwDwOlKk2Mswxknk4xXg15aHvUHyl+KdY1Ukqc9AAeTXXWOpqhjiDgMW+bnrxXjV4Jqx69GVj0HTNRd1jJK/eA3Hp9K7pLtIoo0ckckqS2SScf4V87jaXMz6HA1dL/wBblxLksIz8oTPOT/n2q+PMWON/4RknPcev8vWvnq9KXO0z3KdeLQBkAIKgjH9386ecMrBSOQMnH8q46sep2xZWm8uKMSFGLhichveq7N5j7ioGeF2HvWCtFtHQ3Z7lPfncGKqOSOOvbiiRCVXDBTnC8d6m4Ju9yjKhH8QAGTyeazzIBtVVZm9T2/ziocexsrNrQrytkFcBfm5JHaqTYBJGRj+8KmKaaRqttQiYglkBLemK04gdo3Arg/NxjiueVnsaxktiyHQbd2chuCB0q0pYD7wBx/CMEVPNoWOUEnAGCD1IpCduOD8p5OOv0oGRNk/MoLZOOBxmouMAHOCcknpinZagUpCF3ZBxk/NjGai8z5eBwrHOafN7o0/fAPkjcRjPcVdEvBIGQOwHSqlJyQvIkZyUJGCOvC1QYjYDu79QelUpcyEV5sFc8OeA2OKpEsGwGzz0rop35SKhASd75PXvjHP+RUnC+rYBIBOapW5jF2Rx3i1gunTyhstsOOOB9a+A/FN6r6xMNpG2T5iDX1WRK7SPjc+kpRdipZXcTFEJPyH9fevUfD0kTy2ocr9/O3GOR619lO8YHxkEuY+qPCECvCjoxHQ9f8+le3aUh2rg4xjDE8elfO4yWjPTpxvFI6gQTxmNVO1j97cuf89qt+VLxvKk9mzjNeJKT5jazsT2sE6Osm08Njr1xW/Eu0ZkX3xj3rnW9hcr2M2eRI5jlQQ5CjnHIqOOYrI+7cyjJ4bpmm5JJkyi9hDc4bIbDZxhh2/OnSXgSEnJXGMgnqaiTtqQqbvZhBqU5wQw3KRyTiuis9Xuov3kbSQuw/1kUhU/pVRlepYmVBVIu52Om+N9dsTEy3Mzxxt+8E8mSw+o6Guk/wCF4+I7FxHDJJBGh+WHO78M49cVS1lY5J4Fb2PXfB/7R3iSeUxTPapDCoBVjuYjr37V9HeHP2gWeDy7gxJhwMRvkY/GlpDR7nI8JJO/Q9Z0L42+GZQf7RhSRW/553Wwt+OK6SL4waFdzxxxvbxxKQDCJtwVc8cn+dbQmrL1OWVB/I7GDxVpOosW0+aPy3OdrTBsY7df8+tdPp8kF4rOsg85Fwyq2cj+nOKrrqcsoq7RSvrPyYHkwGhzgEcAH0+tYyIm1SuNvfI5z/kUuZXsY8jQgQDJVM5HzbT1/CnRpuGZAdwJxgdP88U9Eiow7gA7Ptx8qjA3ep9KspGyvvZhx0A6fjUylZ6D5Il9fKYdeTjGD3py8jbnZ6se9ZXcmXHRk/ysFC8KpO0MOPwoi+8N4Lkc4XjGD1rSNnoIeyq6CQHcz5yoPoapSkq20AbjyeMZqwuQlSSuAMfTtTUjQSKruC/8Izg0iJ+9JGhuIf5chenBz/ntU3T5E+9jgdaV7MyGMHfKhhjo3H61J5e2MxYO7jDEUpSsNK4wxbCcP/D9OaI8qjHg57HkmstgsPRw3ZlIOQTV+BpYyZY1ZsggqpzjmlN2jcEmz8ypbeGWNCzL87nlRwSOPTJqvJbIq70cps4Gec8f/XNWktf67H2K95jLOMhyMtvU/MPU1sBgCpVvmydwA6YrKo+WSSNOXuY9+c4Yr82SCT0/Kn2hSPAkXgD5VFS5+6U9PUo3OTMcJkdQQcVRkhc4AYncchM8GnB6WGrGzpsf71mZnXYPnLH+lQ3FtJAwCqQm4/LnrV83KBetI2iXcylRIMg57f0Nae9njC7vlfjA9PWiL0J5bkRPlspz06HHpVyaUja0RHzcEHv+dClqU1YwNQwGURyfPu5A7+tZkjtJHKFbYoA3ZFRJiUVaxmxkjO8MVHQelPjl2SLIoxlsEnvVJobkb1jKY3ZioYrj6Zz6VptPu3yltxTGdueKzlJsaaQSmeXDmYBv7oXII7VpQzlIwqgBwfSs72QWt6FaSZGLhnIwx5x19aqpKhJU52qSBzwap2sDi4oRZFcmRCSduFyPes2+kLL82AST0709BJrsY0Mf7wswGcHHOCBV/dMu5VBIx8vNCsir2KMiy/8ALQKFHJx2qzEv7sopPXOWHFSzJRSB1QgL1yTWTIZN2G4IIz2AxS5ktUaRt1Ma9ChPKC5fPDAU/Tpfn2AFzjkbeata7CZ0bxkIXZwNxwWI9P8A9VUJIGdx85K/wjHFQ5JMVrEKR7ZOHO5D0K9atQyA5UBkKNhsnj/PFO9gsbKAKSM8d945BqW2U4kbPzMeMe1ZOQWRZDCJQBxt6gjpVIStH5pjjbGRgsByaqE3uMnVy6qzEB05yD0/ziowuUZGUeaGyHzxjr+BqfaNiK53xkK4/iA+UDgVcO0PGqs20HJJ/n+VErv1J5dSW5iT5SEA3Eck1luu9yq/dHU571Pwkyh2LVnabVYtkK5A3A88cU67RInVQp2PncD1xT5uWRnYm06xa4lJCny1fGHbAIr3zwR4XYvHIpSGF9hZ9pbLDkDH5/SvZyil9Yx0IPX/AIY4sfN06Emuh9RaHpvkokcTERoo2uy7QT6n2rsolnmMm0YWFflkUcM2RwB3NfuWDoLD0owWyR+XYmpKrUbl1ZFLxJtC98MFPA4pAMNkKQrYBJf/ADzXp2sefyu9kNkYqAAC4B5wP88VnNJtZ2z87IFOB/nnitI72YWcZaldn35XIHGMuP096jDt90gtjI+7n61qTboxiMsRJxyxxtJph37mC4Zs8so4A/8A1inJpgo222FO6VAYiVPIGScA0SOjhVDHLDadrdMUN8y0Od+62hiy7iVX74Pyc/hnrTJY2kLkb1woPzfdBre3vGsF1HKdqHbhuhxjlffPpSH5kwCwxyNv3h7/AE4qJOxZCsokG3G5lxhlBx9KjEewkbjhsZwOafNoQ0uYdh+VQqNx6sBRG6EOY3Xbj5vm9Kx0NUkxdqNufJ+Vc8Hj3qu6IGA2n5uMF/1oG9CN5UUMFByDkqeaau47jhun8Q6f5FD0IiyzE0ZKK3Uk4GeD/nn8qfIHOzaMIc/Nipk+UNEUHGx3AD7to+8v1z+opwkcqAFywJADIDn/ADisdAIlKnKszBh9eBn0oZtuwZG7f8vOM/54px1eoX6EiqxBXOT6hOxpq7hnO0lSece9G1xuxZ2umwDOf4iRkAdjUi4UqQwCnlzt4/z1qRE7lHUBju3HjJ4/zxTBliQNw4xkHgn2qoq7GPjXocqSuf4fw/xqSMMZUVmO3eApx39KS1BFpd7bkIIKnjcvSr8cOFUsQhU8gjginazYE2EXeApweSC1c9qdw1vuXaGYHPK9v8mptYGzxbxfrMFvDPcGUIULBkZuh571+a3x7+MniKxtb/QNJlggsb8EXN7BjzhHn7o9A3cjGASARkmlO3KzoppWsfCi6rHfzyOzl2M3L7c7hnoB0/8A1d6+Kv2jfFcVrJNasp2xxspy3TPTgcf0pUupvsfAgcM8kmP4iduBXpXg34beIfG11b2+lWbTmf7hRS2fTpXQpKwH0R4W+B3jzwlqEWo39lbxRWY4KsWdsDpjGPTvX3d4CuXuPD9rcXunbZpYTkyKAwIOP6fqKiTbsBmeI9CsvEVvd2WoWJSKWIqm9MflxXyD4f8AEcXgLx5e+DIFlSNZ/wDRn2lQUwOB2Iwfy/GiV2rAe46xrN58kzwNHAwy1wygLj/OPz+tTaLDfXl1b3nnu0CshHy4DEe31/z6RsB7xbFDBmVeWHzNnAx7VwGtaalxfLLp0iwSo+M44PqKLWA1rZSkKK5UHGMAAA1Rv7bzY3AD+YAcFTUL4ncDyzUra7W5VFY+Ur7iGIBJ9q8j+I9te3doyRooCRknIwMj2rRWjoxs8y+F80+nahNeSNIfLPG04GPbP0/z2+tJb19aS3uLWaRl28qxycUJdGFi/wCbLc24geVI3jXBfb1PTP6/nWLqOpQadAz3UiyPBnOwdf8APNIR5NqXxC0BVuQl+kVxGhykmOMeteVS/EeDVX/s63dppHJ3S7sAD/OK05bgTRWs20TeW+1CS3GMirMVsZZY0YMu4gYPWr5UBst4Qsbpd7wlXC5Dog61w/iDwiulTrcQIXYnOdmP0qXFKIFjR7VZQIrmI+WQN7ZOMete1eF2S1KpZTRhMAeWqdD6fWsne2gHrei6TqOszxQRwTSCUj97swp/Hv8AT/I+s/Af7OOp+Imt5BZTWtwygI8sB2MMf5/SiWisB9beE/2MPCT6bNf+I9Q060uhIAjXB37mx2Gfb/PAr6A8O/sx+CbHTpLaSDT2haMxqpg3ORj/AFhYfdB7Bf8ADPM5KIHm15+y5pemarDc2LNOs54sUtsCNT+Hf/8AXxXQeH/2c7G+uvJdre2ZZWyLu0KqPcnJ7DsO1R7QD6T+H/wIv/Bk0M+qWltfaTvBjW2ZSmP4cAe2OT6+h4/Rv4VeGfDEdrBNPaQyi3bctsygAt2B9h7/AJHoYWmobHT6zBDbmVbW0SG3lXayBAxOff8AH/POZfAyxWtvJbqV2GfIRT93nv8ApWbbizln8J6REMAgAkZ9e1X4jlsZPyj0qk2zIe6ZdfmBK45UUoA5BJbA6A80xD8gjAJO3sB39Kj+QLnBJXk4OOfegByMqNGXIGXGCe31rgPjMpb4ba2kYO51GW25xgEnj8KCkfl5+wNJHF8VfH2kIjPPday1x9p3ZUM8ZIX8PLYH6/Wv2SuS/BJRnRB9xeD7/wD16CKran8ioBnAIYewP9aCBnnrzkCgew5QwywU8DjJpCw37cgfhxQO99AXJJUkA9Ac4/z0qddqhC3948g0Ck7QLUHDgRnJ3DGDXU2cnAzkH+6R+tBKejZuQlTj5S/GTz0rUhcqRtZlyBxjPSnsy4Hhnx20uXUNGkuLSMi5ksyroOjt64x3HP0r8r9N8U6VqJ1vwj478A2mszabcFbq2uJXiwckqQ2SCOBjjGR25AHt6Anr6HEXth8KNQutcisvg7b2S6Vbgm6g8QGYtxwyxkArg9wQORnPSvKNZ8F/DvWrAyjSo7G4mU+Tc3Fwd0Y9CnUZx06j+YJ2eh8v+Lvh/wCENItbxomiSbcdmx8Z59D+X5fj89XngDw04g1OW8lQlvltraXAI65bt+H+Ao0BFeD4f/b5bhLF4LiRADKv2pRgevJ56dqwtR+FKWtpM8k0aXKSDzDGyuVB+h9qGrFRdjP/AOEHSGKJBJI7v8onZAGY/n71lN8GvtS300muFntlBltYlHmYJ6k59/p79BQ1YpTtuYcfw7s1hkZNTYvE2HjdADjPUY/z9OKzdV8NRR6cY7c/PCS0rqP4cgZ47Z/yO7SKk9DkZoPsboiRgADqVHPb+tZMtgHC+YMI5POMH/61IpSdi6ls0KrEjFQAOGPJFWpbMFV3SyKrkBfmIHvnB5/z6VcUZzfQsW0fmQz8t0PlnP3j7Vi6fZ3rQG3Em+YSM5jxkknp/nNarZk2I7eW5czQ3DFVjI3B+M9eB+VZ89xqB8sQF/L87yx3B5Hb/wDX/ghHrXhb4Sp4g+zzOk6W7xlpIYm2oWxwSOvb/PFfVPhVdM8EeE5LSPSoGns1dj5gwZMdCfwAx/8AryWFblkXtW8a6zpmj2+pi5gsvOXKWVs/Kr7Z5x1+v4180alcR+N7+8vdXLzBJcRwXD5Dehx+B/Tv03pq1vUxlJo2LHSJ49OhXS7VUtIpRHjy/lCgAcenQV7N4c1GPwvbS299APNulVomEeAfQkD+ff8AMUwUepsS6zqN6LSbTzPBfi5VLNbcnezMQMADn/6w5r1Xwz8bfH3hYX3h/X7D+03uoVT+1Ej2yJyRlh689R9emRW0acle261JaV7PqRy6nc3d7JeXB3yXbZlbPIPXt34rcsdRYhVZgfmOxtoA+lc2Jh2PYwb99I20uDJjDHg/wnArSt53ZWVyOB3GM818ri42qH3GFa5fI0reTc5KnAQA8+h7VuWN40bFWcRx7gNh7fjXmYmLtY9vCpJs7/RvEMcUglBfdG2GBbpX0n4R+IUf2GFFdfN3BCJG5U9j75/SvFqQasj2acrK57pp+rhrUSmVVfZmV2cBR9ea/Of9tb9snw/8JNC1iyh1ON76G0ZUhilH+sAPAAPr6+55HJ6cvoSrV1HzOPGVYRg2+x/ML4s+I3i34qa7deMPFLCMX8pOn20RJVUJzg553c//AKs4HIxb97oqskQUfM5z3r9AjFQikuh+Z42qqtdyN6GPy9rkh2Y4B29MVmyz7TuBAdiO2eP8mqSuzzpO7sYd7eJv2ltu8fK27ArKjXc5Z3HGOWHSkQasboGUEjYDngc08yeQSSRnd2HQfj3oAvtODGGyR7DjPsKoXFyeEWTIyeQ3A46UDSuzKkdY9yknOemOnFc9eSOWKbvk/wB3PFAjnnTliQ27PBx0p4BO0FDtLEDgZoAmRcq2efTNXrdT8zMCoU+nXmgAnUMjjJwQQOOmP8/pWHNGFcLk84OA3SgCNiiIQqkYxzjJNJCPMcP905P6fSgDXhADbRnryVP6VZDB87zyMYwemPWgCaCUwkEj5N2c4rXtroPIApLMD8o/DpQB1ltIpRThmP8Adrdsbz7NKqMo2dVYjv3FA9jqV2zEMofbgZG2rCR46fNGDxx1NYt20COuxs2ZIO0ghh90Fv0rZaTaAGGBnr0pNWOi6siza3X2WXzCGClQHye1ei6ZqKSiOPcct3bGKSCysdjp+nDUZCu6IqiknzAABj1rz/xl5WlebNFMgjVyrm3YDp9O3NaRfKZTVmeeX/iK41DSrWyAbyVk2o2Ocf5H/wCqvL9TnuYLiaEFoDheMdM9/wDPtWrFayOI1m0ttVXyruFWRVIAKYx2zXleo/CvR7mTzoZNpUkkKma6Iy00IPU/gT+xL8W/i94gm1PwBq2naDptvcfZn1K9szdSk8bsIJFAIEinqeoz1wP1j0f/AIJcaX408O2Xw/8AjV8VruZbWwEVhqlhrlpaX5ZckRIpE22MtnOFOP4V9bpSUZ3fQLXK/g3xt/wS1/Y78Np4X1DT0+KvxD0GIWs0EZa8lldRg+ZcPbRZO5cExRqOD8vr+RPxx+Nfwg+Nvx68Q/Eq08CR+EvBr6ZbWGn6FBdAhYYmdgxAUfOTI+c8Y25yQ1OnGT3G7ao8W8XaZ8IDO0/hfU9digmBYQzbXiQnoqfLnH4n2ryO9gt0c+S0jIjfIXHOOxxzXRF8xnKLK0SjdsY/Njr2H+FOt5PsN7b6jCyrPZT+ZES33WA/z+dbPazWoKN1Zn7F/Cfx/wCCfj1+z9c/A/x94li8MXGs6fNb2niGTTHvI7R7uMRh3RCG+WRlbGAOMkrivX/Bv7Jn7Ef7G3h0fEb4/eM7n4i6rHLHHpcWq2H2bT5JAoZBDbFmLAhW7k45yQAKnoNxjsfKX7Rn/BSTSPGUB8G/ALwhpeg+EYo5ILQnQxZwbG+UnaMMTtHpj16k1+YF/fajqd7PeajLHPczPuZ4E2ICeuAc/wBfX6XS+IUVpqVoYGMqRxli7yBQMdWNfZ1h4vi+F3wcfTNDvvsfiTxP5jXs9pdMr4K4AbbjtnHTjPQddrLnsiOW580ab458WaVfR6vBrV4NSWQ/voJNrH0IyOG6c/y7fVng39r/AMRaZp32Lx1a6R4s08QhGk1XTvNuCvfLdSfrnvx2qKnfqacqifP3iCPSPi94+A8K2FrokmsXAAhjJjiQ9MgDv1478fWvsvxp/wAEp/2jdB8Bab4+8H28PjuxvbNZp7bQH33MG5cgeWRh1xj5g34dCSpJRsTy66H51+JPDXjX4eX9xoXj3QdX0bU4GP7q/sjC30+bH+e/p+lf7Dn7J+k+MvBnij4+fGCG4svAvhKKaSHTfN8s3CZAjDZHUusvGRgAZxwKL8sbscY+8fE/x68f6R44+IniCy8P6baab4dspEXTrCyXZFGqHA+UdW4XLdSwPU9PJEkKQ+XGxYdPU/n+FQ6cuRvqaRdixDMqkowOcg596t/aAAcoW5GO1EFYhR1P0Z/Ys+B/hD9orTNa+F81ppqaxqlo5+3uCJrWUcJJx823cVGRypx64PyH+0f+zt8R/wBl/wCKPiD4V/EPTp7XVNBKyQXk9vtW6s5MGKZSMKwII+ZePoQQMYS5qlrf1qOSujw2O0kuzGkaGQufl2L1/wA81+gv/BPXwh8HNF/aT8GeK/2h5NLs/hvpMkMt7Pq9wEhEqTowyTgYZQwz2O1udoB0mlGm7bgr2R+1/wDwVT/4KhfB7S/2fYf2b/2YTDBpGr6ALGxOifLAySwlTMsmAWBRm2lcghgc7csfxm/4J7eH/Gs2q6l4y0zWtduvEPh7R9RvItFtdWkj+1PJBJAYwobBYxzy4HrjGMDGCTjZ9B7HyR+0j4y1Dxj8b/iF4t8TWlzbefqcFtBBNDiWMrHvlLjOR88r8cYA56V+rH/BOL4Y22v+GPHN1pMay694q0phpN5bMMLDbxN8qHr8zAtkHnA9K6nZQSFF2uj8g/ih4lj1v4nfEG+8Qa2bp4PHOp29gmpyO99IsM7RBpY+XDsIwcY449ABjr4c8X3Ol3HiO38AePf+EZ08htT8Sv4OuE0+2izjzJZSu1UzjLHgZGccVpFJilJrQ+vP2af+Cdf7WP7Wdsb/AODfg7RtQ0VYY5Tr2r62sUXkysVVxGqsxGFY5xjjtnj+gn9iP/ghL8dfgp4st/iD8T/if4WS0fS/Jv8ATYtTdYof3scrSZNtGcjyym7LFVd8DLAjkrVIysk9UCT5rn6/ftgfsT/sNeLvD3gb40ftE6SPiNfeAfDRh1J/C3iGAWk7RuhVZUKBpWZ3OAZIxgDKkhcfnBo37eX7BPw/1Nvhn8DfhxoXgRZ4ZIdM1C/az2B0+UI/2eeUh1IyVk2sOQA+GA5OeRTVz8zP2wP2s/ib8AP2qfAGqQ3cmmeDfE+kWl94W8SadIRbX3mogmR+hI83zCR0wVbBPKf1ifsRftT6d+0l8BvDHiX+2rKDxVpdmsHiCw+3LvZlwoYg+4PYA9cAsM05u1hckT6fvJftE8VydVt38xFR1S45Tb/sg4PU9OetULnTtRb57fVYLmyJJE63wQsvoVJzu7ED+tT7TUXJExLuz1TyDHM2EtIiQr3KqEQnPc4GTk/j71S07TywQi8trdi5BLzYzyDww988VLd2HJE3f7HtNR3rNqugkwYE73d9ENik8ZLfwnvjvivh39un9nX4BfED4Sa7D4z8GeAvEd2mnyvperWek2s8iXYQ7RuCnnJ/A4OP71e0nFe67ByxjrY/kq8H+EfE/wANPGdr4d+F9xr0s8uoeReaRdtmyjtWZiZDkZUg4AVM7skdFyPSv2k/+CeF98cfDjfFXRNAtdF+Lq2pk1qxW2ZbfWEQHEvBx9p2og3HBkAGfmCmvWeKocicl7y9SIRbmfjJP8Jfi1H4puvCLeBb+SfT3CSyWSEOeAARARvK5BG5QV465BA/Q39mP/glj8U/jJc2XiD4iXK+BPBqXab7a8uC1xMqnocJhc9cckY6q2AvNLFUqcLr5G0Y30P6Qvg58AfhZ+zp4ZsvCfw/0XTIJIrdft2twIDLcSDCks2M5wvtxwMjJb2OW4ebmWSVgpJAaU9+/wCPNfP16nNI1hFx1JYZjtw7D0/CtyzkXOQNw6YUd643JMtppXPzR/4KHrLH4A1uWMBpSYisbjG75hx9efXn8a/KPwt4M1ubTEmu7XzVnhR7COOMhlTsWH0x+We9dMH7ojs4/Ct3fIIL7TriOGMofKMf8Y9Me4/yara54KfULP57F/Ngb907LjIGO3P+cV0QfQex85+I/AWqLL/o8WwJIWAycHtx/n+mOah0i7s3gSaOQys4DDJ4x05pynbQH5H138MPCsE+mwzToXmdyqoQSBx04r6c0LwjoksAhu9PjjZFx5ohByffPXpXHWu1Y6KOrZZg+HOhTTMVsrRotzLHKLMJg98AHrUI+F9jG0iwW0CxIfmkRdrEfh9K86SXM0dMZNDbb4caK0ypJYwLDuwz+XyR9KswfDLSld0Fqrojkxthsdc+vHb6VnUhaLNJOUWXG8B6KoWY2oMy5EZV269+M4//AFVBL4D8P3FrNHLZR+axO1lXB/Ag9elZRpxckO5Qm+H2jW9kiwKysDgN5jbv1P8AnFUbX4f2d9vU2cnm5y0m8nP1/wA/lUqMUy733OksfAdlp6hE09sMcu4Xvjsa308F6cWhlvLKCeKI/ug6cg+x7dB+VK0bqxXOzetfCugzR+a1gUZJMKsi8HHQgfUA1l6r4M0Z7iG6cHbGD+63YA6f4VEoe/YOZ31K0nhHRIkDpCPJcjLxzH5jjoff/wCtVhPCXhqC2mkSyhLzIFKMWLtn3zn0+mKvlcm0g9pYw38LaNGNi2kcGzO1ACwUHrgntXHeI/DFulo5RIygBKsFwenb9KnljzGlz5e12Ca21F4kw0e/pjoKRVygJBB/u9TXfTbjE8vEaSZ518UJPN0hkDLE6QYQ7e+OPxr9BP2N9Csp/BNtKhHnWkTSXFvGmfMJ+8ck+oPrz+t15ONPQ/afo9YOniPEBSl9mLfzPYfFVkFW4YJ8jy/IrLn14HvxXjl/blmDJkc/MAMf5/8ArV5eIabP9CJvmsed6xeNbK0aN8wfPB5ArlrnWbyO3EQlmMYJ+Unn6ZrmdjSNtVbYq/2tdRxmJZ3SIAfKzZH4VCss5lLyucHjnr+P6Vg9S7XLUG0uFjGPmPbHNdhpujPMyl1YbyNvy/5/yaluzsS7R1Z3a2qaUirKyo2wEZ6ke1cX4i1qby3SCV0jRW3MD8uB3xVWuzSnJ04uTPzA+L2sz6heaitxLK8pnyC2R618/wAaBnJbggDt1+lerhb8mp/NXiPX9rnD8rj5WRQww2e/zdPSmxJvcoer8cn1rt5tGj8izGV6TP18/Zf8HNeeGYJIY2URqFEYTA5GAf519g2ngi3tMS3UhV4sYDe46/5/wrhryXMkfhud1L4+Vu588/HPTFt7G4NsWEDRk7gepHrivzR8N7B4+uTJ87SDAGOeCO9efUm43R9BwxJqq7H6WfDuLYtoWO9HZN8KjnHr/OvriC5hj06N4QVVAQkbHrjtjp1Jr8g4pq2xDsfseBi+RJnhfxQsYNe06e0vIFmilgkADLwDjg1+UHxa/ZL1XWo31zw0se0yv5ltAPmUjsO/cf5xX2Hh3n0sHJUpfC/67HyHGuVfXMO5rRr+u58A+J/BHiTwfdXFnrOmXlt5EpDzSQkK35//AKv6csJBIAUYbjx0r+goyjOCaPwhxlGo0yGRmUHDZYD5vlphfdkHOBjv396zp6EVBNpBwxOAeuaarL83Bwpx1/nWhmOzuBVD1HRT3pGGQcHDADHHFNuwEqjG37oBPPFSgb2VQDnIoiwJ844w33sZ96vxdBkNtUEk4p308wNCCMbc4PsGOTU0CLyoZecc45H4/nWdTWIFmOJgWOQMf3hU6rtB/hJAxkVCVpATx53AcEY9KlCjJG08cDnvSYCqequDgkAHHepRgZAXcQRUgKXztBI+UnBUYoAySOdv0qJoB8asFPUY65qywCoAM/P07VEmlp1AmVgoUAZG/nBIP51bijYkEqyk9wKkfNykzhFR8AsQnI6Yqs4yAdw4z0rFo2jJsfa3JikDgsNhB69/evr79n74xXPh7VINOuJ0+zTyosm8ZHX/AOvXzvFGXQzTJ5032f8AW6PseE81ll2aQmv6/Bn65aRfWutadBfWbRJFLCDsU52mrawLI4Ulmb2OP896/kKrhpYPEypS3R/U1OusTQUl1RYgJ3nksOnC1fjBO0AZJJAwO9EIpyszK99S3t4zjhfvdKrvJglcg9jx1rdqysZuWtkSxsgC85xnODipskqdoP3uuajfQvqVmZBwud3QY7VATvAAPViFxT5JIuMoxZmXhA3YPzIo3jPOK5u5kRDgOD83PJyPw/GtY80h8ylLyMi5mQfNnhf4aZGUYpsYfORgbf0qkpPQm6T2JRIFyg+9x3PB/wAinh8dRjjqOw9zVq+z6E80VqjQiKkAhgxGAMMeTUpVucqQwbHJocZJrUqLi9kX4NgwTgsCQMHH51abD4BA3Zz16/SnFSiJu5Cw5ORhM8e/0qhNGjbgxZQvXNa8krA2Zc6Yzggr6gdaqBgCQMFdoyzHgc1oqckrMiTjbzHiQIp8zODkAAc4qx9pVJFGSF6MOma78PQctzz8RX9not0SfbItrMrZfH3TxirFvdySqAVjiweGU9h6/lX0GHwPLv8A1+J4GJxMpMravrFzFalLQSzzAcGMnjJ4/wD1e9fLHjXQL7UZ73V9Wu7m9uC2WSdwVTkcD8R+f0FfUZPg4KabR8RmteUlZvufOniDbaPLFBCqLyF2DAx7V41qjGKZjIB5hPRTwo96/SMFFRpo+JxNlI5a5ljd9oI7Yx61jiKS5zCyuHD/ADFeMDtXtU1bU8moTyRRwKIzIrsgGVA5H+cVVeUKkifL/wB89TngD06VskzPoYlxPubeCMcBgR0xWdcuCys4IKEcbsY49Pyq+XuYbEqsjqFkUpuPHNQ+YInZcZBHGB+po5UmC0TJSxYDDDa2RjHPHfmhioY8jK9Bt74qgZOHJUYYhjjgCn7sAEhg2eCT6e30FAeZNGzHliQuB91akX58nL5Vvurxn60DT1LCDOGJK8j7y1EQQ7cfKfagkkRcZ55PTnOKeAFzgFT3I+v86Bv4hu1yylRk7upXoKtLJtIBG1wcdcLQIsLngrkc53bsitG3PzAZ6coenPegDbh4AJUOvrjkGtOJt+wp97d2HWgDUjQAlSpB7nHvwP0NK8SqrMoHQ4+Xg0+XlAz2x5h2kBuCff6elJD8koyCMYO7jH+eKBlvy/NJZhgg88Y/z0pptNxJ3+w46fX8qQPRmJPabvMiVCxc4znrz0/SuQ1TRQuzk7vMAZeh6U9Wg2djlr/TngGERwrKAcP1/WuWutG1QQMQ6tEXb5STx9fzpC5U3ZnMz6PcMyjyS6hxukjGFBx/+qvTfDtnGqweav8AFhcHj8P1pS2Htoe1aREiGPAAYbMAH/PrXd2UeegJ2jkAfpXNNnoYZ2V7GtHd7VaKXccjjgdadDJINySF3Ax8+On+cV42IjE9ek7amnBMm0rIpc44Ge1aHn+dMqxk4iUEFRj8K8yrB81jupy0SZ3WlX3kRxsG8wg4YdcYrvbbUHkRE3Ft4xzyRn+teViaPuvQ9XC1ZdDetrvY6JKWJXnjg89K3I7vLK0jnj7q9M185iqSUtj2qNd2uSpfRlWCtvYAn5PTNSeehYAMd5AJXOOPavKrw9zyue1Qrc1mOkk3AFgu4sdpzxUSo4Zl2udx456E1wVIWuup6MXoUpv3cgAcA5HydxVcysd/Jyh4wAcGsoxa1LumyswbD4PU8Bj/AJ9KxzJiUo4O3POKqzc0aRkkJIMhvvdce571VZtucn7w9Kxvapc1jK2hYjjyi87efvsOD9K0ow2Qufl44K4/CsZL3EzaNrkq8EhlPynjjpVtW2r833QTz0z9Kz5Vq+pcfdHISHODjIGdw/lTZNxAIwVBIbA/nSs+pZC2PkyCN7kde9BBwpB5bpxSAy5XJdkwencCosYzyeeOB0+tFtAAfeBAz+OelW1YxbSQSPXHH5UbAIzFSFUHjJ/Oq0vQcnqeFWtaduVjKrMBzkc8Dce9V2bCn+I5IXjvW8Xy07mU9ytkNjOeD24pXl8tck8HpxRKUlKxz1NNGcR4zu0TR7gZG5lG0oPavzz8TPnVpyAI/wB+Rnd2+lfX5Am5WPjc72KELfKCW6Z5zXq/g+Z5HgUHhGHJPavscS4qmrHyNK6nqfXvgO62iN5SoTgKvrxXumnXZZwdmCOh6cdq+ZxraPWpHVRagXBZk3BMErjkD/IrQi1BJJQW2rtxu4yBXiyd7m6NSOWI5ZDtXORk8YqC4usOvzbEXgHp/Ks1oaclyVrmJjHtRZVBwc9qnWNXkVfK27yPw980S93dByIV4oYQwEfmYzyx6VXuUs9q7mCNn0JFc7JtJWKcECTykxH5l9O9asUEkZC4PH94e1F7yutio00XlaUKGz9zJXA4qrNA8hRmIBySeOoqtZSTFUpxcLEkH+jkvG+10IK5fAP61r2es6jb7zHczMXIPln+99foKqbu9jnlSvHQ3U8Xa9aFJY5XkCj5onl6Hp6Vow+PtbJPlzMjkAk5yBRzcpy1cMlHVHqfhP4qa3p92N082wJ95pP4ueK9hs/2iNb0+SNbqSQIykebE+dvucCnGTkedicE09Ed1Z/tTyXdtBZ3CEwRcZ8sr+vrz/nmuv0v466JeSqJbsIrqoc44FOVSKZwvCyieuaN8RfDGogGHU7ZscFfN5avQLS+06W1FxJcwhZW/dfvh1+mfetea6sjCVNpl6eJZYg8at5Ea581R1rMjuF2jDb1yQ5KkY/Osrk8rNSBGO3gkH7uR0NXBE4fa7qiE8OVp9w5WWWVYwVB3lQM8UBcoryKR5mOntTjqxMa0W1RtGF6jaec1muOQMHd1GaL22E24rQjkk2MBkMfYdPeqxw0okJz/dP+FJO6Id7eZfhbKHcMFm7dh6/59atxnaR8nyY555zTvqEIJq7LY+VgxXoeBgf57U4tt+YFmI55FHSw3TKkiEo37st6KaY0EtuElB+WTKkHB6VTi0g9mrmlbxoxbKbnQ87hj/ParSg7VHzlQ2dsf3unXr35rGdioRXMfluZG2NbCPc6n93kAYGP58D8qtQ7niUs3zHIOF7j/Iqpy5bs+tWkiS2jCRHemx93zN1z6VZtkiJYEtIpPBYnrWUpXNLMo6kxSOUuQfm5as6N2YABGIXA4Pap9S+XQlmjDAbFYn6AdKp7cP8AMh3HAAzx+Bq43voTyu5sW0QWIAsSdvG1O9NRncGFgZUDjnHf0pRCzRrIqyJsYbVVenp9PbioVjYbY0xtJIDsPShtO40mRTSBGKkkgfxY7UyNwEZju+bPUdB7U7aEx1KsltHIdwGWz+VVpEU5QgZcnjGc4pXux20uZUke1zuXaMdjmqwhZpmyCQOVXHWiw7e9Y0LUuW2g7huGVxXRIvzr1IbGR1yalxb0JWoql45RHkdQcZ5xV2OXerxKMZGPp61ldyd10DlZRkjyh3EkLx0/SoJox8gVCwUDKA9aV5dAHxu6KV8sKQv3cdKqXqpGjmUAuBnvxWt7BY5+GUSMHZjtVjyV71ewpXKqWGB361nfS3mBGySsQXP3R8o6ZqRpGEewLtJP3c/596cpW0Ha25SKAY3ZU4/iPBFVp5G2MIyTL2yajYlalSK0aXCADzMfeJz+FEFmYLgAlmdgeNtaRdosat1OgWJngZGBGOhUVSjjLyMCxCEgYJ5qJIGV5FdZDhflJP4e9OiBEjKoO6TnkZpdB2Ni3TOC3JU4GO31q/GhABJ+XJAfHFZ1G1HQluyJPKKKWLDb6k1kTSMZgFHzLnjOcUU5cyt0DcdEMOFHJU/fx09akkfZvZie244/Wpch2uUBKMO53b2bueK04YmlKMzbM8HNPmbkIuyDAYFiVYjJz933/nWc8ToxQcblBU4/WhyctBS2NO1GDDEWw0bHe231/wA/rV2azSTo3mr16c/59q1ehitzofDmly/aIWO9UaYiXI9q+qPDVpawQ2UaEAogB+Xkt6cf/qr7vgzBSqYxTa0R83xBiIxpuK3sewWECDydzgrgY2nHy9sk+2a22jRWH2cMNn3cfw5659e9fryV9D4CcryK7SGV1JyCx4bHU1EMM6w5I3vjDH1rfZHNIozEq7IWK7ThcE4J/wAeKoS7TuBO5hye31/rVw0nczfwkaqzMFLAF8DGMFcevtUZL7sJhs9WA6f5/StdkKyitQfjOVAwTzt4+tJ1BYsqccbe+KNmONnsQyOhJ+X5t2N2DgevShSzBmEZ+Y4+8Pzqox2T3MZKzsgBTCuMJsXgv2/KmtIXBwQTjOU4454/Stl8RcH7thU+XDBn4IyxXg80xywJUgZY/eHTaemRWcxsgaME7YiVZj8xC9qfuVDlQ5UqATnOMe/41PL1QSjeRHv/AHTnPCseo5FIu5ecdMHaF6UkitiTG7b8pBBPQc/lTGyGVWB3DBwo5qPhFJ6EUiqgXDLlid3GcU1di92zuxhW6DsazlINhCDwCwfBwrAdD/ninlXcMNzbl6/Njv8A55qnINiBGYvhg4fcRwucAdKimDLkjeAMFQR3rIWwiqwyXVgAP4jxz6VJjcyHK/L6DpTJjzJlsqTGGAKqD0I5qJt7Y78nDbeaLGhaXodwblANmcZx6VJI3A3AKifwqn+eaELYaPmYcYHYGlLEblKkt229qL2uBLApBDNu2d88fhVm3CsxYjkN9zGSe39aaVxrQmjiMTFs/eHBK5FXFB4JUucDcc8D0z+ZpN3aEQS3iRg7wUTJ7YzXj/iXxGgMkSSqVAPzZxjBP+c1StbUu1kfGnxU+IkVlbXdu07eZuIJzknHcYr8yfi9Lrmq6Zc3NrIx3y5znovfpiud7WOmlG0bnlGk2M8WmyXCSKGht5HDbe4B4x+B9f6V+Z/7QHiMS67JDIXkeSYlwDz8vX8MiqpK8jQ4X4Y/DbX/AB/qUC2VncNCz/vSsZb5ARgEV+n/AMK/hzP4CtV82zEFx5oEM3llTsA56/WtuWzA9y1NZbrS3keMuNpLbj/d7n+deGXnxJ0/QrO8T7RGklsrgu8n3Tn09aiS5QPlrxT+1NqjX0lrPNJcRRKVS4NyQdvuBXL+FPH2meLfEcF5PAh1ESf6Pcyplh65Of8A9dW1uh2PvyG10/XtDt4pLWAJbxDlU4b3P+eKs6TokdoqogCJHjagXgewrKGu/QDfuZ0jsm2zxZhA3KRzk+n5VxDFsPIpZWc4XcOnv/OrlqIopPdwTxebO5UyDYQAR9TnrkZrq5FDAZY5PIFJWUroDzy+tnF63G9ZmwSvTH09a8l+Ithfw6c8iwSeVkgsR2/z+VU1zaAfL2jeNrfRdan0qVFAEnz7xjnvj6V9GeHdcs7yEXVhdeWNuGLSYx+Xbmq5ddegHQHUpLmRYo7tMuBlVbOQevSsTxlGlvpqsIrlSsLEyv8AdOF7f/X/APr1cad9QPhvxTKG1J3iLhsnfz1/CofCn7jWbd+W+Ybo2HHB96qLjGIH1VeyxyabBcKuwSx4MSnDAjGRwKn0ixe5mgcIzMzDaoX+dFgPatI8O/acTOoCQBd4I4BpmteH7Wa2lzArq2VZsZ246fSpqe6gPEbyGCzuzauoXI7jGeehIr1jwN4ft5JYJZ2cpK4BRDyPrWa90D7z8AeAL7UFtJtP8mONNrQ5YAbgemM/p/iK/TDwjqFxN4U07TL5YvtWnw+U7Rk9Ac9v8n6k5xqSA6DUPDcni7R7rRXvJtLSYYjvYCQ4YdMEf/rH1rJ+F2n+OPCmrQeGNd1GfXtItlkEOoTxkMqZyoPJGefXH54HJL4mB9R2k8MCrNAnzodzu7ZORj29ajuNTguGIRFN8rDf5aBSQehOO/vUgSr4+h0wpp13eWX24IGWwknCS7M4BK5z1DDp2NfRXwi8fWt7PHZysbaXeP3YOVb1x+NPoKWiPfNZ3S2m9QSrMCrZ9O9QeC4sCbcCCLg7tw6c4/xrGcrs5Z7Hp9vgAbiuMnbzzxV1QQTtOMdsc/54pxdjIkBf5SSVVevHP1qU7ySSMggD7vStXowGDnhSe/QelGeQwGSvqPSkAMu8AMScvkDP8q434vRPL8K/EATPnJkgBf4VUjH60Az8ov2GbhbT41+O0WJhcjVB9lic5ypSQZPbGHJ/Cv2ZkwHdF6MSOnQUClrqQ7tqEjOB7cVIpVsgDO0A/eoKejGlwMg4JBPQUzd9QCfm4oETZBA2gfKOT2/GlIIwMbm9hQDuXLU4KEk8MPwrqLMOwG4jt24P+eKYJWOht1YYGeM9hWgBtyVxwozx1pBY5DxHfLYy2c13cR29jvbznuziLHfcT2A5+ma+Pvit4O8EN4iu5H0rQtQ+03D/AGLVtMdUd4W6AuvfAA79Mg45qZaIetrnl8X7MnwuMt9qdqdI0zUbm3Kvdt44m2gtx90y7fwA7D6V8I/F3wX/AMKz1TULOB/D+rWN28rWV+t6Hkzk8R/MewXuMYXGQwpx2B3Wh+bHxL1R7nVreZ0e7s5WeK+Fhd/6o8YJ/wBknIyORjP088Gn6+zSw+HrON7KBctc6negKrHqozyfp9KpaBe+hmS/2q7hL9fKlgkxm2kyD64I6/1rSttSdDh1fzFOAd3X60r3BsjF/eebJEqyKrY27uik9KptLNIzSLujkhU7WXuDxg1TaiGxSk0qaZTfS6oLVlOPJK/eHdjj+mf5Vxkusvot5cW2ZL2O+IjLqnb8uPw/lVWtp1Ho9Ce+0iC8shLbyRNcJJhoW4IU9Cfb/PpXKXmi3i7A2w7eyE0oq43PoSQadckF9pZwBhSa1IbWe4CRNZu5Vh+/UfdH0/z2rXqKXvFt7L+zHEmU8mMhvMkT5T6j/P8AhXM6lqq2d+bixgmlvrseXbWdnCWaQkcKo9f8mriuZiONtGudQvrqDUkksdR6S25kyYx2HHfg16z4T8Kx2Edm+qA3cJuAY9xx8nX+VOUOwtj6YtNS0eCCf+z3Ft5cAWMv74yAPz/+v3xvGPxQ8Iab4YeKQ3cV5DaZkZIw5mlA6jBGBwPTAPsSa5PdMuZ3ufMkvizVvHt3Bd6bNdWtlbA5SaIqH9OD9Pz469PU/BfhO9uZZJdWYwQSoPI8tcMVxyT39K6OW0rjaaR7lp+jpa2bnl7K3iO44xjn64qzea1barY29pBaqr2cpC3Djc7L6D24H+c1tGDk0ieZox/DmtQaJ4ostbkkilFlnbZzMNu4/wARHrwfb19K9vuPEWgeIZZr+ytXhu9mZnabeGY8kjIGOc/45FdVKk2k1sYuSe+xky6ijzHcAm3G3YNucf8A6qv2V1uxkrtDdfeuTE0rXPVwsuWSsb1veoGBWQfe53dPpWxDdo+4bj8uD8pr53E4W8tj6/C4mKgky+l4I0HzjlyMeuKvQXxBWItlieAT7d68yrg7rQ9vD4hRlc1ItSUIxQ8KcFge4rqNE1+4guEuN58qMD7xwM+v+favJq4GerR6UMUk7MyPjT+1NP8ADfwfqKyXiwXElkWALfMqYPQ54zn/ACDz/OX8YfHOvfG/xoPFXiCW+j8Pwzs2n2ks2BO+cl2GfoQD04J5xt9PJ8H7Jup6o8DO8bzU+RHFTNz5CoxhUkKsfRPb+VKi71I59PlHb1r3m7s+RnKyGz3XlAQ/OFUdQe9ZdzIiq22RSSMkg9KFoYpWOdlDTuBuKpE+4j1PNX9yxAMFI2gYyc7vp+VIklVi204OTjGeop5kT5sAkn7pzxxQBVlu2hRzgsMdD/KoUnLKrsF+9xhaB7FaWXcWA6oc5z+X8q5y+Jmcbf4WH3R/nvQBXdcKoKkENhuOtRSRNLsw20bvvA0CNZI4wFhYq/y56f596nVcZxtUew60AU5jKilsqVAOBtrLfDN05Lc9j+FADBbuc7AevXJPNMjRt+wklgfvYxQBupExMYJwxwAMdxTjA46ptIGc46/h60AEcO9gBu4Y5xW5ZxBCwZeR6j71AHQ2kpLoFHyk+g47Zrp4IiCjtjlsDNDFUVoG/bXJX92sbO+OqngfgT7frXRRpvwUHpuyM59hWco6lUjRVViAdVGT6j0qaR3JVmBO0/LjjH4flWbZuJPKxUKpG/2HQdqWw1V4W2u4Qqc5wRjH+TT3egHTSfEa1sLCRWnkEqxncVHb/IrybxB8RNM1LQrz7NcS/aosFPPUhcZ7/matfETNaHlOm/EFzI0JkiMiN+5D5HzYz6812Hi3VXaewuXKl7nTY3kAYZViuSPw/wA5rQyvpY5hZ47raqssZPYrkkY/+tU2ETADFl9AevuauMmtAOrtfiN488IaVcReBb220rVC4dLm4VgAeAT8pBzgev8AWvrj9h2x8eeK/FHjj4jfEvxR/wAJLF4btTdXNvJu2SXjqdigk5JHJBYk/JyeVA2SvYR+QXxju7XU/iZ48u9KtI7XTZ/GepSaeI0GBAZz5aqf7oUAAZ4GB9PKlt/IDIQGJY4JHr/n8K7NFG39dAtqSrvVgSw2gDHt/nimSklWAJVV6knJ+tKmuW4ECllPJY4PBx+VIy9AAxDDpjrXWo8q95bDZ1HgmfyPGmg3yeel1pV0HtRFIVOdpAGPqQe3IHpX70/8FBvg7bP+xj8Pfibey29/NB4dsre50+dRvjlZkSOUgn7xPlkeuMf3QMNYhJWR/PPY2EFmkMSR5uF583bwd3p/h2xVjy9zgcdxyK1tyvUSjbQmtw8MiurNlJNynuCK09Q1e81FkN1M8phjCxbz/KtHdTQmrO5ks24qBzgn7ophbaoyNyZP50qkbXuMltLi902dNQ0yY29/b82rngbx6+39K/TX9nT/AIKzftGfBSfTtD1W1s/FOhIohXTb6QsrqBgYO7rgZ59Oe9c0rsD9INc/bu/ZI+L2laVdfH/4OR2uvTRJ50F7pKxKsbANv8x0MeD1++T6gYzVX44ftbfsjeKvgHc/CD4N3Nn4E0+3tizWFvbQx2kxMWxRuiYgEfLgcIMHAzjNa6X2VwP52fEvhrStC1q8k07VV1SCaQlLhZc5TORxjj/63oBXLSPtLEEr6bhxxTcnyXAbHKSXJIZh6elbWmWsuoTx28OXeSTaqFSWLdh09acUnHzCx9Ofs2fEzVP2Zf2gPC2ta3f3Ogaezg6pPLC5UWsxAYFACzIVByADkZxnt9cf8FV/2s/BP7Zni34U+IPBZjefwXol3beJvEnkGL7exCCLjhjgmZsMBjzPl7k5RbjVTA/NjwZqel+GtQt9TubSz1U2kgZba8XdA2Ozg8Y46fnR448fX3i7XWvbW3s9DhDZNlpqhYeemB26D/PNdUablO72HfSx5XqzWiapbrJE97qkwBhS2YFzxk8Z45z9T+NfuX/wR98I+PdR+LGmWbeBtabT9XhSJr2+0KQ2yeYWQbmZQDgupx3x2+YrjVSjtsgs3oj7N/a0/wCCFf7TPx//AGh/Feq/CK+8AeEPhv4xvLKbVbvxEkv2qwUQRpczeXCjNiRoshQG3cfMoLY/YD9gP/gml4E/ZRs9M8Hax8UtF1fUtPmQx382qQ+fN8gUpHbtEu0HY42kufm6nGKh1FKGhMvd9TJ+OXwg/wCCN37I/jnxF4y8Y+AJvEHjq+1GW61kX2kyXcE05YtIIgVwoDZBwrAcgEBRj4E/aJ/4LG/sMQ/D6++HHwZ/Z70/TbbU4nt57GTwoslq0bAoxzKB5vB4DKOpGABzl7z0fUn7R+Hf7Pv/AAUm/aH/AGa7zxHoHwpuLXR/hm2t3x8HeGNQ06HNhpjSObeFXTDhlUg/O0gB6gjIqp8R/wDgp5+2N40vri+vviBrzfapD8mj6pMk8aE5ASTeCnPddvTqvUa1YWa9EVFW0P6Kf+CanxNT9sr9mrxz8LfitqNx4lg1fQZo7S+1G8ZrrIjdPML8nej7WXj5XRSMEDH8m3j/AMEt8Cvjz8QfB8cDaXqHgr4u6pY3scTbQtvDdk24AxkgRFBnPP6jls1Nopqx+mv7SGiw/Hn9g2z8ZRtDe+JvgBrNve2lxIMyjRZpAZzuXkCNlY46ADt35z/gnj+0l438EeJ9J0zSfF15pVlqbiCSJrhlPz4AwPUD8/ukYwBla4H9FOtfFH4oeHo7OS88f3mqJdxK8BhdQFDYYLu/iOM//q5qta/Fz4j3y/8AI3Xwt3Yfu44wX7dH9a5pytLURpf8LV8fyFYpvEmrSSR4xL9qPJ9Sp4PftU9h8UvH93LJBN4v1YXG/wDdurgKqk/3QMHp3H/1lUqWVxmg/iP4jjdMPF+oiRgGeSR2eJ09l/hbnt1xXBeNfHHjY6Re2Wo69JqPnQYWOWEMo4PAz1qPa66ESlbQ/P22+zWHjgRXllCjSvgM67QWJzkY79/8R0+rpPFl14d05YtQkley8sLDbzklVB5BH55/H0olXux07JPuWfBGo6c0sctroOgysjs0dy2lxvJye7HOeg65r3WOXV9SeDdJIIFO37LFEqIoHTAXA9unc1z1K5b12Nq2stSDAeUcKwADEc/hW3babqRGQm7bjkk4rmcuY2jsjVtdG1PIDKcv0+XHf/61bNhomql2idFUAg79uKxcmpaFWaPz3/4KL6XaweAJpb6SX7MrwvdtF95UB9fcjHsfpX5zeA/jl8LE8OJa3mr2dlqcKiNre7wWUA8BSe3+eOc+jh2nBJg9zbPxq+GEjMsWr25bkv5U8R3Dtj5uOg9v1rmdb+NXgCSFntdQDBVwFYLubg45HH+fz1syTwLxH8U/DmoTxzrcwDap3LGO9eZf8JvoWo61DZw3Id/OC7lI2g+9JlJH3v8AC7T5I9JWaCFpYtoZcDue2a9wLTW6xxNE+1lDMq/eBP8AWuerLozWi7M6Dzo0iXyd65UbOOM+tQ2jTxu6PcfJKceYV5z3H8v1rgmmpu50l/aThxyq4BUDk+9TAykBlZducShVwAKmasVZvQvx29rcKIt/lpEpb5Tgj/JrNFossxt40Z2zwFPQZ6+1Y6BeSdjrT4e0zS9JbUtSMrW6ZBIXq4BO0E8Z4+grpPh74Qk8YagLbRBaXtw6qY4FmA2qeB9fy5PFU6fNZM0ekT27/hT2pW5Npc2K2+zkh4MqSenJIrVg+BV7LCpisbe5nnl2x2gkG5yf7oz1qlTQuZtlPV/gJrMCs0mj39k6JuxJb4HH8+tfPPiLwpd6bPNBc27srfdZkI/n/nij2MVdjk2medvpMiyYEwdEb5YsYXjpn3qx/ZN19nkuJrgW6lCIS0e75sccfXFSuZaNBzKxkwaXMIXknl3zOPnx0B7VxWtxuljcliZWTsp7H2/pUqKbvsWpWifJniaVv7TkSMjlz8zL/SqFqN7mNdzMD973rfbY4sTds8r+Kc0dvavFIokjRRg4xjFffv7HXiF/C/hKw1JmivbdYpGv4WIy0TNk+2fmHSoxU/3DfY/cfo7xm+PYpdYtfgfZiWfgr4iR3N9oeuQQxRRBpYJ0+ZXzggjPHPft0PavGPFXwf8AGVsZL/RII9T0swkmS3cPnH+f88Y8uUr+h/oHOMYz5T5n8RaVqVvJKklvJFcJ99Jk9v8AP+enCRxXTOIfs06yZ/5aJ1z7f5/w5dEr9DSUbu1i9baZLOWDIzKqjcwH4V1MHg/VLm3DJCI4v4GkGN30/SonJbFqPLud3ongSzsUhnu3Yzg5IYcdO36Vo67rFho9sI7YxmTJGxcE5xj/AD/nM7NIXs73PLtS8QX+o+WJZG8sE4JOa5DVLiSKxuWkZtggbJZuuB1reO5jVly0WfnR8SbtpNUvlCqyGTcCB9f8a8jCKpJJ4BH0Psa9fDJpa7n8r8ZVfa5tP1K074QqcdTyFH+fWr3h2BptY01Wjd0a7G7aOuD/APWrWWiPzbMIuNJs/ev9nZoLDwLaEQhJNq4yvTr+fWvUfEOv7oPKiGG5J9etedV92rZn4DmVR1cZJ92fK/xXlvb3S53V3ZQpwrN0r87PCyK3xLu7fGZUBLP1UAkD8DmuCv8AA30PruFE3Nn6Y+AAIILLaGlO4cqOo7ivqFlVdIWTbtLZGD0Hv/n1r8W4iqf7cft+X+7BXPGPFlzMZjEPlXnZkferK0GH7PtHBjaQ74mTjnjp9KMqqulUT8zlzCmqtNo/M/8Abh8ReHdNNzo89lDDcSO32eW3iG7GOn5n/PJP5TQ72VndZFCn5RnnH1+lf1Bwzip4rK4SZ/OXEFFYfMZpdy8G3AHcDjH4UzO7dwcr2zXvq8GeC3dkLOz42Dp15H6VPCmAS2fVh6CtI90Ie4UZwe/amnnGSuD2HWiV3sBKmTkDtn/9dW4FHuRjnIpRugLkeEYgBc+44rRQbQGKlRkDDVT3AugE4JIXGOAvSn7UTncOvXHepl0QE8S+p7/5NLl9+3y2OO6is3owLPzfKTgDPK45xUoXJALAfhSldAO2gE8nd644GKX5VBAwzfXrS0sAgYrkY5xyev4VIrHDBccdRUyVwLEYJ2qTj5u571N5DgEkZ285xxiolFR1AWEKrruJHzdc8VpLITyB8vZgOKzYx7s4BKAP83PHSoRHvB2tkLnOT3qJLqbRXulGQFCrY4V+R+FWtI1SSzvwxYoqMrRlTjBHc1lKnzRaZvTqulNNdD9R/wBmX432sy2+kX16HRgEkikfJ69v896/Qbfb3EImtV/dzLmNWGTjH+Ffyjx7lzwfENRpaPb+rn9P8EZl9dyaK6r+uxEsbRAFiSG5yD2rRhYnrgeme1fI0rRufVSfKi9vjTKEE9N+WxnPOB6VlyKrSs6g4ycKzHpXSo8zsYrRh5h8t0QDcv3SavkhkEYB3t1Gfb/61ZyiktHqb63M5mWPJkbhT9M0qtu2hQCOcsG6USXNoNO25m3CoMmZmKs3GKwpURhyvAGN1QnJNpGkeVGJdjyvmdSqMMNnnNQW2WB4xjPltjpW0G07ik/uJo4wXbDfOpPU5wf8n9KmiVDuyM8nkkcnPQU2xWs9SaOTbuVQxZjwqitBI22KSGKscYz19qqLtFC07FyNQpEY6nAY1ZH70rxkAdVGMjpmqjukKTuRvkEoAcnA27efb+lVZVKpuK56/L3PHrW6jfQlySMZmLSEEH0IZc/571mXU0FmGklmjC+hOOa7KEHKxjVnaF30PNtb8Z29o5iikTOXDbwcDFc6PH5kdYYCHYqMy54B9K+1y/AuMG2t/wCu58VmWNTqcqexvaZqV1qJjEU7pM2TgtuH05/nXtmgafNPaKFjdZgCTuGa9uVJcljxI1rq5o6pFb2FsmINmQS0y9j6H86+VviVekofKuA6M5ZuzcdCR+Fevl9Nxin1PDxslK7R8ia9c+XJdzOwyynywvTPoK8evriSaUoiqz5yzHoK+3wbjyI+WxcGtzMh0qUyO8mC+7oo9OvB+tSsr2zMZYwBjqwHP+f6160H7p403fQ566ukaU+WxVnJ+8cjj6Vjyy7iqj75c7j2Ax29K0prqZy+Azf3glkAO5NwLbRz+H6UxpQoIKKAMj94vBIrQyWl2OE7MCzqAobGQvAH+PSqzqpJGc4cgjHIoHa0SykTRpgHeM85HSkKKoLbuV5KUEDFZnw23G1uuMEVOIy2WYhcDHPHT2oGT7vL2qpJJ24BOO3NTwIzOXYfMWAGPagOW5IV27sl/Tluadhl3bsn0AFAFnaMA8EAfNg/rUy9SgHUZxjJxQDsTRwLhzux+FCKgZlILYPNAi0qx8YB6gEAfd960YomOG6N0GBjj1oGzWixDkYPQbiec1owuxDAAAIAfu09hFuKXJxuVBuH3h2qXEh3qpwzEAZP8qQEfkr97HzED5weKTlQCyYYHC8c079AIJHYb8h9hGSwPFRhnypjB8sk5Yk/pSHsWJo+hyOmSQMcVnSRqzM2z8qVtQ6mJdaXv3uzfutmUTdg7sn0/wA8dawrmwS3jDje6AnKFuSPamC0OMmlXzzGyCBHb5I2XH8jXSaXL/pUUIg6YOw8c47VlJ6jtaR6jayCFlfAxxgnv7V1dne/IqhwMk5ynJH1rOcUd1EtPJtYMdxw3QHmrsEsjKQvysmCdy9vU+1edVp87aPSjOMLIswXmH25BK4I/rV5rlYAJA+ehYKOn1rz6lNOR2Rm9zc0/VWYqu7JwCnHWu302/Z8Be+MjOfwrgxMeWJ30anKdnY3wdM4JeJju+XHA6dq27S8lwV27yRjGOlfM4mna56tGWhcEvluGU7RkfMR7dDV5LnLrtOd3ADDsP8A9R/CvIxFO0WezhKvvJGgl2q45DY/hA6ev8qvMwkQNG20qf3nGce9eTUjY96m7Ge+MEjl3IGCc8DvVLdt6A/fI9e/Fc0uVaG+pVuWCB3z5gAGdg6VjZV2cEnd1AUdRmiMknfobc3uWIUlC53Ejk4BP+fSnEiRS4X5dvzd+lJRV7WNLMtWz8FNpZUwcqM96uRyoxbg8D19Kzkkk7bf5hHSQ5TnIZvUp1qwoPdWVeoJ5/Wsra+ZuizH87KrAAbsDHBobKljhc44XHSs6lrmnkQlgzbuCBjhen4018+WzLywBxxUPfQ0asZbBlLblz3+7zVTe2W2hvvcg+lLV7CJg/3eqk8cVa84YG9CpHQ9ifpRbQYzzCNwP3yOw6VX3gbgc8ZyAa2grAVMFiRxwCRiq7JjLMSNrDP0q2tkYOWtykxJPyghg/ygd6jGDuDFvlPQ9j3proYTd2eZeOpEFpOpDDEZ6npivgnXblP7SuN4LSCY5bPavsOHl+J8fnWlytA+7aQc4+6ter+B8mZFI5dsj6CvssTGXsdT5OHxn2D4JRBaxtMAGT7ozg17LpbO/AO7nnaOTXyuK+I9SkrI6VC4wUPLHGMDnFTRRyiRW2tjcBtZgTXkVNJHTTjdmxJ8iBIzgn7wx/n3/OsqeeWFiiAumRl9351K0NWmi3BcMYxIQwwT/wDWrp7O8/dxygkODhxn/PrWdRiLT3nlxlCqDfnlh+tZM06DarBm3njnt1/wrLyHfUIODI8JVSo7jnr2rVSdtitMfnXqccfjTjFNhfUdHfebId0ZCqeGA60nmxyFkjb+LGfT1odhysywsALAsTjHHHNXomUgFBuOeCP5Uct9zPlVixId6lV78Yx0J/8A1UkMf2ZSrD7jE9P50aKNzPkaLUl0ybHt5GZsfMqqR/n8KtW+p3IDGUljkAoDnP1/KlflRPsjSivTtAGVDEnZnGPetSGeUh2ExjO35QGxux6VMp8r0MpYeLiWrfxDdW4Hl3MkcsYPzhiGNb9j8V/GVpEkVjqocpN8v2oHseg5A6Cs3Udjjlgot2PSNP8A2mPHlhAtrq1xeukWNoFzviYe4GMf/Xr13wx+1dcTQwWdw1rAnObaWEZ564LL9eP/AK9XGT5bvY45YB37f16ntOjfHzSZ44/tEsLgv8wRBn8Oa9AtPifoF+6+XeQoh52SNgj3ojUUjCeGnFaHoGl+INFuto+0wlm/g8wfp1rp4HidCUeNkHQEgnv7+1bwVpHHWpyjMjuoTjJDRZHDGsZj5ZJfGc8An+lE5W0IhFWIfkO7J+9yV71CI1K+Xj5ix+bPapTsJx1HRRtGWYOWGRWnHEzbQN2M9c8D61otiWrI0GREByDtHBxxxTZFBwoJER5DYJwD60c1r+QupXVSjqpYMrNjcq0kkrMSoXKj+Fuwo53YDQhAVQVHOTnB5+lSvtLDDumOqqP15rOTuVHc/L7y2RXkgcLMowxK5yO/8v8APFWE+YLGAd4JZ2POacnr6H1qvexbSJGbyy+GBznFWFtkCsWJ2qvJzisXfdPQrl6mRcg3JIBLxjO0Nxg1Utk2jYQAxPXtVc13bsaxfu2LLRshB4PuuDUFxE6xblXr3NNOw5R953HQHchQsXK98d6tIRCqpHjeDxhjS6kygrmkiu2CRkkHfjjP0qow4Db9uM7kHBH/ANahyRnZplN5MlnCkr0y4pGkCop+6o5K5/z61cdgjF83kNVuCM/LnHAqQxpMrjJBHtx/nrU3sDWtjGnTYxzuZc569P8APNUGVtqlfu7sdKa7McoJF+GRIWjZ/mkc4Bxjj3Fb3LhRnj+8B+ef0rKcrS80JxklcVgjszElW2/L15qzbrJEmJW/1Z4IXrmpTs3fYpK6JJFJTai7N7D73T/PFRNuyoQN8gHI6Z/yKz9pZ3D2a+RAU3klVx82MgYFVp1EW4ODu4zwM59Kc5rdFOC6GK0CRykIi7GBLc8e1WR8i9c4/OmrJXDkViuNpcKAd5OQM4zVl4gACgYkgd+9TN7IbjFmVLG6uSx3DHyrt6VltE7OSx2IWG1QOT/nFNC5Io6jSrJXBRQR8mUyveie08pjvX7nUk96cZWumHIrWHCTynLR/MMAZK9v8mqErBcAgg5JDDpWfNJsHBdCnJIhQ7zy4ITAxTkt5FxgneAMnoTQ5NadSVHoaVq5XKhSSBzx0rTCh4Sp3FScgBu/vWcp9RyjfYsM22LyQdwPUEc59Oayp40BOBtc/ewKzjKyuZuPKRRMsKssg5IGM8596tFFIBJB9crV3RSVzKEDDcsh+RMfKP6VqwF2AiOdn8BJwT3qkrysidjZZE2INp2Y++R1/D8BWS0XlOW37iG4Ut0o2QjQgljZQMZZiFOD3H+f0roNGiEs6Ly0jAjG3qelbQfM9TCfuHuuh+F/LcsYykhfJQIDk+ufwFexaNaWVtdiG5QsqL8hjHDHsMfkK/bOFsJ9Vwdn1PzzOMQ6tZneRFd5KI6F1GTk5x/Q9KnZXiIVJcRu38Qy34V9nCKaufNy1kyfYyAZwvP4Cs5myXU7sKThgQOarYxlpoUvN3OYySdjcrjH/wCqoiZEVhg/Kxxxz7VpFcrsZt2iVXJ2iT5kKsOG4yP5U+M7lkLBixUfJu+6fetWmiFLm0Iskgs7EKvAIFLHKH3KEYHnkKDn2pLXQ0jZEMhI3MMeX/ExHTHXPP6UKQ53l/Ky2Bk+n0rSmZyV3oPym3ZkeaGPUe/cUMyxlBkq4bOfwrR7hHSfkDICrEtlU7KCCT9aob3YjID5yMr7VlLqaNNaErONqgnPlknrio3VxtkX7vONw/z+dTqC3GNgfe3hVXLYbt/nFKrZTHzfJnDZyKQnHUs+YGQIAC3GMDr7Gqcu4bWGQN3zbhyPf86TARf32Qcbo8ZGM4zUm1/mQt3O4bOR+VYDjuQhir5cqkXOCR2PQ9KFzK7Bj8owPlGP8nim9Ak+yFaRBtCEHZkB2OBVaUbSpJOdxyGHQetKxmua+oiqzIFA3qGB5OTzVpAzZIH3WAypGKRe2g8q642scj+HPB+lSAqV+YYboSxwPpVbIY+LcACGdxzwvfninsN+QqkqhO/nrx0/lSSuF7oUfKCFO3b1OOMf40+MKc5B3ZwpBxx3OKOlgasShWIGzIXd98DirMSDIUgDJx8oxVR7smTsSoC7NyWWJgSAef8APSrtvC8mUxtYk/K3Gfp+VJWsNSR5h4z1t7F5rQvCIo3bLI+CO3NfKvivxDa3AmiN6YHYEhwck4z6f/W6VnOXLZFxSZ8h/EGzdp7ecytcQ+Wwdt3f2z07V4vrkcVtpc5IVgwwMgt/nrWClzJnZFWR4HqUtvYadqUoU7FtXwIxtwMc1+QfxW02+8ReOWjtLSaRJp2MGFJ3A8Y4+h/yMjoprlGfbX7PfhfUtE0vyrGxmt7kuoZ1XaQoGDj8q+59H8N6hq0O3UPOwuSbh8lizeuaJtxlYDpbnw4bG2+ySOsiNCQssiYyCPSvg340fA251ew1LUtDW4SWy3SXqWzkEjpuOOgyfzx7VUdVcD8rtdsrzTNRuLW6d2limI5U5J9x+X5V758AfCKa14ktptxkdcKdo5XkdPy/StG7QGfrLoHhx7GwW1yUWNTzKCM4/wDrY/ziqbXaRTi0UDMjYRj3Pf8AkeKwXxMRj6vpl1dWs8AaS2klBHmRr0rjrqMaZBDBeSzSBVx9pc46dziqAga0CxidboyIHGFWXcF9v1/zxXS2UU8sIErEu/yrGoyR6Ae9HUDPuEurXfFd2zbvMO4bMMFzxj8x/wDWrE8Q6x4aFqLGeaM8BW+0EjGeo/n+XtVRvzAfJvxM+DOl6gk2q+H2RLl/nDRPgMQOPx/+tz0r5mttV8YeGvOt7ya4ig3AZI4BHv8Ah/nt0aR0AS0+IviWwcyW+oTgPMcM7Z2jocflXsWi/tC+XprabrFvDqYeMJ5tzB5jHHf/AD/jRZgeMeItY0rV9TZ9KgkXdndEkWAvtj07f5zXo3gXwgVJ1K9iEbABo1dTkgn/AOtUgekSadc31zHFEGEORmIDr/8AW6V7R4d0LykR2Q78Dbx3q00rAesaZZSWMG2UnL4YttxWmNMtrqKVCxXcg2Dd0JPNRpcD508YaH9jv7kyfLGv3Oec/wCf8ivoT4NeD7fW4rQCQ79oYsFLbW7Vi9gPt+3+CvxUTSRdeAdf0nTtWs1DrZ6zA3lTN1UbxwB09j6iup+EXxL+PWha1ceEvjD8G9Q0Zk2mz8XaLcG6sLrHV96gqv0z79iBx1JAfpZ4HFrrFpZCOGWCa4ZQFlUrvYjI4H8qv37/AGDzZJGEUcYO53PIINYgcTqHjeWyZI7RElWQ4LheAB3PpWVa+OrPSL1Ne1IrPbW7A326QDYnc88DjPP5+tAH6VaP8L/gt8XPhzZatYXdl4vsLm3WZLmCPy7qxJxnJ+8pUjseD0PILeG2nw61bwbrxtIrS5tdN3AaXdyzAyyqMdh045+mD9GJ7H0DpniAzW8en3UpMtuuVbdkO3Ujr1ruvA1yZZZ+Ds3kZzxweKynFqRyz2PXYVC/dGc4GMdKm6MGwSu7nnoKnQyJ+OmNu3HWnfPgn5x+FbIBMNuwxwA3ReD9aMdeq7TzxjFAE4j3hVPG44yD0965b4nbP+Fc6qmHBe0mB5zklcD9cGgT2Px7/Y7lTTP2gfHunAM94LiF1nYABYwWHP1P5/ga/bO7+WcrtbaUUsw4zkD9eaYkrRKnKjkfXK9KbG23J5J6DHFIokwuDls47MKjYlSMjPPGeKAHqemOq8HIpytkhfXsGx+dAF2E5KqD06jFdXYPlE3LtPTrQB0UT4yMHPA3enP/ANY1fQbiRuGdvegDyb4iy6m8babawWt1BcRn5bmbapboAB+f+Tx8geNH+x2B0/VfCiaZNE4RZLPU96Jx1XGOMYOPp6UnZjvdWPmzxBrnhWzstVfxRp2uz6Xp9vvD2146K8oOAFIVh0JyTgL15wRX5kfFlPEXjrwR4i1zwxo8lqdCJks76e+8uYRlgWQgkcOmRjqDsHBIppWLja+p8jXd0trHFcRxzEAKLiMy5ye55/L8vrSzarotzIlvs1DIUEbJimSf8nj39qDPW4yQafDaXN28sm4NtjtjJ87N2wPz+gHas62s7e0SO4lupJHvTlftMhIXPtgY6n/OKeiG1oXI5EklmhchzC3y+WcAj86b5E3lSXYjVoAf3YWQeZ17r/n9aLa6iM/Vb6MJGxSNVVAIiRwT6f1/DvXk3iHU7m2uAI4IwkuS0hPPPf26GrguX1C99jiZ/EmtaTa3Dm5kuz8xQuo3D0H+e/tWTp/xw0WFAmtNcm+yN3l2+VB+vfp/+rmtY3uWk2ro6ZPijoMxikR5Y1yCUPU/5/pWnbfEDTLnf9nuRGuwlN7Y5o3IK0etRaxCxknkaBH/AHiJNgbh/wDr/rVqXU5tOSPUbB0S8tkYW8gGSFIAI/L1raNo6D8jI03xAdFN7LbeHotWuL66EstxfQMzCX1BJxnlfUD866dfEfjN1S6nsprSB8nzhcqx/Ff89a0WrehL2JbzxDrKoBLdykOQX3ADcOuK4ldEv9d1MSX1881s0g8uFExhPc/5P6YpaMxWp9A6Np+nafDBFFGv+joFjCjaFHHGOwr2nQNYtNMsFMkO8lsbXI9fU+3861jFpsblZGbq2vvNby22nuNznKWy53c/j9f15FbegyxXNhcC+aNFijJHlrgqSep74/lz9D3UqShqZ1HoYGs+GtOuIxKNRge5jlDW6NES3UEg9u36euK6nSdQNjYW8SshuEGyXaMZ9MjGPwrtpw5b6EtLQ3Ir0uquQpZuDg9PStSG+eJFCk8t3Uce9cdSnfc9Ci0rGlHdsdhBcMr55rUivmRTy2/JOC2M+lcdbC3Wh6tGq76GrHfh2TJOQe7Vp218sWXkclhnq3P0+vT8682WDaPWp4jYnGq5J2t8rDggUzXviDZ+GPC+qahNMsM8EamDzCACRnPHr/n64SwqUdTdYt8y1PxQ+NPxp174s+J9QshPKmjQMyXDmTHmtjGAOwGPz9+nkDzrHHDbRkMtugWFACFUD0HbrWajyaHl4mq5zuVpt6n5hl2xzGuOaiZ2iUjODt6AfqP0oOGe5iXF2M7QPvHBJ/pWHI7vlMt6fe5oIJ7NWAmMj7diZXLdf8jFPWTdnIJIJBTHSgQ5ZSpGB8uOSBSPPtwDuxuJ9/pQBQuJty4wSA/IJ6exqIy4CgH5l+8DQBVuLry+56ADC9/Ws8nAPBUseCT1560ARvESPldi3PUcduMU/wAv7hbIPGefSgC8EZgpCEr1wo5NTlWKhshgDjG3nigCtOCqHkYbgZHWsvOXbBHB+bHb/OKANO3XABwxBOD8vH/66spZq27CEBhyc9KANKO2VgrKMbGBzn0qy1rtUllO0nBIWgBltAhmEZAUlhtciteOx2hghL8cY/vUAdFptgrbvkKYPzFh29q6NrX5VYA5Qckk4wKLXHyuSLcMWyRXUEMRheepNdZFwxaNDteNVwR3A5Pt/OplsXDWRcRSoC5yQSSMc9af5bZKqd28YAxx+NQktTQptEYw24gt0bPfHSuM1HU4bYzZcjYDgk8e1QNK7R4/r/iCW4kcJIUQfeweteW6tqjwwPF5rM7/APLPd1zW0Y2ZnKSuY3hRLq/162bcRumRY0PTceBX2B8RPC934TvNBj1GOOeG+hSWFrRgwdQByDjBHT9D71bVjI6LwR8NB488TaF4f0l3sbnXbuO3s5ZEz++Y4GCAe3PQn64rnPjL4D1n4C/F/VPhL4vBm1HT7GC7tr+Jisc8EoJGAehB3DAJA28EjoDtrYwozHLEuGG0McqUHTHevcvhx8Zbj4V+D/iHpNjBFcHxjpKoreaVMc8asI5B7Df07kD3B3jqlYR+aWpRLFfzyToLpv4ZCoHzdyeP881yMqgyOWA79eOld7lrp2C1inIijBRflJ6E81G+FAU9SfxFXqtAKh+8QWyuRxinlkI4K5HGP61vo1tuBf02RLO5XUI5FEloBLuCkkbff0/L/D7d+NfgT9trxR8IB8WPidr/AI3f4FaLHDc6d4S1/VbtIiGwI3itGQISN4YMTgYY5yecJRnHRofNyo+Eo5obm1huoioE8QZQy+3b86UFVbk7hwDzjFbcnuBfW5YiVTkY3EEYAbA6/wD6qYAGxuzu3dAO3tVSg1BdxELDqATntxQRwBx97pioV5X7AROmcYywBz8vAq/oUa3OvaHauNsNzrMMc+G6ozcj8cY/Gokryd3qO2h+5X7Xf7NVl4j/AGGfCfxi0CxZNV8JIIdXa2PzLbEgk+o4+brjnPUZr8EYorHUGYLbx5t3HyxRgYYduOtSrJ6iL7QsuwK5XHbHB/z/AEphUEfvCFXPVjjH402rQ1/rYCGOUrlQhkcsQgReWI+teg/Cpp38faKDBI9ut3H5wyMICcZb/wCv6fXExi1Fgff37bfwW8Q6l8P/AIbfE3QPDV7q1zarHpes2mjaTI9w0RUukgRRuf73zYzzgnrkfMfgP9jj9pPxlBp7aT8JvHOm2mrDGnf2np7af5jHvI0qbVP+ycPjnGOiadgPsH/hzn+2kngfUPHOvjw54YtooWe00a3jF7czqE3De/CKx6YBJPPHQH57/Yy+DX7PfxA+MkHhz9qnxdfaL4c0LUHs9U8P21rcJHf3iM6TAzwOjqqMISrLndiQFeldMZc0ZJbpE8x+6ltqf/BFr9lmwhtIPC9j4nu470NLPPaW8M/qqJLeFruQHAzIm5fTbX0p8Av+CuH7K95450n4f/An4Sab4a0M6zBHcLaG4g3FztDtLLChlwcgFd68Ae68subkbuNSsz7N/wCCz37YPx0+B37M/hTx78GPGmo+ErXVruysfE/iDToxdpZwvBIT5Qb5TunMaGTqAW9yv8xf7Df7anxz8e/tReBJvid8U9b1e31PXcPZu3km5gSSFmf5QoBKySdMn5CeCF25qPvBJJn6A/8ABwx8KruY/sw/GW1N5JDqmqyaVr/lOfLu3urXzbaR1BxuLWsnbnjsq4/mjVN253jeOVnO5pPvnnqaunTdzOMW5ItgBlCjt7VVljfhkDF2YDkkrx7VpKzd7G9j9nf+CNv7S1v8FfizaeFfEGsJp2j3WopNPeXEgiT7PNOglU5IHC7j6HP4V47/AMFkPBXhTRf26bjxR4E1C31rw98Y/DNvq/2nS5lZFuYMxTs2zIJcLC2Rkktn0NcdSNqliZJo8D+Hv7TF14D8O+IPhPf6TFfaD418J3Fnqly0+1reGTCgFCuCrZxyVweQGGRXifgHU9U8NfEnSobdTqX9u+I7e20HStMYiRVlmVLdA38LlygHPXBzjpl9lspaH9pX7PH7KXxe+OfwI8DeIpNW8LSyaHoy2/iS6GsiFrZjzHISy7SoRlAbOWILBQCtet6b/wAE6/2h9OhkB1zwbcxZH2U3OqzRzzwn7hMaQsEYjuDg8dK4aicpmVuZNGF4z/Za+MHwx0v+1vF+j2z6R5ZMWq6I81xHuGc7naNemCCOcdenNfPa3IsiqmGWKWVz5bSL973z9P8APWuatK0HYixfOsTwI2+eTZgKF3HGK4DX9Qk1LeDO52D5PMfOD6VF272JlJRVz5g8XQQxa3b3SqouUuVUy7vl5YDHT1r0/wAewXk3hcLvWZiibMkfKVx0/wA/zzWTqNI2gh/weW+kWzt/tQLFf3qqBwc8D9P85r7p8PWjJawK6fNtzv2jr/k1z1Z3d0aWcTtre0BYDy2PyjbtHSuq0+22xk+XkAcBBg5rD2l0aw1R0lpaCQgGNiSeMdTXc6fpEc/l+ajbegQcc+/1oUrS1K66n5e/8FNPD4Pwy1LMaGK7dbfjrls98+qmv5CdemaDV762UnZbXDBm3dvbHTHSvSwklKIpO5kJe3sbMFu51XAC7ZCMfXmh9V1FVJN5MwHQ7z0rrCKtE5281jVFkK/aZAH6c8f54r0j4P3TX3iiCO4jMu2QEsW68j/CgIp2sfvt8MV8vwhpk6xlAkIEYVR198deprsZrKaZXuGkG+Q/6vuMdK5ZyvNs2p3iy1aWckwCurtkcAHkZq1cQNahN5D7eir1FcsnzTsdMW3ERt6oJ2R0Vshdnt1q9aeWgeV2KqRjyiev4fnWNS6i7FdC40lqAIoxjccu6t0+tez+AvhzqOpQWmpS2rQ2ck5CyuPnYccY685/AY9RVU1rqJy5UfSniD4R2/iTwvcaekMEC2tquI0IHI7j169vbvjPjXgX4A+IdA0+aHw7M2na5ZiRrDURL5f3s4A5+ZcAZHsOnArb2aiSqh0ngDTvjtYeJdStPF+qzatZSMPscdzMJ9jYx8jkZIPHXJ7c5wO/1vTfiPpl8l21i9zpgGI/s7MsiMT1Dg9QMEdMfjxUYNaC52kT6NffHbRfE8N5d+IrfWfCs6Mtxp+oKk7ohHBDMCdw9QeefUEdd4y8LxeMNLuGa3tBe+USs4KxYPX8/wDP1bhsiXJ3Pl6f4Bavh54dOl89FJuTBcbs+hABxjnqK8h8R+AdW0S4/e/aUt1BLwXCHIP+z7VlOLeiNk42ucXdxRx5yzIwAGxGxyPX9a4XxLbxC1eZFVyrngE5JPUVjGNmrGikrHxj4pVrfV7gOrBpXJLOelZEF15RMSA8n5iR3q27XOWv7zPFvjJeN/ZTJGp83PzP6H3rvf2L/jRq1n4lvvA9zYCfS4UhDb3JURPuwACOxTH4D3AVSPNRaP0vwjzetkvGdCpDq0n6PTsz9HPF/wAH7a+V9T8Kavd6PPFBG5i02cxKHAHG3oeeOme3PGfKbTxR8dfh5eLJY63d63b3UZSW3aJYSvGMEABWyD3Gfw6eBJpXuf6a16Sk1bsZWofHDxtqF08WtaBayX2Avlvp5MhHboMevT8zzU9nqni/xC8bN4eexgVsmS70/wAhCPUE4J/Hr/LNuTVmJcq0SNuAT2wBvlgR3IzHHGBn8R7Dr9fWrdx4p+zWwjE0SxRx4CN8wUew/OsQaV7nE6l44uimLa4nYdFDNz9a4yee4vJhJcSO5Zjhd2cZraKtIUvdJ0cLw25j0yvQisDW5ANPuy7H95EUXk8CtorU4cW+XDyv2Pzy8fwlNavEQ42Mfl646815kw+/g85x1P8AnNevh17iZ/KHEzbzKp6syJX3AgoFJbjHevX/AIPaG2ueL9MsSp2lwxQr346n/PQ/hrUXunweatRwU35M/c/wxoi+GvDWm2a2rWzJbL53P3sjn3B6fhVK8nikdlUEr/eweteNXsp3P5znUUp3PDfiVaP/AGXfXfnYTYVEan1HU1+c3goFPifqbyDexPCLyX6Afzrz8RO1NtH3fCl/bNeh+n/w8hKLavIXDg42kgjntX05dpt0u3wwK7DkBu9fiXET/wBqR+54NRdNJniPi3Mk4KkAIgHT3rI06SMQBnmWJI0y7SE44PNY4Ory7E4qlFwdz8V/20tcs9c+I0lvbs00Vs7gfNjnOTmvjFU+cAp8uOe351/VHBnNHJKb7o/m7iu39rTt0HMuONvOeOKhVtwIKn72M/jX1aR8wRopVuhx+gxU/VR3Oe1FN2ATgEgHLZ6Z/pS5ABGecnk9qu6WoFlFwACBj1I/z7VahVQDwSB/EBSirLQDQTAUHGFLY6cj61ajGMjBGD0Jz+dAEwyGAz8hOCc9vapV5bDMcH7ozUyAsqp4yG796tRAZJYAc/xc8UpaRbQEuQeQrfKMEAelClvMAIKL2yeahoC0YiykhlXjjmnLa7eXddp4yAe1CVwIk27iGBK5IPNWvPiBCqvTHYZNLVATKVYDkJ3Py9B61bWENvJYttAK7SRUy2Arzp5UecHG89Rz+dJBcqEVSD8uec8GsEBeBdyAFIXAOStPkwmQMg7ex/pSlFSVjansxmxJIypAxzkhfzrCnhZZSyN8vQ8cAAdT+VLkuiztfh5r9zoXiG1uIJWQRMDKqtgN/nH+e37e/BP4hWPi7w9Yp9oLXUcQCxt1K9+9fjvilkksRQVeC12+75n6z4aZsqOJdGW39eR71jzWDD/Vrwc05YiMBiN24/dPb/Gv5+ja5+61U2y5Gv7oF/7x6ccVnS5Lk5+TcMkZBNddBXuzklKS1QiuCvy8hW42ryal83aNwPK89OtdKhzdBqpZXKNxIjEBgT36f596bFKNpdFJC5yMYJpvCzkL2ySKVw/2jzFxgjOEHFY7yhXwCPl4z701gJyV7f1943i4Iy5Y3uWZmdtmSCpb8DVaNHMuwEjbw3uPQV0U8FJGccZGSIJpGEp2Bm8oZcZxkU7zCyCNMOQoPuG9j+VXHL2ld/1+ISxkOhoQb1YAn5vTb1P1/D/OKvrc7cR7X+Vs9Ofx/Kso4ScXZ7i+sRd3ctxMpB+UsMc89fb9KvxySFRhfkXqcEfn+VU8PUjOyLjXi0QzTdcqzKx/hPPX1rPaYDJT58nlSMnj0rSnh5Rmhe1vqcXrGqNY+dI+VKDow2j65rwfxZ42jmlngjvB5safLCkmOc9fevcy3BuVZN7I8rMsTGNFo8Jmvr66umkkmkkUscNuIwK3tM1iK2QxsfLZCfmY5zX6HRwypUrM/P8AE4hyqO59IfDDTDqdzBKWkZHKlUA/hIzivsX7DBbwmaOBY2SLPlxrxnGMmnUp+4ZRq8sWeAfETUtSgBSHZApz524/wg8/zzXxt4u1tZZb0TXLmPny9y+/p26V6eChyLU87FSR886uwuVVA74Jb5s9Kw7PSftNwsSFVAYbiw7HoT7frX1uFheCR85i7JuRbuILa1hnht2DXAJG8L8qnoT+leeay87uiu2xVYh/l6eld0ddDx5/Gzl7mJVDEk5ywwM1mq2M564+VhXTB9DGW1gkO9VOMMDyQv5D9KoSLI2CoDFSQkYXk/hWhmty1BaO6MRhiOXwPuj3H408RLGrfMG7Zx0oEIz7AysOPVcDOaqSMo3FjjOPm3cUC2GeesjFep2jhW7VNH91hlth6rnnr2oGXoZFygK4GQAWPPH/AOqpwrLkDfn+ALQU7p2HbmyBsfcDj5TjmrUYZsKBu5+9n/PtQTF6lrydpIz2+bPGKmAjhCNI6lt3QDnFAPRiJIJOVXAz1z0q9BbMAAVfDN1x1H1puwjRt7QL03FpGwvr/niriQYOCSpUc4pDsTxx4DBmAQKeh569c/rVsOygjII45AxgdqL2CzJU4A2/exjkd/8AOauAnA8zr9etSpXlYfK72JuHVgQOmTj0qMqx65K8lcL3p3uyRpTqCG496ljj3BU2kLv6kd6fUZP9jcg5UuMHjH5VF9iXBLKcK3THIo2CzKlzZu67UXJByxxniuE1eOSIuzr8ke4btvAIoCzZ5xfc3lv3Ms4BAPT3rq9Gguop42fHlxnPmFR8y44rnKhqz0O2lQKF3fMcbtw9f5VrRSbFIJ2KvTnBqOe2h2R1RoiVmAIZs5B471MZZJWjIJVosYw23P19q56qaOmm7FmKbZwCSw+/83QZq7PdK3lblkIQc4bHH0rz60Lv0O6M1s9jf0kmUmNVyHxk55ru9NJgUZyzBiMY64rz8TH3NjvozkdbZTlEDA7QzYIxzXTJOgVFDlN/B3HGG9/8K+dr01ex6dCTHy3cSKBIxZkx86vwvufwzSi+EOJElOwJnb1fJ9+3b9a8fEJ2serSnyNM0V1Df5bquwHBHzjn/PH61rwXxlhVgw4YhlJryKlLkqa7H0NGqpF2Z1+yoVO6Rn+baPvDHb0P8/aqTkbRtOT/ALPauF0lJK29zujJq5QdRuJYckHHzcY9cVQmGMsNwXvxyKhcsZa7GsZc0Spll6FSB1+XmnRsefvL+FPlS9TpvySLUbZYNuG3edw5HFWgQoYqMBuOv8qx0fQGuo/ds8uQknccNjtirSyhht/i25yRwP8AOKi9pM1hqTwtk5bIUEHgYzT5GwpAPY8gZrOcdPQ0juVVIU5VjzyR9aSZiudoDAdeazkmzVozX3D+Ick9f61FuyWAGxg3VhzSik1cfWwgGM89D/FVveCoQAj5eeKW7EQvujxkAZOOlQscnkMp6da3jFJAVBJhmxkkD72OlVZW68lQp5LVpNJHNL4SnKypkB+vYnr/AJxUSP5g2glSXbmpUXuYW0PLPiVJstHljJwkBHTvivgPWlmN5M7sx3uc8V9rw9Gx8fnrtKxHbLIpCqSFxwcd/wDJrvfDWpT2s67FdnH3dg5zX1+I96CR8vC3tD6e8I+J5oHgeRWDcb+fu/gfrXvOl+MNJeaNi8yTZwqqCFLe/t1/yK+WxXuyPVpaqx6Tp2rWUyGQ3MSMByGcDHPp+dbyXVq2FjlQvtxhW714j0bOyy0Lyr5uBk7V69vyqVrVSwBBK55549v5UtLNFctxkdlh25bg8gdAK0Y4vLOQCFwOM/yFYzXvE7FGdZix+c8n+7QuSQzk/KP4h/hUKTuCV3Ymgc7sD1rQaX5Rg8e5yaqMkjXkSKxlkQgA/LnHyipbXMj+YCUdD6damUXe4prS5rLNl1LE5Dcc9vWr8ARVY/dOR/H/AJ9apq1iFroTm4YYWNfutg+tadtLHIoZ8gYIHHIxUOSSC1ydY4SjjbySM7DjIq0IYiN6qNxwDkf0rKckyopPQiXdCAApwTjb33e1LJIVQHnOemDmlrHcUqfMJ5iHKllJxljtx/n/APXUkMqqDvcAAcYH8/yqOaxlyJXGG+j84JKw2sMA96qSQRSSo4mCuhzGAcYz7etOLtFdzKpSi2alnqV1bSSBJzg4w6t/F7V0mn+PNUspXJuZJmI/5aNn29aTnaSMJUFHS253+nfGfVNPMDQzTDe+Dtc4VQemD+Vew6b+0TdWESu97M21RgyDr+GeD9KHJo4a+D5ndLoejaR+09HMIlu3JfOF8zK4/A8elep6f8ZND1CMXUzJvI+7HNkgj0GKv2qcbHBUwkops7rRPiB4c1KKPF2sTytyspx+h5rvoBZ3apPZ31pOjDO1ZgGH5103UtjnlTcS4tuyhs4LEfKm4Z/StOKymwGkR9pAwgB71MpWRhOLaJ/KeJNrKc5wCcc/WoijlWDDsO3FZ85HK7EDxoCoQgEnBIPSq7oAeDu/vEL17YrQXLrY0oVkiGTyuBsOOlWNsEMCySbt+cYz2+n4/wCcU7WRqopM/L6INMFNufm3ZkGMY/x/CraK1vt2o2O5LAk8/pUKa5Xf+tT6nclt0J3YXktxtNXQcOq4IweTng1lO3Pfobq3KZGrCMM6xsIzxyBjFZdozMv7wHcDwc09HpceiRqIdu4cMuT1HT3qCU7eWOFXrkdK0WvyHuRR8IRg5/g46/WiNlR8Mhcs3LKP51as0Jq5sQsRujYtjbkYPNNE8AieMqS+fyFc8t7ozknzFCWNgOACCOQAcVWbaNqYJwecCt46I0WhEw8phg/L1zntU6j+ONsYHXFRzbktW1KTq8gJbPBPOKzpgUxkHaG5AqVUvOxSS3J4NksgLg5TlARXQRFQQAC2TxjtUS+KwFzEZjQxgM+TwBUWJUlHKgNg47CiUrasNiScmPLIMqVGcrx0qFd4ADqxBHJx1H9O1YdGAFsoNxKHPzZHTmqlw3yFQNzg44HpQknq9hmIGxIcxsknUjOQaJmZd/J7ZbP+feqhJp2AS2V2YDALZ9McVt3SSJAqleApGQMZonuGxz0rsNy5IKj8TVF0lJCgKWz0zQ4yWqEdnoeerKTtHpxRqQzj5snkMGPJpX924GCEYA4bcR/nFVGLMGV+nONw6U17sWBWXzHwmAxBwWPQAVpRSliiMMKOBx6VO7FY0YI8sSy/e6AdxVxFyWUkY7DPWs5PmVhkoTbywIXPUjI6VTaPzZASh4PBx2rOEd7kStcjmTc5BHyAjbxyTimOp2soOWUdaUbKQW0M1d6ttdcbSOe9asW4Oqkjyl6f3s10qS5CLXNhpnCHyyfLyN24/wBaxLhklOUPzE4D+nHpU6biI7TKsAM4z65r0PwvB/pgCyEybP3Qz1Pat6UeVruYV0uh9b+D45Z9OLTQFpY5f3zKw64I/wAK9HsrO1j3TKu+WbOGIx7d/pX9B5NpgIn5ZjW+ZtlyJ5FmERUAkEKwXpippLaRCXB5PA4/zzXvU00rHkirNwVHJyN2QP0rNMjEsvyht3Vkznn/AOtWiXvGM0ncpCFt5bcoDMMNknJ9KbvByjAcDL4OMDHf061cY2ZnL4Su0qeYwl47rz0x/wDWokbcyEhV3EbWx9K0a0Moq8kNaTCOGx8gwAQM5x/n3qQfu0KBc7h1U4688n8KcVqbW94iVCyH5dxHKZGOvf0NVSQGIA+ZWBbmrStsTF2qXJshWOVBAOQoAGaayvuXerrk8lRjHpmm3qOUfeQrcI0ZYoO27rnHr1qBsSkDHRfl2nHzf5/lWbVrlOVvQqyK6uFJJXHfOassC6qCVUA88f55qV1HpYAys20KT7bu9KBuwAmCF5waHtYNCM7UywG4qfpg/wCRUpXbtONvXIYcEUWHaKWpEi4kbghtoKnPH5VGzSMx4EbKBhXPb3rLaXzJbSQ5sFwSVQDGQ4649qjA2MflKgDOD/T8qhhFXjcNmG9T7LwKaYgBucnnO3I6f55oaFZXIgGV9207AoyMdatZ6EHYO4YZo2AkCsmc/MuBj1pyqG3KAfm4zn+VD7BKRYTYu3bg7V6Mep9BTNuGJVTyg4zkH2om+VghjscgBf4sDPrVlN3zNnpxjZwD2o3HaxaixjaZPmB5C/y/z6VLs+QsWx24WgmSuOi4ywI2jknHHNLcXaICEDq20biGwRj8adrXISsrnz38TYnnE08MqR28YImG7J3dv5Cvk3xVr2gvbQWUcUaX4ciR4FOSAcYJ/D9PxrGpqzohroeAeLZQbd5DIzW4Q+WAPSvnzUtQGpxTWPmbQsxzg9CKy5VGWh1x2PP/ABFocttpE8lxA62LQuJHDZ4xjO78R+Yr51+F3hPw7quvXkUpsZtQub1lj88glIw2AqDHGcck89u2KuMmnfsUfbvg3wVpmhP81uqlJBkA4UD0+n869SFuqx7IVHLHLxqf89qd3LcRxfiTTdcuXQxxsttGuOD97618W/GX4o6p8Pbt9MkgZ7G+hMU/2Zjkkg/f9sE8dvpmiKYH5QfEO7stX8QXt3ZlmFzMzGRSMA//AKxX0J+yzLDZ+IzJI6hY5A3zcA4xxXS7OIH6PeKfiTFa28EsciQF4trRoN2T059/8TXP6LL/AGqwvZg2cjYmcYGev1rGO92B6JHFJcQKRCzLwCFYKTjrgmtG88M6XJY3BmRJAtuWDyjpgd/Q9P1/GpOyA+FLj4iN4J+IEen6ixfTtWlb9zKcK2307bgCP5cjp9iXOh2fibQo9T0mR4YbyEiKWJyrK+OTx91hmhLUDk4NJ1TS4o4dRnuNUljUf6Tcqu9jjGSQMZ+nHWuZ8UaLpmraXcRTaVNLdeePLkiwCoP07f1x0xVoD5HvP+El8JeJbvS2ke50ecq1usseHQY/l1+n06aviLTdM8Y2RtbqGFXZMLMtvyrdOoH+P59d4u2oHzl4g+EmraUgewjkvbXe258E4z69fXp9K80m8Pa1EH3WTI6cIJB157/lUtaMD2n4ffDt5ktru9iSKMMGbcu4lvevdjo8chWzg+82FQRjpjrTXvAdlpOhXOnQRzT2z7UA+ZlPr/8AXr0fSoTJII1iZBDj7vTJ6D6mhAWvE+pPZaM8io3mCXYWAxjpgVV8I3d9coqyMzJkbZXbO0/jSntoBran4SXXleCSLzWZcgBPm/D8ql8E+NdK+CWvWtt4g0+WDSp5gHMiMoIH90j0HPoMc8AgYvVAfsR8LPiX4T+JHgyE6OinUbWBohcxMUEsS7QpkXGA2Dg4PPU8jl1n4si0fUG0nVrSfS0in2xzSy+bC4/vA447evH41xVFqB6TL461TSoUbRJrWVoQCoI359hzgf8A1qyLzUfjN4+sSvhS28LTLG6vdR6qkkcjeoQqdpPB6jt61kBhaD4Z+M2mSvq/ibRdL1HS4bnN7/ZMLDyVHUAHlu3r6cZr3HXvBtl4r+Hd1FYaRJL/AGvo7pdtEpEqMy4YccqwJA7EfzAPxj0D9s/46/8ABP34uXugGx1zXfAN9O2/w5qEhEMyAbh5LNxG2AcEZ4yMEZCfsT+zT/wUp+GP7UF7o1g4u/CGvahP5cmk6spkEb4x8spIyu7qMFsZ4+Uih6AfopqVh/Y87oskcjpgiSMjaze3bv8ArXqPgGaNnCD5WcBmH4d6znHU5p6Kx7TGMAcegyRxj3qdcjGDuBfhsdKcad9zAsOSuABls+lIXXG0kjd7VewC8HARuT0+tKVJG3OSD0weaAJVcopb5s4GCDwPqP8APNc948j/AOKB1pmQkSlAGz90LnJ/H+lA9j8cP2ayLX9qr4iKzkfbrG0W1RAfmMf3j7Y3V+3F6ymZNu4Yhj3ozd9ozQJalIrx8gySfX+dB2nOR9Me1ABjGW79+OPypB16D8qAHD/Zz0z16/SlCsSeMYOOnSgC9CV6YHy9ea6azUgKpJ56deBQB08O5cIhLHPykL3q1FIwJznI7Y60AeN/ECWO9ke0w7LEzrJKpK4z714B498NroHh1tWtUF7a3EoRI1m3skh6HB7Z44PBI7EUWuFj5O+IPiK00fwxbyX+lvCt3FmaykdSWwp4HHRvm7dDz3J/FH4tfEBV1zVtE0C3v9N0yebJt5JSI1U52qF6kYJ4PTOPoFpKx84alc3myOBDK6u7ElT1PvWbGksNy05kkb5Rlc4x7mgh6Fe41iaKCRSzysSRw3O3NV57ue4jtmkmlYRZEIdun+yKbHsdp4T1CyWS8W+Ehugkf2fL8Kp45H1/zxiu6FroS2r/AGeyZpGJYyQXBXOexA/L8vSnpsLc5zU7bw6lluayhgEGPs9uCflkGcHg89uteY6lGt5uaSIJ/CFz1FXHTQeiVjg9f0+NLCSMgF5FIUexr501LQmiaVTAxaNjg+v41vH3mPY55bK8thG9wshXzCx7AAfyrTtIvPkMyO6qkeGweODWns1zCOgsdSlscp55SI4OxGxn2r1/w7fafNaxS32oJGjkHZNJyB3/AM9afLYFpuekWuqeH7HT3vL6/tk0/cFt5FBcsxPUKMtx37DvVufUrO78uGFnmjlKiNkBTdn265rWDtd9DOUvfNKz8IXqxSXF8ImgK/ugsoJx047/AOR7Vdt9Phsn3bUTB+Vc9PrWiTlIz0Ni5uYLd1lJbzXRQFU56VJDqd3NbJ5p2byQIwemDxj/AD+AreEXczbub8E08CC4jcARYYb1DdP/ANddtZeK7CayWaCFxqcMn74yQkK49wQP/r/ga76fxpGduZWMyS5iurlrlYGglkf51Mm4f5/+t6Vqw3BDbnO58DJVscDsBXTG3MWou+h0ltc7gEBPQEY71sQT+WBGAWaTGQTnP0pypXf9f1/wx2w0SNCKcKpweSOSG6VprcAICPmbnBxxms3BSWiO2k7MuR3ZIUgnoMbR1qZbotvAJ2oMke/TrXJVpLn0O3maGNqa6fa3N9dyItvaI0k275QFHoelfAP7RHxsXxdJNo2l3MlrDbzrEtvB8nyAY3HB7/jznnqa8/E0rXsPmfKfD8UcenpNsU/vGJIH+PalhljinkmkDFWQKm04+f8A/V/k14rVmQ9SNFZyxlYg8bcnpWVLOzTFC/UDt3pHPuZtzIqsqnk9wvGKogbCxJGA2RuJ/KgBJG81lYZxuwBnrgVZBUIGYEBeXXoRTAUsJVYKwHXlTzVDcT91skDnJpCI5GZUZiyjGeQMcdse9Qq8aKWOd/uP8+9AFdsyOx2gbeVz0+tUGRnkIOdwPpigCxCGUoGKgbscjqPrViCImcRgMyg885/OgC6ow5T7qoQSSKcRlmwo4AIGepz/AJ/WgCk+NrqD68k8ZzVNYcbgEbrycUAa9tFkICDgP3HSugitCdsaKD8wA285oA04bKPy2yrBhngN71NJArEYDZBHyn/PtQBTltjHIpAKkkdRmt23t/Lit5iMu7FSrDp0wf8APagDqIY9qDYcIRzgdq1LdUbAJ6jB3ev9OtGqKXU05I0eLlNjDHf/AD6Cr1o24ZkG10J4A5x2/mamV0hx7mqYd0QKli7Z6elStHtVArbFB+bd61kaRk2ZNz905Jyc4PY/hXi3jC5eNSF2neSPlHHFF73GeTNbvPvUZV8/d53c1xt/o8zTuZRJmNiU+bB+lbx2Mp7maLTU9NuluLKdbeZQCj7ckfnXoFj498QX2paXJ4n1u41KLTU8qOO5HmbE67R/dHHQYHfFNkH1L8Pfiro/hrXLHWIJBK+lXEc9oPM2MJFIK4Jzj/PWua/aH+LVx8e/HVj4t1kRHVbH9xBdwTfN5AH3DxyNxzjJ+bnqTQtx7HAWt6YUwxb5WzuI4Hv1rVkt47602ltpkJ5xn8q1puw5HgPjDREsruQIw2AjHBGfevMptgkwAO2OOa9GEtH2J3ZmTgr8oznOBVGV8AjBP1NXFpJMCGQdeRnHp2pmNoUgck9SKun8Am9Tsfh7aTah478E6LaCCS81vxfpttFDdx74hunVjuHcEI3y/wARwK/ry/4KZaZYW3/BK/wjeILOy1N9ERNQmt0V2leSNo9mQORl2yf7uTUTd5NEybk7H8bVrAbeytIFR1MEKqec/wAIqbflQSpwCQO3510tJJNFRfMmTZGANpBx0x1oEmXZQBlcdR2pyQw8s5HU/NgjvSSNtRi2NoXqwwMCoswGeZAEV5JliXopZwoY/wCTUltb6mJDd6HY32o3NsVeC4s7GSWGFwwOWcADIx0z359lKOifQD+uf9lXwxq/7RX/AATh+JGj6z4fv4kudAuY9PtzGU86Xy1QbFbnh5AueADgHBzj+fXQ/wDgmB+17eySWOlfCvxBBcvfvG01zC0ccnPDhnCrtP1LDuFxxgpqO+w7WZ9Y+HP+CGP7X+r2en6l4kfw94asLgL9vibUiZ4RjduyInAGMcqG+mOa/PH4x/sueIfgv+0HpvwT8S+I7W7tL2ygux4nkkAto4PNdHL4x8y+WDt6ncMZJXJ7SM00hH7g+AP2FP8Agm54c8EaBqnxS8f6rrmu6tpEclzb65cTW8O11BzGYVQYIPZz1xz1NGLxt/wSN+CF0mk+D9M0WfXrC4HkvfQTXLtJu6ht75HA6kDrkrjIyu7jj2P2E8Aa78FfEv7NPir4wfDbwnpniibw9o9xN/Ys9sk0bwxWzSBBFIMqWaN1wSMHG7gHP863j3/gs/8AHiO5u/DHwb+HHgLwhoNpNLBa319oTWs1rJHI0bZhSUgjKnjC89QOQFFtyuY2cbnyv44/b9/a0+I+nPY+O/ibq2oaU10JU0nwvfXGk2rSDo0sUUoWTGeA4IHtXyrqVz/bd02o6sjtqFzdSzXMkc7AtJIxZmLDBLEkkk9TzXbCLUGxJ30MkaNpT3gvXsvMuAP3clzIzjr1+Ynn37nHpXefDnxOfC3j/wANa0l7Ja/2fqsAlnWY/LG0i5I9h1/DjpxnKn7jYkmndbH9t3x18L2f7Xv/AAR88bWtitvqureE/A+tmIqu4ySWkTXNv5Zzy4AUZ9QRmv4pPgv4qm+H3xc+FXi2KWKzii12ztrhGG0Is5VTk9iCo/AkfTBO7Z0WWx/XH/wU4stM+Pv/AASm0rxNaT2U3jr4e2tj4h0O3bUBvlMTq6hOuWaCWdFXOSWUdWGf4ztMnnurCxmvY/KuJo97xFNhGf1/z2rWjKUr+QcvIa7KuBhic4yMcioXXHJJHTtRokGhVWK/lu7STQmh/tOfNqDeLviVZGUElRy2B/D/ABHjB7fpl8ff+Cf/AO0H8Iv2dtC+P+vfEXSPippGi6XZfbNKg8Mpbro+nTKGVbaWOQr5YBDfdweOmQxwrRXKrf1p/X3DlofM/wCybaeGvEPxl1TStd0DRfFNrdaDYbbfXNPiu4Yz5su9lSRSOdu0sBkHHuK9I/b9+EekfBT44aRH8P1tNB8KeMfAuj+INAttIhMVxb3pLE+WVxj97CTuHKhRzyDXI04rUk/qG/4Io/tv+I7fwBB4S1fwFr/jWyuNJjt76/j0f7TB9stHjJZgcKSWuEBCnIyCACr4/eHT/wBtHXrvW7LS9a+DHifRLO9vWiXxL4m8Gia3WBh1QpIrRjdjLEy8HJ71x1FadnvcSikel+LvG9hqnwx1OSAadqUOtXKsthPArqvl53EoeACCVPfB7cV/P14psYLbxRfaLY2zfYdPkdE+XhcMeATxjH5c9ea4J3TsTN2V+xx2r6U6xb0LbsfdzXlurwTQhtqSKzEg4Pc9yPTmsnLQ56mp4X4gsppNYs0lUvEmoRtjHK4YHBx16dDXtvjfRornwrGqR3Md3JCd6FSoYn/62P8AIzXLKum7W2bO6kk5pFn4M+H7eCN4/wCzri0ltWH792BGOMgHqP8A646YxX254dSRLUJgADAjMiggD/IrnnUT0NZR9062GFwQB5ZKgZ+U9a6WyjMUQYrtIPTFc7qXlr0GlrZHW6bHCQshzuB+7trvNFULiTY+0HjbyTx2FbxTU2mauCeiPzG/4KX3McPwl1GLaFkluoZIVkX5lO45/QHH41/GV4uudviDUGQ5SW4J4/z/AJxXrYN6P+upm4tmSsyMNpIB56mknuo5AQhGAPkrtFZnN30qsnDbiG5CmvWPgaz3Xiy3WOMhGZFXP97PP8xQaxjyn75fDm4v9M8LafaXNusokHyKCNy+hwfqff8AOuyihkiuFJldS7AhSfX/AOtXDPRmsV3OoVmgWNlbD9iah+1KkgKg3Fy2eNvT/PNcrfvFuOl0RR3NzMkkbxbWUjdx0HtWnZwLPuVxs2dOPWlJXRUU+U1NMshb3TSOpnCuCiMRjIPAr6E8P+Mo7eFHe9jtp4iNtrKM9PTt/k1tTSWonFPcu+IPGfiW+sUOk65bwSyzrgXjvsx3yFPuT+H0qla+JfHelWMnneJdPnuwF2fYGZQG9ue3FaWIlC2xPpHiv4jXMgk1rxwZYZpf3ZBSExJ6cYJPTOSSce9d5aa74klZ4X8VRzxqMwmS7Ls3HQ88n274NEdXYnkkclr2reI4iBD4jhJnbLxlGUjB7HPXH8j0yKrx69r2oRiGPxEgjtmBlgilwzehP/1uBQ7hytnv3gfxLp8VnK2s+IbaB4bcPLPez43LjnP68f44PiPxY8U6VrlrcS6dcx3ESv8AuXUY3c9f8+p/EutTWCb0Pka5gcsWJM0pchVQYznp0rnfEFtLBpcqxoZpZFzI6qTt+h+prDpc0UWfDHjq4EGqH7QHURNhmkG3gd64ptds2BENxCdvJPmCkYVVys8X+JeoLdWUiREyyeW5wrcNgdARX1l+wT8LfD+viXxHdaYh1i/EZkUXBLKy5+VRkd8/kvtmaz5aDP0jwgwax3H+Fg+jv92p+k+vaX9lum+zho0T5ZIz2wMdv51x15r8ujYYQ2s2Qdsd3brID79P85r5+Ul0P9Op6rXocJrPxK1H7PIkFppMDMTmSGzUSHns3X8jXlOuePtcvbmPYCgRMSgDII9KxTsZ/C7dTjb7xBqk6PGyv5jkEYGT+H1zXNtDdXDhpFfcTnL+vHX8qV7tik0loO+xqMFvN3KT0bHNXo0aL7xwvBBI/l+laQ3MeZdiKSQ3LiGFTvLAZUdKyvG0TaXoT+a+yZ+RuGeTXRBI4ce7YWT8mfnP4xuc61ebm8wu3Mi/Xoa8/kfBkG1uvDYr2qa9xH8nZ7OUsdJ+ZnbXuAQBsEed4Y1+j/7HvwnmVE8UapaM7zIZLYyocRjOFz7cDt/LFFWXLA+Dz6sqeXVJdLP8j9IrmS7ljkS4csqAkOw656/yrj/KDzMf4iw+UjvmvDrSblqfznFtOx5l8V7Xb4dv1ZkDrbFlg38vjrj34/zmvzM8Cm4HxW1BXjDwkAI5H3eRXlYiVqTP0PhC8qz+R+pHgc8W0bDdtKsflyfpX0osW7T4nJO5kPyk8A+1fjGfe9ij94wMXyI8N8ZfPM0YOx1zkjtXj3xH8UWng/wZrGoPOEuUsnEe4fdOCc+3+fxxyulKtiYwj1ZlmTVDDuR+Dnj7X5fEfiK81KZvMluSXbnkFjnv36VwbKoyQMgn1r+vsmwccvy2FJdF/Xc/l/O66xOOnNbXInJwRjKrz15qLZt4JH3s5FezH4TxSPOCE5wT/CeRT1jbBAwMnuelFrKwBsIB4GCeuf5VL5eOoJb+dHLYCzGOAegP94Zq3EFVwG5Xvx1FVYDQXa42qSRjBwOBVhU3EKD82MYHt3pWAcrHnCh2B/hGKnjjfIKo2Sed3P4VSi2BajjIxgkY+/u/z7VYjUZUED73frWbTjGwFgMBlQDgk44qyjo3ysu5cAYP5dazYEv3d+whhxnjpUTAHkttHOQxz+P6UJaARLCvLqcuR93Pv/8AXqQDCElRuP8AL1FICdV2uAq5OOhq7DK3CE9GHQj/AD6UugC3EfmrkAkhucGudu5DCwZTtYE42nr+FZyiBrWF2JdpyR688Vqs2FByMYzkiperGip1dgMqoHXPH1prwrKrAZbA+baetCfKbrUyWtp7ecSW7MrIeOa+wPgB8W9R8O6rp9jNIUMkg+Z+m3PNeXneBhmGWTpS7XX3fI9bJMXPBZjCcdz9kfCutx65plvfRzpL50S7tp5zgZH6/wCep6k4RsMeR2xyB6mv5CzDLKuBx06dtE/66n9SYPHQxmBjNPdDXkTBOVRWOOW4J9sd6wZbgs5QFSF+9gcVvhsJUVMjEYiEdCotztwA+0E8Ank1J9s3hxnlB8x3dK9DCZbVqz02/rzOCvj6cY/1/kV/tMDMEywzyPnzzVWTUkhkVRzv67TxjNfTUcj92+39ep40s5hrf+vwMy51lVwyqzMeSA2DkenNc9NqjO+8Md/O2MivXp5LGyv/AF+JwVM5nz6f1+Bmy6veuDHEpjZm2l1PP0qWC5uYVLESPJx94VrLJKN7xX9feczzitJNX/r7h8l7MIpZ0QI4GSX53Y7Csm68UT6U6E2fnu6A/dH1/wA//rrqWTUm3fb+vMyWaST3/r7iinxR0kzMl/G1s6t0BAB/X6ev862YfGemXsTSRSr5MgJR92BkdRnrmuWWRUb3tr/XmdUs4la39fkTQ+M7OFl3tubPQHIP4evFaFr4qtZ2bM2zdnjcV+n9K8+rk0Iu6/r8TspZvGyb/r8CvP4ljEjqElmKMP8AVue+atW2vQSr+8dI5gfuF/yz+Vef/Z8qcndaf15noxzSEldP+vuPM/H2uWypLHPO0jAZlZSPm78f5718k+J9XR724e1UGHbhiwGR81e5lmB5JXPHzLHOenY85ufEt/Gr8ssMee45r1X4aaJd+LZrNzB5yzzhFUDkEtjmvqlBQR83Kdz9Xvhl8KBYWNkI9MmiuIoh50jk7W47du9d94tFvo8bWqKDPGCZNpHOBXNVsnZGmqij4Y+K3iVbmWeAqyeQSAewwa+O/Edy1yshCgseqivTwkW2kjz8QtzgYraV2dGhYbc4G3nk9BWffWt5aEXUz2sOntgAbz5rN6kdB9c/zr6TD2Wh4OL0SOO1HV4Vd/s7ZMePMGc5/wA5rjNVvGCn5WZ2Y/MpHB7/AM67VvZHjyTTZz+8T+X5YO4sQwPPt0pzQSNkrEwZf7q9Pf8AStjKexLFpF1eK0jJJGq4+YjjHvjpwK6XTtKt441eWD/v4vX/AOvx/nvpCV9DG+lupnXp2TSJaxxpC7ENhc8Vyt1IkT+XsZjn5mB4Hp/n8Ksa7GVc3pAG3adpwqgAMfzpiz5VUKkO5HDDNMNieM+U6AqWMr4GFroYtFvZlyigLjOCcGgLM17fQbiXZlDuwFOW7+1bEfhe6idFMTjJ67Tu/l70jV2SJpfCtxBKGdCQhziPt7VTazCOylSpUcjHb1oMr2IWjdMYXOWxux0+tTfZCNn7stJjg7en6e1JO7HZy2NC30tUQvIOCfu9Meoqw0BUsqqfmQBAR09zT2FZjVZ1ZQ6MGj5baMDHv71IzOhbawbAGeOaCnFpDfPcuPl+Y8BcAc1fieOWMZCgMSOT6daycr3JSuyUM4dMYKggY28AetTL5jPnDhR0HvSUlHc0Ue5dUMmCQyZA2gn9amIYDAG2QHjzF4P0FK6JkrMURt8pIYYYZ4xVsRR4BIK8njdj8qq6Fys1LYIrqDhuQQMZP4VNNGhOVQpuP8Z4H+cVNzVJLYx5oNyuUcLnjg9K4nV4kSGeJ+C6tjj1HX+VaKStoZ23seYT6T+/RwGZUkBGH9uhrp7SJ41RwDsDYIJyBgVlUTWgQ3Oo0+dXwhIL7QN5Hb0A/rW7CNxwQpxxkDpWUos7Kfw6o0Iu4I+VuPr/AJxUrRlOhHX0rOd0jSmQiR1yVDMT22/59K0Ygsq4YngckGuSekvI76cW4pnWabIIzGUDfdXaOOP85rtbN2ZFYHktyO9eXifhSOyg7SszVQPJ8iMUJYh8Nz2/WuhtpmGEMofaBliOleDXi+bQ9WltYbceeMNlnTdyig7h9Kliuf3QV2GAgwSvB56V5NSnu2epSkiVLvegfeqxsQG+Xpg9RWpY3rjMUrBc5+bbgEfn9a8/EUk3d7Hq4aTc7M7GKeKRFO5XcYHA7jjmmSkhMlCACep714rptPzuezCXQqnkbUZd/YsMiqjRryuWBB5bP+cVnyprU7I8sYqxU+Xbjn7xA+eoNwBAwc7sYxjNDp7tluWnkWFb7q8n5s8DoDVuOVckurjj7+eOPasuVyjdFqSUVcsRfeCsWIJ7daZHkOcnOT8vHFZa3d2bU2mjXQgcZOzAyaj3gHlicc/KKhJvQ0ja+pD95gBkBH6tTJWCBc52g/iaWxspN6mW7cjjv0HQ02QjY2Djn05pezihRqe8N3MSSDu24q6u1kHHJx0PPHHNHLFFkbBjj5j1OMDpVOUNuxk9eMHvTE9ipnJ/2gBkKcHFUpGIwAGxu45qkubY5yBgWyVB5Peo5P3fDdSD3rZKxhKyPIfiPJjTbkeZwYyTx92vhi+XdduNwyrHIA6ivtMgXJC7R8PnutcbFH86jHUjaR6+ld54YgCXcLPhRnB3Dnn1r6mtyqJ87GPvn0p4f0q3MUZLOGf7wLf0r0m00lY48jIYAGPAzzXzeJgrs9ei0kXjpFxKUuAWIjwPkOOn41tWUuoWalo5fm6DzI84rxJ6Sdjr6HR23ijVLQHJaVcDcAMY5ro9O8ewbmOoRmMOoC7Ce3U+n6VFrIV7M66LxfoE8YMc0iMh+66da1013SrqCOVJOrHhxisZr7wLSlJRvUgqemaaLYbiNrBST0rOaktDanGw0wDdhSdwPXPFLt3BkP3MYB/z9KFG2pbTW5C2FKnPzA9M8VWa6WFjknn7u04/z/8AWp2bY9xqXzyRkAgBW52irC3k6Y8tifXIqZS90zUUmWLe7nLjzJA4xz8vI/zxXXwXQ2+WDhh1HvWXxDcS9HdYUDOceg/l+tTx3CN8uG3Z9cCo2VwtZkc98IwdxOEI49MVnrqG58SksByuDS5tC3vYk+0xBhlumSec1ZllwA4y3J3c/wAPrWN09DGUNdDNbLziQsGAb5QaZcSrCUkJdWjIJIPBoUuUmUeUqQ6nMpyWypJ7dqtx37hSMMQx+VlNVZS0HZpk8c7xOm5WVBz5ZPetaO8/eNKSW4GFZs4rN+QKkrali2EzTR3DXMqJz8ofivQNI8QXWnqRDMxiyPvP936VrF76HLLDNeh00Hi3VN0LJd3KrFKMENwfUfSvQ9K+MWsWN49u91IsEeDFKr8E49PwqeaVmzzpYTmOysP2h5re8kMt9Kvltt3AH8en0NesaH+04kSFp7jYmDjc3XGc/jwarns3c5KuC5deh6DpPx/0nVCoaUIwGVXd1716fo/xX8KXZMc93HGxXkyy45q4zWlzilQlGVjqotb0e/w8F7C67vlIcYI9uf5VuRxxTIrIV2DGHYjFa+0tqROnZ3LMkfl4yU2A4Vg+R70+KWBUVrghwrZ4ODz0yafPYlQk9D8xbSJ47VJYVyhIwdvP09wP8aWebdOqBSFA/hPB+n61hF+5qfTxXvFi0VstgkF8bSOKtSbwq5JKg/KtO6lL7jYwdQijlVh3GCCTiqUYVGQM+3b1OKJQWwGhGYgxABJXkLknPeo7hdzqxBYE5wF/zzWi90fQpuS2ShIUHByadGrh1UAkHlqaXK7sRtqfLhaQfNzgtjr7/pWNLcKhyhyrgEfWpl70boHY07aUTxlGiIIHHzYx71QmRLYEF8qW5YjpQpcug7WIJfmQYALucZJxioIWaMFTkOpwPf2pQTbEaMmY4V8peW6Ljn8a566DDYpYbu4ApRYWHRMiYXuG4bdWjb3OZQrKQAPvA1duaN7AaLT+STuHyufk9c1oWxibIKgscck9Kxmr6D2JyAigFd2PUdR6fpUBkAyQVHzYORWd3YCk2CZC4KN2JGc1HKoYYB2qOf8AOai1x2MMsqzsAQ2DgORTbgKqgsvmBugHqK09CR8Qy6Mpx14zW21wZ41Ujdt4wDWc2mhmFNbKJCxJ4/hqm0W1iSCQhymO9XGVk+4joNGmJYtyAB86sOCKs30W5RkHJ5ABqI1GgMfygm4E79/J55zVGSPfuTHzE/MPSpjVb9AIomKeYAcqCBjH61PBkv5JB3Dnn1ob5WBt2wzE4YsvQcjmp4yZYjsJwvp3qG7MC1BH58TYHyopzubB96zpCRKY0B6c8YzQt7EyV0LcR4CHadp9evFRlWVDhTx/ER0pWVrFPYyZMI4DZbLfeB7itqBFBUnDA+p+WqaTgjK1peRK8gYMqgAdazWjVkDKSoJyq47/AFpNofK1qNtuFOW6N1rvvDqB7qMgSbOOhx3FdVC8pnHWdj7M8FPtsWhMe5WKkbup+vvXcrdozgKPmGFDAcf/AK6/ovI1fBxTPyrHa1WjXYAJH8gDN/F2amF3UtvjbYSVUk/z969q3Y85laXYBuJCDce+AaoS7wC2dwA5XHJPYVtBHPJWIN6sGTZhigyT061XjQrv3lvkzgN/ifartbcybuxEGclxkBsFNpyB/kUzzgWMYDLuUYLKPl9Dn8KtJPQKd1L0GqsWWG87AwL7ient+NQOGidSpwrHcSey1a0Nmkh3mnaHUgdzuAGcd/pULY3F124J+7tzxTM9OYjZ87lBAH8fy84qyrfMrc/LxjHcU9WxkDHzPmAUrk9OxpgbBUgEshG5cYPSs56A0LhZGLYG7PyhsDpTVl2g7mGM8ZOPx4+lZ2CM73EJ/iIJXPVDxj1/lSs2zK/OVOM7T607co1oxTEyoTuDKDkADr+tQONoLH5snGccUldDjroHmKwxv+ZMfdHP4/kaP9ZldrbiMcZzxjNRNkkQydxc/d6LuwRTo5RvUEbsH+HvWVtbFx0RKW8xlCnkHqFqI7S4ySGPHJz0pt2IHgA43D5QfTvU4j4YDIIJOG5HNLcL20GruDMuThcZZh/PmpF53hQznb2HQ/5zQDJArKdy/OQfuD1pW5Vhu2u2MqDjH1/ShfFYCRRkdSq8dRUhUqCOcdiR60JaDZMkaJl8hc4DFs8/T3/xrR2q6Ku5fvZ6YJ9v1prVi1RFLJEMRjC4ccf06VyOrXpijdQNrAsTgdsCkvdY7KSsfOPxO8Sw2doY7m7jtIZCuRIoOcDr/X6V8R+LfFnh83cMRvYEuHyISG5YA8/yP5VjJmtKN1YwL6G2vLcvJNGUySuBkH/PFfPniXRU+1yC3meBjMSxgBAYdef8/wBKm2qOrY4X4laZrr+Eb5dKkJaK0LCBRyx7AZ7/ANa/NT4TwfEK7+KYxO1m9rNIZEKjaMHJ5/iH6n69Hbl0A/bXSbpNdtlbTprZZra3VpVmXv6cda6Pw+NUFvcjUrNBuPyT24yjD0Ge9XDYBHnZrkRtCyoG+VnwVPtX52ft1WujWkVrb2cKRX/lCS4mI53FW4H0wfb8smwPxrlu5LmWa1UN9oWUlhsJ6nI/Dj/9VfbnwS8DPL4fttUSQWly8yl28ncDxnB/HHvVyloB2ms+IEj1600W4aee5e5RGMILLnIB/EZ/zivsDwrpN5/Y9k3k7QigMxX7x9uKza6ID1W0i22yqEGAMNlenNOW18+OSOUlomyNinGRnHNMDxrxd+zv4T12/sdc1LTldvtGbKPz2V1c4+6uenA/T2r0zRPDEHhe0NlatIsUj8QStkDaOw9f6GgB0sSsZAxRh0KZ964+7t/JDuEwGPJ/z0qk7AeSeKbax1F0M9oJWtiwDlfm59+uP8+teX3PgJ5pVutO8y3jBz5YAOceg/HFb/ZDY53W/FWl+EJbWDXobiwtpMLHI1q3lOwGTlsY6f54NddpumeEPG1pbX9jaWOp2cg/dSRYAJHBU475B6+lDutH0AreMNHHhjTCLDSiiiMiKKCInJIHAP8AnH0rk/h1Dres6hFex6de28iOoeO5tGUZzzt3Y9vz/GiNnID6kl09zEIL63wSAcMvHT0qfStFjh+TYr7MmPjjd7j8qQHE+JvDmt3saWVtEGhWQvOc464ORXVeFPCl7b2ZUQthWClpFxyAOlKUrRA7jSo20nUElKrviYEwyJnPOe/GOK1/Eni34deLL63j8U6cjahbt5YeBA24Z5IU9Twfx98msegHTaHp2gpss/hvr+oWK3aF5oDbeSpcd2Bz8wAAyMHHHYV9CfDb+0/FG7StWabULnTJfLMpkDLlSOhXjqc8e/SsJKwH358NfgGdb0trgSSyTqEbygcgKeOn1I/ziqHxD1PXPgYsV5q9jPp/hm0mBl1C3tg6RgnaWkxn5ORn0DZPByOeSswOh8I/E6XU7+41LSzYX2kanGGvbOJN0TxMOCvXaw9QT3zkZrm/Fv7Tvw7+BHiLw/qPj211mLwz4q8Qx6abXRbVJx9qmVjEpDOgUfK3zcnjGCNxEgdH+13+yV8Iv2nvhmmvaTHFHqN5aGfSr20gCBYjuHLqSQwYepOeRyAX/lbvtB+In7H/AMe7bRZ1m8iy1eOaz1EHHmwK/wB444yB1wcEDI44WoqLumB/Xv8As6/HFPj58FdM8TLPCdb0GSK31QRyBjKjDKuQO4wMnuHGea+1fhRNG8M8bo5lQgeYTjPc9e3NZSRz1VY9+iUqqFlYbhyGNWgQqkY+bcfYVa0RzjOjKME8/ezShc4YrlgScDjigBoJG11PzE9h/n3qdWLcgFgvB4oAkAfbwrfe549Kx/G2yXwNqy53bEPm/N0ByPw6UDW5+L/wFgDftdeIsHrYTmN1bjcMDH/j36V+3DymXy1kG90hVWmAwWAHf35oG1YZnALEEEcAEZ6U/YoUsA3v/n86CRi7uASARnkHpR09SCcDB60AHcd/mGNp6UpLDG0H6gUD2LMLcAng+9dNYsCow2eTQLY6m3bhGG75fT1q/Fh0k5Zf3bEY9uTQVFanw58aL74lXXjOIeGb3SrXw/bWyjVraeJhNI3mNuIbpkqFAHsf7wK7Vz4A8PeKdO0+6g1O4tGurUfaBDqZy8oyCoi34DAk9BnABHYkHa0T5E/aT8OWGjWdpb6e2qXr2atHNPcNlA2epA4xh+397vjNfix8ePAk66odW0+YbrmMM0ckIHpnb6dvz+hoElbU+Vp1UKvmltgP3d2CT7fnVKWKGUmaVmjUcZ3dcdKbBb+hy99ZThGeFZXiD480HgH3PrVnS9E1XUr2zsCJRAY3e6nUfLGijOSfTkAeuR1o6Cjq0Yto2oC+vpL+G4jXcq2rNMGJUdTx/nBH4ddb65eQW5jtQzBW+UE5z9aaTYR8yt5V/fTvcXLyR4HTGQPYfl/ntBciaMESfcPQ+WCR7mqinGQLU5/UTDHAA7BmyeWPT8DXBX1hHMpOMPgHGM8Z4reDSkDZgvoL3amMvHGnB4izuOOg/wA+tVY/DLWiuNp8pQCyFefrmt47kxb6k83hI/ZxKIWjXPybRnJrldW8J60yI2nXDROCP3Eilc/Q/wCetOOoSnZlN4/FNn9nt72NZI7dQwuIXDL24Arq4vG9/bRJELaIGMZ3bv1FbJWWhjbS5o2PxS1P7U0s0k0tvF99UbH5e9dz4b+IdjfzTwTGa3WQjY8qlhn+gz+lb04PmuRJpLU9A03UEuJT5zBx8pG4cEZ7H8q6pftSWhliAdFk4YrnHsfbn/8AVW0FytMyLVndz2oYu4kWXhNp4znp7/57VqW10zOHIK/N0rspxUrAnynTQSIPLJJX5urHPbrz+NbNvMudpIb/AHTjn0rrjC5rDRG3aSKjn59wPTnoa2o3BAPRl79KbpnRC5fhnCqdw9dpPNWFnxuGTkuOWPaplHt3Oqm9rFpX+bcS20YyMnjjsKsfaRFu5I/3j/Dnv+NZSg3M7YS6Hzh8Y/iZa2GkahoaGGXUdQtSLO2fICnd99sd+4XjJ74r8/r+7kvHa4fJuWciUMvBI45FeNjJ3k2thylY5i6OXJbDbQMqowfb8KpznzbcRRkb+V2hcnP+f/114bXvWFzIgumRIxErAhST5inqe4Fc5cyFHJGc7RyxpGexQZsyFpVO44z249KkPl7A6hWx/f7jPekIhixI2GOxckbsfpxSYIY7W+XB4Jzn/PNMAWQshCFRuyPu9/rTY4xyTgj6cUgCRwJERGwyjgMM/wCelUXAG4KG3hM9ehNAEIcD+AnBJGDSJH5jsxON3GP896AJTF1UK/GOh5FW7SM5JUsfm7daYFlVZSzFSvy9SM5+lQ8IN3lnqQOP8+lIA4KsVHU/fxxxUJjCrgHtyxHvQBtafZ5IHKrkklh0rqI7MwvCVB7Ecdf85oAspE8qEGM/OuA3aryxRhRtIZwAM46mgCnPArqmSylST16A9K0rdVMJJOdpwNuRjH/66Bm9YrCy7d+WUkEE9a2Ykiyox0/vLTBK+hoLtZCuNpwfvdR71Wjla3dVKuylvlf1PpUyV1Ydny2N6MkAZbHcBgfyrQIV06spC53MxwT/AJ/lWSV00aQi3r0MfUYy0ZwpyBwBxj3NeGeLlEcu4EuCzbkI6e1OC1uVY5exsd1yHLBUZhvG3kfUird1ocU7giIBABtfPJ/z/WtIu6JkrlI+Hbe6QxMu1x/q3Uc59K8W16KTT9TuLKWCWMxSDBc9eM5H+f8A6zM2rFzTd4RkDHaygEk1owTSLIoEpZIzyVyKBL3mzr7O/kIUSMMr9wYx+ddtpmoLsWNyRjk5/mKY+mpznibSotViYkZfllVRyQBXz/qVn9gmljlHlKi7sOvJU+/4V6NLTQk5e5urIxrOJFdVl2Pzj8gf8j8KRLR5grxAyKCfmjANdCcpW+4DJlV1EwEMrNGjfIkRJbHYdifxrLt9b024kjhgg1SSVmCsVs2cA/QDOc5rWPNyJgz3v4OfDD4s+J/Gvhu/8HfDzxlq9zZ6xaz6TqNv4RvRawzRSoys8zwKg+6eN3br1x/X7+2l8H/iP8Vv+CfGkfCXQ/CepXHi3TrTSntLKYhJb2GK3AlbnGwsUb72PvqTjJIzkveuZ26n82Ph3/glZ+2/4ptIP7K+CGuQK06o9zr2sw2SRocc4AZmxjqB+A6D6Q8O/wDBBj9ujWGsI9T0nwn4fs7xx/psmoX900C8cusdmR37kZ9scVKrBNkw8z4E/bF/Y9+IH7FPi/QvBXxD8SaTrl7rkM8lvfabpr28UXlLlgwMjE8Mp6jg9OhP1P8Asi/8Ej/j/wDtV/Dy2+J3h7UfCHhqx1KPzI/+Eq1O6hlSAAYkaGG2kAUgryWB9hxm24qF0bRfMfod4P8A+DdnxTa2x1D4iftMeEdLSOEM2ieEdjiXPUfa7lcr0/55ce9fiR+0l8AvD37Pv7Smt/ArXNdTVPBNld2cl14wstVWRVtZDlg8oX5SCoDEDIVsjjaaXNa6Q9LH76/Az4M/8EZfh18PfBHiXxprXw38Ra3rmmxpqd2uu2+tWqXIizKgS4leIyKw+4Edjx8hHNad7+3T/wAEgvgp58Pwu+D/AIM8deKtFZ1sW03wFpFtLcshIDGWOKFEyQDleBjp2rmi5OVhH6PfsSftw+D/ANsPwl440XQ/hroXgFtC0CSRtO0+YPeMyFCYmk6FGRuoA9PVR+Iv7UP/AAWS/aU+HXxo+JngLwLpuheG/C/gjX7zRvD2k6xoglmkihZkjmONkiZABUFyeDvz0WZRlzBsfA3jz/gqr+3N8SbQafefE2Lw5aTxlZ/+Ef0wCQjBAO5s9vfHtXwp4i1PxH4y1K/1vx54q1vxlrt/Ekc+o67etJIERiyogzhFDMWAXGCSeDV09I3AxI9PEUJhm1HVNQtXAC2Nxfs0cZzncOeD179zTV0yyjuBIyz7gR8zXDNnnuTn/OPTNaxUdRaJ2P6xf+CCGpyfE34RePPh9rrf2jDqWrTaXe6e1wfNKyFoYmAzxkunt0zwRX88P7cHwhuPgB+1p8W/hxqEM8FlP4y1C98OzOAqzQySneAQOPu+Z9JB+DpU+at/XQUvhZ88xcJk+vrUmOow3UYwO9Wu5itRxX5WHTI/GqkmntJIzxylS4IAC5IOO30/pROSukVHc/cb9lH/AILK3/7OPwEf9nLUvA934ikudJFofnVmvjyV2pu5JZ2+6rEjjBwVb8S9Tv8AQtYv9Xv4BapomueIbu8stOsXdfsBknaXyEJwyGJiQucMNoP0xpU7t23Nkfoh+zv+z9/wUI/ao+DniXT/AIY+LXs/gzY2xlXQ/HfiC5Y30MbBkEFrHA5QcIxJdANy9CxU/AWs22q6Nr+q6Nr9g1hrmlTGDV7TBZEuE4cDOD19QDj34G9O2yWiH38jMbazHBbap6Z5qF/mJ5PQd65p2vYCjLaTPPZyxXEtp5F7G7yxZB2qc4JH+Rmv7FP2RZ9E+Mn/AATj+Ingvxdep4gNh8IJp9l8NyrHaW7jGSMcNI5HXlSABWWJdmkE9Efyo/swQ3vhz49fCqGFjDHqWm3Gm3yyjDK4+dY2BxhxJHtwehBWv0v/AOCk/wAK/GHivwt+zN478KeCfFPiDULjSdY0PUr3QNKkuVs4IJEeEzMv3FImUZyPlDHPymuZ6zXkJH6Uf8Eof2Zf2sfAOm6Tqdj8Q7LwxpUdo8qaFNYrLLvdAWkyeMgsWwy/NuIx8wFfutJp37Tk9qYbb4hw20uB5t6/h62klf14Zwq59AnpXnYgBmmS/GXwrpckHifx1Br8c2Y2h1HSYkKITnjacDjsuB6gZwfmfxpp1pFdzyIYHllctJLCwJLHOc479a86rNpa9CJxujxXWxJawuJV2M3EbuvbFeP6o/lmViu4sp2bhwGrjlUcWZWPNLPRTeeI7dpDnddow3fdGDxkfl/np9+W3wnk8V6TpXmNaDfYo63GOApHGcc9R+f68ntG2dlFNTRs6D8Lp9AUw3FgsEYkO6SJflbGMHI68EV3f9hvbSlAgQ7FJDL2PQ/59axq812dVVWsXorBMKxPyAjJ3Yx/nitaO2CZViP9nnqfasYP94rEwi+ax0tjbOsa7I3eRjjgZ6dMfpXo3h2ylMqNPFIkCZZ90ZAOOwzx/nvwK6acmof15Gu25+M//BTfx/olz4X17SrC7hnuI58QIkoLFsSMPlznqw/Ifj/Ip400a8TWJpEjkIaQkEAjv6f5/wAPVwUvc+ZcqfY5j7DeqTELecuy/K4HU/5xWe1rcRl98cyOwzyh6V3NWIjSd9jPa2unhM21uSQVC8cd69c+CVpcweIreZWZIUuQzdc5B/8Arf57OL5Waezd7H7YeBvHc9pp1kl432hFgAjkwMnj+fFd/J8QrCKPKQx79xLkkknPTg/l9BXFKpebRvClJxQ+b4lRShFj2IQAeT0p9j8UNNtpXAgL3B7uDhf8/wCe9ZSkka+yuWx8StJUsxucPISShGAee30qhd/FmOzdERI9rgdicD6/54qHUskifZFu1+MsRULGYk8nG8q38/yP61sSfFyyuYlHmxLMGGHHrVe0sP2VyxL8ZoUaFZWVniIwN20H69a1U+L1qqiXzC7MMiMNxk96Kc7a2G6DWpAnxg0538yd969WQSYx/ga1bj4u6TAC9pcuqKoG1mHA9cevFNSiNUL+pnS/GyxmRka73ZOFl3dOee3HSsy0+JdlYzvepqDvIX/1Sv19wPWlUm27GaoNGs/xkhvI2V5yCoBLM/UepFY8vxJjuG3xXbr0DISdvFONRcpUaVpjrP4h2du8ty5V5CSA4OcDuB6Ua38RLS60+WGwYnCAs7Jgtkcj8/51Kmma+zcdT4Q+NupXl1a3FwEyrhgGXGSevHvxXwVL4tvbK6aGZb2IxnDDYdrZOAelPmSVzH2bdy3f+JLm9gaJVmMuOWxg4NfpZ+wtNqvhqxs7u8tLpEa7dv3qFPkL5/lt/L6gZYt81Bo/X/AjDv8A4iTQdujP0X1TVLa83XEDSeZKSZN5yfYj868Z8QX/AJ8xWYiMxn5C3T/PFeDJJM/0brb3POryzVpGcSAqxz93v6fWuc1Cy+zbZwnzL1DDr6VFu5z9dDFlu7dckxneBjKsO3+TWRNeRhDwo6kKRzj/ACKWxMruNjDn1EFlQAliwXJHT8K10tr2RCI0ZsDP3N1VF2ZzpPqeg+GvDiWdudX1JSsES5AI6t6V4F8Y/FUGoJPpVooVOcskZ49BXbhaftaqSPMzqtDD4Cbl2Z8A+JId11MQCGUgDjrXBMsgLq24gE4GO9fQRpqKsfyhmj5q7Z1fgHTI9U8U6dDco32beWkwvUhhgfQ8/lX7x/BCLTbLwW9vbRxrL5KiNVGNqjGV/n+f5+Tj6nJC5+X8XV3HL5xR12rs8cEhlGwM2M4/hrjIFlXbKuc+Ydhx71485tn4ZF++eV/FMK2jzyOxX5D8xPfFfnJ4GjST4k3nlNhmviRx19B/n0rzK791n6LwZ7tRn6ceA4gZY3ZtxyBkf4V9Mxxedp0TqSRgg7R07V+NZ02sV95++YNNU15Hgnjp/sd1JI6MOTnJyBj0r80f2qfiZbppVzo1uWLfZmDKzHlu2a+h4Fwf1zO6d9kzweLcUsPlc2tz8sY8uWZizO7ZYsae64OAQcYOQMYr+roxUY2P5grSbmyu7BVyRnHcVBJkg7ThiB96rhduxiRhcYBIOR0qTJP3SB64Fb8oEsW44UnnPZcVKybQG3Y+o/z6UASx8Z3AcDGKuxRscHG4A+nSpTk5aAXoYmV8BW2nH3h/n0q2sZRmL5+uKEvfsBbjjTk42kdcjtTydhwoxk8EjjP+RV+QFlQTgMM98ZpyLjPIH93ipuBYXHPOcZHTpinqNhV92V4PSucBoZmzycljwBSkk8MCentT0sBHt2hix6DpjmhGDHG4jHtSXYC0vy53HPPHFXFBYg8BlYY4xSAvkoynOAAccVy2rKisQrZLHrj9P0oAzNNvRFK8ZYr04Pb8K7GGTzEVgR94dTmsn7o9hu1lfksDu+UrSRuVcckckGptZG60RoqkUoG5drbe309KvW0k9lPDd2sjRyxMvIGMYpSlY0paTP0H/Zt+Osr3MGiancnOAhVn5DDnv1PX8ulfoZN4lsZPKvLUvPbyxA7lb5h9fbt7e9fjfGGQ0sTmDqNbv+up+xcKZ7OjgfZ30S/roYmoeNbSKMM8wVPNwYlcFs1xt94zEUkkiXIGR0Vu3qa+dwvD0YLXp/Xc9zFZ37SLSf8AX3GG/jsBgxYTzscR8/5/yKv2vjFp9pVvLyOec4/H/OK+jwuXewha39fefO4jGyqX1NKPXGlkBEzD02tx6U291V127WDNn73Bzj6/hXp0sOlKx59Sv71jL1DW1ljUkFXBx+7bB47n9ax21mBgohkRXbqSfmB711U6CasZ+0b6lRdea3unjDowIGD1yT/n/wDXV9b+5mkQRXALSYzz1x2/nV+wSIdVrctfa5omKMXkY48w55Fc9qk7sQPJkdR3U9B9c/54q+RDdU4G7uk3sjJE+1us0IY/qKx5b/ymYBlQbckouMflT9lqRKpaVzDj1u588tvCqnEe7kKR3NMn8R3aunl3Dhkb7wbgj/CuerQehaq3loa9p4zvYVVi4lJUK248nHSttfiKluj71QylTsUDGPqK46mHt01OqnVS3PKdc8UiZp5LmZnlmPTPT29K8l1zUEeV3iQjKAFs8D8vrV0sJKEtEbVKvNE5bw5bah4l19dKtlM8ROfMVflU5xj/AD6fl+xX7K/wBjhhgurtHCqF+0mVevsvYZP5Yq6trK25FOTlr5n6U3tqnh/Qnt4YUEESEW+wYKAZ4z+NfDHxR1x4nd2k8pkJ8zafvEnAHH8q5JrmVjqbWx8P+N9SNybt3VlG37oPUnoBXiDaZhCqhgWzkMckmvTwkWtLHnVXuZlxEltDIfKJKxkc47f/AKq8m1H7TflhcxuscMp2RhuWHqK9/DtOGh4GO1lY4i8UKywwwOA3WXHJNYsmjPNIJJGxHu5CnOB6V6EdGebO0tDR/s7T4Qiwj94Cc8Dcxrd0zwpPfsCYiqOSELDGSO3/ANb3rp05WjCTSjodjfW2laVYQwxqzXcMeLsTRjaXz2/AD+VeVarq8XlyEJsMeS2GGAB2qWYWPNv7btrgu9uyuYpSr+x9Dn8f1qjPPxHdSSrEj/eEhxz9KQLQ19H8Kanrdy8UVncEuwG5P4R/TvXumk/AzWLg25aznYIM+Yyghh/n+VGxrTpts9Ctv2d3Z47mCCdZI3UzhxlQM84z06fpXqWlfs63GotHKiXKJuAOIhgc96iU7HTGhbQ9Ib4B2emPCs1mZ2QZkITO3PpgVs3Pwt02FEkFkVVeT5sPPB9e3/1/akqt3YJUZR3PNdf8H20H2hre1UIGHyIMEfzrxe+8Do8k4ljJmDkrKqYznpnHeqjLmZm6fQ4lPCJjmnSbfH5TnjP41CNP8piRGHQYHmMuBjp3+grRWRKpyiZkrbWmR4yRCoMnI6Gs2STawVgx3dgavmJUOWWpAztJuyBvQksQuCB2quVLNg5U5H3j1qbjla1iWAOrlZEI+fPPp2q8N0CLhC2Cc8Z96le6yeVLYn+4oJzu43Dd1+lWo+MY3LljnP8ADS6WKLESySSbM/u+MfLzz6VtRqEUb2YAHksPypky3QbsgoiMzAjG4DikUoAQBvB+8Qen0/Kh7jezLEM/kspLL/s7hnirXmq6g7jv9MflQXFrUqSyDa+4YO0jBWuZ1GATxliOEzsbFGhOxyU0G6QqF+VWGT+H86qrHIBmMqh3EHcucfWi9xJcqNyzUKq7cM+cEY/T9a3LYMuVkI5IGVXnntWNrs6oJqKaNKFk3EEN0Axmn3Nwg4VjwMHAPaotY0UZLoQQOuS6sv0xmtaHDqvlkbskMMZrCa6HdSSOgs2EKjePmyAQB+ldNYXPO0kgdlyc15eJhtY6KTXOdZYjc5m3jYmMrjrV2BUMpJc8txgnrXg1oy5j1KTSRelkcqVBKbANwY9QelQSHcOAdq8hQcMxHoa4ZxsejHZiRSo+A77DuIIwRj61YWd0DAk7QucFTyM//Wrgqxujsp1HGdzqdJuSsZI6kjO7t7GugS4MgZC2Cw/DP9OleFVhJM+iw8+aKI5F8rG0iVgeQv8A9f61EzKzLuJ6HaExx/8AXrl5bqzO+mruxUZGTCEjcc4yeuaoT5LBQGDFhyPX/IqEkoM2krbksW4BTtbhiRk1f+YYIweecDpWLi46lxjZ+YC4ZNqlTjkNjqavLKmE4wxY9ua56nMrtm8FYlT5fmyWUn7uetT+YmQpBHPeiO5Skrj8DC4HU5JPf2qGZgmzcMKXPP4UpOz1L3RjSsGc4UgZPAbr7Ud13HJyBnH6VSTsLQF7YDFu+OlWkGMZBRc9WFNRTimbxbaEkVlb5OCTzxziqztuJUqQRkbqlq2opaIzCSGIU8d2YZxVN5Ch+Y8ZwpJ6mmou5hsVmLEsCeOxxUUiOpVuHR2wMHjOK2ipHPLS54n8UZ/L064QfKdpHLd6+IX8wSurf6wuQWz0A6H8q+5yaP7o+Hz52xFi7FmMjqeRnFdv4d+a5iXadjNhsHpXvTkpU2eBFps+tPCiZtYMLhyo5J7V6bZAP8oONuBXh4lX2PSpI3Yl2gAAnJwcjpWiscbBt2Plx1FePKPvNHSvdHzxLJEikn5SQgJ6A9v1rBFivmN5Y47AHoe9ZckSW7iDTNzhRuVT/ntVlrTUViK2zsrR/d43H9ays09DVNNFi21XxTpwjAuxdJnkOmz3/r/ntvx+NNUhjFxdxum0gSKpyp9+KzlDmkjSLtE6Wx8W296yFnKMw4Ge/wBK3v7XsJFVvtEcZyR+8as5Jrc2VrDZdRt3ZYkkjfOSNpySaz5ZlaQBm5B+8OgFKwiTlFIIO1zghRitO0QujArsweSDz/nFZ1Fewy7bQeWw+Y5XGOOma1beDOWUttTpgdPas9GI2440QBzlweXyelP8zy1UhTncetJ6LQaVzBvrjMhOcLz8yn+dUfte1l3MApPDZ5rB+RpyaFlbsPtDBgHbHy10umhZYgWlA3sRyckAVKuncrkTL09skJOAvT5Xz/Kuc1KOVSBCw2np7+tU2L2cTDEMvy/3lbPA/lWhGrxlDzuDYXP6/wAqPhfoHJHqaonyQcN8mM4OKvoycYYHucDGaGuiDlS2JUkaTcu5lU/dUr0q1b3k0AKOGdDgZ3YyPpSWr0M503JGpHqsioUyyoT8pzVqSeO9t97u8eWAGAQ3HHOKqOmhjKmuawlrGvzhFbaW4Zj8zH1rTjinSMJEoOHDKGPfpihuzMpUeljRgu72zkBtmeM4yETjaT6Z7c11uleJdZst8n2iRJP4Xcbv0PH4VnzyRyywnMdzpHxF1qFI4rvWLpnVQHeONE/RQBjjtXr2h/GfWtMSOF9WeRFK7YpXBzjviodSXNpsc31RPQ9F03473MtzlmjMSkeYHfpmuwtvjdZ72knKvGqDb8w9faq9oorUweD5ZNnzXu8iNISVZ0O4hBhR2BP6/WoI9lxu2tkoTukK4DH2rSOzuejGL69DTs41VQpJOD1z09qkkRkI2SBnJ+7iri7NWLtoYN9FuYk45P3VPBrKjzvxg4ZvlOP0qoO6t5iNaMAYUbi2cHNV5ZDCGUDauTznHOaqTdtAVyt5roFwMnowH6UyKVw4IyGDdMdqE7gbsb7ogFPyv97jOCKyJrQ7y0a7gPvDtQ1yyAtQbomJckqP4em6sq+nCyAsdsOc7mbv9Pwq7K4XdtRbdiyhkIZWPBq9GkYUDaW47dTRNJ6ICwAQsjZDKPRsn8qyp4DJKpCjYD1I6GspuSjoPoUzH5Uu4gBR9988Cr9mwaRVY/d+7gVaaWj9RGkI0bBlXJQ/eJ4rRgRGUyZ+4OME5rmk76jW5O7/AC7sZGecr1NZMqtEWeMfKzDhVo5rjaYSKNsbEEjJ+X0qOaMrAzsdwP3lXv8AhQ2TqYscTNtIXGWztI7VblWN1Jzwme1NXSQ0U8K0jFAU5HIOcV01pa7YTkZUc7s8j1rGerDYxr4KZDgEsW7Gs5wwVSwPDEEE4oTVrBsb+nKiom4BVH8W3irepmUqRGi5ABHHUev5VK0fkIxJFZQZCoXJ5zzWe6+ZuVA25eGI7Ci2gFUqxUZPRvm/CrkEbQyDCFlIGeOaqTUoaAbaxyGM4X73rxmmo3l8bfuddpxgf5FYS0YFmCVVZgASy4xtHBFRvGJHJUncCMkDtUwdmFiZopJEOR904HNUpA6nCAHBxjFbx03AovCpm2sMAH5tw6f54qdTuwFbCk4x+FP4NWh7EEryhtsY3BvTtioGbAKozLn/AFoYdPSlePPdES1iaMFqgQFifLznpzmvUfCHlxXKDaMrG2BjINdOEuqupwV01F3PqvwizYIB/d9Tk5AA9TXoMMCErjIBwZJCM/yr+j8k0wS7n5VjlerqavyybIwWZWwN2eSKhZtgZcZGcDd6j0r2YLU81JlCeQKAgDbi3OR0rOmSbzFJwyrg/c6fWt4q1jOS1GIdm5yrOqjJbGOnUUMpbDAsvcgn+dOOrsc8n7xS82YOfl+bGDhfT0FSrsBYqpbYq7nz6/yrWMeU0ppx3KyJhm8wthhkZ+6M+o5ppJbCqjFF5IJzn60x3TJkG3eqr1VRjqev86roQ37slgxyRT2JWskRSRFWIByMfw5/zinBsBcnCEjtSuF2ohs81ioYKpwuB1yPf8KY5CuAq5UHnB64qZ2G9hQ+OMhXYYG4dMf/AKqSOJf3m9TwMtnj8R+v51nsjP4XYReNylsxHOXYEAf1p7EIoUdQB/F09/0o6Gg3dnAY5WPJ2jj9fzqFTs3FnQMzDI25x/n2paLXsVFNjflffIw2rt+Tnktn27VKh3glTsZQChZRjrjj34rOegtiNlaAhtu8Mozk/wCNKzwJgklVb26VmxSegpXa/wAp+TP3mGfy96b5bOxIBycZ2cdO1G4LVXFZmAZSNioONwAz61Z2/IV5D5BAz1pC6jo/m3KwbIbpwDT1bO7BXg8YAByPWnbQY/bjJVW28cKe9G3JDE8EgegGPWla07jSux+wqS2TyRt3DI6Vb8voSCCxwDnj8qprQPIQxgEh2+7/ABKvf0x7DNXYdy7jyMEdR/n8qWwbGVfXEMSSMSFZRwd23nPevFvGXij7FFPgrs3FfvZxnvVKzBbn51/GL4kzpqb6fcJcMnlMQu3BZeBxn8fzr5juZZdTuUP2ae3UgYMxDfiOeBxXPK6eh2xjynWeGp2iaSyluTjIADscKB2+tVdbsU+1R7W80EEkoehqYlHn/juT7Jos8zi5kVYDtt7WFmZu2MD6/gMntX59eHvF+h+EvizqF5rr/ZYdTjSPOz7sg4OfTtnp+hp25gP018OWFvc51HQ7ktYGJCshJV2BUYBHQdcfpmvUNN8RQrCtjeM3mx/dm3YBHv7/AP661WgDLm5haRXt7qCdgwzDCdx+h/z1HvX5bftta7qerCeWyspJbmOBktIooSxd84Qfy+g5PerigPjL4UfBjVJ5bfW/E+nSys8YYwxA5bA5z8uAf89q+0dNisvDdlbLplq1pbr8n2aNd3OME/56dKbTtfoBsWXhDSptUTVTH5dwzK7zx9eR1P59v6V9L6LqUEVlbWUbedbxcrnGc9yf88VHkB3LXOm6dok15PEZneJiCSB5fJH+c/yrzjR/F0GrXMiQCMxRyNlkcHoSD+oqtAJvGLX15aBrXULiG98jZbS+aflXOSR6df1rj/D1x4k0+SS11W6jvYJl+W4WQ71bPQH0/wA/SQOF+JX/AAtfwhHDqug2aaxYtIZZzyZ9mehXOMYODj8AAcjp/BfxH8L/ABJ0eM28sGj+IIU2alot7LhlkHXYSBuBKn36jGRzWq1GkaVx4OS8VpZJmQZOSicEds1Bb+Hvsci26v5g3YRtuAeOnFarYRb1f4c+HPFulTaZrulwa3BIAXikXaqkdCD2I9a8q8JeDvCfgS6m8N6HbHT7KG5fyY5J3m+ZjkksxJzkfhjj0q1owPX59DSa0aMxpdOycCVM544IHY89frXmOiJrmn+KWhfQjDp8Uo2XInHzcf3f89vwAPeLzTVuoRMkJfaMlcDPHb2rmJrWFt0ayCJVUlmxUXA4GfxzD4W1gWnimGWLTb0hbPUoojIoYdmwCO/9eRkV7fplzZ31ks9q/nWzKD8gwU57/wCf/rzJqwHomjz+Do9NkGv6aJLxHPl3LNtAi9sDg+/P045+KPjTN4S0rXV1fwxfNcWr5NxblsGKTo3pke3bkHoDWWiA+dPEHxs1SFUtdE1eSzTydsiW8wyTntkH36EY9e9fox+xZ8QfFeqNZR6mqCzmm2yXAX5pAT1Pf+nB6ZOImmrID+hX4Oa3ZyzQ6fbuyF4VR4sdScYx+lYn7XHgjXtc+GuuWtpHC8NxpNwsizkMcNGRkD2yOO/TvXNNWYH8+/7D37XHirwV8bJ/gp470qxj0PQNfk02K/luG3NbgbQqg4GNp+U8jJHHzMB+xn7T/wCyhY/Hj4Ptqvh1mkGsCO/8N39o+9YbhASAcY2sBIQVyOvB6EwBi/sKePdW0TSoP2X/AI06jFofiq1hki8Cavd3IWDUGUOzW+9sYkClsLxuAyuMMqwftmf8E4IPjd4Wvb6xmk0PxhpCSTaJrsK72jbGAGH8UbcZB9RjBAJFow2Pwx8A/GD9pL/gnz8TU8JeMl1aDwxcSRq9/HaCfS7lFG0kleEYDGNw5UnqMhP6eP2N/wBpHSfi5pNj4h0+9tLiK9Zlu7WKXa0TqV3Aj6k8dsUSSM6keZH6k74HVXiYiMxqy5PJBxSHqNvIyDzUo5LDlAwRg89x6UwDqWDbV5z6+1MBygkkgndkY47U8KyZxnp2NAD0kY49Aefl9O1ZXikJN4V1qAKyyyQqck8ALnOfzoBaM/FT4Xy3Gk/tf39sQiXLySQyx56h0BBHvwOfb61+40loLcLHkkrEmZACMnAz+Oc0FS3+RWQnhQxGCTyM9akCgHYx2+/pQQRdOcnbx0NSLs5UqePSgewvTBz3FKgBI/Dg+lAMtxITnIyu7A4ro7IYABGMcelArXOigkyQueeMbR1/zitGOQJvWQkJIpBOcYyP/wBVBW0j5O+LmjSXLXVxp8xe9tJXj+WQrvQ+v5fTNfkp8RPjB8c/hp8QLrRW8HePPFvhGYebZ3fhXwvcXktszdVaSONlZSCMBiMc4OOFYOLd0P8AiR8YbaDTQUvtevHvtPW5lsNXsJIp4tw5EsbjKsM42nBBDdhmvyn+KPxNfXdUaWSy1WysVDgTXcOAwz1OOn0Pb0xSDldrnzp40v5LS302+0hZZt5YXPmAnsAoUf8AfWc9P1rh7jxbO1zbR6hDeWqSPzIIiYh6c/lVdCeqOva9u1jaxtWu/s16QPkUlS4zyffn9TTrZtf0xZWnW8/eKRFhlXeuOh59+h9aWxW0ijDLdS3Ui3cTRvERuRgAQp6H6Ec//Xq9Zshkk27m2csqtgg/nSd0/MWx1Vrc2kkIEaStLG2MB8e3IpLi1W5UIgb5/uhhkg461rCwRjazOb1PwzPcRKtqHd0PzxNzuHr6j/PtXMPo00wVSoRlYq2TjB/yK2ha4FOTw7q+4SQxxtGjfKquMsatJaOigTqYuPm8wcf5/wAK2Jty6HW2lnHNbJF5JZORhRkAZq1PoFpLFHlE/ckqCV59/wCXStIRtoYs52/8FLd4ii+ffIBynAzXMXfw4uGnItLQSDAyZE28/hW0Qd1E5+4+Gt4hcCzaMrkkxnqfWqn/AAgOrm2kQb7RyCsM8a4KnsSP8/WuqmkYNNGxYaV4p0+G2tmuZGkQH97tI9vw613dg2vXDiG6uZmhEY3N5vBb6cVvFEJ3Z1lpBOqkSE/IeABzj61qieaJAdrdcKVHGa7KWt79ir2Rcj1knasriILjlh3rrLHVPlyzAluA3rXTBJOxUL3Ont7wEDDDDgAc8ZrVtrxdgw+7B/ve9VZvQ3jLW5uxTFs/KcY5weo7/wBKvRyJ0z839125p8slsdVJ3iXPtEagAkj1IP51ynjLxFHoeiXN19phikX5T5hwwB//AF1jJJJ3OyKvDQ/Nrx5rk+q61cXn2xZV2AEBjkE5yMn/AD9a8zuLrywEjLMpc7Tv7/48V8zi53bsBlPMEdctnnuf0/8Ar0yaUW+WXhnHcZz9K8h3Yzn/ALbI6yF49u3O0qRzWZNL5inc6MevHGB60CIkXf8AeLZbjr1A9KRHkBAK7uzLj+n5UgHPGpyRuABywz0+tRjK4jIIbPOR0oAicbSxVuc4I/z9aRneMAg9OCCKAG7hJIp3HGcMc4AprfMxA6YAyRx6UARyR52FOmOv0qWGJtpYDdg9j0oAmQEuW5boCR7e1XrdVGCB0c5Gf8+1AEvlM7KQc7W7Dio2iVmBBO5SfwoATZtI+Qrz6dPfFPSAOpAPy4OcjnrQB0GnIAVVFPy4zlc/nXWSmLZC5xI2BkIMY44PpQBTWRGkJVmCq3J3cdasHy2TevQEjr9KAI3yyrtKAk45HUU9A5JUEA4+5igDWhO0ADPUcgc/56Vp27upbfJwSOo6AUDRsgIyBhu255w36fpU8kpYglfuY2P0APv61M72sO6TLUE23YWG75+nTmtvzx5BVRu+Y845B9OlZbm6lorGdcgCMtk9O4715X4k01LpCuAxfglEwc/5FEXqI5a20qSRvmwp3hVIGB7f1ro4rJmHlsR8o4O2tIu2w9ieLSnaVQEOFbgKuOfeuA+JPgaaHOqxRmdtg2oozgn05604yuLkTPIEUxbdwZWY9MdK0o4FKKVI3A/cHWqIS5ZF+2XynG8fMozgnt7iultZGLIQhUFhnHfFOO5ckpbnqng/wuPFE0NjaSiK/dsLuk9O/wCFfod4A/4JsfA3xHolj4h+N37QGheG7ifakfhi2vore6UMQT1V2bGfQKQMkgV1Qk4sw2PqHQf+Ccv/AASQ8AwNceOPjRoHjW4dMwnWvFCrGuP4NodR+g59sCvzu/4KJaB/wTo+GPg6DQ/2X9J0Wfx/M8IsNa8OWRiikneQBozl90oEYzuPyjO4cA7tlePqLW547/wTs+J/7Fvwtvtc8UftX+BLPxZrWn67LNov2/SBeRPD5cflfIFzlWWTA+76gkfN+wOt/wDBYT9h3w8kn/CA/suNLpESgQ3k+k2lmjc/KI1Llz65OMZ71tB+/qFm9jyq1/4Lj+EZ/EmlaH8Ov2bPCulX15e+WmoYjlmVT2LHaf4egJBPp94ftV+1b+0rqvwH/Yb079pPwpoui3Hi+58Kwatr1nrVstyLSFNiuY8jKoxcyAjB2jHBOVFZkONj+YnWf+C+H7XXiW3GnabpPhXR7hZWW5EDzQvHGDgFJF4bjvkHI+6K8a1n/gsF/wAFAtauH/sH423nhO0cFZLCLSo78HJ5IeYEjr6+vvW/snypmMb7M+Jvit8WfiV8d/En/CW/GPxdq/jjXnUo17qsgRFXJ4jiXCpnc2TjJzznt674V/bb/ai+H+k33gz4ffFTxX4N8MXCJ5X9j6j80R/jRA+4KpPXADjs4BIpKMlGxpHQ8n8WftD/AB68fStJ4z+I3ivxBgFSNZ1+eUNnr8xfOPoR+FePt/ad089xqMyy3Mj/ACEO8m0A8ElmJzye+auUVGV2XGXcbdaXp2okTahZW95cogUyzRbm2jkAenJJ/Oop7S3t7V7VYI4YQCqCKMLsHXgjpisVTd2y7aH9En/BArX5tL+KOraQhE8HiFZftZuE3BYXggQrjuP9HRvYj0r85P8Agqf4Tl8I/tufE+IIkya7qYvz5cZAViGSQEY6iWKTPvk1ChzTT8xPRHwTEEO1kA3f7Ax+lSlcbk52gA8n5uT2rpinGTdhvYk8sEBQApPH3cYqGWB5MbWAOegWtJR0sZTvc/W//glF+2X4N/Yx+I2peIPHuoRaVpOqarZ3Ki+mkSJ2glDupZEYKrBFJJHQD0IryL/gqp8YfB37RP7U1n8UPh3pU9roN94eulvYZWRjDNNOJUcbWb5WViFwx+UdepOcYONZSRT1R+fkKeUgDFlXk4ZsnH1qYFeeWGOnNVJK+hkkQNuQjJLAvxxUkc5DhQ3zKQUXHfpSnHoGx+qP/BGDwR8MvHX7V0Fh8RNEXVr7xkbuw02+nnIuLXGwW0dvg7l8xo5d7jBxs6DIbV/4Lb/s6aD+zn+1voV/4T0I6L4Y+JWhXDXt7tPk3OpW8zfOSc/vWjaPJJJKhfTNZQf72/mbLRH3r/wb5/FlYNRl+F+vanKILee9tLSyu5whka7uLhwWXkMGF5wMdUUdgK/Jj/gqZ8Ndc+F37f37RGk31okEGuapY654f8uDyo5dOniEYITGN4aIhm/iYEnrxNOS9r5F2sfBKzW6uU+2QttYebtk5X1yPYj9KGnR43eNXnRMs8kJyFA6962nTU27ESvFHQeFvAXjf4h3n9n+FvCXifxIzBlex8OaZ9quWII+VVGef14456f2ef8ABF/9mP8AaZ0j4b3fhL4leAY/DXh++8J3NpYDxXH5V1LZXEca25u7Y/vIXEgdj5iIDlcAlzt5MVHldug9Gcp4b/4N5vgh4S+NEnxO+Ov7TeoQ3Nr43vb/AMD+G/Cd3a6TIuotcyTsG87zhMwdnGUjUADOOir7d+1z+0t+zJ+xF8E49D8FWWg+Nr/QPEQhvfEniGFdTlZZ4XX7PbMmwEboUYluAA3TGR51VtPQD85v2Nv+CgnxN+KnxB1L/hAdNg0rS767j2wwaetvFHCZAgCRqTwNwHzMTnAJwdq/rBrP7QXxP0iQafrKI935Z3S2VwyDJ543c/hnB9a8nG1eS6fQH7urOPl+L+u6sQtxcNvx/C+4gntzVOx8VQtdJJqcTSK0g3Ejr/nivJq1oyfmc8qtzK8XX+n6mjTRTBRuIRM8DvivHZ9PaeYwbjMZWJxnBx9c1yureTMoytqeL+NfEkngpri7tLGe9vbfLW1lH8zSnPA545J9RgdT6T6Z/wAFDPFnh7RLHR5vgj4pfVLZPLW7lvle2HqdyENg54XjOfrWUHJuyPewGEqYiHMtkaUv/BSbxpJZwJD8Gbme7ts/J5U8gXHqv8X4mqTf8FOPGdr9nVPgLIiTYPnalYyzK838RbLqfX5cAD361nU9pOGh7E8sqNpX/r7xIv8Agpj4xvLgC5+DdoFDfNFYmTgn+7GeMdf4jikf/gpT8RVtNRuE/Z2vDbWsqi3MmnB2C9DIXW4zjgcYPbkUUqFSaumVHK5R3f8AX3mtZ/8ABTzxYDZm++C2uwCRRvGkWjKy47YMpH4kZrlPHf8AwUw+LGoaJqsGkfCrxVp1kbXZHeTaiounY8BPLDZCnIycjAz176KlX1IngZLTf+vU/Lnx54u+MnxV1i91LxdHY6dpin/RNCs52klZpOWknlc5JXBAA+Xr6jHns3wRsdQjW4utQiDluYWjO4E+pr0qEo04X7XOiWCcdiaH4B6W+DJeaesagCMsCTn0xj2qlc/s46ddIG8/TdxbHkvw/wDKtJYq7sT9Wsjn7z9mHSxuUXVlBux84Gcj2q94e+ALeH76M2V9alWwGAHX36+1U66lFLuEcNbc+otI8H6tFaW6IqhICBHh+vHb8q7W18M3S7RKuXbHmbmzjNcM5qd2V7J3I5fBl9PKEjYMoP3gMGoD4L1T5hkKEYbfLXn/AD0qfbtSJcUthx8EajMh+d9qN0wCfyqzaeCr23AM6GVX4C+X0/zgUnVUgjScrkR+Huos5a0ZhG2PN8xRgf1qcfDq+lHlQoy3SH5ZAeN2OhGcf5FR7X3ClTV7dRH+GetSqpvYSZY2+VVkxuHrx34q5D8N9UYkhJtqk5G/p/8AWpqrbQ6fY20ZBB8IdbkkmMbGfzR8scl2qgc9vm4P+fTE/wDwqTXxgssZAAUot8C2B9OKtVeZOxTw9h0nw7vbaJ4ZI3DcYijkzk/4/T2pIPhxq84iEIVIgPnjL5fPuT0/wqJ1bx0MJ0XJ2sazfC/VIAWSOOPzD8zK+fy5qnL8P9Q+VRHcZAIAt3yGrRVUgjQalqiMeDNThiaBYZFQnoV6fnVF/CesRRPGrSIsjneXHT9aXtF0NfY+R694M+FPgjW/C+ow+JbaK51BFV4Zrxi2zJxwvfqP6eh+Q/Hf7Pnhu21ed9LeKZZJM+S1oFA9cD/P9aJVbOzMHR5XbqZPhP8AZs0XVdahW6aGC3eQbmBGemMcH2r9TvCHwR8KeH/DaQ293Al1DaDyjE4KjgHnB68H/OM44qfMkf0d9HTLKUuIqld/FFJL+r/octr2jX+jW7S2Ktdq67WQHow9M/Uf55ryy+juZQDPb3KPk5kkj+VffP8An+defJ3Z/bcv3iucw9szMNjMCXwT1wee1Ubuz+0IYm5I9R0qPstmUkcJe6FqiiSX7KzrHJhAh5I9cVatvB15cJCWjO2ZfX5lPp/n1qFK+hnyyXQ0oPBdhbMTcBCR1eQZ2kf5/Sln8WeGPDULxPJbvdISF+Xr7c/z/wAnWMebRFSioanl/ib4i3OoQOlmxSLy8LDFJgHnHQd/yr5y8T3NxPI00rSbwp+8efr/AC/Kvbyylyzuz814zxrdD2a2PnjxAjtJOQu4scqwHU158IFklghZzFvmw+7pjPavYqWeh/POZrRn6mfs2fBTwTqGkzalcaet3qcVlutppDnL9gO3b+X0P2h8OPDkumXckJURxqdqQqOCSeg/D/Pavl8ymopn4rxTWnKE09rHsOveDJZLTzHA5bPB5J/zmuSTwtEI5UlB80RZCr6+3vXiSquKdj8m2kfLfxlhI0e7jkKj7MG3L6g/1/xr80/h9vHxKvgA26GdQoI6tng152MrqMGz9K4Kheqz9TfAilZozJjeWBdV4+lfUdtF5VhHnPzLn7vTPb9P89/yDOXfEtn73hPdp2Pkn476uNL0+8uo5PKdI3PX6/8A1q/Bb43eK77XvFDmSd5IvMYSEv8AL/n/AD9P1nwqy9Vazrfy/r8z888Q66o5c4njQ4QDHc5Kio5PlBw36V/QnKlHzP59buyIDkZz74FHXo3HPUZ/Ks1FoRG2FO3awA6MTTFVjztOO/bit1roBKcDaMfN2AHb/OanWIsuenHAPejlUgNa2tFVFDA792SccVcZkBSJFPzH5vpR8L0AuoV+ZejAelW1hIwzDPcHPSo15rgSomcBSQTwTinmHht2cLgcjHNDXM7APjG3AK9/7tWABsUYPDHDUpaKyAiCfMRkjrnnpUhXCjGeD0NZyAWVdoUk7Sv90Y4x3qHcuQCTu45os7+QEZYMTy2R05oDZwAT+A60baMC7CxkfBPHftxirQlCkrnp3NTp0Ajiuvn8osCc5Bx1qpeLFsY8nryW6GhoDjZTscEZUq2fTNdRpd2WCKSx2HueKiegG3u8zbuBB6swHY00naQGB69SetZm0X9xdgnAxuH3Txniuo06xm1KaK3gTcZGyWzwB1rCUrmsUuax7v4O8LNo8lvcJLsuEYFjHxk+/wBBX1fo3ivVINGW2+3SbdhziTkL6A/jXhZhRjVtc9/La7pRKzeJXVyfPYl+ZTM3X6VBF4lgWSV5XWRpMYCyc4A/SvJlhuWP4HuRr3Kaau8uXdwpjYnyg3bPbNatr4pRGRUMrCQgSqBzT+rWbsthus7nZWHiA5Vo3CjnA3ZJ9q1/7YW5m3oSZVUBRnj8qPZaMhzuZ1xPOwHnSjbuJJ25x9ar/u3c+Wf4RvY9CK1o0k00EZuxc06G2LsJI3cg5wH5FdLDJDET5Y3YTpjkH696cqdtUhc7uTGYsoB+/wC3FVbjYPlLFx1PHI+tTCnLm16A3Kx55rEa/vp02oVyDXnl7O6o77+Gx82MHAo5bbBzyscveS3CQtJCyN3wx7Vyd5fXUbKQzBxncN3+fSqqU1yGkZamQfEd0WEXzBS4yd36mpJNckyg845JO4s3auf2C1bOiEm5ox59T3SEA5X+JjyT7CsC7u2vZjZ24HnzOFRMZOc0OFo36m/tNbH6AfsnfApJ9WsbvUrcSS3sgc7o8qp64/DH1r9xPCPg/T/DujpaWcWyJHzuU/MxHGefb+fHv5eKtc3o/Cc14x1yK2sLjy54/kU/LISeQeCR271+cvxBGo6vf3F0jv8AZ/P+ZAv3gP8A69ZQT5tjVu2h4Nqnhua5VSYVnmimDDeCVAHOT64x0rhdW8Otb7J5o23cnOfvHv8Az6V7GCh7tnucGJfK7nletyQXM7QhCjrn94B0x3x+FcFeWaOHBAdWOMqmMf5xXqw9yNux4uLXO7nLS6QkaMvDMTkOydagXSFuUMfBc8KEXvXZB2PNmpWubem+D7f5ZbmN3eL/AFm6Pp9P0rorvUrTTwseyFYoVPljbt5P/wCr6V0xldWMXC0T598b+K9Vl1M6Zplm17fXIxYw2yGV3f0CjrjBP0HXrX1x+zr/AMEy/wBqL9o2407UvI0fwJ4auovNbW/GckkduiY5LxDazH/ZXJz29JnLlKwuGniJ8qP0tsv+CJvw4tNDt4vFfxD8YeIfEbDMt/pFpBZaapAGUgiKh9uc8uS3pjvzGof8EbfAelXUF7pGr3rPBDusLfxHaNf6fDOMbZWijYFyuCQpwMnJB4NcaxEXPl6nvf6uzVO7f9feefal+xdqHw5Ato2jv2s7kfbdSntPL8/n5nGMhO/HQDjivU9C+FEFoLaJ4l+zhQZMKMfTpnPFV9YhdetiaWVyoys3/X3noVr8O9OtZjPHZKYoQPLimj+Xpj8ehqe78MwrbhrWCO1TOWhhjAUj244rGVX8TvjhYJbHJXGmSiRCUJlTjg56H/65rmb+xuJ5J0ijK4U5Rk/wqqNX3bsyq4a8dDyjWvDT72Q24aQISrAcH2ryy98LMs80swUbh8vA4x2/yK6otXueZVo8urPG/GcFrpsUgitCzopL3DJkn0/n/nmvEtQZFCT7/wB1kcKNuO2PrW97o4pQknbocndyZZvlO1wA2Op+tUA2ex3g9Ce3YmtJaHNaxIowAc/OTgEjA/zzQI/kJmBRXYjJ4yBUJPlAubFjjIV+qZUhc4pEcHCN8oU4AJycn3qpWuO9i38vzcGRk6AURM0gdjnqABjgGpSEaULx4YdOoIJIP5irxlRVBdsqCNxVu39KGJrUaoeTLDO1s447VOpDBwuSYySRjuaNhjIzhwW5243DGatrs25Rvmzzg/59qQ9ErFWSYLuGCcfeGelYN04IZADtz1BBz9PzprQRizKSx2DIOM4GOnasho2jYSKpGG5GOmOv9axvfcrXY27ONtqMy8lh1HJ/zzWzENi44J3ZxU33RvH4UmOMrxbupXGcKMH86qLeI0uwZC8YyQaicuVG0Phff/hiRSULEbuR61u2k20L8jbmOOT+v0rF6I1pvojTSd2YAlsADcqj+tbFrdMuckhgCSxOO/FcdaF469DsoO17nTWeoeXgbiRjoTWlBf7MpvPzNmQk/dB9fzrwK9Nps9Wly8qR0Mc7NEu3eeuFI6D+tTmUOjIpwc9N3f8Az2rhkrHbCWhEpBwc4+YhmA6imqS+/ax+fKkc8Y9K53T5otHXTd5m/YTLuTa3z5wVyTXWWd0Wba0bDoFyeSenFfPYim+ZpH0eElywRPvLFssOT0C1Gz7QdrHucd85rzakd7bnpxXvaEDNuVTxtycZHI+tVZMu4YAg4HGeeP8A9dL4btm0rNDQSd+dyqoyeKmVgOCwOOnvSle2w6ae6LOYwqjHJGfvVahT5enfuenNcs43gbx0LcZIB3bSuQckY/CpGlCbeBuBAwR096ylu+wRepOx4BIK8fdqlcORjrtB64qUla7Ogz5HAU4HJbriq8Z+8PvHPBNXazEW4yq45C/7wqwQq5HKgjqelSlL7jSLIJ2VcDJyvTnvVXnaAA27J3Z44pPUcn0KcsgRcD7xOMAc/wCetZ8nzdTjvyORXUoe75nPN20KcmcHjDY9Kb5qgKpBYBsGtFqkkQfPnxbZVtrkEMdxyeev0r422bHJZ1YFySXXPFfcZRHmopI+Bz66xBdiGNpLHaGyOK9C8NqslxAHDbeMlfy/pXtVIckGfP0vjPrTw3HtggWNcdOo7/5Fej2oCKCo+YdRnv8A57V4dXc9eldI2YySoy2T7DFXkblB95e9eZUj7xt8RbY42knZz3U0zyywIUAkDj5e9cqeoWsWo4SmzC53nk4q/bbMlSoHHUim0aU1raxJLHCcBhkN2zUUtpCUVFUEbewrGatsbRS5in/Z8DFlUgE9sk1jtozjcsTMx38fMeBn378msqi1RsUprLX7R0ltCRGpwGKj9f8AP/1rNtqWsWome9JZ3IIUL19qy/QNW9DS0zxgXz9sgltlyR5kikfpXf2XiDTpGjEdwmXOMuDSnG2hMfiZ0VvqVjvYGePHUlm59elaNvrFuZGSJ1I4yc5yP85rDlu7FWNmG+gVDvkVRjPPvVua4jliHGxV75p6ONmbRikjnryPcMoOvXFYk65IUkqynkqfT/8AVXPKPLK4xYGwwXPQ4GT/AFrobUNGn8W1f4d3+fepSsMvrJLsATIUjCjPSq9wfNDFSS2O55oS0HHcrRArKMEHnqRwK0U2DKykbVOXY/y9qt6K/cXQmV7cSDc+1enTNWoo4mZhHMjAjhsd6lvSwJXdjTS1VYmwf3hz8y+lP+zMI1JBZwcBB7Um2ohZiiCfC/I/mMD8pNPjjnikXe3HdSKu1tTCXxF2K4dVPDgZI3Ec8VqwXrrGibSVBxkHGaiavBoaiy013ncc/vsY68k1SfU5tvlFyrp0ZhxWcXqL2V9yhc6pLEyqrHeDkt2x/n+VTx6rdzSLNvdfKA3KBk81KfREqkbllrOqySKY5JtoYff9B612EV/cNtE+8oEGxfNx+eP8805EeyjLQ9qsNizSNdLIPM4VWJ6Drj9Py71fkZIAUiGE8w4U961szk3Lls5QMm3qB8veldGjy4fLsTgbhxVXuxLUxdRX5Dz1bBIB6VlwMDIYvMwVPHPWnGNnp0G42djVjyvzMDvH3eP8+lV7z590hLBgPXnNa6ddiTK2OFL/AMOe/U0633PPjpkdTVNJDNlnRQASQw54NW4I9y9MgHufXrUv3QRHdeXEMn0HzD+dcZqRMu4RHcynIBPb/OaqmkwYtrMV+QjKIAPLUdTW+jg7W5De5qZyXQQ23aZC/mMr9ccdqdK+7cqdcDbwOtY3dgMpUkMkiyKfvDHpV62YoxweV/gUdaqN3FgXY5mZSVUZJx8wwBV6089zsLbUznaD1PrUb77D2Lcqt5ZfaUTP3CeT9KzAzNlcH2yamOi1DUeSVzu7DjNRxCWXKlGLE4AzngU7XC1jLubG4jmPDRrgbcHqKnkiEiAHdtXA3gYpyeiQLcqwQuSVIPyHlgK66KMRWyyb9xK4aOud7laXvbQ5q/wXdkI3MflOKz23MFR1OXzwD6d6fkK1jX00P5kUMnMJbEhI5X/P6V02oogQqRuYLjCnoKzu4iTsziLgnzXBJ2gjHFVBuVwoU/ODlia1SurCJII9qnYrc+o6nNXYNhGctkHGQOlZX5XcZslyyhTkgAADvVRELB2VthcfMrDkf55qG7q4iWOLkebxkdKill8sNGFI5A/ClHsNOxYg3mIqxOz+EY71N5SR/Phg1bIWxiXcyeYFVTvzyQP0qrsCgsSfmOeB3os0x30LC5Qcnt6c1AVByWPO7rjFUrENuxftmEskMAJjIbG4D6V794I0OGd4mMh87aRISMgDPSuzAR5qquebjJe7Zn0TosscMDRkoNrYHy4HFdXZzMAgLMS5BJzwM+uK/o/KY+ywsV5H5bjlLnZrgssgCsM7QGwuM1DcSCMAsDtU85HH8q9amtTg6GfNNvAKHaq4xheuTVWTOFfBV0b+JuCPwrb0MpboYclWB53jGFGOBz/WmszDYUIBUjdvPp0z+QotY5lqyvIuXTBG48DaMZOM/wBKe+HXjO0Dbwp5I659a6DTYjPUlW3DgH5eTz0BPf8Awqs6vGTJ0Ve79vp+YpCatqSlwoUAq3GXBHNV1zvDc7v7uc/jijRMckriZKgfKWYN0YdyP0qR/lBVU+YDjK8/Skuw0rsa7BQezL6+tVIkVWBctvY8Mrf0pTTG35FklsKpAwjk+4z/AJFO3DJ543Y+9x9eazV1KxlJXlYgG5XOCOexGfl9cUu3ayEckt0Y/r9KHsWnYjyWbBQrukI680sgfo6JtC5J29f85H61KRUewYUIoyq55GQeB7+uaZ5ZJG8vhuMZ5JqZ2Yr+8ObPyklHYS4k7DGOKcoyzMMZUDZuBIx0GayJdPW41UGw5JVRzuxkYqxGAMgSAtnkqnNNbWEtlckcdh82UyrEcD3/AKUiBQRknlR+OO36UrpMtK0gYAbyMkDncD8uPT9aevygZYuCTkRj/P8AkU0iOghLB9u4LEuCc9c9xT1cOQRuwOuDgcU2Vsy02zdGwG/5yPlbAzirSkBQQSVDHnJyfUVK0BaCRqzZb59pON5Hy9akllMaFmypQc/L+XH4UhbHnHizXEtbeRE3JNKuNqjnHr+hr578VX0ElqYrpgWcFs5Hyj3p7FNJM+GPihaR6iMupl8mRlWQMc7Sc8enevCI5fKdot5UKBhwfmznpnt3/Ks+p2x2Ni3sYodskZIMsnzEN3rRuZPKSPcu9g58w9gvriiye4zS0+3h1SF4oAj71ZX3LkY6YP5/r+FfnL+1t8GIbfTrjxNoVt9m1bTZA+6PjzFGNwOTyQOn0FUlyvQDmP2XP2lrq3Nt4Z127eTyNsfmPJkFc9cE1+nGmPHrSJPbPv8AtsYMLKvJB5GKtpgN1fw1N4F1W01LULkRLcxFpPObIOfr7f5Iwa8x+JvgbwV49tReLLHaT26GYurbwsoGfrjP+cilsgPlTxJq+k+DLBkF3CY4sjzHUKC+P/1/Tms3wD4gtfGBeWS2gjYuRwMg4OMj3/z1oA7bxdYzW+kEaapWcSoqbST1IHT8a6rRLS8t4YpZJnRIztQHjoOe9Q73ATxp8RtO0qA6NK0q3kluipG0TFXzwTkDH9PyNZvw9tHgia5IyLl2OEHRafL7wHp39ow3shS3Rh9nwr+fHz+FDQWr7d8JaRXJ2K/zfUf5/lVAdxpHi0r/AMSbUI45LEWjYMjD8QcjBB/znkV434t+DfhxPEUfizSYI7W5d97xwSFSx45HOM9OfYegNC0A2LzVLfSLB5rpiSI/kjL/AK4pNC1m11GzW8ADyo3AVQQe3B/D86rbUDorO7t33hEdW53Zb3/+tWBcxeF1vHkv4reC73boZZ2xl/Xjr0/T2q1O7A9B046XNDCHvbdfMLB5ZHHyj1INeFfE8eP/AAddwatomjDxBp09yoaW1ZfljPViT257fyOQnPXyA7Pw/wCIBqBtslFuJ0HmWyt3H3l578H/APXVPWdlndouQv2s7Y4yuAD3/lU3SASHSLWVkjvo0nDEFvNXgn29K6XSdC/sgyzWNvJDFPx8zEoccAZP0FSB87ftGfETxz4C0/TG03SvPj1djHby28TMrOoGYxhfv4Ocegz0yR+eHiXU/jHqUDapqHh/VrGznZmY3NmyDYRjJBOfzx+tTzO2oHQfBH4UeIPiZ4lexujLo9uylTfS2+/Y+ccDPXv6D36D+if9j79nnw78HtI0rTNU1bUPE18sDyz3+pS5CsyMUCoMAne7EnGDkYGABUVPisB9+fDrXF0XxZavdRXcW/HlSpFmPCkcfkB/kcfZ3xJ8WfD+9+H98useJvDzteIn2aG01GM3ELLy/nwgllAUEEEDHXrjdz1AP4qfjzNZ/DD9qHWLh3hvZpteaZjZuHiaBDjdGw6nGCrA4JAPqa/oh/Yz+OviDxF8FtA/si81CfRLJfL1G1efKgMP3buM+hZefu5x3pNO1+gHG/tnfDb4j+KvhjqvxB+DdnBB8RdH1GK70FxCv76aFw7KgLDJIUjORzjkEhh7X+yB8Rf2lfiP8PY9W+Lmj6n4b8R6XBaQs1zcJm9Vw4kZoQxZcFBnzAGYMpOcnbAHuvj74JfDv4pyBPG/hqwub25UbftOnxzLIQc4AYZU9+uePXmqvwb/AGefAfwf8T3N14Dtk0WO+w13p9sNlsSGB3hezYUD3464GHuJq5+mvgzW4dTt47Uk+dGirHhsqe3OK7gq6sFYEdxz0qNpHHLSQ4Z+bAzgDvS8kjpj61RA8AjOCcA/hSx/MxGcHP14oGBbYwJK5PGew96o6vE8ug6smM77FxKwGCAc4P6UyXsfixpCi3/bp0+WNWgtG0i0+1xsc75o2kBI99uw59Dj3r9t0lYIynHys7KMZIDHjNItiHB54DKPT39KU9lPJJ6gYwtBJGEODt9wFbmlVOSoHV8EE9fagBOEJUHvkFR098VIi4ySe+W4/SgC/BhdpyQA3p1+lb1qQrBic/jQBvwMuQcMT3w3X6VrJj5XOMBh+7I5b29KBmRq/gDQ9fNteSTbJVuGa/jtju2L/tZ4HT/63TPyP8Q/2b01Hxzp93b67eQaPeW0sTR2zgIXDZXK4PI+bkHPThhjDSuHLofF3xs+Avg/w79tudRa6vLiGNvOlWQg8nnkE8f57c/mN4s8D+Htes74WiObaOY/ZzKnJ2njjt29+aQ476nzJH8Nbpvt6z6VcSGOXFrLjKsPQCqGu/DzSI7BcQQreIuZ4XHBXqPx4/z3qKb0JlaJ59HpNjbIQLfyVQnaoY449KydUWHzI/MDiJPuMrYPShaD2OMuFifUTcRK+0IEUMc5Gc459yeKpi21EMJo02KrljHuGSuOBn/Gq5V1C1tTcgs72K4gujcKtvHEcWkMIwZOuS/fHp/kdAkMmTliH6spY5P+FXHYNTVsr9IUZZCPn4D47g/Sq0q2ruxVcNnLbiST71cVdkjrXSzcXCqxCbyBEu4AsfQCny6ZGI2SSWIuQfmZelbA9VcuL4ed1jwflXGSqlSQen0/xrVGleXEkbR71JO0gY/E1rTMrWZUkjmt50FvGmEfEnmL0GO1dFpk8W4xzRhDGPuoNuDnqfUf41tBakzfuG9BYQXsgUKkbvwWkXtnr06VdPgyN7Ke7iiWe1Sba0qjoc9P5ev6130oXTOSbXUzG8N20Y2eUCoGBkVzsnhq2gV2wfmPHHT3rspx8jG6TsLZ6HFdxzugT9x9725xWfPo94qhSsRjUnZgDkCu6lTcojcoxZnvpBZQZMKc/KccVX/sy+SZBBIYygBjBXcob3Hp0/CutUJJmvPrY2LC/ulZI7wx71P3k4A/D8K6P7Y6DK8jjoMDFOVK2o44hO3YsR69NEqxEsvPTd6//qrQg8SJuMbvmRD8hyeT3rDVHoU6mxJLrbJG7tMFZed+eAPWvmH4qeOpNQnXTvNeRI3wvGFYgZH1rhxUuSGvX/I9ClJWPmPVLozO4bcvrgYK+5x2rjJnZCzFl5yuMenTFfK15NuxRFHuO4uCqJgkHqfUZ/CqFzL5gCg47bPUVwW0sBhTS+ZuVWwgGDxUQAB2sMrgZYnj6j0qQGszK4+ZSVP8HBx2/Gm7tzFgArNgYP8AOgAMjKCCChGSrY6+v8qjkQiNirklgcYJoAdvwuWxll6gelNAzkEEfU80AV3jPJXhcfMfSmKGBZWccEdeKALAt2bc2R77TU6KVXgd+ec0ATQbW+YDIDc8VpqirGAv0yOzUACRDBIDeo+bvUbKVxxweM/SgCxFEZFBKsVDEN64FWFtdjBwCy9wooAv2iPE5YbmDEDr0H+RW0zbhHgsw4AXdjOKAHZVjtCptHL8dvWnqy7XUAZweKAGRvgYPCtkZwOKuKqRuvzEO2Nu6gCzFKqMSXG7IA5/pWjHKrAHPy5796NgNSGXAZ/m7YX1Oe1WzKrJkHhB8x9f/r8VEx23EglAcZJxnjHb3rctrpFRt/JUkEegrM0iuV2IJZd6kFvlZcrgdRXP3doJ/k2kbxQWYS2JjlKKfutnBPJrprbTI5GRQGUjBLHoP84NF9AOkttIijkJIDMqDbwcg1D4itHuNBntDGJI0YuQV+YD2/OpvqPofJGv6E9u88yRsBk78D9BXLCZo9qZAxkcr3rpWpErps1IofNUhiQrDBc+g9K6uzwIYyT8qD72PTvmnFalHU6Zq+o6aQ9jdz2M2GEVxAcMufevNfGera3qaXFtqfiXxHepMxE1q2uTbCfUKCBxzjpXTFamMlZnzzqPh1NrfYdc8Q2DICdkWtTOrk/3stn/AOtWDJodrbXMd6purq6Vdpubu7aVz7AsT610txjLUkuJYQNKiXUKz/OCN78Kx+v+fyFa0lnDsZXPl7zjCOQfw9/8/TqoWkrW2HblZ0vgRbePxn4YKRxpMNUTNxGuGCEAHoOe34qPSv7Mf28Sk3/BGa+nMi3bQ+BtQhmnjfMyt5TmZGP/ADzPlsg9CFx2xlKF7pkSTTP4kdEgjXSNHBCh/sEO7J5b5B/n863QBGCQuFyDwOpr0HTTS/roY7O4vmM67GOFGeo9ahjaSTGCME/e29qyfuvVaj6E6jYAAT1wSemaau7JWQHIPOFxmot3E3ZC7RwpI29uODUEsHmJLvddxXCgrgk9qIx5VY0hpFn6sf8ABH79o7wf+zb8covGfxFvLu20nSJpTb2UFi1w0h2lYgEXrhjkZx0PfAPHf8FS/j38L/2nv2kb34i/CNWOlwLNHqt7Jb7BLcsxLoMZBKsWJIJGWwM7SSez5J/d/maH5uWkTICdvIY545qZlwT8ufbrVRjzSKinoSIBgEqdwPHzVI8bbiQP4fTj2FbdLGUrKR3PwZ8I6P8AEj4y+E/BfjKQf8IxqFzFGlswUR3Fy5O1XJByDtQY9yeSoFf0I/8ABWX/AIJk/BX4H/sO+EPjp+z94Uh0G50W60q41TUNAs/K+3xSqYiZggAP3/ujgF89ckzU5Yyirf0y9j+aK2vkktIZIZhOk0SsHePBOQOD79Rj1Fa0MilQzA7uwq5R0MbcpI7K2Aqnp0B5P0qrMTGcLnJxkhemPrWbjCwlrofXn/BPX4l3nwp/am+DnimErGF8dzwRSlWC5FuzLk57sqqBnrX9EH/Bwx8IX+L/AOyn8A/2jvDOm396mh+JLaXUrS2XM8vn2zo6BgCcq657EY5HFcNR2nobR2PxU/4JOaN8Wj+1H4YHgzw34m1bwxaWxudfj02zmbUJJkikeCExlQYi1x5K722qozhsZKf0df8ABUb/AII7/GP9u3xt8Ivin8Obnw34H8QR+C7ew8Y6hrdtPteF280wp5cbOQGY9Sp5GMZJTKUlGd+hSV9D5X8Bf8Gynws8OWw1j9o/9pC3023tHV5ND+H1pDpsL7RuZJpbkyynIBBwQfoa/LX9rb9m/wDY1/Yt/ai8F2nwrt7v4lfCG70uW78e6Q2tW/iCazuYp0MCRiVgm11inG1iWAZSxOBuuWJk5WSDY/bXSP8Agub+wJ8Gfg1ouk/DD4Sab4L13TfDcLaPoE+naTatFIqDANpBeb1BZSdkioTk8nIJr/s1/wDBeTx58evGVr4fj8IeFPDnhp9Xto5r157iK4RZXO2R7bylAO0O3LEYU88HbzXjIk/Iv/gp1+1n+0KP23PHHhPRPiRrvhv4f6JqunXdja2ljbPFKLpMTSSNNCxkjSVZflbIBXHBXK+IftN2Hijxd+zw+valqF7remr8RNLj1jxFcy7iQ1rcEOSMAbm2gBRxkD6ZSSewz1z/AIJW+OfDng3U7qxliRrhYP7Ps90CgJlmYt9NyQj/AOsK/an4q/F+C10uyW4Nm8liGyzKBIxPJUtjJPHTnnPua+az2rCjNJiacnyrc+OZv2svB1k1xHsvo70y4dfIkkwR6DaPbuT7iuj0P9pjRNYjYiSa2VHwr3cZTjvgEA/z+tfLVsYoO7ehVPL8VWnypa/L/M9R0/4laPqtvG8F+j707vjB9PboaytZ8eabbRvH/aEFpKUz5klxyOPr7n8q8iWc0XCyfX+uh7NPhrMZWTjt5r/M8ft9fn8TajKiTSXaRyFftDKSM5z/AJ/zjtbbwbcXqBvs5cdhIpFcs865Z2X9fgfpGTZGsHg0mtf68zr9H8A3UQYQl4Gc4chyB06cda0rj4Ym5NoWLOsT/MNxHNcs875N9v68j2aWCXPsWZPhmbicBrWBYIyPkhTBx+H06/nV7/hVjzRlYECQsRvZeAR9PwrWGfqKun/X3FPAe7Zr+vvNKL4PweXA8lsh8ohYyq9Bnr04/Cobz4RGVHBLygqcgk5J7GqXEGrb6f12M/7Nvp/X5nzt43+AawTtcLbncSS7fxf/AF6+cPFPw9e2ukt4VWGOKQl5Ocn/ADx+Vezg81niY26f5/I8TH4GNKWit/XqchP4Sk8xCLgiVM/eJK8e3+c1i3eiLES73BDrkfex/WvWVRnkeysmjIdpVDRu4IQDBfnj3qfSAbi+Cx7pdjjdxxmto1GtnoZez0sz6T0nTHa1hXb8/Ax1rr49Dl+VsDIAzkd6xnNW0D2SRsweHcxtsDIWIB46GtD/AIRx3Q4TbKmMlcfN71jHEcuhPsiOPw15YRthZGIxgdTVK90R4nCKrjOdysvb1+tUpofsbD4NB3BWV3Hy8AjGfata18NXFs6zEsw9COc/5NKcxxpJM2pPD125iYJl+ox6Vfi8O3ZcMqAqBjJHWp5+ZM15IvcrPoEiTyOISGyPzFX4vD9zcoRGuzaxyCP0FaxqNRswdNGfN4SdULhDuBznPIJ7Csi20C/t5Z3Us6kY+5TVS0rMmULo000W+8oJIkjKgzuYHk1z13p15C0gIaNCR5bdfw/z61fMRCDW5izaZc/OQ7Av/DnIzVKe1u0jAeRXOTjcnWiNVpmvLExJL1EYq0zQSZONhIz7V5vqf2s3ciNgqx/dMo5/zxRUkncyq0+bY5y0j17+0Y0tXaPfKABsxg+35f57fX/h1dWtNNSK5mndmhGd7Zx06cVpOUXSVj+iPo7O2fVbbWIrm5uFy6SS+S2d2Twpx/KuR1nX76OCSLezxMnOVByfx+tec1Y/tNpX8zz5tV8rdkYAPIwP8/8A6qhj1lA7+bEqKBkFz0rOTs7EJNM0rPV418zEaFXGN3YYqae9+1ZSEAuM/dPJNQ7bDk1ex4V4k8OePdTLwRSXtitzIQ8scnG09MY7c/ke3GPEfEfhDVNJuUjv5rmVolG43DE45znH5V24aneaj1PJzKU4UG1sVooBEkYVWwvc9D7CuX8QRPJG2VwmPvV9ThafJSR+O57V9q5HhOstGS0eMt6+1eZ30J88feVQQdw9BWlTQ/KczS9m2fev7M/xlHhNU0y8mZ4GZVYTZIVenoeOv+civuXw/wDFey0rXW1CS9iktpXH+ikgrjOQQDnB/P8AGvic3rxhLXq7H4vxJgpzjK3Y+grn9oD4f3ekpFda1Hp16DuDvbl4yPUlc4/z+Plc/wAf/hjHeSCfxTY3ILkCO0mAY/gTn9M14LqVGfkzw04z1R86/Gr48fCfVtHvLeyuLIXbMVjlhnDPKw/vAHqMfhj65+F/h1HZy+OZNShZZRdzbkAGG4wAeP8APBrzsdU5qEmu35H6nwThp09Wup+m/wAPI2Z4y6MW24O4Yz0x/Svp3Oy1jDJ5Z2DtwK/K8ybdQ/bsLTbVz87P2ttX+waLqEauEdQ4JyO4NfhFqs5vL64leTzFe4c5YdRmv6D8IqcZZQ31ufjXipWca8IdH+hmbVGcqMdDx/nmopFUY4PJr9jZ+LjEjYBjn9OtRlcZHbJ4BxWfM4yTRco2Q0xnCtjvUrLgDkZ3cjPatLsgVED4O3gDnitBFRFLEEgjgK2P896rRAWt5baoBxkdsYHvVlEChncY44DHOTU2uwFtS7ScEn5ueO1dIo+TBAyAONvQYpSfKgFC/dO1u23sc0j7gTuBBGByKWq1AiVgAzD5gDxzxU0TZIGcHPQcU3oBKqMiltvJb5WJqRlJTcSu7d8oAwDS5UBX+6wyB19OPxqsxxksRwePSlLsAituyT07HHWnqM4ByNx71mwJNzQlDnnoOKqyzkZKhj8x7dDSAoNcOrjJyvUc4/X8qtm4EqoDgdhk9TSAyruIBBg4YMTmpdPnEL4dj2HTioluwOrSYSRr5eeSd3f8TVoorbcZ3YAIA68en5/lWexStY09L0m6vrgRwxueg3lfl/zxX0J4U8Pxadbt5ke+bA3FQMiuax1QWp38F1BZuBuUMu0rGzcnHtXQrrFwyK8cmyPAwGQYB9/1rjqRUkrno0ZuEVYfNfvPuRxwVAJxjP8AWsmW4htxuSUmZCTtBzn61i4HpQq2djLXxARI6vPJu6YBqzD4jlR0SFW3Bj82OawcIxma8+x2Wla6N6tK7ySgjbub9K61PE95Mr29rFFZuqj99u3t7kenSolC70Nea1O5oRamyqGnne5d/vANirM+vQWybHOF6ttHaonFxehVOpZPQpxeKIInJ8yTY542nn/PNdXp2tQqdyu5Zu+cEj2pO0dg5rvU7OxlkuGRkTDEnGR2pb5JJshQFbPPOMVFKNtWX7TmjY4q+028kt5jmCJ0AOx34Ye3v/hXk2qxzxyMkjo77iAYz8opckk7CVuU5TULpo8KCNij+MZzXEXVxJI77SMpgnA6iqcFJWZo7xsc69yJ3baCChIZgOKZJLs3gEsSny7hyOaiUbD553vc5rUL97V40U7JZc8EZBNeqfA74f3Xj7xZbqq3LuJ8yyKm2ONFPJLfkPz/AAwlHlfKzW8mrrc/oa+BPwyh8NaNp+5ELQxgvK5/POPwr6Zv7yCWNEgkaOCBfn2LgDsAfT/9deHWs5ep6tJOJ4d4sR2adDAu2Rj0GTj1NfOviHwx5vnfICrAlI8bQOPaik05GttLnk114citfOUr8zDH3e/rXjHi3SpgjDKiJD8sOzrzzivWwkoqVmefiIvkbR8+eINNhjWWWGMqckudvf1/OvO5dNiit5PNYvJJLvHGFUdhxXqy00PIqpuPocveRGaY20cZD4+UgcV0mleGlWAvIDvj/wCWfr+Na07XSZyztslsSTNFboBC24FSrxbjlee/f+teWWOl+L/iF40bwb4X8PXGrG8EsayRTRwhVUffLyMqgZPGGJ9MnOOlLU5pQlLRbn7gfsV/8E3fA3gGGw+I3xQK+IfG0kcb3FvPN5sFqGx+7jB4xz97HPpjaK/by3l0Tw/oum23hO1tkhiixMHthhQANoA6f5/GvnMyx0vaOK6aH6HwtkilBTkt/wCu5g3Osy38yNOXfYB5f/1q6Oxiguwq+RvWRsbSvC/pXgrFyXU+2qYKMVaxx3jL4caVexz+TZK80yNlmTI5618P+K/h1/wj17cm3IaMzfNEoyBW+Hxzd02eHjst+0l/X3nMxaUsu9Y0zI4xsZf1rMm0OIedDJGwnyNoEec+w496744lSdjxpYflOVvPDULXS7YHgkOOTGQMY78elY994QlaRY0TcMnMijp+PpW0cVLmscTpcrOP1fwgsCStcJ8+ML8oyeOteE+KfCM06Ce3A/0eT5UPAYV6VLEqTSPMxFDRs+ZvGXhm6fz1kPlMFyEZeM/SvmLxPobWrKoBwsn8A4zj0r16c4tI8OvGUTzdrK4E4lZz5IPzxio5Y3LBbUrubALMM/4VrJ22OAkSNVjOVZQM8kc59vxqBbgBy2C3A3LnHT/P6VjzPmuh7CPK8xLAgbRhk28Y6c1JE6AKxbJEmcjp9DWkdUxWvoWY8nOHU5Py89M8DP8An/GrUCvtw4A5OcrgiqavsHUvw7d+1wcFR0NW418verHeqnLZGOvQZ/KhiYqM7OVjLbQw6n9KjaXOV/i3HPpipG9FcVctggHGeeKtpLtwAjZ6Hjjr/n86TdmMqOAdxXuOQx5/Cs6bBcIFIZn55xijm0Ag+yM7FyNqnH3hjp+FQtYhiRkg5I4OAaxLUbSsXI4MAEAsF68nFSMyqADkNjse1VF6mtmZ11cCKKR2OCoHGfyqlHJlxjO7IOCOtYVdLHRSakalsTtIw2B/FnnOa14QUwxySjZHpWb0RvFKOxrW7rn7rHK8VpxqRgAgsynC4ziuerpFs2htoWYnIKo5OCeiggY961YZNhBALf3nB/h/+tXiYhJyPSo3TubVhevErJHIWQ/dDA5Vs+vpW5FMGClwWLEY2NgVx+zXU7IyaYj3D7gBkJn5jj/PNKl00pwj/T5fwNclSPK7o66T1LMVzJGdu4HexACrjB/z2rsbW8eRRuO10UHOMDn1rxa1O8rnv4WpK/KjXSfzFIRlyp5IGc1OpEqkN0B5BHOK8mtBKWi3PXhJIYZRtCqCwBwDj0qm33mJIDcdD0+tYyi9jeCStcao4zu6e/B/+vT89EY/NgcZ5FRy7ilUUdi3Gzoi7vmVW+XAqwrFc7SXJPQ/yrnqR27nVBvUtodwBIbIPTPQe9TkfOu4/KwHQfzrCUeeKsaEyktnrtGMYPU5/wDrVUnXAPDDJ+uTUQXNLlZutTLdskj5uCR9P84poyATjBXtVNq4yWErkZJ47MK0N6EDcepxwtaSurIalylKXO45wvHpUbMV38k5HXbUuFhJtlCcNhWJIbd97bwKz7hmZgCdvyjnGK3pq5nNa2KT5GQSc56Zqo+ACWY59M9q2Si5W8zNpqNz55+Ltwxs7nY2AHOeOQBXyLLt34znORyP8+9fbZK7UF8j4HPpt4pGjbqQi7wRx1zXpXhFEkuoQzceYhA24yc16+IeljwYL3z648PqfKwoAQABVPYV29oMEDcD34H+fWvDr/EerDSxtoQdrLjGMYzVyJicZ7HjivNqR6mtiyWIwCSCh6MOadGBGVIz8zDcd3A/zmuVLlKZqRqV77lJBXjkfjUmMY2jv2FKxpCwo4wSTnnbu9atLHxjBHueQfas29Xc20VgEeMGQgKD1UVLsQBOCADgc9zUWNb3JPLTkEZIGDg1n3MSzZyU27sfd6exqOVy0Kg7OxnyabbOp/dr8oxuxx+FQr4di+YsdxUAqzrkrz2/T8qid46oTutCOPRbhXJhMpHLffLc5pqNrVm6CKTyoVkJaNrcFj/wLPHas+VOSYWu9DU/4TTU7VXFxp0jIpCxtGffr/Kuo0zx9Y+ZGuoF1hcDfhSG59ARUum0yo1EnZnUf23pdwgktrtNr84kbDZ9KYrRzHzFdW9djdccVjO9jazZoRRIACroCOu7JrTjYFcqobgfMTxmoskPTYtKyr94HjuOgoYjZnYCuPvdjUS3BaFaVguWWMt7Dj8arMS2DIdpzyv6Y+tLVjdnZmbLcFQV3YGcFafFqMaL8jldpHOeKdSNybps6Kz1c/KCxOMcdq7ODUo5tvmIrYUY44o30BOxrwzWTKvnE7dxG0A8D/OKtxRWc5OcFd3yFW6CqvYm15EbaeAJWiYMVPIxwwpF02eaNfJB25H3T71L1Rqo2WpBcWMthteSMs3B+UcmsMbjLKzBsZBXjNc+7I6CLGlxuO0mXoeOhrftAkcajarPkFsDt+NHKOcbXNi3kRZE4CjnPNWI7klpIZgPJIBRgnzY64H5CnZxjYypxs9T6Rt0SRE8xiLgZ25HGfqKfuKbhKpGWIJI6V1WueZFW3LMUo55y3bJ6Y7/AP1qlaQnCElm7E8E/hWb7DhHl1uZ94HCsrq31PoOwrDjEayqVA25+YEcmmnYvkUo36GmrMxYqegz06VFIu/cCeRzkDpTTsZU9NWZ7HahCMOWx8wpltkFVLHIY5JrVNR3YNWZpbDuLKdxUdG71o28gVtkh7g7QOCaiUritcr6gnmIWQ5XHy47VzBtZEncuDtVRjmle8bDtqNjUM8gRdrBs/X3rRU4Qls7sdFNE/iBq2gkTAMUJb5hyCOlWSq4kJzvwMYH86TENaJmG77vrgd/enpEEUkNkZ4CjvRoBehVAoLjr2z/AIU9WC52sT6c80g0aJ7iZ3VNufk6oR04/wD11Ui+ch84dSRyKVh9B0w3Kqxt8w+8KroWQmRWOF6jPWna7uEvd6EUt2ZgpYk+VnbkdT3oi3kEYBV/488Ck4vlGnZ3Y+IiPCAYPTBFSoWBIye/GevtWOlxRSlMz7osHAAIAGagjWST51+ZlJHTj6UgStozotKCZjDA5zyfQ1rXcSBDgsy9Exxk007uwra3OQnjSNyWOInODzjGKpPE2GKjdtHz/Sp5uVjsQ3L5RDGxXaBwvHNaNvuKDau9ugwefek46Aka0f31OeFHQjg/4VZVFXM+UBJw/risbMLBMyylmA5wN1ZjAYCBd0mfnycY/CmrCLUUTRsBn73VcdMVfgXzZGilz5QTuMj/APX0rWEmkM5y+iCXGEUHnCMR0qFWdMKQD9RT3EKrc7Sp25z0qD92zMFB37vmbFAG3psSSSxs44QgA47jvXuHhe9lsioVtmAdnHTvXr5VFOunLY8jGLmVj22yuGlt45pAI2Qn5s8Y9/yrutFlS5icJu/d4JPTJJ7Zr9+ymsp0Ukz8+zGhKLvY3wyyYRuWQDG1h9OaoSyjeMyK+fRf8+9e8vd1PB0jNiMOFCAY3Elcdj0I/Sq7IQ+8sQmOBnkkVs7GVTZDSUbOWKlecYxg++KhMm0na2WIHQZB7j6VVtLGXKo7CIyjcXJJjUMgTI+buD+vtUHmbmIXdncSARnr2q4uyH0sAPzsUJOcdBnGPb8qXcilkI5c9GOcD24p3vIRHjY2GYcjBIPAH9aGEeS33SB3/lRcNtCE4JHTk9M0MxjAYMcBsdP5f57VUIpSuU3YgZ9y/K3zKxHI69uKniGN24bto4VTz+NRIWxF5nPCksPboPp+dSvKACNjbXGF+Xk496zjowd0xhjKleeCQN2Ovpj3p8p3I2MqVA7dzRII2USpI7KT+8VVIA3hcZ9qe25oxhl3knJK9u2PypLcrfQczs6IUXLDk4Hp061G2WyuPmZQBgdB/jxUyV0Jq49AcYfPHQY6enFKGLbTwI9w5wKyemjBxa3FCphRltr5431IE+6ylkINDi0TUvYXo+Fz8uDt9Pf9KiC7t+1lbkjzMkAH2pNFIm34Uq67M4Cgjrjjk+vvSZORvU+Xjgrxn6flQnyrzCasOTfvACEY6HH5Vai2KxGMHj744P09KXMmzOMm3ZFjazBdxHBzyv8An0pVychQ29gQF3Dj3NBZZgxkq/U5HXoR6/lXOeItSi061eWaZVx91s5+bHSmLZo+avE3im2e7LPOGSIfMfT1xk9a8W1jX11Oa5EUgWNAeHJIPvj8KRR5JrmmRX9vMJnAwWbhcc9QK/Oj41eI9S8JaxZXMFzHFYRTyC9TZjrtC8joATnPTjn1AlY7lsfRngiCfxF4ctryCUTzCEtvVtwzjg+9Y3/CQ2jX8+juJftsIzIXh2rn2OPam7RQHF+KvEeueGbU6jpkNwY47hfNjjTcNvfI/Ef55rC8QeK9L+JHhC6t9T09BC8EgNxExUrIo5DKR/PkcUrcrA/ETxLZ6j4E8X6immsbW2tdWmNg6AgMm8naT+H9fXH0x8Cf2sPF3hzXbLTdQ1Geew84mGGeRSiAc4GR9eM9/wAt+WMkB+p+ueL/APhbXgKz1awlUXbxENC9yWdJMHcFbPfaDjr079fzhi+O/jPwb4z1fw54n0W5uYrDVLmzjiW4KtKY2Kbhx/s5z0xjPcDGNkB7nq3hDwx8R/DGnXV9/aFi15F57Jp9wvmRZ6qSVIx14wD06YzXTfDPwZ4c0FYoNLuZdm44iv3Dyke+AO/tT2QHpV9o6ySDy1JjQkso/T86nZYbKB2kOyOBcnLdMetJ3Ar3nhbRPFFnbzLe29y2wfvYHBePH8LZ5HIrag0WPRLTyYIw0KDjC8ketEdwMNInkuyj5RpcfdO2vOvF/wATrjwpf6bpw0p7pLu7SNpXBXapPJDDv0P+HNFrAeswWZ1WGN4j+8uIVbIJztPT6da6G2068CQ2zh5Vj+WI4+VfajYDzfxd4W1TxC81nDG5tA+HKJ82R29qXTPCeqeG4LO1e3m+zhBuYA4AweT6dv8APQA09BluX1KaNlLW21lZQPTJ/wAKo+LtPsdZmhtr67/s1Idwh1CJ+U3emOeoz7fhQtAOH1vwjrGlaJdppHiO81O8xus5Z8A9RkcYH0/pwa6Pwz411nStOTQNYsrvUmMA/fLkKpYc/wAx2/qKcotAZTeH9Tn1az1PTJvsaRXDNLDCvDLjpyeOcf5Fe86Z4RXWoY2uxA5BG+SQDcAMYx6f40gO7t/h15CI6AzBWO3zWHHp/n6VrXmmra6c/nRRJFFGcbk449Mc+lGzA8Z8LfEDQvF17rfw91HSQWkkk8tsZWUR5xJx9x1Poen/AAIVStPBmgaL4jWw8U28Vzo8rYW31WMtDIjDkFfTHPoAT26QkktQPu/wR+zF8BrPTrGTwD4eg0bVJJkkMNjI5gAwGOFYkAZwABnHQEcZ9mtfDIs9XeKNWtThY2hTGAFGMjHBHfPfrms+a+rA+i/Alta35tLSSLZdREhZQuSc45PHPX9favU/FvwY0fxN4Q8SW1lYLb69qWkFJdRtIwm5gVwzADJO35cg5II/Hnl8QH8dP7d/wm8X/CX44ay/iZbmO0vLWOPw7eSx/IWTjy0bGASAHA7jp6D9XP8AgmN45isvA9joWspI9jqtpHHIyvh1+QE4/Eg/gPetX70NNgPYv28/A/7R/wAIr7SPjV8ENfl8Y/Cu60iJPFvgq3Ja50xcAPOqqMvGep54JwcqVKfYH/BPL9oi1+Nfwu1Lw8vh1tC8a6JpRSTVNS0Zo/PjjWPKurruWQCWEk4G4A/xBs5MCf4nftXeG/gVqeq+A/itpF5ai8mEmkeM1052t4nwCy+coIBHo2BkZVvvARfCr9rj4O/FWbVvDmq+MNFg1G1RJtC15tQihWcKfuS5cDcfQdcZU5ytFtLgfQ3wi+Oif8LLXwfFqMdxbEJLYy7MAw5CsAc9CCDg9s4z2/TcSQTLEYW3o/8AEDzispJ3Oaolz6kROTxzgY24p2T0zwBxzVoyasJlgCcEqzcDHepFPTDZyeSo60CHBA2Bg4zjLDIqK9RP7N1bexwdOkCAE4LDn+Wad9LBbm0PxO1CVLL9sPRryUrHhgpLHAIBwf0/rX7YbmyDjDDg4HYdP8aQ2h6MynDDvxx+tKH3HcgHuc8YoJHRLgllOEzySeeKruw42s3Uht3WgAAztDH64ODVlMDYFBwrdTQBdi6/d6Pzk/5/ya2bM5Zd2Au70680DOotlVSvTOOFNWZXkSGSRTkJGTgDvjp+goB6nxh8V/jdf+FINVtdMbUreWO6kaZY2AWWTPyYJBz0ODgge2OPm/Q/2ldH+IGiXPhvxTrutWHiC1BN+tlqfkuWGeI3wA2RuG4Y5PABGDXK2F3E+bvin8R/Cd1o7WK+ItWjl+zFFeV2lVmVTkyMOh6/gT6c/F+p+CJ7yK3u7TxJqSaeHMqfZUK+c3dSDyCMnjtk+1SO9mcTPp2vSXyx6f4kvIbe4lCy25tVZZfYgjKkEnkc8mvmP4jS+LbbxrrMOsarcXVuty40nS0slgiggH3Rv6uduDuJ5JJwBwKfuom/McFqZeDT1vrISSNcuRLGZydrDr9O/wDkVz9/a6g/2VZ3ZPNPzFmyFHcjFWknEexUMCQ3BgWQSugBEg4GPcfhXRQpH5YCPHnHTbnP0p7gaHkztsYRNvJ6Jjj/ADxVy1t5X8xpUAWL7vYnnGf1qg2G3MK+S+AUYE45GTWAWaIZdtrdcEZqo6a9iWKfMldI7jmJiD83GO4P8qGvfLmfH+vRc4LfeHr/ADrSOwpfAbtvrdwHhknjcRAj5ui/T613y6npVwttEj77i5JEX8PI7fXrxW8FeNjCTaLr2ti8iRyuDJ/FtONv1FVpPC00fnSQXoViN5t2ALhT0P0P+e1axd2ZSmU7P7dZs4mO7BAz0/AVtW+oTbWBLYdiMbepr0aWhjNe9Y0JNTkCKkgRwnGUXBxjv70NLbXcUgILHBCMhwd34V6NFaWMJ7s5aK2aFrjZKx8/72DtwM4/PikitpJEeMLLtRsrg9Sf/wBXTivUoJxOaVR81rGvZ6NeymIiPb0+V1zj3qxaWd9NdXMU+mTRG0mKRyygbZsDgqR1H+PrkV3RpXQpVJGTPYeQZMWrKTyybfu89s+9YF/fTabsAgV42f8AeCRBwPX/AD/+rRUo9RxnJsmuLuN0hdGT5gD932rnb3UhaEyZ4yMqRyP84rnrUkkdtGrLn02OF1vxXLHFOkcwVVRvLDHjdXz1faq80slxcFHbzD+7xyO3evlcymuax7tJtw1PPL658yWTnZ5jgYLZOP8AIrKkI3gEfOuPL+b+lfOzfNKx0x2K88nlxgRjMx/hboB249KyZZmXdlPUhhjrXLKPLcZUlKeU3ytz14H6VQLA7SQ6gAdv8+hrMBz4H3yApA+fPb1pyfKW3Ywx/u96drgV3djIQoOTjtTm77jgbfnGfejYBoOc+uMdOnvUL9/mY7cdOuaGrARtFuzsLFWABBPP51aigTJLE4fj73Q0AWIjnci7WB7rU23p8vBOOtICeONWyu4KVHQ8/wCelWmRx8u09PT/AD7UAO27UCkDcWI2kdvapjFuC+YCGUg5xigBqttBZRypPata2ZNiFkYtxgE9qAJkKF2yvyEjjPWpyygjBG0dMcUASrvOcLndgAgdPrUKysDjOfmIJH5CgB7yAKFBViD2H0qNZ8DkknPr+lAEhuwpV9wwAM5HHpVqPVRgBSuc+3PTp6UAbVneJOjZf7orct5SUZTkZB+Zl/DH86ymtQIWfbznJB5OfWr1jdbJdrrlHwMse9LSxpBamoxAzuzgeg/z71E0oORgYA+Vm47UNWNCFYo0kDH+NsKc/drobOFWZGwV992M0lo0Va5upEMgMCuRhAT1xVmW0Dq8LkDzUKhtuODUuaWwI+efFmjvFd3lqSRGr437eteL6lor20hChjEoykhHQ1vFpoSKkDScIAOSTgL+orrbVN0cZCsrY5Uk8/5xVK6Yb6GuV/dDkfKeSgrzjXFTzGP8QOMVvTkuplNHn13EjKVZQnXll61gSWqBtxBcBBjJrq3MyEJs3YCFexA5FVz83yg7fm4DdQfWuik3byKvfQ0vDktpY+J9Evr8S/YrfUYTKYpNrEAjIBx6D8Ovav6O/wBrH/gpZ+zx8QP2E5v2avDN4r+LtX8C3NtBoFnAwniuvJKw71IIEZY4LE7gvZvvMKLlKyIep/NQbaKB8RJ5cYAUICfl28f0qTnYBj5Rycj/AD6V6G1vL/IhtIaqISeRx0bOcfjSox6EDr1AxWVQjYsYOcgYHGFYc5pjK208s2euPSoitREqoNmSpwvXnmq8jHJ2jBUjAI/pVuL0RtBWR63+z38KtA+OXx2+G/w18Su8uja5riJq9jaHyZZLccsokBDKXZFTKnv3OBX7Ef8ABWX/AIJaeAf2Nfhl4H+JvwYi1PTLLUrq0h1PQf7WN1ATJCzBkdxuzmPncxznOcnJmrKMPkaq3KfgzFO5iSUMsm9QcqmBzV2P96pyQVyQdi4zVr3bNCj3LKqoU/XgY5qZfmxjIHfC9B71d0xa9CTStf8A+EQ8Q+HfF7ObdPCXiCx1N8kqZBBMrFRjqTjA9TxX97FvP4f/AGyP+CSXxN8CyIurX2heCrqC3jtXDPNIIC9q69TxJb4yO2T71hVcU/MD+Aa3sbnw3arpuq3FncPpt5JauLaQCZZ42xJA8TYYSRsCpABzgHvXU+GvD/jnxk8OjeEfhz4q8ReJJ7zba6bYaZIqlD91nlK7Ez7nt2raClNKxlJanReJPhl8QPCWu6J4P8X+F9T8L+L/ABAbdLLw/qSOkplm2hFBKjcNzKA65U/wlhg1+yP7O3/BCH49fGLwlonjfxj8XvAnw40HW443lh0/TJ9TuY1cbvLO9ohuAIztH4YxWU5KlSSlu/yJXw3Pvn4Y/wDBEn9lr9nXxh4R+Jfxb/a3jtU8FeILbU7NdeS30u0lvLch0LLJcBOduOobGQPUf0DaJL8CfiP+z+fCWiQ+Hvjr4K8GxSzvpMemx3EaNEJJllSN3KnBKIrchWIOVwK89yi56G0V0PwD+KP/AAW1+AXwZ1m78Afs6/DPTfD+p6frGfE0V9osemGGOI7JTIfJUKwKYwQx/hIXG5ftv4jftq/H748/8E9/HPxp/Zr1G8sfHnhDToby9sdKvTcXvkKymVooSCmDCZmD+qjhSxIxq3ikPVH8a3xW/bG/al+Peoz3Xj342ePdV077TNFHHFeyWVwyBmDCXD/I45yq4APUZ6eGwz64sZkvdV1HUZhM2z+0NQkunxnqXkY/z7du18qjuRJ72HXDJKqPPa22+MgK/wBmQMoGO+Pqa+9v+CbPxGtvB/7TXg7SJbbS7q18U6pptpcjVyPJjhNwC7rn+NEMzqP4mAToxFKpG6CN7H6yf8HBn7Nmk6P4W/Zv/a98FWOm2Gj/ABC0G18PfEzT9MbJt79ogbVl7snmRzx7yeoXOdwNfld4a/aV8Iav+yx8S/gD4o0/ytQ1iy0/UvDWr3rsqW+qWMkZVUKqcghWOHZQM8ZJIrJLQo8d/Y78S3Ol/GPSNIty3lag6GcxuFA2envlQPav6w7PwD4a8W+HdL1CXSrK5XUbJXkgugWZmKjOCDxyf0/P8v8AEvEzwWCjOL1PteCMFTxeZPmXQ5WX4J+CbVS1v4U0eCQAgyCwBP5kVfHwf8DuieboGlSsBz/oKhQPbivwb+261SX9f5H7nSybDU9bfn/mJP8ADbwnAqxw6dZwqgAWO3tlRQPTHfpWHffDHwmdsv8AZNs8zZwfIUc/lWP9qTUrrf8AryOiGXUoq39fmZEPgbS7a5jKWcMSB/l2rx+P5V2cWlWsSp5cYO0ALtHp1pRx85yv/X5FrBxehu2VrBGybgCpPzFh0rbggtd7qUAiP3iV60VMapbERwCjt/X4moLa0Vk2rlXP3sdP89KtR21rE6nAKlsEAdcVm8VymMsJcvxpA/yuMIT8gHt2qZ2t4kaMGNkC/NuXj61UcZqT9SZ5T4s+yqk25UnQgjYU+79a+LPHegyX15PLbxp5T7shRX3HDmO1sfOZ1h+XVHjE/hyfcSbd/LQgB/L/APrVgX/hhLgeU1o5zzv5619/DERUdT5b6s7HMz+B4GbaY2Zc5bAxg+prb0XwpZ284dAUVDgptwDWjxKSM/q0o6H0FoWmW/2VXMLOuODjBFdfBBEx8x1A2rgfQf5NS8Qk0iHh+ppW0UXG1cKDk/Lx71ZdI1dWB6kjp1rJVrXIdDl9SZ1hjgKMoclgcgcimSQRTskssaZj4XCYz9fWto1eYh0myKO1t2cNtVSx4Ur6VpW9iN5BbKscYb09TV+0I9m72NmJVtnVWXcoHy5PBGK0lCTKJAnyRE4jVutHtEHs2LBaJJLveM7GGOT1rXitbWFCEAVurgjNXGV9xKMilcwJDGoG1jJ0yOCasWlmkVq7Swosbnkjkgg9q15nfQVmi0BobwOpgcYQ/MgHUetebazbWShmhAKAk7WH3f8A61Dm1EHG25xssUJkDON4b7204wfXH5Vympwq4baCI1bHzDrz29KXtdR8rjqzzfVcclUJO75dtYwtPtTjeCNmMnHStJSSdiJQOu8NeHPt+owglVRTgBR7etfQDafPaWRjRDIYkHyhf0q6lT3LH9MfR3y9xxdbEdE7f1r+h4/q0mvTtOzWNxBFGfuBAFZMdR6H/P0wWtLyVAptpzz1aPp7/wD1q5JSR/Xj961jOk0Uj5yhAJ53L34/z+FV5NMhicB0V0wAe3FZKy3IfZmdeWABJhJAPCop5z7VlxRNC68t8vXc3Si2tg2OptNXMEJDqHcZAyOfb+VfPnxLmuL7Ullkt2H3sFV4PT9etell6SrK55Wd2WDZ5HcQzQwsQmBg8Ff0rzLXr4CKRAr4cENlua+wcUon4nmclZnjOqxNucgkDHQnrXA3aSbgUB2oecjqawqH57mFNNM+xv2X/grqXxB1eOS5s7ltN+USSwkoWA6gEf56fSv0ruP2R9JLJLb6ld2W3+CKdnC/nnn86/H+L83WBzFU/wCvyZ8pWyhYtWbt/Xqc8f2P9JuZ3+26/qDOw42R/KQfpj2rEl/Yh8IsWkmvryVZXKltwQkfULnp6EGvlVxFBz5bf19x5K4MpyV+bX0/+2HH9ib4T291byXcF1PNboPmgmKg8dM9+f8AJ61v2/7NHgGyuI7q10mGxureUfZZIZHLEA8BuTnp71w4rPXKnJLz/rY9nA5JSwkl5f13Ot0zwk2k3qIobbFJlflwQK9kMEj6cTLJtXyflJU5BA6fWvkMXVvsfUYWPLofkp+2/qr2+m39uHGH3gSJ3r8aXOGAYjaCfmBr+l/COHLkja8j8A8WZf8ACxTj2THMEVSHX5e3PU1TkO1wRz8o/hzX642uU/KdiMBs9xyNoxSH6dPTvUWd9S5SugxyOuB6GlAxndyBjtzVby8jMmRdq5wfpjmnoSzBclRx16f54ouBoxKVx84+b/Z6VYLKowckcA/NinsAluxScIx2jOcE11lsNyKCRnOAdveocQLCrtyXzlWPfHFQtHuySrEDPIGKbXQCCSDYAwPy+m3HNQhGZ1AHzcYGe9O99WBeXYgxuGcgkZzUUmRhVJw3HI7/AI1VgITxksdpI6Z60yR1wucE5xwOwqGtQI8jpzwR0WnttGMH7p9O1TNARTSEL1ywGAAazmnCuVwTgjr29c1mBFIcsRkktjp2qxGRsOOAGOGxmlZgMlXKMCDux6dvWseRtkqj5ssfw/Gk1cDpNMnViiO/zEjBxXpulaBJeGFiSiK2Xdhx9fesC4XuexaPpltZhFhH3FAdgOfr7V1Ed6satHGMckE57Z4rF6aHRCSTFilaXOTkg8gdfStMakkSpsUsQfmGOABXM7o7acrDZNSZkJIKJtySvBP0rn7vUJOTHn5idzdeKzcbJnUpqKMeS62urgMWBPRucf8A66amp3SPuRG5JAYHt3rHkTdzdTutDotN1pYHjYuTuYAOF4B9K6hPE72n7xD8+MsADjHrSlH39jWM2XB4knlQTPMIxI33F6Z/zmnNqRcMz3G8v/nkfjWM49B86si5aXfmKBtKKnQsOtb8XiC+tkH2aEXJR8MVAyAMZ/z/ACpyhzaFe1gjr7HxjrFvGJLbz7ZurRM2Cvtz7A1aXxx4p3LcS2clzAB80cl2o/HJ59etYSulqHNFvYz9T8T6heNA32cwo5O/MuQOec1xeoMzBvKZy7YJBbJz3pJNt3NOZHIalGHCpKWB6tzj8K5G5hkbcAzIuOD7Ujo5pTlZIyTbpGcLIiDOCgXmoV2EOCjZ3YyzdPTNEo3ZMZ6ai6RoEevaza2VunnlXAfcM4BPJz26dK/Vv9lH4cR6S1kGs4xG7puZF5YjjJ/z0+tcdZ+zhzM68Mrz/rufsDZaUkelorRtF5DDb5S43LVTVCIizxvFEqhfkAzxjkn8z/8AXrwazPZVuSx5h4glLAoIivmLwzgYx0/D/wCvXiPiXUo1L2yNh+fMkz3+tOjuVJXPKdRKmGSaS4SJl+ZNy5zXz14z1xPthNvHE7SE7k25UDHb9ea9nDRfMjzK6umjxnW4nuIZTJMC6nEUa4wAe3qf/r15/faRI0KrBGW2v825vbtXpJq5506bjKxUh0hYCsso3j+AlMY9f89aydS1t9Lc2eU/eA4cHPPr/Otoe6Y1IpPQ8p1y7vtUdoLWWW2kOAWUfrgfj+tfb37NKaT4QnGrPpqz6pdwqktzI53BR+nU/jx2qq1RxpNorD0ebEJeZ+qHgT4qXtrB5jT/ALktjDMeBXs+kfGG5vZU0/z3WF0wfLk4A/pXwWMqP27fQ/c8ow0KOCjFbHvvhXU/tsEMau0zkgo7Py1e4aeZIVPRGcBcrxzXlzbtc7K1PoassaSQbvMO9Qd0jDgfWvAvGXhiC7nuJfJOWJwqjjPtQpyUWedXpq+x4ZNoMRlMUKLHcCUq7MuMj2pbvTbcMIEhCTIufPIzn/Oa7qFWSk0zx8RQTiZTaEJ2R7koxU87V5qpc+H7K3ikV4yTjKlR976fX+td9Oo07HgVafLJnlXiLR1njdXglCxuDu29favKtc8NQN5cYUvkE/cx+GK7qNWSdjz6lNanzB8QvB5lS9eGD98gO1c/lXyD4n8OOsMz3NuyTRnllHC+9fR4ed0u583j6Xs9T531KwuHuWVIZdmcbwhwea5y+0+exeM4Z1JJAUY5H+f1rvUuZ27nkOGpj/aJpQ2QE2EgDYF56f071AELuV4GfvjHJHpWii7GbTi7MtKogDbyEGTjcewqGORA7qw2uMFOOue9FncVrk0aF5VALAjqVB/HArTWWFFboXRejN19qTugS5dC0k6IUBYBicHA5H/16lkuAucsoH8PPX/OKe6COmw1XG7cpb3w3FPzuVgoKkZ+8ufxxSG9S0nGPn5wOi9KizkhNwPOSR1/Cs5lximtQYkEY3HnGMcCowju6BkzjnA7/WlazuKMHezL0drK2QFYBf4iOntUgt1AwVP3jnGOn+c1F11N9JGZcDbnkcY61kzyMuFB75680LRlezsvMpbvMxvJ7Z7UkS7nGRnYTgZqZXsb0YON30NS2f5lWPcAMFnJzx7VrxsjYQlwoJ+aueSVzaxqRy7FJPUD0q/HJuUEMM5/ziudy5tDaMWkIGfJOeMnnFX45JVLMQDhQE4wPqa8yqk7o6qV9DZsLiNXy33e/P61urcjGF44PzMOB71yyitmdT0kReayhQwP3jznr9KdGx3AsT8gzgkiuOvDod9GSUnc07QcPIxLdQGT/CujtXVGVgxxwepNeRUhdM9rDySkjq7aRJAmwBiuclRgf55q/ImCyhsHYMEjoTXi1ubmtbb+v0Pcp+9GxFIUbKggFSNysOaqNkkkEnPbFccZRkr9Dqs1ddRoOxgzqdnHBp2X3FuDgDoP50lqKKel+5cicclmPQYwauxHBDYLdsZ9K5qkFG7OymvdLq71QMo25PzKw7f5FSquUDYDZJ3YFZaa3OpaaDlbOQy4wBn2qrcvuDKucngHNChadxmZtIJ56kAeuaSTdyM45HbP4VMVa1htjkYggngg9M1pDbsIJxnGTj+X5VcknZ9gVupSkHJGcqvXJxj1zVZ34BzklsZxS2V0GjVyrK4zhiMFu3XNZUp34IztB5OetaxbSM5prXsVHk6BeB9KheJZEcEMH55zW/s0o/Mw2R82/GCe3itZrWIs8m3nK9/rXyfERvZieg4BHT3r7fIrPD3tsfAZ7dYpN7GnF84TY27nB2ivVfB9sjPGxLbQQW2ryK9avFcmp4kJa6H1XoLxx20eAzDbjIOOK7iy/eEHJx0xjnivBxMWmz06TvudCq4VQwAC+nFOduiqSF/vg9K8+SudV+hbjYMoJUjBxk+1W0KbSActu/u/y/WuacXF+Y7dC7GoO0EOBuwBnmrwTGQQ23AxtOMVEk7NF0/hFaLJVgrna31AqbAwckg54wKwleTNYrUYF52ncRnPXoDU6xM20Enar9M4JpG62HSJtYYYlRgfKO2KoOyLgE7Ru5O6ldpMVtRI4GRxsbcpJ+fGRWi3z4x8pxxuHH6VnN7WDW5cildUcldvHJC4zj0qExxyOoIPBz8vUd6mzuVpaxC+mWs3yPGHy3L5OKoyaDBKDErBABmMlc4NKzQR3MOfw/cqrbjKuwkqYnwDzUY/t2ELHZztEFI4kXINROMVY2imzfsdc1i1Um5QvjG7ocmtaz8b2y3TwXKOmwDzSEPHp2rOKfQJaHUWfizS7xTJG7BEYgmSLbn8PwrWh1mxkBPmxOmBzuH61jOMoy9BouHULVsEMNueCTkdqiu7mHyvlGW6jaeDU2bZXJKxzVxK0jMx25OKgjKqS5wGOflz1HtS9RKDNCKVww2Jvz96ujsrmdcOxygAG4HvQ2thHRQXbRrlyDv65P6CpU1OeJ2MLjHovVqeiLhE14tWlVSgJKuRvYt/n1qa38RT2xVVwVY5z0xUvbQ2tbUtPrbTqd5A29mOaoLqluGGQm9jgbga57WM5LVFf7YrT/IQjE/O3TPvV2K5BKxqdxPO/pzVXUSmr6F+L7QskYbewfI5AHHvXV2diRaucpK5fIiYcnnHJx1/wp+SJ5dWe++aYsySuodU3AD7p9BV6aTzNrv1Y9AOTW1OcWm32/VHhxko9CKKc/ewcqe/FWVkzgkkZ7EVMrJmt2kvIW4kaSLdIdw/hXPJrkjC4lZmY4B4GeMVW2hVvdszagbKplcICc+1OnVVZtudvrn9KLaXOflUrGZL+5Uq/wB9zjr0xTI4nEhcD5ejIBjbVJ6jd0kmatuMjhvXOeoqSWeKNNxIGPusT19qkE7aFu3ZZE2uwbj5eeueuay9TglhQvHlVjbJwucj1o0t5jZzu5n2yxsFUKQc9z7CpfN2uXfcW24xjilvoJ2K/wBocTHcD8x+Vga1opAI1LENx3J9arcS6lpi67QFY7iemKHl2YTJDZ+XBqdgaLMbPKqNIBjJ27TUkiiN0VRvbpuHFFinFqKZYHzOpxlgeaY7FM7SVD/w9KYWdrDWJUHcOc8EVSeXaSirwzcsemfShOzdxfDuUCBJMVDNx/Dk1cjaROBgAfdOKeyJEaSRnw38fU47/wCNT8IilQWI6YH+NcyTvoUo3WhQuX+fcz/L1DA4/OrFmyMDtJ2HkYGPzo2EzftBHFtGNqqc9OlWZXdM4Y7CfvE5GKFoapcq38zAvEjJIYFwSMjPH1rMnzEAyEsoPKGk+hFmiBZVV1DAYJyuO9a9sqEg4IYgdFqm0TZsuIfKdh1BxwR0qyis4OQQN30rGa5XYclYWRcMODhVHzdgKhWPa5kJBZunGCBUR3Etx+11ljYjcoY5ODx6VMincNrFW7ZH8qNhGXdlYyVILM7c7VqiYGO4knKgHA7V0x0s0A1Y3OXJOEHQD/PpUEa7ZCGJBzlsd6mWjdgd7HYaQI7aNWIHU545Fej6TeQDEcrGPcP3DEcH616OXT5Z3sebiIs7/SdTmuY0ied18qc+bFu/g9c/mf6V6RoWrxS+fbrc+S6qAoxwRxzx9K/YeG8enaLPi82ou10dYL12DGKQ5QBjwefc/makgkNyFEqkMvvzzX3dKTlCx8nUp8psQxqURUyzHIHPI+v51SnC7xht2wn7pzyP8mumDd0jnauivHg7lO3ceORjjNQKEO7JO8dcnbgZqrGaJVzKApkG1ZCDtTt6VDKQhGE8s5IAbIPH+etXTsibJSuKEVVDRjPPPPpUTKNocMpUc4znj3/KtUlZ2Gtx0ZD7t2Ow64pnmK2QgG0uQHY8Zpsq1yvlBl920qxHXj60qDdkEhkLHnHYUdBLQiCFHb5Sy+jfz/Sp4nQkpgAAfMCecVE9QehG2FcnacD7vPb/ADmoifMcFmbKHoDt9s1mlqyXEnGRxtZW42qxzn8qqSZVgN7EbuMn9KTJ5mnYkxlXZhhuhyMY9KXbnJUEtjgjJB/zilYrmjIchzkbccYLKnT360uMbioBKjnK8Zp3Y3Z7EbM4ACrI5IwORj9fpTyg2qpYbc/n/nNZcrcmLW4s0W9U8sbdpOWIyGHTimK3lou4gc9x7/8A16HDsE9EWFjJUdVZemeuff1pyrtwVUDBBYMO/vWajfYXPZMYRtYMpJckd+MfjV3y8BVOcDktjim0rg5JRsM8tW3FGJYL2bp+FK38GSOe7NxjtTWk7BSXuFuAqu7K9uOeDUyhthbKnGAhA7j6VO5ViK+uFsrV7h+doPzehx2FfLPxA8ZSTrPbxSOixsPOIbIz2xim9iYvmmfO+r61bvLDbM7GVz+7UMe/TNYM0YWci2dWZk+cbu3t+VFr3N6aMaVJ0by3Uuhz8iryVP8A+sV8tfFf9nqx+I94bxXu4U3/AL+288opHpn/ADj8M1bVrnVsep/DDwJJ4F0SHR9ywQRqI443O8KF6fh/QfSuh1PwRo2rTz37W6reiH5Jolx83Tkfh+fvUS2aA8U13wVq832ixgi83bGcKMAHA6f5/Cvzd8S6p8Qfh38T5YJ9Mlk8LeIrlY7uzZztkYD7467WA746cHg8CTWgFf4vfCXSfFehHU9Ot1i1O2dmWDqZQfT3/PPt3/OLxBoN34Z1NY5Y5LYrPw7sVAIPT9P0rrpu8bge4/Cv9onx18M5Z20zU7u6sbhAJ9Pup90LYzghT0PPX0JBzVjxz8WJfH14NdmtoINceTe1xHGMjcfnycd8c+/51zyjyyA++v2ahB428DX/ANuPlS6VCyxxxn55GGD09PfPB+uK6Iy6JoGsz2kk8FrqiKsiC5cLIyP90hTzg4/HFZvQD0y2vBq9m6gtFc+X/D3HsB/k/Wsy2nEiTWF6FSVFbO4jLIRjIHfilzNSswPDL3wX8T9A8aSeKvAOrWR0SaLY/hu8UCNiCBkAnOSPT/x4Yx9JeA/GTavB9g8V+G7zw/rcJCyxSRs0DnHOx8cjofce4NXoncD1EeGtNfzpXRRnkbV9K5nxB8MdD1+KMTmCJ4DuG+PgdweB1/z1qJSA2NL8KwabClv52/7OgAnCY/Pmu/0bS7aNG82Pcn8T9M0ou4Drm70jR7q3W3tA2+75Qxhh77h6c/TjvVrxRf6Bq1u0K2kFrP5IyYVwPb5fwNXa6A+b7mG30q/kADGFGwNvAzWPez6TrDS28bLJ5ijzVUfMvv8AmOvrQ1qBa8P+BvLVxZXE1xCOW86b7uc9B+f+cVqR+CNV+1ApEr2wcblYck98H070S93QDvLbwokTl1gCMoxHCqcBu+a7HTNIfT7aR5HHzHhtuBnOSB/nvUc1noB1a4mshmbbwQPnwM1z/iG98uxa1ljLpg+fODgBT6+3ap52kwPkC71zwz8N/i1o/iGKaObTru1MepxiT5UdiMn+Q/DuBX6SR6t8KfFPgmx8UyjSri/tbZxY3Ykjdt5H8WGz1AyO3fnrDA+EtW/bE8Y/DH4hy6BqniaObws5VbK1t9NtYFSM9V85ED9s/e6eo+7+ofw+/aB+A2ueDrDxLefEfwfa6jNZs+peG5PE9ut/CwJAPls24A4HUZ56HqTYDa+HPx88NeKNfddNu3isY7nYk6rt+TOAc5IIPr256Yr9JfCF59lla9sL3+0NNOmo+ZWB3SMBleemM/8A66wluB+ZP/BRr4I+FvjP8OPEFvqmm6fp2uiBptB1W6Kr5NxGSyHJ/g3BT688c5DfkN+wPruuaD4z8V/DnUvNgvPAfi2awvLkr+6CnmORD/FEybWU9wfy3TsrdtQtY/pc8EW0/iXwZPpFxqdrqDaXaSrHbvZCaE20p2yozEdASflOQfmx3B/Hdv2gtO/YN/asgivoLBfAnj6Qp/YVudsavCGEoiVflUCORX6YGM425NZyi+YD9oPjH+z/APB79uX4TWFlpGoW0ieItJSTTLkxIssbSAMgnX7wZG754J9fvfyeftd/8E5fjF+yHr2qS2d9PPpth5k+naloeoSJtiU85U4AYBQMZ9MEAjbpFxSsgPYv+Ce/7VnigfEfwloPjfVG1EfalhtrqUbJdpI2n64P5g+4H9uXhmWLVPCugapahGim06NpbiJ9ymQjJXOewI49CPWspR30MpK0i+yfMACdynJ2noO2feo3XHPXb147VD0OebuxVXdjnaQ3Q96cvGRhl4HJNIlaEgOPutnHoOlSPGj6fqKOvDWEg5PQ0BHc/DX4k+ZF+1r4ZtIGCS3ToJvlx8uCW+h681+2tnIs1rFcAbPPTKZOV/z1oC/QnHOODgN0HepN2GwF2jP60CJSoCkKHUAZ5PGarqu5uAQdw5I7UASYR9wxtbgNxilVSufY5wBzxQBfjG4qF4Xd3P8AWti06gHcrKwAOelAPY6e2Zc4PLD+IijVpJYNLvZoRGXWBx+9PA7c0AflV+0f4nMI1CzaGN4wGVrrdyD7Y+v86/LnV/D1jrt1/amoazrmkXthmOz/ALEyrup/gJA/P2yT0GKi7u3UcXd2Oq8O6XosdhIZbrUbpwgKG7Uu5OTyc/qcfyxXO+KfEV2PL0sRyQWSkbLqO3Kg57txnt+H1zRLceyPn3WtQ8V6f4pgL3pn0+7Qjb5ag7guQcdj/PJPPbkvH2pWeqwXM1+VGqLb5tp8HPuCfy/yOR6oXLdXPneC1kMOLiQks5LIvTr2P+fwqvdXEUrqqEqsP3g59v8A61WruAk+Z2Me4zFcJsA+cgxs54yR/wDXqKy8S2thPMJFWWZAd8UikjHPoPanJ2ZSaaNvwx4o1bXL2YjSVtdMJKwzyrtb2O08/wCffj0FUaZxHCVhTyh5hkBwSB1z78/5NUSveOfu2aRWER+RWIMmMDjIzj8qyVuYWYfa4zsB/hGMimKaVhNPdJbq4tYiHdIwyBhk8n3+lSwDyWuYmtN9xtP3vvYz2/StYBJyZHLpdzL5fl3v2dCx/dtBuX6df881Vuba6lnhQMhaF8q6/L6ckdun+e20HbQwkmi3banqelXh+3NLP5pG1lX5VAHf869S8P6ut86C6lRXPG5jxgdj/Kt47mDTtc6a4igngcRsjMG+/wBc9OnvXO3sd9YMUa3aZEAbzrcgZU9Mqe/0rvp6aHPJ8tkXYr21MULTgoJGIxkjmtZdNilCeQyxqMfuoh8uMdP8/rXrYdLQ5ZaK5BJ4R1GTzp4JEwF3ESOc4HoPWjT7a505ZHnMbbTxtj9Pc16tOLTsYvY6u0v7GV4CgbzcjzeflHt0/wA/ga2VkdwSeDyF+X9fyzXfFXdmcspdDkNVWSObMMDuAw3SBRt+grnNT0v7SUJhdk2jL4OM/wCeK6IpON2VTlqYtzo3lGDIZYowCVU4J9h/j0rz/wAVW0DHyoN8QZceazbtvt/Ksa/Lys7KDvKx81eKbh452t96kLIQpQ/qa86mud0U0jsVbBCKo9DwcV8Nmule3Q+kofCc2iq5aaVuUyRk4wKrjy03szZPUOG7Z6ivnJfEd0djIdVmYurgsGOcjpj/APXVaXKkRjIw3OVqWhlC62jcASQFHzA9+9VAdmQzY3dCw/h+lYyWoCSAqp2Fn57HgVFuBPl5wep49aEr6ACBjk4PzLwVpwJZ1UhiDjHH+fSlswDDYOPcZC9qaqhyfkf5Dy2MfhQwJyo4AUr83Y+n/wCqrkaIYlG7MpY7gvTbxj8etIBkUQDEgErnB4/T+dWwuQECjqR9zn/PFAFjaPLCjcCGxhTn/Jp+ME4GTjHA6fhQBdjiXG7seRkZ+tQTOrYUjLY+6O3+cUwHxBN2GB3Acgnp9a0UO1Nu08Lww6UgDd1IHA9qrSTFd+RkbT26H3oAsLKdhILKp6Nnr9KhknXJUEkqO1AGebjO7axPynA5JqvHeMHyScc9+lAEi3XU4bGOmetNFxk5UNkcqc9KANeyusOgDtlWPeuxtrooiBmOSehPUdOKynuBoSXIcIARx0GO/wDh0p/nbipB+YY2jb3pNdDSG9jcW6LxKpQ5A6dKa0oYBRjzN3CjsfeiO1jQ3LK2S5hBKfvEJzt68fy71u2aBUClQSjHHy8/SspS1sUnY1mIKKSGDBj1T+VEsgzA6sCySAMNvoKylJJlJdjiPFdhFdW5kB/fZ+b5c7q8jvdEEyyBlJIHGEx/kV00ly6BKNjhH0rypgHX5x0Cip7ddrkbW+6DxzxzW+mwrXs+xrrG7Kqgbiw+XAPNcXrWm+a7uUZGU/MVHH41VPWSMpbHleoW727HzQ+1iQmeMVkz4AQY4UZ3Y9a7lfYxMdjuJXO0Bjgg1FGvlqCT8oJznnv/ADrohJOFhpXY6Np3u4USW1gjtY5bi4nuAcrFGhYkY9h/9Ymv6EPGP/BJn4R+HP2D5P2n2mvtY8e23hX+1dW1CS5TZHGbNp1CAKCG3eWv3j14H97WnZz1A/nS0S9bUNI0+7MySPNF/pBVfmVh979fatFBvGAMsG+6x6fWunmskc66jkUjO8bTuPbHFJtxkYG3PDf0qajV7CLWcJz298URRlgCeBk5OfyoivIAkY8dD/wHpUDMQzYU5wM56Y/zirZtB3R6D8A/F7+Bfjv8N/EkSMrRa7HA0iv82ZD8o/MbvwH4f2Df8FT9M1/41f8ABNnwF8STEVs/D0GjXfiW8mBf7LFEohuZ3AGdit8xPscjHIxxNkkXHWVj+J6y1bTLmytP7PhvJt4AWCKP51xwQQfoPb8quwawrTQ28EEjzvJiGz3K8rt6KoOWPXp9K0lH3ASubts0l5LeWot7i3vdPhD3tneWzQPGpXKthgPlODgjIPav0D/Zf/4JWftvftgeGNM8XfCn4cWVn4V1p1+wa94i1wWkM8D/AHXTbG7nIIIwv1wcVc2qavLbYb00P1Q+Gv8Awa8ftHa/CL74wfG/4Y+ALDTblJ4fstrd6g++PB2MJ2jicZ4OY3GOB1wf6P8A9gj/AIJ6eA/2YfAz/CUftH2vjHVdR8OWlprumWENvZxNBblzFHbxSBjkb5hv2gMCAFwqgcFSrzehmndnzF8aPhd/wRA/YC8Waprfxi8H+DrPxh4t1Sa5z4m8M3Gprd3AlZJDHmKWMgSxyr8qhVZSBgLgfDvxE/4Lx/sC/B977QPgl+zPBqzWpddIvxokFlaKAflmDRfu5EIAKqCreo4xWacpXRM1bRn87P8AwUP/AG5NQ/ba+Jvw/wDiT4Y8AWXgx/BV9PJbX9vALWQJKR+4iIdiycZyduCMADJNVo/+ChX7Zdt4csfCGjfGHUdL8OWVvGLJtPsYrfUEdBjY0yrtlQ/7abhwd2ck630sy6asj5T8e+P/AIlfE3U21Px7421PxDqiT7pdX1dxeXmwnJRbiTLKpPp07YNfvL/wQa/bd0T4M/GXVfhN46124ttC1rWYhp0GquZYJLSWzRZs7uMb4ZDjGAC2AQuBjONoaFxvd2N7/g4b/YKg+A3xg0L9p34X6VGvwk+Pc0K+KYdM07MNtqasSH4GAr/aAfUHdnIAI8m/4I1/tlR/BX4l6J8FfFrCfwlr84sLm3uZC1rJp822DY4OQdhZeDngdMZFYtXiDTktCt/wW+/4J0+G/wBlL4weFP2gvhElld/B7413QiuV0h/k0+/uI2miJjwRtYIVJ7EKOQQa/D0KmQOdueWzimnzIUlrfoLsjGA3QE8itLw1dz6D4i0TxDpE7WmoaJq0F1ayE7v3kTh1yOP4lB/D8RTV9GLY/Rj4+/8ABRr4s/tKfszah8APin4R0/Ube117TJfDfi7Q9Pe0063itJ0lYlZZ5H81SuMJkMWyWGSD8dfDfUfhRps+pHx/4UfxO+oL5VhMl+0RteGBZDzznrkHoOwIqYw/dsDy6z8R6n8OvGsfiXwldTxvpeou2n3LIG3QbjgOuccqcED14Pcf0X/sWf8ABQa78baHZ+EfFdppE8qWiLBctGY5opRgEbsjKnr0zn15Ffmnihl0sZwtVlFXlH/hu5914fVnSzxRvufo+fH19qEaXFzY2iJJ81u9sCodT06k89Pr7ZqKPxSSSBC+T95yRgc1/I9GtKVz+lJUuSNupXutcJKlU4LDp296ry6mJCrsrg9MKuMD/P8AOtlzcplbl0KH9oFyUjhd0J+f5c7Rkck/UirBuWXGVcDjbxx+lbU7rQRci1JlUKBglh17/Sr/APaZ3lSjKD1PrW824oainoSx668T7IYjOpXHlsO59OetOm1i6iAkmtXTpxIcHn2/Kpbk7qxjOn0JU1u6MQlVNy8+uev+fypy3+t3kMhTRr12j6JEwO5fbJpx5uZpkaJHM6xp/irXkW00Xwp4k1yZsAW+jaK9xIvPIIXn/IrzbWvg38WJnS4T4R/Ff7DnE93B8O750jPIO/EWRg/0r6vI5VYrmir2PBzWnB6SMSX4HfEyK0Kz/Bf42C5Z90Tn4Y6gkbIeh5i7+39KwF+C3xHnuSi/Cj4qHykyQ3w61BcZ65Pk8fj/APXH19LMKreq/r7j5v6skRXf7PvxGh8+6n8D+M9PRB8o1DwpcRBzntuX0+grntV+E9/o9ut5rWnXmjOqZEF9AYXOPUECt449JW/r8iFQvKyR2Xwz+C/xR+Jd5cWvw38PQeJ3s0XzVfV4LVI/xkPzdOgB6+9dfc/AD416XO7a14B1Sxa1uJFvfK1S0kjUJ1IKSncMDsM+1dUcU5U+ZGM8OlV5epg23h++nE6eTteA42mRQSecYycdh+lZkui3z5WSB4th/ifp9P0+tZ/XYxTKlhLRD+yr6OIylP3Td9oP5UJZSlQiH8lzWscdytI55YLmHrYvsL7OIz1UCrcELxKZFYcnlN2TWk81UGl/X5Ff2db+v+CLLJNKSMYReFUDpUQmMeEMh244Vj39qX9qrf8Ar8iv7Kk1ov6+8fFdPGd+84Uk9eMVJ/abopZWbbIcP83J/P8AzzVRzRPf+vwM3lLaWn9feW21uKJI1YhlJ5zjg/5NUr7XniHlwuGXr94YGPXNdn9pKUL/ANfkL+yJ9v6+8hh1yZ5oQRHtYHdhhgcdvb/61YGpXiSTzICOv3YzmmswXf8Ar7g/sidtv6+85CUPvfJyH4TYe3vVadN0CREAySOSADzt9q0WOi2JZVJ6Na/15nGXWmNPdARQNJtPYcZ9qS30O4mlwsJbDc7VHH+f8KuOMXOgllTXT+vvPQPCuh3VtdrcMpDREFVC8V6ffeKZ7WFC8cJYIAU8sZGB0zj2/nXtwlzwP6h8CML9XwNaPmjmZfH0u0wzafp15b/8tIZ0OT9GHT/9frXF+IvHtsryC20KztIZ0GIEuCVjAGMg7R79f8axcU9z+iI3sjyPVfEE9w7LHCY0XBbYPmx+OK4d/GSK8gdZAsb4UyIQTj8Kwaa3Lm7bmefHSNMY5Lc+UOBJuIIP0xWRP8RdOgeRZoZVZCdxKEirgrMz9qo7kFj8R9EdwPtLTKHywVf/AK3+cVoat4s8L3+mOIXS5uJDhFZNpXHr+X+e/pYNfvDzM0mp4Zo8Y1TypgcA7WJIwOa8d8TW6w72X0+UEV9pFx5Ufi2cpRba2PHdTcKHfYT02jHX/OKwdD02LXNcs9PkkMP2lwPpzz/OuavpE+CxcU3Y/oK/Zb8C2XhL4YjUrC3gmXyPKtmMg3mUYByvrhiecDkfj7rJ/aB3JHHHMx6mO4RsdfQ89K/l7jqv7fiCpba5y0qaUjNZdSMgYW7hdxGGXgn2/P8AWoWj1MrulgCFGPlxKwJPuQP618hGcpO1zXkV7GZdWeodZ7SaNXUbCQPm+n6fnUFtaTykLHE0kqn5cY/Djr2q/fimmYuKTZoLpd1clB/Z7OfMwzmHdn2Hv/8AWrpj4UvL22aBozagwnaZAU2kjj+f/wCvvz4iV4m+Hdp+Z+C/7f8AHcaSbi1u5UG66McBjbcGPPTHt/jX5PTMHbhTnjAr+rfCynFcMwaW9v8AI/nPxSlzcQW7XImOWOVwc9+1QM+MkHpnH4V+npJKx+ZjArOcZ+YDNKAcNwSwHpUwVkA0bhyT+mak6cuOv3eMf56VQEuDgZz17jGfSnxrkg5/i54pvQC8rE5jwQRgg5p7EYDZ47gE80k20BEj4wNoDA9x2rqdOOUBXqvJweKANeP5MHaGPQjPXn/69AJbdjDE8fLwAM8U07AVJlYMed3bOOOKiweSO46mh32AehVchgG9CRnFNyC6ncPlODj1H8utAFZpPmYAEj+ImoXUlc/MBz2qW7XAbkcjHTng80ueABnryM091YCuzbt2SNuOmP51QYNuPTO3IOMZ+nvWKTegDCpHQnAHc9T/APrqSKUhguDz1GKXwsDQMgdMDk4+ZgKxrmHAOcsGOKlsDpfDuiPcTqzrKv3e+QMHI49eK+ltNg8q0t41AMqBQwUf59qwlZaGsEbay+W4RcBhgEY/pSecXyQwA5ydvFYM2jZWJknEZUbipzhmDYx9aZ9rZd6Ft2/PespLU6IOzJYLlQj+excKeNrcjms24vQ+1AwXLHpWdrmuxkSSKWJL/wAWAVPFPgwdxdmHy/dLEfjUKCTudEXoW7d90xwCQOQo71rp5rgEqy8jqR/n/wDXUOyNIytobdpaTuU8xiUXnCpiuhhsZbh9qxNMqoMCKPjPqT+XtWU7IIzlsdPbaeI4UUQPvZsNyOP8/wCFdBp1rJEA0oVGDDZheCPes9nc1UXI3ks1Z9xlGHI3uydx/kVp7LURqs92nHC7Yj+FL4vQqV4vUoN/Z0RZZXaY44Kqfzrm7kIqvtj3BQf4cfzrJWSRouaOnU4fUDlHOV3khfu9K5i4PAQNnkcAVKV9DeDucvcXEBneNwUYnhyOmOKh+0JzFEg+bvjpQr7MbklofQvwZ0C0vL6M3EYjmd/9aq/NX6//AAB0O1sLO2GPlRA3mseQexP8q8/HK0D0sJFOR9pR6s8Vq9uWyj4Icnnb3APXvXParIJVjdZGRY84Rj1YdK+eqJu561NX18zzDWo5fNdWuZGlkiz5ZH3T7eteI69DtilluSGKy48zOc+9a0pPQuVjxnX/ALTIzJCD5EakfdzmvF9R0J9Tn8xrKTzVfgAlRjsa9uhN2SOOpC+jRXvPDFtFZgi2ZZSxUNt6f41iajoVvHboMjy9oLOUHB5zXfGV1qcM6aUzzDUdPf5nDbEIJTC9vf3rx7XNFgl1FNUltJJ57VXEA3nhjx6+w/IVrCcY6HNKNytpfhy6kuFvZoJF3uDs67V96+vfhvayQyQyMFEQACbV5JFc+Mneg0ehllNLEq/9an1DYO8SI8U0iR5BIDfLXd6HdySu81v51s6kfvpW4HOM/wAq+QxEZJ3Z+tZbiY8qifavwe1e6lS3ia5ad4nULub88fpX2Xo99DPEQJTviA37z3/yDXj3d7M9Oer0NH7e8cUkajKueOK47Wpd6xgg7AzbsdfxFEXY460eWeh5FqVmDJOr7VRZMoQcE1gm2eMEKBOGOdzL8xPpW1KTW55NePKmPj09pZASmwL98A/rTpNNWWKbeflz8uV6Adq7adRtHhV6fv3PNvEOm/eTA29eVrxLVdHljuskPtfPzK3A+grvpTcbNnHOmnc8o8UeEWuy8m1plBIfaMHP+RXzb4p+Hk7SXMrRAQNnClOWx9PrXu4OuuZJs+czChzJs8T1XwKixymO1iXd95BH8wPoPy/SvEfE/gF2jadIlCqGBG3gH2+te7TnzHzcouErM8D1/R5NPvfJUBV4+fblePXH+eK55bZo90ik/KSevzZ7munoZ1FoNYpPI0TMTvUDap/PFNV9jBdu9B0wvOfTP40XsjFj4tueZAnPCsefzqdJB1ZGCqeC5FKw7E+9Dsw27J+6o5NXVCupznavctQ2JaMG3NgrhgOyimpIUByD3yOh/Ch6FNNI04leQjAI34GFHNXYbJnbhTuzzx2rKUkzemrxsbVto5nZd3EYPGF7+9b0WiRRIHdVlPAAWPkfX/Pas5OyLjBt6leaw8lQ3AQtgEp+lYFyqqJNineBkck/571nL3pW6GiSTscrchkR2yT1xtNZM2EySGYsR356dqItRaYbaFZpOuHTgDBycD2PvTLeQO5TIUqfl96SfvNm8VyqxpwMEycN8v8AtVoxOzNtU5bqAKwre6ymmH2pcHLEkHnafu/5xVqK95O1myByFfBrGbab8joS9001ctt2s2d2SM8VpRzAgAklSAOG74rhqe9ob07RlcuJ8g+U8d0zg/55q8lwrx+Vv5BORk5Fc8oux0krSuzJ+8LKrDaGJ9KuecCmxZPnAIPfNctSnpqdNJ6mla3JwYywLAc8/wCfSt20lV2VNxK+YBlj+leXVp6WPVo1LbnaaXMqI4JwMcZPPXrW2HZiCpx6nHUV4WKWja2PpsJrGzI9xL/eXcD91aYwKHaUycnZx3P1rztHsju5JSV0NUYzvOwr/s0/BcdCvuq9f881CKinLUlhjcuA7bRu6EYwM1qQqTjaQdr/AN3isakotWOiloncs465B2j0OKn3JtbB4U44Nc2i0ZvzNEShgwJbJGPug1WmZVZxg5Cj71CXQrmas0Z/mKAQDht3ejdt24BOGycjpUxi9RKTbsOVtpBI+UHuKulhtB5GQPlPaqtKMvIsgDEhshsgnPHT3qhPKgyozw3brSV27AtDOkZWOegzgYJ4qr0zkfLziuiMXG5EneRWk6rgcD3zj61VlZo9zqw3IehFa2smctRnzV8Xp/Mtp12ruyc8Y/z0r5QhyznnIByNox/+uvushi1h7HweeRvXsb1vHkAhW27unrXrvgg+XIm5MiTl+e3/AOoV7FWyPDsrqx9NeHIQ0Kb24AGxcdRXoVouwFgRndxj9K+dxfxHp0k7G0jZRckKcjnHtT1ycYOTyCM84rzne3oda3L0PzAKeox8uKsouWPHf6k1hJpBbUvISApwcDn8K0I8KoJUnJ/E/SsXJRj5m0fhFA3MSQfZelShQ3JB9MY61z73NYCum4KBnk4Jx0qXLLtGV2lf4hzn1zT2Nb6WEMe7CkMGB5GaqTRbOW2jb0O39aW4iNN7bQoB+YgfWrY+bC7hngZX/PtTcVYNkTbjjYOoPzetWY4wwJORjOeOorGzT8xvQf8AeVlDHO3+7x9aiiV92JATjOT0Ao0NIouMuSreh6ev6VWkIBPyI27BGFwayqaI0juRCMPhiqLzjew9P8/rVNtPhkMhWP5n++c9T0rO+g4tN2KM2kTRoIlP3zheMVy39hXllJM0VzdR+Y24xrJuTOfQ/X8jRo3dktN7Dml1y0QFZmnCnI3xY4H+f89pV8X6zp8b3F1pN3cW8Rw/2Jg7ZPAO3IOM0vidkTGTTsy1aeOZpjG8mn3EKytkCddrAe4rqYNcs5yNrMm44Jf19qynBpmi97VHQWOowStsWRDzhmB6f5xXS2032gCIsuMghlOdx/DvUNWHouhrLHNPKsZz2C7W/wAKuJbux+Z8FSdoxTmvI0gkkAgmEhAdyUPysehIpW87C8jvwo6D2pS0iElIrmeVckP8xz8voPWs+eZ8l0DFo/auZqz1Kik3cFnd1BZmzx0PfNbVvdSqyhXwFYYJHWhwu7MHod3pesJkrMQGRcfON2BV7/hKXsnLxEqc8NG3Oe5HB9T+dOTb2HFX0PpSFftUsaKo25zIrnleB3rU/dpuiBUsmApI61Udz55LqRnBx/CQemetSgDcCDkcfjWiWvkdDdiOT95j5T8mcc9axJJQk5XcFXdySM4qt2Jp38i9CgG/a2FzwSKmVWOJJTnLdM8ii+liOS1rGYYXMo3fOpJ6ngUnm+Vu2hmycFW4wPakS4vmsaETbXAK4D4G7nH+f8aztQYuCuwlEcH7/JptWCUbEGn3ksDBZc4ByjbuldHeyRPAHDHDA5UnoaJKzHBXaOUnZQodE+XOB04qr56yIwGP97FJCmrS1EwzAAEA+w61o2zeYgjz88XPJ/rRpcm2tjUQ7gcg9MH5fSnKhL53DBAwmOlJuw4LmYjRvwysRtb5xmpQmCpVtoA6EZFVY2hDVr+tzQiGVKgEMQA3fPPWqwyQ6uSXJ+THpUyv0Ha8B2390wOeBy2f5VmOjI+AN6jB5Pesndu4uVS+Rnylg5ctn5ucLjFaMXkhRxlm9qrWSM7LlbQf6td5IwO4HSlViykEbnPTb1qFozT2airdTNvBtZQD8vAZCOla9oqx7GUYjbneOx96UtEZ7T9Dcjbe67243dQe/wDkU+5JjJXB2E9+1U7WZUfevYwZwVkyeVX06Vmy4lwMkAZGc9aSWum4S/AoSlIcbWPlZwDnkVq2+5kQDcTngdDTkZRukmakOIgN5Ln+IHrV3zSwwB94DbtHeol8LHIdJKxQbiOn8Q/z71Gp3YYf3vX0rDUklklR1HyhdgO41GG3AMMiPoMjvTSYFS8ibyyIweQeSe9UoY594aQnbj1raOxOqF2xvvKkjDY6VmszrIPvfK3OR6dqqz6E8zirHR6ecJyrMm7KcdD711EE5idCAfmXa6k9MdD7dOtdNCTTstznqRudXY6w8MoAcb0J+cr1H+NdvpepPNPbC2VWVSrSEjJGccf/AFq+wyDGTp4lJHg5jSi4N22PXrCfzXaMlUZxjCvwfp+teg6ZYiaMy74/kYeYhH+fSv2fCVHKCZ8LiYcsmabTJZZYruZoyFbOOo6/r/LtXLToIELqfkLkHnmvQT5ZI8+ULbGP9r2uSNxywHAqfzEeMspIbgfO3f0rqbsc8mrsfA5kBRg2VJb5BUm0cgqWUDB3Hp9aF7pBFt8wFcqEYEE46/SlhBzk5c7gDsXGPTP61ommri62F80AkIAV/jKpmq8cbgk4TbnP1/zmkinohgGzdGzBS7dSuOp7/lTF3BHByNnJ3LWqirE6oZmWTAYMFJ4VRgmlyqgjHGDxIep/yKxm2h3vsLudsb+V4GFPOP8AOKFQgZByM5Uf3vapWvQVrEZd22ggDDfwj5qRtjZG8L/s45qRVOg9lZcDGxlOcFeTSsGV0ZeNpHRc07NBGPLoP7HZuLcZ7DH51GqoXILnG7ucYpJ2JbUZCqm5tzNnYegyKsk5Q7mO7HykDA/SluUp3WokbY3EggBs9O1RuiOrKx24Y5y2OvrQErpEkasWwWOBgGMJgjjqaXKqFXcehOScgjvQopRTMopyGwZMZ+XLknAx1zVwBwu0ttZuPmHT8KjktoD2LB2gAc7/APZHb3pMKCGyenPHFZ62Nqb90CyYIdtpYY2jrU6z7sHBwvdjx0pyCUmjndfmhNhOhfGVYvEz8njt6V8H/EnVbaxuJtsqj98yhAwDFf8AHNTuhRi5SueGS3llMouYriR7qT7+6Q4XB4x/n+Vc9rPjKDQdJv767kdHiizGWkI4Hf8AKmtDutd3PFvAXxX8W6/4ka+iknPh/cwaC4j+Y44yM9P/AK+D7e5eI9a1U2X2TSp2t7+RDOL103bC33Mg/U8H8Kd7FnK+CvG+t6pqFxo/i2PGrQuVGpRQhEnAzyQvG/GOnXr6gei6L4q0O+1qbQ2vYEukQBUY5G7OMHA/n/8AWqL+6+4Gb4gv5tOm+0RQjdnkkZGPoa+cviBpvh3xOzXV/ZQm5iJ8iWM4Kt2x379f8l824Hz7e6Rd6JMkbBtQso8uHZODnqp/zj8K4b4mfs56f8RtCln0vT7XStXCCSMyfdZ25AGefT6j3IraM1FgfmZ46+EXjj4Y3zxa5o86xZKx3UcZaNgO4bHP+H6d38Pvg34y8TzQXi6TK9gGBuXyECoOp55z9OSaqfwgfWmmLffBz7O0cerWdvcAD/SdPeKOQDk84x0HT09QMj3SPw94G+MOi6b44LQaV4m8P6aIWMl8VE0YYtjscqxYemMAjIGcZKwC6J4ju9L1BJWh8+3iRRIfLJG3px78jrXceIvDl3b3OmeOdFgk1TSJIfLurONSdueCMemW/DvkYNYzi7oDuvBvhLyrOzu9QLyygFpoGHHJyAPp/n0rsby3t7aSDzYUmhRjsG3lF9ieetXJ2A19NuI9Te4jiePMERfDfL8o4P4//XpkztFkgl03EMQvoOlTYBxuYTE8rXEKpGmXLsPlA7+nY9+1cLf/ABR0TSr5bSe8+z2qAia6cnYD/hU294C5cav4e1z7LLHrWmXRXbJCsd6AxOOAFznNel6V4Bs9dt4dSa8kDLGN+HO1R0xj/Pb2rW9wNpvg3p01uG3eYzMRlz9Mf0r5y+Iv7P8A49sriLxH4Xa3h0uzugLxdvy7TjIzke3H4dwaI6gadjPJZg26P5TCNRKrDJDd/wDP9a6zSvES2jRxyrlk5B2biaym7uwHaQ69p91EuYVhkRCEZY8bm/xqfRL7Rry6uHlnbdbKP9Hznv1Pp/n0qVuB2dtFayKDFDwBlPlB545PH+ea+avjx46tvDei3tsLn7LJsbPy4zjJ5P8AnvQgPwl+KPxk1/xN4huLGwuJYLJH2XMu3aGAPQH9Pb8yOe0b4j+OPDqR/wDCOa/caXGuPNt8llOPx/SnFXAnm1fxz45vmN/Jfa5emP5WjjwB78n9etdh8M9L+LHiDxPY+EPDVrrBu0uFa5kk00ukSZ4LkjuQQB3xx3w1ZSaA/pP/AGUvht8R/Cug2U3iq0tdR0+NIlkvBa7JlccZYDgjAHToQem7j9TfCfiN7fybGGYKrKCEzgEgeh69KzUEgPHP2rvBV5438DXiRC+W7SzxCbY4BxlgeQe5/wA4FfIn7HPwx+HXhq71OG48J6QdW/t2e48SXuqfvrjUL4OA5mZic42gKuNoCqAB0rVAfcf7Q37RE/w5+H13deHtJtdLstOt90lj4csUt7chRjBAHI56knqT0ya/mQ+KH7R/hb49/tHfDPVvF2kx6Bp/g5tXF9qeq3u6CW9uRAsSKCucqsUvuT0HByoK7A/oO8F/H7wb8OPhdpviHwH43hWO300vp11PEI7YeWp+STDhgQFTKcE5IH8O78h/2pP+Ci3if4z6LrejXEOl6le3tpcWspWFnit3ZHjYpI0hLkbjjdyTnJ+8KqnG8n5Ba5+WvgHxVqvhLxtpHiHyI4JdNvYmhNvIRlTgMT7jH9c+n99v7Afxht/iv8DdJljulmubGKF3VXzlBCit9cEc/SplDoRUPs9gI2K4f5myecVXUbuTnA45NczOSWkg2Lycr1PfpS/Kysv8PqDjr2qRJDE2r1J3HjPpirMirPa38O19r2MglbdwFxzn0oBbn4Y+OLYxfteeFHlVrhpNVuFt5A3yxKEY/MD2yWX6n6V+2OjMW0qwiZgxigVWwmCPY+4z+dOysO1i7vUs6nK4468n/OKdjBwCSfzpEj/mOAN3XuelIvbI4zwR1oAVeCoBOS/8RqflScK2Djtk0AW4Gx82CPq2a1YQ/AQEkDJbHFAG/aHB8tizDj7pwRWq9rHq1rJZyXUVvHINrh22sf5en4fzBrc+M/jL+x9p+uwXepXOreIonuWdz9n1ZWiDlzjCqp4O7sfT/Zr8xPiZ8A7n4dwT6qnjWFtLd3ivYLuREvImOQdjbeVxzuxx+Iqr2dyY6SZ47ofg+80y4lvH8Z/2lZuxNkbnTdjbTz82Cc8fh+mLviezXRtPe9uvEz2eo3MJNv8AYtIEjqpwQWzwnJ+pBJpGjVvkfG3jO8uH1FpbPVL6c+axkuLhsSS5B6jPB+Y/99EV8t+I21STWLuGe6keAPtVkjG4DGfX6dPX8m3oSkYMzPFEAHkkZOTIRyR7isqS1v5/Je2gm2M+ZZZXGMdgB1/yKa00Y4LXQ0Y7Jy6kyKSWwd+cjHerFl4fmubp2tZY98n+skWPkkcDI9envTluNQe532k+HZLO3SPzpJ5UJ8zzPvE55P5npW/JpM0CpLKjqsmAgLdffHpwK0FrcoahpMljASRBIsqDKxzBiBXn98JI921CduMeWOtPYlo6HQ9AihL35kVJrmNQDuyV44zXaxfDzVv7OgvlntLpZnJ8w3KbyD0ymc/5HqK0j7rFIoy6Va2UccFxaG5d5ioMJJwx75HQf56V003hfRdPkkjikhvQi5MmCp59M59a1Wj1MtGjndV0uGadGto02ZAYr9K4XUra4VwLWdoMNiXC/d9B7f5/DdO2qOdpqeuxct9Z1G1W2tIWecM5EsrHhQOcn/PWusj1xjmGZASOd5HX8K7abRhVtppqXxNFdPHJEm/GN+BwuO/510mmX0RuliZg6pjOw9Cf/wBVexhfe0OOpFx0Z2UWoQphRKnLYjGD970/z71aa1tZ0Z1jMu3Jwo5z6fWvdpKxyuo7sSGzsYUYm2IicAuC3P4GugszocKL58F223kIk+Bj64rs+yjmndFKW50GNblZRKhdNttEijr7+n/1/auHYymCV4kB2EkqyA7vXH0ramr6Cp+7IxZr1DGCyjzMkFdoGK8c8ctDZW09/hmQD7inkHNLE29lex24e3PqfF/iLWGvtRvHRW2O5KgHrk9vSuOvGaXy4gD8spaYqMD24+tfnWaTftrH1lL4SlcMpwqMy5/2u/rWdNKQAM4x1yK8OpZM647FSZlj3OpyygZAP6VmpMGDLIDv3E4NRuhlN2O4BlYck9O3rSMyv8y52soBLDjj6VLVmAjDDAZYn/Zquu0Z6hhjjqf89ayWmoDZJV2Erubk9KhXejJluh+7nmmwLkfIJ6kAgirMecgD5OeQR2oaANu1sndnPTPalzsyMHaBkkHNSBZgIIZySgLYGTnoatxYGd2SG9uKewFgIVKpxkEEcYPIq0oVAWYjoPbJ+lIBI2I4DLuz2HT0qBkDSkbjkL24z9MUASLhiNhbK55J+XjpmrajdnLqcY4yeKYAJCSEPK9gBzVWaULhQcucjGOcUgJPNGxGIwM91qm0h3kDqwxndgAdaAKzSoFO3OPc5yfb8qyzLtkO4jJboBxigCdJ1UoGy3PVf8/SpGuPKKOFxzwB1zQBatLlN6Mz/e6jHSuxtdQjcbWzkdxWclrYZcMpYblPzAZVAfWnrd5wmSpVuW3YFQrq/c0jua1tdGMlXfcwI/KtOG5jBcs3Pbjv6VKd0mWamj3v+lC3csPN4Az1PtXfwfusqWLF2O0Y71na+vQbHyzEIeuS3O04wKyJLg5Jx0xxnNQ3bVGqVjOuLtJA/nLnPHA4JH9a5Oa08yQCJG+8epNaxlYo5O80STexX5SFyu4nPWuaeyK3Dbkbg44PHFbW5QNixt2G1yny5OPlzmoNUt1kt3ZNobn5SnXFb03ZJnPPVHler2kU27MPmgHkKv044715JrNpc2kg8s/uWIAXbyO/+c+lbJ626nOc3LKVBBJ24wVUcg+v6UxpxbKm8M28gocZGD/+uvQhyJJMCul5aG/sLeZU3zXYSRGHBjOSyn24H+HFf24fCLw1H8Zv+CRK3tnNeX8+leANQJ0iK4bDPHo9xGqMAcMBvRgG6EA/wqaU2oS0A/h/0yH+zbO5tzH5U0up3BmiJ2iKTzDmPHt0wRWxbtHPHJLCGfyVy5RM/wCf8/h1c0ZR0MmrPQjmziKVUcrgF024KrjqQcY6j8619G0fUPEmoRaR4d0zUde1GZNyWOiWD3MuP91ATnPbqecA4q5uKSaDlZ2GnfDjxzqd02m2Hg7xxfatyi6PY+Bb6W4DjplBFnt0479K6qf9mf8AaX06zk1zWPgv8StG0YWfmefqvg6WFFQd2Ay6EgDh1HX3FUuaK2Faxw/gj4X+NPil4v0TwH4Gt/7S8X61qTQWmlTuYg0q4BQsRhWy6jBxnOOvT9Yfhr/wQV/bv+IOnQ6jLYeDfDqXeFVbvU5rtlz0BaKJlXr1zx7U51YUt1qVA+qfhV/wbU/tVy6np2rfE34ieBvClvp2qBopNPvzdKuzjeVYx9sgFN2M87SBj+tXwX+yX8N9e/ZM8S/sx+PPiHo3jHVIvhleWHi6K309HKWU0IVbiGPJXIkDSZL5Zt2NoAC8lerGpFcuht8J+Fs//BNn/ghv+zDrmr6R8bPivpPi/wAZ2F5ImsaZ4p8XTTpaMpKtGLVGEcbjBXAJwQQMcgZNp+1v/wAG7fwUv203w98LvC3iO50VNsdxbeFbq+gkYfSJ1JyOhJ/GsYqrNWT+RH2j8Uv+CoH7ZP7KP7X+ueEz+zn8NJvh7Y+DS0en61aWP2J5bL5g1v5DRoUjIZiQQfm2kHg5u/CD/gt5+2r8Dfg5b/B/4W2ngnwTpOhaRFY6FKZ3kCQJwCxWPJ4GcAjJ5LfeDbr2iTg+gS01Pnv4g/8ABUn/AIKDfEKCQaz+0dq9kkylbnTtDsGjCo3BEcjOSOp7V2P7AP7cXxt+DX7VfgDWPEXxO8WeIPD3i3XY4PEN74r1hrhkmYZjOOAFLIiE4+6QORjZM4+5ewuWzP6Tv+DgP9kqH9pj9irwj+1P8K7MXPiX4caQNSEOnQDeNOn8ltRijK8H920c4PYg4IPNfxG29zDFp1pFbmOeDyVZZGQOGUjOQeh6g5GOlTQipSs9yakblhZNxVtwAxjheAB6Cni4MRPUDOfmHFU48qLSsVpQW28kHPCY61v+E/Ed34F8UeGPG+mXBtdX8J6/b3sUkc2zfHGw3xknA2suevTOe3Gcm+Voo/qk/bc/4Ksfsw/tL/8ABMzUfhJL4gl1bxvps9rZeEL2fTGTzdStZVlijg8z/WALhJJY9yhd5Zuin+Ujwz4r8TaNr2l+KPD7Mmp6fM+Zo5PLJY4zg4POf5fiMnF7MNj6G+Kn7ZH7Snxg8F6b8MfHPjy71XwPpFxHJbaHc2Ec+0rnG2RwSgKsR8uOC3QsxPzgZ5W2hVGVJ38UnboDZY8yeUALGQOPxqxFBOZRwcKRxjmiPvSEddJqWq3lhb6TNdyPY2ufs9ttG1SScgfjz+PvVKDTWiYuWDEt9zB/IU7ciAS60yOVCsisVCj8f84rV8AeOdX+HfiS21XTDJFBDKFmTO35MjLZH0H+enBjKEMXQlSl8Mk1956OV4mWDxkai3TP6FP2cv2grr4heGLLSb3UYXuEt0Fu2RngdB/h9e/X6UufEF0mAJ33IOqkd+Pxr+M+L8iWSZ3OlH4b/wBdWf1Nk+YLMsvhU621/qyMCTxjq2WH2vCIx+T29qsweLtRC+dJdMTIMbSegrwJQ5oWiekVD4w1BfNYSzBMEELIRn8qu2PjLUZokSSV12cKckdP/wBdbQjy6sHa+hp/8JJqD4/flkkOAwboR9Krt4s1mBz5V350ZPIkOcfT/Pc1py9yW7DF8aayxZo32MPvMGxt9f61NF4z19VKvfSli5KNO5cgenNWqbe5Mmi4fHviG3UOl4GlxgrJGNv5AdaS0+K/jOzuI7q11ZYGRiHijiDBu3fgd6fsm9SG1HRnV2X7SXxe04XH9leJV0xpY9sk9pbhJRz/AA44B98c0/8A4bL/AGj7NbSzb4ha3fwWbFra/uZFjJfsHRQA46ZznGRxXv4SrKlSaR4uKw8JyvI6qw/bk/aUjRY5PEltdGUEPI2q3SIpB4wu7OfcMPp2qeX9sn9o0TSXkvjW1sHmjCOsWnvPuXvhjIpH16162Ex2ISacrrpou55X9lUXsv6+8xm/ao+KF9ltW8Qy3bYbE5u5mA9PkZzj8D/hXi3xO+PHirV9JuRrE9nfQswaWa7tw0mB833iT3z/AJJp+2qPWTuKjhVGSWx8peEviPrTX66h4V8QXfh6WwvGIu7CTEoYdkY5HUDsenrjHolz8bPiprWoyXfiD4i69qXnhlcag6tvGMZYgDJPvye+a6qVZq+vQ3lQp3VlqbMHjHUZREX1GVtwz5gOM8e31robTxHfTgN9pl54GWyaiVSyuzeOHha9if8At2/bej3EoIOCcEY/yKhXxDex7VE7srnkDq31NRKq0muxrHBwcloasOq3c0ZLSNj+IZ6c0+TUrhWGJ3woznNcTqt7HSsFCXQga+uiXmWVyCODnGKqDU7mTjezMGIy3XNONdpuxpHBx2Q9r2U7iXfIz8uKwr6/uZUwJnTyydwzyD/hxVuu07mkcFB7mGdW1AOEaZ22/d75rIGtak9ysfnMoViHjVu3rWtPFtLVlfUINaLX+vMjm1i/MybLiRXD7do5BPpTlvr5pHlluZN56IrdMVrDG3i32FLBRjcBql/FGzrI5+b5txzx3po1aeZQEmOVPyswyR+FXSx1gWBTHpfXyuZIrsrtPzx7Rg1VnvdVJZ01Y2kO4b0jjAY/jn3/AJ11xx9pX6CeAX9f8Oe7/DW5I02aK4Yys44mkP3hznNP8SxKzspXK4yAoweK/RMuqe0oJ+R+6eFFJUaNS3c84uJooo3C5BB6Y61yN0sMuE3/AL5mIJc8CumWjaP22L5VqOh0e2kcsM5x3J5H+f5VHc+FLGdHV5Am7owSs5Rvqi7q5iT/AA800KHDCeT+HMZ/lXI6p8PSWZorKFo3wPr9RRaxlJxPONa+HNtZwyOljskwSGhO3H/1uK8dntPsE7o8cqnkYLH8678DFOqmjws1fLh72JNsgjPzEkk815/4ljykhY7lzg8dP84r7KEfct2PyHN1e6PHb9Udyu07frXM6Yfs2uWMlrI6SpdYSb0yOn61zYnSB8Di9bn6/wDwW8Zal/wi9tA19KhUAvtPDN6n34r2uTxRqLAF7mWHb/FnBPNfyjxRK2dT8mZwioxK8XinWpTJt1G4Xyx+6Zn4/Knx+JtZmkET6hcl93J3da8GUoxloOxpHxBq4icRXcjkDBDn/OOprJbxDqe3bNczBh3EhDE/UVPN0J5LysQt4v1hQqQ3tyjoeHjmw2ambx14nFndo+tXkv7lwBI5boOgrGok9DpoRs1c/Fn9s3Xr7UtSWK7nkuMXDOqP83PPNfALsNzjGCGHCrgiv668NoqnwrSS7H8x+JsnPiWS7FVgTkAH0G4dKrFcOCR6Y/z+dfoEdj8+nFII87yoBzn0qYR/MV/j3DG4UR0uiCEoF+bIwD/E1IzEuMdjn9O1U7oCXDbQMdwSc04MykkDOOvHagC5HtyGyR6Y70+XHylQXGeMN04p6rYCFGCsOD05Of5V0WmTAEAkL6H8aQHQZ3JlSD+PQj/9VSqHUN26YbGcCnswIpArAEg9Tg56/wCeaqj5kcoeikcjP+elG7YEUbbDyPXvSMqswZenXANICJtu0+uPSoCcqcE4x1zS6gLlVwSAecGoi+GOTxjjih3toBQmYbgVJ3ZxnPH0/nUYO7qRwxDccY7VklKwCcjPPzA8YHQ1Ac8HGDzwRSYG1AMopdgr+g47Vp6bokmp3IKgiPI6r/jWctGOx7boehwWEEICjfkgHbyOldYuwRnkhskZUdDXPU7GsNiESbSCxLEk5yO1PMm9XAYjaPWsi1uQtctkD+6eu3jGKlju0yFY/Lk7nB5+lKSujpjuMurwbCVB2jPQdKxHmd1wXztJ5VcGsXudPKNRT/Dkr9citu22bFR8HPfPrQaLY01jVSTCvGBn5ehraskQkJID8nP4HvWUlYbaW511oIIthBGM9Sx64roYLyJVQxD59+GZB14xjr9KwmnysqCbZqvfRIilHUBQc/MD+dQtrMYRiXDFSAgXrURWp0811sb1tqSTQxRqWUNj5Wb7rcZ5HbitFpxCgJZHBGPlX37e9Tq1qJSv6ogN1FKg2nOBwD/Wsu5mf5ijKhKEMMVHJrYTd2cDqarudt4BZ8HLn/Pc1zM1sjSFWmELHHLsf89hUxRsk2jltS0/aJPnU7wf3gJ/n61zMLzfbI4csoDD589M/wD66V1zFH3r+z3olrJqNo0jeaiSDdnpwPxr9ffhHptq1vHEg8gSRZDn7qKO3H5+p9K8vGPlVj2cCr69D2mCPyI0RWEpTJUlQQB6HjNR3EH2lfIJ8vcxJCr0Hb6f/XrxnTlzantUo2jc4/VdNUPHLKWaVCVikUbQR3z71534g8NNI3lTQu+8/IQMrjr0/pVQgovzKlG+p5pqfhffKzpAWWMYPGPzrhtV8MfZQZIlRC6HbwePpXoUpu5g4W0POdTsJhHklQochw6/yrz7VIBgRsmYi33gMj6dPau2nKUonLUp6NHlOsTpI8tvboSsHVymMn3rzO8nRZQksP715f3TKcgiq57S9DnnTg4Hrfg/wnd3cscjxJJDIw+XHJPpX1T4d8AzqkLW9rtiVgSsYyCBWVad0ell9Hlmmelx+H23F3QxbQFWNUzz7Vs6RZPDdJHI263ZSGwOhBrwMTLm3PssHNwlofSXgFfJkhjRGjXtLGxABH0719W6JqdysCrJzkjM2fmb/wCvXiVbpn00X7p6GtwkkK7FdGUDO5qqXKsI5N0Qk/vqV/LFZSRnUi7s831bTnupNsUTjBJbd/CPU1k/ZPIkQPGysjDc2Plx78VrDTc8qqr3NdYodzN5TB2+6ueAfX3qlPYMxZXJj3fh/k1vGfvK55tSC3OR1bSkfIA3kH7+OvGK8z1DwxJLunjjDIjkMR2r0KVS6SZ5VaJzmq+FFFqMxFYnH+t9DXl+ueDIvKa3dSzBso2zIJ/rxXdh6jdSx4eKipbnhPjLwva6FlhbQfNHubcB94f09vfvXxX46tZmlkyvkQSFm3Q8A8+n+eK+mwkuaVkfM4un76aPmjxTYymYokbuq4IXb93A6Z79a8qvbd4/MUp8uB93+E57168LHJW0ikc1NGwcqoEbcAOy5JqMKrDcXCMjcDuTmg5hw3uDgY+XhscD3oUlcKuQ38Rxnj19qH3DRXLsCs5VSVHU9OlayL5WFZcquCdyjvQ5JXES7XkIRVYIP4vc1ctrNZZFRmA2DO5h0PvUS0iXZtqx0Njbp5isQMbwMY9PStuKKHBcDCoM5Dday8jdabo09KSRp/KKfud2QScHke/4V2X2ONImLdNvOCeaylLobJW0Oc1vaIjGiAgMC3Oc15lfOQZTj5lUHjjNZRTc7Fyi1GxgXbE7iBnjtwKzpIwOC33iMc1SE4qK1MidTBgKrMnPzMOhpwbGw7lHOeDzQrKxq9NC3FKxPI4BAzjGa0FkIwA3zH7uTzipqaRVir3IpG6hjlj2AwR9aWKRlL4BzgjGO1c9tzdbGlbXL+pLKT9cVr28mZXdgT5uzegGOQO31rllCzaN4aGwtwCoO4MVJwNtRC525ZQc+ueOtYyRreVzRin3DkEHjAB/z6VoQAJnJPB4A61hKOhvTfQ0YW3ZdQ2ATk4retpNm1iOpGMDp/nNefXpWiehRqJSOrs7tI/LY7tr8b8entXTwyPHIpXOx1G7jr9K+ZxcebTufUZfJyiWYys8hjjUiQHOMdf880SMrZZkKPgck8e55+leTJLmZ70WkloMZASH5CqQSGPWpGb5lZSpRevHSs7aWYbFpOQCqkH6elWFZUJwfmRsnk8e1ccvdZpBp6lqD5uM4xzkjgGpc5PlhSGGOT3FQ1Y1j2FZQCNwOVNUZ2DPkHjA/hpSvqHQz9vzZz/H3HSmE7G+62M/exxRzJPXYSL0a8gY7Dgn+dPkwWUEjaCOV9qqOrNYNtELP2zx64rNkGHYuD/u9DTgtQlLlKLjDKeoHOM9artkYBJ25OcGt4rm91dTK3u3K78ZII68VWlYbDwNqk7gDz/k1rGV0kYT6nyl8Y52Y7ImKZYljjHGcV8zx/65liYqVOd45x/k195lGlBHwWdfxbHR2jhtiAZZcfLnvXsPg2BVYFwW3YIA7evSvTqyXU8ak0pH094eT/RYQ67QqgLziu8s8KhwRn1b1r53EtqXmerTaskW93IJGD7DuKvW0ZMgVv7wPWuJp8p0a30NdoPk3hgowcj0pcLsOQTx/Aetck4taje5ZiwFBUs3Toe9aEbZwCMBX43du1c01qax+EduIckEduVFWVxjOcBTyfaodkbRVpDywBXYB75FSRxmblQcAdjRuWO2EEH06hR0qqwDE5xtx93HIpjYRxhWJCnA4IIp7FuFXG7JCkCpk+VD6XCFDHksCfmzuDcdavxRlcnIw5w2RyB/nFY7MtR01H7HLnONgUY460rKq/MTwPwoSLSsSsyMjAhsDuP8/Wq7RkM24KQMckcVlN6WGkhqqTtG0kdenWiNTliWI+bBI7YrNai0iydgSoBI5A+bHb1qjIo4xzg4bA6UXuGw0KBkKMr2IqOS087BZCd3XC4pydtOorFN9Fs2BDRHeo/1vYD6VzVzoLRSq0MhY9yWx+lEU1oUuwn9m6xF88TAFugGD/np/ntqWmparYxbJsvMmMfMOf8AOKmolp3Bp7nS2vj2XT0M95DJEqKSWxuHp2rpNP8AH2lXESPLII1f+It3P1/GonGSSbNKclJHX22uWM8SlLu3dJD1De/pWjFIs6sYWVl29ucfSlbQ1cWhJbaLI2Abs/MMjjmqstmexKlegJ/z6Vj7O8hXM5raVXAAZWJ9On4Vo29m77Gy2M4DZ9Kcocr8gN+G0CuqMzBm5L5PNOudORXjbfgbjvBzzxxxWbRcEfZOnwI8qybdkZfldvXPOD6dD/nFaEsTxO3ORu/OizTPn4xbTIYv3nIOMN92p+V6DOCd3Fax2NpQ5loK8ZKMNybsYXaK5m9RklHUKTyc96q2timramnAXQKVQBSB8m39akcjqOMjv/n2o2JSaZnSSF8hFY7WxljjP0pqqN4dWwwPOOc/4d6XkHs7S0LZBbHIDZGMHqaq3LI7JGSd0YwwC9Px/Kq2E43kQtFEgVg3Kt1Y9KY92dsalMKOBkelLoTFRjIrZkYFZFyr+naqskEcQxv2AD7pB5pJFyXu+otuxRkZuhbrWnC3lyEZOX7/AE6UGTj3LEUjPvQKfLYH997/AORUq/6OodyxVepz3okXGmrX7DoZ/PJGAORxiruAF+YDbnvTG171kTKQFIA2kjqB1qDbgvjqAMZNRJuKbFFX2HYfYOOCRuOOtRKijkqd5JLf5/CspbDUbO5lz4T5XQkNnvwamtvmRTt24JC+xz+tNL3bgrwkNnXOG5IUnIBpROEZVZccDvSLjpqynOqy3BGWZRg7VbGD/nNblnH8kabsRjOOKGuhnFO5pp/rzGCAo6HH61Nd7ljTf86uOJAMcUnZSaKpxcZHPXBRVMZJwxOMdTz2rIk+UKACqrntxiqWkjOpCzuV48zOzlcopHlhh+tattIcHhhgHr1pyVtDJrQ1Inxhsfexwf8APtVlSFGPvHcTgdqhtLQHclkdZdoCbD7jrUQ+Rc5bBPfrWFgJk4VicbWH3StNXYhGR8oJz83NaJe6JKzHORIiyK446LjGaz2CMxVg2MAnNEbcrJ5feYzcEyyKRu756/5zWbcuokVBuaV2BGB0+taJXVhSSijVszMq+WWAyTyCOK3IWO1A52sD8xz0qoS5dTCWrsX7a+RiAEc7SQ0m3jFdboupwxFgx2bgoXA56+1epllVQxMW3ocWJp80Guh6po2qR27pO8pVRnO0Hcf8K66y+JGmWpaIyBMSENuJ4Hv+NfuuU4mFXCxS3sj4fHYSSm9CK/8AiZpryhppV+UDyvLb6en+FUp/FP2qJFW5TGCU2g9Pf9K96FSK0PEnScXY2LPUzLt5QOcAqVB7en4CtdJCpJIbY/UZ4rrg+h58knPUmFwGRtrYPOTk8H1q7DdEbxIyupUBFVcZ9efoKtkONmRSyjG5SS2855/hx6flVvJbk5UcdDtP4mrjpqTaxGyBA3yksWPGen+FQtxgKGXPo/J+laqzkU17oRqG5IYMeMO3fpUTthwgViDncB9P5fyrS1jGV4rbQjnJJTaQVwMkDOBjvUke1XwygjA7/wA6wnqVCVkMwoDNkBkPy5Gc/wCNO++flJAVhjyzjms7u4lPowjby95A52jJ2g8D2pE4YlznIGfk/QU0lcTmKq7n3MxwCNvHUjtTGjJwevzdM8j60jNz3HEseMHk43JwB/8AXp1wRFtZTlCRnC5PSlYewzaGUldy45+Y9P8AOKsxRksrMQV65yfpTVyR0nYFZCMn5s4GKAqnIJI2nk4pNdDRu9isNyuxiVweBhznPqB+NSKGfqOcEN8uMVTWolbYueWAoWMlR0I/H1/CrKsrqYiVzux97BFJrSxOoqnDnKnCfdOMCmhWA3gdCep7/wCTWG2ptGNijdwXDIzBHDA5bB7dqy7XWYEeS3nJR0U7vMGM0uljNLmkcj4qgm1a1uJ7V97QwSfu4zyB6n8h3r8wvi5qGo6Jrmn2eoRzI148khE2V2KD6E57/wD1u4UbJXZ1U0ZciaW2m2M8V4kck0INxCxwwYHGOOvAz0/pn538cX3iDUZZ7e1tXGluzoXZCW2Adx/DknH0H5O3LudUdjpPhiLLSGtBeRxvDApYwMMgkA4GPrt/wNem/b/tMkjrIpifAKY6d/w7e9JNydhmnpsdjFN/ptuzwF8h0O1g316YryP4x+ArzSrWXxz4QS4S7tjFKkcJLbzkdR3xyO3GOeAwmSAt+DviZYfE/wAOvbT3Kab4l0uMreRSnO9gOg9+vPfkfeHPM6n4a1GeNJ3B8tJCcxnGKcVZaAW47GCbTXtmjhR9hzlMlsDjnr+X9a+XviB4x1T4bajZ61fHUJvDk0pXUI4U3eQg5MhwDhePfGfTpVrtWA9p8LXfw9+LnhuNk0STXdPBDRAW7eersN2SWGVGcYABxg8gg5z9e1D4Z/DWxklE1pot9AVWwhun2qxz93a3Tk/5xTa1dgPKoviZfeObqfShodrrMe5f3ExE0RAbgjjCn6AE84713Vv8MdU1e7t72DTYtER1y1paR7UJ9xj2/qeam75gPoDwj8KNOtNOWLXrSO88wDzBuEZUegKnI/z9K7X/AIRrTLFYbeyLx28CkJBkFf6f5NFrNMDDnhWN3RC2ATzngf5xXP3Mu0OsqM6r/Hjn2A/lUSWjA4WfxrpXhBnS8niWedXKq0oyuexwfevO7ePxP8R9bs9Q0DxVb6VaWzlJLKSMyJKCepwcjoR7/XGKhdICh8Y7r4leFNP3afBHrmmW0jx3kOm2+JkIPyNgE7lwMZB4PPAJI+KvGf7QOm3GmXfhnWNCvdI1tLcZa9QhiM8MO2DjqM9PUGtIqXK2gPlPT/jP410LxDa3llfSy6dDN/qd4XAznAPpx/nt+gfw0/4KDx6Ki6V4j0Wa1tZogn9qxymXDerjtn1H6jOKnTdroD9IPg9+0x4J+ImmwKup26SoBsmimVlP+96H/P17Pxn8S9PhsrnRYNRglgu3Be3jkBxnuSD1HUc8VnazA+e5tKu5b6HUdNvLVrKRd1wkkg+XOe2c/wCfcYi16wmitra4095EmWZSz7uCMjNZSV5AbdgLySKN4GY8f6zPGfb8vr9Kf4d8O6hpOralfC4luf7SmR2DdE5xgfp1qbMD2XQ7290wSi+jabzm/wBfLIcRj/Pp7fSvE/jV4N8CePfDGpQa/qtxZMh3r/ZTYnJAPy72GBnOCcHAB7gZkD8CfiX4TTwx4u1yygjkXT/7QZbCWRCCU42nP4+9cZY6RqutXUNjols13eSgBIUXOf8AOa2ppcoH6i/sb/s5ePZ9ZtLvxj4bh03TZMFLqaQN8hxkkAHHGffpjqcf0V/Dv9mT4Z+FrZdW8L6ba6jF5Eb3RazUGWXb9+UDk4HY5xgZJ4zNSVtAO51Txbpensvh2M6dbKpDLa2cQRg3+0B16nr7+9eb+J/EGo+EbS98ZO10dL0rEkltbDfLsBwSF9Op56A5JA5EWYFrX/HWtePfC2n6n4E19zp2rWcL3F1gxFoHB8xGRuVbG5CCMjLDrzUfgX4MeIZtP1DxdoumXE9vDqIbxJd2sfBuGUEk4OTwV5wccZPIq0tQLvxq+JXwg8P/AAx8TeGPFep6YdTvtJaGeOJ/N8mUZKP8vOVIHTj645/j0+IS6dD4z8S2Wmzre6O2oMbKWe3yWjIB5U8gg8fh6GuijTjzAaXh/wAceKtC8O3vhS28Rax/Yd1KXSykv3IhBH3E5+6OcA527iAQOKxNMjhsIWitVZA7l5Dvyc+p/IdPT2rtjDki+407DwWQyP5p81lIDE8AZ4xzX9UH/BE34/wxf2V4Ev7tTB9nSCaKV+oJUHnPov6nntXDXi4kysf0sTo0UrQyeWzoQWAfpnoCfpVZ+CvI4P515/xSb6HJKNtiRhntgZ6ihzsHzKVHp1NQRysrphjjePvclu1Wozsiun2uC9u4Y4/hAOcj6UFJan4e/HXFn+0/4OurciIJqkitg7dxZQMAjuCc/hX7U6IYRp1kIwVbyVDqy9RjqBS2J0LJJDMAAP8Ae7+gqZQcdAcfe4pgHcHDDv0pmenBYbv4etAiQAblbLZ9z3qcOSQAOePmA5oAuRlfu5OBjkt2rStJSHO0E5OOOR/nigDpIVUJkDLhjkHjPpVDW4pIdLluUjeWYH5Yo2wT6D86BnwV8RdU+OC3GoPpNnrllYrcuYf7PuFY7MkDbknGRk44+nYfmx8U/DnxP1zWLeTxFb+KNQTUtXjS/hnhZUjh5EjkgDOMg9M9+AODbYUFefqdHqHhGe1sLCwt5iun2OTG7RhcnGBn1/PjP0rzHxZo15c21wt3eLEuw+Wc88dM5PP/ANeraK3PlPU9Bnsr6e5vtR0+ax3bIYz8sqn1I64x+o75FeJ+KvDthJcTzNcu63DEq0R2gEdv0oiQ9Is8mvIv7P8ANe6dfs6qBu6bjnGKdqWrW91FbGA7UaJchDtIxj8f8KRcU7WRkf21FBMBLE5jQL82AM1Zi8b2cG+30+0WPIHmuXJYmn5lvToSf8JjqIiCRPhy5xskP61u6Vqt/c8XerSPcSNiOF35Oe/6fzq+ZMmNnI7698P6qLK11DZvhdiNyEEZ6Y689Of/ANVZUUGnXZCXaiO4XK7gP5j/AD+lXsyGbVppYs4ikVws4bGyRkwF/D/PetVLWe1twbW4zdOjK5IyMH/J/CnF2Ewijk09I8sbmQsfMfZwSexp10Gfbkth85bP3a2TuYFhfswiiVTF/wBNHOTx7Vhajo8F4GaFl84/3T2963hJGc1dGa+mNZQjEJJ5ztAPOKidSuB5JDqOrLyfpXbD4jCdjf01Suxih2s/zgDqP6V61ovwvXXIPt9g9xbTXShokd+G/ljt/KvZwrvA4qrUbo17n4Q+KbdRJARM8RA2N2X6D/P6Vh6loHinw/tee0LQ4Bby4ixHPv8A5/p7dKotEcLtGVilFrun3IFmWP2nOWZlZdoA5GCP849qbHqFhcPNaidlkgb5w0mOo4rujK0GZVEZZkLyOQ4CDOz5c96ljgcITvBJPzL0OM9q3pbkwsjM1O1vNPtjPHa4jY5WWQBlI5zj8v196+S/iH4iuEhuY53WOIjJUr1Oev0rixs1Gi7eZ24WP79Hytd3KTu8oDP6beO/eqKIWDMUYqVxgd6/PMbLmk7H18Y8sbGbKwedlQkouOjcj/OKxZX2yMWJ2oc8jvXmSVpM6I7GdnlhuONx4Ucf54qGWXGN5A6hcjqRS0GMjGMluPqOtRSPt4U9T0HvWdW60AqkkOwJYZxhajEuxXwQeSdoXkVDArnccEHG48ep9qs7srjK4x8+4cn/ADih6gPhYDhSD/eXOTj1q2m/ON3y9Mlf8+lK90BO3zAHkDaATjtTXkDNjnKqPu9/84oAslsjZtOMdVPT3qe1XLHn5R2z/KgC15gOFC5b65q0r7dhYnO/72OhpAMSSNOjABifvNnvUbsm4liflHbjvQAzzvLALsuQ3G2kF1tYlt21xgYNADPtbbSSAMHuOcf5/nVczeZhgSSeM46UAL5xZhgnK4+UdKlNyhUAghlPpjkUAVC75kyHyozuHAUe/wCVZeMu5+7jo3Y/hQBH5+1gDlcdxkZ/zipnm3IrKpYoOmaAGJK6vuLHaOqg81u2l6yiNQRtyOnU1Mo9RnSRXrDEZOFzzwen1p6XQdioIwp/iFZWvFlx3NK2lJA3EAZONx6Veiu1TJY4bPHPHFJaaGg5NQkinhnQnMTgrz+HP4V6tpWsi7tFkmAjdlyFByRn1rGa9yzGtGSXOoKcBPmCN1zxWRNd7c5PDHgY96U7R3Nyp9o84MoU5B6E9fpSROjcRjJIORnmnF2YDjb74mXaR8p+Y8msO90xJFwYmXaeWPU1rKbQ3qOsbGEOI5In2Y65xUlz4Ya5SZYVyu3u3+f/AK1bRlZ2MZRs/Ix7P4BfErxTqFnb+D/D8euw3BYSY1a3hcNjgKjuGbp2B6dOcjkviv8Ass/HHwP4duPFPiPwLfWGhaeS2oX9tOt0IIlBLPII87VAAyeg7461tGVnY55RseFfDn4ReMfjb8RLH4bfDzw5qPiPV7u1LzLpkJZ4U8uQoWwAfmePbxkgHjODj750L/giB/wUS8SFTpfw80bSdE24a+1G5dpkbjhUmWPf25GQPXsO6lWhFWaJPSdL/wCDer9t3UdUtZdU8RaH4ehtsbJb7T0lcICN52rIg554z/wLvX9av/BPL9jzxN+zJ+zHrHwZ8a61N4pTWRHdJeLbBYoX2KssaRgufLIQH2LMB/CoqpNTnoLY/DrxX/wQC+HFj4+8T6143/ab8NeGfD+seILvUYNBs7eEtbW87F1EscqJIjDOBksGxnaoyB0Xhz/gkx/wS0+H8c158W/2tdV13T7d8yW1j4kh0uMnbgghEUn/AL7GPfiqVVRgkJxs9Tgf2pvhR/wQm+F/wB17Sfgze6TdfEqWwnXStZ0+S4v9Ze4ZSAzT73cKzAZwAoBJwBwfxW/YB/aY+Hf7LHxag8cfEbwlZ+KdOXSYRp6QafuMd0crIzgKQw2bBhvwPBBuEpSptN3ZMVqz+hhv+DhP9kzwrYyf2D8AY7nUHAWaKxsGebsTiVkKqMgd247jGa+b/i5/wcZaH4z8Nav4Y8Ifs5S6W+rWrxQ6nqbWjwQhgR88QO50w3IHJ9MAip99tuw3H7z+ff4P/Hu/+D/xY1j4qeFdOt49V1LxTd6hFYXk5EcQmmWXbGSrFArKuDhjtG1s8iv021n/AIL5/t86nYHSW8T+CVjt4kWzvNN0W5idUAwoY/aQGbB5YICTyT1red3uNWSPj74j/wDBTT9ub4j6i17q3x88V6d5isBa+Gpjbqg/2Wdnb8iD/Ov3Y/4IC/t0X0HxK+Kek/HDx/rmqWj+Cbe2m1bxPrU175jO5KjdKSVfHmcD5eM4HSsZJyGm9j8ff+Cv8vw91f8Ab0+KOseAvECeIvCmqRQX+mf2dqBNta3FxNM00Kqjc7cKMHPyhP4Qpr80Y/s6kGPfuY4+eQnp6Z6f59q6aai6av0/4YbSRbeQxhcAE84KjGPaoUklkYAqdyHkbetUuWDAl2y4YeUxOMAgD9auaWlzpmuaLrdm00VxpF+s8W48Bl6dPcZ+oH4KTjon/SEfrzr3/BZv463P7NNr+zfZ+Brf/hFYPCr6Vql14i11izGZDFJJbqkTbxtYkK5VVHGOCW/Hix0e30+GGG3MyQxRBY4nk3FeemT2rnp/u3L+vMlq8izFaOHUjd1+7V+KyYFwRxjhWHNbNqMrdCiSKxkkckhgBw249hRNp7On3QSoP41zydogZQ8J2UsgvHsbc3fnFjOIl8z/AL6x+H8q6WDTUthHDHGFjUjhRjNZJWuBZe0hVcYyx4cN/T0qn9iGRhAqZ9KWrAsw24Qnd0DYHFbEKRnAwRjBH8qeqAnVlXIJA4ODjoanWXhVJX72R8n+fSp2AcyblOA2ODg81g3lq0YOCCN2c7ax6FRlyn0n+zb8V5vBXizT7W6u5Y7fz18qMN8u0Ecfh/Kv3h0LxHY+JNGtL+ynjdb2NSVjfJUkDOfx/wA9z+AeL2Xyni4VktEv66n7x4cYxSwEqbeo24SNOVYKXfBfHANSwqscRIYEt/ebt3/lX4tCFoWP1CyRDISgEinueCtSWsg+YSjgjjAwPpXVGnYSRtRscAZCrgbcioX2xrgBg27n5qfs7GMvjI4pIh+6DcdDgc08kMVG7GCPmx3HrWipK5A2+mdosllRuBhR/n3rAVSsgZcjHHzHrWyp3H0J9ztkYbdt7dapTpI6iPI3KcqcdTXoU4cu5xyiW4EZQm4ncf8AWYFT39wttbpcSHcAccjt7/n+tdNOUVoR7C0XocRd6qpZxE5cnnb2HrXlvxM1cS+GrhPOC7IsrFnDZ6EV1x2ZyOCR87/BnU5ZbrWrR2xCLj93jsB/9bP+eK97ltfPxy3X+Fu3tW0rxkrk01Y7jSIj9mTA/dwjG5uv/wCqu20+2kCJKqsCykjcMZA789q5alVR0PQp09C64MmcEoR/DmoQhZsiTaU9qxb1N6MWplu3lyCm4r83BzkVqq7OgTnnHzGspaSOrkQ2TzB9wHIPQioclN7KBuOc4HQ1hGbRSsRFnJPzHJPzDFZtxIjAo2Vyf4hUubZpGBmYBJwVRl6cZx/nNZjwxhixUhg3EgNP2ppGMUyEqgJIGF6DaKiwV3ktx/CMc5pwk9gcF2InZip2nDjA5HWqYXD7gR0xnHOc1dOo7GlOkiyvDZBO0DnnvUcoMgVFUuSRuXPStVUcZE1KavqfQfw0hUWapIVCspxkdRiqviq4meWRUQBBkA9wK/acohbLU/L/ACP2rw5pQpYNy7s8g1WO6Zl27tqHJGOo9K5C5imhld3c/vm5RTk59v1rV/FqfqyhzM1LO9YYHmbst+P1rqLe6WVRktt9anrobR0RprIuxdwO5SeMdR2qu0mMgBSSx6DoM0S0FKJyHiIRTWskbKCcHJx0r5g8U6UxmZlj/dqxBYrg16GXv9+j5/N4NYVtHEzL9mjZTgluny15L4muC5YZKoCR5eOv419qotUz8eze2p5RqEil5GLAPkbRnGa5NFEeo2bqSS92ismO2f8AP5Vw4tWps+BxGsmj9TvgghOi26IAy7FyxHQ//Xr3pm2oQ4KkE9T19q/lDi6PLnU79zWmko2KRfdvVvkYD52yQBV+yRVy7HkE556//Wr5yWjsWkkbYEhULtO3krhayZckvuIPPRTRN2Got3M2SLbuYhsYJ4GKq3WIrediSfLiYtk4PSoclIuGkkfjL+1jiXxEqM2FYtt5NfFsm7lXHA/iUV/ZHh7Stw3QTXRH8s+Iz/4yioVWUAghsYJHINVXzwFI5746V9oopHwtQVQMYyMv7U/b1BznJ+UnmnprYzEOSDzt4PbiqzZXBKnr3FPVoCyFB249B1+lOUfMABxz3pAX4vkyxP3sDAXt601sLkgnBJGPSgCBEBcgEE5H3jjGa2bEbXUEh9uDlR1p7AdWsiqoQAgbeSegqXKLt5J34BzyKQEU20c4DEY6HiqZIycfoe9ADHVl+fGBjH3aj37ARn6hu1AETsMEZ7eveo84yew6UANeIHJ2/Ngd8Yqq74zlSOxOP1p3toBVKsMnb8o55HX1FQ7gu7BKswPU1lJWYDDuwPlcBj1x1qNmC4Gf4jzjpUvcDo9ItHuHVd52tj5s9D7flXsWl2KWyR+WAu1RuYL1rnbuVFXZ1ysYo053NnPHYU0SF3Zt2RkdDjisJyuzbYf5hw2GyoP+eakWYp8oIODnOOKguKuUJbz5sAksF++BkVVS4wrDeXbBxz05oNSMyOrHZIWzjCnn/P8A9arONvzMw2HG4Zxj2rKUextCWgqFEZlw3Yhd3NTLcoOfnU5PU0rMvRbmvFqkMUflMcsw4zUkWrLbFZGmXAOTgnp71LV1YRsxeKl+ZIwrJIAMkYP4VE/iaeQNbq/lsGOZUY8fhWU0ac3LoPg1GQ/PJKxYPkkE1v212ZZYUlVlG7JYDtj/AOtWTijeMuU67Tro4MQ3HK/J1JPtmuuilZoBtt5GOPuyJkE/5/pUOMkaqSGTXd5NCIo9MNsUH8MgP/6x/iKwL+e+BZJbaSFtnHzA7vp7+/fj8M7WkVF2ZzM66iEcxW5WT+AysHU+xArkp9P1G7k86UCN4c7lCsDjHpn/AD9arltojWN+VHNTx3ks7QeTdPt5Mig7cnmp9P0ua7vbVY7eSRnmQYWM5b9K5+V2ZSavY/ST4B6Dc6dqFlb3NuduMMFA4/8A1/4V+rngKOOHQ7aK3hEDqoDZHzZP+TXl4pa2PewFO61PTbSCRolDhuAORx2rSS2RplPlYYDCnb1NeZo2e7GHukX9lRNsE6K5RsrlMfgKzNQ8NGbLKCIlXcVP3uKUdSvZpHE6p4WbypmjjVgScxFevvnt0ryzWdDMMU0QiEhccoVGVI710U5e8u5lKnd6HgPiXSHVCsC+XI5OVZf19jXhniOO6hDRuFi2HDY7muxSiYVKVzxPUre6luHtU3JvfKTImQR6VueHPhuJ7wS34a5SM53EYJz7Vd2mcfsZJtH1t4I8H28aRP5QSFANqD7x4619DeH7NbK1fFuYkyNquuCa46vx36Hr4eHszYntvtID+SFdOuF7f5/Os8aQscyyvGNw+9kfyrzKque7hk4s9Q0PUIbeCGONljkBAYnsK968Oa6k8FqoIOGAzj8M141ZuMmj6Sk4ypnsWnzO0KlDuYqQSTzXTWdnJJkiJ2yBjjp/nistl6DnLsXJPDW4lsiI/wAb5yTXH6r4X8mKdQ4c5JjO3BNXHR2ZwVNbnLxxNCPLf5JFQ7eOo6HHvTJVm8reyhpduI1Ix8o/z1rSxyVIJozprYuCWXOf4CcAf5xWFLbPCkiMExKem3iumlLU8bELU47UrXftjaP9yjcj+Lnrj0/lXmHi6CBbHZaA+aJDyRwB716NCTU7s8PEwSR8seL7eS5gkM674WBAMrc5zXxN8Qo90xhysb2+5cbs5BPXH5V9NgJWZ8/io8qdj5i12zYfaFdGUIuQFfIJHPB/GvLdWtIJbNjE7eao5wffp9ea96HRHlzbucLLGQdhVkXJBdufyrMdAoY8DBIPOOc9ao5UvesOTa3mDJTameT19qmiXLlWIESqCrbep71KfcaS5TYhtJYVLsueOV281ehjRfvMHLY3Dd/Kk9ENRZpIwQMAmAvUSLn9ak81GyMHeWxlTyPTP61jUk7F2SLFsxbbHGzHD/3v8+ldTZROyojYIbg4GDU8ysaxjJO53Okwm3U7Yh988yDPbmtG9mCozYw+QDtOF+uPwrllJqb7HVGPKcHqt2WJQHcqsDgZ7iuBvvkd8E4K8jPvTj8a+RraUTnZXIYbSzZJ7cCqUrEYIKgjrken9avQl7IzZDu3HaW+YcA/59ahQvyrgnHTjH+elJ7gldllBg4+bnkfNWgzAgkZAx1b+dNK7sDImJ2j5snnJI7AUkchwW6ckdKylFcrNYO6NaD7nTDZPatSKVVxuDAjHQisJe4zSLsyaKUnOf73JI96lWXccAfKD61FSKttqarVGlBIG2HPGfpWms4VVbco5PfrjvXLOC5/NHRTl7tzSt5A2GUsVYkDnuP/ANVdBFIiqiiQM3HGMkVy1YnXTvzWNy2uSu0Mh25wpxXWWM8yuAV81SflKjAr5XMKe9j6rLfdNuNyMtge7Adaced2CowwxnOPxr5yvdVLH0cZXiQs/wAzKSMDG3BwKuRoAoXJ+oArJu6KSY+IeZuUtxtwRn8M1Y4EmAr4O05JyOlcrT9pc0WiSNCJdo3ZPBz709GCgZPOee3SpbvZmqvYRjnbt4bee3WqM6qVGSVyPvZ4/wD10K6fmSrqJTIOAFb7h5XHX6mmMCMKMnB5NNe8rdgJ4z8oGfoc1K2OmRkfw96ErO/QrVooEBJCBlhkDJOcN6VE7gA5Pc4+WtIr30rEtWZnSNggZ469Kq7lPDZyc4ANbe8tOxM5Weg2Rl2MR/FkcDoRWdMUClmLemM8fX/PpW9KLdzmqaI+RPjBKzzyIqhCjEA46jivALZAvG4lvMPf+X+e1fd5Sv3Nj4POZXxBr2ZZXBAwQete6+BQ8vk/Kdvy7j3J/wA5rtxB5tGPMz6S05v3a7Bs2pzu6enSu305UZR1JwBnOFz3rwMT7zPSpx2NMbNwUEDaxPTJ/Gte0jIkQsMbQO1crfU6Hobc8QiiwoyWHp174qjGA2QCV4wwx+tczlZsL2ZOsZVk4Y7Tn5RitOL5gF9/TrXNJaWNou6F2ndwTkn061aIJRQ528g8risZq5pDccqFsj0PHHSrXlbQGBCqpw2Se1LVm2wyQHoBt+g4NQbVyDn5ifvU9xpJjNuWO1vmz0xinFRtG84I4znpWVQSTl8ibaWBUllBGOuD+FPQFUA5wpGDioauzVKyLEZGAACeucDrUhjV9uSwCjOCP0/nSmrFBkFQpIJ6bR1p8mGVcBtwb1GR9axk9RpXK7KSMbsEHHA7VByu5D1K9PrT2asImQfKRk8giqjZOdoAO48saXK0BKn3QAckHmnySKNqEkbmIIBx70PRjsTbVKnOccck4HWqTRhWYHBYkdqUlytoRcgts7em0Mf4ff8AnQ1vDJlSgLKuAQOc0O+wIzp9LgkQxso28c57Vzt94dklULC42kkMgj/rmlNNQLjK2hlS+HdUh8uOzu7qLbx+6GVwPUZ/CrkGt+LNBV442FyExtNwxXAJ7Yz6/pWW8bDd2dDb/EfWLfyxdWSy3BADbJAQG/Af5/Oupi+IsOEe/gSDIAyJCP0NKcOSQ1O8rG7F4s0m6VZI5lB4+U+tb9nrNrc7RFMm5Dx2J/xpNKSLOgXULcIu6Qeb1O0VJFc+aVZj0JO7PHP+RWcdbplJ22PsuzlCIIiWL7vl3A/kKvSux6tuySWOeRU2dnc8jls7EUCgEHoFJDZX+tWsgnGSDu9OvNOMmtDWPuj5om8oOrYH0xiuYuPMeVUZCwEmSxHUVfOmTJX2NCJvnWPPfjBxxTpD84TIK45JWjmE43l5GXK7LgY+Uk5OeabDICAjDykz/Cck/wCcVQOKRZZ/LKsACF9ePXtWebh5JSoUKM/eLfepX6Exi7llrU7FLI5OMqymq1zEfKCqpLZ44phLe1ivI0m7axCj1zniq0rhVYOmT2OP6VN0mNRbWpBFdo4ZShO7rz0ati2z5YkzuIODuOcn3ou0LlcYl2Nl5XYYzn5toyMfTtViQFkJKg7GIb0/zzUuXvCvYihiYKSgHMmcKOgFT78lEf5cHnJqufsLlLXmZ+VCHOMZAoUqXXg5zj7vNZb6AovclYkqAgwucA44NVnR1yQ3/ATQtZF2aj5mfc7WLKwZduOWP8qfEyKhBDAL14PH51T7WIpq5DKXbcwYIFbqo4wOtVwHZN6pwBxuHpUvUcbRTID+7YMrncfU11NoAsZXPIXj5uaXQV7TsgMh84rHGe3O7H5Velk82Iwv0iYEtjr7cUBJ2OdvwzE+WPmGeSfToKzXkxGRLH8oXnavIpX5Slqr2K1vIOWUkIGO0MK1YGWUjbkHj5c9KZn7PoXSrIo5+7yeP51JHJJlSQPUkDtUu6MbOJdVgVOGHHUstROrPIGXd5SYyCOtZ2tIRcySe/yjsMAUSRbCQcM2PvLyKWi6DsyuwZFVCx79R29qrNxuI+8R0x6U0+UWxVjV13Kw+XJwueQDVeXi4QiME/3hzitgsWI5DHcgAkoxGQD1rdVyGAHC4HHespO0nYwjbUsRMRuVU2cYTitGznImC5jOMbwp5Bruw83GdzOrTclY9H0+8K28WM4QkFWHXNedeLJPENuC2mJEBJIMuy5ZVBwe/Of8+36bkWZxgrX2t/Wx85jMLq7lLTJNavYVkmhY+Q+1iwGW/OvTbG4mhSJnDbQvzLjkH2r76liFJWPmMVRcZ6HoGn30AMckchUnhjj8uOtdlbaijogQGXyz0UHqa9bDT7nhVaTjKw+WRiwEbc4+ZMc854+vvVmG6+VWADckBsYAx1rpbkpX6GfKy9FcKf8AWFCT3xjgdK0Fk3EBgqqWA+Ydfx9KtO7aMqkdRssjlArAo28AYGCaYDmSMsm9s5+UDp7VvTSk9TNKw3zHU7VQF0Y4ULyD1zTEcSAlg6+WTk9h74FaK8tBys1YQMgLDJ44bcB070who3OMtg9x2x71nvoc8rJBLlOGU854B5x71MiyqHIKsmwk7V24x/8AXrOyDcbsIHygksOfTrTdx43KOwz/AJ+lPlFHzEVyuQwDhSSNvXNKWcEoRhsjAxj3/lStbRktMaGA/ixzj6HNO+dsoem75cr3z6/0pMY7DsrRqSS/Xgn5fQVJGzb2VcEKOW24GfSgCbehyrKfkHzHHT2/nUYKu7FiVBAAXaBnPpTjZMrSwqkLuyrMzfxKPu+/pTlwucqDkcgDtRa1w5UtSYE8AEKvA2kckn3pyllLMcHp/n+VRLQrl5m0WN27IIXDKOdtAOAGIGzdyT0I74rKzvY1SUUSz5SKRtw+XGCx4wO1eCa/q0lnqLGFWcbsyFTxwTwR6Y/z6SYpNSM+DxRLEkk9wDHauWDbm4wOq+/4+tfnN+1prS6leG+0IG61CJVSIRcGMMV+9jkdP/r96cU1qddN6Hkfw6utcm02WbxiYRczBTAlo/mJGQCCvIGfy9/aqniz4yfDvwhp13pWraVaDU5NwS/u7naWJHAEfqPqf55nrY6loj5M0j9o7RrnxLJo9lNZTuJxhLa8USKCTgFOT2P5fl9ZaZ4rtLXSrfU7tkgSYbk81xhj6H8vyqkrL1A7jRPFGm+JrR7izdA1vJsnQNvVT04I9hXolhcx6hp02g6pGt1a3WFVnx+7J9Bg8cdKzlZ6AeLaZ8F9I8F69qGs6NNKyX7ebdxkZRWJPQHOBlv5DsK6nUdU0ZWisbQROWT59pyFPoc/5/nWqsmBgxWdrDIzISyynlT+oGff/PSuS+I+n/CbUNIfTPFfhCG6sDAq3pbUruEy5GXHmQupVSOuCOO/WhNRaYGj4WXSrCGBfh94f0rw9o0nlpa6Tp1oAqKOBycs+BnlyW5OTzmuL+Knwx+Hnj2xGk+KFhiu7p1xqEMhiaE92DDGMEg5GDxnPGS7PYDD8F/BbQ/h+gez1iPVoAwMeoPOJZJOSRkg47/hXsOm6m0ID+Szww/fKpk9sYFZv4wOk0zxDfawsw05LsJEQu14dmT7Z/z+VSf2R4vvZWAuY7VZQQvlru24PPzce35UwIbXw7qmlxOuuaxavhmP2y+dYwuOeTgDoOn19a8P8U/GHwN4WvLuLWb2F4rd9g+yzKS7dgv5de2D9KdmB+W/7Tnxb1bW/EsCeBdXuILXUZT/AKQjf6hcjAxnoc9vTr3H2t+xf4f1660hJL/xBcavcJavIwuAOPlyB69f6+2NPZ8sLtAfUXjDTZJ7OeOVS6sSsiBDn3/mK/Mv9o74MSMX1zT7TzZoLcfKsXzmIHoHxwQWJwTgn86cbtK+4H59y6TcRzBGgl3+YcIYiGX6j8/89KJiubktFbWk9wwO0m3TOCOx966Jcrg7MD3r4ZXvxj8Pz2cHhuS/0uxnfKubYq3Tt2xx/nt+j/wzk8eaoUHiO5udQu0tx9qea3Cg546+vI/z05Km4H1feeBrC60a2n/4SW80a5Kn7R5dyY4lA5xjHp/noT8qePfjHbeA7i90e6uH1iGKNliuzPja2PUd+O3esHHmnZAePfC79rrd4putD1mRJLR5g0MNzMAUVuuGx254+vOMgfpN4Y1Kz10QT6bdQ3kUqqf3T9PrzTnHlA+ktM8K2FzBGLyJZ/NQK7IwYcehH061k+J7Pwb4XsJ4r/wdZeLLeTd/xL2gXcSf9oDI+me/pnOW4Hx98Rf2OvhP+0jHe2/hjT9K+GviyeAyaTBBfSOYpdvR1KAFC3HUMMHHIGfNfhH/AME8r/4aX9u3ie0juNZ02RvtU9zGZg65zujk2nKngg4HHYdBpCVgeh+jvhfwRB4Y0uOQWyW6tEBGgQDaAOnTpwOnrXnHjz9vC9/Zz3y2lpYa1YwSrHqGlahMELR9GKZBAYAH7wx1yQOQS/MD5/8ACH/BRf4cfEz4rvqGvXOn+EdP1DaLRCqxpuAxlxuZVPC8AkdTljnH7meHfCvwp8XfCbRNT0/Xf+ErfxJbTG5t4wHLRbuo3E8ngegzjGAMuC1A/P34meKJvgHr2reHL17Sz8Ow2dtcaPaTARGKJ0LbSoAHJywHUBvQivg/4hf8FNPE3hRPEPhfw14svdI0uS6kYx6RdeQj44AbBBPCD16fhXSoXdgPy6+J37WPxN+KOq3k0mrX1pp8rESYuHDyLnnjdj8x+Pp4NPNNcyNM0m+d8GWaTkk1vTg4y2E5KJIkrAKpAwp+bC4PJ9a34JUCDaCHwAMiuhKVrWFzaCOpaN2JGwrj5eK/Sj/gmx8dZ/hd8YdItigS3uckO8nXYCxPTrwv+c1x4pNK5EnzH93eh6kfEGhaVrTbXurq1H24RNkZGNrfiD+lamFOTnGDj6fhXkyetjKcZKYhbGcg4DdhTGYsoy25WbstQZJpDI14AJHJPUdjWnBExgu52H7uG2lwpwNzbDwKCrq5+Gf7QLNH+0Z4NlmVf3+s77XeQNzR+XkDPs38vpX7P6JJNJouk3bxpFJdWEbeWh+7jj/2WmtSDU2DBb5voT1NPL4BwPm77RzSAj3D5Sjd/Wn/AHAq87jwMGgB6nOFbtT0kC443Fj2GKALULAEAEHtwK2LQ7CnA9zjp7mgDpYtrKhBU9QTnr7CuM+Iut6jo2gpNBAHd7hBEMANIQRlR/wHJ/XI60A21E/NX9on9oLVLSybSdNsfE3hK8UlftsDlg5BGGBQklee+OD2wTX5x3Hxn8ca7qJSXxNrN9DZLmS9nuyjO5yNuwY54OcjHPrnDFH3Ermx/wALQ1ltIt7a9d5Xhnc+cX+Z8kcdPb6egGTXKav4yv8AUYZI54GVnQrG5b1GOBj6UbGnQ+LvHWn+O77Urie28QSWkKSk/YY4Qdy/X1/+v7Y4wXGs5+z6rOJX8wlcxj5fr+n+eKNA6HJeIbD+1LC5tUmMTOp2up6H/PpXDPY3NnBBD9od2iba29cnjuTRcqC0uZ8jfOUlI5QAbRgelZTmC3eQgqjsvKsc8A8GlbUuxqKZJctGy7kUOXUDGP8AOK37aPVZFhljgeSWUAwlBtJ/ukccdaqJlONtT6w0Y3M3hrSNM1Bo2uLUu122OXJxjooB7+tUJ9P8Pq777HZM/wDy8JOQFPr/AD/yK2TuS1Ygs9GW6MljBqsK3Tq32fzz0P8Auj8f1x2rSk8L+J7S1t57q2jnG/bJ9kG7PoR09v8APQRL2sxLvS9RgELS6ZfGHq8qx/KM/wCf5VnCOUuwms7mCJFB3zxnBH19K2i9DG2lzMMkbKWWZQiO3zIcYOfb6H8quWzoCHB++wySvBx0ArWO4mtzq7Hww2qONzGABgSrjnn2/wA/ypurfD828kN79pH2SJsOqJtZuO/t1rspPTQ5ZRs7ne+EPBuj6vcwW8McFxDIoV9427T3J54r6S07SNN0OKPT7aEeZZHazRSArj2xkV6lCokzhqRd2l3N1LhEG/y8ITj5mzn9P881RvrPTtVV0urKGWJjtHyDJx716NOrbY5asebRHifif4W6fbTG80W3X7VLysYTG0/Xv/8Ar9jXgOoaeNF1B7a7je2upZNvz5O5vUHGP8+1erCqpR2OeasZ+q3l3p+l3MlktvPeFSIA4x82O3PXv9eK4Gz8Xaz5Eim4kaZMf61Q2G9xxxx+lV7XkuEYpK40+N9XuLKSHVUbEO7epYcA91OPpivlD4i6h9umngRhjJCbfmz35/z/APW8/H4lOm0ejl8G6yZ4fcxsjoigGNAPNVF/OkcskS7MKMnqo4+tfG1byZ9TGPQxroiCNtgIbbnzhz+VctLK7DBPzE4LYxmuGT1Z0bEkWCCQA+0jGP5fWs65Ryw3MvyEnGOlRazAYkhC4J5U/NletV2wM8h+c4/z9KiTuwIg21jv3kjoe35VDGPMd12sCV6k8Z+lQwHxq2JHycKOMHHIqbeiqQxB5PGKErgKBsZf4QuchRjI9feraYm2BCOvO30pATFvvAgnAGQoAzUKttY8c5/DPvSAtJLnG4fJnG7HB9qd5pG0xjnPzAYBxQBZgk3YbcgP8PGeam85iCNuSfufLxTAiVyzKpOMcn0qJ5irFd7HA98H6UgKTys7KfuoM7hjkAVH9ocHBI3K38Q6UAElw7MD90EAHv8A/qpvn7W2jcwxzg4AoAtGfapQHJcDoKTzUALE455wcEfSgBj3YZSoJxnDOSOlZU04VsYwQPvn/wDVQBV85sZd14zt+Xj8fWpftGUAAJwBk4/KgCNZW3g7umP4fSti1kYRqVJHPUqOv+f5UdLAb1vI77Bv+6Rztxz71P5uHITIYdSfWsZLlKjua1tchtmZFXOM7h2rRL7lLBhtQ4YheMf5FSbdbELXKbOh+QnlRjPtXU6Rqnl+UjTYQDGAD0rOprYDoZbhnTgnnk/KP89qz/tMjNs2jZnhyRxWUV3NoaxNCA4UlCrP6Y49qv21tsw5I5J6DGDVOy0KOjS2g8sfLncB84Jqtd2iOo+RgzHaOKFZxAxbdSGkjddsqkgZ+vt+FaVsRHu37m65XkVSeuhM/hO08M/FXxH8OJ4NT8P6kLK8tLgS2jtp8dwgZf7ySBgR19Otcz8cf+Chnxp8c+Btd+Ges6V4XutP1eKWCfUF0KO2YIw2tkIdrqVJyNvPTI5rspa7HNUR8b/s3ftH+LP2Z/iLq3jnwTHZ3WuXVnYQvf33zPEsLSF0iJRh83mjdleNuAeWFfoZqv8AwXh/bktrT7L4d1/wyrxylhd31kYrVIx0iS3Bd24ByzSjJ6AYrrjG7RmeN+MP+C1n/BRnxZc3Kw/F2w8MafLCR5egeH4EnRgOVimkVyFznqNw6EnrX2P+y1/wXa+Mnwq0LVZPi74k8Y/ErXP7Lk+yrrGrW6LC/wDCy4iSIruH9z/gJxsL5dhbH5z/ALQH/BQ79pv9o74i6l49vvij8RvDGiarH5cHg7R/FM1ja7AW2ySRQlV3YYDoGPfsB8r6t8WfiJepNFqHjbxbqdrLnzre+8SXE6t9A7kA+9bxXIB59f6xrepEvcahdmMjHkvOSQvT7xOf1qtEHVRvHIOFWQZAHb2rVWjZoNSFLMjc+Swdj/D09qc1qqnKhePbv3pJagNW2cNjHJb+Ff1FPjtpWcMR06KExn61bmuS3UDSEBYgkNlQDlWwDiup8I+NvH3gC71C78D+Ltf8Jy6oI11I6Dqktq1wiElQxjYf3iM9cEjpxRFq1x30sQ6zreq+LNTfWdbvJL3UpGHnXU7l5GI4y7kks3uTmqEcOxgNvcdv5VvGolDlF1LAj38BSQCMY61dhtNuWAyc44XGMev5U2+VXaAtx24Z+Bt46Z61aMBAVVPzAH7q4zXPL3pXAXyFdSjAsB/fO7PbvUbW4HRSxGB2FTKHNewES7CwZAcg4+6DjFX4lQksGJ+UDGOmP/11XYAQlmZDnvn2FWEwONvQckVlNpsCwvpg4U0SNhS2c4HOf5VADW5ZcscZ6Y/z/kVFwxIByU7Z6UJ2AFViy4B6AjA71eQMFJPAHQsKGBMGzt+VeTxzUg28Z68DpwPwqZbAPjl2yJu+7u5+Wm3gWRTs4U8Nj071j5DjuY0dy+lXcGpWMjRz20wKsX/T6f596/Zj9k34u2PirRrTSby7Judi7UWcZDAYIwe/A46/yr4bjzLfrmSSt9nX+tT9E4DxioZoo9z7bu3iGIwC28ZRSOvfmmQq3lCTJC7cMGPp/Kv5cimttj+g+Wwr7VzkseflBP8An0qa2UuhyvQ56Yx/nNdElYDUR+FyPl3H5mHSq9ySu3b64II60JEy0RDuWLGAQ2QF49+adFIzSsufkXG3I6mtOWxiLdvuUrj5V5AAxz71nNKDhgpKr1wB+ddNOCW+wpStoODImJM5GRuXH6fpXOXOoojsgOcuRu6YFdGkYmcI807H3j+xF+xT8QP23PG914L8MahpXhjRvDGjC+8aeMNSvHXybdpAkUcUSKxeWQluMAAKCSBV79vr9h/xZ+xZ4+0LwT4m8SaX4w8MeN9GubrwF400bS5rVZ44WdWguoXLCO5VIw7KjugR0wxPFffYPg/61kKxanZuLdrdvPm627HymO4np4XPvqnLdKybvtpfa36n5fnUIldl3BsEqxHP+e9eQfE6dxpFxIHKQnOMpyo/zivj8I+Zo+grRcWeMfA6XzL3V3DAo8rK+F5U+/vX0lp92qztG53iNvl+bjHvXVimooww6uz7P/Y+/ZX+IH7YHxi8L/BvwBfQ6fJ4gtLzUNa1GdSkOnaZabfOmlmCsY0LSRoGCs25gApLDH2r+31/wTl8efsOab4H8TXfiTTPFPgzxheTWX9paV58i2lxGEKwy74wyFt+VO4hgGyQVJP0GXcKPMcmliZSskm1pe6S9VbbseNj+J6OBzinhIq7bSfSze3R36dT807mV7MuJ0GQ23dGQfxwKoCWdvmiZtpzywGR7V8PCbaPuOTlZas2YJ8zfNu4O7Na8M27ByR83zH6UmmnqJpllZSEPz/OpOPl5INRrJuyuOSOcjjFc+xtGNkRSsFIC9cnBB6is28UKg3g7yuRx2oTszTYw2Yq5/eAliO3WoJnCouc/e+ZR2x/Km9xdRdqlAZOFOcHI61RkHlsx3blAGDtqUuUqO5XJBd9udqgHgdPrUAx8xyVJOcDv7CqjotDZLoT7gM5G7p2/wA+tAyWZUIV1AOMc1pzNysTJJn0j8N4Y/7IjlK4Kn7273+lYvim8itr2XIDbice31r9/wAjinktNtH7ZwCksDY8mvL4s7sF3AthMLj9K5m8XzGLEHcuCPrXK/dZ+o6x2IVjCqhAUNzn861rOXYzK3QKBgjgVNtzSOxqR3Tn5QQxK/KcD9KsSONqkcrnnaP896bSaK2Oa1UeapVQe4PNeReIbNCkoIyVXPTGK7svko4hHh5rG+GaPGtZiSJGJAB6cr/KvDvFfl8sAUbPXGc5/wD1V95a1PQ/Fc3ilc8cv5QXkCLyBwcdaydPZJtTskI3t9rGBjHNeVjH+7bPgq2k7H6qfBCVbfQ1Dwkjy1+cNyO4r2gt5jlc5weMjNfylxg/+Fib82dtGKa1K/yglQCB0bLA1ftWQbWXcQD8w3ZFfLbDlDl06my0j7WKNnCjgDisyRGJbbnJOCGHNDehokkyq28Y2/L/AHT1rPvFItdQJIw1iQCQDzVQTlNLzKasfi/+1U7HxKuUHybh8w6dev5V8ZqwYspOf9onGD9e1f2dwHH/AIx2h6fqfyd4htviapchZvmYErtDfwjHNUG3HIAIHY4r7BK58MCuFxj7x4HPf2qddx6gHn+FKVmkAANkK2FGeCQOnvTZACgO5T1AwtO+lgA/KBgcgcgD+dSIM4A9e3rSA0ox8hwwJH97mo5I12gHHLHqcc0AVY/l7Lwf4hWpZNtI67mY8Y7f5/z6GwHWLIhjRgRjAHK4/wA9KZK+cFW+6fSgCu5OfmzjjtUrbCoYI/X1oAh+YZBBKbvpVdjlmB+706dKYEXcDH3j16CjGOnY9QKNFuAB92VI5Jx0qJ41ILY+VQfvL0qXowKe4EBcgle2Ov1qmzdAFBAPUrnNZdmAhYtjJAIx1AGBTQnmE7Cck4GR3qQO+8LwOGUSfdVhuYHBGfr9DXq9mqEFUJwR9c9/6VgaQXUuK7btjH7o6t/n2piS8kYO7Pcdee35VjPc0JTOFdlxkFv4hiq9zcMq4XdnH3s9KgooNLu2bTtyxGNvOf8AIpjMYx975sgZx0oLhLoyXzEZRkMGJwuSBz9KSSV2wC4+QjPGOaTVzWL5WL9pfn5lG0jtjH1o3O5yCNuc/d6Vm1uPmuOV90g3ELgg5x07c1KWZhwCeg6/59Km1hRvzDFEgwVcqqk5wOav2cUhZnabgnr/AJ/Ck0mbHTxSokbsFBWJcuQBxiul0xjNHbuILgNcopVXQq4U8rlTyOKynaJtF3PWtA0mW5dhDCu5UB3SRjav44r0K18J3irmVF8t+c7+x9MGs+VHRCFlqaln4XhXa99eW9jHvJzMD8w9v89Pwrdi0P4cxzH+0r6S9bYB8sW1d2MY65HQepz64rOEG6j7GyWuw6Ow+DrRzpLY3MFx0iljZ5F/LPXNcNeaX8Ore4vEWLU70SndHsEcQ29MAEHH/wBeiaaNr62W5yklh4aghnW30srM/BZpAxC5+n+f0pdN0rR0ltZ4rSKDyZjtmwBuPHT3/QZ/GspJxd0Plcdz7A+EU7xanHK537MeXznK9K/Rz4eSXM+nxvvKoXUDivHxd1Kx9LgFywPa7SNjkeZyccZrct416MMspzwO9eVJJOx7kIrQ1Fs43QeZGchuvoasvZ7gFK7l6Mw70R3K5Um7mfdaDE8flrGAZMHzTyePw/8Ar1454l8Px2crlYWkTbl0XOR7Va0eiM5U2+h8xeNLGOz8yWONi7E+VHt6c9MV85eItJlupCkylnYjIROh/wAiuim9kyJw5VsczH4Pt5ZUlEe1l4PGcmvTvDfhYK6RzFlRiCCI8ZrdPliYxhZ3R7v4f0UWwhRQNgOMbf516cLTMcaRgbAMYK9a4akr3OulFNlSOaSN5IyhKqRtfd0xUoZBOxlBKFeY1OPy4rgnKMnqezQUrCw3kCswRygB+RSSMj06fWvXfBlzI8e4yn5GUjBJAHvXmYmnyzv0Pcw9RS0PqHw0ReWo2t8+F+Zl5+tevaRAIYlDHzJMYCscFvpXPexdTRnSQSQxxuZbIuN2GEgxgCvPNevoUuCBBuVgQFzxRezOWUbvU83u/wB45ZQEkXJAUdP85qo7lowrsGIXHoRjt+lbqTcbo5asb3RXmnRcpIBwgCjIBFc9POrI/wAoYFTsDDof510UbXR5Vela9jlNSZJNqqjJtyGZc8n3ryjxRE+11ghJ4zlWwD6+1d9K/NY8LEx5lc+VvHsF0MCBjtdyDEkfRuM8f5xXyH4x0Jp9QW9JZo1yLqGRMZ6dK+jwD9y6Pn8TomfO3ivSHimkKxO1sykLuOMe/FeFanCIku0S2PyRnaTj72fpXuQleKZ4kk03c82kMk0ZJUK6NyoHT/OKzmgPJYN6njGa6b3VzHlvNoj/AHRAQK27cMpu6jpirWUVA2BlDnr249v/ANVJl6ItC5mkjIV2zwCccccYqJbwxOFCluRv3NnFS9QtoaMWpEhgyn7oHzGtBJY2UKpIYkndnPPp0rklK7HHc3rCMHYdrK+4cj/Cu2023AUORk4P3h3zU20udcUm72OsjbCjjIXqvesXUZ5sOx8zkHA39AO31/xrjdS07m9NXepxt7IWcGM7cddy5rAni3bw7DOwfNjGK6PhqK5pPVWOZuImiMmPnAzyF561jTNljuABzgc4zWjMLNaMoxybt4YFHH3Qcc596TzFDY5Y47nrSVrgti7G+7DvwMADAx+HFTblXCsSVLY+lMe5CxIyFO5WztOPWljkwdpX5cYPPb/Glye6UnZ6I1kkQ7WUHA7Pzz+VXFlymcbXGOpzWcoy5rrYfPqTC5SPaGB3Fsqc4/pQl1853xlF4Iy3/wBapnHlNFJNF1LkKApDKAxP3h+tXoblWcDduVcD0rhnTbnudVOSsjZtrr5lRc7d3OFyR71sW8r+YrAnaTxzWNVSjFrod1F2Z1NnOZMKQCvpjvXdWbhESLB8zjZ+X/1q+TzJLU+my+VppGxG/CgAZPAAHOf8inb8OoK7ct8wODx618jXb52fSwkr2SH+UwAKBmzz8oqZXxwxUJx84XGKznKME+5025tCwCI1ZejkZ3Y4NTx4kwxTkcYVf1rC6d7mm2xpRSLLheF4GCRwakdfmIwrbQNxQf59Kptctx6IgbsM9xyRWZc5AKjs3AIpWlYd+xS+ZNxZ+McDGDQ0pP3VxheDVwtElblmDoGJ4z+Gac2c5J25OB8owTRO6QEDbgRkDO7rjisqZmG7JDKPQUoS5J3Y9Cs78LySo5G01VZj1zlc46V1U9GYSVpCK+9tu0bVYcAVnXxKq3HAJwSoFdeHfLOxzVOp8dfFuci9ckgAk4rw2FmZyduBuwMnPHavt8sTVFHweaSvXaN6yVgwV16D+IV9AeAbcZQByvGR8p7f/rrqxdvmcdC6PovSkCxkZXOfmG3tXa2m2JAqodqnnI5NfOV+yPRo6tF6FVJGSy5b7x7Ct62+7sU/OvIbbx/niufY3loXppSiICc5bnA6UlpAGcOzDDHGDWNtxG0sCHBQL65xUwh2LuUb8n+Ffxrlfuq5rT2IGVt4+XbtGQD6+tO3b8Jld2ccdcZ61m1Y2i7S0LsEWCzMRtX1HpVkr5mFU4HGdwqTZtMgIwCCS3pgcdarsjchVO3IyV9/SkrKQ1ZDgoBClee529KUQA4DE9jmsZX5jSMbaj1jkJAAyAx71OE+QklcbvTODUr4tdiloCrsO47ckenTFTxqzty446YFJ6IBCvJ2p8y85B7+tKPvFWGGABI7D61jLQqO5AW2s2TkEgKVXFQop81ixA6ckdqryYW0uTlPl5DbT6cVVZMSAFQgzwe/SpWjEWVjU5OQpx93bzn1qN4xwCjZLY5IxVNXHZ7AFePOcEEAcqOajjBkkyxwVIwMUSV5aA1Y041K4wSwU9VWkiVGY7MnGN3OeKlisRvC4zxyR078/wD66ZtBdRnD+ooknfyG4u5Zji8tsuGKd9w4qvNaQXExDxr1xkr2/wAisX7rF6EUnh/TLh8iCNZUP3tvzUk/hjTrhgskYkKrkBs4HbP+elK93c0jHXUxbnw1IqlIG2FZMjaxX8OtUJItftGSS3uZFaPBCsv3vY+3/wBemuXaw6ikupp2nifXzc+TeWMiiJAftEc427vTkV0lt46jWWaxDNJPFCsjQwxmRwrHg8L/AJ59KUYTqOyE6sYysz9NLaxCyou4Fw2Ux6U98Qu0RHzq3r17fnXMryucaVw3EKpOR0AG3r7UqybiCpG4YyMdKpJ7D5WTyTh4SpJY8hT0xWBcs0c6kFgT95uMenFTuIs4ihG8nO7H8WcUE+YhKqVyT09f85oi9UIpuu75Qu4jAJAwaqcKAuTt3cE+tN26jsTD52CP8ofgc4z/APXqiY1WcKrZRSOooTsSo2OgO4wBNp2Z4cmqzYQgON2D8qgDj61opaEcvv8AkZUwwxKj3VW71TeRWV1ZQCQP4ePwqHaUzXVFCONI5BhwV/uhelbVurMoYtsbn5cdaI6CsaVthi4cf7o64/zirM7EJ5bIQxztYDFK1lcxtfYoBtoYhvm4xzUhYsqB1+YHPTNPQEizA3l72C/KxGee/oPyqcODjaMsx456VJvStGJa2OwAyAMcg8VXY7ec8ZOcnmmtEOK6mZfxE4l4KA/xH/PpUtp5csSKAyPv7jPH+RQl1MeVJakVxhVEbgsqt2H6ZqCLAwQehywDdfai2gvZtvXsLOkbgOhO4c7s10Ns6SwIU3Hg/j2qdhJJSdiHzdszLkh1I5I6VZjlTyypGN3c85oFdO5TnUAgqcksQDisG4kRt4XO9CR93j6UwvbQqR7yqpjceednT2roreJFh+ZSJFQbXOOlLWIr3TJGTbkE5J9T/OkVvLyocPHgZYio1sZyVy/HLuUgJkZAyTUZaQAgA4Ldqyty6kx7F2IMuGUN8+RuJ7U3Y5crt3c8j19qfUPeWgyVdybkU/LkOSOhrKM23CSDluCwHWqSEyFnKScFmAP3i2ABT2KNtdcAKeuablaNhDkUh1ZE3Yb5m/nWru2oq49+f5fpSimZ2SbQPOIgWLbeByR1qvBct9ojfJR/MGZCeDXTTlyyIburHpelaqptyJArlfU4xn0q3c3ZZ5GJUq2C6g57Y/lxX0WW4v2VeyW5w1qClHcntms5oliXcERMqyHqfT69fxpkN0YXeNkMrEDaSc/N7D9a+/wWZTcFpr/XkeHXwiu2dZplwh4n2iTaQeOM47/p+ddVZSNDtdSyh8CPI6mvsMDiozimfK5jhvZo6C0vIJd/mKdwQZUNj8vzpEuVZpBuXauMfNn8D+Ve1F8x5EYp6dSxBcOcNhshh3A6cD+lbCXTOpff9w88YDewrRIzmlzWLpnUEPtBxjgnoakixKQA3UYypPX3FdNLUxs2TFtrABQVAHQ9/rVV4ehz0c/Kvy9f61TlyyIegob5+EYkY+6eMUxm2jryrHO7tVRXKYTSVxzYfC4G3A+6OgpuWAIwcHg80KN5is0PWJpRmQFOMDjFMZHUKpBVRndvA6VEkkNy1FMu1gQjYwBuzwPc012diSSC6gfw4yOn51MkCetibdGRt+66AMxIx/npUO7zGyoyyn52xxgUntoTL3XqHmbWVMHazYwwwSfY/wCfwqaMhVbJVpAM4UYyPT09akuxMvDKpHzf7IpdoKsQAWU/3dpzRsQ/d2Gkbcqd5yOnT/PSh8gsMbgDghByP/r079zak7irkOF2ttKjoeh96tqqYDOSykEEpxjHelJN6FytYlwuQ2QyLkgg8Y9DU6qVwNhyMYGOhPf8ayaaBGDrN39niaI/fY7emMV4j4gH2aZmulVotmW8vAO0f5H061Gw46yPlr4s+MdZtt9v4auIBbG3dpXuMkKcdhkc/e/LAznNfkt4++LXi5viBaeGrVILi6u5eZ5OY+ASSwzg9CMdz9eDd2NqO7PtzwRph1DwtDfajataPKoAlkQqhIQHg4A/i9K/O/8AbC+Ft14h07VtYs7WUNp8Lb/JJyYyOv6Lz+vTD6nQfnf8CNGstI8Uxa1Pp2EMzKBDEOqtggjscqODyMdu3622nirQvFvgV7Cys5N0C7YeGRww6/qB+I7c5bd0B5z8GviNpHgq81Dwpq99JDrWpar5jpd2zJGsYz5aRnGM45PJOcjGFr9BPDmpW81iLqAebgg+dnKsp6fzqOW0gOU8a+I7xLO5ggGFZDvlTgjP4/55rwnwt4l3TmExHzXBysjc8HB56fy/Ds46agepRXBQswcD5AeRmsnVbzwreOtjrGpwxzSsFKvgKuc8k5z29O/tRa8gPPPGvxe8DfBqJEhvItZhnjMdzdwMUjiQDPlxH8st/Tmvhr4vftdaV4lR4tEt3t2t8pby20oBZcnH09e/r607vmuB8/8Ag39pj4naRqca32tLdeG94V9Kv08xlz3V85BH5ce+B+q/7P3xP/4WFpwukggiWEgOXxk++OOv6fU03TcZAfaVs0elx211d2jiCRFZOANyEdf68+tdPDrNhLCVtyM7TtjkG1vwz/j3pNWA8o+KFut5oVykVxGqxRiRwr85Bzj/AD/hn+fH9pG91GTxhc2I1GeOGSd2IifjavTj1zx/ni6TbmkB8+21zdWzrBc3Ml6GIxJMx3Dn1r9LP2L/ANpXwR4G8UaLa+MJz/Z9peBNVt5jteRG4IBPABz16DHIOCK66lNqncD9ivHPj79nxETxRp15aahpU9l50SaRcPISh6CVNxCSLwMZ54xng183Xvj/AOCvxVs7m28Mm78+DMctreWWyRBjqQ3ODyPb8weO6aTQdTxnTPgB4M1S+mtbrTh5Ez/u5oIlDnnoueB7kjjt6V3Wr/sX+CPCyjVLOGN2uY991c27GaNTgfKTgAkZAJAxn2wa0c49AE0P4ZaRokqR2VtHM8AHkvLECE9OPw6Zr1O00qxigkt1McM08ZH2lFC/Mf8APb/9ec5Sk2gJr3T9Bj8N6pDrOo3Ju1syLJkcbHcZwSRz1AHHrntg/iF+0bZeI5PEFzY6dfBkM7eVGvOEBx1/z/hEL81wTszk/hn8MZbrVNNv9fvorVoCMvGepJH4npn06e2P2R+CPhDT/D2lRpaaldSJLgt5shYDjjqeB/noBV11aOgH6NfD65tpbO3SaSKdETau5M/Nnv8AQ/qO9XPG/g97KNtd0fIZZBJNE671x14B7Dj6g4PY1ytNAePf2bc2c8niS0gdJXtt5vbePBDcbgT25wOSOfpx9q+CNT/4SjwWNWvljuLrT4Csk92AWmfgjAPGeeen5nlqLCzZ+cn7Tv7Sl18IPtdsLO1WNHdnurseZgBscdRyDn0wR6mvwT/aA+Muo/FLWrK+0m7kktLy7Yz7CdoyCCCD357+h+o66FNSdirJbmb8J/hp4W0i9j1PxXNPcRTSb3QXC5AJzwD07YPbg9gK/Rjwp+3Pqfwe0fSfCXgfUNuj6NaCCzs551byYxwI492fl44XGB0rWVNyk2ugj4++O/7WXj34v6ldreahdwx3Lfv5jPu4OeFBJx1Pf+pHyNPLPeXDTXshuZGkOXZRxzjn8h+IraFP3VclysWYgWA3AIoJP3f5/rWog+TK9gN2B0rRRaepiyaNtjHJ+bPG4VoQSAZGe3Az0Na9AtdI045d6Dgud3bHTPpXXeBPE914L8YaF4itgyJp17/pOH2nyZVMb4/Bz7Vy4imvZuwPQ/v9/wCCf3xptfjb8BrHV1mSbUrdobe4XzMvtMUZRsZzz8w/A9+v2oV8ohD8zLjO2vClH3mOTvKxTbJ3/L27io+uQCQ2ehHIqTntysVXQE5bgAcgVaWUiK6iBVWe3cIpTJJx/gKCeV8x+Hf7W1vZw/HP4ST3li/2VfFNy91rKSYaBSI1CYHZiGye2xSK/aLQrq1u/CfhubTZZ7m3/s5YvtEkYVi6gckHuRg+xoNXBI02yqKpPf72OlNXI3AHHHpzQZ9BB1GBnB496UAYJ54BIGO9AiSMkqAPvY5OKUHJGQcd+aBlmJskHHIPzc1vWxGABjcSR83oKBHR2hJAZSCUIO7PFc54iuvBl3PY6d4q1+w8PMu9rafVbkxRE4OQSeM8Dr17ZxQDV1Y+J/jF4e8D6oPEOpeD72z8aXejCKG4vLa9jNpCH3ZKDOWAwe2C7AZxX4o/EHULWDxTrVlYDZe2L/PFG4bdkkDbz3IPP60yrtHnhfxDL5ct8r21q53eXJFhiP6HpWFdeKZ7GaQTkyZUrbxkbsH1/lUrUTOKl8Wgs8dwB5rnc2Tyc5GM/nXIeI4rG+WTbKsTyx5BUk/N/kfpVAeDT6tPpFw9jdEmLdiJ0hbB5/H1H5flT1WS6u0jNgEdiP4uD05/X9eKa0ZtHY84XRfFNz55ku/Jk80CONRnj3x/nrz6bK+E9anFtbxTItwCBNLd52/pz/n8Qna9kUen6X4LvooiZEVkwQGPXHqK77SNA+wfZmLbcPtX0+gpEz0R6pbTv5iwBldGjUfKOf0/CkntJ2QBbS4YbiAyn73bj/PpWkXYxkmmZV1cwaCs9+LCZ7tEXaqR7pC3TGPy544rq9I+JyWTJpd6q28uwNNFLCXaPPof7vXn2PvWiC2h6gfEY1hDepdQzrFGAJMDtkbdvt3/APr1zlzfR3crpOsTRN8qyMgBU/481SdjGStNmY+n6PdmSGe0j5IGYhtBA9cd+nPqPz27b4U+HtXMElrd3tpKmC3kzHYP95D24/zwa1T1sRL3T0G0+HGsafcB7W5tZLaOIbkfO9TnAY+qn2/qMWT4P1swy744blgSVgibJBHfnjmuuk7tnPLm5dCpo2kT6TfGdbdrWU8St5eN3GDz/n9K9H02+ki8xmXEYX5nYDLE9c5rrpu0znqpo1vthCEoUlEnAVF+7/8AX4q/FrNuI0jurYQGI/8AHzvCg5PcY56f55r0KVRROGS5XY0dJlju7y2Vp4USSQ43nbgd8/4Vh+OfhvoWsX32xn0+RkDEyMwHPr7/AJ9u/FehSrLYwkuZnzJrnwfa2e8utPEYgkf5wLvO0DuF3cDp29PavHPEngi80xhPEqTtt+ZMAkt/ntXR7S44wvNJnjfi7VUsNOnaaIwOi7T+7GckdAMe3evj/WdQW5upUSTzAHyCg457CvFxlZPRHr5fSftLvocwy7pjuYZ3DnPP+RWfPMA7QllByQJMYA57/rXi1Voz6OK6nLaneSm4htUAdGJGNvOR1rPYL5igFmkV+R7V57epQsjnaSo3Y7bcVm+cGdhnc2Blj2FDQDGYMpZDkqccHvVCQyJuGQc4zgfpUTjZAQMRn5iM9+MU5W2g/wAXy4wDWVrAWPMRQoBXaTzuNOiXLupx8rccdaAJWbBIBXr+lTRsEA2ucZ+9SAmaVUQ4zjv7VXEhPABIzwR6UwHLgsu4ggNgADrxTkfaSZCeuPu8YpAXrd+SQpbBOc0r3D8gAj5uOMkUAMV9xYAHIqvK+GbcSHXncRj9KAKGcsS5HXO4DA/z1qq5KsRhWGTnj1//AF0wIll3lkZmV8gDnGPrVtGZQOsgBHzdvakBJ5mWySB9B3qTzVKbuOvXFAFaUghRvXjPG3ms55RI5G0nB7f/AKqAERkPJYE4Pye/rTpJTj5QNwxwOfpQBWjkPO4MGUnAz71uWkqbcgseOm7pQBrJOy+Xg5Gc4Ufzqys525ycHOeOorOWti4JXLNpOVOM4UnkselbiS44J444qGrGpXe5JYpgqc9M4z0q7az7SCpOVbjBrOauNWOltr+RioJDbeGYDpx/9atISDB5wx7EVnqjWOiNC2lbcqkBAX6sv+fStu1nODERt2Y+bOcUndqxZ0enkNhCzbnPAFX5YFYEF2B2gghv8/5FTD3Uw23MyW0WQFm3ROCR83Xt6fSs/a8bA5yFPUcdKcH71iJfAYOs75rSaNVHRj06V80+PNOVS8ixlJlckux+lejSfKjCSbR4hc2U9skkwjOXc8Afz/P+Vc88BXJA2KDlQ68nPrXUY7EMcYVyFUjdyhz355/WrVvaiNWbPzuTu3DOfYenQflVxWoi0wxwCOoyFXGP84qJ4ww3hS7Dp6Vb2YERReDgrgdCemKURqQMDeEOQFFbRbaAm++ACMf7vBqXahQKQT64HT/OKoBrxKdoAyq9OKXYEKlVXkYyR1xQ9ENK7JjtQYJOW46VXdQ+BuOATjAo0C1iWBdvXKqzdxzWjGmc5OR6gVURFmOP724naB6dPrVknLLsJwoznd7f/WrSpJ3t0DYuxnbs5O7bzxTiQQckjJIz3rGzAecqDzwo/GlVQu4kZ+U8AZ49cVWyAgdlOVjAJx2HSmozo4HPB6EUpJx16ASM27Iyyn3PUVLCXLEZA2gHGK5wLq+oPenFV9e+eaAEzgE479SelQ5VXDgkr656+1D0YE6bsHKDeOnGDU208ZOc/gKQEytlSOMgnqO1S5CgZAJzUy1dgIGwuSwJzn2/Kk8/aVgweORx2rN2Lgrsx9RieQnCthSDJgflXoHwT8Yaj4U8bW8UF69pbzhT98gFh6e/+e3HDmVCOJwE4PqmexlGI+q4+E/M/fH4eeJ4vE+hWFzNOrzR2yiSZhnL+p+tek27SMrbgD7qTgiv5HzHAvCY+dNdGf1JgcQsThIz7oR1IYEMcAcq3QD1qWGVSDnLEH07Vzcr2OpW6misishBIQ853Hj2P9arNIBg8EZ6+1OMRVCvJKh2rgg5547VGlxlyuMIDgkcZq1BR2RjyhPP8pXBHPYdqyGn/dKc4bPXd0rpppKOpm7udmRx3/kkqqj5hiPcOn1rnrmKdpWkVcrn7yjI446VcotwsXFWnc/WX/gkt+2j4A/ZM+NPjab4jJqEXhvxZ8Phb6xNYW8ckoW1LS27Qq8i5m3ho9m794sgwCyKD9S/8Flvj/8AA39pX9nj9l74/fB7xjbzahBr+s2Y8BXlzGuoRxAxRmK6s1lb7LKimdkBVTJHJyflRa/bcprJcILvGDX+X6H4zntCdLjNOW05xa9NmfzhXifarpykAgZ2Py7CP59a8l+KfnWWguXUuhPHGSRzX5LhqfJLU/V8S1yni/wHlD3OsbSUjF/sUFepAJIP5j8q92uIp4jutnXPmbnOOntWuMpp6HNh7qR+nX/BLb9s/wAG/sXftKx/FX4k+AvEHjnw3rHw7vfDg1Hw2Ua80RrmWKb7SkTuokVpLdInHLKkrMudpU/uR/wUY/bc/Zz/AGrv+CduseKZNQ1fwB4w8P8AxR0+TQ/hr4jtonv9T1VYJ4Y4oQDiaB4LqdjINrR+S5Kgoob9WyOr9X4WaetoystujdvvvqflnEWH5OKKc3pzOP4O35WP5f47qC/sbZ0nkuoyAqzyA7mxxkj14OaULLETgAqB64xxX4aoez917n71Ua3LNtMDtVF2oM/drXjkG0EDGD8y05Oxhux/nKQW4A5x70jSfKTjc3qvQVjH3joS0Gl8gbgc5xg8YFZ11LnluSnKkjA/Ks4yujRU0jnGkbzGCZJzxxzmmOQVbczb846+9O9x8kSFS3Qt3AIzTHfa6KVLZb06fWhvWxUYpbDZMKhbpzycVUL7WUbQTkbzjovrQpaDfulxI1CFu+eMdxU653opUAN96rilKaEj6d+H6q2i+XGuQqjzOOcf5zXC+N4IXmcRE8ucnuPWv6CySLWSQV+n+R+zcBXjhHbueXTqoIjBPy5zgZxWHdqyyMZMbioHWuaT95n6mn7oyJVKkMCWI+XnFWIhnK4O0nH+f89qlGlPY1IztxgggEdOtWhj5QAB/eyen1oLavoZl4i+WSTnk556V5b4lhLo5XOcHG3t+Fd+Bg1iEeTma/dNHz/r5cht6t8pOBnjivnzxTds8kwUllB+6BX3snamfimdrkukeT3rbCwJJY888cGs3QlWfWraM/KftAKj15rxsY7U35I/PKnvSP1m+ElsYvDMZIO1lQklfbqa9ZZ0RAUK7x/CvUgV/KXFb5s2qeTOyh8CK7fdXc20luw6/WrNpNGzNGCCQOgPavmNjpi/dTNYMRHyrb1z0HBHp9arSTg7Ap68E4ptvYb3IG2jIDjAU/Ljkms6+bNpcCNQxaFlYY5qqS/ep+Y7JxPxa/atUHxRgEL5udoHUHnP6V8dJHtBBBOXweDmv7R4K93h6jb+U/krxAd+JahWmwHxg474GO1ZssoyAnLEkHnpX1rlY+JJlVcA7TuB/OnMMAYI+bORnpTumgE2nrnle2KXoBgH25qdgBDuBOMc4qwmflJymD1xxQBoRnaSCeQeVxyPrVe53lVOOM8jbQBTLBSMg5+nX2q/bbskkkFewFAHTw4EKq245J+YLx/nrS5+XI46DO7NAEcjEY4Y59BS+ZtC5DbuMYNPoAx5AVOCc59ccVBnrn161OlwDaR94jk8dqeNy4Ax7kDqPSpk9bgNUfMd2VUY+cHpSgbdwOeR0qGgKxjU5cEferPuV6NnDL/s4pJICuqPIWATOFGcGt7SdMknlDbD5ZYjeE7is6mjA9PsbJYggXahXGRs6+lbcchiUBTg7sE+nvWLNIO2hOZ15YtyAMknr7VM0oTczEZZQOnX6VlJ3ZcXcqy3CnhSDxyT2qpJI6Dl2ZielSUQtJyh3lDu457/AFpWlK4BPOfTp3oDZiZzkDd1yM+tN+8G3McgfKFOKDSMritJ8oUtjGe1TROdygE9RwT1/wA4oLLxIRgHODxlSvOKlQknbHknI5pWRUXZlpY3bBAXg5ICYJrQsYnWQMwKAkH5v6flUSjY0g7o7/TYbMW4EoiDo2ZMqMkZ/wDrf579Hbavpuns880f2jYh2xK21gfUk1z1Dogmi5a+PrqC2uJdPQRKUJRZjuxzjkfn/Ko0+Jfim8dNrJY+UcPgB1bB9COh/wA+08p0OaWyNz/hMtU1BBDJI4iPzMwfjPoP1psWoBo2QyIC4OfMG4nnPB9eBUqKjds6YpWLUV39mhjtIYhCzykvJnJb6/gPyrRZxISS43ogLys+AB71FS7i7Fe6mUX+TMYfcrZ2sD156exHFT6ZdpPdwpNIu+AHyUYfKBnqfpUSba0Nk3KOp9m/BS+W71WFFQSCDhiq4Univ038A24/sgMAU6bV3Y5rwsXrKx9Jl69xHqlmAmAAS5xyen4V2VnEm1XYqHA4BbrXmO8ZHv07NWOghjLqFkwC46gfrVpYQwIwQo4GBjmhpA1ZlhlVEMeA6uTgKOVNeXeJII2SdSjJIUOHI/Opj7q0FofLvizSseehXcy5CPivGrzw0GcyeWu8Z6inGUo6ruRKCZUh8LLG4LoHdnGdq/yrv9M0RFCiRAhXGAK15nJpWFyWPR9OsoUhV9jgk5kYjHSpbmRopVaPgAjp6VhNJq5vSikxv2d5ZQMlVccKDU8dg7fMy5UHC/UVwP4melRsnYmj09ISAI8o2M7h1rvPDdxHbXFvEgKZkAf5veufEU+aJ34eq4zPrDwiQ9tGEwAAPujqc9eK9htrmCFYyIHacryWfIHHb09ea4PU7n7xo3d5I2STlHQD6+teba4RI0jKWbjgA80vhM5LS5w5VASWLbt3rzmq8pwcAk7Ccc9q2ptI55RumjC1ASbcRl2IByCf51hNI6wsMFZWbuOtdNLRnmYmOlitJZyPAQ6t7hT71wGq6fNJBNbSq8eD/rVb73vXo03ZHg4qGh4V4i8Mhrh2CFVwNquvT/61eE+J/CaK1y1xGIC6s37wcbgD/nFfRYH3aaPnsQtWfGfjWwgZ541aJw7EtlMcDjmvmzV9GnmuH3JtCElXJ4bPqO4r26Wh4VWN2ea3nh9bQlQFUSNkIvO1v8OK5jUNMljTLEbwDgIAQQO9b030MbNO5mparuKNG27dwQDmq8tuY8B8lec8da0auiCq6+VlUc4OfmYnFMI+YnPYZGe9YylZ2KsTIr5GemOo6fWtyyhZ9vHGeGxisnHU1jTaszutNtXLpkfLkZwK9AtrceWQo4Recr71hVTasjpinG6ZfVcRBsEYHp6VzOpMwdixOEHO0dK45Xe5tTRzE7ZOc5VTzz1rEuZ0O8buqjOPQV0q7lYc3y7nO3JLALk/e4rn7riUlht4Hbjitd9zPYzw/LKNjBR0Uc0hdMHgpzwWbvTBLUcJDgIA5IBPy96uKxbbg9GwoP8An2oERM2TtJ5BAxjpTkYMCcgberMelO+gLRlxeDlWb5Rk46f55rRDZRQn3sdev5UhDWkwCCM7Rk//AKvwprMOPmyQc7c4NZ25jSK1SJIpMuNzHBIB3VrQT+XkkqT7D9azdPVXOqGxq204yCDjJxtJ5rpYJBsHzHAA3EnFctaO6O6lLU6XT2BB3EquOCGxxXoNnKvkooZd4PDH17fyr5LNIaH0WXyXOkzUtXZfk2yNubGN345/nV4T5A+VcDhsjtXx1eLVRrsfUUC1GySY2K7YIyVbjHTOPzoVUkiOW6yNjj+VcdRe9c7IfEWYlPypIVKr0OOoH/6qsRyYxhSdp5Bx0rP7Oq0N4povwsM7ux6HFSeYY1IZXD7uGboR1ppX0EG7JXGDzyVWse7DHhc9eMDvVRlyy+Q7NIo5DbgQcjq2cgCmqQSvBPTjHpW3I7MVtS6v3RhSO5yaVgQOD+OOlKytddB7FWds/dP3cFtprKkypOM5xzuNKzchFfGcfxf7oxUZfYCBnaOxNdUOVK5nJLUhT5slD1b8ufWsrWX8u0d0JxyMbq6KCSa73OKrpFnxP8TJ8aic5bYG4J6815ZBIpBAAyXPU8jHavucBBqhY+DzG3tWbdoXUowCseONtfQvgQDbA5LIflOzb0J6VtiG3c5aNz6K0uM56g/KMjHeu30+NTsYnp046/Wvm6vxHp0laWhqxxqCFU/Lnt0OeeK040IQeV8pcYO7nGO9Y1NFY1kmh0pI/hb5MYPv6/pUkBYbdiMCSeSex9K55OyuI3LaV8bBtxj071qxMhVmY5woyAOOtYyemhtT2LflW8gQ52kH7m/vUkWiLMpbzNjA9FFYOV0ax+K7JF0uVcrhsBjtJXGfSpFtTHGwKMrY5OKTRqZM0LqG6sqnOc8VAoOeCFGeCRUSdpAW47TIOSM7juz/AHfemmJo9y4OecY5rP7JvF3QKCRxxz37Um3aNpyWB6561L1shjAWBORnHOCcGrSqVVSobcSeg6dKipK720HuCKRjgYDcnPT3o6lj0GegrNajI1GcKVJAOQM4qPameoIA6Zz+dAbIlXJAXPH06Z/rTxHncpX7wwARSB7iRxbScseMfeFPwvAJPXsOTTF8LIJCNhIB+XPJ7VFEAGUkhlD9FGDVbagaHyxYIOUI5jAwfrU0QRuVGSAMIp5z71nfUqK1EkXG75MsTzt64/yahijXeT8ykNkhj6VTLUUloWAhKEOMjPr057GiOIKC3Qjpx0PvWDdxcvLqhI1KE7cfOTjJ/WtCNOAxXgkYyPSn0K1J1iU5QqPmIxkHP+etUpSgVlwecjgdKm49xklsHUAqxXaBx2qCFYIHYLCgbdyPL+9+lO7V7CcVLc/RyK9ihYTM7Krfey3I685/D+VP+2RHMrtnzGPlE/5+tcKm1oYKnbYaLyJuCDzj5fX/AD/SpGucAAK4P8WD0/z/AEq1MOWxH9sChgWGe4K5yKzbm9V0IYAlT8nPAp36C9nqUrbVYplAdwDEcKrEnJ/yKvpfbgqSOokIPCjHH4VnHfyEqdr3Kxu0SKR0OQGI4JAzmq51KAL8zDnB2g1ropEuLjsSvqMKp97tn1qtbXcIfO75XIIDD2p20J5Wb8uoWyoqtMNqAY3DpWSNWt5ZHj3ruXpk9R2qF8dibNFG61O3h2vIy792ECn/AD6VmS6xbBJFZgmFzkLjNVoVZtkEV7ayMro5fgkuzY3H6ZrVi1K3R1AmQY/hZ8n/AD1oYtbGguoBU3xFN27kMev1/SteO9R4VZ3UhSQAT3ot0MZQd9Ci0kZIfd8hBJXPX8amDxxhQxZhuyg3fpQ/d3CzvZl6CVCSwByuBtx09aQuwkWRc7W6560rtmsVYuxSo52uSOQN2T+tQs6RMVLbj654NZ8+o7cqsUL5jIhAJIzgLt5PNJp7JErbwchiOnT1zVSnZtCtYnuPLVTGwJ5H3j/n1rLIVdqgnKZO/FHNoBSZ5Bk5YL3GOprp7Jj5KfNgMoGOnap6mduXQZPMFZnYnjAXB5NPgn8xFLKApHGWq5SsXGCV2PnVWyRk+nFY7qsqOsZG9m6baObRsh002khkEEqhcHcwPy8YzXRRIe5xwM5HXFRz30sRy+/YpmQHftJ2jIyRzxVO0Vg67i3L46ZoUtkLm9+6N6NN2FDYbHp6U4q6gDAyD3GaJA6birouxMsbbixDKPm4/wA+1U1naKWSTOODtX1z3qbMm3vW6lZ2cZwOCQevWqUqBuDw27KMo6/nTb5UZNWITg5V22Egdu1RIrsiAjhG7nrS6CLsT7du4kjPAB5rTEkbbQqkkdSB8oOa1WhMoqzK8p5YovO3jPNZv2eWZghZgqEblDVpHSZlaTR2Gms1vbhPmC44Yn/P51anumwgDEKxw20559K6qMmpIylG7dy7pt3IJijENGQPnx1YVqBg8vmcF+AOOBjv+lfRYPF1FK19Dhq09DqdNuFjyXBbaWJ+TvXQwasrBY42CheMA44455/z9K/Q8ur8tj53MKUWx8OoyJIIi4VCf9bkd/8A62PpV23vY4iouJAozhJPMHOfbNfZ0ZuVj5erSVOTNezvoioV5EKE8bTgc9q1orzAISRD8oy4Pb6V1Qk5KxwVUlLQ1LZydq7vn54Lc1txybcLvCkjAYDnP09a6t0Z6sdIhKFQPl7ZPb1zUW5jhMnC9wOwprcylGxNHH0DHG0k8DFMX52CoCc4yAOg/wAitVK5hUWzQ1CDkAY+YjDDpTsY4IVlJGeOB9arYz1JZT8mI3K/NgHHfFV1+UmNizBgBtJyce35UlFPcBwyuXyxKDJGP4cdDTWlQKMlE+YkYGD71PL7xLjeVhpjMrIVOWwCVA/p6VZ27NowPfPpx1/KolbYbGjYCAFYsT83OQvofalZlg3KwzvXgd6le9axWsR+1QQ3OWIyPUdqBu+bYNx5+Qj9aaC3UcoDAtjeozuGat7RtUyDYwIOduAF7Z9aTbNKSsMkwQuOctjOMYxTlVlJKj5dwA3ikrouXYmigLGYknG3jjAB96lu58PlTt2xIB8vUgc9vb/9fWomhX6HnWsaiMsMHd5nyspzjrXkviVHuYJZwWldThir4+X/AD/OolZjW58yfELT9KsPC/ifUJwIrmbS5V06NmCkS8c+/t/kH+eb9on4nJ4M8faK+lHfqaxsxu4n5VixVgB7j+f4043dzpprk9T7q/Zw/a+0/wCJunaP4J1J725fRpSZA5wjFvvDPBJBJxzgEnjOc/fWufD7Q/Fuk3l/dMv2VrZv3UUe4BOmGPv9e5/FdDY/OvxX8EfAfhPVUfTo7azUXDN5duoXI3cDAzj6enOOhrY8JaHNYm6azEX9lo+doiAfdjGP0P059cVN1YCp4u8P+FvEijSdXtNkl0cJqNshWWGTj59w5985yMexrV0S/wDid8N9KOnvc2ni/wALIojgumPl3kQ9SQOe3oMnPQ1UnZWA9j8GeLLT4iWSeGL5YNP160hZ4fOiG66Xn5M/3+O457fNkGGfwXHoST3j6b9mlgRhLIYCu1SRg5/ung59hS0s0BY0nSJ9YXzIEnNsuQ8kSlsY98H1FfC/7VHhrWPCFhJ4h0zWLuEy3Mga2aflTgsML6cHvxkexqoJOQH5eeIfiFqmuzLp2q619odlG22uZgSPw9MisCPTpkCElQrk+W+CFJ9Ace1dkYpRv5gRSWbJ5rEtM0S5MMSksMdMD1/z2r274N/Ff4l+D9e04aVp99caPA6pcwGBg8iEjkcemfb8/lLxevUD9gPDnxG1jxho0N7Bqd7ptw9qqsk6tlSB0Abp37everun3Gv3P2hJ/Fd5c3KR/uLry1UKxPGQOOOn51xyTUmgNO5tNetkZ/8AhIRqq3FsVe3dMgggjI44PP8AP2r8e/2q9B1DQNfstZuLaYwX188T7QOhBYEfp+FaUUlNNgz5mjimnIEUbuu0YIUnjP8A+qoPs/2icZguFnibAliBU9x27/X/APV2zsqeouxbFr4q0qKCa18TeI7OFXDRRSX7FSe4OeSPboO2OtfoB+zB8U/DML2Ok+J5Hj1S6udttrG4fMdoDKen8S5I9OnQisZwUlohn6+aJpliI1u9Nng1D7SoEU8Y3DkcfzHT9e/Jz+IPE+lavqWk6rdutlOyLBA8RUKjDnr268/XnBwOSVlK6A9ag8OeHtC0a98QeIPE/hhTZWjTx2kOpJK7YGQuAcZ6d/z4B/Lj9oj9ra28MEr4OnsY7sTlY7ZrzYGPPy/59Pxou5XVgOn/AGb9V+Kfxs0q2k8W3ltaXN9OF/sm0jZI0Vj8rHJLBsEDr36DoPozxj+zh8KTqNtYT6l9p1xTi+eKRZYt+PmIbqeR0APTv1Ld4zt2A8iP7MCaPrU2radqOm3Wg2mXt0V2Vy+RjKnr29s9+le/eFP+JP5MTW8aKCFU4+UgemaJNSiB7zpWrXdnbrcRl4ogQU2Jhcj/AD/nt6po3xf0mOK3stUkZp1UB/LjDKR6Nn265rJpMLakPxF8YafP8O/ES+EbZJtUeEGCzsmCyOq8lUAPDEDA9+MjPP4rXn/BSbxr4Q1TUfDmi3OsWemRzyR3dpeQnarqSG3hhlWB3DBHHIwOQLjDmKUrHxJ8Z/2jPFfxnlu7bV5pX064lJYyKQzHdnJyfYdMd/evC4JxZokcCIkcbAKAPu4r0aVJwjZieux0cnifUjbeUs7dgGIzgCsSa6luHWR2dpDg7s9TW0IqKYtdhQ+doBzLu5wOvbH1q4ojYMcMcYBGef8APWqtd2Mbcz0LMZwAOMKepFW42Zd28A49Bg1LjIW2xNvBwOQ3r6VciZgRuHJAAIHT3qnH3tAfY1raRlBOA2TjG0VaMiorqzKqmMjO3JOaia9xjXxH9PH/AAQ//aBkNr/wgOrXXk/areP7MvnFcmItGw9f4wPXp6V/ULKMJCUJ/eKCQx5B9T9Rg14NaK1sEVd2KbHGWyeT6YphUkjaD7ehP0rlIlHmEH3l9vU4qynyqd4fYyt87DpkY7f56UCjHufif+2HapB8XvhvqN5ef8SmDxUsdzagYXzTwjtnkgbW6epz2r9e/A0dzY+F9FhmES20SbrQRuGEikDDg9wQRjrx9aBzVoHTyks/CnaBncKjwSMgHnpk0GI8Llv93G0Z/OmZORzgZ6Y60CHD5c8kbmxmpguSMjt6daAJo9oJ5w3HeteHAQAZ54yD+tAHUae2xQpOODhyeOe1fMH7Uvw38Q+OfD19/YHh/T/EbrZIyaTqEyIZRGyuRGzsF3ExqQCQCVwcA5AVG1z4XX4e2Wi6ddQXFprGkQ6nt/tS2s9QeNdyggYUZVWAduQPT0FfAvxS+AumabqF3qfh3xJ4u1zXLkqLS9u4FiWGFf4dqHB/HGfbAqXG6YcrbscZ/wAIJ4jW3jkvRq19cCIrIjuRvx3Xtn8q4LWfhrqJSSZrG4t5C42MZvmX3OO36j8KI6obi1E5y5+DWo3lmftEaSPH83mLJhiMjuD7fy6cVixfDG9inmgnJhmEeUDH5VXsKozehzN18PLKcul5DA8kJwZX6IfX+Vc03hbQ9JuEdZorqNF+aJRjr6Z+n86DeLM0aZoSymVQEzIPLjccg+lXGg0iB3fakbIM/PMOv86q6RfUiPiCy8yC38g+U+ViZWCsGHP49D/nNI0s7OpWQmCEliFH581JMopavodlZrdWDWuotaXH2SRs75n4AHOSDz/+sV6to1xpN3DJOzFE2822/Dd84qjHqS6hpmkkW89rcRSrOM7XzuHqD7//AF6wX0u181mRQZjn94DnjrTi7SsIuRWbBHigjKJIvzPGdqsce3OelVbjS7u5tzDA00Dhsx3O3d+fr/gfatjOatJFKTwv4gkeGW11B4jF/r/Ng3I2fbrn8f8A63qHhGLxVb6kkNxaxfZguI7mPII9AV/z09+KhvoY1FeOh7DpWt3s97NbPaKbeDhpo25z9D26/jj1rX+1QRSFjlHmIG7dgHHoP8/pXVGTvYyejJW+zXD4lQSIcZGcAmrqxWkOAgiVGP3V7YrojK8jCstLIjWWxVmSOdA5XgeUcEj0xSzaHDqaFZ2I24ZVCkHcDx/n/wCtXXSm1uclSnJbmJqunzG2eyiufIbaBHMQcjGMYx34/wA9s+zi1GawSylkluruFCJpV4LH3x/Su+E7epz8qZw+r2moXMUlpETDC67ZpRIQ55xx6Z/z7eZL4V1rSL5nupPN0+Fd/kyyF2weQCT9eB0/kOhzfIyYJpnw18ctVisdR1O2XaEE5aKIDAwMcdfevkvcU3SOCgkI+Ut1FeNXl7zPfwSfL5GZNdpuKIy9D8xGcGsSR2RycjkgHfXn1bM9uOxkTj940m1mYodpTqPf9KqklYg8xCyA5AXofauN72GU3nxgAbcsfmYDBP8A+uqzmNACMEn34b2pPUBhOwHHODngdjVB5VVi+dqAZx6mk10YFd8MzPkDj7ppUJ4IXjOOlZuKvZAS7l+bBHUjax561oRhFAC5cdSe/wCf41FgIDIkbAM24luw4+h/Wpg29Q3G0ZKgikA1pdqjrwTnnjFMEoLAhmX19BQBIswDAEfePUntSszfKcE5xgAdabAspMFwM4JPJDY4pzMWRSGGzcaQFNbj52Ck7gcdP1qB5i5yAwXjc2eD/k0AU8uxZtzZXPP8OPT61WM2GJ3Dk8ZNMCRQgwxYB3PHoMeo/GrDMOAp57854oAi8zIO0enfrT45SSflIAPO48jmkBXkuGYlSOVJwVHX86pM23LYPPAoAjEjg5Gfm/vCpd/yqR1z94jg/wCeaAG7lJGQflOener8LlQdg6DnmgDVWc7Vzn5TyatLKQoXccDnOKLLYqPxF23k3YcHG0EkA1urMJEBYgDjnpyKxkkblI3CBwuC74ONp4q3a3GyQ7zww5z2qRxvc6CxnVnLAnC9VznI9a3o23MjBx1ySVx/nvWLVi6d+Q14m3FDlo23cnP6itq2cFi2V2n5W45P0pWsaG3aSbnGCVZT+PH/AOqultlEu5iVLbRuB4qo3ehRPNGOwUKR0I6HvXMXBVnKHKNuwBis1Hlk2iGrqxgXeyNXVnIDEqxz7V4p4uj+S5Hlh+OpXsO/NddOT5rGWiufPV8dmTuDKrcqRnIrlZQskhDK+ARtGcY/z/Su6L91GE1ZlVQFD/NuAOBt4wc/zqcAnAY9Dxj+tbx92xmGGHYDJ/u0oO1SpB4Pc4quoEMgxnZncBnA/nQyOQOcf7W2tYXWgC427eW3AnK1MiyctxkY796avewCN8pA2k/7SjgUpXC5ye+4Y5o0Y9hCOgbJo3KpHB4/hz1/zzTekrB7t9SWJg2V5JCjgCtS2AU5Yk/LxhelO2lxFyPJBHOSMdeg/wAil3Y+RlJ2kk7hRuBIhO4gY6DHc1YVgCBtIGfWmnYAlOz51J9DxnH+c1Ez7sbCOgyc9qdrRYEfm9flwUXHzD+VJvcdGxWVSzQFqNlbIIydv8Jx+FSghdpXdkPng9fpWbt0AuBkCjr8pOQB3qRSGI25yPQc0gBhwMnHPp3qDlc5GcZ4IpbAOHy4/h+tXV5wTxn1NFgJFZeF9Dzx/OnN0GCPvdhUPVoCJjuzjgDAX5u9VJDtycnen3eelZJmtNDHaORARnePvZ/AVRti8Go2t3nb5E6n7vPXmqST0ZotHfsftJ+yt4s+3eGo7aVfvbQhZvy/nX25bOfKVmxyRtAPWv5o47oxoZ9NLr/wD+k+C67rZDTb7Fd5I1kAGMHrkdMUyCVgSip34IHWvkuRdT6tX6mqrONu4bGPfHAqndSOSFV0Taf7vpQ4RSMnq2iBlZ+cglRjcF5pUTy+SuWb34J96OVAxtyqqrFjygzgd8f5Fc7NNgoXYsp6cVoupnKXKxJE+QsCGQkc45H1qlJI7RuYAVKgY3HrW0ddGTF+87na/s76j8G7L47eFZv2iLea9+EVlFPc+J7CxvLm2muzFhordpraCaVI5GAViibgDlWVgDX6Cf8ABQnwF+x54x/Z1+FP7Qn7MXwm8T/Arxdp/wATp9D8R+AvE+rX19Jrenz6cb23v0e8ndgqJZ5RlC+Ybhi+WRDX6pk1Cm+GW3rJ7eVkrevU/OOIcViqfENKUPgja+2t27+e1j8h9NvL3U1juyNu6PdtY5xn3/8A1V5/8UplGhSts3PGpPTg4zXwdJe/959zWfungHwTZV/tZ40CmfUXZcHGGxjA/L/PSvoNndYwF5kGdzDvW1emjKjpK/Y6T4c6rY6T8R/At34gju73w5Y+NdGuvE2kWDBZrzTYLyKS7t4yRgPJDHIgPbdntmv35/as8Rfs4ftAfsM/FXVfBfws1b4L+Kfh3468J6r8MB4l+I/9sXeo6XcyS2UzSWhnkMBRLueU5LMSYmEjA7R91k1ZU8lqRXxKMn+B8LxFRqSzClNL3VJJ+t1+h+GvhNL2HTYEfAECkCLA2qQccY+ldRLvmwp+SZ+PmXjHtX5NXgo1mj9acuZIfaHaT8wIB2qmO9anyAbmb5vTPauea90qCvIjecbBgk7j2FJEzxxsnLnOAVPb1rLc6VH3x+5iBgdGO7I5+lZN1cRkOH3qP4fc1ytaGhlbj8wA+b+Gow27cMEYPBxRqkAKuGOSp+bjFQS8soycAksRxxRyjTsQMQ7OhJHyjC55pkaA7FkH8Xr09q05VYdpc5bVdoKKdo/2utWY1cyoMZ2sAcfp/Kt6KTmkDTep9X/D2BY9DkWQiNnizGzevpXmvil/LuJs5eR2O9/X1r+h8qhy5NBeT/yP2bgmPJgovyPOLlA7MYwF454zXIXrkswZZOvGeQR7V58m1J2P02M1yBEcoFOVwDhSOetXS4UL8rYfocjg/wCRSOiK5TRiRlRSR/FyO4/+vSq23AOSpbK5PU/5HShLsaLRjJYSwK9SDwfevN/EUKRvIHVg3I+uB2rty+/1mK80eVmK/dM+evEciRxTtjqxHzV85a/GrEsB/Efnr7qpLSx+JZ+05SPJtSKLIwxlQvODwOai8LqkviK0Xb5mHBV0IAU57/5/+t5OP0pTfl+h+ezinM/W34ctjwzZhAdvG/avB4/z/nr3QPAJxvAPtmv5L4gk5ZpU9TrpK9kh/wB4jBIxzgr1p1oxZyT1Vh1HavB1TOq1lZm8DuDK4O0LjP8An6VRbOWUMP8Ae28U0riehS3MXXvj0HU1DcfLBOdwLJG2ML19quk/3i8mO/u2PxY/asZl8VqQpCeacZXrwc18eEEuoZh87EYC4P4V/afBPLLh6h6fqfyV4gacT1UU5W2k5BCjGOfSqPHmKerBuBX0afvaHxRKo2njqDnB7UoxwAD97rWm9mAEDAJDY4H5UgG3oDVbgSoiEgFj1xVzKhvus3yD5ccU2rAWRGvQDGe+PWmOoZGUhmPT5TikBnsp3ngkqflqeDcrAllAOc9qAOhgl3dh8ygdev8AnFWN2Rt4P1H6UICN2BbBG3HUMOaTPHOOO+PSgCMOq43HGDkEjimsx+YKBjjOBz9KpJAOKYRVJJz156UvHGckjpzWNQBzEYIwF46iovMGSM4PsKz1AhdtuMgjA4z3qi2NoJUnk9RTasBf0+NZ3VEIx6e/vXeabahEVAV2s55x3xzWEnYDc81YMAH5VXLkn+tTQT7ip2nDdGA9/Ss3Kw4q8kW4ZAxCBmKliDkfd9T/ACpjzeZuCthVGMsc1kzZKxDJJIg4PJxj5e1U5J35bB5ABGBupFB5mNvC8f3h396Xeo3Dpx3FAhhuMEquGGMcDn9aZHKSxPQ7vlTGfrQUnYnCbiGy25SflyefwrQVGChgxzk/dH4cUGyLMRUbVYksWxweasxYBf5unBYLwAP60AWUmRX5lG1OuRV2K7HzbQGBHT+dJo0g7Gkl0sqCORmxweuD/nirK6hGrCJpBjaOM85z/wDWrGSTujaL5WRf2iVBVVYbX+9wOPfvWhbySXWR5cgVgB8rfh27VPLFG8ddjsdNswFBkm+dAPkViD9DXV2saLG28bWzgbj+tZ2TZ0U5yS3LqPkAEqu1jtJj5/Oke1nlJnV5FSOMBgo4/L8ayk05o6qfvTdii1yilogSG7jPQDv/AJ5qtYan9m1NVeMsuNudoODWbg1oxw0mfcnwOcLf2chDIjc7VTn8cV+pHgMq+k2mx2Viql85rxcX8Z9Vl6vA9ctt3ygEBtvLEVuW7vvjDJudTxt9DXkyunqe/TjY6VS7oUR/Ld1A3YPHP/6615JklUMieWqjGB6Cna2g5R6iPNDgKCS45GRXB+JwslrcOCN8eNmB71nZt6A4qLPBtXtPNjYbNz7iGbHP1rhLzTVYqu3PbdinFttonkakZcWkKjMGY/e4fHFdNYWIdkULvKH7zDn60pTUZW6jlE6+Cx2KWVfunPIp0+mbwzcZ4wD1zU/FDQ1ppJ2K6WnAOPmUnC4xmtW0gWEsjgZx26CuSWkjoi7PQz9S1CxtIHMjruT7u0cVheH9bil1JiHLfveOQOlZTUrnfTaifXXw41kSMA8j7gg2HOQee/vX0XY3Uc2CxwOBtQc8cVwVI2nY9DcW+vbeK3PzfMD93sB615hrer+UjbD82ctz/D7UciY211OGl1JXZWR/uDIGe9AvZJFbb95Rkk0oR6mEiJpI2QurAtkhw3P41Tjs/NYks20njI6V1wta55lXWRfnt1jgOxhuzjJz+NcPqkflZ3nP90qPX1rug7XR49emeb+ILaEp84MhQEosY5/lXz142spLuKd3Yx7cqYwuSB6fzH0r1sJXtoeDiqbPjLxv4fs4UmDSbJWHyLs5x+Hevm3U9OhYEzSbEHAwAK+jpzTij5+vFxnc821LTEiLzsreXI2BIxz09PzrjdY0+1VFVlLI2cqrkFvoa6Yy5jjkrnJy2aKSxJXyySpI7+9c7eKUJJDFs8EnIA9qtJvYmVO0boxZVLkL2PXn/PpUKvlioILJjLY6/wCeanyNIpqaNSxt3mcjB49v5V3GnWOwJsUnLHtWc7KSNVCMkjt7G2KsrdkALYFb8V15GSVO3nt1/wA4rmlKKdmdEYqRZMypGJRuA3HaOozXK396gZxhkOTneBx/nFc8fdnoaJWujkLuYykKjEfNjIOAeOlZLxlcry+DnrWsfd3JktDOuGGACvIJxxXMX7YbbtbJHHPSt46oyasjIwzkPgkjj5DjFOVi24YPsG71WglqyYDYxbDn5Rkr0+lWUZ32tGp2gnczc4oirsRWddjkK44PQ+tToXVA3p/Cf4v88VUbWGXoHDZJDKGONrVpJhcHJHHpUNNCKtwxzgHtzzVZZ/Lwc7gvXjvQVF8rJVl35bHKjjI61bjlYsOPlQDeMdvwqZK51wTRr20/QDJAPOD0FdDbXO8DnhR3P6V5+Idkzros7PTLkMvBXjjG30r0KwmDYWNgpwMjHY183mEU4tn0GX6TudJE+4Lg4IwNw/lVtYlO4liUI5wa+Mxd43Vj66g1ol3L0e1VG0E/7frUkews0g+9jGVOefpXmtL7zrWjJuG7gLx1HT8akVCrAkr8gH8PeuXlbmbuxYVwvAJJ2nO3tUxQn5iew5I/p+Na6AkBlxjHJXrg9Kz5cYZi20A+tN6alPYziDkNgbdxH3etLt4DBh8x6bq3u3C7Rk37xaXaMLk4xz/9ahsY5yvPXNNpqLXVGjKEykbiqgKQM5PWqEjKSFOeelCkhFN2YYAGDk/MB0NQsDgYHHcEda1irRfcznoQqPLY7vuk9FGKx9eKGwct/q8k5J9K7MN/FRxYl8sGz4Z+I0vnalM+Tjny88Z5rz+3XaQSDhsfd+tfe4F/ukj4LMFesdfpKxs6ZHKHoR6V9AeCotyo0gJywIOf4fpU42Sv5GOHSR75pDb9pzhVPJr0GzACYX7pxj8PevAqayuenGNtepdERQqQfkLHnca2kbaBtDnpwo6YrlnrIpjWZT99TjOelSJ1UqpC7sdK56i0sFjVtHwdxUbUxuxgZrYUB/nUkZHGDgVlUtdF0yUSGN1GBtDdMDrWnb3jgfOV2E4xgdu3Fc+5vDcvi42ltuABggtzipPNDk7gNvH3RihvQ22KDuju24HAOMZxWXOiK6LGpTDevt3rOUtQLUChVZufmx948UyZueGBX+Han9fwpaJFQ0Zq6XppuckKW55UCrN/oc1rltm5D/s9cVMo9zUwfszrIAdhCnoV7f40NmBCXTkY6iolF7oCETYBkT7oz/k1CTKJFJztJ7dc1lEBnPzMDgucA9qmjtgSMkHLHHzHBpre4y55e0OGUgADnp+VQBiMjHOSMsaVtbDWrQm0IASSx5706NtvLYxn7wHSjbYcYa6kTbSxVVO/HAI4p0MeCVIxgDJzQ9B8tmWV2khVyOmOe9W/n2lQDtPHAxj/ADxWd9WO1lcf5Q4RgWGfmxxTVjRFwCevPGTQ3qXsJg8jtu44+lP2bc7cjI9OQazVwJVh2EDDD5uripY1y7Lkbc9AKp36jTsW+u7qFX26n0qnIHbGY+M8cc1N1sO2hC8ZfaNx+9/C2OMVEVJLIVYZPy/L1x2GKe6sI+272+YKiB+ZW5PXOegrNFzezTIjuwiCDCIe/wDkVwNWHTjG9jqYd58liCGUEZz0rRKsuWLgpgd+9TFXbL9nYybyeSMMyMWx1wOAOlYV3eO1q2SFBPC560X0EouJyd1f3ETqEG9uCcHGKr/8JZJEUaU/Mhxuz1ojKzEotysZc/jCfMipJiOQ8qp9O/8AOqcGu3DMiGVjEW9OBWsHoRKCcrHUW+q3LAcfulPLE0txfyooaOQhSx5znP4VZPs7mFf+I74CKNS7L3YnFcre+Jr+E7Y9+0yD5sZAIPOfzpX9+5nKnZmPfeMNQ2CaY+ZKgIi2gisGTxxfyIJHDMnXcX+9Qwdkx8Xjado0kVnU4+7itu38YSNGjEkSg5ypNUiWk1YW9+JV1p6GXexKccN0rI0747C6u49NluW8zeC+W5Pt/Om0zL3b2PoXRPFK6gqqzb1cALz/AJ9K7eCZlUrnzFkPy4PK1L2sJXTNTzvLRQBh+7AdvpTWuPujPB4YgdK507MGrFlbpOFQ7tww+08/56VWnuzCFGxpGJGMDNJu0RWaM955vOZlOVBGP8Ks2EzybiTuCMd23sah1AtY1GYFCxx8igDjjPvWfKd6nDBecUc+gNWdimgUoVUFxu5Y+1atvLuRVd2BUfJ6e9XezuDgk79SxKoZcshfaccDOKjtXMbsJCfnP05+n5UL3thrXRGnIqPGynIypzzVALCVVFIcrk9c4q+ZoVrMkiCiQSKPmJwTmtCNl8tuqtn5CTUXtdCaTKlwX6jG5iP4aljUgLliOxyKcVqYcjUn2LMTFXJAPydMnp2qxgMrbQVKDknn8ad0bJxcRYWYIxdsbiPmAqrKu7zVRSPKztc9G5pbEVI3aHgiWEEgRsvfGc1mySFSd4HzPgY4z/nNP7Jz1X7+hXGVkwAHj/554OakKDko2Djjnn8KV9vMzskytNcJFJCuC21+cn1Fa0cpZcAcgD8/Q10RfKrAPRyclhh8dhx+lQje8uXjYx5A2g8H3qo35jJRtudJDJHFEFCnk889fx/GmEqZkQh4yv3QxrotbXsZuUUWbedEkkUBjuIxkjj1rRS7KssZG0jnrxzXRSqqOplKMZbbFmHUvs0nzMqD0fjittb2KRhceYF2n5dvp/n/AD6+5hcf7JJnn4igpEUutWqRIshcSPkJtUnJz/P/AD7VSjvt14gkaQ2mPuhicH2z05xX6ZlmY0pw0f8AX3Hy+JwklLY2YtaiVzJbzbY/MKuCuensfpXXaRqEZdY1mUeavzkg/p619VQqqUE0eBiKXJLU7CzvklCAyD5DtYgYzjjiuhi1GS1dQTuAGc57H1/IetdsKsWkcPJaTRoR6hHIrNvG5h93HU+taG5ZEeRZBgIM5PTitFK6uY1VroEKvGQPm+Y9m7Z+tO85E2qp2IzH5y3J9wetXHcwZIAuDkZVgcEDrTV3JzhTGTyBjI/ya3WuhjJWEkB+ZlU44xuOfyzTDgBAp6jOcU3oFvdGSOzQsdxBT7y46j/I/Snp+8B+XawQZ3jPbsO1LRiGRjZIOcFeGIPB/CnhsOo3qcOSQTg/hWMtZsJXF3+SSSo3noc9sU5grc4zu/uURstxEnzc7SxO37qn/PtTkjKncCcc/e7UfDJDtYtrJuVPlGRn5lTjHuPwpsqgB2Utu28nOR+X50joiuV2GqHJOCGY4/h6VZ4IyS2GJHyjjNIHqiUkrtyOh6jpn/GsbUCwDISSdxxk9KOW+oR7M8u8Q3i2bkSLywyVYc4x19q8h8eeKotF0XUdXkt5mtrKzLyqjBS4/h/P17d/SspLoF7H4P8A7Rv7bsja14i8I/ZLywubCIG1YpuiKODgBs5z35AHPXOcfknr2o6h8QdbfVLgzXV3LLItuoXJ5Ocf5x/hpGK+FHZBdWdF4O1zxT8FdY0u/VrrSbKe83Xd3IpYAN2z1C8fgCeg5H7wfDX9rDSdX+EiaXFd2V5fO6vqExkBnePqBg9wc88+nH8UTTjBPoWebab4u0/xHqTSXkUKK8pw0r5wT0/z7dK9In0q08M2c2qX1zHHp8lukq2235mznoM+4PoBn2qGrbgYNlPDq+64skjMG3fsCjIGe/vx3rM1PxXa6fBeW4Xzmij+WJRyScdMj/P51TVrAeReNvCnxL0i5HjzwK0M9wsKyvpPRnB7BievT2z1I4I5P/hsj42xy2ui33g6db+FDHLHdWJmBTGDwQVYH5vXv7mp2A9U8J/tC/FzQtLeez0fTLCxunK3W/SjuBYYYLnIxj8OfqK+GP2i/jF428e69J4bPhm/nubuQbJrdS29iDjCg/r+PHzYqOmvVAdb+zZ+zVL9k02Xxf4Wt5NUleVtTlvIAzsryMQCSD0TauMdumOK+5NU/Ze+HV1py6fD4dsrbT2G2W3jt0VlHZxkHp168fqd6kvdswZmeEP2DPBlrrSWcCW+oyyOssV3JabS0TMAB5ag8/iQe3GAPo/Q/wBl74ceH9ptdPsLK5RiJJIdPGGx6jn39aXNcpJWMjxn8OINJScx2X2Qw8+aD5YKADnGe/8AX3rxa9uIIgYNMudI/dR4vPP1aJXVwOylgSevT6VFSP4iOy8F6TLrToJAHTcA/ltn8B69DzXUfEP9mv4Z/E6ztrTWyUmUBlnmjzGJBzjIwQM9/b1GapQJv71jgLb9gPwhZwMgGkW8SgFPLvoyHUDPy4BJzn1Bqt4f/Y+8J+G9Ra5S1067iTJxPCZUOeme3p1/lWnO3GzKa5UbHin9mzwzqWnXFnHpOkLHPGFaO00hY2wx6hgMg/nn3r8//Fn/AATr8e2mtXOoeEdfurPTTdCS3TzlTMY5BAzlXA7Dr6jgiHU01Efc3wI8G/EH4daDp9h4i15NYhiTy0uZwDMXXnLAcA/j69jgeh/Hb4W+J/FPhRfF1p4tj0LUorUyB2jP71QMgE5BPX15ye+0nGbTldAfj1pt9+0J8SfEV14AlvH8NafFfSxX3iLzzOZIlbaoiAfuOSx6g8AHIH3L8O/2CPhBZ20GoeLbxvFOtW6gyarrju9wZeu9V5RRk9scjvxkh7uvVjPdfCvwxTwDqN1c6JqWyKG832ojhwpQDAyOR0xnOR+gDNX1mXTczyyIf3hLzztwcnJ5P4f/AFs0S7iObi+KOiXOpx6dAs+pwjIvmsmBMZ9z26Y749Dg12d34T1TUrCPXtG1meydAz2tpJBlWwO+fr09CfQVCQD9C+Nkt9ap4P1xYNN1TTCIn+2oIi5Gfn9MdT+ffdUeuX+uaVdfZNS0PUbeWRA8bmxYpJG2CsiSfdKkbSDmnu7AfPvxD+Nl34LtHuYZ2lCEiWHzwGwRjj9OOa/Iv4x+KLXxr431HxNZ2cVp/asgecoB80mAGZvc7Qfr68mt6KfPcDzEhQyls7gBgg45FXI8vjHzHjr0NeikMmWRiM/eVTzjt/nFKsnOT8rAcADqK2WxE99CVDtdW2nggn3FX1bAyCMk/JjpmrceqJaV/MsCQLkDnGDkHrVpCBjJ+90yOpoJtdaFqNFPzENj6dKtRHbgjnk4qPiEacGDgg8IQcE1YJDspICqCQce1RVilcVj9Gf+CbPxC1vwt8ffD6WRmEV7MIooVfaBtKk9OOR/n0/vL8HX7az4P8O6tO2+7utPQ3EnGx34zx1yAcf/AKjXgVVyzC3U2DtY98kgAHnFVxlWbkcHgEd65JKzK6CsxBAA2N/dIqVPLErCQ5ixhm6dqkFpqfi/+2+kFv458ASTRtLbT+OoVf5sYQnKnPqOa/WX4YmOfwJoT2bNLpyFo7JZFPyQqqBfoOOnaglr3Ds8KFFM6Z5HA9O9BhYRWxuOOe3HT3pCTk8kdOWFAiRBuB9VPJAqZRgqM5+i0FNWJIVDFPY9R3FaUB2uScBgejDj2oEdNYKJQqLw27uc5/zmvL/H3jPS9L0uawmdm8iRmUyPwu7ltpPOBjpnA/OgO5+fHi7xHNrepXMWg6vYtbMCLiFbhGkwc8Fc8Z/kCO/Hlkl0YnksplgkBfaZdgILZyefbnv/ADokrxHe10TS2OnrazPAiTzBRkRsG2+pI9O1eVXkHh6O7e51LUNFuIEZjNa3GsRwtGD3bvxzgDPPY1jsCsmeEeLvGXgnTpV/s7XPDFhbwDm0PiKGSVpeuSC2W9hjgDpXg3iH4j2JuALcNdRyfNczv1Yn0IrdkykeA+LPijp0t/caesciSOCESG3OxhjgBsnB46n/ABryb/hLbnU5DbabYtO8VyBOksoQquCc8/SkbRTiTyXepGGQTpDayJnyl+97ZJHuKwoXvZZPLu5hPI5ARol28e2P88UF6xVz1jw34S0p0VtRhuJGDDBhcbs+xP0Feq2fgrS7yeO2tNQeMzJwbuPZg46Htn9c0EXco3CTSXe1NvDcvJPYXDjcjb0wDjtxjIrMl0u4SZbnzmcqQWKcYAGMAf8A6+lMztZ6iy6/c2m5/sd1NHDgAIFO9h6e+f51V/4TI/Y3drGSKZnO6YzBdg7gjn69eKQneMtTY07xXYhEjkdwxJ3bi23Hc/ofyr1/wj458HS6pH4b1XVdLgv5bd2tLe5uxC0hUfdDHjdwcKTkkcZ6HaLvHQmoro7TwNrXhbWte/s+TxF4dg+y3BS6srzVo4ZAvqrE4YY9M8g8V9BXXhnw4Iri4sLqG5jAAL25+UfRsc9cf55pOzsYNpxuebx6e2nSXBwq27sDFgnIA7moVWOVg2XkZWPyg966YStqZSjZmmunyXCL5UkQdjhEbOc0xvDviNgI43guCjEnyB91Pfn9a1jP3jOUeo690PxDY26Xlxp8vkI43SxAEDI4B568io7bUJnUu1vNZvuKbWm3fjx0/X+ddEZ6o5qm3oSfbooSGuiuFyc56D15/wA9anttShsWN7aiOZsEoGUFXPTHv/8AWrp5+Vs5XCyMOysfMkfe+VQs7sTyWySe3+f0ryj4k6u9vYMiHyg0ThpUfHQY2j866Y1kk/IIq1rn5B/F28mvfEd15twHiMhJAPXp+v8AhXjd1Lv3Rxt3+dcc15dSTlLVntYRqNjJkf5ygDHYBkkcVRuZcoxwD2Xj0rmqbnr09ii7AhDwzKckYqrNhQOoOeK5rWLKMvzBUIJYN97j5frVX7yFt3KDI/8Ar0mBRdiQ+QCfXOCBVbdw4Jz247Ck9wHx7CpG4jGen86EwGChhhmA6fpSauBKZFz5ZU47YFSmZRlQfoy9KxldaAVN6BmZSWUdecjNKk/QBsndjpTiu4DTKTkYDDODtHWms555+oFGtwJo5CQDknr2o8xw65B278fKvak1YB5nTJXceTjCjJNAl3IVw+AeOelAGfJJtcDLcnAAPPr+dKt0cbSxGBwcfrSAhM756ggHsKgeZQDvBzztwOcU7aARwTZwhYf7OTu/GrZl25Ug9OO340ADSKoPy9QAx203KsOCuR/DznFICs0jHILBeeu2qzzKHZMkbTzuNAEjMvyj5sbu1IrquQpLA5PWgBxKrtKgucA7c9Pep4pTjaWxk4PFAFlZCwIMoG0evX/OK0PPwoQA9PvD+dAGlbzmBAzKxC/fGBWzHPvjLAEccsRiolFbm8djO+1bWKswDbgORVmG4Bxg5PTIFZvQo6Cxuhu6gHGAAa6e0uCWAzlcjt0rOaKvys6K0V3ReCoB6Fa1rcDDb8gAH7prM1WprQfKzEM33uNp6V1umSYcKSwbAzTXMtir2NOTYdxBZlGN3NcVqEu2RmweODx90ClpbQl+6cxcXCTsyhwGx0Y9f84ryvxfBMY5mAICoTnp2rel5mTZ8v6xuS4iTLKW++Mf5/yKxLnDBdhA45z1rvS0MKhEmEBBydvbPc1YA4BxyW+bitouySMyTbhgGI6gcGmgZBCnuecZxWi0YCbsOAFJ6ZYDtT2fduX5htGc5qqe4DAcsTg7eKbwpGWOxjx659K2XKncBRyDuIzjlQO1OjdwSWAY47AflScVGQEq/N36HoetQyZXcQD164p3S3BoW3OGLZH3sZxwT7VsJk7ACPc9qdmgNCLBQkbd4A7U9mU7c4PPC9M1DdgGRbcsACWB9elT7lIOCBwRyP1p3bQEHmbQwH3t3AY571AJN74ZWGMZxVrcCdiA2cdcY9qb6kFRzg5FZtX0AsIrIpOWQbMjjv8A5xVlQGAOCOu1RwSaxAkDcdfT8hVhG2kDI2njkdaQAww4JB4II9P89aYSmPkIzk5yM01YBXXaFKuMg5+YcVaDbSoHrzzikA8nI6jAPShmHY4x+dZJ3kBEXUDq25j/AJxVNhlnZyyZHXd+lSlobxVkRtI6nagycdznPTpWfL5wIZTu+bgY5oTsVyvlP0N/ZB8bMLiz0yVtm2ZUO488Hp+lfr3jMMPO1XAKFu/HH9K/nnxFpuOe/j+J+/8Ah9X/AOEbl7W/IozNDkhid/QcVLAyqqpkZ3ck9xXw/I10PuPaWZoYLbcfLsPA3dagnVZOFIOe+en0ot3AqxLsYqzHCmpPMDEhf1FRYZQu7gx9PnZif4awZ0SVlLKVw+cA4Oa3jHlIluhxkkXcgACZAK55NV53ZYm2eh6L3raCW5nJWOQW+i/tJGlSN2PyfMmQVPUEehwM16Hr3jDxLfeC9Y0SczL/AGv4lhv3vtT3TGe4jhliZg5cn7kwHOeFAyMYr6TByqwp6HzmLoRr1/e7nAWaCKwSLzDviXaVA5POePxJ/OvLPijHGvh25TcFYo3LH1rmUUp3PSru0fM8I+CltcXNtqDIoEUErsWxznPp+I/ya+gYwv8AqWILMoGMdD2/yK2q0+axhRu2ySErBcRSupyjkI68MrZ7GvcpLm+uvDZk1OF5rLJhtb28j3SKzDcyK7DIOCeB0GcV6NCX+ztHJVhCc0pLqZunLHb2kcUAceUNoVuD/nrT3nklwVGMcZI6V8fmCviG33PqqTtBIntyQVz8zZ9f5CtokhDhSePTOa4Zax1OymrakEcu9irphtuMY6c1ZBCMRjgjpn+VYbm8NAlzsCL8u4nbhcYNYcp5YDk89veuaLNCkzj+Ej3OOKqlj1Ukbf8AZp3tZgBbquM4I7VSaUoSMnbjncaHqylo7EKO5aT7rEYzgdR2psYkLmVjkJ79R/k1dN7o0iakAUfxFlYc88gVraege4TgkM2MfT6V00be2ivMtnvei6nPZ6Z5asNwXCLniuZ1ub7Vuk3bmySRjnpX9C5ZKP8AZyiftXBtO2WQaPPLmTaWGRn/AHf8+lc7dAZAA3ksev8An2rgqfEz76mVMYA3Ag5ORV6BduSxPbbg/wAqzV9jqjdM0vvBASRj2wKhK8nkYx1z1xVWsaST5QAOGCAhQPl+tcL4mRQoDDkoxJC9K78vVsUl5nlY92oM+VPGLfubxQ3JlyOOfevCtaZREyZGeccfrX2lSXuH4hna1Z5LdxYZizB/oMU3wrF5fiK3fLlS/rnvXiY6pejL0Pg56TP1e+GJ/wCKdQ5YqyptwvevQg5GflcgfdXPfvX8q55BvMqnqdlHYjdsMoLHaz46Hk+1WIX3SFUwWTGeev4V5EoLqbWvsbaZULgsMdyelVmO3JALenHf3rGMEwehSYbXBHZsDjr7VHcsWhkVSFXYfvDHGP8A9Vaxp2qJGakfiz+1bvPiiPaoAF06q5GcAA//AFq+PHRxkKN2fvHH8q/sngyf/GO0V5H8ocfrm4oq28ipIm/CjO5zzzVAgKwCE7gOzV9OnZnxko2RZKAIHAY4bnIzUBOB2PzHqvSt1tYgf17k4HGBShScDIBBoWoEkfDEY79elaAi3BNxbIb7wXHFWlcCT5lJQNgDu1IUJU4Ddenr9KkCpsba2AGy5/SlhOCRg8Pna1AGvHk455HvV9G+baBuJHy4OKNgGSDd0z1+8BjvUJwVG1iR03A9Kd2mBCY26qw49Rxj1oiZ1xvBKgdqblaIFsDGTnIBHQ9KazBc56e4wcdqwnuAu9OODuOOMc1G+FGSPvegxU20AruAQQG2kjPzZ4+tVWTGMhiHIGQP5VMnZAdfpdpGIFZkYNjsP1x+BrpoMLsDDGSQN3rXO3ZDJ2fccZDD1C1KrbchTg4AXismNK+hN5nlZ/unruPFRM/AOcZz1HSlsbWZEzs+NrHBIz/iKaWGCuWLfSkO9ypLN8y7RnnDBRj9TSxeYuCwYjd8pIzz70CLKqQM4KnPp1qVIzF65zwc0ATI2BgHn+6T2/yKXftBYs3y5OKC4uwjOcqQxQAjB/z3qdZ5uFVgqBssMfMfxoNboeSwGMnjJUZ5q1HK2FG1sZweaBlpGdtvP3Rkcc/nVtOSpOQFGcs1ZyRrGV9DTiuI0wWCb19RkHHfGK2IZ3BBBCexXBqGrGsZcp00GsBx99A6A5UD5jXRwavaw4Epfs2AeST2rGUbPQ6oySCTxKrMqwAOu7qqYx7Gsp9Xu7khFna1XeCSoySP8DU8q500aRlbVFsXMu9W272HU7e1T6fFI+pqJD8sx3BgegFZ1NTpvY+9/gvE6T6eikM20EtnkEGv1C+HMhg02BJ8YdQc+leFjG7pH1uVX9noerwXKtNhSWC89K6OykSbYI3Jy3LA15tRan0Meh0SMZV8s8MPulSM5/yK0PNZIz5n8Q+ZehJH9az1UtRvcoyX6H5AvQ8bRyc//XFcxqz+bE8TY+buD1pdQPJL9NjSQI4O/vj7ozXLz2TBgnIGfu+tG6EC2eWKNGDt6ECtnT7JRhgvy7hxj0rGdugG+sITOFPz4x/n8az7lHXOwEtk4CjqfSk7RNqa0aIBBLlWxhSO46mqOpXItYmeRjtGM7azn3NIpqR86+OPFipHLF5nAPKbj0rz7wb4unm1UIHMeJP3ew/eUetc84zjY9Gnofol8L9Uf7OkkRacOnLYxg8dfyr6p0rUpEtxLtKknk7utcclLnOyMeVFXUteWAOWPzSEApjjFeN6zrTGRv3ilVP8PQilZ7FS1Ofj1NHYIrKCG+6vGa6C2n3BSScEnnoR9abp63MJa6F9WRRtGMnrkVIbnY2Fyo6DA61tL3UkefNc0tOg4Ss++NmO3luTwa5u+GXcOp/eAAAnjiuqlF8zOOrDmicHf6fHLHMsm5JcHYWP5V5VrmlQSQ3CmF3lTPmvnrx1rtou0tDxMXTsmj47+Ifh6WW4m8yAoFY4lxzivlTxFoiys0aMcxjjgmvpcPLmSR8/iaVkeSa5BJFDIjc7SSg7E/0rgtTsJTGo2H5gDv2969CD5ZWPJ5dTlZrUJ8py7/WuP1KPknYy8kcircuUqUbQbOZki3SFlHzDqM+gxViK1ZnG0HC4LsV/SiMkm/Iz5W27naaVZhEXeRxnOFrr4o0iKBQRn39qwk9zojE2bXchbn5jsCkCr0p3AkEAKAOnesJq8jWKUWY13e5yqsDsx34+tctO0zuwZX7YzVR0iCs2ReW8YG0L8x5yvb/OKpNE64wM0pyvKwNXVjndTn2I4ACNyNxXODXH3UrSjKjODz8vNbRcTBlPeySoB91sdB3/AMiryq5wSPucnaOtVbVERdy4qqAG4IxjDD+dRGVo8KwCMXOML6+v4UR3K2ICiFhIW9OhPp3zTo5F5ySW7DPQitYxSenQZqxfKiqw6nqvarO7aPnJzxgg4FTLVCWpnzSrtPJ6nqciqJYksCSNoByT61Dvyjs7FpG27QSM5/OrsT7SDyAal6I6IO1ma9uUypA+Y5z8+BW1EwOOTwe1efWvGD0O+gdLplyAdpcAe3GOa9D0p2kMYUsRv5KnnAr5zMI+7qe9gZNW8j0S22hUZh82PmwelXMneQPkGR94da+Hxys2fW4eT5SxG5Rvuths4+XipUjO4v5mWVR8gHb1xXBPRHoW94sx5XAcFn3HaMdT/wDqqX7p5UgbvlB6k9/wrma942XxEsa9WUHb0GTVlgTtY4wTgfhV2srAtyLAYHJ44zxVG4YHcBk/KMY/lVaJ6i+KJT+9hOn4VHGxyQMD5sAkVtFOMHcLFpeckEkqcdOpokwcbiE2ehqrq1gM65kz8owCD8wIrOfhjg9Tx9aXJdXGMIxk8YyRx1HuahPysCVywPQniuimuVa7GVREbfMC5BbaRnA6isLXmVbGYnB/cnODx0//AFV34RXkjzsS000fCvjyTdqT7UGwk7c/rXDRfMS2fuN9MV9rg7uij4nG39szptLZlkBA3lfT0r6M8D7mSBU/5aAYyKzxKMKVr3Z9AaRFhI/kYYPJxXbW6fujzzg9O3vXhVbRdj0qeqNKFiGTIPBwdo4NapTEYO7qSDxXG5XZbjYiJJYoB7ZB61NAPnC5ZMEbuKyqS1HGOptWwRuADuU9c5/StVMEKFX7o7dKwk76FxXKiwqoSDjODwTTRKMlV+YdSVB4HesXo7dTWMepejmwo4Ycn8KtiTaAwPy8Cs73aRoUpZGyzJgbT3FVZBvABBDA546j60+lhjMkbVyW4z8pwa2bG1WeRI3yCW+8en5VmovmuOO5714K8J6Ndq0V1ei1mUAp8uVb8un+fSux1Dw7o8UWJpbdl5C5/wDrVU5LQte6rHJy+ENIYHbBGSSf3ign8RXmGv8AhWW3uRFB88chwpLdOM/0/Sm9i9OY52Lw3Pb21x9oiYsGPQnI+lc9qcEkZRRHIr5AK9Bx7fhXLbUBhgmMeMFm3cMBVrSrK5lmcz8IuCqLjP8AnimlcZtSR7UKg7sjqV6fSuenEiPsUhlLHtQkKxKkSBGU/Mc5wT1p0bIW+YYH8OD3pPyNoFWaAmXeoweQSwqe2jZCAOhIyxFGwSWtjVt7YFx5e07yNygGtB7NVyoIyOen+fQ1jbQooCMD5FIYKTu45oVgDyDnJHTsKldgGMFYgqTkH5dv0qzkKoO37oOcmnsUC7TgOSPmPfr/AIVbCBVXYM89Bzk0CSu7AiMN4cMOPTpVdlKnBb5c8HH6VlUVma8iDcjEq/yqCBycfnTMFixKB14G5FHFLmdtDKx9STfaA6eWxVWc48wZxkd62dPskiQytcOSAFDMwJ98/rXL8K1N6dNpHa2jAQDcgIz8xB5rRkW3MYAHBX/I+tCdi+VvRoxzEhRlAO7PQjt71xOroRuJcbUJOVH8qyqB7No8+1C5lJJSQ7uQfpXD3l0s8zRjLbT90nv65qoS/ATi7lVGMziBl5X7uBx+dbdoiEhmJxvG5Qen1qlK4+V66Gub8RbgGH3QF3cYx3/lTo9SRWVJmU7zwXH51qptvQy5EiWfULTa7oobaMGLbkk+361zVy2nzgzFhvJ5t8kH86mVrk8ljkNQurRSEVcZOMHmuMuYxGryI52f88wfpWlOS5bktNLUy4mZnJDE7W5zXU6VDMzlmP7r+6w5HWtqfxaGc4O1zjPG0zwo8aMUbPTPvXjmkyWy6rKJSWmeVSGJ6Edv8/nXTKm1SfmcU5JTPuH4e3+62tot3z7F2nHWvo3TpFMaqXZn4wrV57l0LcXujVnmCxEZG7nOT71n5dWLGTKkdjwK53L3dCXGRbikTy1CMPN/iao5d5IbzWDdNoFR7rFaxRkgVVaTLlQw2sWI471dst0YbYwCswOcdazcrNoDUMzEFSMDPORWdNcqZDGg/eDpx09annswKcs5RB5a5yeuas2UzDOCevr0NWm2gatubsLS4IYbVOMc0RrIsi8koDzuHTjiruosRtCPMbo+dwwcKefpWU1vGMgArz9P5/St17wWLMIaQrgEhSQcDpitHaoAVgMvgdf880thvQgZQpPXbnGSM4qNVPmAFixPVQelMRoL/q9m3gkfMBUcjuiNHGoO8jLemKmz2Fqh0abQPmBOOSVqOd2YgjhQeRj0pXMZX5yvJIzIrHIIPy471UkjQKGc7m67mPenvEyk+Zld33BNx2Zx90E5P+cUySRxlOfu53L1FVaPMZ2SZWk2IsbhtzK5yoHNbtiBMiliEZlOMjGaakouzHuy4igbiT8xJ7cj/OKaHBJGOUPy7W4rVIUuXlLTSbNik/dPBxwM/wA6Jbhpn37M8EblHataaUlY5JtXLLIEjTYmO7NjrVW1uJYjIzSAsCQE28/StoqzQuWMY6lW4uXllB3Fm4+bjGfw+lWodXkh+UAOoHOW5GP8/Su6nJ2sc1WPMjQmv4ZoCqLtlQfKd2QajkvpmhRZG+dMg/PgkHnivpMDjpUEklseJXot6CWmrtEwV4corfvD69cfzrVsdclaR0ZCoOfJIPDfT36V93gM25qSurf16Hg4zByTdztdJ8RO0scanfgkeYD94/TrkV3MGpzXO0ElFRT5zMcE+gFfR0MTGeh4tWi4GlHfKHSKI7V3YMmc9f8A9ddlbXLfZwrMFYcsobO76f5716dNpxOOaaNBLmRnRCwAb+IgY/zxTvMQsEWPLAc7jn8f8+tdSXu3OPq0WmuPLAyuNuMJnJPv/KpixAI2vwOcDt6fXitE7ESsN3HYBgsSx7cZ9PwxUJEu1w3Ydk/+vQpb2RmOZWMQYbxg54bOcf5FN3YGQflYZYYzjHvVXa3Go2lYcock/LwDnhefxpxwmQoB3d2HSs+VlJNrQkjCnCyA5xywAGR0qXfGSuwqo5ADHPT0pW6dSH7pNHEqnOep5Abk4pVPDK2QCeNvaiUbErYlRtoUAMduT1qRNpwxYHnJO3j6UG/MnEXI5BI2knp1AFOjb5mRiq7l4yozRJWNWiO5k8rIHDYGOOhrn7i+jiDSSoSiu28h/Tr+PSkTG7R89+N/EsE0xZWVFgJCsz84zXxx+0F8atE0DwtqenXM8T/aLYxyknCnAzkH156/5JPdeRSXNofy/wDx68R2/iT4jy3mnSylDMyEBvmcAkgY/wD1/pX0v+zd8KbXWLuxkeAN50isFlXcRnkgAj0H6enFPl91natEewftbeCfD2haJGg0q2mm0+3SRHdcl3BJ6dP8CPbNfmd4Z8Q6h4d8Rm/hmuLW1IH+h/aWEa/QZ9M/5HGlO/I1bbUNj9CfhR45m1uCCS0y5t8STDOdoHr6j/GvqrT/AB3qPirUbO21CxEtnsEZSLG1UBwePz/Ec98cb0YdT6PsPhFFqX2Obw9Ne6P9pIw0aM6SE4ABXt6cdvwr5C+P3h3xV8M766v47mG9tIpIXuGkjKkE9tnocj6fQgg2A6zwH8dLLxp4Vshp+nwwXFvuS9tXYOTMOCQcZYccZHHQgEkHG8ReIvDdpEuq6xNa2l7EziaFlCSBOvHbs3X06cc1GyYDPBfxR8DeJo7vRBJAm+QIsl6o475IOD+OP6g+76Z8NtDtoYtei0WGf9yBFfwQ7/lyM/Nz2PYjt14zne0gLc/izw14UaOwuZLWK8vFXyN0wXy+vUZyeQRgA8g44BrzLXf2kdK0d2kOu29rb28hjM6sCW7HPI75rT3noMt6X+1z4fiuYL7UfEQhtQhDXohMrY7ABQTjOciuhv8A9r3wtJp893o+uJPDHKpjvZ0KSNjttbnv3HerpppNAeS65+3R4J1DS7zSdQu5zqKytIb9lV1mzxhsHcCMDrx6dwfzv8Y/Gi3vfE02tR3MkVv5zmNLfgNnGOnP+fbi07+gNn2z+zv+1/4ItoEstdMttcIwEstygZJOMZHIwR19PXuD9hXX7SvwouIkuIdSV4wB5q2cyKUA7ncx9f8A9XWiO5Ljdmonxr+Hd5pkuo2virSra2iUYW71OETMeeAgcnPHTHFeNeIP2q/CmjyPbabqsckzqfMnYh0P935cY6+uKeknZFJ2Os+GH7SHhnxDq6abqWuaYbu7IaIXM4iLKMkgZbgkZ46nB+lfSF94s8Da7qyz6PdS+Qj4liJQoRgDgg9cg+vXuRUyfLddQ7kuvJ4TXSJb6TVobQIrH5Zf4uwx1/z34z+O37SP7SXiLw2dT8Nt4r1HUdIhkc2EUd4CEjyRgDOORn6ZOKwvbQR59+zN+178NfCniKyn+Ifh66vIbu4RIr6QOpAUn5gpUg5zk4zjA6ZIr9Zptf0/XYZdd0Fbj+x7pGmtY/I2OYG5QFTkggHHU49aXNaSA8l8YfGS38EaZdGKK2XUpEIjN5IZNmc84/8Arc9OlflT8Vvjx4m8Q394qa3cpCJm/wBTIQrHPP8AXn/IpdWB9i/scaTeeIBZ/K9xLeyRlmmgydznAJ/75/T8v1gu9S8MeEbeO31FLV7Syj8sRsQCzdzx17n0+veb2eoO58TftB/Gn4PWks95pui6aNZtCCmqx4ilTrlWxkOCMHnuoPrn89PHX7ZXj5LH+ydC8V6rJZSQNGkM0+/avTaDjIXGflGBgdOtVBXl5AfIfiT4k+JfFskj6vcSytNy8jPn68Vw55yeSTwfmr0Ywt0AaV3EqCN2eRirG0LlTwwbuP1reOrAep5K7SRkZ9R706JQScMSFHORXRTWpMidZBwvGQTj2qzGu5cHI5O3nn8621Jk0WYiq4AIOOvPfPNXB8uABnafSlyolq0S3EynIyxKjkj0qwsnQDoT1x3rCzQmrFmKXA4J79KkV8MGJ4BHG7tRKLvYNmfrR/wSR8EeG/E/xp1jUdZuGa78PLYyabpxlw5eSVcv34wOPTbnsoP9xXhW0/szwxomnA4SCyXbHtPCnkY9yAPyr5+uvfY+VpGmzFGK4PyYOAO/fNKGDKpAbqfTn6Vwy+IUnZCff2nIA6c+tT26K5aNsZKEA546GpFu7H45ft/adcR654IuwgSJfHdsJIWX5mXphfQ89e2DX6ffCACH4d6HY2kEyW9hp8QdmwQB0yD24I+g20FyVjvz8ucqxVV+bnjFSbednpzjPJoOdq2xGx8ssrnG4DFPBwzKxGR6jNBCu9B6sFBXJ5bjA5qT7xGOmON3rQXKOmxZiXYVBIGT909RV+Dbv69G556UE2Or0xlQyk43LExhyOdwr86/2mtbW1DWH2ie2m1C9ECOCVwCGZgD2JCkf4YoBOzufDUOn6faXiecbaW4lXERiYeaxIIwe5ztxj29K6i20LSIo5oL/wC1287RhrdbWQhTuGRuGenI59Dx6FNpMlSTMO78H2t1gzGdTjGY2bDKfx+v515lrXwXTVrW8bToLeCG2bdM1yyqCoHONxGe3HPasmmRfmex8s+KPhNbaPcX082j6XefZyWs7uW3VkOAeSR3HBx0OK8fvPCN9e27TLds0c6fKkEe0qucc8cfdI9evoK2SSVilZrU5DTvh9MkzSzW0jhSBE8qnnHoK2LT4a3LPPIunOZS2DMIdpYex+lBpfTQktvh/PFLPHf264jPyvMpX5euSPWmvo3hmOTYs6W8qMA7+T26cYP0/Wgvmd/Iuf2po0Enkxnco4Vt+1Rx1roNDksNYvjBDclIIQplkBPH0oM7XWh2dhaX+jxzxW1wZrK6LAhUDAjPIOc+pFYlxZNOrNIogSNsp/Dk+360Db1IZNJ82BSiEqn91eM4611ml/DWTV2gijnVpplG+JYRjH9D/jTsF9DqLf8AZ6uxdQPEFt7sIFZNh2v3yQehxj7vUU3WfgLqWyUy6JYzRiUG4l8rcc+v5d/aqi7GdR2SN7Rv2f8AwklgLi58P2c9w0R8ya2LQyr7o4PB4/lXbeH/AAPb+FI2ms9f8RajErH7LYardiSOLtgKBzj0OetaQasZtb3N9vKvJDFO6xF/vyONqr78fpSS6RZeQBHdMnXNwGJUgYGSP8/pWqk9iJJHL395qOlMCA2pQRkDFoMt09e/p9eenSu2tXV00bWyXMCSoAWY7WX1B/P/AD1q46GDsdPpetajDpcumm4d7WVgfLdsgAdqVvJljCg7JUzySccnpit4ysc0uWa0Ip7iBIjFMse1lAaTGCB6k/5/nWe940ciGKHegwFUDitOe9yea0Lf10J7C1lu5ZJjujXzGaTjhvbFfOX7RGo6bpHhS4eaV45XmkWGNersBwBz7/h/O+dqIox99M/HXVb97y4uJ5Gd5mkLZk6nJ/wFcfOzuGYIEA4Lgce38v1rGe56dG7in0MuU4DJkZB5bH+fSseW5KsUUdMH5jWFuU9Om7MhTglslh1+U9D70kknmYZwvyZ3ADtUTXumxQkIcFFIJ/iwc4+tU5WxkEjBXjbwTWewGe7knjg57DJqNoyVBBI9ccUagRK/ybecq3yn/P0qMtggq3zDqN1DVgLNsxLnaC2BnrSyPsB6gOxO7pip5QIZJs7cEBU756/5xURYAcEE56A81nJdwIA53NhsbG+6xJp4ZzkK2G+lSroCdSyqpOCAe44NTLNs++OT046/5xRfQCvn52bPfoDSNKFzuJyR8qg80twKzSD5eGABPOaXcCvIOTn8faqdgIA6g4z8u75lzzUMgUqQMe7bqJaaAO+VQCo6DIIPWrCMWBLg8+opNPnsA1mY5z64yoqPa4ZeRnPXBx2oAbI6qpwfZiarSMNwwC209hT5WBIrbgc5GD9005WRSM89PwNHKAiuFBMhKEk/f44pqMd7KFdlz68j/wCtStoBoRsOxCgH15rRik3qEx36dzSAv27MjsZPmwB1XoM9612dnAjTIQ/eFKSTRUXYzJQFJ3gr2DKe/vUsFygC7gQVY96x6Gxr204GHGPl4PHT/wCvXW2k++NH3AZ4LYpNDSuzuNMbcsZZtrcY3d+K0/Lm3lsbPTArDc3VrFyJiMbu3OQf8/lXV6bPtKjG1hj5mP5YqZxbiOzlob886GIDpg8uTgVxOqQhkGScNnaV7H/JojO7sEoyaPO7qOS0uHMjEhW+9kgDrXE+Lrx5NPlMTfvgMDA4PtXXSMGrHzVrMe4xsynzVY4IGMVzTjklW5UHjHf/ADmu+mro5m7sjkaUKGVeQBkgVLDL5nyEbmHUY6ito6aCLTBAc4+bjv39qrFsbgp788d/SqSfQBYtpYjDZz1zxUmNuWwzAZ4UU47gRs6qxABAz196jV2UhWKkN045/wA8Va0QCq+5ipLdPu4qYqSBgEIpJbIzxV9RppahEd2CpO7Pp0p4CowDglcnG4+9U49GDEPGdoC/Nzlf6VpwNgplRx97j+VJkrexeXackFguByD0/wA81K0kb/Jggg4ye1K6sMdENoK5zlj2P071XeQLuXJwR2PTnrReyAgLquflwOgLHOTU28NngBuBjA4oAc5+7lsnOBxwAP60zceDzgNjp0oegGnEvyDOQQcjJ6VOuxECAj3IFY2bAeF2LkZPB+XNSKM4HXGS3P6UgELEn5s46fMcUjLnJyQ2BwR2otcB4GcncuPTv+NSowfJ75qXsBOHxtAX8KUso6hhj2rKK1ApyzJnAyNpz96owu6IknA55K1Klozoitil5rRuwJTgnHFQTylpB3KjB2nAFZTqcp0xjc9P+CPjU+FPGUS3M22GWdSHB6HOcfp/nFf0F/DrX7PxH4HstQilMsxiA3buQRz+H+fx/HvEPLlJxxHy/rX9D9c8P8aqdGVJm86KAS+OV/jXuOnNJFcRfKqr88eMFh/MV+Xv0P0zV7GiobgMxyQCc1WkVVXux3dqmUb9DaOxHncrYYlsYz/nvVfawyedueNo6VMVyjMm9lARHjfgtg8flWczFXRfmz3UVpGNzOb6CswDBW4yOu7rVSdnO0K2BnkY/WtopKFjKcrGLp8VhB4k09tTIi05Z1eeYsMBRyRz7D/9eK+hPjZeeCbz4feD7nwjIiXFpqUg1SGYBZfKZf3chXt83HsMZ9T9LhoN0k7aHi15L2yPmDTWmCy/aJC77uo6HPrXlnxKlE+nXJZXJCHqevuPpWKXvtG2I+C55D8ELswtrluFdFuFbZnnowP/ANb8a95AH+sA2SD+HNVVjysypOT0RJpFu+oeI9KS+nMFhBdrJcEcbsc4/Sv0R+Kc/wAPb/4J6Bp/hiYJfyeJEmmspbdRLCFgdHKuDllztwDyD79fSo05Sw7aOCvWUcTFeZ8n2UFxGohGQoAG9hk5pZFYllHylcFhkV8XjVzV2z62hrTVixAyplSpBzxluo9xW4HQRBWYdexxj0rz6msbHpRutGQpKrvgDLIfk2jrT5SSQVKhVIJ5xWN2bQ1G/d2hSxU5P9c1j3DbWcuQFbAzj09K59Fc0M5mwwXB45zioQSshBJI9AelGoCSNngMwOOwx/L6VT35J3DhRyT2odi4rdDTJyRt2j1I6GmJKoIK4L5zgHj8quG1zVK2hqRHaqkfdx97FatrMY5Y9hK5YY9q6qTXtUzfkUtD2nRraa6sSVGfLiy7Dt6Vw+s3M0E0kDsRsP8AdxkV+45bVawyXdI/b+Dbf2THyOYmk8zeSQuOpx/9b2rEm+YkbiPetpK0rH2NLVjFkT+Lbt3c5P8An0rRgA4yCF3cEnrWex2Q1RcZSMAZ2+nTFSRQPNnbGzFe6nj6GtFyu9glLoSSRBUA54+8pFeWeL7lERwGKDBBOPT/ACK9LLVfFeh5WZtxpHzB4qeNcttyrMTnOQDXz5r7KZpMcZ6egr6fETcYWPxTPIrVnmF6jBmGc8/eU0eHEdtbtMcbWGcDk814GLqc1JvyPhKtlM/VL4Z3APhu0THyxIpJyMk9Oa9KVw8J+YFc9VGK/mrPo2zKfqdFKTWwwFcjcD5akchgPxzVuBWU7shcN6e/WvEmrxsbx91mpv3AZ3E9BUEgIyRjHv0qacU2RUKZlVSVUqS38ROAKS5G20uG4+SBiA3c4/lW6ilNGPNe6Pxi/asRo9cjmKEZunI9D/nNfHSrl2YjA9Cc5Nf11wd/yIKCXY/lrjj3+Iqtu5l3BKkAKQMkNuPSq/y7w2ctjBFfUKXMj45roL6sQzY/iB4zTl5yDke/vXTHY5wbHC7T15yaftUquM7jnIB7etNKyAkWPGV3qM4yemPxq/bZwVz8ob0z3oAnbaMhTkf7RpjOU27fx3DoKFsBAY0chk6g4YH19qjj+V+Wx83zfTNVFcyYGhGxUrkMdxwPYAVb3jB5O7txSAdHkgrgsx4Xjk1GBztJ+bHOBQ3cBMJkDO4Kf73pTnZVCkKeWHQ9fpUvYBuGO1kYgZyVxzSs4O0EtnvlazeuwELsF25JAJwc9qT5mwMnGOgHUVADM7eN3zMOATjmrVjGXcoAWIPUHvUT0A7GzVkUo4ZWzwNtaDylySoAGAMgcDA9qxlsBIoJAOc7vahJUUkMx+Xrk8ViPoyTzE4CkNnPy7qZJICAWPGemaRtB+6ReapYqjZ3j06H/P8AKnMGAyCccDp3oGRKhVgQRwRgMvWrIVgN2MDpyKAJEYgncMYGME9qhaVyx3Z2AnDCgBDKCCFO5ccuD371GJWbJJB9gBQPYdHtRgzMDuP94irUMoGdzhsDovtQOL5WW87iv7wZz0B4qwhIxgjqATzxz3oNYu5djOcgdR7ZNXAqhcmQDaaTWhcXZlweUcnevQfdPOKuxTuuASeB8u5e3/6qxSNlcsROzMJQe/Bx1rR+0l9iyDlT98DAqZ6amkH0LUc6gFk3MF5JU1q2iAFCVc7z8vzd6xirSOtM6BQ5CgHKD25H+elP02Y/aY13MitKV9Cef/rfpUVI62OuKTR+hfwF0+BZ45PtDO6tujZT/D6Gv0d8DTs9oYUO452ruGNo4/wr5/GTip2Z9dlaapHpMFyLdG3uTg8vjtXS6Xd+UqYU9flcDGc15tRnvxTasdXbTpErPGHdt+SqtyK2mujPGN64U4Bf1/8Ar1k2i2uXUz7kIY1kVdo6cdTXNXD7ty5BHAyRnFU2hJXONu7PfK52OqF/vbcc1hPbOCwZTlehA/lUt2QWEh00yv5gc8DHC8Gr0VjcW8quELxNjAC/xetZW1sF+WRrNZy5VSjFey471E9q6BWdDwfSkXC1rFaSFiSAg+7/AHfSvK/GV2Yrdo93zO4HlgdeP/11lU0Omno7nxz46kn/ALQlUwStEigSheTuPTH+NdL8Ifh1eXmtLq97JM1odvlWrYGDz7+w7d/pScmoM7Kc+WSP0z8FWVpo9gkVrGkII5Xbwo/n616hBdyLGih38oEl9re1cr93Q7oya6HDeKNdjs0kPnZbHr3rwW+8Wu09zHvOIzjbu61EUk7GvK5K9jofDt81ywOflPQE8ivQra5Kp5TuOvykCqaUtDlkmmXlnn3AbTsXPLDlvpUsc4aQgFmxwflyAe/NW1JnnP4mWCzBsruzjjP+famXMZ+SaMZCZ+QDn/PFdUPckYVEzjtSjkLuJkcK/wDEw/lXmWvXkUJkgRGQDOZCf0/z610U7cx5tandts8C8a2cOpBmILLyr7Ry1fJviLw08N/Okds42/dk28N7V9BhOa9kfP42NkeK694fjeViYZI2R/nbGAw/x9/8K4TWtMaRy4g2QjiKNRxj0FepZtXPBulLVHl+q2n2V2DJw54ULhhXC6tZA7XA6g8HjmnytIUfe0ORazxKflKgnGD2+la1nAkJVRtcIcsFo6C5t0bkBVeFYd/4ua11kxsLHqMgAYxWctGzohF7Gja3Ko/zk4cDBDY/z0qaS+hHKkNgncm4dKxmuX1KMyba6lgcZbqelVVjLEBh3/iHai6vYOXr0HSwFCFx83ptrC1GSK0+XzE34zgtzmk5csriknFXR5ZqGtQyu8cUiuVc/wAfvWN5shcD7sWAZDnPH8x2roj8JyTko6XsXFVZSFDDBI+ZW757e9XVXy3RWbksMbeCatRe4JJPQuSIWG0KQWGAuOSapyPkjLLmM9xzWiWhpb3fQqGRuc5QH170+JSoZ+W2kngdPYmqdzCpantua0LZCqobO7uetLcyYO0kge64qWvdHTV3dGZPOilRjcSOi1HG+4jADe2etZpSZu7XUS2jY256+hGK0IpcMAUJOBt9v84olFqOooTs/IvwuwY7E3buuFzjmtq3l3AYVgPpnpXDU1PRoztZG3asccqR6e9el6IxcIEfZtHr7V85j4vlfzPfwTV7Hp9sxaONdvzIecjt/kVpRkcKevQ7V6/hXw+N5FUPsMNzRiTBCpJzwAMFhx+VTK3m7k+5lRt56ivOkrLXqenTjK5YDEqVY52dCoxk0/f90ncuGx8y8VyyNlFpkvGR14A+6KlYlSo+fjH4VeyJWjGMQSqkkgHPTFU5dgJYkjb15waqKUpWY+WSKhUKd0hxH69M/jUOQvII+98pBroabkNxsXYmyo4PJ9KilHzNgfNgY+XjP+c0ONnqSlcozEREdeTzuPP4VnMw5+U49c80e9fQaRGzYyAOxzzUDphS2Rz93dxnHoa32iYz+IZvAIVj/ENwFc74lkA0+4wQDt/IYr0cNZ1EkebiFaB8I+LhJJqkxLgqJTsX2rlYth+6wHzHKgD/AD/+qvtsHCSpWPi8W487udRpKYkIxuDYGdvAr6Y8C2yRwW5C9UBLMeR7Cs8XE56dnoe7WTbfLVATx1A/XFdbB/qw25Tkdhg8V85iGj0Y/CacSyO6bVOEPWtry3wMj5VwSQv+fSuKfKaQSZSP7p/mP3m6ZxV6IFsbTt4IJA6VhN2VjaySNaNdmGZ1VV5UgY5q4rMqqwAxnP1rELNplpGLIc56joeKjBQMxAbAIBOazkzaOsSzFLjaAS3Jzg54qyjYRwRJxk8cVG25ViuWG44I2YG1s4+tRMdoJBJBbC4PWlsBbhQgKTgt/u9KtRlomPJQ7c8nH+etNqw4ux01j4hnsoGETZbBG7cR7ZqwviHUXSMTTyT7HJ4cjj/Jo2WpVlex1Vn4pMkITzgQh5UHn6Vf/wCEgs54B5qozIxPK8gU02lYtKzs3sXBrWkLAf3UU/mqQMjByP6/5+vGagtpfSORFtbgLzwPespWjdl6WMq7tFtxG2wk5HUdT/nFRW2n3E7O8ZYHOSqgZGaVrMQ640a9IVkB3b/7uP51jzaJdI4Ljae2RUuLTsBk3KvBKilTzwrDpnvTW3RxggdW+bJ/Wk/diaRbWyJWQiJdpO7+FmHemxPudUB647ZqKjTKTb3NRVdDlQcgj+HnPt+VHmytnajbl++2elY7FWsOZkPzL1HT2NVycz8A7ePvdzVR97YLNkqRnhhnPqB0p6lScYw3TbjP+e9ZtWsVyvoWl+bauB7ZXmpl2r90Fj3OKrZ2Y4rllYuRsAGK/dzySmcH/I/Ss9jubAHIbofSoqGhAVVnCgDJ9fT/ADmtKOKPaG2ggMc4NZJWRKgudH1ZBawvsZgRMzY+Y5zjua2rW1iCzR7gpAHKngH/ACKzjHRnc42LsW2KFoo96NyXLHd34qVmclNpbqAVz0pqJD3KshdUXLeWMk/dz9K5bVI1kikRgV5xwM/55onDaw0eXarB5PmbRvbd056151eSTrJvAIbPQLwaz2NeRWuTWM7RF5LiM4x1NWf7QOwCMFMv0B5oTWpPs9SOK8aRyHGCvUuc1VnvMyAMSV7HPejSyaG4pLQtRTF0IJZm6HaeOKrahHtTzEfAY4wpxzQ9fUxtc4a+kLSGOKQbk/vDqfeqZjDQiKXLY6kcf571rBJK5jsyGO1zMMFlU42gHr6122mWjumADnaTx2/z/WtotKaMqlmzyr4iSSwWxZ1Y4z8wXsK8B0xg2qlkl3kkH8fxrqtamcktGfdHw7nRrG0xjgLkKP1r6X065EqI0ZMjIoyzHBFeTWjyz1NJJ2sahz1Y/MOuV/z7VXYyEOxcqp9ugrneg+SJcgjLMrIAqAc5PGKklYDLIWbaeOO9TOaashckSvJcCOMtISRjnJ/zzTLSU+a2DmFACMY6fWsdmKzXQ0vOVyzKxwM5C9ayrl4jMHVsS+m7Pah6RuTy7EaEyOwVtwAHykd/arUM+HAzkcD5V703JIcopI6i3O9FwwO3kseMCpI5ow7AHcQMYz3q+axmXkkU53MdshOQV4okVP4mVWGecdRVw1ugK9tNw4IKBX4HQmtMkMi4Dc/e/wDrU2rMzlF3IT/vAjBBXFLHJHvY4wwznIxkUClG3QvIyBAoJGW4JbgcVWJMOVXlm4yR79qbuQSw7CGyrZ5xzUU0h2lSMqDk8Ypt3Az5Z02Lg/Lu4IFJcOPJG5QV4DGknYwdm3YoSorbWjkBCjBAb8qSFGLEFwXJ+4w7f41pCWpDcl8JlX5+ZAjEM33hgc49u1dVp7I8CFyUK9DnpVXvKxKjaxr4j2jGWPcDtVORdu0Rr8mRggde9Ne6OSSQ4hVjViMBjwrHioo5nLheAueOetdEJIi1zWM5XAdvlf8AhxTBHH5TkJu3seSelHMoyQovuZckQIXAbLHA47VQuEdUZxIWO77uf0oduaxjJe8yhbTeUxJdwwwSuOo9R61Z+0yb9sRMjHBkUn7o9Aa055OKsZyjZXJGl3RHMpBxg4HzfSk+2TGKJN54Y+VtXB4ruoYqrSn7rOWdOEtLGzpuozxOHR25f+NerAV6lo2ty4HmMXfjzSB0GPp619pkmd1o1OWT/r7jw8fgacovTY7eyu4nYE4ChuHxgY/Oung1AjCFW25wG/hH+Rk8V+rZfiPbUrpnxGKoxhJotx35Z2dHKSJj5Rzu+gNbCakkUIMY3cfMMZyf85r1Yysec4tEVvqRuWOWXch+ZmHFdFFcbl4I3j+Hb+Vbp3MaiJlbGQH+bJ7d6fs3HBxv474/z9KDlaswC/KOG3Do27insiLjlZAi5KKMEdP8KpqxUU3qNjJUhc4VhjIHT2470i4aTzGB+Xgc46cfjQlcVpPYsgOMgjAY42t94D1/GogvzBm4XOOOOPwpdwndMsq21QF3EFuvXBqXaeACdx6ZXGaRtsPiXCg7s/MfmU45z0qUt1GNoyBg/wBKLBa8hY0dWLE/KDwc45qaSRVyzbj8xAUN1IFDQ/ZXepz13colwM7yEIzjpXD+IdXt9L02ZribarbzEyjlmPTHtzTasVe7sfnB8bvGGsxJdSafNICwYFifrjpX4cftA+M/HOo3d1aHVbvUYAGVhIeR1yQe3+OfwzUrTLpqysfnfPaSHU5rieR3ljlBZnfncPX/AD/9b9gf+CeE1xd6+s+p2Us1pBcBLKOS33b/AJMZwB/e/wA9RWl1sdS0Wh3X7bOhiXw3q99fItvNLO7CTP3ThtwH5j8vxr8MpJ3MIaYNuJOSwrTDuy1Dc7Twf481/wAIzefpV7cwKww0SSkArjBB9Rgn/PT9Uv2YfGUniuK1/tBIIvtEql5JFye3cDOOayWtwP2G8DXNvpUWlTKsUpslLQ/3AR0BHfr0/SviD9tySa+0fU7ma3R57izYbrZNq/dJH49B/jWDVmrgfkZ+zz8QbbQvEC6VqV40FjLqhMvnsR5bAgDI5yPl+o5+g/WPX/gT4I8feGbHXLjxppX2uV1aW00+4MnBH3ZAPmB5x069xwTopOFktwPnnx/+zT4T0XQL688O3Ql1eyXzLOTewO/3OcnoOM59CDgn510H9pj4ieCNX0/wl4iYWthZusWyQswbrjHOD9f5c4tR+yB+qGh6X8M/jr4BtL/UNE024vFRktJvs5ZklAz69DheOvfk/e/N/wDaH/ZliiivJvCsd9byRTcQ/aZHiOPQFjxz2/TAImlH3rdQPz01XwV8RPDUMhmXUhChP2iCxWSVyPUKB7dufpxjk2vtatkJvrTX9NWTcfI1G1miZlHfJGMc/wA63io86iwGecXUGJjtA4XOSKZJGG2q+RgcnFVCKsBVEcrBlEpVQf3fPQjv+lW1uNZVEj/ta9kWN8rEZCFxzweef/rGkopPYDUtZvFLTrDoA1u7vJnHmRabvk692A4/PPt7dTdfDH4qXTxS6ha3zGYAxtcJIGRTzyCB7dMfl0nl9/lSA9i+DvwX8RaZ400jxD4slvr6wsN8WnxrAyxw+YRuZ3zllx0UnAODjgY/Y3TtH0rw5o8N6jpbJc2yPOsI2AqFAz6ZHA9eB7VzyinLUD89v2kfjDqPh+eU6NrN9Ja20cgltork/MeecZ9vpXB/sy/AWH4weLIPHXxVRdX07KyWmjSyM0SKR8ruBjPbAx7nPABy33A/anTfhB+z9pVnBENG0mS9SJfIuJ/D8CIvAOFbBf689SeT3t+OfEPgLwR4QW30hbVb5UcRGMAKsYyBlO3Tp/klunmB+Cvx/wDi9P4g8U6tZWszKsTkSTK/Azk4618tWV7A2oRtcOZbaOUNIMZHXuKIx6gfpR8Fv21PBHws8Nf2TbeHxBrdjbCOxuFsg0E+OhkOQVYdPQgc9wfNfib+2j4z8XzXrLcxQvdFjtt4SgjyeOp5OCeaORxZMvhPi/X/ABTrniZpH1TUrq6eRyX3SEA/lXPFPLCoDhOykf59K9GnBq1ythETfjqF9h1qwVwCM+vQ10U0kgFVAm0q4bByPr70nXOeufTvW/TRDJInEZKkff4GR1NXIkHB77ufQfWrjoiWJ69TtOTgfpVmJDkAlgMAhs4wadrCXY0Iv3e1dzMWzjDVNuwBleM9fWgzdk7EivgDg7cngjoatRkHjDHjGKLj5LRLUe3A5x756fUUGRQAc8knIPp/kVjHRk21sfev/BN34lf8IL+0xozyTNBbavYxrcsXxgW5Lgn2wGH1Nf6BHhTU4/EPhTw1rUDefFNpkX+lK2fMAULk4PrkfUGvAxa/eNjWiNl1GQwHIxuwar/dJBzj/ZOCK5CQDbdxH3M9xVvT9jXMAlBw0g4BxXOO+lj8fv8AgoxDAJ9IupDIk2keKIZbTYdw81ZQqgjuDvI//VX6LfAi7uLv4caaXG03EUa3UZXIxtyBzz/n3oKesT1dv4h8wX+E4796kThR0K98daCNgXjoeCeeaOpK5Ocjv19qAauI4zlACMH1zToipAXneDzntQTyIuBQOc7x6AcmtG2KnqDzwPmwSaCJaSOitV3ugyTlwA3TnFfEP7Ufhq11K31ZSI/tcLGeJmflSFOxh6EZNF+UlXWqPy6tL2/1PVZLXU4VAs0VZ5AB8zhjzkdDx1AH+HaSapcQFLhpHEMCgbGG7JA657en0+tK1xSXQni8UkFLgyM6qPlhONufUj8+P/r1LLqqaq6xZHz5GUG1VH0/z+NErOwRXKcjqWg2SRvPfz20tspJAV85X+XT/Pavnbxt4o0DQNWSHSGjltLxT56TMAykdhnIPf6dOe9Dejsecah4v0W0gUxCF7s4KJKw2j3+v+FcZdfFKKJhGsu2WHnEa9z6n8f1pCloef8AiDxpdXQe6huX/fZyFfHXt+przuS9nuZvPMy56FXXJP1oHo9TLu1v8p5MrIjEZQJ8v1/z/wDq9X+G1pcGO98yRU3Be+NvXrz/APqoKj8SR77pcIghBuIZ2RyMCMcsOnFVLu2mcgi3miVyTGsq84xnkf0oMpP3iiZZrKeJIYJJ3xkqF/nXsvgrxFaw31tMsbQXMe0TeaRsXP17cf5xQVqz6+s/EXgmKwmOo6xawamVBWWS4jaMcfKMA9cnk9898c8BqfxJ0/TLqC1RoJHvZCqTiQEHnI789P8AIzQU1aRnXPjC2DtaIIlE4/1igEZHJzXnGsa4GnKQSKrbuVU9P/11UdGZVG76GSss8pIR8THk8ZJB/rWtour2iJc2V6JBsQ43EkEE9/z/AM9K3IVrl+3k8P2lqptIJGeSQ5H2gD/x36Dv7VC0dvKjMYzvZj82MEfj+FVFpGdSDRnxQTQSspdPLyeic47VdhBb95C4f5ipKtxkf/X/AFrVMxadivLbP9lubje/7ktncc8Z6j/OKt3NjLZ2ukX8w/d3RVsMf4MdatStoyJRdjM8ReKbfTrV2ULAEj5cHH1PB+lflp+0R8Tr/U9RewheN7f7Q4813JKLnkAds8/l+I0clymlKDcz4v1HdPc7ydhkxtAHHTrWRcxyCMqCpYngqNopVJcsD1qcbM5y43Ro0mN3JCkHoR61iyy7cPwh9x6VkzpgrCqzKCzsVGM4PX/PNVt+3cxAG842k0hsq7iPMJ4xwefeqUsj8lieh+Xpis3FIRnSZBOASMdRUZyVAwQfXNTsArbY1xk+/PFG5B0JJcADikA+NvKBI35B7nP+elQyTgBCSMmQ4B45oAYWBYDBOORz364NI8h5wfmyOo70uoCxuvzEg4UdM96j8zaSV/UUACne44bGTuweKlklwwGc4GCVoAaHzgEg7egK1CxCnBfo3GRT0AryP1XspHQ0eb8vIKscbeeaVrAVmnC5HRSQCT0pnnBSAw64HynnFAD0kDHYCemFyOamVz8wyeuPypLS4EjHqNwIHYjmmM+wbt2MHsKXLECEv5qnKt165o3BlK4K4B5Jz0rOVPsA37nykk/N/CKQMGZs5Ix8pA4oScXqA0MyFtwJGfTgCrEBUZJIwRk4GPxzTSb2A0oyu7nABwOtT5KEkbgm0ZQnn/PSoA0I5HXaWGcjhR1H+f6GtKOTCDcPm6A45oApXJA5BA+XHzVV8zGOcYwcgUGkZF+2m8vALnnOcD7v1/KuotLoqByQQPlGePqazkrdDQ9E0G6MkZAO5kwVHFdpG6SD+JSMbmPt6f59K55KzNU3ZC+WfmZTngYGe/8Ak1q6WZDIG7ZG4fSpd1saR3Ozji8tfmZW3n5V7g/5Nc/eCJVucndgE9en+FRFcstAfwux5dr0zCEusZwSVK+nvXi/iTVVW0eJWGSxzgc+lddPQ5KjtoeFazqBlcInTkNgdK53y95IZsZAycY49RXfGPQxJlIXYjYbn5s+hp29S+0Btw6gelbIB5ZjgYK4PLZ4qMgqxXHRc7WOc1VgEZcsjDIYHPNSk7l2hmHT7pwRQtGBCR8vQbix+8Ooo55UD5j93Lf59P51uo82iAnjQKu7BGeevPFSqvHX5R+tLltECD7zDAYc5z6imY9cjDHbkc/5607K4CeZsyuWBA/iHvWpBJhcggZwDn/PtRzX0HZGqDuC4wCfbrQIwWJBb0xmlIWw1mKkhSW47N1+lHmOTuIBO0cFapysBDuPABAHuKepAJ5ZeRuYH+Qo3Ae07Fm5X6FR0FNznkkMAR2xSAtwEgjDgYI5I5q4jsMqB+JFS4gWUO/C87cdVNSgkcAgc+nNZJgAJOcg8HAb3qF1IdSrHAbpnikBNvGQgznHQdqkQYx9Rn5etAEgY5wDkHsV/lSMy8ZB/wCAnms4xvOwFBmCl/mwQBgNzio2+YNlSq54cdKU1yvUCiSySsM5GBuIHakcDA56HrjOKlK447lLL2dzHdRShJFYHKjH+e1fsv8AsdfFWG+0YaJPOZ28hF+ZujDH+NfGca5fHG5RL+7r/Wp+g8C5hPB5oorZ/wBdj75niR4FkRt6k5+UdKZHEoKuygv6Gv52heMWf0HUVrWLK/IwUsXyf4TwKpvOWLDHGcA4rRIyIQ4DNtycYyoHekBYA7zkt9wYxRYDHvmTcAATt7gckfSqpBBWQruZuFwK2imkiXFXKUjnIUtk5+//AJ+lNkGBnaVKfdDVvDVHPLQ5tb6ygu5J7xGltlxvTaOSp9+hrf8AE3iTSPEcGmGxgSzFnp/kzrCxCuwbIOD3A47fj1r6Ohb6qeJiI3rnExzKsy8NnPAXjP8AkV5/8S7V5NJuZwyxgQkIc+1cUJPna9fzOma/d6nhfwOaUW+rmVkeRy/2YtjqG6fl/ntXtvmTqI22li7fNEDyPxroqRtJI5oyaNjSJYINTs7i+8z7LBdB5hu+8B2r6Z1Xxt4T8ReGtJ0jSbMWd9plxIZLhZiQ8bdAR2IP5/hz6tB8tBtnBXi5Vl5M5JEFuG3PlTgscdP85okiEqebGSpU9PWvhcY7VWfY4VLkVyG33A5XJY9FrSZt6K5P3W6kVw1bKB6EI2HW8ij+E7iflwwHNXFbd97HBPTgD61zyVtDWOkiN1I3HIUA8nH0rFunJB2nkDGNvTFc1jYz5HXAxySfm54rOklRcHqxOAewx3/Sq9BorxyszYwSVH8IoWUHfgHhTk7elT3GrJjUIPzAkgH19Km4Hy4ONvzDOMU3a9jWMrIsRyA5QA9OM+//AOqp7dnaaCIYOJBhgO/erirVEjRt8nofWvgW3j/sFwFkL8LM8gwoYHP5Vg+KPDEGo754hsmGT8o5Y/5xX73gv91j6fofunAaUsnR4LrGn3umPILhDGByr84rmTfQztsjfcc449fb8jWsm2z7uEHuyaOFpE+UMEyd53dBWrbF4gA5+RzgtntUHRBXkaaXNsm0tyeSQT1H0pReMWPkoB25UHj1/SjW1jbYhuC20AHO4n868w8VQhYZ3b7/AD1Oa9nJLvFa9j5/O1bDN/1sfN3iZcwuwZcA9MV836uwEk6sd23qTX2FZWhY/CM+d1c8+vv3hYgAnHyKAQeKoaNJ5Os2zkHAcA4GPrXz+MTlTl6HwtV2mfp38IriR9EhXBZGVckHGO9ewzMAY1UcZBcDrt/yK/lniRcub1E+510tERPF9wkOo9W7Vp23y46n6DBFeN5HXBJGhjap653ctUEhYc54JqU7M1dio5xja38R7d/f8qjk5t7gOM/umG7JxTi0pINkfj9+1rag32TxKZyIzjjn/Jr4bDMjMGBwGAJHbHFf2ZwO/wDjHcO32/U/krxAXLxNVRUlkUP8gOBjknvVdcLkAn72eD3r6mMmkfFEhZnyuMYPpTc9SM/LjoOKqwCqVXJOf/1UqoTg447HPWjYCzEmDnoucfMOKuhSXDA/MCPlzU9QLC4GNx5HbH8qhlQhSGyMk5G7BA60bvQCuEbHIZf7uW4zSn74XOGyAdw71pBJyAuR9lcnhjg/pVtec5IXkdRUpXdgExtIwSMe3ekZsKcK3/AcGhprcCvtY45Yq2BjPT3qV+hXBzjj5envSfYBN3KAtlei8d/8ipAB0zjt75qJgQMuSSwfPbaaUMV4VSTyemaz6AMlkLlFAGD/ABBePet+zjCRA8B/YYz+VZz2A3IpCQrEEFOmevHFWg27+A/e9qyGO37c4YEYzgComlcuFUhNvLbhziokrNoqF7kUUobIY8ZIyx/T/wDVVzeTlCCPVgOAO3HXNZmo5TlWBHQdVXB/P1pmC2RsO5W+7jnFAFlcKjbmKnHAx0NNDqeobA6AL/n3pAMWQPkHIbiod25io3bcDv74/pQMZ5wXClScN2GOaRzkggqq7unf3oAeEwQdxHT7x71bg2Dk7g6jIwf8+9Ai8pZlZMEgHriplZQ6/wAIyMjFBeqehcg46nqcDnGRVjHUk+nFBqXIJDGdz7SCOu2p0k3YCD5iSD81RNGkWjWgyCqKdz5HAA4rQjjLqqllX5jg7aUos3p7mpDAoAUsWHO8g9a6WKODy1iYEjYPutgj6Gszpjqy2tpcSy+XBMsEMkYGZMs2e3T3xXXeDvBVxd3ELzz/AGsGUk7wOOh5H1FS0oo3vZH6HfBnw6ukrZNHuKykKu727GvurwtFi3UquzLArgew4r5fHRfOz7rJUnQR6REBKFBj/dAdc1oQv5LDaC23HbOK8xx2PejG7N+zuQHBfO3H3iOh9K347qSRSEDsOeSeMU4vlZpypENxPK0YQPlM9h05qtt4DLhW6fMuQaxkroVROS03KU9i5Qb3Viclgo49qoRab5gKSx/dbDOPTtUcsrgoqxZ/siPBMacL/dBFalppQXZk4Ax1BP50mmtWVyl5bFQ5fOOcDjgf55qjead8uZCCSSWbGAf/AK9LVaDMC804qu+MFHC8Dbjj3rw/x9pU16Q8cTJIGwrIeN3qaiouVm1NXieTaR8Nr7Urua91IM6Ag5c/Lke3rXv3hHwpBp8pEUESxoQESMd+2KyUot2Oik7vQ940qBIYV2qyH/aPWtK/1OCzgm5ZEHTJzWcovodkI3Z81eOvE0l1O0Vs7bomOxM9iev6V5/p9vLqN15olb7/AM/FTUi1sbxij2rRraK2RNhLSAArz19a62GfcitjDk+tKSVrHPN62NDc9wmyNjvzgeorRsv3CmFz++3VOhzOSepo+am9VZ8Nnvx1NMaTAYMTyOADg1cZNM5zmdV3zEEscqoHJJNcHqWkeexlCggkh8rmumm3exw1VeJ534i0mGKIsqrKi5DkLz/nrXhHiPRXl3RWi7QcY3p+mTXoUpNSVzxK8NNTwrxD4W89Zd0H3W5kVep7V5RqnhJ8tPJCwaIEY6jHoB9a9yjU5zwq9KzdzyPxHogJd/I8owxkH5c/T/8AXXjmq2O1mX7zZyvHPsK646anFFI5Oaz3nBUHB/hGKbHa+W44x03ccYrV7XFOHvaP+tSyqhCHDE8/pV4OrAEMc9+O30rObZorbWGO7rnAJGeu2q5Lbi55OPSpVrIbT5TUgUui7iPvHPHT8qkkaCAjzCcquSSegHNJ72Dlbi0cRrnjKwsopBbETSq2NuB0x1614lqHiW/1O8eDbL8ynaxAH51pTs9bbGUnJaFCztJfNZ9rFicOM5x6/hXRwxKMAgqc9z1rXoc8v4ivt/w5rRQ5B3ruUdCqgGrBUq5XO7aB0ODTVy5akMkmSACQBjHHA+tZcjBcDkkkn5vWtfiuZzUVLVEGRvLFiBjIOeKvRNlcqCw55U9aNiUkpaGn96NXXgoecHoffFUXdvmVicDGP8KpPcJU5KViuTnOW5GPyoQ8/MQuc9qwkrEws1dE4wTwCMHnIzV+DgkBe+FwO/pSWuh1wknKyNSPauSSwbj8farVtKEJT5j8x+UHr/nFY1NInVTumdFZzj0zjJFem+Hgqujs3LdOevFfM5nH3H8z6LLHy1vQ9cs282I4VlVQFOT1+lXN25GC7lY8cjv3/ka+CxcrVG0fd0FaCuXghRATncB37n0qVZI1A3LgdCQK82UvdOyGw2PYC5VX2sM8tx+FWAyuwJyFyMnOKy0SZcV7w9TtBBByPelZt2eM470fDYEN6KcA8d/SqUqheCeG4JYnj/OKqn8QingklSQ0anqp/wA+lQ5ww5HXpmuiCSV0OPxWLsfzZAb7jfr6U/sQT+Q6VEtwitTPkVVxuIyzHhqpP977pUc84xVwfQCs+c4GWGedpqB33YXPrziuikrCqR90iHLEgfKFGQwzXMeJj5enXDllOFIAA7Yrvwkv36R5+K/hs+EfFE+/UbnaFx5pwcVhBFCDggknjOK++wj/AHXofm+LleZvaPkTDHI9cV9O+AYkeCEuSW6gL2PoK48ZszShLkZ7rabY1bCHleu7piugt8jPzdcFcda+arXtY9uPwnUWysNqkncBkccV0AwYlGVDZIINcctJehet0ZlxF+9DZGF5FW7NB935sHHI9c1hMVrHRwW5dT/spk5qVvugY/Dqc1jJaDjuSxI0OWwT8vI+lRcR5wpLFM5FZdDYZG4VgSPlPcnHNXVkdlxgbSOgHJo0AqeZjKjGMnBIxz6UK+MblbK5I+bpSs72HZ2LCndsJJC5PJpZsKVA+4f4u5+lFknqVFbE0GZjhEbIPI9q0FDDEXUnqQOKTNYXsX4Q0B3M3HHOP8+9SNcs5K7GXB+/j+n+etHQfQQ3nloiHcx3456gVJHfbm2RhmGRlsVMpNO1hWuacF4kgVJFMi54Y/0rsdNW3jCOq48zqWGeKzkB0qW8RBYrvGM7QKyri1gnKiV0j3vhFx0oSvFhdPYyrrwnBdPIItjyR9AzAED6GuCvdElt5HidN2CRuU/pSvfQpW2MKexneVo2Uqq9ya1tF0aa4kIMb7VIxgZpWuwjpI9JtfCqzbEMJRWOGJXp/nFV73wU1ozFBK0bfdyuS3tisWrSaRrzHLp4cu3kkUQsrZwNxx+VOj8PSxuPNjZcH5iRwe1S4spWHvo6RxuxmVOpOR0rmpE2TEgnZkY7EGm1daBu7FqHDKQvBzxuH+fSrPzcAkDAxyOR+NYyjZmyFZdpwQcDG7J6iq3Vj0XgcNUtFN3FjXawyCT06VpxtEoI3EZADbjwKaWoj6l8ooRKZ2by87FBxn6f57VrLOybCBvVgMEHp60SXK7HdPRFuKQSBTtcHceCSRUkTIm5Axdl6881Sjd7GVhki7txZwFx8oxnmua1NQmcr8gzuOelVUgooa916nm2q7FD5I27e6jNecXcLxsXBzCT9481xyVmb62Mz7QpkJR32qP4R1onj+Xz4WfcSTtzgCi26HZog5njJ3bGVBggcE1QM/lr8wG7sc9aXSxOxbtr9EBEZVTuxyCSadeaqr2/lJ/e+ZhxzSsc5yFxKGdWUjIIOdvShXDryfmQ88f0q07R0MZbkkf7xkXeFIbkY5NdjBdxpbKjFkZRxJmtaTbnqRKCkjwz4izzvugFw2wK2Divn/QbK9uddh8uZY41k5yvLe3+f/1ehdKBxSUoydz76+HsX2e1WN4vncK3mE+1fQmnP8kSqMNjpjnNePVf5s3StZHQL5sqhgxCrweO3rSYO0lQSM5PBrGfw6DasaEFwqqTgZUDKZqJ5TuBAHzE8A1zbq5Jj3MajeGLgN935ulOs5WQFVAbn5eMnPuKbVhl2cyMg8vcp/iVOfz/AFqo+NyPtO9Rjg9am6YhMr87bmyhACr3qaJvMMYVyso5KkdPSq5WgaOqtpMwAMwZz94qKi/1LOULEEgbAf60WsjCxqi4O1dq598VNIpnQZbDbRhmJOPUU6d76CEgjK7Vb8BV7zcOq8AIcDjj6VunqFiFpCzlOC39KUK67gx+fP5Ck1YznoX418tVXnOO5zSEmPfkZfg/N2FHQhbhEWD5UfKxznPtTL6IyKQrEc/Nx1+tAt0Yk6Okylv9WenHHvTjIWBUNtH3VBPQimtxShFmewaIfOG5z0HI+tSkyO6KpMQ2jbu64o1W5GyaKl7EhYMG5z+8yvet+wcKqDPByFHrTT5WZR0VjXjYkMoU8r19KqPMyFVc9ThePT/9VbMpxKk/zR/NkJI2FfPf8PSpLKPEygneqYKNj1p2tuYuJuTjCRgDeW9G461Rhu1Mph8xQVJ3/Sk1bUXrsXLkI0Dsow0eORzurGcJImMgYI3pjFbQXKrkSV9DEuHWLcoZUyPvbckfnSWbs0xLNuZU252gE+1UZv3WaEkbsoYEKydiM/56Vgyh42kZ1IAHyjsKLq9znlGTdyWO+dFTB8ts5PJx9SK67StYdSziQL0B464rppTakmKtTumdtZeIUaJYjLI75ICbenPof8813GmayjLHC8i7GbkEEYB55/Ov07hzOKdOCg3sv66HyOa5ZKrHRa/15nV/a0g+aS4hfJ/d7V5B7g1yus+IxA8iW10qSE5DqpwD6Ed+1folDGU6uqZ8nUoSp2TR1Xhy+lksxcyIS7EkqRjcOmcV30GrRoillVXkGAVPQ4wfavSjK5wVafLY17S4EjhiGCEgksOtXYpkkdo43R3DHBC5A966E07HK4p6di2VCgh2OMnayrg1CmWdlCuFRhtbufWrBRjZonjCKcSnYmflYn/Cn58oAqBsycbhTS7hblFc4QLgn5vmJ6H2ApjxFsFSQB97b1Of/r4qbX0HypstquBtfflMdB2o8h5HHzHG75Rt6GmrMNxVQqwGeW6bR0x3q2kRZBuByx4P+fanG+w1eOxPFHtD8HduPOOB9BWbeXEcMLO7jy/mJkY42kdff8qTiuVdxy0Z5TquvJPLsgcKu7BOCCP8Pp1ryjxbqz3cUlvLG0jKCE56c9gfx96TdkVGJ8R/F23e7haBY28zBEvltjA9a+BfG3wGGvW018kgtrl5CuBHw/uff/PpXPpsdUY2PiHUv2TdZTx1Ndm5UaPff6y32btrjAyMdeO3X3PGP1L+Aunaf8MdHsby30u3h0/SLMI91Lb7AEVcMWx7dsH05zg3zK2pR8zftQ/EfTvHnh/XYhbyw2OtiSLSy9swYOHyr4PIIx9QM571+ex+EEUthdTLBy1qAHJwBgYyMd+nbt9Kqn70G+wHzZqttLpeoz2EoObWcoePTpz/AJ/w/ST9je+Np5bTgM0UgaNCCvygD/8AVirtfUD9bvBnj2HVI0sp0MNwmdoQ/KV+nr9P8a5X4v6Hpvivw/PFczlIiGWWOQ9VOcEH1/z6ZxnZuwH4CfFrwtH4A8e6oumma4tXvC8G1sbTnr15BI9sEfl9s/s4fFPTlNtZanqUts2p2R3WzNkNOFwOemenvgdDjFOOvyBo+v5nu9ShSJkcqVDNx/Ae5H0r4n/aO+HGj3emNrW0WmoadM7pKmAG4zz/AJ+mCM01Ju67jiroi/ZA/aB1LT7UeF7x0iRJAklvcyiPzFB4Iz3xkZ/+uK/UNv7L12yt7vXLSzjidcwQTTLnGAOv0GcH69+Vdxnp0BqxwTfDDwD4pe+k0WK0uLq0A+02BAeVT0DAD+E+vboT0rhfFX7NPh26tAjWdlazTxMHW4t8gI3f9f8APfVdweh8kaz+w1YiSX+x5ZJGm3hIoZFG302rjp+fWvkT4mfs9+Jvh888M9vdEw8kTx8kfUY/ya1hNO6EfOcVpdzTPbpFI02/AjVeeuP8/wCcffn7O37Hcvju0/tXxPPJJb3SeYtoyAAITwPbt9c+4BuUvZrUaV3Y/Rn4ffsb+HPCGr2lxYNabYkVjCLLJIYcf07fieK+tdT+CvhPVrS3tzplq84UAqsB3MexPv06fr1rlldXsD0Z5X4i8I+EPC8H9jTDSrWxnUNMly6pjacAg+vXGOcZ/H5L+O/xc8LeG9JjtrfXILh4oRDFbWzFYwqrjjPHf+f1MLWQkfjz8QPE8XifXri4Rw8W/JVxwFJ6foOvp7cfdX7JXxn8N6O1l4T1J5LGa5iEUVztPljCgAfXgDHU56cEHeV/ZjejPrP4mfGjT9BhKHUR5UEX7hom5YHoMV8IfFf9oy91ay+zW8+93UiIxzfMBzwf1rPlcnoKW2h8K3t9Nf3NxeSswluGZmLjJJz/AJ/z0og7SGAwT0x3rrjT0AR92DgHeOQcd6ciPtOSevcU/ZNgTr24O7gde9N6Zyee9dHLYCwG2qobGAeo6Um7o2Rjitoq6QC+Zu+XBA4/ho7kd26EHiq2QyfaDtDAg59alWRlyAF+UdCK0ixSinEkZsnLDDcZGMZq1G7Mc4GemPQe9Pm5pNEwSL6jbnd145A6/SlYgg543H5c9M0O1hTj72g6NwAV2/d9R2qXzQikgkrj72aUmuUrlsSxzh1Byf8AdzUkoJiJyOhySelZPQzkvesei/AvxDNoHxU8NTxM8Mpm2GbO0jawJUH1IyPxr/RW/Y58VW/jL9nHwPfxCNm0+0ktmSBsqJPMJwPbacD6V4WK0mRsfRgJKudpBUkcDGR9KpMGYkBhjPcdfpXGhjRnsSNgycjrUkcjecixEh+MEDoawA/JD/gpM6W8GkXCyW9ubLXrWS6uLo/ukCToXaT2AUnH0Ffop8BYJU+GOnXkksMihIUxDJ/Fs7HuOMf/AK6QPY9YX5nbgqcDqMY570oXapYkHYMjaORQIQZHIHIbhDTMZJII3cDjjpQA9sKAApPPJz0p28KqkEZ3EZx0/wA4FAFiNcHIJK+xzmrscqKSHA5/hoJlG6OnsipKksFw3G6vjj9qwCzt9SnM0aCKzQ3bh8op/jOfQE0GbTenU/Ni6v8ASIruxbTZI4BfthzKmFlcDtkdeDx9RipdS0WKYwG4n+z2lwQN2Dgt1/zxxijqKT1ONttHms726s8zXQSQ+S0f8QPTjnnkdOP5Vwl14khfUdTs7B7gSabMYpUjRiCynBAOMHn6457jgGlqeW+LfiBqsVjLp8j3rq7FYFtwdx5x2+vr/KvmDXrS61icXUkzxtADhQBlTzzknpxQS+hwF9b6ikxFw7GQEhXbmucurKaYszzmKUgDcqkcUAluUbfS3iDK1wZWZeeOMZ61fgtpFfu+PvAjsaBuxv2NrA8gaTL842E9a94+H3hyO/huZ7ISNcBAFjJwDQNeW59H2GiC2tbfz4dzKgMvHYD1Pf3rH163RmKm3KKVx5xOCfx9elBnUTkzl9NtWjlaTam9d+ZGXqvTj0Ncr4j8ReGLOR9Ltpo11jUSFkhiuwpbjqB1yAG9eg6YzQXDWVmY1npNvLy8sl1tbkzSEn6+n8q9Lk8O3V4mhKIn8qYD7JOh3ABT065Bzj36HHcLZ2GnZ3semXmi/wBjacGu7uJLq8tT9kwxGJQQR/vYyDkEd/bPmeo+MINOgFjexW82oh8/boSOeOh7Hp19qoznukc8njW+tp5dWj37IkdY1i9/Qe3X881J4cn1TxBa3V3Nc3EEMzMsbGMhiep5PP6f4CotozaUdeh19q1vpjRxCaVzAg/eEH5v84/+vXYadeNe31vZWcckt1IAywYyxGfT61uldXFzOWhNNeJG8yzb4zED57scYx1z6Y5/yKm0F4Vi1GEFm+YSRSBuo6ce/NOLfMRypo23vbKC0eJ5UjDKfOZjwyj/AD+leLeLPiEzRArcNFpcMogspXB65z+H07Ct7X1Mo2kz5G+LPxVRLibTNO1KK7WIYmkil3KW7gEHnr79Pxr4f8TalcatdGWaMu3I2xnpnufyq4Nxjc66UEmcDdsPMVGV8EfKQ3Q47/lWZeSBY265AxUu7ep2xSSZyF/ONgTnaWO4bv5flWU5LtGWwDkY4+U+2KlqzNoqyJ3wozjOeBzVJpEVhuJ3L0G2hK4xjMVyxB2+gFZE8jGTgjGfTmp6AVS6AHruJIwx7VGTggHtjHPT61lLRgRs2EHB4Y/Lmo8nAwzfLzjNICcElcjdk+3FV3Uc5JbnigCqHfBADYyQcjjH+RU24R7VB3Fjwc9KQDCWJJHAJxyelDPgMM5Knn5f0pgSRA/Nj14pfmwTuB4PAXmgBjFl2kHDYGCTUTNjJJb05/z7UuoEByM5bo2MsMlf/r0rNkDYQwTqcUAQE+aD8uVQ8ACkckAHnbjnjpigB+5VHALBeNxOMVKOgPOT6ClazAQttyGJU+uKM5AIAx6nvTAG2uChO3GMDPPNIyeWQCSOPuk0mA2WRQBkH5z8uRgZFMyNoKgZxyCetY7ANdnOM425+aMdSP8AOKmRsuqlW2nHT3FOKa1A1Imx8uQPcjNW0borDBP3crS2AljZhyCCVrVWXehV1ODxwv6ikPYpysq4BXnnIbuKqEr1LEH65oBbluDqSTkD73Gf0rorEltvy5I7D0oaNkrHX6TObaYfOFEhVSdvavRLW4V1QZO0t8x39fpXLKLTuXazNhI5CoGABnk4wcHvW7ZJtKMCDtODhcdKiehtHc7C2EckJZZFxggANk5HrXG63L9mSbzFYsxwFB59amN41FYcklE8I8VeIEsFk3uo+Vhjuea+cfEPihL1/KgJ2AEOzL/Ku2KsjjqHByyN/rCCwLYJbpmoi0jHYMdey13UotR1MiYAkBV+XdxnHI9/zpDEwdGyTsPzY74rZK7AsN8y4J2NgYPp/wDXpAGyoYhmVsHjBpdABhuyCjA56A9PrSKApKF9zeijpRa2oFdn25PzIN3c8Z/yKl8zapIAz9M1pCVwFSSUgbhkZ4wOBU6yNn7vTI2g9a1ewESt82MhcNxtp2BuOGyoAB45zStoA5gjABgdxH8Ix0qa3O0ADPX04qFpIDZjYArlW2H39Km3MgOB1+6Dz+NPYCF88ZAUjr2pFAXGRuXkmmAjHBBx8vv3FJk88EDODkU9lYB4ZRlccn3oL4YgLgelICSNwqhyCeT3qwkj8HI2k/dK9qb1Atx7UYgDgnkbu9WF3xgnjBPULWDXLoA9TySG78kHr7fpSmTB5OBmkBHhi5YEhcj5iMgCnLvZ1DFxGvX/AD+VGwEp+RjzleM/Sk3ryueVPpSitQKskvJGNuDg8jilkO2MBS3KdAOc+tKpYDN3NGWZlYscYGKhUMAwBPUnpWPwlQXvFOdNwBGck8+/0r3X9nnxzN4Q8Z2cCzsiSuGX5uCR2/If57cOOoKvh5Q7qx6+V4h4XGxmujP3u8K+IINe0PTtUs33RTwDGDkBwBuU+4P9PrXUxMSVkJfAH3FH6f56V/MeOwKwWNnR7Nn9PYLGPGYSNXuiysrrubHzEc4HQf5NVHZVyHPzMeq1xtWlY6SHdgkqDjpuqGSTCnBO7PrStYZkTsWc7W5x93GSf85qmsm59pyOOSxwP89a2jF8pEloRnG4hQflPBx/n0qGZtwIxx0Yk9BWsJXaRjJPlZ55q8FxLvjiDYLHZtHWotP0m5sPKiuCwlkiBXB7EZGK9+lZUreR41dP2povGsTMJSdwzgV578SrlIPDVyxByFJYE87cdK5KbTq6F1pNUz5++C0G2K+kjaRg7lkjI5B3HIr35YgGMjuC2R8vp+FdVdu6sc8E5XLc9tNcoEgzI74CptrtPDvh+90FLee5Jja8BOwj7tdtOVsK0jFq9VHpRlRnJUjAA+fbx/nrQ8atgktj/ZOO3Svi8Wm5v1PrMPsVFd1kA54OAMdBVxJiu/zDjaB0HrXnSk2zug7olt8u4wcDd8uV71elXZtJOSMc4xmpk0XqV5JMIcA8Z4J9KxpgqnIbOW6EHNc2tzaLujLmKKrOMnnBB/z71kyNhyFAfkVVm9BihQg3DcxJxgHHfvULEKGXB56BTz+Jo0SsMWJtjAk/Ju5q+u3cdqscjjPSp5eVmtNXQqnYT8pJyMbTj/P/ANerEErLPHjgK4OMe9dOGg54qHqi91Y+iPC+vaxbaeLdbeaaN1BRVjLEduP8+tdVHc3UoInt5bVu6zgZ/Lt/9ev6AwcP9jt2P3fgV8mURZFd6Domr2FwuqanBZq2dqyxkgn6j3NeMal4c8KaRBL5MsRuFIb93Jubk8Z5Pp/nvzy1R+gUpKV0cRPdrbsFhjyoI7c5qos1xM/ETxqePmHXnrRsVHSWho2mnM7l5HbbnPyn36VukKu5VX5iAoHvS6nRpa5SkkZnCjJ2noo7V5p42dJrdoWP7zqm044Hr+de3kf+9Hg58v8AZGfLHiSRAzIZRuTJZM818969Mn2hwsZP1HWvtausD+f89+FnBXWTI5weACdoxx6Gsu1b7PfW8mAQZhweteBiU+Vnw0viP0h+BV4Z9JSJGymOTjJr6DY78BRg5wdw6fXmv5Z4vp+zzqfqejT+Bf12IW3gkAFRjHzdq0LVVQAkE5GNu79a+cvbU6oRTXqaBwcYOSD6VWnHy9CvPU9M0bD5VGo+xU3chQG6jkVC7MVZApYkbenr3q1q1Ypbn5XfteaeUu3lYfLHLndjgYr8822yM7bwFDfxDk/59K/sbgaSlw1RXZH8oeIitxNUM6UMSM5XcTjjpTEQDKgk89MV9efCkg4Y4BVs/wAVJggg5754GKfM0AFtrbiOvQEfpTwwCjKhcE8+lDVgLYAYhRhlyPujH41fiXpu5b+8BwKQDj8pOedvP0qA4DEEEkj8P88U7WQDFb7wAz1x8tIkOHUk46EAnn8KFowLYUhSSfpUpBUA8/MRj2pAOwfu9f60fdycngCq1kA189EzjP3sfyqJX3YAJb5hxmp2Adt6jH3WA24wc/WnFtuGxyuBUT7ANfkHA52557U3GQUAzyMlTyM1noBYijJZV2hgp6leM/jWzF8u1cKQO2KzqKwGuW2qpCHhenTpUsXyZyG4PcdTWS0AWSVHUr069+fw96pyDoQGxgg445qal3EuOrBGUEDgc43N2+tWYpMZUD67hk/h6Vk9DYmSRRhVyDk5U9T9PfNO8wjbsBJPTaM4+tAhrS7nRCeAQdueTmmG5UIQSVfJ3AjnFGwCbghX5wFbHUHio3kBBTd8ufvqMcUAN2KwOw9uuTj60sZw68hlHBOP5e9AGgmSFORtHTcucVOMkJg7QWwDjJ/zxSAsxSHHQbs4Py9ferCkZ+U7iDxg0AXIHTcdwLY+6P8AGre3cNx+7xgnsaDaDuh4wynGM5PVqtxvtIXHzeuKC9jVgn27VC7pT2x1/wA81uWwcoowF+c52rz+dJq5pTlZm5YqplVCcKMFix6CuosBbZAkDBZOFbd0Of8A63asUkp2OuErnfWMdte4tfMgRAg2yg4YYP8A9au+8Oahp2lXKBQMoCHmZywznANRU0Wm5vTtK1z6o+HniZUubOJZd2P9Wu3HGf8A9dfbPg3Xori2t1ZtrI+NwPUetfP46LlJ2PvMmlzUEerC/lTZFblXRiN8jmtZbhQ8cQkR3OPu8+xry/hV30PooWNe0c7gMk84+Y10keUC4Lhh2DYrFxsiySRSoJH8Z/yafHG4KgHKVFwLixKygFcBfWrENsCWKqdx6ZPajZlNMvx25Cn5Tu756VPHCrdhu9cdKUrNWY0rFqK3ySNo+UnPy0slkkrYaMlU5+boMVCp3lYEmtSCTS0l4EZBxkcdvxrjtX8K/aZi6rn+8FAwKmUb7Gq00MtPD62OGePcueQoFW7DTo4Z1eGErGZAcHisnTstDppyR2Vtaxsp3tsxnjaTXlvjvUjabrUMv3cuyjmstjspxuz5wnjl1K8nmA28gZDZzXoHhvTI1gBZSST8wxg0quzNNz1KwsYEG7GWA7jkVoNF5WEKgjcOCPWsdzlnPUt/bbWyyCSOgLBOFJ9cU9JQvm8YaQDLY/lSaa1Rxyk3oKCh+dn5BBHy5P41eimeVAwAG44BUUaGU7EMsCMrEo5bbhWU9/eucu9Pl8sKFdw5bcd3SupPld0cko3ZwesaY20qIwVyOSOPxry3WtJiViJIxH8pCvj9K3pzad0efiabjc85ufDpuTKigBQ+Q+3Gf8K888U+H7W3geFQEYHjavBIr0qNd6WPDrxumfM/inSE2T/IAyK2efwr5/1Dw8r3JmwTkERj+7/nFe3B2R5qjY4W90YwvIoUowGRkcCudn2qCuQOTx/n/Iq4vUl3WjM93ALBSMH1X/PvU8Uqbckg5J+6MYqp6skgmlUEKQDjHb1pzBEC/Ny2MAn2qPIBtxrMNhHJuIwV5GK8p8Q+J7q9Z47aYIgzviA+Yr7enf8AI1EXGN2KU4xWpxMWmTXcht4leIYDPM+cYP8A+quhg0S2tnjjQmUrj94xwc9K6FLWxz630NBbUeYBHGTnsAKuppUm9W29ASef0xVfasBfS22YDKwQHsP8+lQXKoFb5gn1FWrOOhUV7xzcshUsqnB6j1P0rEaR5JBGx25bjjkVcdLIxqxZowQsAO+MkEjNaEKHcEjznIOCPxpuVtDKnotS99xQ20Fs468cVUlyw+7g5PQ9RUXk9ja6i9TNljV+v3e/OM0m4o4VjkeoPtUva5EVySLSsV4ycYHarcMjcAjjPpzUu3KbwV7fM0I9zOeSQAOAOlXF4wckMP8AZ61hJdDrhpKzNCO8KL5aj5gOQy81634al82JAqE4wG2r2x2rwczX7ps9zLZctTU9V065ZHVcEjaBjvmulWQOp24GeO3X/Ir88xm7R99QleKJ4fmcK5+Vf4vp1FSAZY55TsF7f5xXlS1fkd8PisWEUBRuYcccimxygDCgnaxB46f5xRJmq1ZMmUV3kf8AhGNwxzkU7sSQQvO7ip5ehI3hMcEAHJ5zWdcyqzKozu3c4NONlNpjXvbFRWKhhg5IPXtSqvUbc54xnBNdMVyw1DYs27bgfl+Yse9LK3lAZ+9u5+Xioiuv9bgUZnYgYX585yf8KpyMMMCTnHP1px+JBYzix3H5v4uuKjcE5GGC45KrXZFaiF24UEknPHC8jFcb4xlEek3L4KbFI6cng124Vf7QrHn4xKNJnwv4gkSS7m42bnIXI7CsVFxsAP8AEMZ/z1r77C/wj80xKvM6jRj5csaFchmx055r6i8BxKscRDFGAG0+2K48Y9zSlbnPa7HDAAAlkPPHU/5zW/bozOgJOFOevFfO1bns0X7tjqIFVVB52qOfm6VpeZgocccDZjk1wTXvvsdMHdkTy7z8oKsRjBHJrRsPmJ4xg5+YcGsau1yErHW2qR7GG85+h59qSRFT5gp5JwM/rWLb2Lh8Q1edxwCP61Vd1YlRtCpyWIrHY16kUZVVZcHcrHrmr3mIIgFz+VNgZWfvKefr3FPMucgY4yDz19qa0bYyZGLAAMoQfePcD/IqVVD8EjB4+YZqJ6O4bG/ZQKNoyVKYywHFXfIVWGMnce1RztXNqb9y5XO9ZRn7yEcAcUxp+jMrBM/ezjpScmkUrEbiPa0qsXHT9aiQJ5iO7kAnkL0/z1qNURzOJeWRbedTg+XIc5bPB+lb9pqptSEwWWQnG8ZI460WuOOupp3PiB0Ro4WY5XlQ3JrDj1idm2NI5Ib7xY8U9Fdgo8quacOoXSoXeZtu7hn/AM+tblteQ3SpA8fmMQdzBeB/nii1tXsNvUvS+HnuYxcW2nzbfRITgD1z+VdToehvbeU5hwGfGduMUnCzLtbQ9Jg0+FEBwpbucZxU8tpAmVZVZgPlwOlCSjNC905O50phK7GPCofkkC8Y9Kx9SsS0DFtvmr6/SsHqXB9DxrVw8bPERKFJGVU9v8iuZjL+YoYMFGeSam9mW9FfsXoDncRIvGMYXrVjYSudrbfr2qZR94u/KxCCQMZH+92qmz+VhZAOvr1qJx5ZGxKmQU+X7zDHsaRshA+DnPyjBHPTj3o0SHZn2jFbl7K4tTGqSrJvWQn7y+nsahjgUaf9qVm8pbwW7MQcCcKG2/8AfJB/Gu10eaSR1SlzMnjCsiN/HnHy9OOnSptu4ggAMSfmxSVJ7oiTUdxyxsuSxLKT0x3rlNWO92O7ayggrnqO3FRVirXHGz0POdXRWj2BjvZsK3fj/wCtXG3yureWBvAzlsYxiuGpG2j6G0Hsc99nMeSqjdk5GMgn6UsqokTGQ4LnB7fpWbTSLbRksrLukRjxwox1NUJWZ/uxMH/i44/KlqzGbtoUXZgRsYht2BjtVe4mMeItpJz1HPP+QaS3MitbzpuKSruYdTkflUeW3PHG3yHnJ61rCOlzBklu+0sxZRhiNx4wRW4Zg8DFmKMq56dRV0lrqLY+fPH1+5nmhwWXJ2kHr9K4DwRavLqKsdwcXO5FZefw/wA8V1tJUrmErPRn6C+CrN47W2Z2zNIoJQ9uMV6vZSlHUAEbTndnv/kV5dXQN9zpkvGIAOcHGQBjFSRTrh0UjcORkk1gkkVJEwcKPvHOeoP6UyS44YZG3bgfL+lc+thLRmTNO7AnGFY9M9KdaMqyEqCdoAxu6VV9wemhuqqMqszEOP4Rn/PaqsrZHJ5QjBx1rmJKBJVySSeeADVmCPD7kB3NyTmt4O8VcDpLA+Y3ysNuTkkVBNKyzhQ4Kb+OP8+lD2M5RsjatzuDgg5XAweKtRqQWLsSqn+70GapNpEWHeZtdXQF16bQuc/WtDKmMFPvoMqxPvWlOQjOVVZ5PLlfeO+Mc1KiypEfML72OBkdq0ZnNGhEyYReSykZI7H6VYnVXQHO5setL0IW5XjygALDk8ZHAHtUpZgCM8KMnJ7UtA2KEjb9/XA4UYzn3rKO9IC3zA5zyeRT2ENV/NXYVYuGydw4qKORnZgR8y/cTGBQxEbIrITISG44rVtowRGQxLqeeMZx/XmgxlubHMS43HaD1U81Tmb5yxB/3cdRVwtcbdkRfakCrGxGzORhelPtruIuy7Wyp+U7ev8Ak1rJilJR1NNt+3LZXupP+fpXJrvhuGkydzsdzZ/UU47GNRe7Y6j7Qv2SRA43kDntXHXl0Ip2QTMHYjoe/vVw2Zm17wQf6RuSQkqgyvrmpLSFw2SwIL9SOat3sKpe6NqBfO3rIXUKpKZbv2/nXK6jLLC7hF3ohwFx0/GiKairmUno0jF3SXBUskpUHoDgCup0xmg8lwScA7uOB9cVUW07FRs7G1aT+Q8k7OzxluqjntXX6dqD7dyPvXuN3+f/ANVetg8RGlK9jkrYVyiWdb8d2uj24aeRE8uPMkksnGe2K8p8L+INQ8ReKftU1yp0uSc+SqoBt5/+t/nt95lGe1HVSa/r7j5vGZUuR+X9dz6wsNYa1Z7SKNJYo8hNpyTjjrXXafqJulBAjQE9WUEiv0LB4v2qPjsVh3A6GOSSLaDKFZs4djxV+C4QbXIBYOc+nHrXswnzRPM9na5tJdh4AQcBDy2M/gOntV6Dy5A0ke8beFBbg4qtmYyS5izHEWQ7lPQ5XHapPkVcHG4jHzGtk/dCSsyDy8qqnPysRtUdv84pUi/egyK42Yx82AwPQdqoS2JvLkXJBHTOSMjHapUUjhmO4jk9v/rUNCtYlwcrtBPJDHb0Aqfaiq53ZKLgjcaLlKN3Yhlf5R1Q7jgdMj+tedeJPECW0dxCRJ5IiI/dnnOORn19+woegnds+b9Q8VLYB5f9SpViHlkyQfU+n0rz3UPGcN/BJJBcJPfRZ4kYKDjjj14z+IrKTT0Noqy1PAvEGp+beSyXpy0pG5FHT/OB+NZsOkRXoKrCWSQAFcZwT6VMbcxtT0Q+LwVo65N3p6hBxEUUKxrzjXbSw0y8ns7RriS0bG62mI9+AAP8574qJw5tUWfOPxA8O+H9TlithBG2JMrbFchWGenr6+teW6n4I06xtC4G2ILlrZlxuHXFXG8WrAfl18bvDs+g+NdWureB0spLhfs0RXjJXIx7ds/4cfV37MKzW0dnLdRTpCVLEKCp4H0/z+GK6IxtB33A+4dO+IF1p19aT6TZ3080svliJIiGJbocHnp/XOMGvZBHqniu4hS7eVbFGVpIASCx7/19v6YT+IDxT4tfsjeFvH8d69jqLafezQ7oo5k+VcDPBAzn8c8DGeK/Ozxn+z18Rvh5cPbaNqJnSyuCYLtIzyexyCMcgf0I6ib3dkB90fs7/EPxRPHbaX4506LVbi4tBB59s/lzK8Z6AkYO5cjnkke5FfQ3xQ+EfhT4n+GbnSrPWE0u6lhkFg628bTrIRxlcgEZA43D2PcmqKvofjF8W/gF46+DeqLqOoalP4jhtpCtleW2mrZeXyfvhJW3fdHfGSD6EcvH+0n8VNKg0/TotV1GK3s0C+XLdlUK5zgZ+716dvTrVxd0kTY6bRf2qPiJpOv6frVpez281o255IpyXP8AeDEYyrDGR/8Arr7X8L/t86H4kgt4vGSWuiz2kQW81O8vhFEuSACS3Yk9cnntmtZLljcOW2h9g+B/it4H8e6Pbax4Y1jTtXts5+3WF8jx8EhsYyThlIx1B4PTngPiHYWvje+uFvbHz7aY7EO3DccDj1xj/wCvUwtzemodT54P7Kngm3nGs2V/eQ3U7sXtFQNjPUAnkfh/hXt3gO/tfBctt4cs57+D7JGENzc5CyKTkncOM/MeOmDgdCK1qS5tthrQ+hdT+LEfgPTP7c1CSOdEIC2rXAXzMAnIOePw/l1+evE//BRvwhY2eoadaxpplzHGyi5kullIYcZA/P09PY4VFK2gj8uvil+1N498fa7cT2eqX0GlO/7mRpSCwPJOOvX/AD6eFa94s1jxDCsGqX8twFHDNIcj6UKNkwOSkkKOD13YBx3xS+bdhVWO8ubYKwO62l2MPQgjp0rfl56aA2z4s8S3FqLK61q9uYY1KxrPJuZQTzgn1+tZCPKxG52YZI+8a1p07S1BoTgE9OO2adjIKjJLA8d63SaTQbCIOe59eanX2AOOtUuwC8cjP3fWk+XKkk5zwGq7LQBcgAgjI7fWlPTGD7Vaul5gNJwoOejYyPWpN3yHAxxgZHpVIepOvC5YgH0I/wA+9WIsZJJ+bbwAad7yVtgSBZMtgB8Z7kfjUjsq7TnbznrjjFJS5SUrFmKbaTucdMkMfelWVlflhwfl+XgUOVyrKwR3Byyhv+WhzuGc/wCFWFZpPk6OTjOBg805XaQi2rFWUMVUdMAcmrrMzJtBAI9s/nWNR626ESj2DTbxNL1rw7qo3J9n1qNZvmwADwSfxwa/vh/4JEfEuPxP+zppmmQXcepS28CkWUa7WjbaoCHPVvmYc9SD6142Js2Razsz9Q/mjAyrA98cYFVD8wJxnIx6Vx7C2FXGdoPQE/dz+NSW6EzqcMuGyrehrCOjEfk3/wAFGtKTU9MvLd4Gurdr+H7RErYJQzoWAPqQCK++f2co44/hBaLGWSO1ntg8DPkBBEQPoOf1+lIp7HshZFHI7fezgdR1/wA96c7g7fU8YzjNBIyQMdvJwCeg/wA+lCgOAAR8vvxQApGDjhcZOSM5+lWECsmM7l57UAToCmCBnJ644pVY8YGSrd6B7HT2bYAGOq9cevrXy78fPDEmsa1prHVkTTLmyddVtQrFwyHCEA8YIYg+4PoDQYzu5nyz4g+B3gW58Pzzwalqwu7C6jkj3Tqinay9F2n36EY7Y78Vd6Do+qQNptvdRi4sVIBKbjnp2Pt/P8crtMVmreR57F8K4dFt1lm1S/wS3my3Dk5BOf6npx07CvDfiNbweHrea905RM7hyoaPH0JH49PetLoTR8m6h4mv9QI+1Wn2UsCHPl7Synp+h/H65rzDWY7WFy9p5+xV3S+Y4Iz0wPxz1qmFnqcFcaiZS6TxgFD8nTgVWVbYIQVJLDK7jSDlbiZE1uCjjdt54bNR+XJbFRuyDjBxz07/AJUDdkWLNHjuIwrFleQAqTjvj+v6V9+fB7SNFttLszLBvuZ4nzO/3EJ+7lR1Awfx7ccj0Q4qzPa9Yi0uzsoZrW6hupVbM0QILBjjlvXGOB0B/DPkerzLekrE4cF8FVGQGH0/GmyWrndeCPhNqPxHtNX0rRrO8uNcjtd0MNpGSWjzhiD29Pc98jB+ZbT4RWNv4v1IxWUt3fWUzpeSFixWYHawGfTgdhwOvYHZo9is9P8ADGhaNNeapYrerEx2uCVVMDJ6cHjvz0/PmdJ8Y+EvEsV7b6NqkemLp0hOZZiAh54Hcj5SMc9PUYpBoonkGsX3i3xDqSXQ1C8bT9FDKkayffyepPfHTA45PfG3NsbY+Immupr0oLIOu4ylU3LwQcde/wCPvxQKUDW8J3n9q+I7PQhGClndB5ZNoKMueQfXnPB4P549s8Z65bWepaPpmg6FKLS3tpG1i7trbEUK4+QsemM8dTyfqaqKu7Ey2NfT44NdijttB0y41DU2kWNY4oDJJI5HG1fx/wA4NQ+C7ifR/iJBJqkclpJpkskGqQynPlYYZ4H0/KttUjKKudt4pttNl8QXGoWruLCa8eTyGGOG5x7H65/rWNe3mktMxi22iFWDmNiBgD9P/wBXerihyi4nh3ij4w+AvDVjrv8AbOsW7zQxlLG3S7QSFj3IJzxjOP8A9R/Mj4t/tY3Gp6Zc+CPA2mpdRvcs63yNvKNjG7Ppg9M+vTmtU29uhVKhZtnHeFdOuLHwcbzVLprnV72fezSuSx5wfY/p07DiuY1N0YzSeaYyc4G7r7VpHVXOqFNKRx+zO+Qhih6M5688n/P/AOrGuroksmw+xx0NS9Is1itTlrmVTLgZb5ukZ5BqmLhGKDY4KP3buP8A9VI0GvKGIAJwvGAfT/8AVVeRhvxn5gRjnHPYUtgKsj7Sy7sr1JU9M1mO+CwViQOxPSjqBApGQc52njik3J8wJ2sensayl1sAinGOPTrTDyfoeP8ACla7AiZmXqeme9RvJsCqVdm3cbeKXqBDufA3EHk5GMcVNuULnBI42896bVkAgUEjBB+jZpSVHGT25x/OktwGlyGAyPXgdaXzByMuD9aWwDd2QWzwOyjt/nNMZuDwRn2oArNMeAysmSQeBml34IAVuQO386pR1AZu2nIGCScZHT/OabuLurbhux0wecUgHOVTL7gwK4w1RxsysWIOCOPm9DSAsFsgk5KgfpURbKnZyAfWnsAwMW4YHdnGdvI5p6tKxGc4ABB28GkANlecfKDyCKfnPRS2Cc1CjvcCLcpJG7Khuo4p4kIyMcA/eHBFOziBeRiNjjdjcFzWgjdMsvUHNZMCzHlc/MMfSr0J3I7YIIOQKQFKVmGcyBsuflxzUDNtAdgcLzyKBrUt28u7JUjrnrW/Yv5ashPzOSBn/P1oNzXtp3iJJJ45QbsZP+RXo+kXKzQwjcAwHzBh1rApbnYWkm9iqnA6MM811FoGyFXAyfmwOSKymjVJo62zhEULeUfl2/MSOhriPF0sQ3QFtjhV6Hlv84pQackU/ha7Hxv8SZ9s7KPM3Rs6yOx+XqPy/wD1V4LJcb3b5dp4xkYOfrXbHocM78wkkpIA5Uqx+UnJxSI3zBgehGAR/Ou+KsiCcsXClVO5SA2emaBl8gMyfOR+IqluBIp3kEuCCMcDHpSswQgkfdPUt1GPelF80gFPzJkAgAg5IquxXnGScnkmnsgJNqMhwNvJ+93pTgZ5HB6Y7+nSrpytoAwBySAPlGD154/yKlVs7kBDKemFx17VrZIBSMcAnfk7SM8fWow25CQGO443ZpANbeyhcnbk9qt2z9F2k5Pbt9aSVgN5GUBgAduxcfN0PvSmQn5ScED+Id/8iq1QAOmT/EcHHao+SRkHr24pAHQnvj3prt9wAnr6ZpgG/aSuRj/aSnblBJAI6d8ZPtS1AVhwMgjjrS+YFUcHBOMqe9DAcLnuTlV654qcXbHG5iFyAQDzWF9AL0cx6Bup5+Xt7VZC4zuBI45PpSAFb7u07hkjcvtinh8YVhgucAkY4oAsEoqj5/uk5OOP5VR3kcheGP8ArD0NGzAZJ8uCNpqNmUt0YAqMkHp/k0viQFEsCWXHQ9c1Ed3zDa2cjoelYyTT8h7ESlcMwJ4657VHb3r6fq9nqcCyIbR925RjK9Dj8KXJd3Ranuft1+y18Rl17wva6XHMrsYw+WP+swPTsw5HrX2ZbSpJEApDcclRg59K/nDjGEsPxFVvs3of0vwfWjW4fpW6IkklMUeOC2QMgdOnWqMu7jJJ3YwR0r5qZ9KKueCxY/MeneqjzFiQY2T5scnrUMDIkdI2ZkJz3APSqclwWIYkZJ4Kr/Ot4SUYmcn0FI2ylAxx1J3VUmI2H5j1IPPWnFrnRBzj6zY6TK9xc7WVRzuXP86vyavBrwjvIWBPlKiELgKi8AYwMf4n8/oaLXsLs8aqv3iucxqEqxSLGzZZmA8w15p8UHH/AAj11EZC7vayBFVuMkVyxk/ahVV4HkXwT+XTZJJWKZciU7eepr2f7RtuCMMYw3yMBjH1roqO7RFOLTZ0tleJpmL6SMzeTyEC/wCfau30bxddeIbMWVxBi8S6DWk0hztiyCVGe3B+ue1VCqo0Whct6iO0EflDDH5woztHFSRMgYo2WYgYwegr5rEfEz6PD6IhOyN2IIJLEHn7vrUOdu7PUk7Sw4wK8t7nbT7GlbPuxgY5yNwq40hOF649DWc9zVaMqXLDYSo5BAO0ViT8gqM89MnHNZ9S4t20M0cbhneOSRjrVdoyM4Tg45JpN2VjXoUXGMruHXtUK7g/JOA3IJp2sImjGd3UjHTPvU5bhdpZWHUEUtTSm7aDgHJHLBc87hW54dRJtYtElj8yLzBlCa9PKIKeY01/eRqnbQ+4bS50uw0WJYYRCzRkBWXGfz/z/Xy3W/E9j9paIuE253OrYz7Gv6ijl8KOEjZdNfX7z9x4RvSyyFux5vrmqfaVktYpHMbj+Fv1rhvscfmFyW3EY5Y8CvlMRh5UqjvsfolKScdtRyWCEg5yN3C45xV2OKNM/KO3JHNcr1NYr3iTLRY28jklVHzYoChkYkkZGFZj39qDaMbuyM6W+jhDlgDs/u+1eR+JZ2vJHcA7CTyo7GvcyVfv/keJnzTwjPmPxRp5F1NLuJ3k7dx4rxPWFVXIdc49fWvspO8T8Az6HLc87vpRhkX36DpWZ5gVlYnlG/hHXH/6q8TEq6PhXZN3P0C+AbOulxs24B485x719NBmAwc/J3UV/M/HMeXPpf10OynHmir7EbyE47Lnrt5xWhbErtB65yMjtmvjnF7M7YW5TUBLejZA4BxVeTCg4HJYj1ptKSsUZ7D7xz146dKcmw/uwpJfAJB6E+tOmlzJDSuz83/2s7AtHfSEAsPMXBGea/LmRjkOYyg3Y24x0r+vvDx83DVO/Q/lfxOpuHErKcvzbQp447ZNMxt4BOOOc19sfnw4YbICtwBjI70ZYEDOOmOKYBtyeQVbjr296eoOPlAJB9MZqeoF2ASZJIbHbP8An6VfRivAP14x+VMAYledhYEDBU96jOGQ4PzA5B7jmqlZMCRImGGxw564qB8xuMZY5JPfFTYC2qLhC+cZwcGn8YGDwDxx0qpRs9ADO35l+vTpSE9CR364qQI2R26LgEdz39fak2k/K2cjuvFG17gIVKrnGVA5zSo47rhWPeokAp2blDDBJHXjr0FMYYZuRtPGPesloBbtt3cEc8Y6j/OK0oznGC3+ztPQ1MwLiszOA2C3GBnH6VpiQRDDZb5RnjnNZNWGQySFe5GASB6en8qrEspwxBGBlj2qWVDccg3bsALtXvVtAIwSTzxuOMZrOysbbCFvMJCNsXHPHQ+35UkMu1gAeTkg5461PUQjSbsuASQ3r0/H86rrIrBgQxZv4hx3oAik3vgHcu3AxnBOKYjFsLj5c4OB0oegFuHo5IO3byA3NWVZQyqqnO/glqALDSbCpwTgjAPf6VIG8xRtyrZPy8ZpAXUZimCrbw2PkGCauqAigKw3e56U9gFSUYAAJ+YjIHT61oK+ckMeMcqcYpGkdNCaN/utjnJPzdKtDdABKP7x4fnpQa7Fq3f50kVuQM/dz7Vu20sirliRwCMDvmgcdzatL6KN15WWUEAoDg4/z/KteDWWCSLJGhUMSz57elZcyUzojuM/tu6CXCrIUbI8vGO2P8K6DT/El/OkVupZTtCyyh8ZHqaiWiOqFuc+m/hrr7W91BEbkSSwoC0jPnA9K+3/AAL4uaS3j2SAhFBkXPPtivHxcL6n1mUV+Sdj3rTfFazQrtm2KoG/L42muo0jVUnuBKt4rrnHB/T9a8SrHl0PsqCdj2DRf3+3cSAe+OK7O2UoxDIzIAedv8qzaS2Oi3ukbpMzBUB6/McY/CrEbEuoAI2j5kxWNuWQPsbcMbkbBz34XvVwRjLKgAO3qBUsEWI0LgDJYYAPy4xUsNptZi5yzHnii737GvJE0oosZXoc+nIq/HCzbTtH3uDih6ESVmW00x2O7Kr9B0qtc6eigbmG0E5+Wp5WPmMKfTopAV28Jz93OayHszjkbBu9MdKye2hvTZUu7p44CYAAyIf4up/xrw/XobnVbiR52kyq4IAzmuZyud1IzdI8FFpVnVXUBskbOMV6bpnh7y9kpgKjB6LjP1puzQ6kmtTek09U3bVYZbg7SKzZIvKKRzMWwcgg4Nc65r2ORvqRtbbeWJYMw4Bz0pzI/Earu47jpSZl0JbWxmldjIcL/DxxW9DYOACoITH+T9aLcphUdi39heMNvXO3nOev0qjPAjqYtpXd0PpWspe6mjkOcu9LikYoxGVHJVOOlcVqXhmKcujRmXZzzHgjPSri2ldGFb4Dze/0GOKKcBP3inA7AfT/ACa8k8S6L5+nSKsaiYH5dy9R7HFdVConUR5FSN9z5U8RaJh54dxVgx3FhnNeHa9o720iIqlFBzyCQa+lpaxSPJnGzZ5B4kjmVXkVg7Y6hNuK8nmkwXJJ4OST0rounqjKT9wqSOOR3b7uT/OoRKseC2eD0LY5p6vQ5pWQzzmBOQ3IG0g5rHvL1peAZF299/agu3c5y7a4uPkRi7sx+8C1EGnW1rEsss1u9wkgLRvHyBngkY5HX8qJtRiZ1ESSTLtYeUYwxOFU8D6Z7UQ6XNLtcAsm7OFHNNSktzJRctjsbTSEwg8vBwASV5qz9g8lZMZf3xjH+eKvmUtHuONMxbzbFnzDtRehK1x2qTiNVVSzb8lck9/8/pVqVwceWRguSSABzkfMaFiLyAgYYYAYnj+VPqZyTlF9y/bwO2VIPXG7/wCtW9DEkIDRjn1PrRuZRjNadCWSI/KxGFUnqM81lXC7WzkAZH5f5FNs1UEjNmQLh8gjpgj8KrK+9cMQGLHHOM0lYnW9nsCybSM8qOMj2rUiyxQk8euetDSNKTtO3WxqROq5GShI4JNOSQMxGTgd/TFYat2OuHxF6BQxYDGQOMivVPCUrqygh3BxnYvHbj614Ga29jZnt5b/ABEew2jeVsXIy/BZuCPWult1IUbQDz3GQfzr89xiSmz77D8zgi2hG4jHOB37VNHleZBwehz05715c03qejHSaJdjK24vkH7pIp+8xI+0HKrubauMDPWsGlJo12RFh2AYndu4IUfd/wDr1OjjJQMG24BAGT/nitFZRFoNlO0DGWDHDDPQVmSoyuW3LnI4NKLfOEk1oRsS/PTA+YgUqEHKnJwvGBjJrpbfN6ATxjOSgK46MxyAaZI3mEg7RtPzAHmkkkLYqSrjIAxkdh0HrVCUFRuY5I/hx1qoL3h9Cm+QQQDjOfmFQFmVuMrx2NdFOPLG7REnbQlLCQHI55Df0/SuB8bs8WlzpkMu0/KOucV6GFVqlzzMw/3dnw74gk3Xbq/GHITb2FZUS9SeGzge9fb4V8tJM/N60uabOs8Pp/pKjbyTyMc19ReEEK28ZJdGKjGR1rkxkubY6aEE9T1/TjjY2TtzgjpXZ2DDdtZcHryK8Cqz1aJt2+GbbyCwxVv54zlGztxnB/lXLJe7c6EG8N06Dpz1rXtI9oDNnczdCK5JW5hLqb9vLtxwCAOAW5q3GwdS7fdDdfesZSa0Lh8RXlk27sEYPvSKEOCcn8cfn/ntWehqtAjiRpCMHH8RzwKuvAm04zuxg+w+lOy5QMqeF4mBRR8pyQ4qqvBbIxg8jFLVDHBcsoBypbB9PXmtSKNcISc4P4VlJ8zsEdzQjY8hWPUYIPtVtJ3LeWwbjptOKmyTNkSbkCnht3JLE9KiSQ7nR4+DgZGPyqbOISVxz26bGjUZXsuOntUPlfKE8t8gkg56VSi2gsM+aN+cvkAZ/umtGFGlK5f5o2POP5ULQSjYWVd+Fyd2SRjis6ONbcuiksc8tmpSsUtzWjadIiAxYrjv0/L6Cuo0u4W0ZZWXf04YdPrTvZWHflO0Tx7dW1vJZxsxjZfnkzg4PatnTvEEsqRSB12jG7cc/l70wep3Vprlm4RZHzg/MBzyfWuittQ0znzSxPH3h/Wk1ZXvoEk+Ug1LUbdttvbSIYiPm+bOK4u8iFySiNn5sDHT3rCOkbsmDfKjjtT8PCWRwo3swwPl7/5FcPd+F7pdwWE71J4Az/npRe2h0KV0Yz6fNbYLxtwT0PX61IYXKZCEsT90L0HajVF3Rn3CNb7kYHzMZwfT8qz7gosRBOST8pz1qZq9jSMr6BbyM0Sjp9T17VoMytEqMoBXlWLHA9c4rKyLb6H2nPqdjEiFplckt0OMA+tc5Nr1rBE1sJF8q5ufMljUja0gAUOffbxn0Fe1y8rNG3sSf2zZ264d03S48vDdT/jTjrtrF8s00MMoPCyyAE/5FOEGiG+bQkuNXt2RZIJ4izrkEv2Ht+NcPdaoxeUzBX4+4rdawqU7wYRfKzlrvV02MOHicknA7iucvLuF87Av3RnNeZPe3U6YuxyU16nmMuC6q2Q5OKo3GowRcTN8uccg8YqHHoylJ7GNLrVtvWLdhc5J9qim1FZWBiB+UnDio5LXZm31KyysWV+fvHn096ozuzORnn+E561m4tSM3KzsY88jgkgHzcEAoec1Xjv2jkVi4dQRk9K3j8PoYtpEJ1mCOYqZtsfG/J6VWufGFvBAYxdBwHILqflAquW+hnKV9DwvxzrYvXUWc2FjyTIRz/nioPhfNPceIrZZnZ1MoX5hgVvb3GjG+qZ+jXhuJEgikxh4QBw+Rj1x+NekWcm5CwADdzjqPevNm9yotNamnFIFJdcsVPPNQSXE0DkhwFZgACPauWS5VqVuasFykqDBPy/ebBqfblcLjJ71kr7CMu8Xcg2qQEzkZqhaNcGZGYFNpOdx6rTatdDudW0pAj2LjoGbOMe/NVZZfM3Bfu4wx9a55JJiEKKEQMd20kg56VPFKq58rLdMsRjFaRdrgaFoW5KkgbjjjvVq5iGAYgDIR68g1QpbGhZz7QIHJ38Z55z9a0ElZnaPPy9+evpVK70Mh4LxOqKuY/r92p4sjzBv3Kw+6OCKI6SEMkTBRY1ZP+ejfyNPEXmbFRmIixy5561onzIiW9i7tKPGYyNykgn1x2/SrBYbWViN2Pujt/nFVZrczkrFeLn5nZiCeODz7GidvlBycjhc/wCfpT6iM5GZg25AjAnJx+gNDIBk53J3DDj8vwp2uIyjcxHMWwldwC8kVIrSJOpKjpg5XtjrxS00Fe5JISzI0ah1U+n8vyq1FKWKcEIWIIA5z9alb6mc0o6mvEhdXwvKDI3Dr6VnXMe9iXLK6EY7Y+lWvdZC0XmVI2WINvQANxuzk5zV+xKB2jZVRAwOS3SqeqsOUlokaksyCIo7bieIgB/WmvaRPaKTGrOCc889f/rVcGlcTjcyZ5UtonVl29AOOnvXFamS0wwMODw5PX61RnKK5iaxPmbirkBPvEDg9sV0S+UqDLFnB+6DjFaxcrC5WyW2nRpmjZd6bfmyvT0qvdIULfKCOecdqpWRhyo55IgJ/LIYbuOGxzW3bIkCCJjvUj1PWqTSNYaRROxhijVXYhXk4QA9c9qrXOvQ6SryO2GIwAo6+1a07LYHFSPnHxX4o1/xJqcNrFCslkxx8xwTjHP1/wAK98+HmnppFlaRqBjYASo6E+letSrOnaxw16XNE91sb/7NFCEcTCYESFsYU56jvXZWer+QdxkUoSfMO0d+pr7DLc7r0pfd/Wx8fmGEik9NdTsINXXbFgkMxXEjKMfSt43/ACkcYHzYCtuHX8/Wv0HL81WJhpv/AF5HzFSh7N2Zp2d5IJRFu5QfLyOB/Wujs5V2B3Dja5wisccd69ujK6aPKqQtobaT7psOw2bQVGepqZTuIOCpHG7qK7FLoZuKUrCIAThTkg4YMfT2+tWo9pYDBADdHbknHtTUm5WM7cstWObkkhgEI+b5ec98fiKQRMVIBIZWHzE9TQ6nvW6DtZ2EiJ3Lu5+bDjOMCp49pLsw7g4zjjOOPy9qIy5mF7bGVq1/HDHknaoydwHHHFfNnjzxIkQnEO1U3Zkd5MfhTfUtqzsz4l+IHjWfdOrTi3t4AfkXkOe3414rpXjeG8uWhmmbaXw8cb4Y89FPqCPz61jsjogtT1vT443hsJorqHVrZ1wvnQlJRk5+btnHYcZz611USaDatGIBN5rAeYGbaqN+fT/PbldTW1jSuprGdMGSNm28lm46dK8j8a6XpjW7XQZUuIW+YoR8ynv69qbA+dtSs7G5lL+WRL5h2OT16+teS+MRb2E0KzSAjyyXaQ4XaO36UXsNqx59rvw28EeObm21DVNItHKhDaw8urMOm0Z65Gcn0z1ruvDPw38P+GYncuLKNlbyyQRg46EfnW+iWu4j0TR/DumXNxFeR3JuHgBA8uQ8ZHJPPT+v0r3mzTTtLtoiky4MeOnzMcZ69M8fhWD1dwNM3KzhSg3AdMgfiP0FeWeNvCcGrQG7t5Ak4kPIzzxgg9iOvWgNj5ts7I+D9evP7XjibT7m3P8AZ16pwyyYyAfTkH6cYzyB6T4Putc1y+hkgjJs47gM0/OSQRke/wDn8HuwO2/aJi8Ian8OWt9ZtLSTWEspPMhkOGyASrjn6Y/P3b+dDxVJA2u3qWvmPBb3TxpzgAAkcj1rSlZu/QOpDa2txcwytFaXbKseZJI4mYL75HT/AD+EU+gTqIXv9PmezeZSyzREZUYPII9j1rblUmkgP1S/ZfisbC10hbKyS3twi7bO1hCKSQBjaPbH5V9Y/wBpWMupXo1a3k0WMlo9PuNm9GbnAABzjjn+uCKySQ9LlDT20iHdHN4z0gOszPcyak7R4XPTkY/D8MDpWb4o+Ivwn8P2LyXepnVlhZRJe2k6rg57ZGT0/Cnawj49+OP7RvhTxRoE+m+HGkcQfKspYYxyPX6f5zX5n3O+5vHuTLuYtk71zx0zj1/z9KjC8mBJECrH+5kY4xStyWOW3dM5zj2+tays4abgRBirKDg46cd/x+lOOSQTuG1uma0jC4EoBII2nIx3wf8APFSgYAwDgN1FaQTS20AOMHGQTS9BjqPXH+fSqAFOGHIGSO1SeYQxO09vw+tNMAwvzsc8D+E0iyBsZB49K2SWiAlYqNuDxnG5qRiRkAAtxT2AVcnOV7elKBtwMt17GiwE2CWwev0pTJsYgFsr/DigBfOGQMMD/Fk8YpxcnseO5NOTTAcjsMc46YJHXmrA5XcThg/OR2qXoMkCjfgAncewrRi3DHII6nC4P0/SmhFuM/d4+7jIx0q7tDAAZ5OMkVy1Kjvfvp9w76WMrULf7RZXduriCVlHl3AH3GBznH1UdOa/rW/4IOfFOPV/B9roD3ktrfv5jpCH+QPlSuQOePLl+quP7orzMSmRJdT+mfUDNbEeaAZXHzBUH5n/ADnNZpUkjj6jGMfWuGT90x6gG2uNp6Nw2P51ctHjaVM7nG/94FbBK/hWTVgPy7/4KDwPHoWtSxBHmUmQAj+FXByfwz9ea+uf2Ubm6ufg3ZS3MgujqEVuyyRkYR1HI49iP1PekF2z3kFpcxhflY4yB+P9KJWOzCjbtGWYn0oAVZBggFpGz1zxUq4UBQyjGSfXNADtu5QeAe2TjPNKpOQhHy+wHFAEinawRQ/X1J/nU8Y+dQzBSWGD0xQB1FgpKLk+gXAr5M/aH8Qy6T4h8PabBJBHHqz+W8k7bFTAbP49SPqfqAyldSPnPxhpvjTwvewrfaabrSNTHmR3y3q+UyHH3SM5O0g8nPIPIPHmZcwXT3TL5aJho7aHp9PfpisXo2Tqed698Yf+EiFxpFtpV8X0tmWNzaeVEuM/Lkn/ACSe+a8R8TNruuWNxBdeHI7d9rFbi5vOpA4IA4PXP4D8dYRfUesXZnyV4us/EnhaBH1LTXuklLfZWgYMre2fqf1HY14BJ4h1931G4vtKltIJMYVGDjb3PtznnHHrQlZWDyOcnuXmBJxgn5eOlZgjYzkvI7BCehIAH+c0zWOiNi2Mt6Hit1kmPA/d84P/AOuu20/QRM8a30iW7qOsi56DgcfSgwa6l2TQ7OEuIj5joQyxbuetfSXgbxno2neD2hupHtNTiyIX6d+/6/8A1sciSbHdt2OK0/xHqMXiZtSOoPNbsQ3ks33h0AwevT/PGPXfD/i/wZDexpc30FvvmLyxTsBg8cAk98d8/jijRIFZ6Hr0/wAaNT0CeBvh/LF4eRrIw3d1YTP5sgP3iXyGGemARxxzyTxMmpf2m+o3mlmA6jc77nVbxsFyxOWYk9ye/U/hRboNJrRnjA8Wajqni2LwXeabeJb3DAtOIMoSeclz1yMY69fri58XPCXh34eDw7CxtrS01GSOTUWjPzQwtgoW2j5Qx78YHPoSfDIW0/uNTxHrGi3OiWuk6LpqafBFEBK3mbmmP97I6cdMdB+Z4u18LJc6Jd2U7LpttPKHgmt1y3HqOPyz6U07FRVloV/D9snhm/c2qCW3Awssy4d34yx9OvTtwOR0+l7yDT9Q8CW0UtrIh1gYmKsQDj0bsenI5Ht3un8QcrlqUvDNm/hgx3Xhu6lstUg+b7THIZHHHDANnscenb0rzm616w8M+NGbxDqFyXv5fNvtSmiLhnly5b1blvmIHUnrjA0J5Wr9zhvix+1P8GvA9vcWKeKk1e5so2eaO1gO5mwcLGATkAg5OcenTn8nvi5/wUI17XFurH4faGmmW53Ib+6lMtw3bjkYyfpjH1q4py9C1Bo+Er74meM/GE09xrOpzNdzyESEEj5T246dv/rV6N8L9GuZ7xEiyytJmQsDk9sAmtmvcui4xUT6mv76KGCG1RXVETYu5+Fx94n8e3vXFXzsJFjYFgx+UsB0PelfoaQWpWueISDwqrwduOa4zUGR1l8tgCi43Y98VexqcFJIfMbJzlj90Yzg03OEYux+QfMN2Mn0qWgJ4HVcyEZAbG4H9Kglf5gyHnA+XHWla6ApSygKQo69SxrOkb5t2O3OBVKIFWM5cMueT820f596lbDOD8wI98D8aylHRgRhwAw9QBnrUZ+8SG+U471m9LMBrSbTjk7gOF9KZKd+3nbg43Ed6aV3YCKRu2cJgDrS79qjB3oW+ufpQ9NwHgnHD8H+6ORTQwyEdif+A4pbOwEMknlMoDZUNwe/0+tTJIgyAeeOWPApNO2gBE6qrKx4BO7I65pkkw5AXHTPFV1Aps4HEikbeemOKYZcNuHzL2GeDRqo3ARpCMFjlWY5bsPw/Kmry2SH5PGOB/8ArpWaAlK7kOQPlPz7eop37vkYGUPdv1o06gM27c5LbTgfh7UyR+m0EBfvHFAEbSbvlJwM4yoqWJm+bGAoI5PQUgLJkUYJXdnjA+nFPXGSf739KLWAgaRFaTbyrJ2HfvUZYjGFO0j7wpSd0wNOEqcMx+Xb8wXjjNaKlUIJBC7M5J/WsnZaAWAdwAA+gWtCAYRic7VGeQakexSl+UtwcEDkk1CwJTn8CeKBx1ZPGVPC+p+7WvBJ5WM4ycjkUGxtW7tvR3BwMcY7V6DpDK2xQygbRlQOfwrK1mVGyZ2cG1VC7yeOMHrntXY6cNpg3FizMOdx79Kzkbna2c23akYDBz1x29a818ayRx30YK4by8bgvXB/n0/KsaKSqWWwSR8iePITPd3knnBF3ElGHrXhtzFGMkD95zkg8flXo01scM9yuCF2k9jkgilyJMsCF6dsdK70rKxAIwUFSDzwW64qXJUEMc7Tkr0zR0AfxFy46HPSkL71ZgPmXJBAzwPahbgNGFVgzOELHp1oTK8r82c9Bnof/wBVLcCP5eVcleOpGKerfOqcsNw6Dr/9artyyAlZlXcUJDY44pgLjB4U5/u1ogEj3sSrZJwMgr/n0qUsAB2XOB26UJtsCEsMqF9Tirds23CbTuZuPb/OKjaQG1GdqjIPHJOOTU65kwFAzk8n0q9bAIOp4LMOACP0pjK5RiDxz0XrT62AiB4OCr49OKhaRxhQoYk4yO3vWb92QArZYAnjPYVNGwTOeTu4OckU+dOOwCMSy7T8rHPXtTHbaMZ5A6kcVNuYCIsxwSN2SASBj6VLE/UE4zjaAOanfQC5FPgnJwAO/bpW4twhQE5wSBgD+VJAOJypABDegIzTFYs5VjvbA+UAcUAS564bPPQA8fWopMDpt2n1NGiAqnf9znJY9Fpsquqqd5b/AGcdDijqBTMf3SGx8xP1qEswByGBJ7iolrLXYBV2/MrggNjv29apySwvIfmG1PU1UE1G4pOyPsP9lP4kP4b8TWlq86rAtwvlocYKk4I/Gv2z0S5hvLC3ubZ90U65Vic9hkYr8K8T6ElmVOol0/U/d/DWtzZbOHmjSkYsGAX7p9elVfMUgKD3GM9q/NY3krn6W1YYZCCME5BwBjrUMuCrEtyuSc9qGI5yXh2VGLYOc561UEhkLBRuYZwM9x/WrimZtO7GySuAoI+dSMjPB9qrTtuQ4bBx0ya2UdbkHnniFIpNiMWP+zk9aseH2MdsyRKybDj5h617FFpUDzKsf3hZvFkXdOw+vHIryz4gqy6FeXEknDoQA38PFRGSjNjqR9xs84+DsBuNHvNkoOJsByvfPX9K9rWJFYbS27HPofXFazmnJIml8Vy3I4MXllgSRhQF6V03g5onnIJEcqthTnjFZTnaNxRi1OyPT5CMDJPI6GqwlIyQSrYIGT2rw60/ePZop6IkZ1PO08HnJwKjMgPDE5A6IMV5z3OyLJreYqwDFRjpkVoeZjJ/2clsdfpWU0bp3RUmkf5uef4VUYI+tZ0rEA8E8ccVK3GtGZzsykAg7j321VeRoxyDy3zZGOKkuN3sVZNp6Fj8xI2t0/zmog69MlecZY1XK1uaF2NdwCggMe2OR+VPYBtoKsBx/n9KLcrAYcoxGeA3XHGP8ius8Jpu1aB22tgn7owRXq8Pq+c0l5o6qVnJI+qGmglsRCwkBweA546V4t4jsHQTTp/f9OnNf1QqqlhUvI/fMjp+ywMH5HnbzmEncxwD95RUn22E4yCDnnnpXz+NiqiZ9ThqjUieO6T5Ru+Ufma0oGDYyDgegrwpRsepBt6okEe4u20hBj5vTNQzByhKkkAH7vHSs7u50K9jgtX8yPfsk5Ukn3zXm99K291kJ+YYr6PKVySTPnc6u6MonhfixCTchTuRQwTAyc189azGQj7j8y87+56cV9VN2sfhHEMkmecXbHeAvJB7Hmst3LSIoBJ34O5eP89P89PHxGmh8BJxu0fol8BtjaG0hb5lVVTA4x3/AJV9EtIsYf5jgY7e/Sv5o471z1nXhtYXEaZfk2E5Vhncc4961rNt4BPAD/3cV8jNp2Z6EPhRorhFz1XP4/nVeRgBk5ArO+hRTlbaQqkZBz060J82Pmw2KcFqUrnwZ+1fGh0/Uj8u/MhPHIGK/IuZWLFjlcscDB5r+tPDOpzcOJdj+YPFaDhxFFvqmVW3KeRwOuBRjaGJBxj0zX6HJNbn5oG/OBtPY8ilIwR8pyehPFSAq5Jx6HnIqVegUHLf5/KgDVjbaihVbn0FTld4CkgqemRQBIq7QNwHy85UcYp6QKzeke3qe2e9U48mjWoFlYvLB3IzLj5TjvVWRASWC/Mpzu9Pakld2AjIbb0I2kj6e9NHQ7cN/eXHIos0rgNbtyefal2jBDHKsuMA0tgAn7gB56HingbuGHPNKT0YDWJ2ZUgqBwWHWgsjbDldqHPIpR+EBuw9zjkc5P4U9kAQMBtcHkYz/wDW71iBoxRnYVK5JAIyelWlGzCqeMjduH+cUmMmiJUkkfdxkgdasM+dxLNx7dKxGtRrOWC5YopIHI706VVO1XYsRwcHsKl9io6biRMxAxwwbHI9KecklizKVPAYYzisYq5baGRv83X8WHAqX5RuAYqwORuPTpz+tPfQI7EZnAwuM7TngYDe2KhdkJIB9+nTjpUyfK9Ck7DXbAYYYjPc9DTUPKj5sZ9e9Ai2oSLOWD7uCueh96ngBZlyWGD94jpTSuwNBV3ucbsIR94ZB/z71IFCuxAO1wMn/CgCYSfe2/NxyuOnvVjcTncy4wMY7etICaN04GMgtxjvTo5T5gXacex7UFL4jQErAAAgDd1zV2ECTALDgDhjz9aDZstq0SquAThiAd1SNdvuVeFOM8j0oHHc0ra+2soaPKKR83GQatC/JlKE/I5A6dT1xWUoq7OuHxFyb7PIitFKdwJxlicnv/OtOMzxQq4ZU9RjBxUS0Omm7SSPYfBd55MttK8hMkuArjofrX0t4f8AE8mkol1DcgpJ8rosmOlcNaLb0PYwUnGsjudM+Ks7Tm3ZpEQg/NnjA9j3r6i+GXiBdZtoTHwkbjcccsfavFxcYp3PucDV54an254Ps/Mt4ppw3l7RgFsY9/5V37ytCrRquD/AFHvXDHWSXQ9RR5rWGLG7bcDa24dBVtbMrl2Oc4yF/SsqqcdDRwRrW/yqCMkgdAMVMPuhgCQxwOOc5qLWY1FIsIzcBAiuSNwParsaISG2lW7hjRtoxlmFcMCeVxyc1uwRAHHJ+Ud6p8sXt2ImbCnyozghs/7PT61nSqhySjMT/Dn+VZz12JjG7MaWBS+zaQzHPzfyrKvLSSKMlkPV8bh7Vzu8Ubw0kefakfMYLbZ2h+mBjIFRWfhiS9lM0gYoxBjaNu/+f6Vzu/Q60+WB6Lp3hCTy1+QHZjPBBYe/FaraZHb5QQjZGv8AFV7ETlzmDfJE2VEYUg+vJz/+quOu7VXZhg8NjP0rlZnUa2RnlUUbgxcpwAxpYmMrlcAOO4HFEnsjFdTWhnijKlmO0A7sDv8A5zV6K9Qkugwo67R0FRF6XMauhYa5dQu1j3C7R1FU5VZ2VnGCB0UY/lWifu2OW2oLBBtCsodmcE/WuZ1hFjSZ4EO8YG4ZySTWkXZLUxm3Y831W0uWljBRERhk7l6D64ryfxLaRRTKPLZldGyFXg/QV00dJ3R5tSN35nz74o0WOR7qRYcqzZUbefzr5l8Y2Hl+YZABsz8p/h9q+gw0nJaHnVU7o+W/F0kcZkVWAKr8wz97mvH53Ky8A5cnnHGa7Kcrs4pq2xmJ5xlaQk7Eb5BV2KSNlxKnQnGeK2itLnNtuULtlUfI3GTtIXn/AD1rKeLzQdwAA+7xikVJ8rKxQQuDnOeuBzUfkPMzMFZ1z129qbjzIhrXyOitNEa6jjV0eNXPBIrtLbRYLdECJlQByw5/Om21G40rSSRee3EWMFev92sSeVIGBJBxL901Fk2GxwurTKwkcAAEdxXFT/vMsCrKeAAOcj3rWG5nUsRpbcjIJXGeRU/lfd25wDzgfpWqV5WM02maMUPmIFwVA6titu2s9ygg42jI3DOTQ3Fa9hBLAVBUDLH3/SsO5DKSCoP/AAHr9KSfLIZjTEcjG/A5X1rNADuoIwA2cg8Af5zQtSJNx1Rdgj3YGctu7CtqOMAjPG0DK7ae7KiuWw/7mCSRzx2zVkH+Ekhc5Fc7v0OyPxFi3k2sULfLj5yB69vavVfCknlYyW+/lQDyOP8A9VeDmsf3eu56+AdppHr1vKDt5UAAEbh/L0rp7aQ5QZPXqpGPyr4TGU1pc+/wUr0kbEDRbWMiuJBn5lPHB49u1QrulBBVmXjbgdv/ANVeTsmenAmXzANu5diA7cj/AD/nNSJuJYEcMMEjpjOR+Nc/WxoWHA8tAgO4HBBbmooBsLcZbvnrU20G7IUIeck9/wCHn8Kz5GXncoU44BFKEdbCavqUC3bA64zn9afCfnUs3RvSuqMo8uu4N3L24NjbliMfc4FMcDBdVGOAfl60mra9RFJ2JVsqevJJ/wA+lUZed2TxxzVxun5oCuVAzuwQO3eqzbO+F9ia3jZtGMt7jvLLJhA25n+XBrzLxzIV06786QRKoPUbea9DCPlqJeZ5mYv9yz4i1qRWuj8jBAxAYnNVouuCDn36f/rr7jD6Qsj851jNnZaAsYuIt7YbOCqnp9fzr6r8MW7fZItoAQAYOa87Eya0O/C9D1WxHlRrGWzxn7vrXT28nKY7YAJP4fjXjVNmd9G9zoYNrFWIJAAPXtVkPjdGWHzLxxz1rlk3c6raD41VmG7se46n0rdgyNi4zk/xc4rjl8QWsX4cFgFOTngKO9WGYq5RQWBPTNZSQ4/EG4AhiBjPIxxTiSR2wT1rI3W46LBZckbcY+Y5/wA9q0Gk+T7vAbqByf8APNUGxku5bc0gyqc9v896qArlj1H14pbgW1g6EBVz1z296txLgKpbPzEDK5FYysm0UleSLgkVMBSGy5H4DpTWZVBK7vm4LA9Dmp8jVaFuKTCgOCXBHI4/z0p7ODg4IweCKLIadiXzPutgc8cDB4p/nCMEjbjoQec09UFipIRJIG2Hc3BGP0/lV+CNEjIwcd+Ofx/WhAV7kmIIULcP8/c4qvGzbg2V3/7v+fei9mOMdS/AzBhtco2fuMOn1rQgLzSiMt8qH7y9Cazk+gmrMvfZZWnYMG2Ej7o6iumEU9vHH5Y2xrjzTnnpWlxXUWiCznNvK7idgnOEzkDitS48S3MaY8xtg+8R6Z6UgeuxXh8UzyMImYsowE5wK6mz1dw6NCQ2zqM5FRLSIbHR20yyBZGxvJPBreht7eW0aXaHdSQT1waykn0GnZnJX2l2kpdHCbiQAVONtUx4asYkVzt4PGDRpa51aM5nWfD6486OHK4IQk8j2ry7UtMktmLPkuclVA6DtRZvUnYhhicAM4+bqRj8v51qR2vn7drNtYjt146AVlJe8XzW2PZWiuFkSNpHbLZ5OR09j7/yxVWPT7hZJpmSR9xH3myBjnjn3r3nPli/P/M0lK1rHBeLYdTEE8tvO8WPujOOmB/n/wDVXzjfa34ujkQHUJpXEp4kbOB0yCP8/SlGaehlKTPQPCPiDXtQcJcSyvHGxHDc8/8A6q9wt9P+12LrNdTCSaL922dpB9vwrnrO+hSepRttG8iE27XMsuwf6yQcn61gXOnz2ys0M07Nv+bzMH8v/r1yWtNuxvzvlsUG011JLuEB5OV/QV5X43fVLKR1Wc7M/c2dqTp2jqEpXd0eTnVNVguPLlberj92yDoAO4/OvT9Khv8AULCFrQk3GAWjBz3/AE6Vo6aikYe0nZ2Ouj0y+e1CujCQr8zKvep9M8K6pfbYrNVa4ydonO0c89yP8iuT2dx3bVyjN4S1uzeVbobpJewQcAe4Nczqfh64somJDEv1YA8fnVKKjoZe9LQ8K8U3d9psgTDFc5k9a8tu/E97IWhWAlR2ZsfnXRGhKUWY1GlIhWG61RotqsJGPzpnOO1fQfw08NpbXFsZINs5YEtnoR7/AIVNaLjEUUpa9D7b0sLDZQJnf8g80n1966a2uGbykjY46nivMmrSEdHG+1TyenJ/rUM0weVQVLRx4I2jvXFNKUTdO6L9qzFQw4Xd029K1Ek2ll2F1OMHPT3rOzQGPdSBdrg5+Y9+KInSV0PCcdM0utgNgDaAuCcHsaiRUViZAUBb7tZSWunUCTySEJfs2SPQUyD5nBzwT93pWkI20DY6e22KhJTgZ6n0qN5BIzISxbsVHenYmTkkOtN6u0kxw5ODj0rbjRWw+QOO3BxSWmpna0SUMilkUN2yWbtUrOqErnhhwcY/yafQkdkZVg33W44qVWCuGztORvwucjHpWsY2QmrqxOj4z5YO498fyqeZQckEq4Xrn/P+fWqexmtGVeVxuX5T0YEf59KfPIZFUkc4xhR/SlJW0JKUQOJQzfKDwD196dlRhSGOem09faiKeyEZ8iK0ycDbk5OP0pJP4FAZUB+XjOaprW4nfoV3bEpWNsFRw2K0LbKtyMkYPXOamV2KVrHSw4jgzu2yE+nNY90w/eFRlW9R09605SE+Ux3wkKZQNljnJ5q1A+D5W8s+M5Yc0r6Ge0jatkUhAGXG/wCVNvQ9q11xGuyQH5Cea0gkXc5zU0YFmI+TnawrlZLZpYmkC5cnhfbpVvRkSV4lWxRlnOVCDktxU1wZ1nRkBO3sMf57VcXYhJtaGtbsrMcEBmxuwKshvMdEU/KuQJW6Vpd3shxpxRUu7MMQ3G4DgrTI4W2/NuJyMdOf8KpxsPlRDdsltBJLId7Ip24XvXh3iOW81C8aDczl2G7yifT1rSk2paByI7Hwv4YtVsxJMoaQnChvvH/69es6dbCKGOJ1G+NRuCn9PyrWVV2ZEqepf/tB7YqMhosjY5H5it631cxIwGCmSVyeuf8AOKqnWcJHnYvD+0g0aVp4jkhMaxOqrnISQ8gj/wDVXb2PiDcobzxFMwX92Uzxn07/AP16+kyfM40alm/6+4+YxWXVIyvb+vvOws/EcUs0EX7vdMCDIpJDEdRXo9vqEfybZEY4HQ57en4V+q5ZmFOvZRfX9PQ+TxmGnTlsbkF3FISQ2WBxgkhlx6H8614b1GULKMDnZ8vX6V9Upcx5Uo2diysqBl42HcDsz1Pqfp/WnCMpKzSSlSwB2jsPWtDGotLj4wxwGLDLHOBjA/yKuRfOyrzhep244qFoZpJDiqBTuCgKpOc+vr+lQNLtWRwUiCrks4J3D0GO/enGVtA2PLPEutIvmKCX27tyqcZ9uvsP/r18i/E/XEsLTUriSaNFlkIj3H68YrcuMb3Pzk8d+LoGnYvKwt0Yjbv6H2r83PiH+0hPoXxHtNAs4fJsixkkuxOexwR/k9APfHPc6qatE/Qv4UfEO9+IOj2f/CNavbz34A/0RpMlvYAHrwe/UY64r06XUtetbmMXF6FmjkH2mKMdx1HP0pysizTPijUUQlZTs2/dUD/GuR1Dxf8Abnk5DlThvn4/GkwOPub5mbzIwrLn720YFY8mkaR4suE0/VrZGAIKTSL93nn8OM/l6Gmmoge6eHPhro9jpcNq9rbqlsT5HkDBYYx1HGOmPb9dXUPA2iXFs8AQRqR8zYywIpS0A8r0z4e/8Ixq13Lb3dzew3KjyTInyjnv6dh/9bFd9bIFUAnecAcH09PfipbsrgaaN5aHYuEzjLDoe/NUrlkZH81lwR8qhcc01q7AeDeMdMtr4yQtDmKKUMjMOvt+v6V2Wi6vp+i6JFDpcHl6nEp8mJ14MnbPb2x/kq6vYD4Z/aHn+LeoQ3Ev9kiJbobWb7Wsiqp746kHnn/Hj4l0f9lH44eMox4l0vwpPe6Lc6g0dxfRTRL5T9iys6nHIyRnGedvbppSUFcNj9QP2dv2YdK8IiPT/ib4Os5nES+fHepuWWRl48vg7guQScFTx16FPjL+xn4WuNOu9dtta8PeE9pdtNW71COIYI6GIkflx9RxTTUncDxvwb42+Gnwctf7L1a8hv8AWdEcG31HTb5GglKjofUdc4HPbpzmfEH9uPwLr0JOl+E7TSZ4oGXzIb9yjNzz82T1P+eaUbczQHwH4k+MnirX76e5i1L7PHK7ERQqQFyfu5PJxxXnV14g1jUoXt77UrqdGbJgWYqpwfQdelW1yy2AxflZQ3OByecVHGCdxAJYN/E3p0FbQXLKwFlS3zKOT6YpD6YI9KqEbQ94Az8xGDxj/P6Uo2jAyBxjr3rZLoBJGNucHd0PTrTt20ksOOAcGiwDlKqwJXIzk5PGPelkx0UHoOAaLAMIJIXJCepFKQDwB3xnNPm5ZXYByMgg/nSg/dwfxArZgKW3kgnp/DTwxGCcnn+7xTYCrIoJ4Oc9adnOeSOeCKQD2l2hQCSAeTjoah8wHBByeSKNgH8DnPOemKlRuBkr19O9LyAf06EduDUgkcOBkds8dqjmsBcjRk2ZYjn+Ic/h+lXI2I+fBIHUAUpSstANGMkEL6n161aVmGMKQuQDXK3cCC4i3I0RH3wQWHbNfst/wRt+LGt+EfjX4f8ACNhJGljc3hjnkC4fKMD09CBj6D3448QveBq5/cX9pg1OGyvoGfyby3RxknnPY5/OpRH5eOf+BbuDXnVDC3UiOC5GNo47damtlCOzMG2oM4Ulc+1Zi2Pzb/bztMWe+dM2GoaXci5BGflEZxg9jkV7v+xbM8fwG0edADFPpGnw3iElvJlVcpJ06YV1zxQO1kfT5GT8hIyRznGDR87Z2navAIZc/kfwoEI2PuFT6qQP/wBVKq8py3ByCmMZ/wA/yoAmBA+ZiAM+nBpV2q44YE4xno1AEuTuJJOASAo4P+eKtxEEDj7vp9f/AK1AHRWB2oAc4II+c9DXzN+1jomlXvgmLWJoUW+0vVLeS3mBw2VPzD8QCKDKWkj5O1Xxn4jvtK0eSa4t5NA8ooLeezLLG642qGIx0I4+vHNc1ompxXcL3raBcR2xZ1FteQ4XYGwG9R0HB5x171HLeRN7lXxJc+A2urZLfw9a6Td+SJLiMXBJdsdQW9dpxx274r538T+JfDM2o3ioJ1Lzsr72B6dce/51exLkj598bnQNch8mS7u4Ht2JijVTtY84AA/n7+wr511uaGKC4tQbaOEoytGtvhmBz/F1yB/I+tMuOmp47daTGWCwqUH8Cx0+bwta21rDO94hCMTcIsm4nJxgeo/z3FI0joXoLrQ7MBdNhmlJGJXZwoGOM4HXv+P0q3eagfLEiq2MDhTyDQKaZieGLHxJf6o6NPHPZyXJMUrIyMqc4B/TPXp78eyTWJs1ltJpFZVUbnjH6/59KNiba2OauJBbPLNCXICAKEbkEen5YrjfDKy6xr/9rXK+fDHcgTJ5hbDAngg9GB6574+gL2NIq1z6R160iskhudOnkiWaEMIixIUYzjJ+orv/AAb4Umv/AAH4lvbbWUs7+4Xd9qnYny3ZwAMdcYGO3XqOKdraoVtTzvwzB4j0XW2XVng1G5Scqb+NlKIucbj6jj36+h4ueN7nQbvUk059Rea9v5Sbq9vZjtLNngA5JwAc9fQDiizcmS1aZqaJ4IXWtEmsvCUxuLvQrY7Y7y9MhnHU47Z3Zwo4wAo6DPHrqeoadAsWpwvBJG7CSNuNpB6c9evpSLaOZ/4SCC+uZIYo7lAqsfNKHZjvzn/P5165ffGr4ZaP4Us/D/i7xCNGZYS32lR8ysM5AOR6/wBfXO0Y8o1orH59fFz9ur4e+AtZgfwNruo6rd6aWiguLi6CW7A8ZKoSSCM+3rnHH5xftB/tffFT4133l3GtXen6PDEFttO0y5aNHIJIkbJ4I5+7j3yeRpFXZqodz5Qtp9Qe7kvr69urq5kPzvLOxJ575PP861FkmKlnX5ScL8vat1FJD5InUaJaNLKWKfvVxjdxkV9V/CjTntpLe8u4ikVxNtz3jXB5I9M46c/pVR3Dkiem3cgaMtIPmQEZUY4zwa4mZhNMGUn9y3AYc1L3GlYp6hP+5VQ+T0Ax1rzzVZdqMm4lT12nFUmrjMFiq4KgrtweeajRmkQqwIy2BsXp9aVtQHbjHkbdwYD7g4/Oq0xxwrD5uD1qdgKTSryCeB3UVRlZhjqfn6qKL2QCsoB4YjkYxUZbaWyeHbHpmpjHUChJIQ4yORn5AMfTNS9t2QCcYBHtUuNkBAXDOdwKn3P4U+TnClsMOm36U7WQFQfMSSxXC8ZNLJM42AEsoPO0du1Ll1v0AIg25XDcdv8A69WFYL8xGcd/Sq5VugIY5Q2/zAMc4YACk4jYFieX5HoKiMWmBIxRjlHO7I6c/TNQyyY3KvJCg4A6Cny6XQEUrE7dykM+MDpn2qAsWOMcKOwqrLYALbkK8bj1/wDrUBs/KPmC4wc8A1npewEh9Mn51GSo/wA+lIJC25gvfpjila+gCvIrKo3EEHkZqF246nBHam1ZAMBZc8buAc47VMrliCcYx0PcUgJWkIUAkg9ef6flSxsdrAngnAUdaG7gK2MkY4RshW6+9MXOTtOAfujHINIDSiI5xkZwMD1rSLZRRjJVuB/SsZfEBNC7JuUKdzDg4/lV7qoIDDKEFN3JqRrcqvuHPf0YdKOxw24gD7o70FKPK7Mkj77jnk9Fq7EwVY8rvXeeT2+tBqbVrLhgBj5T1Nddp1ztwxOwEKBxjp71EtConb2d2HVSpIYDnJ/lXoeiQXVzNGHU+SduMDr+NZS2OiK5nY978M+EJdRdUjjclVOT349/89a8K+KOlyafePbzW7K0Sux5GD7D3rKhH33c0qRs9D4a8Zakbi5uUjBzGPmOOfx9q8juRtd+zDBwRzXp0lpY8+oiAOrO27jA4GcZpis+4nAAGQRiumMuxiO5BHBwG6Y4/KpYwrHBLKc9zTAkG5XIJ3+vPGPp+VI5VcBc/wC3gcgeo96ewDlYNzkYAGOBTW28s7ABjx1B/CqjYCB2XaoySemM5IpI2wW3EhQflYHGD/kUnqBODvYBg2AR0GKV3OUXJUKT26+1OLettwHR5bLHqQOlRyDYAUOeejHNDswK4ZSxBJ3ew/lWjbSbjtY7cdPlxUgayN13HjI4x2qWJWB5YhWHTHoeTTi2gJ1A5bcBjnjqKgbcx4PIfnjj8KtzYDMDkgnr35qHgsdvLHng1ElbYByEHsMZ6VJ1wcYX6daS2YA6YYFWAOBkkVA/DDdg7DkZ6VUQI5XwCCefX04piT7mx0VRn7vX6VOzAtRyhccjkdM1pxT7sBW6c9OaANBWcqrKWzu79/8APFPwVcthh/eJOKbXugR+aRlhu2jj8f8APNRMxkLcnpj5R6VIA3yjDHKg4HFMd9oxjPAwc0dQKjYJ5OGXkYP86rscNgk57DuKmSbTArP8u7DHOOhqEmPjB3ZbnZ/WmnaANXOq8G6kND8QWl2Cd5mjGxTjjOe3ev3s+B/i2PXfB2nyByGijQEM2SeBzX5X4lYdVMujPsfrPhpieXFOB7bLOWwWB6gIAcfjVdZGBB9Wwflr8Rgftc7LQlVgCOR14we1VLg+UjknKkema0atuZnLtLtU8HnOCTVZI9oJ3cM55zQZv3WTfMOMBsnG7oKp3PABA78jHT/OK2hJONiEcJrkiq6yZA2DkHj8avaKP9GuCxVd6gxjHOa9KlUUYWOGa9+4tx+9B2EuM/MoHT61478TLlR4dvVZSGaGQIDxjANRTu5Dq2jCxwnwOkVdBmibjz5xtkAyBycivfo7VkCybtyAHqOfwqqsrv5GNO7M+/mA+ZSFb1P866bwb88gQgbQ5+f6ms5t+z1No25z02ZtqDn2BzVRXIYfKcDHfrXlV73Z6dMmSTBPA9lYZzTmKkk4IVf71cTVnY6Y9iSMhsNjIBx0q5FOhUFs8H14qJPobR+HQqy/fXOCWI/LsfpVVmO4g8HnBAwKx2LKEx2kqeeMbumKzpSysDkdcDd9KdtTSErXRE3zFgMFgOQg6elRKSp+6WI9qr7Ro1YuJIVIAJ5AztPX6VZ8zcRuGDnnn+lTqgasMkXkDdk5xgV2XgVXk1qBRGTtznI4/wA8V7fDUebO6fkdeEp89VLuz6Evpfs6bQx+b+7xjivN9cuQyPExKrg5461/SMq3LTX9dD+jcHRVLDxj5Hlt1+8ypICk8MKovG4RRGxPXJK15tepypno0LtjoXkXO5jxjt2rTiu3T5XPyqc4PXFebNJHoxlZ2N1btfLXBG0k5GO1VvMdlIUnAyfrXOleZ0c1kcFrMiLNIrk9eDnA/GvOtTDkMQMbicdz9a9/K7KVj5/Nnek0eLeKP3cFwc/vOcZPpXznrhyx3En/AHT1+n519LOSSPw7idbnnd4gySrc/TFYqnF1EoJY+Yv3Rz715eJdkfnMlrc/SP4IWz23hpWQHayoS2Ole5SS4QgLjpkN1r+aON23nsj08NblGrtYoHHVuwwa3rEAA8ELjPznk/SvkqnurTY7qexsgYHIOMDgVSkTrktgk446VjbVWLKMpxuwT8vTLUkcjKRnPXrjgDtn8q3i9kPXofAH7W1x9ls9RXduVzJtYN1B96/Jt5fMcuCODx7V/VPhbHmyD5o/mXxad8+p+j/Qhbhj74528ClVVYH5wMZ471+mytY/MBntgjnvSbugGcA+v51kBLuwMYYHPYVdhKNzg8ckqemO9Nu7AtDYuT0+o4FXIjuGCCu3oCOpoaswLSxnKoqthjxnmr6Q7egbd/F8p9+lICwybkIIPXgYrOni24BXls84/nQBmsOh3fdbotRkMDnBDL6H9ad3KVgGtubGCAQfTPNOXI+Vgd65+ccCkA0j3YZ/X2HpR5ZxhGPB5J/WlLRAPWLqrMwHf0NJ5eMKFIU85P8AX8aLcsQDcC5OCMYwuOv0q4i7ST8pJI28fpWD0A0xEwQOBwAMrjtTu4cFQvGflz0oYxwUgjkEcdOOtWPn+bK4BGMgYrFpJmiXMtCLdwBuzz6dKVoSMjdlugwD/nvUS0Vx2ihdoVeDyBz14J/yaOFBHOQepNZXSRQq5jJ27ucEmkGQQwVixY4PrilYAxtG7hTu5OOv0qORwzRxlQhDfNuPbtT5bgOl4dQ4xgKDxiolYDOQRu6cfyp7j2LgUbCxPUjBFSo2HOw7VGOvOKm9hF6PdkhwUOP7uKmA2qFAJbHHHehjFiJGN2C3B4PQVLuO7c5+Vcdc0WAniOH2k8deP/1VIJVTOEZivbPNDHvsTrcrsPHKLyMUkd24Jba33scAdqRrFWRc+1O0TIoY8cbT1+lWYbhTu342oPmOOfcGgpGopyq4YDb/ABHoM1btIW8x0J37Blfm5496zn7skzqpr3rGlpksZnfzASisypleNw7+npW/bW8lwzPM7lVPAHHTtWd7HQlaR6poFzbRIsSLtZFzEcdeOnseK6i11pw7JLIfLRuABgiuObcmejRm4xui/Brb3uo29haybJ2YkKByOlfqR+zT4ckn06z+2I7uirvZV6t/nFeRi6btofXZVJp2P0S0zTUtrYQj/VyHjjGDWiYyVCMcMnBGP5V5cWuY+qp62ZMkWCBjewxzV1S4RiCTjoWNKWpq7C4Y5lzlgBj2q3HvlUvKCkePlBPvWDCw8q8TxMh3f3Bj9K0/uBeGDZ6sOlIC3Bg43Hj1zitiJshiMgdMKOtPVktXLyyxIjEg5HbHX2qpveVPmBQknL56D6UpaIeysV1HzMh3CTtK5zj6CthrGwGmNLqN+nnlSY7ZOvT/AD/nFYJPUasjzNNKtZZjDEw8kvnZtzz14r0vRtAgVEVBvjY/dx936Vh1ub1JcqO4Gm20URVw0LY+XC8H8q46/SJZWQliyHnB/wDrU99CFJpann+pcCRh1/2hnv396831C4SIMY2jErMc7l6f/XrlejJ+LYpQxPJA7uxV3b5QF5P4Vato58k28WYnb75b5iaiUtLC2Rqx2MiqHZTvcjepFX7bS55EJCMu5ueOKaOerJJHR2vhuZERzGTzj5jzn1q02ktHwycsOFJ9KqzRx81ij/Y7rIWYH6KOlZF7YIsZicDkfvDj5uvH8qqKs9DJvucBq+iSzJsQkyuxBLdvTH515Drumy+YqFd8sQIO4gcdCT+VddJ2OOoeQeKdMeI+bCF3Y+ePbwOvWvj/AOItkqXN4WJ2gN9wdeK9rCS5UedUt1PhDxmCJ5Byz/N94YrziRoNjs+4PjgZ713x92HmcFTXUzXu1OFX7u7kgcCl81flC5bJ4KCteZRX3HLa8yvt3uCDvTuO+aeYXYMmBkY2gDFabg4lq20aV2XMTbH/AL/J49zXYWnhiFfJZojj+LcOg+lD2Hys6S3tIExEFULGfTpU0ipEjYztwRyeDip5vdsxNSTOX1K8WMlVJwPRv1rhdSvuWZss3PQ4zVc0VHYk4+aWaV2LjG9iAu3/AD6Un2PZgkD6sOnFPfQmSbVgaPbwVBYAc54x9KbHH2ZQBng7cd62pN2sY2NmztkLLtYPz1I7iuqg091UZVgSvVT/AJ9KKitoFmQ3VkE3NuLALzXG6gvykMeWY4xxxWCXNa3cqUbI5qYNzgDIJx8v61CI8MGO3dx0GPzraL1sJqzsalpGqsdwOCKnSJpJGIf5VA27lyaOa2w4RuyQFuEJPB6lcinquMYY/e4+bisW0mdEFaRYjWTexBGFA/h7iu78P/O8Gx3BV/mXPIwP/rV5GYNygz1sIkqh7Bp8+0gPvbIAZl6e1d9Y7AqFsg4z14/z1r4jHxS0Z93l8k4pf1uaaKVVTvZwHJyBj+v6VfQhsADaM4xjrXgyvfTueutWShUWNiTvZeQueMUwLtwxx8hJJzXK172hv0GscgAZ+Y1IuBkE9B1zV8sXBdxJdBgYRnIbKE8jOeaoXI25fPTpVRjy3E37pRbnkHJOeg6GliIDkEEYFbJLl87h1LuzIR8ZUsM7R2oYEZJP3SPujFZOWjQ7NlaVMKQDuyT9KoSHcjbsAgntVxnyzEUWBJC4PU9D1qFmwQNoO09hW97GUty3Hzt2jBVs4x7V4h8VWZdPuATt39Nw716OBs6yPJzJP2DPja4liB3HJIJ75xSwfK4JUkPjpX3FOH7s/O5L3js/D0QluoBgf6wBsn+HIr6z8MQn7LCsY4HQL2rz8T7qZ3YbRnplmpCqHDfUngH/ADiuntI1OI8ZAGT6V4tRPW56NHQ34k3bDz8uDwOaXnKhw2M/dzzXJJHQ9rFyJmDLvCqNwByvatWFSC/JGR19vauWa1G00W4V2bmAJJGcHnFXlbGMjPTqOlZPTUa30HeYCVG7I/i47VJtXlgR16MP5Vg10Nw27cMPvgdAOuKklZkQ7iQSMdP0pq17PqFrGXkgEYO1cnj+v5UqDjIw2COo496bQ1vYuBwdyEBeM/N2p2xjmMZ5OM1z25tjWKsiRF2khmG7f0qZCSMZ29fmK8f/AK6H2GWkOVXPVWOOetOBBIXPPQDv+NSBIWI2rk7R3xUEwLlXJPycNgYpjsSxgsRkj5QCee1accnyFVyx6YX8P14pJWAgnCGIqxIyfm5zWfmMKACwx3z3p25gWjJUVm8soW3bjxu6VtWI2KSrq2O3Ofr/ADpNitc27TUILZmaVtzKeBn/AB610V9qkd1CqRgBX6EH0o12E43MMyKxYoWLrgHB9DWfdygDYx+/14pq/UqPumfG7xsGAZecbSK6HT9QltlI3DBpT0Qjo4/ELDy2H3hxktipV8V3MH2mPeyCUYxuxzWKuh2M2fW3l2JvO7I5DEVrabeTJLI8spdTghHNSkdDSir9DebVbdiEIDbhnBHSuO1UWt0SFEbOjdEH3eOhptoGcwLZGdlJ3Ko5yMVq2scawq6OvXGGXJ447ii1hWbPTVd5HLABmJw6sMEcZq7aMCpiYk9zx39K61UuhKVzgfFPyxzRshbJ5w3B+n514BqtpGjlk5kYnHt9a1pzdxux1Xgi0S0uXZgdrNnjvXs7OzqpyDsI4jXGf8/0pTdmFraDRtIO9th7ZqCdVJU4XYBkg1zvRm8XdGVcwpKh+UgrwuO1eQ+L7aRpCkg6ZwcYwP8AOKrS9zK7bPGpoPLuAsqnYXwMrXtHgyIoiLH+7ZlAO4ckc1q9YkxfvWPY00thbxyREMwGBtHp7VetY1AJZRlRgcY/z0rCwE12iOhGNxH8O7+tee+ILS4khaPK7EGNpXjHtSULbD8j5K8d2x8+eIkBVB4x19hXg88EaSNGAzfNkH69q1gm5WRzzspXZ1/h22V5kREJbgqQv419SeALFhJGXO8PjO4fdIqK90mOMb7dD6Phi8tAka4B/iU9f8mtiyiKlJChV93BzXlSQtjpomQICRtfAwmOtQSRbmLKSnzcnFc0o20NY+6jQtWdceYd2P4geCPetZFUxZViWB5VR2Nc8lbQG7GTPCihwEIK/wB096LaPYFIO3J/u0kmwjLmLck3lgDJweNwHAp0cwlK7l2D1Y8YqVuUXVfC7AwLHrk8Y7UlpiN3ZhyvAyelVbS5EnJaI6KF2KAsuM/eGO3rQXTdtJIyPz9SaUrbkW6EgjBcKOQF9ePfNXkdtqAH7nQKKLW0DVajpHwwKqS2OoH+farETqFTP3g3cf59KcVdkg/K7l4bPYd6dGW+YFhzx06V0bag9DSttqvGGBPzDaasybkd33ds8Dj/ADzQo3MDMW4adlVUBXfhiBjHvVtxlGy3I6ow6D/OKnZiM2V3fDoFUZ5Q9/8A69O2HYoUfdPTGMUK6kBXkjWSQLtP1I6UwFjt3MVZT82V6/WnuPlsrkMuGcEYXPU1NpuQWCgsGb942On0pSSM+VfedXF5bRkEgHB59f8APNZU6BvMQqWCj7nr/wDXpw+Iz6WMG5VgQcnyhnJz0+tOgeRZYuSWIO3HanJWduha03Optc7lkOeRyMdabJe/v1Dbyp4PPP0FXB6GZoy2wuoA3XchCgD0ri7hZLaUrk4JGVYfd+tUm7tMLXM/zY/OUoTxnzEx6/8A6qJtyKZSueeg9KoLNMhjuEcocH5hgEjHT1rZinZAS6qRjqRnNON4ybAmnbDAKOCBnJz/AJ71TuLiGJVLyLs69DWjlZDOX1l5ZbaRY3zGQMHdnH4f4Vz2m6SHdpGIZuSzNHzn/IojLoNX5jvNNszYbnZM7OjlMYGOwrdg3spYt8zjJCr2HatJ1E9hMlkWNsb1+Xsccf54poljlYQx5ITPfp/nFL2jtY52k5alSSeSV2ixskiB6Hoe+a09OvpxbiGUP51uflYtkBT2/wA/pVxrWqeRz1aCfTU6Oz1kQMoIcMGBC7+3tXp+keK2cFS7JtUFpC/Qj1r7HJ88+p1E7bf5eh8vmWWSmm1/X4nQ2Xi4Bnje4LEk7G38n6f5/lXpWm6xDcRps/eSn/byuR2r9jyvMIY+hFrdq/8AWh8Ni8JOjVaZ1lmwcJK7bRj7nXJ/lV5JVuSVjdhsYk7u3Ne0zz3Dm0Za3pklGGU4LA/z9qvRMCWRQE3AYLckH/D/ABpWtuZONgcmJgHU7hjaVAwfw5zWHqcnkwO7g7efl3cihyW6CMXc+dPGWrpA0mwFfnbLbun+ePzr8+vjd4xMb3JS6WZOQ0bnJXnHFVFtOxrGPLsfl78W/HNvp9teE3bJGVOAx+6T6/5Pevy88YXzavr4v8B5rPcsd42SWUnkf/q4qXG0zoSses/BL44658HtbW/sB5sM0oLr5v3SQAeOh4/w6dP1p8JfFfRPHOk2fiGC/g+3XLFr+zW+3eW556deT+PPPbJa0rsA8d/F7RNFsVt45Y4i8JErAgso4yTj1/z3NeR/Dz4n23jHXrjR7OQovWCaRgFdQcHkdGz26+mTxRLbUD3601XS5S1ugNw0DlZnjIwzeg7Htn3q5PHb2hE8jR2gCZHmvtwAM5yelVBcyA9T0T4h+CrPTktLvxDp0N5FF89u16NzHOOATntU8vxI8HQKzz63awwOMCSSQAHrzwT3pxSQHyP8a/2nPCfg3zk8HeKo9T1iFiz/AGZC0WwnlSW4zjjjg9iMZrzXwf8Atu6bfKdP1eztba44KtKhV3JPJyG+tTKLewH1T4Y+M2ieItMk1ayktMWaBrm1eUHPJ5A54/z9eS1v9pbwPpUUkuqIkKZ27lfbyP8AZ/z70oxutAOM8P8Ax58EeJ7to95WF2/dN91hz3/z/WvTrWXTbiT7XaXkD2bKGYtcKNgzznniq5UlcDL8a+KPBMmki01fVtP3o5Vyj5bbg9D6+/I6n1z8u2f7SOnfCIX2laPqd5qFkbnfAIr3yo+D/EF45yTgnv6dRJvYLWZ4/wCLP28/Ez3F8mjCY+aSNzTn5M+jZz0NfJXiz9oDx74rmn+0anc+VO5bymuGZc54OCe3+fbeMJ3vb+kDV0eY3WuXmpyPLfTPJcP1Zm68+n+f8MhyoOEjwzc52jJPof0rWMdpWDltqOEbLnJAPX5RjPtQjbXGS25TluOMf5zVSSsmgJcj5iuM59KaSyHIYA57rx9a09mrAOMhIG5HXnGSBz71IpO5QuMDk59K1itAFJXcCcdeMHmhG6hlGDnnbSe9gJAp4GCe3A9KU449RjoarRAKMg5weBzxSbtoYnoBk8VNwFzuAxj696buAYAHLD9KUpWAcAOec4HAx3pMjjJIY5q1pGzAYxYY2jknAbb1qRmxg4OeK1TugGlxg9Vx3PemBnOPm/8AHazcrvQB24cAbhn1p685GSuPUdafM27APC5CHH3Dke9WU29x36qKmW4EmDleOO/HapY05GSh3Do3SoAuKFHzEsdvOFP61ajlGSOPl6Y7H8qelrAW4SQTk9DxxWmoQ4GcdO/auSW1gCVQQepHODtr7f8A+Ccviqbwf+1B4MBYiC+v1YSY5U5BYfQ7c+2DXLWsB/oJ+Abh9Q8D+F7x2Z2fTlSSXbzlAAT/AN9ZH1rp1fICgFuSPl/nXnzMWtSMKN29gyYbqTwQKtWyu7qETexbhQo5ODxz/KsyT87/ANv4pb+EL9SQmNOYbpTkKSBxj9Pxr1v9ia9um/Z/0DVrWIQie0t472yKBx5OwGPOfXnng9R3oKZ9R+YSwGAy5HNKDvHy4BzzxQSOAQMufugffYdzSEsxGwjcjE4oAFXf8+ABnnaOcenWpxsUqN3KjjJyaAHLncoJ43Yq9EDu2gHg+tAG1bSE5yV2gAE1458eLRL7wBrsfliWSK0ke3jkb7zqpIH50EySZ8k/DrxZo9l4Ohsr62uJrqa2RltIIwFjmx82QffI7Y+gOXanrw8h2NrCYkOclFPI/Dr/AJ9actzDrY8t8d28Wp6Uk62X+k23+rmA5AI6HHY8cH07V+dfxV0DxBor3d7p0K7GZ3iRRkZ9Ovrz7YpBKPu6nyvb+MPE1/f3FtcW0iT20WXIbAz6Dt/n64wPEV5r0Ol33iCbTpk0uwdRd3SgOFZ2CgkDnGT97GB3xSexUY20PNINc1GcsEkLZct90Ec9un1qS7/td0hkFyURn/eI6AAgf5/Kmaxs0aulKI2l+0SIFMQMYaPAz3Jx/nrW9pGs2j3UkUGZJosdsgHPcfhQPqdvYahLdyklTuUgl1AGffitaAXNxbatJIGla0gDHnqp4AFA7X0H/Di0sL7Vb1b3MNjp0nmXTT/MBkcgA5/L6D0FcLHYN4e169vYn8u3vbjfLBsAVm3cH64/yezSuwWjPY/+EwfVtJtrddPtU+zJs+0qCW4PQk5/z+Nd58ONG1/xDomppZIbuG1u90ywzgAkdtpPLDIHHQkAdQKGyrHmmkeLNX/4T19Hu9DmTQ7NmM981wqOXDHKbeT0Xg9AccHnHrmoWXgzxDbapdX2gxollpckqFovOlZxhYwn9w7mX5v5nANST6EctpXPmTSvjdoPwwe7u9T1OwgiF20P2VrsMCF6FSPp2z+VfLvxj/bo+H8GqtDZoL5tu4pbXuxWYnls85/z160RjaWppZyPizxn+3V8RbwXNh4OMWkaNPG6+XJh2XPfOM8fWvj7xJ8Q/Gni+c3XiXxFf6hLk7RJMVA+gz9K2WjLUUjj/IRnLbSxbG592T68nrWpEx+UYOSOjGqjrIosI20njuOcd60LVWlYhc8L83HvW3QD0PQZY4p7fMXmKCobZ2r7D8NxRRaCsyHyxMgKKF2447d/8M1SXUAvZ5WBOCNijt/Ssow+UjSNnkdf5UrNgczfySoGWUHGfkboPwriL6X5yu0H+8SO1CjaQGV94kEjIPA24C5po3FiNuWA+fA4K+tSlzAPdMDAb5mwAcZ9/wClY8jsCSSPk9qAKrSE5Ctzj8Pwql5hyp53A55NAD94YKCxPPy/Wm/OHXB44/OgCKUZ3DO3J6BeT7ZpinMYcZKqSCMZ6dqelwKeU80Ek9BwT7UhLPng5AyT2/KkAxG3OcEgK2MA8nHpTZJPM2oB0H19uaLAWAAojAZmPfFNSQxA7CQob5i3NFtQGs275sD0UBsAe9R5Zn5DZIHU0lomBc3L0wRwAapTPuYZHQ8cen/6qp6K4EUb4kUH65Y0wNtJIPTOeKQEDN1IHb+I9aXc+FwpPzH2qOWwFuORsBD0JzkLTGf+EBtmcbscUWV7ARMcfKe+cHHFSs6oij82zS5bSsgIQ+dmAQNx+YcirK7QrZ4wueT79qTVkABS3KYz2+tOwRnkhh/s4/Ko1WoAOg5+Yeg9KdHlGYMN6leUxziqcWkBpWyhVLcjn5t3b2rTHyhSM4JwNw4rCSlcCVSw+bGCBwWX+VWoZQAAwxz1IqC4LUjnR0PGTuPU1V/iXlh6c8UG1k1cmjb5gOvToKuiRThATjHUD9DQI17Nw4IOQRkc/WujtJmkQgDa6cLn8qiVkzWB6NoCGZ4Q20fvdqlxx0719H+EfD032i3XZ80hA2gdOnH+e1Yzlym1NJzsz7B8EaBdxYMcCJuI+Zl+8fTp/Svjf9pxzoOqtataD7RdlwZ2ONoz24/zisKEuaqzoqU/Z0rM/N7xFaoTdTbmeR85wOcjmvKTsPzM2SrMW+X5sex/OvVg2loefPWTM1sM5PPBzxxzTwRgjaQw7rxW1N3RyEm/am05KgevBP8AkUgYggkhWU8gitQJVYFGLk57gtjikaQNsXGBu6g+wp+QC+UcEknCkDp2qMoFdfMYEcYIOMcU46ANk2JkhgOmPrTVBCknhWflu1SBKr4AGPl+vWrK8YUjqecrVLQBsp3ZQDDHhMHFQ+YT8g2ncMZ7UtgK33WJwc78danhkwxJ7noDgfWhbgbsLqUUgHr0xVpCWGMkHd0NADo8oCAd+Rzjn3zTzGQcMDtyOfWnFXegFR85xzgHn/69QuV3dSACM4GCakB25QG5bp3HOKkDKNqYO08E9/wp6gJuPB5AHrUagk5fKlW44o2AZNtGcHIwCeOo9Kr7R8u4sQRkbTRswEy43ITlV5JUdjWhbtkA4ZVyfvHr70aAa9tO/AwPLUelTySGQKFOATzk9aNLACEtlGB2ryccH6j3oZvLw6g4U/xL+lN6ICMszqQB0JLYIFQ8qDnnjsPWlbowK5GScjDDoKqspbhWwf7xGcU7qzQCMoaNuoOe4wKjLBCVCZCkZ2ms5fCBWNz5bmUI25Dlfm5GOhr9V/2M/ibFeWUGmXU0iMgCSKw3bnB6/p+VfDccYZ1sklZXdz73gKssPnMbn6SySpJCjq+cgbT0xVOR3BQBsnPGD/Ov5vwsrtn9G4iNp6Em8AABi3976+n86r3c2xCrP8jLnk5H6/Su5q7Ry7GBKy78E8HoSRj8ajMrEMiqdyjnj/PvRFSTJlHmGRvIfkboOeKZKCw5HU9zSi+VmcvcOB8VosCRrGR5jscYJOP881d0r5LcYYD5QPnFehFRUFI5HFuXoWp1G1iqt1+YqPWvGvipLEuiTBlIOwjIPQEVMJNyM6ibOE+B53aDOgVlb7WflI9D/wDXr6FluVSJdqbsjqveipJwlfyHTirHL6nJ5cDTlypU9M8/jXWeCYmXbKsnyzk5/wA/hWcpycWhxj71v66npzMQAoznHpn8aqqyl9oZsFvmPbFefUd3Y9SC5Y3ZNvRFYAkuzEZB6U1S5HJO0H72K5ZfEdMVbQtRMT2DIp7CpmBAYqGA3HqMYrGT6GkNiKVnATDEsgB5/wA+1QSygZJIXC+lQaLRlKRuDtGV2g7sdazZ2xw2VXtkjn6UKwoaWbKpIAOM57c805Hy3IPT86cXqb7FqDnduDFv7oGM1NH98rjoOMnr7U46vULWEZtwAU4XecccD6mvV/h7bL5yuAQZG5YL04r6bhKlzZyl5Nns5DT9pmlOPmep3shkBwd2f88V5RriyoXYngFtile9fu8pXgrn9FzhyKxwzKN5kz8w/hJzg01yOBu+6+Tgf5xXLVdl5lUnZlZweNvTcc5HakWXYVYDfzzk8VyVNdDtp7lqC43EKCMd885rSinVR97O7rz0rNRTZ0rSDOR1e2a5dvlO3qef8+lcLqySxhlXaABzkdK9rL4pVDxszV6Z4J4pkb96uPlyQOevvXz1ruFllBJIX+HHT0r6I/FOKdDzO6dvm2n5c+lUbL97f2iqBu+0ru+XOa4MRFuLPzObtJo/T74SxPH4Vt8qAQq5AHXFemFshQCuM+nJr+YuM2lncj0MNdD1P3SM4U9c1u6a7MWQghcDHGM18rOK0sd0XZmyzsVAK7Ae/fjvVGQuobLfNz0GOKlxlfQ2vYqBgecjr3Pf/IqRFRkbPYY5binBe8RBvmbPzm/a2n22siy/NudvlA6D3r8t3/hLKqhwOFGABjNf1d4WRlDh6L80fzJ4ry5uIortcrMAM/MSDio25O0nB4FfpEpc2p+ajgh6g59OfSlXk7drMBjPPSpk7yAlVMNwc5PTHX6VbjBXcArc8cHk/TP0pvRgTqqHceqqeoPQ1ow4GMBu1PZAa0M23G5duRnIQVbiYK/Uk5z8vTFKS5QI3dVUtz8p5xzWXcSCTKn1OGXrSAzFd94DfMobgD0qQjG88Y2jA9/p+VVfSwDIzuVjgKSCOOeaQLgggn5ugPrU3avfp/X9eoD1U9CeQeBiiNtrMoBPPJx0NADWyVPLfN1OOKemfm5JU46Dpipm+WIDtmzcQNvy/wAVXbXAwN2eBuGe5/z+lZKVwNYFdhQcj+E5xjnvUG3byS2MnkDAFRJe6yoq7HJG2FHzcNnrk1akKDHRWA5BP+RWXQ32HMiRgEnOFyNp6ioyr/6wIdrAYwOuKzk9GiVGw7bkHjAX72D70xIw52jKnJA47j/9RrNFWGsuzBydwOOvTFOCtu+UduPehWsBOuNrEAEheAO5/wA4qnJHtbIx1+bI7U7q2whWjZAp53Z+Xnr71EqktySuOmRR5oZcQHBXkYHBI6VKoAIfBwM/nQkm7BsWVcsi9FZs43fX/wDXUgd0wz/KrcLz6d6XKxq3UnjbG057nvTg5bLgYAz94/59KaQnZyQwSkHBACA5Pv1qwZFVSc4Ax2pPc0jDuN3KIyVOdxO7BzUZlZsnGNnUg4oNG2LJOUUlm46cNjmtC2maKPc7Y3qcbic/WkBeg1WGUlLV45nQjftbO304rfhnnKR7k2umMcjH+eKzqGlKVpaHU2N9HHAUeCOcNySo5/z/APWrUtrlXhlkjfESvzHs5z+nes3on5nfH3joba7CiFwyuXxvdTtwM4BIz1qbUNZtbGKVjPI7bQR5bHOfTrxXJU1sd9JWkrnrvwO8G3XiTWrfVVZmklm+RT91V6AfXgf5xX7x/Arw1c+HtIt0ntkKsg3sE6fWvLxt5XSPrcmp3bZ9JRojMrCX5R94Z/WrHlJPlQ2Ocbs/zrxrWProJxLS26IAdwBGOC3OPWn7OcKfzog7MsarLvVQMqffv7VegZD+6zng53Dt9KymrSEWUx93sh44x/nipYm3MyAH5MdV61L7oC0u/DbSfvdjV9JmiVCFypcZQD0ofu2Asm72RiNQOO/93npTfPbYr7gvzYyzf0rO8ZRGYmpa9aWajdIpI7s4GSa4Sbxrpd3eNb3sm9Mtt2T46d8//XqOjKUG3Y73wzqWlXKIthbi4CNyd/PX/wDX+VfQmjabbtarN5RTcmTx932qJbCqOUdy7cxAIQqAqqddn8v89q8l8QQCCSd41wCRwV7+lZb7kwkmeS6lczZf5flz1Bzj3xXKOkE7gyD525IxWU7Jmrt0NWKyDsjBclBhQD19hXS6bock2NsTIgPA/rWfLeJySkjrofDwcxxBGIL4JA7/AOf512mmeFHMyF4fkjJ6JT5bKxzync7CPw1GwYOFJUDolYtz4auN0khjVVU5BZO1J6HI5e8c7d6OVJXaCfRRxXMaho7KplWH5iOcrndzV00DacTzbWLRpXaND5TFiA5PTntxXlmraI8RkS7QlpT8rqvt3rpp7nNNJ6nlHibSZILeZ4o9++Mje4PTHPP5/lX5/fFqVLDzXLB8Nl+ORzXqYeo2zzasWfnj4yuzdX8jRMXj5424215nNOzSZC/cc4Lfyr2YLY45RvdFO5k8wCNBgZ5PpUlvGNoVnZihydnv/ShfDYwacWasY83bhuM8AcGte2sskbgdv05pp8sW+wWsdXZRZARsbUwFwORXRrGQEBBPA6HGKcnfboxqLY+QBckELwO1c9e3BO4K+8YAAz3/AMisYyk5pIVrHI3PmysV2vtyfeqUHh+W7lOdyqO71ry6EciL6+FbWMN5z/PjMakf4Vzt3p8FsQgUEbiGYtxx/KnflvoQ01fsYEqQoHJBdeeQ2fyqFQGX90D977wP+ea6oPmRiopnV6Zp+5Y5gxHIwCvFdjHa7Yiu8NIeMY96yqVIrS2pfKkZk8DS7gwOOR93Ga4jVrbajMFwm5h09DShZWYpLQ5B4thLHJDDgZpsMRaZgcBcDClea0he1iVBM2re2GwsVLYY446U4wfeIG0dMCod29S0uhWZfLBOQdjdB/n2pqtuwSSMe9YzfN7p00zTs4zNIFDFc+q13mmL9mmQup6jGOB7V52NV4v0PSwy99HpOn3aMAcrhFGwE12FpMH8s5JDMOQePevjcxjzJn2OXvSx18MjFCCBkHIyO1WInA3LuHX0r52UWe5TsSYOSS7AI3PPUdqkXHOBlfYZwKw5Fc6k9Uh4Q8jB+UfKB1NQMkm87RhSOSwyM1SWqQis53Z3A/Qd6rO+zcMMQR82ecVSaQpFbsSCPlbjjrSocHPJHTgc0r8wF1CQgAJxu44z/npTxkY46kcCk1a66jTsVpfl3bwcYxtPess5YNk9v4R1qk+WYimx3MB0AbuKEVj8uDyedw7VorrczmtbD4ipyuOc/wB6vCvi0AmnTsTkHoc+lelluuIPIzKVsOz4tbeZSzcFnwvHvWnBjCnOcf5xX6DFcsEfnMpe+d34eyJ42ibB4AJPOfSvrXwdbOtjG+cOmMBhwT7V5WK1Z6OH7Hottt4z26jdXUWOc7TwWA7V4NWVpHpRtFqxvxANgqPut1zxUroyocNzk7R3/CueSfKzZ3TJU+Yk7ACo4LDP51o27Mpw5AJxgVyTtbQuVrGnGuXIBGO1TAd9uckZx3rJ6CitRDkEjacemOlLv25JOAp5zxgVjbU3Sb2HLIcnB9eoqeTMvVvl+nek30HtuVW4yuSuwn5cYpyrgh+owCeMVM5JouMe+5Z5UZH3vTH86bu+T+4Mk/MuajRFpEchKgNISRjnj+X5VcSQHAAO0Y696kB0e4dVIx9w+v0ocszqRlcHrjr9KQEwkBCgnHJ7e3/1qN24hRufHtkVUU2XrYfG4j3ZJJBI2rx3rQiO1RuHynrjvUiUdbEM0g5wfYfh6VFuxtHGB04oHyuLJo1LOrcDn+6elThijuwbj+6vc0bgoMlG9/l2nIGQc9c9qugyIi4cg5AKHrRtsTZk8TNvBDEsDwAf85qnKxldyoOVJ61MZX3L5Xaw9GLR7CnzZAyTzx/Wpoo3y3JI67s9BUO+ocjLGMIWAO3HK5oVXZgSNwJI4HelZsqMbFgSB1QEZlRuCDitoMPJ8xWA2rnGMnFJqyaKsVXvmTYWQ/vBxz+eRSNN5cbMxXc6/wAPb6/lT5UrXGoszpJVYBVZd5OcsMVYtY1Ctl8HOUwT9KWiRSielESfaEaF2U5O1QOoJ57da1Id7uxKM3JzzyW5rS2jJSS2OA8Uv+6kDEbSTwB0rwnUirOoUkOXw5z0A710U9JA7Hc+FiQnyjcVOOQegr1KA7oznsoxng/T60pe9IBGcbCu3LE+vSqFxLs2ghtpPrgisb80h3K6zYLLtfCAYwfavPPF0EsyMVwVH8fp/k1TctEhXseRPB/pCeaAwEg4YcHBr2bwnAiyQscYOARjoKpSWyM7NzZ7RbmIx4Ayh6DOD+dVW2I5x93o+D+lRe5ZXuJI1jGDhGOOn8q4PxBLElszIz7h95c/y/Or66B1Pk7x55L3Um1nycjpzXhd2kVs/wAxAJzt5PWiL5dTKSvI7Twh88gdQD83zKBivsLwFbJ+68uNSNo3hjzmpq6rUF7sD2+NSscaHC9e3WtGAhWXccbT8hIrz5xs/QWyRsIcZBQ49x/OobmTbEoJ2qW7ng+5Nc7jYPItQIWB23BAU8jHQVv26FV3qriTpnsB0rnlHYNitdyBhHFgqwJA2nn/ADxWXLs3gndnPIz1oSsCV9CxuMsQ8tvlHBVuSee9SBdgbcfvAeZu7VPJdk210LqZ8seUPlIA5HWrMYUFVMeAOpB6UTirDWrNy0k8iIpuLEv93uKk25AZcbVPORWXK+obMcONpGd2evTirUbJFkn7uckZxVSVgZZRgybgRz93H9aeB90se/Y1rFWREm0SOGbfEh3J6BBz+dU8uN2BnB+bmm9kZ6WZuQFmhOB8pH3SOc1DcThdwVzyoHP6CmnYW7IrdQ+CDznp/wDWq8zM8RLEMquRvB9KJWEzHnyJYzETg9iMA1cTd5qoMjpmiOlyempFMcjCEdeQq1EQRgD5z0+Wla5pfoQyxRja+wsV+9ip7YbGC5wMcA8CjQ54vRpHQI3B53c4JUYxVKYYYktkleOMYoSYrGBLCXmfazg9c49q1beIbFChVbA27eeRTbvqF2a8cirEPnBCDA4xn2rm9S1BLaeN9jSc/Ou7HFK6UkJnXaBfC5iCbxsXkhh+GM1T1mJGcyKgCgeuOPetFJOVwOBYFBISMK8nylRk1JuVoUYEnd/ATVX95oCIOoYjbgkYAAqyt5HAg3tucHIjVabbjoPyGz6kXR8HP9w5OR7VhTXazsUkEgxw7K3So5mjSMejLcNpvVVVWCvJ1J/z6V0EVnECDs2nPzcdarmTYpRaenQ2tkLW7wt95jgH+f6VTVTDtUsTjAAUc59hVEFtn2xkllOM72xwKpQtH9oaZUIbHEmeKaqRZHLeTuNjbEkpKBGb7x+lPWTZt/gG8F+M5HpU+0V0TKKSbLCEPIjqrOyDAw3etS2v3GX3MFXA2noPqK6oyajczqU12L0OutFdRSLIkp3ERjZ1zXrmgeKNoiIBRC2ZXU8g+/oa+z4Yz6vgMTGLfuvTp/kz5LNcvhWouy/r7z3TSrtbq3RgwjbA+fcCD/nFXxNartRJwzsS0zK3b/Ir9npZlSq07r+vwPgK+GlSnZjBq1rbyRxI0jB3Pz5yOD9enWtaPURNIMbvIwPmz29v88VuqreqMHA2nuVK+VnzGQZ3BSOD71ha1Mj2M5ZGyqYG09Dg9a3ixcjufDnxZ1aWxSZw6xD5vLE5K4xnJ/mfwr8wPi14jtLlb1rm5haZ1/dmM7RxnjJ9gK7IRsgjZNn46/HHxdfaprk+l+ZiJmY7Y24RQeg9+Px/Cvn5lA29d4YhgOMVpKNnqarRkRYIN3PXoeMf5NbWkeIb/RZEuNPv7/T2Vwf9BvWhLf72Dgjjv/8AqdubQR38nxB1jxBYPp95qU6s4Ku7SHdj0/I1zNh4y1nwhdQtpGozx2iSfN85yAOvP5+n+DdNt2QH6AfBn9ovSPEllY6TqljeQ61aTgNfqf3cqHGMjqGz36H0BzX3bd6lp2paNaruikkaH93HjOAeRyc56/p+JmMOW1wPzr+OXw31jS3uPE/ge/vrC7hldr7TIWLRuCM/KCcLz0xxjj0NfB934j8UT3Nx/aPiDXJWPElrJesioO4wOn4/j7act1cDnLi+l3jfPKzgEDzJGOapG+X7VDcM5FwgHlyA9Pw/CpqU737AdnpHxN8S6KZEg1SdEk+4A5GB6Y9P8/Shrvj7WPEBh/tG8d44m+WPedpIPU/54op0pXDYtaH8UNR8P/8AIOt1eXIAd39PQV2sv7R3jl0jit7yaOLHIEm0Ae2Kt0tPIexw+s/E7xRrbPJfXs2XOAY5Tx+f+f6cHe317qQxd3c0rZ/5aSGh0uW1w6mX5chcoSAOByOlWYIQrrkruz/exz6UrcuvQRY8vADLy2ex7f8A6qF6g4wVJ+8Aa0hBXAFJZ1VgdmRjt/ninkKpHAHJ7ZzWvIkAhGMOM4B7entT1kTeFJ5XGM9s07X0ARRucjHy9eRxQnyg5xgE5bPBFO9gJDsJPBYBs/LQMgoWbA4Oe1C1dgF3HJbmpI3POSNoH3qcogSPIowpPJI7cUz5ORg9D16VIEAZtwRgFweDjGaN34Y65WnZaAS7gCOHLHpzUbtnBY4CnqB6U2lICNZNzBcZUnBwaXd9UOflBAJNSpK6Aft67lIBA6tT1JDHg4I7rT7ATLwByOeOf61IEwCMZOM9f8+1GwD1GMAnv1xT1BHB4z044o2AlQggKR39Mc1NGA3ycAnp61nKWjtugJxuVsbQflHOOtXY18wsoAVeDlRz+f4Vo1YDQjCleG3Y4yPT61YV+2M9BXNO4F3ceEHD8duQa9T+A/iKXwb8avA3ieO5SBLDVIluGkfC7SQDx67WauCprcD/AEVP2ZNeg8X/AAb8M6zFJ5yiE+bIH4+diwxz/wBNB+deyLlSwXco3cZHvXBL4jFCBtoYbW9wxzir1rnz4jkhUkVhg9SDn+lSJn54/wDBQK2RvCOtXE7C5S206S52ICPmQFlz+IH5V6L+wdqlpefA/wAK6bPLNHcanoVp/aErINkTxQuz5OR1baBgHGfSgpK59ZRKTjcNp57YBINSsQNo2jAYA9uaexAqqX3ZDBsYGTj+X0p/DYVdwkVhxt5xSATIZgARhRyoOOf8aVWUFdxYAAbtwyaALIcKBl88EfN6ir8Hy7SATk5BBoA0rcEdB0JwC2c+31rh/ieiw+Grq7kTzI028KBz1yMf5/SgD4fs77wnFcXDNcWVmHLOYJGG7JPUDt06YrQ8R6l4Qg0SG8t9f0q8trniNYXMbhvQo20g8enufetzHS9jkviV8XPhJpnhBDHpmp6b4kns4Y47CJUmhWfgZRwRlSB3AIyMnAyfmPxHqHhgaDfa1rYh+wW9q8jmRwoC49zx16//AKjL2EruR8dwaZ4M1C/XV9IeO8026JZvLjYAZOMZIzjjuOOnbnlfGOoeBYLO80WQXVgbpWVHiYFGcDGDgDtn6D6HIJXbPmq/0jR7FRBp+ZeSVkZcYz6j6CuVureeVwyBn2Nwvr2xQbRjYLWN1Vhd5z/CBxjpit/TYoLSRJrcxI4H7tXGecYPbp3/AAoKOt8PQXdt58ktzJctNMxjZ0A2A9hj+vc/QV6VpUljZw6k0sfmNdQgTfOBhQc8eh6//q61FXDVM4po72GSe4sJNlrKwMsar19f5/hVG8uUvHQyx7NowVzg5HUfX/JojuB6TpFrI/grUdJs9Pkn1CfUUe3aFckIAeMde/A9+2eef0TxhqPgeTUUD3ds8203AmJRMYzk5x+f4Z4xSjZspbHk/wAVP2sfgj4SvF8VatqHmeIYGKXlv4fmUgnpIXfJ3EjqOhxyR1Pwp8XP+Clk3iCTUNM+GfhqWy0W6tDGNQuwVnfjGW7dh06ZPJ5q6ach8vMfnd4o+IniPxlevcavfuwdt0lssh25J7gcVxL/ADSM6klWGdx5OfXP4Vquj6GiikVwWDE8lh/d6e341NtLAFsn5ujD9DWkYpoZZjYkEAr8h7L0pyyMCfkbAPBxjFXGMUwLEZyCcMOuAf8AP0resFdDux1APSr2A9K8F2B1HWILd1YQjaXkVMgZPevsVY1sbS2sIgWFsnMzLy4PI4/EfkPel9kDLufldckb+2e3+Qao6lcxiFYkB3MAGLcVPULWODvbndJgs3B43E9fYVyNyzM7sxGD26cetVzWaDqZ8JjaQsH2FSC30q0vys7qTvdVBXOcqD2pMCCTO1mZirjpx/QVk3EgAHs/Of6/lQBnTsR0AIxg56fT61XX5nVlGEAGcjv6UbATbSQuQ2VORkdKi5VmBYFu2f8ACgCBmIO8kYZsAZ4qGZyo6e2M9anrYCqG27iMHPDZ7Cnx7yuAQrZIAOOeaoBqSJuBJ5Q9AMDj+tRDhmYZPU8elIB4l2scOSyjnB/Koy2MA5yT1z2oAlU78oAR6/pUpYELtX5f4mxj06flQALl2JJPy9SF98VUY/OxweOvpRYBvQFiflB5JFRjc2fmypYYAFGwDeqsSoJHtShtvAX+LOAe1NgTDlWXcMOv3sU0tyFJBX1xwKLWAYxy2Sw46fLzSN8oKtnHpjFS1cBVfChVBOc54zj3p+0KQrbuPbFZyi0BPF3IViAR8v8AOpJAjYKluuS2en1qXoAxmCj7xye4H8qkiOXXg49/8+1G4GlEp3KAfl44x6Vq5BAGHK7eBnH5VnJy2AQPgkA7vVRUyyblzgjkZyOR7VkaRVhryhSdp3jFQnadoY8enrQadSRTz94Y/wBnqKuQHG7jdz1A6UAWYnCS5ZiEHGGPfuDW9bXaBl29sZJHTisZK8zWEW0z3LwPbfb57b5d6rKC4I9uK+/Php4Z/tEQSGCVGRxtG05A9zXLjJOmmjvwtPmltsfb/hbwa6WdtK0ap02ZB7Hv+X51+Xf7fWnQaL4js70z7w7SxybARgnv9OOvt+NcOX1eerZHdjIclO5+Umr3rvJIEDZfJGTxjp/n6Vw88G3eVJBfqAe3rX0tNHzzbbbMeRCjHkE7vT9PrSrhiAAGYtgnt9Kp6mMo2HIuwM2N2OhApT26BTjPPSrjJ8pA8tjjjAUHANNJ24wvCnsa13AVWyQWytKC6ueCy5G4qM4/wpARMUJXqSpOABUqyebhcbdvXK/59KAIgVDEscqrZ+Tip1mDEBtpz07DHr+lMB5dFdgVYjHX/Co2kjGWAzu4x6Cm1ICk74wo3cHnilV8YwD74FLYDZtnyQMnO30rWjRmUkE7k6Aj0pAOLbdpx364wP8APFLvIV0PI9hjvVabAVpDtYZ6g+tQe2N2D/CO1IB6jcOoAB9P0p6sc5zwh9KHcBxbJLFTgnGCPypjnBwvH49KAIBz0ByDzkZqqpDbjngZHAxmm42AfuH3s5HQktgU+OXZkHB54x7f5FK2gGzDNuVVAx3PHSrxYfLtw2Pbg0MCRJgA3AJI44pjnczbTngcE96NgIWYKp3YJCn24poPTAPXvzSeoELnGVy3BzwtQluoIwccBh1P+RRoBVCuu4hhgg4yOnNMYhXYZX52AIzyKTVi4K7Kz73QLwd0hGAvPH/6q+l/2bfFw8MeJrWHlw8u58Hg5NeJnlBVsrqK26Z9Hw3W9hnFOV+p+3/hjVIdX023ukPyGNSp684FbU+7kYzswMqMY+tfyl7KWGqyi90f1FKftIKSI4pPMBVwM5+8B6Vm30yyERbtuPuknj3rdSWxzvQxjvIG0EtnGe3tTDIw3jDM4HQGtOZcoEyNnHOT6AfpVgtuwWUYB4qepElzRPPbq3+1alM0rBRHJnJPB7cCtaIrBncNpC9CMCutO6sc0o2KrSlspkjGTz714p8W8polw7HC7Djd369KcHaVzGavE434JPMdKnaIbnfUG429B0/pX0OUJIyhXYATk96VWWo4K60MS7MYnSJ1XymYcsOK7XRDDBFGsQAwxzs7c1nzPlNIe67nY8uSVLbdozmqofy2LEkAHp1ril8R3RWqLSNkEgjk9SOKmDKMqQTgA7cVy31OlfEShui5Iy3pjmn7/wCHIx2x7/8A6qxl8RpFtIhbjnLdBjJqM85DAM2e47fSixeupTYruZGDbcZ3E1TnJ4wAQMdR1qYq+xWhntknGD+fWhSyEgDeMkjB/wAaZUJN6Fq3kC/ePzdhnGeanjlbJbPbnA/nTaNbNokY7sbAzEA7jntXuXgeJ303eBtZFGTj3r6/g+HLmvy/yPoeEk3xDST7m5c3qjdHuO5Cd20dOK43U5FmWRCc/Uda/aJO8T+hq0LHA3SeTLszuz6DHPpVdtxJUqQTjPFc8/eba6EUtJ2ZVkkCkrtOd38I/nUcjqUKjLAH8z+NYOTkdlPRorCbAYIeCODmr8NyCq8lGXqSO9Gzsb3srEM8qthsHkY5PH1ryvxLqEkcs8CJtGMF+lezl6SqHi5nLkpM8I8QXPmbgwGA5HQda8Q8SIDvmB+Y4H4V78naLPxLiefunj13LteQP91mx1/SovDsAn1+yViwKT7lGe+K4qsuWJ+buN52P1P+HSiHw9b/ACE/Iv3Rj8DXcfKuT95Ryeex/wD11/LfF0+bOaklumenRjOMdCXcu4FTzjO0DoK2bPJYMnyK/AJFfOP3dToV2mbbLuVc49PmPU+1VJTtwcFj06flRVUouzNI3tYpMem1TjJzzTydhBwQMjcSflx70avU1pfEfmV+2FOZWaNZAF82QPjPK+lfm9LE/IYBto6Rrziv6u8Mqbjw6k+tj+X/ABRs+Ivv/MrEDkEMFIGGxnFQbevT7x6Gv0W1j85DeeQFJXHXPH+eKVQ2F2jHJDZHNIC7AkbMnI3DtnHPep0XDrkHAYdfpVLYC4pDMRkgLzjFS5AwMsOfXqKQFqKXjOfmXkYHQ07zGOM/zpyVnYAM4Xau7PXIB6g1lzs3UPhckDApdAGYbaQT09Dz+NSH5c89D1PbpVaq6ARkCkYI2seq0NkZC7lKD+LvU8y5GgCMOXDEbPmwxxRt2sSrbfTIzU7ABf5cDkqeR9KI2dWXKnGSMEf1/ConroBbQ8AqeucZJ7Vdgj+XdtG3dgkrU6Aa8cW9CqjkDg+tNe1ddqqGb5ucGp6mtNdTQitjsJRfmBHGMYPvTGgPICncFwwxk8VhJcqNNCBopnIXadqAdV6mnMqIFUkg569v88H8qwSvoIjVSzH5WAY4VwOM+9LjKLGqjfuOGxjj0od4mnLaIeU8jhVBGDnOODT2RmCIF2tG3zkrUiaaQ+TbFlNg2lRk461VaMJuLZyAD8xHSnvoLkYrfMykuCAnp3x2pnl45YHcrYxn+dPmtpYpwaiSopUggtg8YxwR7VZ+8BjKKpx16U7mbHD92c7tx/vODgfQUrO5l4GFBHykZ59ql3K6DhKQVCg7C4yRg4J9PenCRjuIKjn5CR17YNKXkK1xZGRkIGOQMDHAqvmQny1X5ScPgdKbOiN1AVSVyyglOASeg+tKsoKsCyhSBnj3pbCOm8J+GdX8aatp1jpdm8lpNcgTXDQHavTP6e3/ANb9T/gX/wAE2fBvxKjstY+IXj3xNbQx8QaX4REVsyqepeSRWyOMcYzjPoK5qklSg2+h1YTCyxk+VM+vtS/4I8fA14lHhnxJ8QtPvrqIMLy/nheNsjhjsVSW59OR618tfFj/AIJH/H/whpMuu/CXxDovju3s8m50rXUkilmiUcBHUfK4x3BB6ehrheZYfnstu+v+R9HV4Zr0cMpp3b6af5n5h65Z+O/AGt6l4a+JXg/V/Bus2DlZYbu2LQso7rKPlZenOfUdQQM+y16WQTR20g8p33eaAP5H/PNdUp3Wp5sqTo1OSSszobPW3i8yC4dWLgbWUEEjtx+FXoRFqF7ZQyuipNcAOTn7vB+vasm30N0j9J/2dbK1hlt7O3gELQFAJi3YYHH+e1fsx4MlC6ZbwqdkQjG8Z+8w714WMnzSSPuMkhan8z0i0VD8uD82MEHqP85rUjj8vbsAyTjkVwcrW59OlZEjTMZFXhyx4wOntTyMDaSQc5xnBqI2SCzHAfKMYyPbmrESfMG2/cPzMw9RUVbcoPRllG2gqMFf7wGBj/GrSqBgBfu98YpuEUgSuWVGFPXqfu1YAcRfKcM/AXOc1NSPI9dB7syZ3lGQxOec5FYd3ezoSiSNlMBgOmMVjJJK3cTszyvxJqTSAAtLyo2xhfes/wAJ+HLrWtUinmRkt4z0ZSN2fas9UdC5Yo+0/APge30qCOSO2ROc/d9+4/Kvb1iVYx5Y8vA/eADg1SsmcVV3mYF9NHGCGGMA8LxXlPiE/atxhAA5wMYrmkkgg7aHlNzpzWyzyEu+45YY6CsuLT0kXfCm08ckZrml8bNG+VXOs0XQ3kbcw3I7A/d4P0r06x0dokwQo4+RAuMU4u5x1ZI6jTtIjdFZyF2uPkTuea7aziS3x5aEr0Jxzn3p2XLscblbU01RAzNsxuPzGqktp9rGw7lD+g/Dn0pNW2MOa5lyaHFbNuaLIBwd/wClcZrWmRypLFGojG0FQTjv1rSm4rcb0PLdQ8MvJ5zllGx8BlXIPP8AjXKap4ejEDvNB9o2nKsoOMeh/KqT96wrHzf8RbV7SwuVViM5PyjGB61+VXxjn8qeZcB2mJwrLzXqYWST1OCrE/PLxRO63E7ABUIyMDjivP5DmR8nbv5yevPNe5H4Fc4Ki1K9zGsSK5kyPXFa1hA7IrYCtkEnHb3pNuO5LV5aGzEin7q4wOSfbvXQWkW5FCL86t3PFLm3QnHXU7TSNInuE3CNnZWOT6D1/lWpdWzWiHdtY8gYHPFZXs/MXKkcveXoZjGuR0zgda5/JkuACSVVh36Ci+pKj3LEKojj5eM+laqyokbqgQMU53pn8vyq3JrYi1kYt7eRqjuTtOOMivNdUv2Ln95kliDxxitI3khSScDCmuIhlS2R/s8VqaXaPdSIuQsbE+2a6pSUYHO1Y9RtLCO2gVQpG1Apyc1YkU4yrbccLkd65Ze9K5SSMK7uwmVUZKenU1xOoXBmimD9WJOMe9aUnZ2Jascy4YMBgn0OBwau2lt84Kqx5G5T/n2rYS0NxYiEJIGRn2pklur8bW65645qU1zWK6GNPGQcED7+MZpFjG9ckjByQR2rnlrqbQV7G9p4QFShCjodw712FvEz7Fx0bnivMxU207nrYXdHX6aCoRHHGR2/z613Fg+wIFZc7uMrxmvmcck52PqMvk7HS2UkpZl2thBwRx3rajZigZVxjruGa+cny8zsfQ0lffyLysEVMH5nfnI6fWq6uwcBUfKnLKT2Nc80ovQ6ItuRdbtgEDbjkVG4UICORvIxipW5T0KMrY3nadoAJPSstvmyD0PXB6UKykRJtMCHwM5O0/dUYNPjI6A/MD1btUpJFlzaSrLnnPPFSfd9dwwD9BTlZNg3FehmTl2YlgVAbjIqk8uBsAK8H5gKevUCv8rEYI5OCCKrsxRsEnbxlc9quD92xlVVyaH5snHIPc9q8D+MDu8LxgDaEO4kYHWvZyqKdc8TMtMKz44kXdIqnPyycCtBQibQMHP+f6197TTlT2PzqS949B8HjdcqhVZOQRn+lfXnhMj7GowduARzXk4pWumenhfiPQoF3IBnHXoP1roLJSVA3Kc+2MV4NV+8emk+a5tIj89AQoxgdavxKYRkgFt+Tkc49K45tczN7tkkR2lmGBGCPvnNaKJkkE5wOmOxrCotRotxNg4xyCOnYVOrYYkZ4H3cc1loODEbO4HO1c4y3Sn9MliAAfTr7Vj1SNthnO8ABsNycj+VWCxQBW6D+P0qJScASvNEeQm4qRu44yefp71BBKCScHYjndgn8ayldbGyskW4yRySGiJ+TJzjPrS/KydDvU9M9O1LZ2K2IJHDbiF9mx2pyTAZA5GcFR1A/wA/yprYNi6G3BiTyvTnoPWnhiSpJPyng4/T8qQ47jd+1soSP724f5706KTGWx3zjPvVL4RwWoqPh/lIOG547+9aUb5AbK7Rz/8AqpGl+5BM23d338Ar2pbfkEMDwe54FS9B2uW94XI/hBG07eQafFgFgwwOAuQefyqObQLI0IthBHRxnBU46VYjKdGVsDg7j/n0pyktBJJEjsFRjGQcqeapBHKll4Iz/D/Kps4lWsidAigEHqPX+XvU64OVVst7n3qVICRmDZjyeMcqcZ+lT/KgBJyRzyaewh6Ku5Ru+ViBgD1rVFyYlC4Udsd/pRq9SnYqu6Nlz8y4Hb+VUJ5kCBgcHnb/APXp2umTtuZiuVO+YHdnITPJrQWUFSQMJnnb3NZVLLQ6Foj1C3LNcrGxyrdvTHFayyvBxHtnjX+Hbg/lmr2VjCS0OD8QFGE02CGlGMDp/wDr4rxe7kjWbykhDtI/zOR92tYt6IaR12hFY9qxEqx4+VeT616MrYSMKNhRQOe+Kty3BvoScsGI5ZfQVl3QxtLrnkY2joT/AJ71lFiGRq6rJvznHy8V534naVQ4LhI242Mf1/SqlJxCx5XOyvexgEqiEhjuzn/ODXrfhacqEKkdByBWkNNBNWkz2W2jlmty0KncAcnOR9f1prQMGRnU5dsFVGDgd6jW4bGXeHcmAG2xtkbvrXD65PEttIzjjgYx1NaWCx8seMrgNLIoQoSSdzDoPSvDtSgLPtLF8PxjggUbaMxmtWj0bwbZlBbjy/kZgNxP5mvr3wTbPEYtj/Mi565/Gs6ituDstj16JldDvPzjhWP9PxrSt4kZTk7iD1PqDXHJBHRmurbUJIGe2ef0qFvmA84fIW6Z7VjKNxCQZikKA/KCMA9D7106yuu1clQFGeM1zSjuIZchTGjgbck9K5+digBD5+bqBjJ9v89qajZgIgdTuzzx1HWtSKVJwYyT5vp2pyik9B7F9GeONQ+P9oip7ZGDyMASCR96olFRY0tDZTytqc4f+LI61KGKhkA+UjLELUtaWJ2GysQg4HDchRxUMVyJFUM+GGQ3HWh6MG0jSjmeNFEa5CkYyK0UZQhYbmlI/AChOxlIhkZmAGSpXoAaRZUYFUAZkODj69KOpJr2zOFwDl8fd9feoZovmAyVZSCciiwiWFcZXOOe45H+cUy6fCCIlihOcqOnvQFrlNmlxsyMAj5scirsQCFJGYqUPH+0fSklYWqQshSRi/qfnUDpVWMAM4UEr3oHfUgmk8tS23Ow8tnrT7Zhgbid270702tTNpu9jomYrAqqpDKBxj/PNQShCrxKPm4LEnn86RK7GBciQZWLIOfn47VLaLIu4Z9Oop/DqTZ81jXjVlR5H+d2GNp61zmoQ/aJxEBggnBYcD2pO1htNI0LGQ6ahJIVh96rlzetPDgAuWIHzDkj/Oarl00FdS2MQrGqtbkgqwBfcvIx3HoeKyyiqzAD50zyBSTsy+VvoRbgyt8pMnY9BiuautS8iZ4yhL4+6wOT+lXdyZUY2IkuXmjUsqhhjAVTjBNa9p8wCumxBjv1qUrs11tc6m22pEqqpbnkg1rRB2XkdP8AZptcupi4ttlkhTENrEv346/jVWNd84IDbl6DPp3o5raExstWLLGixSbgdhOZCTkkk+tRRwFUaSNjJjnDckD0pXSEtSPKOPOyUXblkPUfnUbIpmjdTswMhWHB+vvQhNXLIu0hYFF2lwdu5uhqYTB7fBwJMsBg989P1rpWuhlPSOxSiVCw3btiv8wzg8+npya7zTbgwhXyNv8AcbnNbU5uNTQ5pwUlY9O8O+KHi2RMNsYXaqtkk8cmuyj1uLY82AgPyuWB49zX1ODzWFOnGLeq/rsfO5ll0qlZtbf15mLL4onS7EMCK8Y4kkIOPw9K7HTPEB3tC7oCxAjcngH1/wD1V+jcO5pCvBRb3/rsfN4/L5xX9f5nc6ZqXlxgSyByznyZFPoe/wDhU19eo0F3PEoLiIgJkY9On519tBW3PnZR5XY/On4+arDBFPDfPuBRt2H5z7ce361+LP7Q3jRdJtr7+zoC67WJEpHXtivVoQc4GUk1qflzrupzazdSahOzBn7NyV/GuaY7VJIfdkjJ7gf/AKqJRlF2Za2IepwzH27YqJhkEknbnB4q6KTdgEQuCGViOOMH/OaiM7gMsrb8thccfzNdHKB0fhnxdfeFNQS/gXzYwAHiztAPr9f8/T6+0L9sFtIsYIZBH8kAjZpItwU9Oh78GolTcgLH/DZFqIruC60aHWIrhTuLWi7jn6/T/I4r5n8ZeOPCHiO4utQ0rR59Mnu3JeKSQHn1HX0x6/lRKDp3iwPI7q6id2IIG/AFZkjEEEEjDcbxWUleYEMe4OzbmB69etNLHPfB+6Mc04t0/VAP8skK6qeh5znkUADAO056Z3fLV8zjFt7AJuz2JLEjr6VYVQMbsjucmjkldoCRRlwSCCP4c8in9sEd+uKltKVgE2ncBu+UHpn/AD6U9E8vc2CwPp/Ot6atECNm2F+R8pGfp7UbxIpG75s+tMBiLwNxyCegHXHWmbsuVHy/Njdn+f5U9gLIOAAACPamA7SVP4YP6Gi1gH7skhTj1zx09KfuKEjBLYJALVSSSuA7KkcnGDz9Pek/vDBHH50uyAVugw20gdfT3NKDkjBJDY5FOKswBVOCGPc4bFMaRRlVyT0+939KjVMBm4tkFhgjp6/54qQ7JMLu9sZxn6Uk3z2sAxF2scLtxjkGpTgFQxx6bqF7sdQFI6EnHPrUw42gA5BGcUk3K6W4D1KBjlSxXoD60vmLydwJ6delCdooBRv45b34xUw7jAJ9KiTS0e6AkVcY4+Y9eexqzHH1GcnHO4H8Ka0VwLi8Dlc4HXH+fSn7WIDoWwOQvfpT5lquoFyEbW3KSRnnqc+1Wo5kZ+uP90/Wuep26Aacf3MkYbt+dR24nTULKeOVRNDexvH8nfOBj3riqdbgf3o/8ElviBqfif8AZ/0jTb59j2WgRmdHJO5o2WPj8AOfftX6jyMPnbH3e44HX/61cDvzMynGxUMg3nGcqo75x9RVm2LGQAf+OrnP0pCj2PiD9u2ytpPA91esSbc+HpRKVPVgG3fj939Kp/sKvNJ8J7YSqgNrbQLHOrZDR9AvXIPPPsvvT2Et9T7jOEA57ArxVXfljwOCOccUteoWsSGY9ANrZIOQMUkZ2s5wPk5OBigQuCxGB/FkjGDTghDovznnueKALqj5mAODjgk9farUbMu3gN6YNAGpaOw2grk5z0/pVHxvpS654U1K15EsNlNIkSryzqp2jA9TQD0R+Gfi/WNUXxnqUElpCYID/r3Y7lLFjgD6Edh0H4eRfEfR/Fslr4d1OC4ubSC+16CTTlSbYskUbfvVI7/K3APqp9CF1ISfNoY3xx0W602++H9veai0TzWkctwrTnyzJjcy7u5AxjsevbIwPHN/dax4K1PR3IistSs3ja6UHcy9eOf84/EkvdmvIzatseA+F9TsvDkUGkeaiWiQqqjGG4GOB/h/9asTxT9mv9WS9SYPAvzYGRx0P4/55prVXNEu5wb65o6vcWlwMyrkRgemcf0Ncrqeo+RLHJAiPGrAlVGD/n/PvQNKzOp0XRo7zRbnVb6S2tbRXBjuJpgu4EE8ZOe3J9/oCtgdL1BGOni6kNkxG+eHYGJ6EDJPbofago0oLllmWEFlwoDBRjjn/A/55rprIX7QzyxMDZ7VE0akb8844/Pn396qN76DtZGhYwvdyi3iGw8Fd44z36Vyninx18LfDFpMvirxfo+l38LsWtxPvcEHj5V57dc/y5TTQHxD47/bc8O+FNTubnwV4ln1ZrViIorWHbC3oM55FfDPxh/bI+L/AMXb0RXN9JpelK5P2XTxsjIyTlgOvU8nP17iowuVFany1ewNeTyXt5cXF7cyEk+bOxDN9DUBXAxGnlDGPugEYrblsaRVkKMoQwHcAbvUVKzZU7TyMnBNbRTQxylmIwF2kEcjv6fWnBWAUMvO4lQo5pgSjghh3ODkelWo3DhTwnJ6juKYE8QbeBuGMDjHet22lRcqPmywDZ/pTtYD6L+FOn3MsUt0kLTRwRDc0S9O3P48fjXvhm2woxLPIp+6T83HrS05Q2M95sglQC2e3YVzt7MrI2AdyZLEnPFISdzhNSkRH+8GycnHb/Oa5aSfJKlgTgjAHFVotRigAqCPlOeuODxVpU6FSMA87jn8qncBt3yqhcEdDuP+cVztwy5YH5SB3OKAM0sq8g78k7sDI61GjEvuxvwBjb3FF0gJsPsOcj5vXGKay4yXzuPA5pu60Apuw3kE7WzjkVG8m+QLjOBjd6e9LYCJjt2rk8nnAppc9e+cY9KAGOQWIVQDj5mxx9ajJwwPp37fWgBy4Vhgr1GcijLDJCn2zyamNwJF2Kyk52fxVIrbidoI4/iFUAvT+L2bjjFQSBgBgknpk0AViDwDzn+6etICMnblcH7xORRcCMyhSBkMAx6URncQxJ2+w9DQBIykglW4A5GP1qLcwwwOdpB/KgBUbYfnB5xzmgMFJJO4ZoAFdmJOcY9Oc1aU9gcMBxuNKSuBNFIq5OM8d6sFkO7KntkqMY/SsXsBWb5mGQBtbpipoiWUDJCgn2/z0ppWgBrxnb5fswHA6cd6vj7vToOflrGaswBQAw5G7A6CpFYr0Ulf8/4VBrBcsUN3blwFLc/eVen+cUDqcjocdaRaWoq8OD0BIHtV6NTjfkHDZ6c8UFW96xIHIDHaWCqc8/zqVJGaZcAgcDbjqBWEVdm8V0Ptn4AaPZX1xp4uDJ5s7gFD36fXtX67/DXwFbRny4VZcKoAMfGOK8fOKrpvTse7lsOdtn05Z6ANPto45mBRo8FQ2049Rxx0P5fn+L3/AAUgfT4dThLruiglOBvzyAQD+eOfevOyGpJ4tfM6MxX+zP8ArsfjXLOZcElSrHnI7ehrCvFIcBHUr8uSO+a+3i7pI+Unuc/IfmIyPQHPB+lJgqrcEbc8L1qjKfwjvMJyACM8Ddzkf5FSqRg4w+zqdv8An1qt9EYjBIFIznrxxSsxbPGTkdumK10uBKVUKcsACRkYP6VAW4K8AE4yPSgCLOM/hzjvSMWXGOHx1xgUASRjDHIHzDsPehQGUYBBRjvYHt2p7AStj5d7E7R68Goyy5AAz3b5v84qugESxqMtnn61FHhmKkEEN/e6VIG9bKMKELH1IFa8akEElk6Yyev0oSuBJuGDuGV9M9DUY56E5DdcU9mBFIVdTkHIXnJ6VXysYJyce/JpARFnZy6jAA6FevrUsbYJfGckAjHJA/8A107WAlDZIb1Y8KOajm3DDbWBGMfLR6AQOxGCFOe+cVWfAcKobnGcCjfYCJ1cEAfcz1x396sRglAoJOG6lOlJqwGpGzAKvzDHU+gq/C2MBjuXjgfyoe4Ey/N0BxyOD0p+4DIJA4GMigCJmG4ew5BPWo+G3MA33v73WkBBnrkHdn9P8ajDAMFJ2g56igCBkZS2HOGAw3pVbO3IAUsG4OP8/wCTSlsXDceUJ7YOe3fiuh8H6ld6ZrdtLEwXayg84OMisZU+eDTOzDVHSrqS6H7nfADxNHrnhSzXdGrQwou1Dk4HGa93lJ2soJ+QDlTkH2r+W+JaCw2e1Y+Z/UWQYj65k9OfkUwxQ53AAH0rNu2+dTtJ+bnjOa8Pl69D0nFlLerk5BOSOFbGMd6iZgDtA7dc9f8AOKq/kQOQ/dAJxu5wOoqZsgHkBtp6jinzaaAclqdqytvjDeZnkg1QZ5OpxwozuHpW/P2MGu4vmhMhTlsZGT1PpXlHxQKS6ZMCo2iDOCepAz/St4WbRhVjyo474DxPLpNzKhyyXRJx7MR/n+lfTDxQqoYcDB5Y5APv+tZ1W27BRiczfQI4IABJwQQO+ak0SOa0YsGbZuO1WXP1xU7K3kXyWkegLeboxggbsd/5VWe4RdwIYk8da4Zy5UehTVomjFJ8qYUtsOQMdavhx8oBIbOCGFZaJM0V76DYAyllK5O4heferYUcAn3rCekjVblZ2AJww3KfSmNkKzYJx6cUrKxZmzSszBcA4A35HX6e9QNJzgtwOCwHH4U79A2KwlyfnBAXn5Rj8qqSMM5z8u44DdaVtTSkrku9eGJI6ZGOv0qeObGMnqcAAU2jRlmKR/PQgYUkDp3r3j4f3Mb20sHmZy4DDpivteEW/wC0V6H0nCnucQUW+/6GtrkSW0bSoCFLAls15re3EkhO0End8qjjP+cV+uTleNj+jMXBxtYz1VVQJMykFjkueeT2/wA/Ss6e6ty8iqMlFC/KehFYOV1Y5qcbMwS+8li2AWOe2MGq8srL0DDDjlhwfwqNEb397QrebltoKhuSAO9XYJCSAynDdTnpVx7HQnci1CZliYA+Zhc4Ue1eJeI9QuzJJmEnJIHPf0Fexl61Pn84ny0Wzx3XLmZi2VO31z3ryLXY3Kybj8vvXty0R+LcSJyR5DqMbxyvwNn8XHb3rX8HQIdetVdfnznrzjP/AOr/ACK87FtxpNn59G6mu5+nvgpRFodttOz5BxjmutBUZDDPoSen+c1/LvEd5ZtU9T1qUW43HRMrMAN2F61v2JLbiv3F7k5/KvFcXaxfvXaRsgFcEk8gAtnj8BVaUg9SduT2qJe8EFoU153HPQfIu3knNNmYtbzJ9790wG0YqYNs6ae5+VH7WkhaeSN3IXzuvoM18Gy4ZjgNvGMfNwa/rnw6v/qzStufyz4nPm4kfzKO0hmGcHPcdDUR+8Ap9R05r71L8T8+GogXG4Ecdh+tTNGwIIIxjrioAmijKckEbj94jpVkrtIBI3Z5DHtQBcRdueMjnt6UvXHGB9OlAASygKpC7++3JqsTISTuONowuev0oejAQFm3MWG5ST06fWo9zFhkr97r2p2ARW2sTnGMbiT1H9Kn2iT+92wAaNNgHEEYBHfpihSJG+Ucgj7/ACP89aVtQJwF3FlGecDHr702NY3ZirAnuQelS3ZgNJAzkZOTjFPVc7W5AYgD0FZAPZSG+UE8joK07RWlyqj7vXbRJNDSuzrNNtTOFRVcjjcwOMetehW3hmJYwwEky7QZmC54/wA4rCUk2dEYuxU1Lw1JZxG6RS0LYww7fUfnXM3Np5bopVleT+Bhz7EVjKZTpyXQpNCVjcIOfXFZhtnUMybXbnbuHXnpzUGkKbB4gQHXerZ+bn5fwFWRErIrbSPbb0HrRsXyyQsa7nfGV+UcleM+v6VJJAxDfK2CPvY9KHqTa437PsYM5yTgbivA/D1qw0CJyqjC478jnv7UbDd0V0hRAVEfG47lPWqLcNsKHAP8QH05ouOXYDCGcEHCnop9adIoiK7cnngHnmnruYSjqNR18xmORtAIBNEkyEDGcr90A/r+lGlieVpkMcrKGOM4B6j0prOwyoO7noTjk0t3Ya0YqSlgMkZVvmyvSpsuPlIKjPcU7X1NldxsOHJUZxyOfSrWmae+pXSWkbICx5zwME9qmWiFJ8p+mHwJ8EQ2FlYqlusWFUmVVBJHpiv1N+H3iXTfDGmxxpcHe7AERnnIr5/M67iuVdD77hTLVNe0f9fie0aD+1Td6KrxaQftsUDhbiDUIlUx9/k35BH9cj1r6S+GH7TfhTXroWd49tK7T7rl4lCyb2/vc4I/Svl6k3Smk9z9NjgY+zutkXf2hv2Pfgd+094e1Ga80iz/ALW1G3JXVba0VJFfAwSRk7unPJ6cnv8AywftI/sO+Ov2dPFs+neZdah4ce7YWGpMoAKdQD0ycA9Bg9QAPu+zgcY5S5ZfI+QzXJYYiN7e8l/XU+ZLTRr1L94ZbR2KAfvMcEe+fp+FdN4d0O/u/EETCCceRMqxxIxGTxz9K9mc7R0Pj8PScpqLP1b+A2mLp89kksJaVgofA5+gr9WfCLItjD8nk7lGFYfhivAxMm6mh9/lmH9lQSPRI5mjKLjfGT8uB0xWzE+4Ak49Mdq5pts9dRZMf3UkDAn5mIyD1qdgOFXnP3zj9KiTbBaakYIIaMj5gflwa0oYjGi+Yp6fLn0oTTmgvdE3VuVAjH3vXAqePG0nIz2FV73TcRNEcEqDVnJcEA4wT3oau2NlOeLO4kglR0Hf6flXLalC5jZ1QtlgBjiuSS0VheRwv/CHvql6iln8sHkBulfRfgrwpbac1pI0RZYcCXcOvtUWS3NZOLhofQVituqqkaNEvbcelXJbjyJDGuZAwwOMA8dPbpUL4vI5ZJK5yd/Oh3MB8n8ZYZrzHX5mRypC8njY2MDFYJNuxJ5rNb3MxkVZXMTZB3entW5o2jPuUCNvL/iLjP8AnpWUkuYupb5HqmlaUi7DggBudoro/s3lvGQpb6Dp/nms3fY4KnY3rRHG0KMBCPlC1pxgBlAUlsdc1VrK5zVDXtrc5VTJvic9Mc4reWKFoggCB06bR93/ADijoRsUbqFpEG4dGPUdq5S80vznxIpdcAsAcf5/z1pSVlcqPY5m78PPK7mIMEHLJgY654zXO33h2OOBQx5LfvC8YIbHUCqjoiZe6j5E+Mmn2LRXhij+4hUFRjOMknFfjZ8Z7NnvLtgCAqkSMDg5weBXqYHWXrocVVJn5s+J4pY7+ZvNZ1jYIIiPujPXFcfMscW3e/7wjdtxyR2r6GKdtTz56NFS3UyMwkBOWwi/SugtRJblyvOOgxjvSnorsWzOx0jTZrsoNvD/AOzXqui+EkDea5KoqkcAZ/zxWSjKMmJ7nokNpZada5/1bZ4Uv+Rx+H6V5F4ovkZy6uvVgFXgfhS5b3TEvd1PP57ndIDuO5SO/XFNjuFGVIGPUmlawdB5uo1BO7JGenesy71Mqg8skYJJDDnAq7e5YmSujiL/AFQs0mJQGLYXOeO9YjB5c7W+bPGF5qqa2fQy6F63sjPuHlMWZQDxnI/ya9E0nT3tkXdG6gP0z0471tUaastzPlTlqdUzoiE5PHA56Vz9/qEcY2h9oB7f0qbNK4csTi76/BztOD9eSP8AJrAe43blLZ44IGMGnFOOrMpa7EccbO+dvAPB9K27S0YqGC/Nn0rcrlu9DbW0LKM4BAGcjtSywIqkscMvOc9BWNV9uhpyrY5p49zO21sdjj0qiI8OTjA789v8muepbntY1pJdTb0+EswPOEbP1r0OygARDjLe4rgxNpM9PCq9mb9uNrqAOhHb/PpXUW0hihDAZIBxxXz+NSkfQ5e1Ft/1udDp92GKZG1cdcd66eJd2QrYT1zXzVaHLK59DQkpbFhk3LhsYweckDA//XQo2sN4Ac4+cr1/D865JrQ6476EobGRkfN0wuc1TkmbLgEBwMoCpyD/AJFJxaKckiDzNqncQzDnp+VU5Nqjd90HPVqj4Z8vczd2xqtuIVuBn6VLGeNuD977xHB9qF5mkNVYuLlc5K7sDAbtSMpOPVSPu0mKS5WUpnDHac8H05zWfKSMgH5gPSqW1i9iq2BjKkfNzzyfSmuck5JU5wdy9hVwl7yuYSktySA7dwx1GRx1/wA4rwD4xsqWcgyckHvz1r3Mrt7dHiZm/wDZWfIo2Eny13kH7uatwkJksh3E85HAr72KtCx+eO/tLHqng+3SWSJ0OHC9D2NfUvhhfJghiY44+YV4uLla562FR6HbAfKcHaB2POK6Cz2qcAZ5HBNeDVfunpU3c14Cwy2T7ZPpVhI3aTGSp4+9kiuOXxX6GnM9jWXaEUBTuDHnPeplOWA/i9AKzqNN6FFyIA5DHbgnJz0xUqBByRkjr71k1bcqISFSNoYgb+dx5/Co1JPOOjYzjgisNUbKzJ4/k7BSTyzDj8Ke+7CnGfm657elTKOgLQhLLk4ywUgHmmRsoZsghXPGRwazs3c2SukShmVhlmbY38I6YpfNyDsJAxy54FVKKsMqlsErls5HTipAWbO09Og21ERlhGwWk+YDZtIY+npVlU81yUIZeDwPz/lU8uo07ABkOu48Mcd6mgyMqQODwMYplw0Ak7wNjfJnAI7dP6Vox/MBswy+mKHdaFkcqMQepUYOCtChjg5O3JHyjHvWUpPlsBOW3ZGTuTBwR/OlC5w+SAmcHPGeOtQOxoQdAVbJLfy9K1lhOAGLLxkbh1qua7QWKsg2bhztABbnrSt0G0ENt5wOtK61AasYbOGPB6Z/pVjdHEoUnOT6VOzKtpoSO6xFANp3MT16e9Rh03DczFiSeDwf6VfLuT1sWVKRlSSNzeoq8fnUeYCqdTxipd7D2GLKAWBBCtkA46Vlz3CIzqqFmXhuMDPtQvi9RXSkVcs2Sx+ZyBvPGKiWZoVJO4lWz15x071FTWzNIuzse3fZBcyDzQUKNnd0A/DPuKcsigvDGxZsffj/AIs04yujOSTOG10SxRNlVEQBPT9K8avJ1Z2kiU7wSFXGRzTV727hflZ23hkCOCHgzTSdcLwDXpjKTGGQ7WH3sDPFVdW0CW4saiNCBne2cjPHPWqtxEGKtyvlnLcZyKI7h0M9pFdjjdtVT69P8ivNvFWJnMkkbeUuRge3/wCqrcrbDWh5tYwrJcvgblV+E3dBnsfSvZPD1pxBmMqpI/H/AOvWj30Fqe2aYF8pY1OxtnzHNOu7eKLaGKuQ2c5z9BSvYNzn7mFmwBGVXJz/APXrzDxMI0icH7wB6DkVXNa9iJq9j5X8WO8khRFJYDGNvX2Febi3keYgRk88sRwKUYt2aMZSSf3Hr3hHTPNKLuKOAF2+me+MV9QeG7JLKCBvmLKOT13UpWsC2O+QrIWTa6dNvPQ1tWcUkSBdxLcnrgH6/hXO0mM00U8jBPqcZwPpVe52xKS26QKfuIcGsnGwE0QBRBzleVBXJH1q4ZygG44Udz2rCS5XYQy4uRIg3FpFfgYzzVJyi5jyfLOMBjyfelysNhSMjDMV2nK84yK07Volzh/mbrkdakDSQY4YjaT0J61LbMzPIjHYUGUFRNW1G5KJqWzKyEv8rAnoM1YJAJbOOM8n2/8ArVFrOxDcmNu2yhYFTk/d9Dmsq3nUylnI568dD9KlK5Evf0Na3adQzMcg4IJOK27adxjA3Z7EUPRk9BlzJv2KBsG7HBpiJh/kU7gOoP8AOkBq2z+WCrctkFc8Empph8oYltzE43Cq0EQLIx4Y7enGetTvjYFwOGOHYYNS9ELZmfFmNySobn8qmhyzlCpYqRg47U0rsGiw+3ARTygPQVVHGeSGOe2OlK1hjJY2KNztZPbOTUEcjlzujCqvUjgihabBqjqLWaJkG8bxtPzK2MY9KqyOrOXyNuefapi31IlFyRUchIXwQWf7o24zzUdmjiYPuCqx+6TjFaxjcOXU1JZgQG6EDA3DuK52edvOG5S+8kZVcY/zxSY+RdSxJBE8abCQ+fm4xn3qBI3UHLM3zY246U5XQciQ7ZFkNIGUsQBk557cfU1zms3C2eZJCsIRiJHJwD/nNZrcpK+h59feIp3Ro7NhjOAQf1P60tq93MA858x5gMPjnFU9NB73OptNJZtpWTfggnK9fzro3tMBcAgk4I28mpAt25WEFGwoXke9aiSMQBGOATsBqtHohaIG8wOrsSE2ndj1oU73BXrnAIPb1+tNrlI5EaJWNbfG0uTw4zz+HvVeKHYGVt5Rz90npUN2HyIinRViJVh8mRwOuTjFZ4Dso8xMEfdwvP0p8zevUysDKkb7WcM7cAZ6USPsyBvBHbPBNbQknGxMldEST4kj3pvDMC+F5rvrLf5LnI2Fc7XXJA9apJ7XMn2LFrcvHu8kFmDDIBx0reGt3QhWNl4AI2k8fgP89a1jN2OedPmZXN7EFLbn3E5Dbup9azz4ols7lzK7bZFCIzS5DH/GvqMmzSWDq80en9djhr4WFSNmeo+HfEYbEbSH98Bn95wR6DFepxarb3NoLRJgjquPMB3c474r9PybiN15ctV/18kfIZhlCpJuP9fifmV+1Tcz6L/aEd42Jy7hGjPfPY/56V/Pz8fPEtxdXV7atqHmD58DfyCP8mv0/LrSgfI1Vys+So+I1Vw2WJyCOo5qCeMjIIHHbFVKCTtYcV7qKTZGQMZIHOOlQk4DEjIA7damCalYCPzCV+706io2wcKckjq1dDjYBj9wSQe3HpWVOpJG/j5uB0xUOPRgL5TheGz9FzxSr+7Qgl8A4+VcYNS/hsAmwEsQGG1hgOetLsJLAHG3HXn2rK19OoEQUr8ysGOeoFSKoVQ2A3bOOKI+7FANHDHdtx79hS5GDu5wTgA4qoJy1AkKjamAoUN3HTNO3ZwAvGRg4qpRb0Abtw7kH5SQevSly5cqMkBuu3j/ADxSdPV2QEZLKVYlvlbNTu4AGSwHQ7e//wBetmrAKzI5GwKPr61GwC4dV3Y4O3pilsmBGMEgsWGffqM0/cAo2hcjuRQBI5wpAK4PGagUjcGOACQDu9qbQAzHLFAUx/fGR+VO808DAZgf4Tj9KjVMCaMsAAeSwwRjGKmX5AedzY4HrVgNDo2Rg/KxzuqvI218KdnTC+9JaMBvzx5BbjPQg5z6VYCgqVA+buQKWwDQudvIL89u9MP31GeSfWsp8ySaAt4CgDAGR0/rR3BI+bGOnFKpJx+QCeW7EdsZPzdz7elPXqD8wC9/So9rZgWCq5VgR0zwKbGqpxsJXd83rUyl0AsZG0kKenQnnNLuCngHp0qObW4FjOcHaBn2wPrUsQwGyW/AVqnpcCQllAGflLE5C4q1kyfdO0rgNxx7VHPZoBoJY4DEZ6nNalqvlqMk7epLVErN3A2EOF+8Dg+n8qktbhYrqyXaS812ixsy5BwwOPfgHvWFfb0A/up/4JI6FfH4WeGL5Gt4LK98OGDU5WQhI0hJmaRgPVXjAxySPpX603BXA2kMclQfbsa86StIio2tjPIVCWDZZCDtxzj0NX4SFIJUlWI3EfnSMXsfHn7Xulwal4B1cSt5ot9Du2WBFP8AEpx+PNcP+wnMbn4Xjz1aJVu7Y2seMFiFdXzj1+Q09ikfdjfJjG4ZA4YVDuJ+UAA5oBu4IpYvznn0wakbccsBtAIHSkIBlWGdzdPlUY4pUndm/iOeAAcfr+FAc3LqOiY5yVJwxVoyOeP/ANVaEahdrBdrHpQBsW4ztwcc45HWq3iyC+ufA/jdNHnEWqL4TvWsmIBzIqMVUZ9TgH2J6dQMEryPwQ1GDWLjW/FVpqd9v1DTpx50QgVnZxtJIO3PzY9uc/SufMx1/R4VE8/2S1eT7KZy2LdgTu4JGMHPHHPpTVmEtH6Gb+0ZpFk2j+Ac30eoWcvh9fOu2kBaOdSdxJHRgR+H0NfPOr21xpvhLTo7DWJdXtHgkkMRYN5PzY2AjoMgnnpk9sUpR/ImT90+XdT1B3uo5plZGUlVUjGBVdL4rMuHbcn3QzcZ75HpRskitCCfR7C8u5NRZkjnkUeZMoPGOMkdOwrnNd0u8tLK5u1k8wxpiJkGVPOO31FAbHJ6Prus6jps+lXcj+TBIdmVIZQGOQMHvgH29ua9X8LWaeQ0yzPG6keZbs55GOG4/H/OKOo9WdIbe6F0lusb75o8o+M8+xrn/Fvj7w14A0u8vNT1W3gkslzMksvViCRwT+foPwzrTQNn5mfGH9tPxa11PY+B9SEEUpZTNZghlXHbBA5z718K634x8VeKbi7u9e1m8vHunMkokk7n19a2UG2FjmIbZIBK6knceW7YFWAVXAkPIbg4pyh0NYqw9TkAoxwucZFJI2F24+b6VfKkUR7cAsQxbcDjHX8KZkjb85CFhk4prRAWo1BBO7Jzx7UoYtuwdw5A+Xp9PegCdSScFSP9oj06VOuFAwvemtGA7eGwAx4cg8e//wBaul8PQHUL+GBWKAEnkZycdKbsmB9xeCbP+wdBT7G+BqEIWXEYHy9x/P369q1pBnIcspBHKtjipbGrFP5grgodo4/WuL1EvCsr7jtIOTj3prVi5eU4S9uMqysdxc/KwPAPpXOsS5wuRtc5Xb/nvTvfQZqwryFLEDaOcdP84q8qsEI5ZgDt4/Q0thGdPPh2iLKp6s3Qf54rGudrKxbcv9z2NAGeseCeeM4yRkfjUC5DHK53/dOetHLzbgOeR9/y9SQvA6f/AF6Hl425wxP3h0/+tRtqBRP3yN3TnOKYxzk7cbcAeuaFYCHGCwy27vk9KeQCuABkH5mz0ptWAhYkOABwD69/em5Ljb1x2HrS6ASjaAASOBQPlwckbT60JdwDLbsj72RxgY/Kp0ZNu0A5xyQaLWAbnGQPm3jG6oyTsOD16kn/AD6UgKjgjAAPvUQUgZAGMntQAmOGI649KeMdCDjdyBTtbcBPmCkZIGTjik+7nqcdMGgBD2478kjoKAAMYz8vUHn86QE6t1wrRlR0PenhguCBlc9aALIG4BgSq/zqeRcoFVvm9AOazcbsCuAQw5OSR2qwiszKqnq+KnoBqhCQo+YY6cd+9aQ2+XGCGDE85HSspP3kNDGRVYtu3ZPY08BMnLduq1karcVXbYMY6+npUbjOBkjce4oKHE46j5QfSrKnAHJ5Oc460GtNEjE7GVSQAvzv0xnFJvK4IPzA46Hmsqe5Z+hv7JS2uo6nbJuia4t5FUr128ZJI+n8q/e7wRo0Vjo9nP5YjlSMHzJF4JxkjpXyGfV1Cukz6fKl7lzr9buYIrETAeacbXWE4z3yK/mq/wCChnxCg1X4tyeHLZiYdGs3W8Af5fOJ/i+majh6XNi7rt/X4I1zOKWHZ+a8LfMwUO+8nBTv1qlqE21HbJ3JnAH8J/x4r75axR8bLcxBk4cjGDwSaPKfcSpIX61aRhN3Yq7oyS24DOOV5p3+rweqkentVxTRAwFuQBnAyBjr7U4ORgg/dI7d60AnJ8yMHco2sc7l/nTXZPkYD5k4PGR+tCV2BB9zccAg8EgdPpUGHHbo3Py9vrS23AFfGM46nAxUx459+lO2gEiMD8pGeD1Hb3prHftHGc44q1HoBXIIB4xjoTSc4BA2sF/iHBNCi7ga1o2CoB3Z7A4x9a24/mAyxK7ux701GwE+RwXBTn+7TWygLDJwe4zRy9AIZDlGxhW53ZH8hVN9oySpbj1qJK0gIi4yw3DAA75AqRWOAApODjgdaUVzAWN6qpJUg55ycCmMc9GAOKLWlqBDIpJA39vu4/z/AJFQM20kA5UAc46VSSQEKkcBwyqDwfWkWTaevQ5yP0pOwF+GTIBz7/Me/er9vJggnPXsMUrAW943qAzAD0qYSDjgbgAOlDuAzhs5OWz2FGO2Mr0OKQFdkIYjPTHGO1V5jjbwG7YAoAqu0gZgp/hzwuSKY2eARk445xmiWg9iRZNu0kgjceop8MjRTLKGXj+6MYosrFynZH6i/sh+NYJ7W30sFgyAJcBSc9e1foxJLujGMqBxnd2r+avELCfV+IZy/md/0P6S8PsT9byKF1pHQzZGxjPcHtzVCeTcAM8YA+Y4Jr4xv3T7LoUll2q+0Bt3HPNVizMc5yM1DqGPXUlR9o3ZPTkAc1o8hAwUt83Vh2rSwrMrS2Xno0jkKqHpjBrmNQgEeVx1J5Ax/OtIamc0kmzDV8AgfeY4zn37V538TImXRZwrL+9gI8wjgMF4/nXTTavY5qmxy/wEjMWk6hg4YS456H5uuK+h55GKBWIwMDdjGazqyfMaUI7LzMiQI8hJbrgDB9K07VFAYYA5POOv0pNmvKjQViCFJAVT129qWR1BG4fNz82MAfWuGbbZ0w+EvW8pRBknd9O9aylXT5WA59O9Q9X5lrRkyMdzAnAHXcelWugG7P3SfY+wrOpc2SRVlT5RkncDkcYqsVYZJfknGMUlYdioSyMzMCTxjHY1TkO7BxxyOR3qR20ZR3kFgxI4x0qHccgZH3uQOtNLWxpT+Fkm5TnkqV6Z9aRJfmABHJPTqaJaI0asXIpcPyNoJADE8Zr6P+G2hRXUccr3KpIAA6jvX23CK/2tPsfQ8L+7nFN+Z6rqWj2V/bSWqxjAQYByST6fn/n1+dvF9hdaLujS1nil34UmMjIPf6e/vX6pU7n9L4lW3PHJ9avIrmNLgSs752SMuB+Hb/P5S28zSDcWY5YlgD/n/IqLWOSMeWVy6RgFcFgQC20kU4wyMm9EbIOBkd6cbMu9mU20+4dN6owb0x1xRGkkbht3zpjcuOv4U7a6G8Uxt8kscJmIITOOf1rxjxPKsssqA7VbrhsY9c4r2sBeJ85nmlFnk2suHjkjAweOntXkGvMFUgg5B4Ga9ZvSzPxvPY80DyPUGZp22qTnHf8ApXXfD+z3eIrWSYdAOOhxkcVxYyV6EvRnwdlGofpT4di8jToPKO5TCp2qP0Fb6ybhluduRwMCv5dzuT/tKXqei5csEhVkb5VUMD2wvWt2xkZUVVJHPPHX6e9eXG4n8Ru71KKSQMc5PFVW5Jb16YOK5pRkloa2s2mREghtx6HAxxRdRSfZ2eMjPl/dx6dc0k2tGaR/U/Jj9raRDqvlKTz1yOMk9K+FXk2krjKl8ZAHWv7A8PYez4do2XQ/lTxJb/1nn/XUqycEkt35x1pVUHGTjkckV9k+ZybZ8IMU4zy3Xqasx84yOVIPpkdqV7AKY3GME8n5QBzVpAeQVy2cMcdKppASLuQBSxPOenr/AJFSiQj7wOAR2xSARj86noobmo9plHB4X07U5L3gKjMVYmMPhTnr2oZgdrMwADDjOc012AarL83B3MMqCauJgL1JGONtTZbgSYBAwM8Ht1qVRt5HHHOBT22AXbnPykDd0H+etQpvVmXbtUEck8nn/wDVUSXNuAnluhJA5zxuP86m+YADGORjis2rASqSo5GeRxnmr0TFOQcdOhxn2NKS7FRV2eseArRNSmEUjtGm4luOTgdM9q+2PBvgK3lsYbm1RHQwlhE8XAOOlcc2jupQvoyj4k8F262jgWJgs3wuGj+6w/D/APVXzP4j8OyadOpKZgiyIm25x+fQ1hGV5NG86aUdDiXsmlDMqMAOOg5I/wD1VgSW+yR1K7WUfMhHI+v61WxpGm0iNLeURsdpJV+Nwyp+v5dKuNYvsjCb2Lnjb0J+n9Kz5m2Pl5UWxpdw0QHluGz8wCHj/wDXUi6ZNEhJSRU7lwTj8a0TuiY03FjPsbh1WJCfU4zzTHgK7QwwQTkEcigmrEJbNRzG21woDrk5HSsuS2RGZ8fPu+4Tk8elBlsiixdXLBfucgkZ/A1BJ8zEj+IA5z0p7E3K7jKhlPfkA9faoWfA6njjI60iHqPEpVQhUHBPOBzQiZ3hmYd/m9KaVncmSSQ0NggAfL3welTod+Au4smf84qomkV7o1pM9AQecFTXdfDmJLnxBbBgpG8Dbjqc/wD1qym1awpLmZ+ufwxggt9Ij8lkBOApfr0rroPGP9naoLOe8jRRc4aBm5Ye35V8tjnau0fsfDFOMMHFHpmlaT/byzy6awmjVA37tuRnoD+IpjeFPGGg7tX0aZYrkZbMbcnHp78Drj+VeHXTZ9zSdon1P+zV+1frFi6eFvG8k9nqUFxtS5kfaGUZxuUnBBxz/LqK+xfjJ4P+H/x+8D6npd7HaXU93YM9ixy0kUoGQFbPQtyOcg9M95pP2VRP5nDiqUZNS6M/Anx1+z2/gjU59NexW6VpW8q8UfeQf3h2btj8fpD4R+EVibyG4e2W2YN8wbofQ17EcTfrofLVMujHGXt/X3n2T8PfB40m6tpPLX5SD5hXI9ua+2tAxJaoGfY6IeAO3fiuST949qnTUUkjvtO8uWNQScDhWHrWxD8med7IfugdvWs/M6uljROx1G4M+ccA9Pf9KYu3eCpbjAxispSvr2MpK+hJDbtvbLjOQc7a1lUrySSQMYJ60crUtCSUKeuPlxxkYH50KCrAAffP8q6FzRETxja3B3Dtx1NTqWIGOmecGnJJy/rsMYeSxz8oH3cVT+z/AGh1UD5QwypWuepF6W6DujpNI01YpQViRB1XanSvU9JeOBGjIG5nHbpnpWEoptfMxqPWyOlguHcqiKu5DnLdTz0FJLcZaRnKg8lVzms47GZzt3OWViAcLnPOa4bUk+0u6AfPuG0N/jWEo2YXuZcFjHFkudzlzyOhPuK6/S4Yo0JlJyeF+Ws5RTfmTN6WOwsosAED0B4zWwlswZQB8jHqR3rN7nBJ7s2IohEVBDMFA+bHNWkK5eNuPw/z6GnytrQxZdikcOuPuD0PNXkVy2+FiuPvfNjH4U9tGPlaQRv90OCW3EP8/X/OaaFUK2VBJ/ix1qJWsJLUmdLY25M0bHBBTYMVxXiaS3eKF1tnRIcCT5eWB44/P9abS5bET+Jdj4z+NelSQpfCzMTWvzbmYEEKQTx+Zr8aPjVpdu0l4VLLKHfeUbB/+tXo4RcrRzVNYs/MTxzGIL94SDjJ2sBjI968pud7fLHIqsrcHH86+ipu17nnTaUhYZfK2IG3yvIAWzg132h6e1zOiyZXON2Tk+tKo76PoTse8aBosdukR2jZnIlKjivQYVt0GE+VQODu6e9RN3kLXY4jxPqZiPlrJ+7UnfIOMAdK8cv5TPOzKzFWPHOQOeopR0uK19DCYFmBZWBYnjOOBUMtwkJ2juP1rSSblYCt9pQgsZAOc/MegrNuVmlICxyEFgB5YzmqqQsroY2LwZq9/KTFZyH5Rli3AFdLpHw2uxclLsui8dTuOaIGLi0zrpPCtnYCEoFDxDnavWqF1cRQ53MqpHya0WnoScpe65sRjuG0dB/j+VcTqGt+duIYbh91V/rT5dSZe7G5zzXwYF2PU9z2q/FF5q5UE7h1FVKPLAx2N61gHHXkDLbu9dRZW6xKw2HdgZ47VNSKTsy6a1NRItiudp4zjHaqM6NKNm3HOASOD9a55WNkYVxBs3YQnPHTgVleUQeB82eMCk2oo3hFKyOi0q2Ee1mG/dgEeld9bRBdpUgcYx1JrzsTK534dKLNaCMF0O0/Kwzk8Gt2PBChsYDD+HGa8HF6Sse7gdU/66mxBg+WAuzB7HHNdNA2zYA2FL8ZHWvEqp3Xqe/RmkayMjbww4C4VmPGajwwbcSD8oAyvQCvPeh2xs4JCgoTtyF5z1/z6VUdTubaQc4Hy9azlTutBtFMqN7DHPT71Rlh86uDj16VKjJ38hbEQ5B6ZLYyD0qyny7R028801FGkVZMuRbuTIp5Jwe1OLYJJXbt9qUly6GktyjOowTxu6nJwcVlO4YnPUNzk0o+9JJCtdELAkjZ95TiomO7YTuyp+bngitHDlOSUnGRITsBIBYj0PavnD4y3MYXIR9yq29T2969rKJWxFjxc0f7ho+UbQguTuG7eflx0/Or0Z3sQAfrnivvG7Uz4B39o7HqvgkhXjiAbc7Y+lfWOgjhMJkD29q8PHdT1cNoj0G0UBgu75SBniti3bOABwh53LwK8Kp7qPRpG3CoZU2kccg44J9KskEYULls9e35VyvQ2SUjWiUBRk7XP94U4Rg4JJ4PrjB96w1Q9i6oLKADtK9W7Ypyru3DIKlcdOal3YLRjWABAJJyOgX+dNU7d3yYTtnnJrLlZtHYkXIOTuO44ytSNIDjHGMcY4NTe2hejZWYhn7kdPlqPcr5U/LsU4/xqUrWNIt8onmNyqjoOTnvUqNgjldwA+bPA96Ukh6tFYyFXG4qFzxxxj1qzH1JBI55JHvUaWGtS7HET9/7vqoxUwKjkH5MdF45z1o2Vy9A4XG443ZPA96eBnHzDO4jYe9K19hrSVi5LltgCn/eUVNGzbCc7GJx0pSvHVG1tLkErs+5SpJ784z9KmQlQMA/KeoGBWDdySxHGxLBQvHOWGanii+dhgttPO09fb+VIDcg+yx/NsPK/KD/APqqZ5/PVokDBvUHkeh/Smh7DUQHOASFUbuefwqN0B2lDv8A90dRRbQadisw2kshO3Hzc1MyhxGSSpU5HPvUu4mT8BCSeOMcd6hjmhWd43VzhRjmq3YtGaSRxS7SD8uflHNW4lTzkilPU88/59KOg9DUu9OhVAUkX5fX+dcRfqkTkxsWLN2qtELRalXcxIUbt3GNo79qgV33M0kTuq8YQEY/zxWVRcrVypRse8X9ytnbopgnlYt8zlhtGM/X249xTI2iWLfGchgCz7f1rPm98VkzjvEW0wS7Tvwpw3+H6141dxeXIAX+QEE/L0q+Zbmyp3bOz8PylwYlUImMbunSvToEXylBcuFHDg96vzMR20ZOTtwMnIqa5i2bFjXKg/f96pPQRjyJsDsQPlYnp2ryzxVKJEdlBwcgDHAFEr9RnD6VFCl2gGWlY4bHb/OK950m3LLDtK8e3U1cbrQVrI9S0yKOJEExZhzlgelOu7YJudWLpu496p250htWOcu/MRSw4GAV56V5X4nBaBj/AMtJCRuPAx3zVNaGd7ysfM+u2zG9mYOvDHPHAx6VzjWLNgx4DOw5x+tEEr2M5o9D8J2joY2ZG+bClwMYr6K8Ph4gkbMWTcM/L1PtSegmtD0CCJ/kL4Kt/dHT0xW1bIASMtye5qHTa2A2kRdjFU3MnX3/AMKoXMZiQMV+8ccjNZtXKs4kETbyYsNkHduIpzYBEOxtoOcg9PrWajaQtLCyKvygHAXPQVAxY4BUuV6Edj/kVDj0AhaTapLodq+9SwXL5O5QF42bQRge9TKmmgN+GRWQMWzwMn0x/KrUUqq+cDbwA/qaxqQv6GMlZm5GvyZ42qB+Ipd33RyC33eaxcWgd9ivcoJsIXKsMdBzVSCPcjxnbHMh+914q4xSuhWsbMDOIdso4B7Yx61eik27QhOV6Pn+YqXDQkcRvYEnJDc5pWR3kMaP5Y55x3rOwFq2YKNrOXx/y0YYz/nFWJZWUFnJbIyHqeWwbDFLblOR8wxk9q0kiVskfNgfTP4VV7MT0ZkyRvHIoMwVSTtTHWtCHCA4VjxgH1p7alWugkDLGwZfmY/MV46GqbdCc/cx2pNCHygAbN3KDKn1qvGu5nBx8x/hNNJNpjNuzVIkZEUu6jJDDKmqrq0hcbCFwCx/GobtEciNt4QeW2HU8e/1p0WdrFxlx12nGcVSbiSR3BLJj5hzgDGfmqhBFOzu5YGRWwVIyBR5gbYgEm3LBAP4sY6CoxEm5kwQEPPHBp7jVjjNe1zTrSOS3kLt8w5A7141qWuXuqTSbndYs4BcDle2Py6+35Cjo2VFOVhtnE3m4QBwnDfL6+lehaVBuTDAoQ33d1LYbSWh2lnbiBSdjb89z0/Grk0oSHJBaYthMH+H/OKytq0wcbipzjj5hjduHRqtRHHzH5W6bTSi7TI2Jcbg6KSW7EHtSQxoqlywXYeEU/zFbMLGlGA6MwQkMeoGPx+tV2Qov75wFJx8y1D1jdg1YonDYGeGbG3byP8AOKkaP5xs+Z1OWx3/AApQWhk0VY4tsrNKp3t0yPxoiMUrDzFYhScucjNbJPlbRmkMghZrgsQFVSOM5BPau2s5nSNsnhoyM7Mc1qpLS5lKLuQLI1p5mwqTkHaR71fadpYRlegBOV/T9KtNJ2FLVmTO7bAw24DZ6dPWsq6Ak8ppCNqnKbhwCO9VSq8lReoSiuW9jX03UCQiRzOPMbnj5hz19u1ek6HrUsLpG0haYMVcNjn/ADmvbo5hPDSTb/r7jysRSUumh8/ftVeDk1zwle63bl2uACp8xi2JNucjB/zj6V/LH8YrHVrLxdrUOoFihuC4LDjsD9OR/nt/QnBmZPMMApt6p/10R+Z5rhvq+IcTzFI0ZWbaGwvOR2NZlyQVG0Hgkcnmvs6kTz3poUl6leTjqc9KquhcnDYUHnB/SsbO9hETYGMc8VGx+bIGOfmJ7/5zW8Y8qAQsTnncV7Y6n0qNlR8bwARyBipktAIgGjcclVU5YdKbkOWO0nnisbANYjcBggjGMj9P0pmzhg4O9uw9KzlBoBMqBxye/HH+etAYkbCvy5A2g4JpRjcBuCylQDnd8vPOacAHXHocHBrW3LoA/bwwBBCfw4wfpSFwEOWOMkDH+etUlrYCIl5B0bvgjvUjN5QC8Hb1yTk/54qbWAQ/wjPQA47fU0uFKBcNuzwWHeqegCICON+0IR1U1FuAYryVzknJFGyAer4Vg2NuTt2jr6/0oLL8qg555bHUUmvdAZJkKuBnd1202PBz83c5P5VUQFUnpgYycArUjOcAtgoM42p1x6VMnoA6RhtAUjAJwcdKWNmGCxG4EYXualtq4EjDaAykZHXJqsUc52n5c5IY8+//AOqkpXAdhmcqAeowcf59KlUkvgbzg8qF5Fc8rc1mA/Ljgrxkj7tPTsW6qflO3tVznBaWAnG4gcZPOFIphYknK7c9Of8APpWTd4agSeZtIGzC8ZYdqehBxk8ZHaswHY68EgnB5py8cj5sHjn09aAJ1XoAuBjuakCZ3MByAOKYEpKqTjc2OnP8qbyD1I59elGgFpRsyH3Fd3rxVqN12MV6A/w8/wCelSpNrUB6FUVWA+bJJ5qeOfdtUDI29OmKrzA0BcYHDoygDKgVViNy15YNnMcd/GzjbztJ2nn3zj8awq2dwP75P+CSP2CT4I2FwHuvMstBmEOGIQs8CqCQTyu2WY/UD+7X6ilNwBOfRea82Ss0RUbRVbAIycsWO1AcE1bgkKgEqCgIJDD+ZoMmuh8r/tdf8S/wHcXCP5j3uhys8G3kKXbA/HH+eteR/sGOG+H82ngtLLoesvDfhh0Zt7qB9AQM+3tTSuw6n3u7ZUfMo2k7TjrUakZBwR6nHOKLWHsJsyW6/L6noPenht25d205w24dKQhTuCbQOp475oUYC7G+buBxn29qA2Jg+clRk4wOO9XYGyA2eeOD1oGbFuw4yDnHVT1wfT8a6LT7Wa7+028EJmf7BOyR5+8UjZwPflBxQ7iXxo/nV/aAlvtI+M091tWwkvtRuLLUNOiT7v753gYc5IKOq7uvHPPTtrFrLUPBeo6MdNaxurlGEeqHvIQQGxxnAPqPw5zSSUkJrmkeX/tHaHpOg/CTwTF4Znuru40+CZNUNy5dgGI3Oem0A7ugAA46Lk/DGkeITZ6c+iX0Vxa3zWxHkzqVADcgjI6EdxjI7cYpQvKI3HmZ5Zf2jy3d005Z9jHy9hwP0/Csq2uI1ZonYmQ/cx6/5/lRu/IBVv4ok+dxsd2DL0/nWjdXduLaK3Q4Xb8pcgg8dv8APpVONgMq11Xw7pUjW01rbo7xMSynI3diQfp+n5+T+Jfj74I8LTX1vPffYbqEnbb2zCTHsvPI4qXFpXKWrPkrxv8AtweJxZ3Fn4SZ5huYRTSoAw7ccZr418VfFDxp49llufEuozys7b/sQkJTI5BI6Gt6dORSh3POfKKyb2c5Zs4ck0YYqTkDp0XFdTi+YHBJj4whyoHA7981KGQcyBSxwBn/AD1pXaL20IHZh84wR0yqcGmmVm2kj5dw+YL0+tCGOVOQxKsik5460SbRtG07SPm9KHoBMjYwoJ345wKTcwO5Sv1Yf59KcVcCXcwKhs9OoXFWo2zlWHqFparQCaDzHdY1Unng4wCa+gfAng2IxRXDBd7SYuNxOVGKbsB9PWNt9mt4YQWKwxr5YVeOnQYp8+Hzwo4wqEc/Wk/hsPSJmzqGUBTldxD8dK4LW2kTec/I2Qcnpj+VFrag7M8/nkUbgygEN/dzxiqES/O7MpHQDI6ijQRfT7wKg5BHQ1dlaREG0EhM9F/SgDEkVf3rdX2jAb61mNIAw+X5dxB55PPakBGowNwC7M9xz71BFuXcNvykcEEHGT1p7AGFDZOV2noR+tUZWyzuBlQONo9KAKTSnjDMpLY+Y9DTGwQGLHAPUHGP88U0rOwCK27IU/xdSOtKxEWQ5Oc/3e1IBC4+YkcEY6dxUW3rtOcE8EfpQAuP++umBT1jcg9cqPTpRa4E4Xkrg4x8wxg1KAFwFOOecnNFmtGAlx8iIduckgkHAqod752g9s8daQEEmchSDt6EqORTV7oTkLz6cUANwvzZPGeWB96kdOFYD5c9l54prRgMYbMbgSCOx7Un8RII454FGwCgE5AIHT5iv8qaN2cYI2n5uOv0oAsxozqSo5H8OO1TKm5SSMbRnp/n0pASKCc8qBj+71x2qYPuQAcn+En19qzevyAcybSufTvTU4YbWILNwM8iswNuBSwUDjjsK0XU8DpgAkkdqzlqxlYs2QP4R1471KoKnGCcjI4/WoNIKyAKcgE7Rnjjn/P+e1IcA7echumaRa0E2kZbB68+9SRcEnna3Xcc0GkH0LxIMJK4I5DECq0nyqeckE9DUU0abH3V+xLcE+Lp4InQ7ryEsGO48qB/Pj86/o30SBIbC3tY5vOjgjC+YGxnBAP8q+C4qio4lW7H1eTXcPUqeNPEOm+EPC2o+IdWUNbW1pM1taqwLyyhW2qB7kD88+gP8b/xr8bX3j34oeO/EN8IzNf+LL43Eds25ECkDYhP8IwAD3Azx27uFcOpXqPpoZ55UcY8i6pHlUTeS6LvxgA429D7/wCTTJ1EnLcdjlf5191FWifHydkZUihSAAck8YPT3ozxxndnoD0quUwEPIO4jOTwRz7VI2FCjawBzhWOT9f51ra60AYrHcApzuHcelLGuSTtORxkHpVqNnYB45IIBCE4bcTiiXLMqjJXHQDkUrW3ArPg4wSBnnjvUYyRtC9u5pryAevU5A6DuKVVBOCfmB4GatKwFhcrknC9sMKh556qvqRwfpVgQH5eCSSRhRThJvUYGxR22803oBp274xgdOB7n/IrZhY4Cj5SWHJ9/wD9VIC0eVAP8J/yDTmYBCADwPmGetAFcjg56fyqocc/Lnjjnv6UOKkwI2/i4/iwMLmnqQj9c8AHjpSSitQJDtODtOP73agj7owQd2MnvxWU9JMCo527gWOW7Mc4/wA4qqdwO0jCk5PGDinHUBhXjOzI3daTAGcOPTbjp7mpXugWY2BAyNpHQk4/z9auRY6gluRjmnZWAuqwUcnPPPNWtzEjapH15pATNxg4OAeneoi24kqeF9TSAhc4BJ49+lU5IzlWDbDnH7w8ZoAa6464HA56fnVUOAXJG89AwPHWiwCJ8shzu2g5HNTsvm7W5542k9cf/qNUrLcUvhPqv9mvxX/YfimxgVnRXI3r1HBx1r9oLW9GoWVvdgbFulBA556cfXvX4H4q4Zxx9OfdH9AeF1dPKpU/P9BjSuDnBxuwMjpWXcSKSQpw3GA2cZx6V+UQkj9MmovYo7wucH5e+OopFYEqAOrevFUtjNxTJIXLMAVfaWIPPArawABt+ZccYNaKVkJxWwrjAYYOPTPWsTVcKgXZkv0HenDUiUeU4xgEZjwPrXmHxVzJ4XuolDM6AsCjYPI/+tXVRk0zlqRtFmL8C51l0J12tt80CT3Az/gf88V7vOzRqCysV7gnkUVneRdDsZ8ZLyFSRxg9O1btrtKLgng49Kw6Gu5KS2SASOeDtqIttzu655zWP2jZaI0bXnGWJAAyVHStVHCgBGz2681D7FR3LMZYOAT+BGDVxZFxtcHHfJxUTVzZEchByCCPTBquy4VeCDuPBGTz3pRuolFWdQUGc7cdc8fjWXIVX5Swx3wMVA17rKsg6nrx+tUJXCnGTnbnOaqyWqNY7CeaUG5zxxwq4I/+vSK5bLR8KDwQe9Ruyoy5oGzZFZWTdkEH5dw9K+i/BemEaOZYJGWUD5eeM44r7/gyDddn0XCyvnFP1Me78b+O/C08kVrfy434EboHQYP61jan8TfEusQJFrWmwagV4WaD5SOvGDnn/PrX6bUVtD+mcQ1a6OZe7068JN1o8aCVcB9xBB/P/P51mS2VsxCxIY1HGQeBj/IrGTWhypqxLDYRHku3HXJNa0bQpGIVVM5x0qy0veI5ZwyiOOAICSo4HWqgRQwkVFO9udy5/wA9qunoabGHrTJ9imQgqoB2kHjPv+dfNmtyfZ5rgSMfkPy5bqa9jA3Wp8zn0k6Z5lql2JSwK4bPHPX3H615rrqD7+NwPGMdMf5Neo5dT8gzdqUDyi9g/fMSNuenoK7z4fRv/acEzJgxMAMd+a8zH+7Qdux8I4uM9D9E9EkV9LsvlwWhXIBxg4rciVQQp5HAxiv5jzSX+3zfW50K9tO45RlWBB74z2rVs+CFBzn7wzXn3stjSFpdDYB6ZK44CjPOR1pGYYPBA3f3qwbUWaPR3IGyxUklfmwQV6ipbiRUtZNoPKEcjv3qXq7rY0hJ3PyF/aulddWc85WYhsdq+IEXzJAPuj3PAr+xOA48vDlFL+U/lTxG97iepcfJAcEZ/gzx+VM8s7QCctnoCc19a2fCjAvJU55U/hU8cbNhWz8pOAvWiK1A0cNtG3qpGMj9aeSQR+7bpkcAY+tFrASmL5c4O1vuvVcnZu3HoevNNL3rMCBmyMZIbp8o9elKJHGBtOMdVPahwcdOoDSyMDtOG+uTTNgcZIb72AoOKb19QAhlByQTGoPzL+HNSxEKp3AnccHb2rPlu7AWF+Ug7TgdcipmIRSzAnHQYpgRCR0xuXJOSo6GnBs5O4Ds4welPQAY7lPlEkrn/wDXQN6Etj/gGO47VE7WAsZ3bSzEEOOgq7CCHA6Keo25rJouG57H8PWiF/Am3c3mkh84AG3/APXX6efC+zNxoKBIXcKiYZBjBxivOrK6serhI3kkeheKPCd0dP8AKnhR8gMUC54Iz+fNfIvjTwZ+6mRY8oZG28dOe1c90tz0nQ90+frvwzLbI/7sxkNhY/X/APVXLt4eludzrb723gYAwf8A9VTfUxlDldi6PB108agRfKuSQF+8SOv/ANatWx8LM377yRK4T5IyT17E/lT5krjjT5o3ubcfhi9XaHtsJJjf8ucfj+FQX3h2SOPaYi+1gMZ6/wCf6U4VFHUr2MoyMm78PuIcpt80HICrwfY9K5STTJPMbzAAwYdB6etbKV2c9SHK/Mpy2ewOACR6j9f5Vzws2iRyZWk4PzuucVRhOJgsrp5m9WOSRnbweajljcEBVGeu4L/n/JoMoxuVFiYnChmAOcgcVGybtx7g88dB70E7EUq7AF6nd128dKgPmDGDkZO7B7VS0JsIuSSd23nDAjtUyu6tgHANTKXKmXHZkMs5g+ZlaRSRkKOxr1b4X2rSa9auvAJyqsPvj0HvkZrKNyqUXKaP1J8BX1xFo6LtboMLj8qx/HXhTz7m38RtkXNtuMbE/dJwSP0H6exr5fF2hibvuftWR01HCryR6T8N/G7aLFDdvqsaGRQk0H2jB49q+z/AvxI8Fa7EbbVLzSV8xcJLJcquPqc/5/MHyK2sbn0lNztocN8T/h3aySya94evI/tCY8i6tG4xnsRweg6H8ehr034I/E/VtGig0jVrx7ryCVRpz97Pb/Pv9KzjC8PM0bdRbG98bNAi1uEa3YQYd4SzJzyT3/z+tfMul2rxyeRMBEyTASDGDkdPwq/aNbHmSppyufRfhK0V4rdG+dEKk84JFfQmmLDCqiNNrbQFGOCPSqVR9hwTcjrbWYA7eF4+7/WtiC4DdSeMjpjNTKTaNDUikPyluMP+NSqw3jHryMUSjuRJPoXVlYkFMYQ8jFWYgJGJbdtH3SG6VPvPYz5bF7cdwGfu4B+mOtSZTdz98rW0Zc0rMEiSN/u4PfAyMn/PSpeTnaCAAePWjm1AZHu3bSuDnnmtG1RC4wO/U05W6gdHZna4/DpXU2j4AbAbaRnGOQP1rncepznS2M3yEqCWyQ+PTNQTSHDIT3656VjJWdjCTbMi4Iw3XGOnSuYvFCMJQcMDyO+KxqL3rhF8rGxqjoJOcjpkfzrT01nVwsqMqhlHI6k1n1Cb1O3syFIGTwOOe1bED/Mil/mzkDrkVPs7PQ5WtzYUu2XJIUKPlxnmphKuVBX+LliB+dOCs9TF6PQfG7KCxBZQeoFWo7r72D2xjP6/pTcU9GJssRKz/OWAAHUrkUFJWdj2Pt1rOUUkO9iRY53VYt3lgEZzznisHWbJ5ImmdFZYwV8vscfyqYy5TGTtOx8k/Gq0jayu54DhQhHl447j+tfjX8bLazha7mi/eOXO7YuWb6ivSpLlRhUdk0flz8SbOKeV2t4midydm4c7QcfhXhDxvDIQ8gwOdu3nFezh9I2ZwSgncuWNsJJ98SgRscjjoQO/5V7J4PspbhshCvkt9485/wA4/WtZu95BNcp7haQEIsWVXYABuHB9qrarfJZ2xYPhtp3BW6is5yaM7aXPIr2+ku0cFy28kDIxisWOwmlbGW2qecClGpKKcmJbmjFpDTOkUah3cgfd6muhtfhTruqSKxgEMCgB3Bxz/Tt+lbc6ewW6HeWXwU0PTljXUtRtpZJOZI4j5hUA/wARHHPPfsfaurh0HwdpVubeDw/b38pwN32UEj3HX16UvauCfcNWiqFt4oxa2mnLa26sGYmEKCfQVk3F3Aqt8qn5sP8AKMilTk4vVGUviPLde1iB3ZQHBXo2MfyrybVdTVQxGSeu1ulbxkrXRMvyPMtV1ZypjRtq7jkFcnP+Qa5hp5ZRtJYOG+7jt2NVBpXMqisaERaMEHlQAenTNdfpmyRQhPYHef6U6slyGdztLK2GEY8gY/hxmuhih3bSvQnB/wAKynJNNWN4xsjoLfT2YEO2AyjaAP8AP+RVS80wIAcg5Yjhua5Ze78jaK0ObvLUqpyrYycKe1Za2YZh2yTu9cVctYmnqb9lZbdpwdoPzeldTGoO3A2546+lefX2a7HoUFqasK4ZB13EDrW1bRlgScBc4+Yd68LFpHvYL3ZaGtFlAAehPQ1tWz7WQ7GJXpxxXk17Rg7nsxuakZb5ST8x6/L2qd8lFbnaXwWI6V5smtUjqp3WhWTfkxkjd/tDqPpTgwwMgkox+6P50WijfllcoOpUlgTxydwqu5VmYgEEgdTSlFWsKzcWgwBgd93PFSQ8kjJz2FTFpmkNFctCRlYRNnAPXGOtEki9FYZx/EOKma01K3kUrhjwcDcRgelUQvzsDkcDnFKMUnYZWYMxKruyBnr1FMClzhefX5a2TOSoraiLKRkMArZI5GK+a/i5G5ExmIUSKSnOOBXrZQ/354ma/wC7yPliADeqrxiQ8/U9634F3AYPJxkkcCvvLc0LHwS+M9X8HL+8jYL86KMEDOeO9fVXh1GmhiZ18vd/F2PtXg46TPSw92ju4AE2jHO75mA/z61uW8e1SQDu44x0NfP1btnp0tHY1oOdqggkPn7taUXUfK2evIyaxulubbIuRRnL7mO3AxjjrVxxhQVBPbH+FYSbUWO1yQEIQQeQBwDSc4GCRyc49KzTez6DS0GnnaHwCD/Ce9SFCcADLdtoqe5slZAmN3OeODlsf57UxweMhQFJPFTJaDRCxYZ+UAdeD6+tRFSpABHXuOtSk0XGQu7YSApPyjJxjP0pZGDYAQj+8wHanUiF3YY3yqzcs3HAHSpbfOAcMWOQSRx9P0rAuLuXlZuQzY9Pl75qRWDbSwA2dVxgnp1p8ulitx0e043D5kPAq3GhHGANzZTPWlHV6DjuSBvmK43DjnPv2qyF3jcTg8DBOKzm+hs7vYg+ZyDlflJ+6KvKpyBxgEZ+X2rJhaxZ5VQwHQ+lRjIO09CaXUZYVypXksFA2jODnpya0kJwWwfyq7oRYLgD5D/D2HJNVS+duckqewxmle4DGfZluXXOGAHalUlgWViNhGBilezAsYZsYIHoDzmnNEvzEgKWI7kU0rbgXovkjCKpG3jdjpTlKgliWaQdeKPIYs167REZYLz+lYVw/wA4GS2GBAanu0K1yWF44MOwXd2JFNmMJjKTDCsc/Lxj2NRKK5tR76HsICXaRR8RLzwynlgO47dPWlsSjPNEymNEC70C8J9PasJfEXye9Y5TxRAGt5okOMMNuOprxi+tyrZdm65bvj6U9jax12hbx5YK+Wo+8qjrXptsE8sCLkYxn6VrT1VkYzVmaiKgYjaR8oxzT5Y3dAMrjPQLinzW0IOfmCnz4cOW4x8v5f1ryjxCk0TyQuAV25AB7+36VUtGNLc4nQEjnu9xZvM85gcjjI4r6E0gZVVXcHQYYEdarmtIWnQ9X0OEG1PnxHagyMDqalvHVI+IgN5446UublkPRs5u5iA8xnBA29P6V4p4xl2I7YCpuOzae3etpS0djKUYpHzxqcMjvNIoDc+tYtssiugMW3e3Utnn2pQ1RnJaHrfhe2eVo4inzEjBB6fpX0RpOlBljYNtyP3jY5/zxWkVdsco20OoWBoi0SBgFwemauxRMXVcHJP0x9aipNIH7sjqIrQKY2c/uyOG69O1Z99bbXDAna3THb3rKMWwj71zGQhlcAYbcQXx0+tJFG7A7yTydm0Y9Ki/QUlykPyxswIO7A+8xp0i7YxlstjjB5FRUh16kp9yFiCoVs43dM9KRnzKmxW2r1wOKFGy9B7o24f3f8X+sI5xwa0V2RBXY/ISAEx0PtScVfUwZrA79uOVwMBRzT97j5HGVBBAxg1hKHKOKdxhjIkDLnao+YHvUMR++dux0fJYHtULWQmWkfzcHzMKgO5FXn8Kv8CRJQwVzjKLxu+v5UOzjYRNJKqSu+dxfG0Kc80QsZk+dSrux6HGBWbiugF+3KkpCmdq8b8VdzuRuAQucY/z7VnLcLXIogeWfBjY4TjmroXbHubO4D5fT/P+FLoKzRjsRI++QE8H943StK2lOB8p4OBk/wCfWm7NFXsSXW+bLopKf3c9cVm/x8vkK2NuP50S3ESyLIuGBwV7dazo50DfPnG7+H1qbX0A6aCRipLDaCAM9z7fWidVKlVOOPmIHb2pyitgMyWExL+4di27kAcH/OasW5kljAKhH68Hr/nFVGwbD5VTawHTGN2cYPeodOkSadVzskRiM5zg9PxqN5WBm1qctrpNvv1CaPy9oIVHG4++PevJ9S+Inl3E1ppiFEMB/wBIkXgD/P8Ak80a3GouT0PHGS9up2uLuR5/OumMcTDGMdDx9P8A9XAGrFYmNQChbJGSOMe9XKy22NoK0Tq9OskiwQv7rcMHNdfbWoJVySqip6CqRSOptFjYncpPYJjGKfKsKgox3kN6d/61je7MnpLQqRlFLNkDAPfpSCTzsyc7em3GP89KumnFjZfjkEqYyEAOOg7VLHHv5DAbSdvH3qrcSjzaF+MfIxy2Afu+lUrnfISGI8tehx0+tJ2egFcRbGI3DnnK+tPSJNxXcVZj8vOMYqY2WhLimQyCTzhuJ2Do2M59qY0ojdYgD833sL/n3raMuVESg76Do2zOFdflYjaAP5100TlEG8FFCjcG7+gpOXcza1KiXqLKxc70Vso2Mnp0rVimEuGjBzghPm46VstRciRnSuSu5htkZvkLDgVRltppUEbnIZjgLxzSjL3zOSsS29jNHMjI4VFJLDPP+elddbzeVGHAIIXAYjk+2fyrSouyOaaWxz2tBdY0rU9Kv41kivIisfmfwuPun/Pr+B/C/wDa/wDgPew6gNX0/T9uy4b7SyR8bM+v4D/PNfqHhnmzw2KdCWz/AK7fqfIcSYL2lDnXQ/LXVbWWzupI3VldZCCjLycH/wCtWCzYJD9B0OK/oZWcUfBfoVGwSMtt4qNc8ls4J9MCocexRVeUAkIpHOOV/lUOCxGFbOeeaqNgIy5j5dl5HQrimqSCSVwpHIx0NDs1YBXGQrffViRgDpSMuAMcqeDz1rACDYVAxkuTyeelRhsZVgRu9BRJ+6AfMzYRU5xxUmzZySM7u4yKlaaARseVJbC5A+Uf55qDe3KjeoP+10q3tcCXc20kjG0/N71Y8xCCMnjngUnuBEu1nbGDswQqn+dRbgckY6HHsc9actGA/cgQfP8AMRjrxSM54yG+Xrmm72AYgdsgfgu7k0wh1cZGAByMVD0AFOG4Jz346U4sCNzcBT0C4/GgAaTOduWUAYGKRRjaADkPxlaewADksNpz04FPVljOMnI689PzrGpJ38gHxgndnIA68c/zqaPl1LsFRjhKy5rboBUjVNxDfLwRuPemGTa7YIboV4quaz1Afu3DbjAJ9M9xTkO3AI6nv14rB6gSsM5/hLYALCmrw/AOU64PT/69ICULtbIJxxznNLj5uCD+HH0oAMc4I+72x1qXzNuVCnd6Z6cfpRJOIDh1HPpxipxsGSoPSjZ2AmWXOQ68LjHHP4H8KC/XKlMAZOaLtgPXBBwac7KBu3YAPJJwOKUknECRZCcB9uF6ALzTl3ffUHA54FCSWwEgkyuMHIPA9fWlDE5wpyR6dab0A0E8xQmFJboF9avWcsq3FuioQ9xOqcp0JYYP6dKwqe6B/db/AMEetXuZfgf4YtJkW7ksdHiS8nAG6ZNhiO8dmDRnjuCD3r9dAflcgkOMjpjkHp/n0rgluZ1NEVc5I3FdwJz+XFWrdkZTgEuEzjHH+eKkzlsfM37Xlo8vw51OaaIz3H2FGiKZG0Ipx/IflXgv/BPu8Nxp3i20+zBTdPDebM7dzxbgwUduCc5FN6PQe1j9B5MsVYquAemKhVugHX/CkDdyVY2wMNwe2P5U5FC5DoW2/fyOlAhJQedoBDHnHamEeWgIGcjnI6jFAD4xlO+c9Mda0bfBxltuM5OP5UAa1pgttJPHK4HUfjXUabdPZTw3EQBkjJ2+hJBHI9OTx9aCW+Vn50fta/sR3Hxh8U6d4z8F6jY2WotPHPdRXEksSGQY3gtGjtnhTgKSemRgMPh74z6b40/Zwtba38XaHaX+nzFXS8t5pgoHYkSRoVztbqO3cHNKUXJX7MtrQ+TNe+Pmk+O7O70IvbaffWlsQ1nNKA6qcnC+mcH0zyOvB/KD40/tkaP4e8Uw6PHorTvpe6M6tLOGZsHHIXgDgHGD+JzjW0kgaaPHR+2tYQzCVdJF8nJa1nB+frkDoepNcxqv7ZllO8ktro0ViGywt/KyFOMYycnHHrVwi0iopSZ55qn7Wmr6mnly2MNtEr5jEI6n1NcNqf7TXj2VVh0m7e138GRFwyj0XJ4qrXRXIef658X/ABxrqtFf65ffvOGZrklmHfBGK84nvri4keSaaWeQgDc7E/1pxjpYfIkZqo0YI3/KzHbk9KSQA/N0b8zWyiolbFKQYzgkk/w56/WpW4UqDyegPb/OK0incfQjxxyOOmMUoZsAYJ56EUcqS0EN6qy722rnovv/AJ/KnpGVzknkdMf59qIpgNMbp5hyVGeMihyjFdxYYOVJ4qZRdwDcUIAx65A708PuxnOW7gYxx9K0igJMhWUEk7Tzg9OKsA/MvIGT8pxzSqJsDr9DtgJFlOC4PTb05r6x8EaZK8SmNco7g8n271nsB680MTACOQE7Rwhx/nmsu4Ozao3ld2CQOff/AD7UIGrmbdT+WrOFLYA6ECvONXcTF1U8ZbO4HrRe4HDXC4+UNlwfTPaq8bZxkjKn0oAtwKz5JGACMHHX/OamvJVRMkEE4Cnt+NRJtAZrhljDE5yT92s4+WXDlidjZ69qt2QDOQXIBx7rke1RhThiMfL0570gKzM8b4YH73p1qlJvG4E4+Y8MOf8APAoAoOMc/MfYU0KDjqCD3PpTW4CMxUAgE/N1WgtvAwQQw4pMBexwp7jr0pyNt4xx9fWnYBcE5yCG9SKchdQ24ZB4xjH4UbRAlQhWPHbjcasLH5j4BxjHejS4EcyGP5GJYg/dxVdiS4wR6cClsBA7EY4yP4iKr9AQVwPbg/jQAqRrgj5x35Ofxqxs8tcOTzwOcA0MCFxyMrkZ9PSonO3auCC7EfMcUASjOxuCffHSmKGXJAJ/3jQBLGxUkr0YYPNWVYrs2jKk8nPepk7LQC3Gu5BtYJ8x5xzUZUnIIO4Dnj0qN7sCZtoQAnb7nvmnIOcYPUDkcfQ1PWwG3brtUbs+hOOlW+GQnJ24AbcevsKykrsa01Iiu48EgBudo6+xp4429W9RjkVFio66ExVTyAeCO/NRydCQcH1VeAaRqMznGR8vfA60qyAEjAwRQBIpZt2N3B/hNL3CYOXOPnHQmlFcqHc+rv2PdSfS/i3Yokh2zRRsVz8pIcdR6jJ/A1/U54c0Bbnwnp2qrKjBbNWuAjkBVIByR+J59a+F4ri3iYJdj7DJZctL0PyO/wCClv7ScXw88ITeCNAuUTxDrVqY7WNm+dGfPzMB2+bJ74X3r+btYJY4IXa7a9nZne6uJG+Z3Y5Zj7k5r6Th3B+wwSb3Z5Oa1ueemxKkuHUuNxzw6jA/GlndfuhiBn5lU4x/nj8q+gseBUM1sMCpHX71IrBFYEknPHy1cWmZj8HJGSMHJ+XpStnoAeoKjOa0vcBm44B564BHY05cjBUgnuRVK+gEseWcAMcdueMdP8Ka6uQ5PzADsMfh+tK1wInVdnB+bH4g1D93A5PzcU9twE44Cnnd1P8An61MygLkNhgex6/lWq0AQSFQA4yM464yKYzZGMEAsc4NCArudw5zycDjFC5XK/MMEHPaq0sBrWo3YABxjjce/wCHatuHO0ZPPahx5QLC/MDlhzjoMU9ieQ3K56gdaLAVSScqVK89SKrMrDLHJ6AjbnijRMBmXYMF4ByOnv8A4ilVcFVcsRnnaaluzsBZRSgbCscc85/SmvuYFgMAEZYDpUPW6YFRu+8/xELjkk/5FVGKttAG0KT949TU9QEYp5ZB4I9+aar5BBXPPYY/Whu+wEo2jaVJ4HIJq5E4Kq277ud+RUgWlHOc/dPY1aSTBAYZUEYOcZ+lMC0zGRSQeBjkjFMVDuPzEYNICJtp3HdznBXORx7VUkYsCpBGO/Y015AQNuG5Wb1zk/p/Ko0KqFJYd8jHWiwFYON5wpCqO71dikPAbHbH07UJXYzuPBmr3Gja3Y3lu+xoZRltuMj0r9uvhR4m/tfwhpUsk0bTFA/lg5CKe1fkXivhk8DGr2P2DwvxcaeKlS7npsshZQCuc9ecVjzy8kkcqowAcdK/BKdR2sft1ROMNSlI2Oc4JPpxVdZ/LbqwOByw4rq0WhgaFrOS5O35FIw2B171vwENgAEAnt1z3qHsBI6lGDAh13YrG1Bdylcc5HQdPrW9OOhEzlbqFBn5htZcZAzivHviuXtvDF9Mj/dhfCkdcD/69b0tJ2ZzVb8tjmvgO4j0GN1Zt8r7tvoTmvfDLuwZMgngtngfhUTXv2IoPQegB3OnOwAk5yP88VrwZUABeBz15/Osn7qOhLWxNJgIzAlCF55qmMMcZ/Toaz2RtHYt284VkjwNoPzZH+cVrxyEf3QeOcUOOlykSW8h3FccOed1af8ADycenPeplFOxrSW9yGSbO1WV+Theev8AnFQtgkAndkkHkjAqJXSdi2rFSYcMEPOfu59az5VIzyGZf4RUbBZGb5pCsCTuRj2qlLvbc4JwvbPHFJJOJok9iEOxCq5LcHgDrmnrK2V4C/hQ9EFuVG5p4Mk0MYYNmQDCjFfa3gLQHbw+l3LmGFTgB1wWbHb2xX6NwNScq3zPrODaTlm0H0RxnjDR4opGm/vc7Sf8+leQSJEshAUHceRjj/61fo9VWnY/o6cobFZ/mcnadueRj0qHKZb2/hrj1kzNJvQmQ9ODtHXIqZVTYQGO7B5J6flVQfQ25bFHUr6y0u1+1XkyxpDlpGVvbuK87X4teB2lMMOrJJLk4KwkDPoQfpXbSp82iOTEY7C4OaVR7+v6FDVfEUN+jSW86PE44XPr/KvH9ddZfOZyQzY+Zjwa9XCR5W0fKZ5iIVIabHmOqAklgjZGOcfrXAamu4O5HT3r0uh+XZqnyXPN7+MtI7A4CgcAc11Hw7uXbWo7VVONwO1z74BrycydsLJnxk4WloforoMXl6XZ5H3UG5iP8+ta7SYfy84yP84r+Zs4l/wpTXmOUG1qKS4YBR/HW3ZhuocFhk4IrhlIum+Q0jjDDaVYgetKzrwSQWP4DisUtbvQ2l7y0IjJsIIAI6HI6mo7xR9lk2lgyqSq56n/ACKhxT0XUuDaZ+QH7V823WzEGBDykkk9W5zivjVWAwAMNn+Ig8+9f2FwG/8AjG6K8j+VfER34nqCBsk4YZHXI/SmhsEgnHI5Ir65pfM+FFZs/LwDg85x2qxBg4YH5tox65FLmcdgLyMMEZy3AKqtTsQyhSvzL04wapxsr9LgMfJXaRnGMDFUZTlcEdD93FKOulrgM5kT5RgDuW4zTH7KwI/2iOOlKWsrgRlRFgtnG3OVpxyuwjGc9xRsBMrKy5IABJ4b60uCWXglj0OOBjvTktLgTx5bHOQe/rVlSHIDMEYH5uPyqQGsMuOM4A56D/PFRKuCSTx6Ef0oAYPll3Z44BHT86cxBXGWUYOdw/XNKWwFmLhs5Jx2xxx+FXot28k52nsowfzrnZpT3Ov8PawdJmhmLldkpJOD90fSv1f/AGcPGVnq1laWI+W3uolIuSuMNwBx3GD07YrhrabHr5faU7H1/r+iSG2WMLJgx5OD29fxr5z1/wAOySzXK+QWVTjYV4/CvJqVlGT0PqoYVuJ4jqvw/L+cSxQAkwJt/iHbHpWBF4BZYSJIHRixLhSOv+RS9vBMHgk46HTad4ISaBlaFi2MSIyDiumg+H+lWqx3SwFZcFXBXjA9P0rP6zHVeRUcFZEt94as/s6iC0CMDwxHU/57VwGqeGnUu+xMY4Cp6VtGdzKpQ5InmGuaTOjyExFdo+dlGB6ivPNQ0mU4MUZ2bjnArri7nm16BgzW25wpj8lV+8pH681iXOlh2ZcbU54B5P0reN1ocNSnrY5C50/Y7jJcAkLkf0rBu1fcFGDt67V6GqMJRaM58naEUcfebrUBPVWKF8kfKvWgwqRtqQqpDMcFgvUYpsoxgofmx90Dv/kUyL6WGbTgZOz6inDeylCBnPYc49axm7scVqROqJiWQcAY4Ne4/DCCBNT06Uug8/Pk7+fmH/6ql3SOnDQ5ppH6g/DzRpINLRnI2kAkYyB9P0r0b7NZ36Gz1KP/AEabO5ZBkgjp9K+YxVvbs/acpXLhkfOPjDwff6Vd3qaItvsEubeG5YgOv+yRnnkfy+lDwx4uv9Lmh05xJb3G4ecFUqF/EgVxShzJpbo9OEv3h9/fDTx4mraUNJvZftA8vGJG3bW9vzNdNdaMlleRywxlERw67e57Vy2R1N6HuWlS/wBraC9ncOTmIAcdBXhep6Mltr08QhHzyHayrjJA6n3rONS/3mVRJI9U8L2kkbxFXPIUE7eOBxXvWmptRSRtKDA46mqdtUZpWubEH7tpJcNvxgjPOMVq28pBX5COQRu5o9ANKK6Jdk3ElT3HGfT37VoW6nKyByyg5602BqqMoyrk56Y9c1YG1QqsOcjORRt6mctyeSQxiNV9fmDDtVtJAd6spB2A8D39fxoV4zXqZk/QgBs88DNL5hUAMc8+nJ9q0i23fYB6LuYPzsB+Zc81fg2ICwB+Y5JzVgb1o23nJfGD1rbtpJOZVYqiMO9cri7mFjSivWBJU7SR0FT/AGyQxlGIMZ64HSm4uL5mYS00KpbplWIye+Kp3UaH58Anjlu1cz1Ja6EduuduUb8Fro4rTzAj4+VSDgY/wrEVT3VY14PkfBByPUc1oFcqSMjOBuBoV0YGnBcpEFVj3wcmpbaTDvKwKx8YwOKS31M5lpZJpJFVVO2XH8P3RV2CyMD5MjYY/dzS+J7mZrJbnZhGJ5G0Y6CtAW7ERlW+Qjjb2b1P5U3EhyauWUiCk4X5uMkiuX8QzRG0nicqnyg7Ceoyfp6VjJMn4tWfGXxPeOW1uoWDhSGIjz25Of5V+SvxctnFzcRxW/2eNJH3uygbgen+ea76Ekp2MJ7I/ND4k6Y32mSFYxDGhOcj5j9P89q+Z7+xaO5ZWTdtYnOe9e5S6WOXlSRd0eNGlQlWU78FSc9q9a0m5SJEELlFXGSvc03O5Etj0a11ANaMXYpM4G0buoz0+tcVr0sssgmdmHlD5YcH5sVCWpltqc4xG5yBk7fug9P/AK9bVpbMyDGBkdCtKWuwJWZ1+jWNrGxmlXzGH8IOD0/+sa9c0q5nlhKKuyInO0Ecj3/OlFpMVuX0JxGqnazLjJz659/896BbJKZBGTwoMmGyMe1PZi20OU8Q6pb2CHcD5cOTlWHJ/nj9K8K13xcYlkdJkAkZgfmPTsBVR0ZnUTueJa14oluJcxyYjc4dAef06V5/qupyOGDOQCMDnpXVC8Ysifuo5idnGyR3ByPl4xzUcYkyiqSTn52B+6K3i1KpZGM9zajWT5PlBbOCB1+ld/on73ycKF3EAZXkEVNXRMg9GtY87UxkjuBwTXfaJppmK5X7rnqRjpXNfXTY646s6dtMZVAA3OfUdqzLrT3GDtcc9+T/AJzWNrybN1FpHK3tiXcq6Ocf3T0H+fyqnHp6rkGNs579MUr2WhdNGmlqE4TIx3rQit34JB4A/hrirPRndT91mlHExAZDwPbitaCHaEbIOT6dK8TEptnt4WyNBSUK/ITz69K0rRmGUI3buhx79DXnVIppo9iEovTsaq4YBSTu4yQP8+tP8woASCc+1ebKioT1OiE3dInkQMqsA2eOQOKiaLLk9gozg1MvdOiMrsilOCoI3Z4+Ve1ZrfKTtA5H92op+9PY0ltYTGeAcNnpnvT1cK45weBnFS4uO5W/QuqMkkDBzjLjuKYy7SCwGd3Ven1qJ/C11L2K8jKMcdO5HGc1nycMBtOPbtSpxa33HsV5NyuQQQCAPwqNfl77TnvWl+ZHO1cJCuDnPB+mDXy98YpZcSAsAN5VF4yBXs5RrXSZ4GbvloM+ZbNDGxXcD83OeoBrahPAXBHJ+8e9fdNfu2fBa8+h7J4FaNgowSykA8da+otAkKxRIVK7lG0beetfP5jbU9PDLodzbMgdUfOQ2eD6/wD6q34iRkJnaCNxx0+teBKVtUetH4jWgVlwcErn5tp6CtRJUZV2lQ2Tjismk46l+RbXhVQDDburDrntVlWxhcksp5x1+lYXsPoSYwcE9Qc/L09KAcHA7dOM8/5FRG6lruaRVkQS7jtIIUuxHzH/AD7VLH97gkKW5/8ArVM3roaRJOB1UEKOQRzVd1yOWIIYlRjrUW5WIYYwoLOfqcUxgFcqAcDAPNJsryALuJOG59B+tP8AlXOd3yjIbGB9Kb1iOxTZxu6Hb3444qeMswwpwVxwRmsLWHG6LyDOFdzvJGQo6VOPmyuMYAGGGefep5+XVmgZ3Z2/JtY4J61fiYANv4KD8PfP60RRUd9BFYBxnPXC4OOfpVwLhlBI2qAelZzNFK2gMytjYpUZIIxyPf8AnVyAkjg8ehGeBWMk76F7lnoGH+zwQai/iVQcHcMEGnfYCxD0PTjHfr/nFWGk2cZ+UEd+aHpqInQFgCM+uMcimSEc8qCeOfT1ovcCFY2V+SThgWO7jHb/AD7U7d8+SThTztOMcf8A1qdtRluNuqjb3PI609SGOcHrzxx9BVW0EWYSyg5J4POV+lDkFwRuxnnDVOw1oyB0PPz4Uk8k9qoSDOMbXb+H5etNN81mIiRnznZkoc7CccUSp57BcKUPUduO9XolsVFXl5HtlwsRRUjXGzlTk8j2plqh3lwGUM37zLZJB759a5NdjZrqYGvsFjnGzcMHacV41KZGJ3gv8/KsOgFIdrI6nRZN25COQ3y89K9KsYcREkb85+boOvStKV73JZfT76Km4MCdytlhVrbjOD0bpjGK0bF7NWOa1VnjSb7MAHbkvnua8a8SROyK7Sl5Vy24dCfem3fUmMHsYPhuOJbwM6tvMhJ9zX0PoqF9hkQEtgZB4JHr+VHcm1tD1bT5AkYWPrgHANNvHi2gkE4Oc5/Q/lStYVrIwNSVBbEYJfPDA+tfPniyQbpEc7kGQeMYNUr7D6Hil9HsRlByzn5Pz71jxRPHIocksD8voPetKa5lY56i5VdHtHgNgbspcJhlI2cda+lNOgYRowO3dncSuScVae4r3RsxxGJRvJdiT0XpV2GBAVkAA5AGSf1rOfxWErGyYlmSNVc/MTuA7Y//AFVm3asI5flbYOmT3FJSdtBJcrOfZd2GRfkI+YMKhZ1RCUU/eHOP6VGhT95WIzbeY6zgnfj5kJ61Hna4ZxltxGFNOwloCn5CQDtUkkmpI5FVnB25wAV2/eoatoBfRQ8KhiFGMgkc5zV+F2VgkijLD5SDxXPLcwasbdqoX96AzqDzhv5flT2fIJJ7+vQVLVwTsRyyPJGWhOHX29KrW7yPHJvVt4Pc4BFRytJiLKwCMkoxTkZ45q0jZkBLfMv3T6fhWfK0JuwYZpwQxC4OM9jVqFyu4O4PzY3dj+FKWqCL0uaUEqYQcl93UN1/CtIyYDE/LlR25qZwdlY0ehUM8bgxBmGwjqOtXHdpYgoJKjqAKz5Xyuwm7Gfy0hwdqkcrnOK1I1CEAHavPAXNShJXJGZY1LMSuDnpWNOy8unXf0HcUA9yUM/lhlbYMAgk1TZmd0YKNvdRRsI3bYtKFAPX1P6VPJIMkMNiqBwopbgQ7yfTGABtWmb1iwWIDYzuI7e9VqhpGNfa1Bbo0jum0A/KBiuCfxdtuLiKxC7o/usrdvr+Apy0uNRbOZ1mPxF4mtXN3qMtkSQI4rN9xC+pP4EfrxxWlpmjxWdvHC7PcyxAeY0i8t/n8qrRJI1hAkNokcheUl1LEKoTG3H9amNjvIeM+XtYEjZ2rNruVtobduiRgLGAF9MfyrWWRfLUIx3LnHPr9am9yZ+8zetdyxnyieMFvl69s1OytsRicbvur6e1Z7GaV9in5ALhmYbx7daVWG+RVB4AAAGKcbqRG8mTopjREZSR2cjrUqnfHuXIw3CY7VpdNXGtzQjm2AbCWLZwB3Pf+dMaVQwByQT8xIOB/nNKQPcpz28gQyZ3Mfu7R1qW3QkZLZlK5Y59P/1UpL3tO4DJcqChBZc/ex0qvtAyxGSPu5rS3UQ2KVBMgyV555/nXQeeCm0nOOhxnNTKSi0mYy3KxXdGrYKqf+WeP51cgd42EbKfm/5ZocZq4yihaWLckXmRh3X127V/z71SjA3jKbWXPU8Z9qyjJt2ZErXSLSRuWLh8ru7cYrRlkVY9ythf4efeuuUrRuzGfK2jBvJVRxgs6Fc7uoBPrmuC8aeBNF8b6VLaXdsJWkXBwvIzn/P5V2ZVip4DHQqrp/XmYV6EKtFp7M/Iz9pD9gzV7O7uvEnhEEW4V3a12+YuSORx9f5exr8ofE+g6n4dvZrPUrN7aW3YqSR8u4HB7e3+elf1bwxm1HOMBGa3/ryR+SZng5YPEOD2OSbJBIGfm9agB5IG77o4JzXuzdkcOnQgkOCeOnovJpUk3AjGAo9OacdgK/mrJ8pX5d2PmNKsSkN14Pr0pNXDcjbjcMk8cjFR7yGKgMAuOq1mk5ANEuCy7T949uQKhZ9xbgjjr2p6AMVZFG5twx0PSlYvxuPfuMUrANDnIOf++Rx+VO3fdxhccfT60ttQGou/hWwAed1PVWUuhQuqDPT+tJaO4EQDDJweuOlSYQc5LEc9eDTAjyoyTuDA9PpUe/pjIXPIYU3sAgcpjGBtzyT0pdzMQSe+OBWUpWdgJOBwN2eT0pCuMIQWyR1PrUyldgPVeSCSNrYPHX/OKaflYgMTjpg0m3F7dAH7gcNz8hGcnnj0qNmMhyuQvcsPSsajvICzHlc8/LkZDHtS7uHUH5cHtnP+cVMdJAMjR2OGVtucZ9qesXILHHzcfL+dSBIVJUA8n0xgkZ6VIQ6kHkrgfdBz/npQBMNq4cn5f9oVEMgkkBSR3XrQBYGNpHJck8YpdrLnPU9OKa0QCqudxffjjjFMU5cjgKAO1F3cCbO1T3CnPFPR8EDnOORSeoE+DknPTG4BaU4wV9+ueaSVgBWIzj+dKTvAUEcdcL0ptJoCYfKfmBIx6VMjYztDAgdjRsA4DqB8rYyTj3qxby5bk4TcATtwAaHpuBebgKQeMcZOR/nin2bqbrTWBZXGoR+/RgePyNc1Wy2A/uk/4I22kq/C/VJb+Bo7O60y1hsr2J/vTiWVi7j/AK5yRqx7BQe9fsE+WTrncSMdOelckr3djOqtir/EMAr84GSOlWYeWyhPUYbdgZqNjNo+ff2pdrfD+aION72Ugkkb7qE9v++c5r5e/wCCf5+z2Gvm6dnkWR40uBIPmYuyv06jB/WlsFve0P0Zb5duCcBzkg00N1ypCgH+HmhajDzDzggjAw2O9DOWfeMjbjIxnoMUCG7i2FJ2cndkdO9PDEfKQTz1bkCgCWM5clt3YrsPGfpV6I8fwls+nFAGpA+AOMtu4+Xj8a24ySVGfn2+n9KA6GrbSGJw6hnL8bc5B59PrXy5+1R8M/DXxh8GXnhfxDd22lXOoWzW8WoTW27ydjqyvwM5Bz3Bx6Hqh6WPws+I3/BKfw14+tb+4+B3ieWy8b6Pclda8RXmvzwQTh+0SEHepGQcDaeBheDX8wH7YfwB8bfs0/HLxF8MPG4gn1jS1hvLea0O5JbecZUjPT7rcZIwAQemNqcmnZdRvZHzdBcm7I+UQ7CVPPRhx/QVnzRsW+bBIPPy/wCfat1G8rFwXUhK8hWOBn06UzYo3YXpnJxQo+8WJKWGCAOORxmq7/Nk4O3HpWnKtwIX+4Nx+63p0+v5VWdjuIw3/AeB7d6YAY2foPm9CvX2prMSQAD8nA45zVxQBubI6Bv4Qw5prSFCoByeMYHWtGgG72G4NnP+1+mPypyfLg7s5OceopWsBGWOSMjaV6E0/wAwYPO0rn7x5puzVgHZwpH8YBOD/X9KVVZtpYgkNyOnHp+tOwE/KkDI27s9M81q20UbbZMnPoamWwHqXgfw+19dqZA7Rk8bU6819i6DZ2+mQpbwruV0HI74/wD11ggN+VQhGwhN2OHH+f8AIrEkbbywyuD91aiTtYDkdUu1XcCWTj5RurhL5tu45Ug/d3DAOar4YgcZvUyMsjjfu+YqK0IIesuOAen07VPNeNwLkQVfmUkbmAXJ4yPaqV5IHO3aGK9F9T/kVmBVkbcrB8N7jjms4dw4Kvn+7wcVcpNKwCsvBJOR3O30qvIuxGIPYYyOa0QFGRyzIMHlhzjk/wCcVUmfec7sYXIVlwT+NAFfhjz93uv9aj2bgcAjZ94U9gIVBAIyM7j26U9T1Up3OeKQDMgkqCf8KX1yfujnFAEyDhSTwzYBzxTyBtwM5yQfYVV7ASxR/ITIQ3GARVtP3bE4cDP8Q61IFKSTzGZjxt6LjrUbLlPMUAtu6E0ARtsZRwQwPzACkVMkE5+VhnnrQ9AGEfMGGSO4IxT9pk3HAGWAHNAFdw3QgDHt3zUZXcxU+mB7mhoCTI2BR1Az70qnaRkfmKT2AfDtUncCRnOM84zVgKhwAf4+1RPQBwY7xlsMDxg4H4CnOzthjjK46Cpi7MBASMkDPI4Wr1s655BLZ/1ajrUMDWVvlwCFGMc1OJSqAZyPYVm7JhsGd3Xrj8KtRAqxLH5RyNpIqXqXFWkP3F93y7Me4/nVZyewG3gA4pGpXOeFDEHHIqPeRwxHQ5YLjigCxH0IJbAPykUyTeuMEjkEE+nr+lA7XPV/g14in8M+OtEvhMIv9MjUzbtuAWHB/wA+tf12+H/G2naV+y9e+KmkjeKx8MCaWZGCs5C7jHnPcrjp3/A/NZzh/b4qPl/mfQ4Gt7LDM/jL/ab+M2p/HP4vah4mlSW4gaSX7NMZf3cKMTgIOv3QOvfH4eKiLanlqflAOQvb/OK+qpU/ZwSPGxFXmlYhPYYLnHO09ahl3KCrBgWAxzWhxVCvnJwdu7t8tSRtjK4Lev51pT2uZjlBCs2f4jyw7f5FJj+6M+hzyDVoBy8krnduPYU1wMgKDtDZ3EmmAuxhjkc4waQoUBy2QTj6ULQBhbaGAI5XnC1BjHzbssScDOKdragIodfvZ3MaftdcZB+YVsr8tkAmcHpn3B/z6UvByDnPHIPFKnroBEzZXaTnnmozkbBh8bv73SrlbVMDWtWIcbiVQetbcLDaHKkcDbzWV5LcCZSXA2k5U/NxU23AAGGbJI2nmtbaAVipwTuO4Ho3cVCxCnnJ54/2aT01AiKuHAB/iHUdMf0p0Z/eAHOfc9PrWL1kwLAHXAGFPOaRVODtByvY1IFKXdIDxsCsed1U2Kqo2gbsnORxihgQEK2Tk7VPz/lT1AKuykY5xkc0MBq7sgnPQ4yKuxy7QWznj7uMUAWUkH3SO2WyelaERC4+npRYC2JCuQq4+oBAqEtgMCcsffp70XswIyGIBUhsHJGOagl+bI5wo42nBzRuBVZjgAgM56Z9O1VGbDADhu4I6e9FtQBSG6nCjrtFTp8xC55UcYX9KNgNrTZBHPG0jjahGeTx/nFfqr+yx4uiuNGFhcsmI5R5TSPlm/D/AD0r4njnCLGZHNX21+7/AIY+78PsX9Wz6KturH2deSLlVTCswGM/4fhXP3EpiLHALH72DwR9PWv5WoNuWp/TeIp9DOkkeUHGQQeuKr72O7Dfd9ua76cdLHHJWZq6YzFzgHjGT1xXVwSbWCghioBBU0mm9CSZzkAnPU7QP51jXzHJ2thgBt5/z6VtCV4kyWhz0iEOM5bn5ePzrxP4x7v+Ebu9uDiNsEjgcc/5962pv94jnqR5ouxy/wADJ4YfDyPIhOXG18YAGT2/Cve5GQqgRSSTxg06rtKwU4pRHwTeU5RuM4yD6en866C3bdsCgtnoo7k1k43TvsaR+IssFwASuO49apsMOcEq3p3rC1kbJWJodilgQcjqW+tXhIF3HIyuMj2pPYB8MhYn5lLbgAuOlaEcgKnK8J1xwMe9Jq5tB6D9/mMEAY444H5VFMucADLc847fT1qJXtYoqTs0YBDcnjDf0/OsmVyAcluSR05qXomNeZlyu4YkDOcDGMVA7MEI5Zl6lTjrRHRm1ONlcgLhCeeAwJ46CnhgrHnhQBnvUS1JbXNY6nwnCbzVrKJSGLyg5HtX6YaFpKL4GtJWk/eW7YMYXjB7/nX6r4dUXKE32Z9twVFSzSP9dT5/8eS7B86tuXIwo6AnrXgMuWZnDZ+YgjdX3OKvCpY/e3FuKsRs2AiAsSpOW3YpX/eAsowy4AxXJdXsax2shyRy8Bs55HI6VI0e9ThsHp1pxjzHRdfcfI/7Qmsa3baZcW1veTW8TIy/u+M/j/n/AA+FdFU/2lDCLySbUJiHtofNOdoPJbtz2HU/hx6+EiuTzPxfj2vWlnFNX0SPu7w9HdRaDYpe7lkMOOmCMVz2uXOx1YkNkkFVPXFehRUU9Db2k5YaLfY89vpyTJj5tyjtXHX04YMpHH06118zs0fH5lU3PNNTb55Ou3AyAOldd8KLcS64Jgd+LlQAwyT0rzcxf+ySb2SPl5L3z9GtOYRWsKsduyPPI45q0PvAlRjIw+OAa/l/MKjljm77tlyk7WJ4giljgkZz97oa1rTDuRn5DwTXKr3J5n0LyNgfMSVDYpS7g5IOEYfwdqLq1zaOiI/mkIYMFAY5Ur2HrS3mRayNjCxxljlewqVpOxf2bH4+/tZqDrodEKNJMzLGOdp9P0NfGyEDKY9TlR/n3r+uuA/e4Zo37H8peIDvxLVEbgZbHLdO9R87hlSOe/evrk7o+JLRixgj5mH93pjFXFCpgbgvyjdlaqzcb9ALajO31yOMU7kYypAPfFIBjcYwv1z7f/rqkwy+5ehOPYe9GzAjBbPUAd+O9MKCMAFtpYnq3Qe1O/QBP72CzkY+UnpSKv7xiT8wPCk0gHKMo4xwAeh70sWUIwS2ffpQBciZcsSD0xtp4IXczLhQOuaAHg5A5zn27VG7AnABGcAHHekBWwMMG+Vdp5A6fWno+HCjL4A+6OlKW1gLkQCOCxJyfXgVeibOTg7cetc0rpDjuW5G2jCnD8feHSvun9krXbm61Cy0uG589IN26JQMjaemT+X1rlrapnsYCyxMf66H7FW1r/amlKRISIbcA89PpXB6roKl3K/NvPce/b9a+TxVb2dU/TMJhVKkjzjUPByvetIcNbIw2jHQ96F8IpJLgJmPb8p2/drhWKb0Oz6k7F9/Dv2MoCgk3Lj5E61DJoatEY51AYk9RwP/AK3NSq+t/MbwnLEwr7ShCGXbujxnIHGa4rVNNgYnB52+mK7KVdXT8zzatBJtJbHl2u6bFNYzKwXfFIfmK4JB4wPevH9S0NI8xh9qkAq2fX29a9ehV0TZ49eikcDfWuzKuQ7IfvK2Pz/z1rkL3dEN7jbtPI6Gu+EzxK0VFnOXlm9yUeEEBicBj7d65a60p0lkZ259hkD2rdO6OOS6HOuQGkGVUYwcD73v+lZbt8rKQVZuOBQYTXQoJ55kZHB3Yx14P+eKezP5eIwVaJuSxOPxpSdkYcrGM7jAIZ3CjKg9fpUsbZKhQ3mH+HdyKwLitCeS23EJk5OM/MentX0l8FtMe/1vTIpLQtaQDiYJ8quMHPIrKpLSx6OXw566SP1V8GaaZ7FI41fYjjfwckdK77UPCd41ubjSYZJXdTsUR7zx1x718zipR9qfseXR/wBmSR82eLdXksNUFjqtleWF9EcxfbYNgYDvg9u/415tqWtQTXUjvDuuSxIdWHJ9c9a5dXJROiWsj0r4YeJZ9NvwJ2dy7ggZPyivvTTtXTVNLt5lVnlMY6Dt7/571yT8jppyTVnseq+Cp/Mt5I2wrH/lmT2rmvFVkP7Sj2SRqzyjezdh3FYSdnoOSvudx4fgWGCLLbtwULgdcV6fpk7RwgSKzAnCnHJrZN8xma6TM5G1gqkgrtHJq7G7tKRnaiLzgZ59jVNWYxI5JFkdAQUOPl7ius04MEWMnLOc8d6NxmxG7RyBSDwDz6Yqe3Zmhkk4xnii5ElqSRqVxk8bgckdOe1Xg4VmDgDK/e9PrRZWMRocF1VT8gBOd1Wo8bST0HIHeq+1cRajJIXjOD6VfRwu0Y6vg81rzJXA0LecZYAOAnGPWtVZOmCe3AasraN2OcmEyKpLMeAe+KtQXBbv3rOaajYzkrO5cjYsOSAw9aXy1lKo65XdyTWHwkaI1IIELD5cY6nFakatGuBxjkDFYvQznsTLLtB3qT7g4zVpWaRSpTofkIHao6mbVi2kLFlDjjjbxzmtmAYBgBBDLlcf568UzKojXiDb1jUcgAnC1bWIyqBz984ptmeiTLtvFOQBzw2ORzWukRwHIYYzwRzQ22ZWk2PkfyAxU9hj5eTXDeKbu1/sybcqm4bhGaTlRzye/aueQW3R8M/FbUEUtGgd3VCFxxkY+9x24r87PidZz31rMjxsipIcsR19a3w6fPYmUEfn18R/DDus0zQEBTgMR059frXyVr2hC0kdmY/JnO496+jov7jz5u0mjkbTbbyCRxwZPmGMCuzsZxHJGh+ZHfjA6Vco3dkS3Y7KO727fLcE7udx9PrWZeTvdsuxgyoTn61k9TG9ypDAAhYAF1YnB/i/ziun0+SMgRyK6HnaMdaVT3bII+6dZpksNkdxb9716cH61058TpBEdpiVyxUoqg0oawHo7GJL4whjLSTN/q+dqnhsV554m+Ks0Cu1nOtupQbgG5HNWotti5ZXPGNc+JdxqakLdSOxT53LdOe1eYXmt3GoOySSSMAR8u7GT6/pWkVbUio7PzMqQvsYF2zvwpKk4qvJA0gBdsjIxtG2uq11Y5qmjRUktHmcKVwi9D/h+Qq4tiE2sEcKp4IHetabtbuZO9yzHAq4KhyACB9a7LSLiOFNrYyvI5A79KzrPlGeh6ROZJAMF+OOeBz/APWr2nQLQhVck4DcHHBOK5pv3Drp2U7nXfYUli3SPhhyChxj0qje2oEaxsoC5yHI59a5nPl0N4xuzi7q0EUzqikjaCXx6nqKppBuyoBbb/F1z9KmUnY6oRtqTJbeWN+GJyRtxVyO2JJYoybG4VhXHWaaOmn8VzSSAMV+VlAHzLViOPaRuwVGOM4PGK8qq1Lc9nDaNFoNnGQOOenSp4+CG6ZP8Jrz6nunpQmommhOMMCOAMkmr0WHyAPlUZ5FcEqak7nTF8rLO0ngHGRxTXwMAE9ccClVtKOnQ6E0pFOYkIGHy/Kdpx3qgQ5yzD5fpXJZKJvuJlSSMgKxxnFPC84IPUBT68U21JP7hx0ZZRtysq4OOue1N3AnYfmOeg6g1DjY1pvUqTk4C7eQ3cev/wCqqjsMrx3x0pxTSHJe4Unb5skjORxt6gUoj4ds8gngjk/Sqirs52kV5naONshV687e1fJfxckea5cpnaHyFB7V7eUxft0fP5u7UHY8Aj+aYlSNoPPP51u28ZYqMc56ha+85UqR8Jy8zPZvAcAhkRXBbfKGyewyOtfUulIqGDCFsnCY7e9fNZlZydj1cJGyOyjjVirAgMWxjPTHtW7aKjKxQdByoOSa+elGzZ6kY2NS3cghQMgnritKJlQ7jnA53EdKmWkWUaIjLBWL479Oce9TIcEnbwO57VzFbkpKAAHLeh3fypm7bhs9O2ec1NnzDjYiwCX4HPB44IpsjNn5Rj+7g8ZqVo1Y11tqPjYtjLHbyCMc5p8jj+HaWAxt9anXcCrufcoYHOR8uKsNxtLcrnOQMVKRWzEHHIP3j2PSq0uNwU568ZolqrBZIgzwzEjCrkjHXtxTkO7n7vzfl9aymrB0L6krjacgYy9WYwwKsPlXd9fr+NRvGxpDYVNoIGSWzgkrnp9fxq4ynYzdMHH/AOunsi47i5Hysxc7W+XBxmrqvu256t0GOoqJLQNhw+ZgyxlCCBknj6/59avx8J8o7cgGsTdX6j8tzgc4z92opJFGTkbgepHfNEkluBNE+5Rwc9PY1OFBYFvuqfmz61VrXDoTeY2QARtGQ2KiMm7duQso4696lXWjAejMoIYKdx4IPX2pzcE+ZwTgdMcCnYB27GG5VdpyAuanQ5KkHA9qFdMCxG2EGeFZucj39aMnDZGMpjHcmmtHYbI5JH2kJnBHYD9KqzEAZySdoBwcUNNO4bFSPO/GQTn+IU9WG1dpXaGIfceRUT0HF8p7wtuGZpJBtCAYRRg8f570knyheNq5H4/Q/iKwe6OhR1scfrrp85kYsqKRwOeRXkmoXO26AUYjOclT0/zxVPTYaXNodb4fgXeXI+RgOAO9eh27bMDdlehweT71dP4vMkvtMMJsbyyGI3Fev1/wqdHDp02ZOS3Xp3/Srldxsho5/V7qJLea3RFfecyuOuQP/r14rrbbkfcfmhY8Y6j8KipoIpeH1DXYYja2/hsdfb9K+i9GVo7BCYcZYfMD0FXT2MX1OstZDHjYwQFuSwyCKuTOuxwwGPrx2zR1sJ7HN3su9Rlj8pOSDx+GK+e/FmJJ5GYbWycFj3pbfIUWpTsjyW9TcZZCX+Rh8vr9KqWEcjzg7SIj1VhmrXZkS7HuvgMW7yAsqx7F+/jJJ7Yr6BsiggjEZLn1J5/L860grQuzKatdGnFKGOwkB6vwlzgupwfTtUy0dxGgrBXGRtXuT2+tQXsjMo2DMKEbwRg/X9aX6Bsc8ykuNoyjk8Yx9aBalc/Lti6DLVDdgElRVChWzt7KP8+tZ8jI4UKSGUnj1qtgI9u9wv8AyzJwR3PrU21Ai7OgHp6daW7Jnblfcv2sbYXzCflPy5FWCzhiwJMcZ+Y4yfp+orCW5m9DoLIvJENhKgc56Z+tSkDOADuPtxUkjCFiwwB2scbVORTRliCDhWHHHehaaAPCuyhcF36MwFNaJFKgsS6D7+MZrJr3mFkSb1+XBx1OPalhIkIZl2FHBTnOf84pcrBaGhFI4lJdQUHcHnFaizbiHJBVT0JGce9K9tGTFt7jpBESSF+Ykfh/nFWARs8teNp/i6VPKka6WKlwyLlAPnABwBxUlvIFCAsSw/iweKz5XuRsaDIWjJ7Htn09qy5C+0h0xzzwOfQfpU23RbV1ceykrsH3SoH+fessO6yqiHfz1I5HvTacWRozotOZmV9zDc3+r2jpiiRjIQqkq3oepqYJ6XBsinuI7JwJyEyeMnOf/rdK43xB4pt4b2G0smeVp4z/AKuPoQO/pTeqHFHnd5JqOoReSW3b5m3lRjHPH+f5Vd0rTvst80TRKT5YPmfh/wDq/wDr1V07HTy20O3XTY44nliVULHpj9Bz+lZwi8lWd3Z+u49xioW9gWhAyIVDD7/OzcTzUUhOwneod+ig+lEmktQZftkCtGxwdyjeCOAfWtKRWVRt3ea+RuBo5Eo67GVRe6bdn5kYX5thzwhHAq/KzghXw2SfujtXOyFroUXL8dMnvj3qaDBcljx0zj/IqlugtZmg0brGzElm3cbRjiqZlEakEHqNpxT0chW94nXCoCAVPUSY4H4UvmlUJZcsQBkDg80MHuOePzjHiQo68DI42/5zSxMEkfbuDcc570uoE8ieZkqAVU5c/wCfrWcFJLADK5HU8YrSGwhrRw7lkBOVPZcZPvV62dS/dkcZ47Ypc+3qDSZq5TYzMQmOnFVLQOztLISdxChMkYA9KU+aO5ndKTRsblYKcOzKCRz0+vrWdJGwkTgjLEtxn/8AVSjLlMnG5ct4ShZSScn5f8KuTomx9wJYjgFetbyVjHY58RAxSnljnpnPI7VHb7coGJX5hxjrzR1Kgrkni7R21TwzPEY98OzcrFQckA8fX61/Pl+2B4W06z8R6nc/YolMl7IwEabcgse/c4/Wv2rwqx8nVqUr7Jf1sfC8VUL8sux+dl9YCCRxCw2McAYyQaymTAODgheTjrX7hUabt1R8PaxSZBkDHXqM1BIzB1UAquR+OadMQxtjYABXoFOOf89ajIaPPzZX3NKclENh2diKwOCScDGahcISrESYz84Zu3p/+qo6ARB1QAID15JHaowQ3IOxsfLuPHWmtLAiKSQtgA57DB4pFcqQG9cMrf5+lGt7IBSSxwW2cdegpqnnBGRxnjtRswHb/nGFIweBupyTtux8w2uM8c/54qQI2Zsk4P8AL86FLFhyQBz9aH7oEp5xgn0C5qEjGFUksewHei+tgEXC5B+6Tzg809GAXawIyfvdx9ayjKPMove4Eg+bOG5AxjH+f8ihlbaApO/J/hrOUYx3/r+tQEUsuG5Puehpj71KlTx16VLqTa0AfGCdpLHG4Z47U+Ndrg5xhuQRWbd2A9WOTkYP07VZRcBQqsck5I70J8ruBIRt2DIUZx0603aSMZGQMn3parcBAdoZix4zjAp7OFQKW5+nb/IoAcgDDaQ+MjGTxU2A2Mj7vTHOO1ADWGDgDuKU7sNktn6UAKpxgfNknA55qRVwT12j+Igde9AD8YJzkYPHHWheWXIwvt6UATKMdODnml7kZxx0IoAcy7egODnjFA3r0U7s9CtFmBIrfezjP8qli3DcMrntu71WwEoBJAAyxPHNTKM4HKnPIx1/zis3K8rATMHjBIfcPpwKu6WCL6xZ0Ztt1EQqnG75hwPzrnkrRA/va/4JNeFr7w38B/DV/fI8Zv7CSW5aRPlVG2nj/vrHvjFfqKJSFwducnoO1c1vfZlVurWGMwbZtGctgc/Srdqwyd5OOAQo5ArN7kPQ8M/aOtE1HwJfuNnkrZyJt2/NkA5PH1NfHf7BCu/9tafIvyC7f+zvKON8iMzAAfTH1yKViYaSP0ychzjLKFIB6ZGKq+vPykfjSW5QwgjLZ+XOMj60o+VDuJy3Q5xj/OaYC5XBUdAfvE0+NR8xJOFJG3NAEyhuo+Q578DHaroLLtDbTz6Y7UAaMXykMcdOmepraRlOwD7oxk+n1oA07VsFBuAcPwzHp6Gvzc/4KM+I/iN4R8E2XjXQY76906z1aNtYfRgd6745grSRjO6LOQ+funYx4JZWNK8rH4IaN+2H8cmW68ReCvDXirXbHT7My6hJ4f0uea3tCrEO1zt2eVg/KcheTgnoK+L/ANp621n9sy98WfGrUPD9zH4j0bTLWwvzYuZvLitFA5wo2ZaRuCcDIG7dzW8NNRJW3Pxo1HTZ9C1K4t5oLm2ignKn7RCVJYfe6/54+uKsiIiC4ZmfccIucYrpnHXsdC0RRnbj5VLbhhdoHP0qrKzhVA27yemKUYtTAhO7GHJODngYqJw4U4I59B1qlHUBGyOgJYdSPWqed5yR14+8OKq2oDhlQSpY4AzzzTN2CuVPXPJ6itXdqwEiyIdykMPX6VBv+fZ/D0Jzn6/ypARlWBG8lTnv1IobIUAqRsY8nt9fegBpOQvGW7A9frQDnHQqDj7386ALG0OVOTgHnjj6U5Sdx+Ubs8nH8qpLcC02Uw4Dtz0C9PY1qadHJNPDGMnzXAGQQPpUS0QH1P8AC+xuYWXfbjYibWJ5B5NfQUUaJtZVHms2MZ5x/jXPUb5kgLbSK7APgBD83HbGM1z2qTqHIUbVJ4ZeB71mnYDz/UWALlzluAB+NcTf3GA8bDG4ELgkfj/KlKLYGHbwbeMdz1XnFaPJKoqtu4G1fWk4tAWEdFRl2HK8tz0HvVAkKXOQfXC9s/zo2ApSOGJAX9KgZVbCkE9M4bFPpcCPacnk/KeMn9DUbRgsCSxX27Yqk76AZ0mH6nADccdCKzGZgcAt1PG2tEA1TyGAwQwJzxmlfucBWIHbijqBBjGAFLN3IpAcY+Unk9utJ6agK2N2fu8DHPWl2lwT/d+8AKrQCZYuhyDsb5Tj8KsBDtONoPQ56496QE6dlyQSMgqOP88VYaE4BYEbCCcjGP8AOaTdmBnmPlzkYz129Kpljyv909KOZMBmASx9hwRSI27IGV5G73FTKWgFqONRuBDEuOBimsAqcBuD0LdqFJsCk67dx556dqbwmDnJ+lHNcBD22jHHU04gqhZjjJ4IFZrXYB0a8s33lA52jpVuJl3gEHkcFRQAvysAFOWBOeO3am56gE9Op6UgBnPIUE7R1HpVqAhXTaMknr6VS0YzbA2jPzHpjJ4qcBtqPj5HPesJ3THHsDZGCFJGRuHTNX4jtJQqRnA5FSVAlCGNSFUZPHTv/nNUps8j+6392kaFbcpcAZYjqFHApOfn5GFweBQBYj+UqQGI69M1bdUYK2CWYnAx2oKgveNLRYI11XTpss7NdIqQh8YOc5578ev/ANb9uf2gvj1daX/wTdiXw/fNp+qah4usdIvQny/JIY0kGR32Sn07/WuStS56p3xqezpn86sOlxWKOnmNM5fl2yMDPH9Ke6IyMGUp8p+bPH416cdGkcErXZmzw+TuPG1ffqKpPPkHKsex+g9qcdTmbuyJBuzwQvUsR0FCsyvgcnttFXDcROh4O5cMAcnPH5UAgFVyAvv1BrSMkmA5k2YKnAxnLD/PrQmwqxyFZT69ab0AkXG0HoFPrikIIG75eAT0p2toBWeQjdg7s96iUYVuc/hRJ66AHQgEE56jGKjLEttBIXOGyM1pH4QFEm3gqSecA05iSoIPp0/z7UQj73mgK7d8EAY5DDI/Gj0yCADxTk+wF6EY2ndnjPHANdDGSQF27D7is3pqBZX5SoyAenHelycsST+daU72AhYMGXJIG71PP+cU04O7OD7kcVUtgIox97g7SP4hmmqNrMTzzjn0zWF7XYFhBwMA/TrSuRkc4x2pNWAqyMOdwGE77aynJBI+bHv702AY3EAsF6DpwajEbK5BbcvTr1FEbAS48vJz0+783T609JNoYMpzt9aXkBYicKSSFw3HXFakbKxyc8sBjtxSAujhdwPyhjn2qNirdORt/OnoAh47YxySOtUZCS4LsNq5PCmnsBVX77ZLZfOD+NNWMMymRsKT+VSBAWA3hB824hakiZs8k4PBAP8AKgDSjkWLZktnIz7fWvsP9mzxSdP1iCy8xNzuAFlJGBnpXz/EFH22U1E9rP8AI+g4YrPD5xTku5+ron86KG6+YI0Qb26c8VkTSfODJnZnBx1NfyJGnyT5Wj+tFU5opkDGPcwHyZAxvPIqrxv2qVySPmxxXbblVjCrozTsEBYsM7l6qD/MV0UUgLFcchelEXdGZOH7cqw68VUnQNncMEYAOf0pxaig6GVJCgUZfrnGCf8AP/6q8F+NW1PDd6qMFK27k5b2reHvfMwmuRHLfBONP+EYslbaUeMHnGRjqa94yo2qD0UdD0PrUycoz1JinYc2XdSR8w44HFblnmMNxuyOpNF7ounuW923OSR7Zx/nrUaqxwEPzZPLDiuc1LKLsU+YCpwOSMf570rkDC5C4PJb+VUnZNjWjHxrhgQSASeSc1aLEkYJJB+XI6fWsozubRVkHm4AKdY2yTnp/wDWp/mscAEMy/fJPbtTdua6GQybcMrMxU/eJPT6VkSyA7wByM9B+lYgZm7zMFSoCE/eGTVYktlf4x3x1q0mdEdhik5JYnaPvHP4f4VWExdnwM46cdR6fpUct1d7JmNVpbHpHw0iSbxJZBM7twLLjkciv0qil+z6LHb5YRCEeZDuPUDrX7P4Zxi8DVv1Z93wJHmzSy6I+ffFiJPcsMs6HI2ntivLbvQ0kRwpCbecxrjvX1OYRtVZ++U7cqucje6bLaEKwPzDj29zVONXDbSCecDK1wpa3LjTkpamzGgZAhHBPXGMe9PW2DZAI25I+btV09DSK5mcf4r+H2m+NdNutKv4opY5gA5Kcj3+vX3rx3wn+yL4M8K6jNqUTzXEpcFPOAfYAeiDqP8APtXXRqezv2Plc84VoZviI1ZvVev+aO38X+HYNJttkJUqsGF3L0H+RXy/r0ySI2Dl93XHFethZOUbnyea4RYH3OiPPbguWKHht3H0rl9TjyrhW3EEZ46V19D4DH2dzyvV5GRZCylAMZGe+ea9r+Cdkl3e28wjZApBJK4B968fN6ns8BN+TPn3fnPvNsJsC8rsAJx93gf4U1mb5WBKeimv5kqvmqNile5PuYEFiThvm2rwPatq1J+UAkHr09f8mspx5dxK/QuRrgsuTuI6g5ApJpCqjDY+bHA64puNtTSnqh8TbVDKS3J6DpTZ7oiB1ZdyOrKyhO2Kl6st7WPyD/asVv7bIIwyznYcdBXxjAzMWAG87jnjNf11wLeXDdL0R/KfHqtxJUJi3BUAE59OtRovJbOSDgc9K+sjofFlqJcNlRnjuK0o8Lt4Jz+lUA9Yy2R82AT3NMLFSRk5DdhT6AQStgE54yMnPaoQVJI5456/596SuBAxKtkZ49s01izbvmUlOUZO1KLugG/NkdQAcZx/OkByxGCcDkDvVSi0BKrbcgqEHuf5/wCe9S7QnzMQc8jik3qBYHGCegHI24/Om5JIP3h0O0cCnqgJzlBgAHB+9moVBdSwYDsMrnikBUyxPIYBR6dRVlVCbWGd3sKmV7AXEYSD0x1yKtBwMIQRg8cY4rCSdrFQXvDssV5P3TwW74r2v4DeJJfCvi+xeO6kiW4n/epGODlv8DXNOKkjtw0+SvF+Z/Qx8G7618QeEp7qPy1S2t0N0ztwoI4P+fan3kCSbvLYFd2fu8jOK+CzCV67P2XK3CVBI5ibT1bdlW25+Y+g9fzqM2QXGAu0AYwv868pTaPT9mmiB4iwdXUAAZ5Xke9Z89jtyxCncM8mlGepUop7nP6lp+6EusecNnpwa8r1ezYyMIIzvAO4lOldtN22PJxNDljc8q1O0mkdopIj8z8nrnFcNrdgI9uISzKMEBc17uEd0eHiKfNE81u9OjbzgUKy7skOeua4bUtHdpSkkZZW+7jv7V6kJJK54OIw7cvM4yewvVaSGOJ9gBwyD7v4/jWFNpMjzCELLub7+Q3I9q1cjhqUlDfcpv4KvpQ7wQO2SB+8XBGPrQPAmohC80GGYfIdpxjH0/ziiMuZ2OepSb2M1vBV5Gzqqky5/iTCj2OayrvwndW2FkVUAOS6k4Ldu1U3Z2Zk6biZMul+QgLDcEfmTHFRm3iViY1+bA5xnNJvR2F7M6bwt4de+1NPNG5XZSC+duPSv0O+DXgmW0nhZbZEjlAyCgGFP+TXFOpFaHuZRh/3p+iPhHw5BHYooTZznGORkV6jpE76dIhsHaG6jU7SvQ8Yx+p/DNfMYuV2fq+CjGFFI5r4ufBbSvi7oDXsBNtqlrAWzEP3iPznDZzgkD8T69fzTl+GOv8AhjXZNI1OGeZYpsQXdynD46/j0/z0xpyvCyKk76s9m8L/AA/kSdroRncq5lKk4HFfUXhWzn0yyjgBfYIv3XG7FYSfY0pdj1zwrOY5W3OcMR1GMYrV15ILhkneI/IeG6E1y8z59DRxdrmvo8uY4DH2YEMf5GvSrOSUiN8g8dDzVcz9pYRrBczrIwYLwN3XGOtaKh2BYZVmPG0YBrpvrYOhJEUQICp37uTj0ro7abAUZO5V/vVTTUbjlojYhucuvG49sjgH3qQTFUwzMzlzvx6k1LehE07NIupIUUMDwcYxx+lI0zNnB5bpSty6GJLHJuONx3fxEjrV+KQMWwCGxzx1qpS5l6CLiSrgndnHvVuKVV29TlvWqgrMibL8VxjdwfxHepo7tvmGSCD1xUc9pWexkW47gN94j1x6VfgkjyRGTwB0BpSm1oTLc0Y5G5OTyeeO1aKSbsKF9O/WsOW6sZGvFIXQcBSO2OgrUgAZRuIOMdBWUlyysYz3NGOJGKqAOSRkjj8KspEY/lI788/1pWM5OyNqCFSE2nPXYSM/56VqRWyA5VVL9wq9c0NaJmL2NGC2ZMFj1/uDnNaYgVk2oyg7vmOKW6Mm7ovRQqqjAzzjrWjFGg37h3A/Gq2IM68TCy/I33DtAH1rx3xcXltpPKALMu3yQMfNzyfzrmmug3sfIPxAs2KSxiL97IjCRnX5s55Gf84r5A8VaBHIzw3Rc2/OI8/d9z+J4+tbUm1NWE9Nz4y+KHhnPnrbQsYk/hccL+Hevhzxn4ZBJWZW4J+4Oh9693DS9zU4Zx988O1TS3trmDyoyEDc/L2FX7JgqBkGXXPyjr+FbONzKWmiNiKVwNzjCPwMr1/zmnQEFw3RM4HHf3ptLYz1ehowxKmWbluB1rShiG4ShgGUfp/k1FWKadwUS/EzxhpPNw2OMk8Gubv9WltnLNI/U9uPxquVp2BrlPL9e166kkd4LjEYUqRGgHTpXj+tajJIzHef+mjMMg1tTspoiUrGDuUYSRu2RtOM5/yaWOOSMsdp4z82M8e1bctprsZOVy/GisIyzbiH4weGPpV5VXjeMbSDjFbxp+7oY1NdCfyuRGmNhk5yM5yP/rUwRbM5PyHg5bj61fLyu1jPqRtAjfK2dqZ24Y9anguNjpGwfBOBzwRWVVc0WilZM9L8NswaMhzgk54PAJr6N8NRN5Mfmgjawwrng8V585NRsddON3c7S4li2AxBjk7cBu4FYt98wKYJ5HLLj0/wrjlLl1R0U0cm8D/vWzuHTYw5OD6molPBBXnJ+X6Gs5z6HXHZFqOJTgkc9yx6VoxwAkZGOR82O3p9a5ajSOynFWLPlNHgHHX5cHmq+0lgpznd8wPpXn1HuephlqkSoc5H908HFWI8bTk7Pm6sDzXHU2O+ly81zTjXKAnO0ZHpj3q/GfL288ZHU1wyfKdMvi0LmMcc7scg1C4IUE5JDdFOMVi5WNIblWdvkIIwcZxWaSDw3X3NY29w66YioMnGW+Xse9SKxTqrEdOtEeWOjGPVsjG4AFuBjn86N3lsAVycc80ormv5FxuiGQ7iechfbBrOkO3JBJOfXNKO9rF1JWViIncRk4NQ/PkADO446frVwU+phLYp6k7RwnKk9zxz0r5I+KkzwuzKMeZ2z2717+Ux/eXPnM40oHhlsEySjYbd610tou3aRy3HTnn3r7KS/dWPi42TPdfAcBmIBBJVQTgYwPavpPRFeOGMk/TcvNfPY63Q9bD+7E7CHIChhyePmHT61twKqkAA9R0NfPPSZ6Mdi+q/MMBg2c//AKq04vmxyS3GeelZyegzRhO1JNxxtUdff0pyy/vFAOQr5b/P4Vi0MvIcr0O5R+XNNIUcvggHtU8zHFPYrMztlVA3D7p28Z96iVmbdHk5yclh+lJxX4m97lkuh2nAwWx09Ov8qVjgELlR/ez0zUSQEOB8yknn7uR0z/8AqqRlwuCdy4596UW0ARleAnzZOOG70kiDklWKtxwKTdtBspNFkrkEqOqkYpscbKSCSRjpt4qZK6B6GvFs2EADcCcbhxn3qePKkLydoBX1z7VlZxZpB3VkRqjFnx95egxU6MSQjFT2C5xmldNFEjZXILeykev+cVbiZeCVYEN83tTkrIexcGz7yg9Ttz3qaJ9rE7Txz0rmdkbQWjHTyIQNuUXd+8LHqPT61DjOMHrx0zVSQ+paQbSoVSef72KkXcN24ceuakezJCNqFiWVh2Df59qQIu5MkjHYHFF9RF/YiqDuGQOmKoFyxIYHbng44+lIZMu7LADgdMipo2zng8N97HamBJHITkMrLhsfd9Kcsm7BJYHp7DHehaMEMIbce5K8EDgms+RiZCBwwIO0r/KhPoFiH+8uSAR6U2STagAG0K3BPBP0qJrWwbI+jpVDYbcAm7jDdPrWRd3AfEWeVH3cYx0x/Ksep0PbzOD1y6228ihGbGTu3D/PavKpHaaUlA6JuO5W5zTs0NWO60O4eCEgH5j3c4rtLO5Z1j3N8y9TjmqS1VgkannFMsAAjDkYz0okWNollj3I+fmXedv5dqvmb0Fomcrq+94nILBgPlAOK8u1hCgZZHJZuemKiV3qKwnh+3kBDqoYM3Cg9BXvmkyXAS2i8vCAcqG4xWsHdWM6kbM6m3k3s6OCeONpx8op0+2CMgnAweWHUUNpWMzitSv3XzDGwCr0zz/npXiHiG6WVwd2Tu5Qn86NlYqK1ucDdxpLjaeFYYOQAKmgi2TpGknmqB83y9M//qp82wbnrfhNfs7HK8ZGGI6ele4adLJ5MRkPp0Her5uUxmzbt5VLsGGTt54xj/Oa3Lf58Nk4+7tyKl21RA+VmiBbbxnGM4yP8mpCQyAFDlv4c9TQo+6IyXQROwAGCPm3dqqrxkZcgnpnGBUsBt2ybUUMQo6fnWAF/eSBz14jAOCBT8gLAizGFQndnhzV+3yu4bPnGMnbn6VMtETJaXNKFQNzld+0fJgY29qehVd7FhjIwMdawtYyNWxD71GSrZyc+3tWrOo8ssq4UHHH+fana4ijIMR9eR/d71GvUZY5OOMfpTSDYkDBcgg59cVGq5OW+YqfvHuDWUvIBWQMpRGEeOwNSxt8oBAVg/Ixzj1qE09GKWxZz5RLBiy7cLxVy3Z0QsX4J7gYB9uKVtCYaOw+WZsLIgYZYjIPWryyjygfu54UE85pbK5q1oZwZmkySdwPUmtmHG1Plxuxxnr9KHC4lYvF1AIGS2cD61kXAZpWYkt5eCBjio5dSY3RFLeoqGNSrMVGGA5HsKxXu0j5MgX5gBg8ilKLVxmpFqkCsFd1VUUfKCRkVjX+slw4gI8xCQvByPxqY6blqLucrdrqOsXCT3F1OwjAG3dx/n/PpWlFAgVPkHmJ1Y988YoRcYuIR26RIwC7N7Zbcfer2n2Ya8V5A2eic8EfSiTsWdVd2rwxfLJnd9/5Rgc/55rmrqORQob5ic7cjpn1qUK92VEtm2ozj5VY/d7dulZbWn77MT5wc7SckfWqsBsQNFEiK4DSkncA+R9PrW5FyV2KNrcHceeKjRq4PQ0LZUkk+629Dgcd60okLrKrFSxx8/pj+tYxlZ2M5XuZs0O9/l39e56VNHHtVMj5SQCSelGzJ2RZun8tNxz5bKASD1qkkfnELkhVxy1GwluW8Mqp5gG7OOQD+VOU4yQCcAY96TBiKy7iwx+PIp0MfLgE+v0NKemgiyzpGpUSNtf24wOtZBZldh/Dk5H+fpSpuyQ2rAqugGCrGQjMbjrVzT51EpgKnf8A3sZFWp3nbp1A2HAbHHmDOFXFRKhI6nO7oTWc6l/Qxl1NiL/VBXIG/lTtqCdVOACpYfxAYFVGSSFrbUdFKg25IJyduB1+tS3i+ZGXZ9r7eAucCtFNrQxqGYkRUDI57lT1qKBBJdBCpb5hjauec0uZS1RULqOhtalc22leH9YfUA8CeX8wkbrgHBHbv+X5V+AP7X2q2Or69dPBIscNpPJt3d8knGPx/wD11+ueFStmMm+x8XxYrUkfm5chZGYsoyrknBrAnhA4+b7xyM4xX9ERlzRPz56aGVJEOCF3ZPYVTkhAbgkHOCOv5VnaUWIpzJjH3jxjOKa5yijjOcc1OrAijbqWV8AY4NRySZbJJ5bABHYUMCNRu4Xdgfp9aikVlyCSPw6UwGKFXGVYhnx17UrqASqnkNknHGMdqNgEPOPvfL74pAFXBGSSfwrJcyu+iYEhGRuAbH94D9KiPcJjcCOv+fWmpN9AHg4ABH+8AKcyHBdeFPtk/ShSTje2gEYRm4UnluBipljyRk4+bG1uCTWTfI1dANkXaQARjg71H86jK4IU5B9D1qI3hZ9gLK70Iwc5weP5UjZGAQcH1FTF3lcBSwZSSAgXtjH+elIV+UnP3cZyfT+VEpXSAcqsoJCnI9BTl4bb0O4fx4rPYBzLg5ViDzu74qymdoBBznHXjrT2AeG3Aq6gkHlQKTIIP+yecdqdk0AB1UhcDk8cc89/0pyYfJwdvIDE5z9KcdwFXg5DHrgqR/n0p+RkAjOSB96p2AfwMc5AYcg0nUjkH6imtwFHbORhsYzUyfKpJBxjrmlsAbc4+YHsMCnqhPI6Yxx3pczvYCZQ3XqfpSc/mecj+VPSWgDt3ynnI9hRnhsZH0P8qOblYDlzgDnGSOtTockLgA5/E0ASscZx04GCKmVtqg43ENnpWWiYFfzCAQT0ByrV3Pw80G98R+MvCOkQFiNR8S2kOxULM25uw/AfgKynrED/AERP2HvDp8N/A/w1p8sbwHT/AA/aRKuMfMdp54+px/8Aqr61eVCzfeHIUlTXHe9zKpuhgOSBjlmwMCr8EigN8wJwOcZ/DH4UPUho8J/aAjWLwlqsgkJU6fNgb+QxQn8McV8X/sGXTCTxPFMUh+031yulrvzhVmPJ9DhXH0AqQjpJ2/rU/UVvugnBO0Hp+tVWDHgMeuBkdKnsAhUnqpI4GAKVGQNnIYZwV+lUA4KgOWzweAGpikoQoJGDnmgC0EBy27IOOhyM1PG2MjPzZxg9qANKFM4IY5HvWtA23coPOO4oDY2bQfcGTu3E7SPavmT9pH4i+F/CHhe40zxH/ZUEnii8TSodS1WxedLb7QdjzLFGpZmjXL4xyUwSBuNBUPiPifxP8Tf2WfgP4I8a+GfhTp3hy00TxhPdzeLfFWr6aWN7eOuPNCs8nP8As5OFO0Dbwfzq+A/7SP7J3hv4e+PprT4PHWLO/wBUu9OOvvZabHdanJApja5le3tIuSxPLM3BO7GdlbwdkiH70m+yX+R8N+LP+CfPhL9pfwv4n8V/B/xn4dtvHU11c3eleHbm2ZYVjYllt2iK78p93vnaOQcA/g18UvhV4n+EnizV/CnixLC31TSb54buz0y8eaJZEO1whZF4yD26Y56Y6ue+ltTeO1jzgTeYxQo45GOKGR1PIwB6jFapuX9fIu2hWfcQQGJP07VHuLZXqe4Hp/kVQbEbL5YUMencmoD5a4IHyk9A3WiyEMbpl+CBkbR1oZxgDbjbxljQBXBKk7ieCNozilwRzhskZzmm7IB2AMAvlieMg/lR06+vYUgEyFfBH3cHpzSY3HOMrkfdGM9qfQB6nDAbjwc9P8+9WlZWwGXAGOQOpprqBejCsFAIC55zya9O8E+Gn1O7tnw3kpOhkIAyASM4/KsJS1A+zNJ0u1063gjgjbEMY/eZxuFb8T8PvYbB6LkEVhN80l5AVpT12naR2PNczqd02SjKOMY28VGzA4vVJEeMouA/G49wPWuGmGJFUA5Zz2zn6fpVLbQCOB8vvX7gcrz6jrViPcZFlQBNrfNkf4dKV2A2RgWbBIGwDgdfaqknAJY7ZF6c44HakwKjK+8kHABPXtTDC65YA45otZWAU/KjMMknqCKolTgspIcn06fhTQGZMDuAyTwPu1U2DedxI5wfSqjO2gBheeSWzxzjHpStGZAAo+6Oy9aOa4CBQAwKn0yV689qja3kTLE4BJPTFS+ZsCFh0VQN31qWNSQQTg9xir59bASpGx43cEjbzVxQPLKMrbgO4olLsBJGka7eCCzfxN3p80m0AE/K3dDWdgKciq+CpYIwH1P0/L9KpGMnhwVIx1HJ+lNaMCLy8KTgkKfShR8xGc7ccUgLOWAKnhuMn2pzxlUGFOWJB3Dp/nFAFBsjKgEnp/n8qc0S4DZxyOAetC0YDJBhfcEcAfpUbAjAcsqH73HT1x+lLRASxsnAxjH3myOaXdtwxVvQc09mA0ysxXBHXnA6U7cFwwzweqmkAxW3blzlcdQOQPertufmTrgMMc9aYHQW7OyncBjHcZxWhgiMkEKnTkdfWsZD2KrKnKhjn1L9fap4HVpVViVwxGN2OlJWTNI26F+Q+URg+Zt5yKrScsSv93nipLKLKVkU8fKRmhDkng4yBnPA+tAPQnRjg5JABAx9KtIcoVHLjtjpQF7ElpM9rcJJGCXjYMoY9xXtXjP4q6zrnweT4XXswk0E+IY9UdHJLm5QDac56cZ9j0qVG97lym9j5BvJfKd1C5GeOBxz/wDW/SspQ771J2j0YEnGa6KTsc8tHYPmKupfcoY7cr+fWso7S5IB3byMY4rTR9CCHpgAHrjipo9seGztOe4zTXNFgOZ92Rz1/u03PK8bskcBcVstwJGZmA5UMrdMUgUHcQG6fxHNN2AQFhgryoOeBT3XCF1bknJOOlS2tgInZW2jBGMdRUD4yoG4Dp1709LgJkHAByeeAaYQBtAX25HWtNk0Ah5I3HA9QKMZ25DDB454/GneyAgkb5ipHHQ4GPzpqhlA+bjHylV/Wqd3oBrW/UK25eR93uPat+LAyACGA4BFZOwDzIzbcKwAbpikznPPfnFEamlkBIeNv3s5HDDpTGbCnbgnPpxVybiBW5Uq248vjle9G4bxnhs8gd6zbVrICWNm+bGAuAVJHPPpTu21QfXkUnuBTuchlbj7wyuOtU5sI447An/P5UAQh1bCfP8Ae6A9/wDIpf4cMp4OBkYzVcvUAWTbuwe4BG3JojOWJwfmbGAcZ9qm2qAuQMF3HB3HoSOKv28gBXI+8egFVqnewF5JcNzgjPHPSkz3wenGehqbWYCFwyngdM7s/wA6pPtTDHLbvfpT2dgKzdDnI645+nSoFf5WHJboBnrS+0BEBzhlbg881PDg53DhcnpRowL4TkEHA4wcdv8AGvTfhxqw0rxFp0+SqpKAz5wRyP8AD/PbgzCl7XCTiuqf5Ho5ZU9ljYPs0ftN4R1ZNV8NaXcRM8kZgBmYDPXFaD4O5ihIPbNfyPmlJYfMakOzP6yy2qq2BjLuilP8sW8EDk5Gah3YwEOQQCzZ6Vz2ubzleVuxr6bImQu48k9R3roo2yUUHv0I5/OiOstBF5lCrnJJGCxUdqqn7xJBwT+X+cVG+w7WTuZV3G4LHdux0wMY+tfPvxmJi0S+85CfNtXGCcHlcV10JXkkY1fhOc+CsbSeGoJmb5YECAIMDqevp0r2+JmyeuSBiorq0xUzQSJuGyPvYx6VrwRsvGTkgA7h1rKMm1Y0UUi2MnIyC3QbRSfdw2W68ECobaKHKzksMNyONx/X9KZ5bjdn7wORk1PNq+w1G5bWQKw4U564HQirKsqErzu/vY4rNLubbEaIC4YnjOAfU09ZArEfLsGB93j3oUbARyPvBQEDcTyBWNOSpwAxBJ4U8ikMzpdirtj4GeQ3c1V3khgx5Ycduaqzb0NaauhhXdng5B9e1R8gtgchvyrOpzchFW1z1v4PwrJ4mtoxnLMd+TyBmv0D16MRWJi3HG3IweTxX7h4Zf8AIrqPzP0Dw6hz5i/Q8B10yK+07twPTuRXLRTqWG87Qp9f8+lfSY5RdU/daceVpEtxaW13sO1MhsYrnrzRl3Hy2UpzhccivO2Z38qlZNGSlpLEAozu3Hn3p/kyEFcPnPrTvYpLlRbi/dED5uPvFWq3ET5gbGV3ewreDvYTipHkvxPPl2jSlmizH1I6A18X6uNsrYGUz1zjivcwkWkfmfFNNxnocVdgrKzZG3A7VzmoRZBUN6nHfn1rrb0ufluNPHfETSF7i3AK8YyeSa+tfgHpjrbWUzrnbbrnjGDjpXg59OMMqnfz/I8CT94+tZWOxMBgR6jpUbMGTAzuVietfzW42lsJ7kocEAZHbHPT1NbFo4OwbsLnCk9zWV5OVmT719TQA2SDBJPG4DrioXYt1OFDHjHf3pyVjSF07EfmrE207lyevr9KLjd5bsm5giFjkdgKnQ0vq12PyQ/aul83WXO0/vHbB9Oev6V8XQqVJcE8MenqK/rrgZf8Y3SXkj+UuPP+SiqEx+fDrn5T3OAalMi7AoXZtHQ19bFOx8YTxDGCARg9u9aC4KjOcH1HehNMB+VUHBfPvVdgxc5PCk9eh9qJO1gK25m+8RjB3HPTHekkjHy8nrzz2rWMdwK4U5bALbfQdaTG5lVlK9Oi8ms+mgCtsLqAx+93OeaXy3TB3Hef4cVSXNOwEmN4bJ27Rk4XOKC5YKg+UlupH4VLb57AObzATtAIIxuPAxQD5Wck9s5Y5P0rSCdroB7S4+8vf5cjnrSSEsFwrJtPAx/Oo20e4DBynJGR12j1qxGj5I3Bj2ULSAnjYrhWIHPQDkfWrSEbwW5GOOO/vWUviGtGWPk+UHIAb1q1ol+NF8R21+rSMsYIUY6HI/Lp+v5YVKZ0LSSZ+5n7Gnj8XdidL1W7Ji1S3iU7X4BU5H86+zdfgEF8baKAQRx/6ry+VYfh9BxX55nUPZ4ht9D9h4bl7TCr0RzcsAAGWB9gKzZ4njBKnGep28Y/ya8OWrfkfTKPYqeWQ6liF3eq84ppVMsVy4UnIIqU7bBKPcybiNZFZcMDznntXFX+nIvmMI23ucfKeprppSdzjr03KNjgtU8OlQ0xj2k5O4kE5+leWan4cnQtIQ5JcnkcrmvcwtVRTR4mJw/LocFqXh2eVCyRjzBJyGXGfeqreCLi9CbEIkgPzKoFelTrwS1PLrYbm26Fqy+HCXEQmZD9whztG7OfX8K1LH4Y2m/zPsQZVJDOy8+xFP61GUkl1MPqzS1Rrn4XJBIIQnySLlNq5z9apTfDdIxIsmSiHJZgB+HSp+sRi9dh/V7W0Oa1DwAklrMwG3YeNq7S3+NeZa54NMkBiaNuuD8vP0P5V0KvzOxnPDtxZ5ZqPgUIsywxzy7F/wBUF+77n9apQeCisXNhliwD/L0H5UOtGzPPeBmpaf1+J7d4I+HH2xrdjHIghUDYkeCMdq+7Phv4UaHyMRsVVQMMcMSP8mvMxNZcnqfR5XhOWaTPrbRNOFtZmNyQpI+bPOfStiSykUo0ZbAxkY5PvXh1pNy8j7GEY+zsW7XVb3S2aS2cL8hV9wzn2rwT4nrb6vYxrDbr9seUN50ZAYsG5GfwP/1qwpycXc0nflNjwEpgiRJR/CFfIHI9elfQuk+EUudNkucxoCf3SbeT7Y/KsXO10ELWbM7+yJLJtyow2N97OBWdql/Lb+TF5fmcA5YcD61DRtrojoNEvklRflzIMZwMbTXqenktEm7GQuelOMuUDdUFzHggImeRU8EvGUBPzdT0/AVta+gi2JRhQ7gPkEMo6fWpI7loyQx9MHPSqctLCaNOC5xsIJJJ4x1BrVS4LgKse5geGJ4HuaXkNq5Myqu0iQsx6gimmbDAEng9q1UuYwsWkuPL2fMcg9qsLO0hK52cdc1N7LQRctpjGwCEnacndzmtNLg8Nt3YPGDWidpITVyeKdgrFjx7jrViKXkZJwD0HeolHmMtlcuLLvG0LyG4yK1IJjEoG3levPU1lbS/Ql2NG0mLIN5O4ucYrcjkI2kEBR3xQtTnNWFmxkE4B6Z/lW9avvVAeD39qmUFcwlqzWgYxqQFzz8hB649DWrAgkmViCCo+b0+lRy2MJO5rwsuCyAnYSCB1yK2LbZ8pIO4njjmsnL7JL1VjTiTLfN047VcijJkDgEDHHHpVKD5GYdbGi6bFVlOe2COKmUZwVADAdWPFTHYRlXcgCOCnmlsgRsP4q8y8SwSZYzgqzDBIP3j2FZ1E1sVstT548a6VDdrIPs+NqE7wOWYe/0/GvkvxPoZ+0zEQs0TLwMcAj1HpVUrc9hNrlZ84eNvCqv84jZfMyHyn+fQ18TfELwnJEZ91ocEt8/l4z6V6lOpFaPY5JrQ+WNf8PykzfuykgB6jp6GvJvsV1ZvMJAUyx+YrgV6SjZsyvoy9v8A3agEttPTrmrMSs6ZUj5jwfT1qVFyZhsjVhkwuwjeyjkY7Zro7VFMAmKGNeRkeoq5xTV1sCuUru4ikDKrHdnHyGvNdblmZ5FChOT2JqoxJbPJtcUxZRizq4PCnHOa841Lz0HlxlZPUquSPxro5JJ6mLle5mqXiYByXKkHjtn/ACK3LSXzcb22BsY3L1/z/St6atr1JL8EW3gE7Qx6n+VXsDKkZ2Y9OhHWtm9EYy+ImVweM/iTxTj0w/K54IqJv3NCSDy8ON5bg5yOMVcjhDYO07t3G1eawm3GTSKiryO+8PQyROrcngjYABivoPSGeNI8kthRkA+3IFefJ2ud1P4ToRNwWUM2F4we/cGpLkQtGkhYbQBuXcRzXFKKUjoslsYUyb1LqsjlWO8rx04rMZwh6H/ayelZnVFWLccbktgqNyDqvpWvaqzAw7h5oAO9l4AJ4rkqfCdtLQuDqqsDtx8z57VSlwfmAOE4rz3q2j1MPpNEAaVWCqgKt0/z/n9Ksw8/NnpzgnkVjOB104tSNO3kLKSAevz5HFaAXO1hjZk9+OK8qotW0daW3qTqckgk8dOalDKSfnVlJH3eMevX6VElfU1SaZTuGCqDg5z0rGY5f5d30Y+lYpHRT2ZIjMwLKdvJGSO3qKerA5BJ+hbvVygmy9USkg7RknB+bnA+lMZlRjxkejetZOVm7i0YzbhskFRng+vtWfIQeOcA88e9UrK7W5e8iv0bgdD0p7KSuQAOnGME/lTp2voRKPQy9V2iBju2soyQx56dq+MfiWJ21B1MuUjB25PQfSvo8q913R8znOtBnjcJZCeOdxHcV0+msGePLH5jyAK+t1qR17Hxi6n0h4CdUeJFB5X723qfQV9E2PzeWFA6D5QK+ex3xM9ih0OrtlZdowd2SenH0/lW1BkOuec+i8V4U43mehHRF5Qd4ILHB+bA6VoRErjI7nbxWUlZDL8LllPQgNkgrnNOjBDAlPn3cHPT0rCTuyolkErgDcuCPm3ZpzDG7v8ANwDRbVji0yvINzABSp4BfOKj+csxA4H90d6zb5lc2WjJlP3Y8ncTzkU7ftYKxPJwDjp/nmoYitvLFQGKndwMd/Wre7d8obAx696cRNXQm0EgjIZG+UqePxqsz5Dcn7xGAalldBrfvWHzHGPugUxM7iCoOPQdKqK1HbQsRKQflBY1aidlbdtfaDycf5x0rGommaQ0RLENjllfIkI3bRnpV0sir5gBHI24Hcd6z1TKSIklxlHBwX4JNTySqqKoVnAbO5Wx+tVpew2SxSbXJbO0KDgnmr0cm49CPT5eRisuS0jWNuUkYYBbAIx90D9aiEwUjogz/dpSVrsotRvlhnoDk89q0VjEiHIO7HUHj/PFQBGwXIGe3Ujg+1M27Qefpk0WAdI74whUFevOaMdJM/MB93OPbNA0rsevAAZdyjuDgf55qQHlcZ+YjhaTAslhxt5PHGf8+lJtYKMMCCT/AA9KadgXYhmIACkHgkj5u9UpsyZIG3HA+XOT7UW0EyJIzyAct6Z6e1LCVfeCD8p54xjnoamSvEp6aHv887MzOwKJzuAOO/fFc7dSoJHVXJHO7ce3asrP7jV3OV1x9lsTtMgz/e59/wDJrya+DMwW3JjPmdAccU3uNJtHZaDIbjETfKwIGOCAfeu+tVfnOG2n72OMVHUL6GvbzNHu2kMVxwfTvUhc/vCFHT7vpmtYxd7iehyWqmTymYkgjnpXkWvXDLtLDoRg+lFRW0HHbQ0/BkxlusMNxQnanpX0Dpm6NA2Nqueq/wCetaU9Ykz91GvZyq7NI4G5VIBAIKr3FT3TPOgAU7cYByOmO1NpbmSSPL9cmEUUqlSQDxgEfj/KvEtYuhDNJkH5m7Dt6UJWVxaNWOWVnmRlLBI2ODxzmtuwhSMIqn+MfNjnNEdAPYfCsbooZ13KTndjpXpVnJLvCq3fpjtTRE4nUxqzFSCFHQgjrmte0kwhSNWCKeODUshqyL3Mq+Vndnghj/n3qr88b+UASoGFfqQaexNinNKWYoFIP1647VWUlnxnIBI4HSs5aaoGipqGzlVbJBJ4bpWY2PlBBIAw0g4xVfmBagILBmyqr6jritIOqOmwEtgnpUTFK1i5EWUk7vmYYABxxSRxBAxC9WOAPSs3tYwNfTnMSGSdWU5PzZ5A+lbLyxNCH37kByF+nrT1WgGXPIXXameD244qOFcASk7cE7dx6/WktGBZ3xgMSec9fWoyByVJA780mgFQDJAUs2OuOKRmT7xBJU4yB0+tY2TiDV1YnhnLuItvyr1JrRG0KAyuHzkcf0pLUUY6kLyFWUA8Z5VvT1q1GzbH8s8hOA38PPp+FMrZEQzF1YMwfqozn2rYhljcKImBIA9tpprdCJTIN7KQSRx8tYGpG4fzAkmPlH3R0/zioWobHKXDXa7FMjBjnJFZjxyB2ZmZ2zk84NDSluUkbEURkEEjF3Cjv1z6f/rq/wDZYrnMioVnUfdx97/6/wDOspRsrF01bUkQKg2MdhPt1NMJjAAG0HnC4waUVrqXfoQNGr/KQ4Bx1PStGyiZrmMqeemzNO+gHSTgTQMQzrKnBO3j/wDVWH8zBllXgHqP51FhuyMa4mK3SxkfLggLjjNVVQxoSmPNdjkKuMelV09ANC2tlZCNx3ZBy3atSIqpCgBGT26Vk7ygkJ6bmraSBUMYOXfjIPP/ANar8TOrOJARlRgk9e351m0uYxe5QlZFdi8gGOMdOalhkyxKZYYHQ4zRYQ+QqUBY42k7dwqsxK7X5Oc7Vz3o3iIuiB5kXeNzKMnB/wA+lMaTBKqPmUgHcKXkVo2Rq/zA5IAarFus6uScjJ+96f5FRUfveQkRyMjOfn4XnOOTVFZFYhWXqcZxjms0uVXZOxKwQxNIjFnj6leOaLSaUOhCAF5AGIHb/Hg0m1v0KOme4GxVVeVHz4Xk+9QRS7WZipP49KdrxsZv4TSaVvl9BwuR0qKUgKxJIwOB6Yo0bMyvB8rKP4H5BPWtR2DbmU/NnB3DpW6b5bETWhkySBgGzsweg4Bq3D5fyuJEWQduh/SlL3VcuOiTPJvjP40j0jwnf2k0BeV4mYXPm4AGOOPp/Sv54fjnrQ1LxBebHlkR5mLqDwPr+X+cV+0eFVNKUp9T4PiupdqPQ+aZ1yzKnDN3xnNY9xbMSeSeny4r975mfBmRLCVBDAjkjis112kk8qemO1JWYiJ8Kudu3n061VdNxH8K47CpT1ArSRleFYceo71VIBIVjjnHT1qFJyaAdkLg5K/KBwMU2Q7iBjBU8nNJzcYgN2EbSPX9B3pwj3fdIKgc8/4US1VwIOBjGRsPUmk6A/1FZymuR2AUMWUADIUk4ApWLfxHnAxhcHFEalrsByRNIxwrEBeue9P24GMHg8YHWs3LogF+UAfNxxwo5pylnDk/3cHHp0puVp3QB8qIpOd287e9Qcn5iGB9/wDPtUeQEjMwULnbhuuKUjou7P0HIpw0dgFAJwDkhfmbHpS7t2MgED8qkB4R0PJxxwCP1pUjI3NtJZPc9f8AJpgKBggq+SeevSpdpG4KxJxkjbmkBMWTaFI2sTnkc0gAYbQSOx4zT5U2ArRjgAnGe4zUkO/AzjJb+72pALwSVU5xjoO9PVQMncc7+4o0YAVzg9PbNOX7wOO3f2oAXy8twD0HFPA2ABun+0KGA5VJ6EcGnRt0GBj6dahayAnXr0O0e9LzwCDhT61slpcCNT15PXAwacvLAMO3pxWbjzWbAs9Bnbj1GKVAhL5H3RwwPf0ot0AlUgY43c/3hTsg5IBGDwM8cVl1AoyeZJtCEnk52jtX11+wd4VvPG/7TvgTQra0uLm2sZmvLyQDcikfJHkdvmP8vQ4zlK8wP9Cz4PWy6L4N0zSooHjNraossrIFLsFAB/QD2x9a9JdneTO0/eHK8c1wRfvGdRIein7rNnnk/Wp1OAfLxleTkdPrSlZ3M9jyn44jHgS9kurRis1rI8Um7G5RwcenOD+INfAP7FCQt4g8U21pGy29v4xeOMM5bZgKT17bnfjtxQnoEYpNn6wXkbQsgJy7KD+7GAB2/lVUcbQx5+n51MWAvoNxU57ihvlxwevcfyrQBmRuABI7AZ6/5xT9gIwASBnIx0PvQA+Ntvy8suP4RU8bbWAyDuI5zQBs2nz55bgY+Uda0o9xYAghT6rjkdv0oA0rUlCA4J25PXHbpXwR+3x+z9rHxv8AB1lYeGNbn03xNo9219pa2rYzMyFQHUckEYGF5JfjnYQGlO1z+c/UP2bPFPiv4Yt4Q+JPxE1DQvizrBkWx0C88P3lpJaPcQukdsHe4UyFfM3HcFXcrYxtBr3vR/8AgnVfw/smeIn8PfFHwzoeueCtPeMWnhzUYb6OzlVflluEKDcHdChCHOemCMVvBe6yE05LTQ/LP4P+C/j78OvDdx4p0Dxh4/8AE2r3lqLue3it1ga3kIBKqyIoUgggcg5+XOMV+f3xz8T6v8U/FeoeI7601c6sty6TrcRublp84lEiEbt+9CTkZyTnnOOmnJ89+yLj8Vz5yuLaTT3K3KS282CuyeMo2Rz0xUDnO0qTjvkZz9K63TkptGmzK/ynIJKsuOD3xUJ3gkAYJGM4qWrDKvmKu7aGLZ/jNVS78ux6E44/SkImkwI1Zg2/pnPHtVRnzkAAgnHWnsgJFb5jwQF6/L0pAeoOTzilbUBrMFJBOcH0p5zg549OOtADGfJKhRjpwPSk3bXUsWx6DvQBYjXc21SRxk1ODkjKlynBVR2pSdkBt2cDHbtUsW424zmvq/4YeHVs7BLyeTa0oRnWSPGPp/nvWPQD2mBt7LGhCIp/doV5PuavPH5QUk4JX5ueg9fxrKWk7ARS4SMcMBnrnrn/APXXH6lc20bSGR0DoPlXPf3FQB5/dyl9zA/N9cE/SuduUmCNsOZd3yHbxn/61NARwKY0SMNuJY5JTqc5J/nVyRgsZUhsjque+f8A61LYCHzC2F8tgScK23oaoTFiV2sMBiOnSkA50yowx3KevY0qcBdoJbdg5Gc0wKzgLnBKdc5/pWfMpwWjBY/X+dAGXICuPmwScEelLLFtIOQ44xz/ADo2ARgpj3KGaQe/HBHGKZscLuB+Yn7oNACyqVwRjJx1HGfT2pgydynkHjpVX90Cuq7Syk4b3PSriQBACAck9cdB/nNTsBZbCqBlSSADlQTUwgZu5UYxn1/zxQBfSINkEbcYxuXv7flUFzHtICnOQCBjrSs0BmTRbgCG7DIB6f5xVYRkozZPyE8ke9AFbBIONyZY8Z/WpUUDJL8d8ijcCRlLYGD8v90f59qdKpZSoJyoG3HFGwFBhsyMjBPynPU96THVV3ZxyKAGyYXaTjaDz9aRdpySCV74pgC7QGCtnI/u9PamOf4FVuMnJPWhgRFWboehHAFOZkdQzE4Qc7T2FIB0bjeMgFMACtKMIMN27AjvTA3YAFhOclh6dh61oIxOBjCkdx3NYSVpsCvnLsoBBU/dYdaWE5wSdrZ7jtSNoeZdT5shydq8o3YVEzbcgA5LZJ7UiirOo4IOc9QCc1HGwyqqcHJ7/wAqBa2J1J3AEZ6DpV0RhQGVfvY4B5NA7O4n3Dux0bA3L3H/AOurt5G7WJZg21+FyTwfWgp6o8wvlVXZcK2CclV7/l9KxptnzsAcbQDt6it4K0TCW5SbC5C5HJP3sE+mKo3KAZAHbJBPXNUQVuWzhWC9DnrU64yBjG0DhupPpVRAdJsPKgdsgilRtmBjCg+nNa/CAcncwBwPvBR0HvShcK/8RCn7p6D3p9AFQ4A4XqRluhpGURD7zHceSp6GnZP1Aq7uTknH1qJ8leDyO1J6XAjGRu59s4xTcqeMNkDuacYyWoDwd2AQfwoLAjG3dhuRjmnzW2Aidcj5W5Ldx+hqNjuwBlGU4OatSbA0oeNvByvOM9K2rVyzAhTt7nHp61H2kBbbaFLbhtHJOacudhAB+fvUt9ABhtwNrnP3sH/PpTZT8mV4bHy4HFK4FX72/eWzu+7UgIBAxuII528YNOKuBIrLIQFYYAFPOCAM9Rzg9qrqgKUrEKVwckEbsfy/KqEg3EcHbjnmkrgMb5SDn5h144FQFiCVBHocimAhHowOT2OOalUtIAuCNp9KFuBIDjgZ+Q85FaKPkDAYLu5Y9F4rSzWgGki8KWbKnGBjrUoHoR1pStYCNmX5nIGUHQH+dUJ+FOBuHXGM1Cg7XAqs+UUbWG3OSDUWQxBzjkcY60k1cBTkncV7fLxxkU+PhgQ/zLxlRRr1A0Lb5m3Fs4AB46Y9a1LSV4rhZIyfkcHC9eO1ZyipaM0pS5Jpn67/ALOfiBdT8GQx3MmyaOCPaZDwcev5mvcpQpLANlN3DL0z3r+UuNcN9T4kqwXc/qXg/ELE8P0ZdbFKSTdhCfk9l59/5U2J1BDELjIGCOOv/wBevBg1yn0LT52a1oVUAY6np3rooiGReMFv4hxQ1ysNC9LiRAFZhu4Pzc1AW3Y4PHGMdaUbNDVolCbenJ+dQSSAK+fvjcN+gzIF+SS2cdeQR1NXQf75I56mxifA9Y4vBz5G7MgVCp6kZr16DLPhgQq+o5qq9nMKfxG5Bg7cnlSCOOPxrRjyWAUjjHbpWKbtY22JFTaWJJy33STwTSlmY/MeBjpxUy0Ro4+6NZmU4VuwwevI9acGRhtGd4yeO9Y9RxViRQ3QEN1wrLk06PjLY3Hd0DcE0dCh4IbG0kjPPPepFUE8k9u3NOOg9iGRiNyqSwVRhgO/esmXAyHyMe9J2QjJdfmBJ/i5GetRSlT0xjJ7YoW+hrCLWpGzui8Hkc9KTzd6nPytvx16D1pTjJrXdGdR80rHsPwTVT4phb7xDD5lOO9ff+vYit84Lfu+dxzjiv3Lw2jy5LO3f/M/R/Da315nimtxq0cm8jc4IXauCB0z1rz6eLLM653YwOK+jxcLzbP3SC1DzHjAA5HfIpGuN+CUB564rzZ7nfo2ktyNokGWdcHnDH1qvP5cYBwASMYxnNQ0XyJGfGjFz8uTuyec4HvWjFHhQCOS2AM1pTlZlKEWeMfFWUGynRh9wbQ2egr461BomY4H3c7jX0OD1gfmXFmlRnCX+VkIONoPAHGK53U2Mdu0iEF19665q8Gz8mx29+h5DfRvLfoGO9pJlzxyfpX3t8G7BbbQo5I1wy7Qdw5r5Diqr7PKpHzz+Ox7VJE+FG7Ls2CMf0poKkDBKlTyT2x6V/PtN3uxD0U78gchecL1reiAdDyFYLjnjGKicHcd7E0W58/NypHz9sUrNjcMFH/hXNEodty4aMhkYOSoVcoBjI5qa6lRbGZhhA8bKwJ9u1Ty8rQpO0mfkV+1M0Cau/mEjEhCgHBz6V8bRLnAxtG4/e/rX9dcCrl4eoryR/LHHytxJULP3sZXvz9B3pkcWVPHPb3r6xabHxZfRdm08Yz0JxVqPOBuAyvPpkUctmrgRPJlSpLAscYIxTGfJ2g/exjJp6WApszZYYxgc460cYdW/n/n3pxTurAQsSoC7HHzEFs1InKngnB6+tDte6AQgbVYHGCfmI/CpVZWUksSyjqRUyfLB3QC4YgFccH074pVZApLNgh8Y70NcsQAYJJwQO2Wo3ZPzKfvEjcPStVJpASMglUKRyRVchkyMj5f7ox/Os76APT5XPHzcZBNWFyqttO5i3QVfIpKy/r+rgTp8uCAx6AjHSpVcg9sE46dPrWPLJ7gXEPTcPu5x8tRsWidpQBuUfLxkDH9KhrlL52kfYv7K3xRk8M+JLawu7vzlknDRWz9E6dDn8a/enQfEFp4s0S1vLVoUMsAa4KkfLxyATyOeP8AOT8JxJBQtJ7H6vwbV5sPZ9EZhtsGRJVyenXt61Wlt1YEIvI+6cdK+R73PvuRQsZdzEqcmPd2bHBrMkTYhKHIz6fzpKSuRUTuZk8e/DKeQPm4xWRPGJAWC4xx05rSlNRkYyiZM9msyiJ0KsPunHWuevvDsUm1doO4/MdnP1rtpVWjirYfmatoctceFUimQN80W7JxHglat2nh20tLiRrcKEdQr7kJPNdUa8lE4/qco9DtbbQLOG1CG3iRt/O5c5PXiro0C0lRFMMaOh6KeSKbqtrzB4Gz2J18Pw7S7Qbo4+CCvJ/ziobrwzY3UB8yy27j8ny4/CsnXXKZVMJynM3vhGG5QxLbpGiKc844Fee3/gpQSPswKeYNwZM4981tGu7WMpYa6Zj/APCrlneR4bJXmPbZ8uKuWPwohiA822SQycN8vT/69XLFfcZxwvM7HrPh74fWukxI0NoZHyOGXkH0Net+G9PjtXZhAyTEYVWTgsfSuSpVvHQ9TDUeRo9V0uNFTbMS7vyQp+77D/Guh8tZAhQqMkjZjBrknJux6cNkYeoWRCStEmTj5hn8zXmuqaZZylVnP7wH5TjpWcZMtK8bGFYyLY3Xl27Z2Pzh8GvoLwx4kZoYrdmO1VGADx9axm7s0px5HqdzLNDdplNqv0KeteReK45IbhpASqliAc4Ao1SNHuO8O3OP4htDDnPWvbNKlRo0ZmO1AOAetTyyYnudKsmQ0kWTvIyd3+ferTXCoQgYRso/iHH1rog7ASlXVmaRgXAB4NQMxcjDZx0GeaYjYsSVK5YsfT0+lasTKQT5mFx3NVqwJjcBON28rznHUVF5xyrgFcngGtF8Jk1ZlsS7gCVPyirEcvCjJbnnntUzRBZiuWBwwxk46VoLeGIIdrEd+aqLaTSAtxz7isiuSP7lXVuMYcgA55CiqvbdGbstC9HcbSOR8xHtitK2fc4BOTkcDisuVX8jKSvFmnHJswCSxzhcCt62fJHOOPukdauMIOFzF6G7bMzZ42bTxkdq6G0UAYJA5GMVElY50bEa4wzDrj5c1oxbU2OqttZ8YHQn0qeVSMZbm5C4XG1C3c8cVswZKgkDJ4AA4rCT5p2XQylvY0oVY8htx9jjH1q+m/IXjrx8tEpJ/gZGggJ+U/OPTGen/wCulJGQpz0456VLV2IzruPbv8oFplyVKjbzXmmr21xM8ySFp3kxyx6EHtUTWqGtTzPXtAZY8GTc7r8+7+H2JrxnW/BTfZ5JVYMwLb8HpzWXwvUFdbHzv4n8JyyYaK2MmxsAMOK+bPGfgU3azxS2yB2B5WMH9BXdTly7HHOV5XPjvxr8M54I5nW2LbCQ7mHA+tfKXifQY7FZGlD/ACyfL+55I/GvUpVOaJlUVoHldzHJHIGjXagJ4IH4VSNyI3LHAOf+A5+ldcVFoxfYuwamiIAQgZWJOTzzWtaa3CsUis29MnhT1ptaiEkvYJQHVcBT0NZV3YfacyOrbdowu3Bq0rImWh5r4i0QNG8e4mXkxt9f615hc6atijA53OxBYj+VdF+nYxjbmsYc1gisWA2wkc8nsKZEzorLs+VWGABk9e1dMNNxbG3EuwAlx04yOn1/KrwZF+Tglh0/wolEwsGOG4/HFIR/CD8wPGanRopwaRMG2bQwBBfggVbgG1wcFjjJFYOym7GigkjtNLuVhAznDDHXGDXtGhzuI1JZnQNwK4KuqN6b0aO2ibzR8uR0Hyniqs8yEMskgZoz0jJGB/n+VcEtJanVS1KklyyhtihVwD8w/wA+1ZE8yBiSA7ZH3e1TK7Wh1xaRr6a+FKEHJxnjkVsiPIUZXarkltuPbB79q46m1jqpMsLHwSp6H5s/zqjJxkgHb7/X/wDVXnTVpXR6VH3ZXRT80qScHap+Qkd6fbZkYkg7t3Xpj0rGS5j0abslc2YsqrcAbhjOM1rR4KpgZAb5j0xXl1VyzZ1RjdoV4gpUEnH8W309qZM4PyFmHAAwOSairbksv62NupBLOmxlIzz3P+fSs5SNzMy9R0YelZt8qZrTHLuVjwAoOMYowSxVR8wHTPWnz9WasfhmQZJLBv4R19qYmRvDA8jgkdqzb6IJRWxFIVOBlvlJ7VTK4Abd+BHX8KbVoaMlpO5AyHj5vlI4pVlyQDjC4wWFXGzaSG7MzNU3Layyv2Q9ugr4o+IsijUbhckvKxKhT2/pX0OU6Hy+c/wzymIEkIMMd3P1rq9KgCvHkEtu6HvX1kfdhY+NSte59GfDxZGCl1wsf3d3+fpX0RYsX2SfdbPHFfPY5WlY9fDNnW2TKcBlOV754rcgXHXgbvyFeC9GejHYtxqWcEDI9K0QVVRlTjvzUzbVymifcpxsBBwAVXr+NW1UdAw357jpWCTAQnHDZ91z/n2prhnjGMnLEdMmpa98qmk07iKflGQcgdAtR7i345/h64qZR925tfW5MqgYR857Kf5ilfI428HG7PVfesxbESqFIGSfcLxuqztJ4BIYY5C96p2RSVxitkH+8Mg+mf8AIqKQBctuyG/gA5/zzSWjCVogo8wZUj8T+FAAyeTzjBz0qdhvRFwRnyyc8YHzEYx0p0eWXg9D/Fn/AD6UWi2aRWg/pjaPudwaseZ0H3l2jAAxk1jLdlId+7YrygIUce/vTyo2r8pZgexxn0pASxrgYB6HKHGee9SRMUY7sqC+Fpr4TWGxfUBwx6ZGBk96h8hjjIAbr92olG60KL0IxtDfIN2GyKsmQxKFQFtzc88GsmA0jcBnksemOaGyBgg4zjkdPWhWAEy2Tg528EDv60rJ0wBtAyTjOaFoir8rHKoO3LArk5A/z71NHlmx3Tt1qbXB2ZaXauME5z29f8mo8kZG7v0YUWsw0I2fIJxkdB9aoOG3AE5UHHzDpRawl1BY8HeW+U8YFL5ka4yNhU9NoGaaKvoez+e02UOHZB3OQeR0HasiQ/K42HcDgtn69q5+ZbdTRM5LWSJYmTBA56GvM2kLTCMrwHwDj/PpQhna6LCseGIO8kY2tx7V3Vmdg2/fA/hxjPPal1K6GkvKgKArk9WFOll2IDtcMudw7GumNuVESRymqyM0ByOOrHPAryTxA28KEUBEfJ461MoqSCKsjd8ILDbTplwJHYDg5OPpX0KiDy0CZ2Io7d+/86rl5WKp0HJKBhkX5AeVxU88uUEoGU5GM96NjK1zzPxam5RJGSmc7mxgDHavAdZwZDiT97GcYUUhamVaxbpfnLOq5YD1rqNMiDsihSoL/NvPTntTemjGld2PaNKtwiJ5W7dtAHzGu6sVcOJCwD4+6Bmq1RE/hOljlCqqoWySBkjqav28rCcRhuHxxU7mS8zWQj5iGxtPr1qvM52eYDtAAxkdaBX6GPNLuygYnGdvGKzxceU5OSqn7x9/Sm4tAQyYLAkt1yOe+azi20uJHEa4yikdKhKw7aFmwuGlIAUNGhOGNb0cYLlyGycYA7GlPRWJa6mgZEDhgNpIGSR6VYWQHEZ+ViQfmXt6/wAqxMbFjeYiozvGfTOaspNwyseOwK5z9KeoijufduDfIDnYBzVp42jjjbBYk/dHany30C1yVE3fMy8jrzSSRMh35OwjjjrRLXYYjyhAqkEFjjOKUFeAMnnkjqTXO7dCNp2J4ZNu5ZOD/Dlef89KvYKqBuzj0X1qbdR2fOMc527hj0x6U+KQj5EJUHjpT2HZFdne3Q7tztk8Ac1PpiyqX80EZJOVHJFN6BJs3ZN0YDAgng4OM/WsmZ2/ettOzA3ep96hN2SDZGG+Nw3L8hb7xPUY71l7reSdkC7Sh4bPB/zzVdBrXQ1YvlIDHaf9kVeVSsu4jaOqvjPPoKzqaG0UkhsjLIXcrltw7ZyapyIZJRHt+deeuazGlYscfKMfMD6jmmRybWX5irhietJhdI2or2PYwZDJKfvEt0qJ2VgNw/DHWgNjCuF/el1Byh5HfpUZwuXUgqw+ZWHNUlcd9S/CyIT5SscnJ3HrmtRWQL8uCSBkkdKlK0bEz1RatoiuTGMM+MlR3rXcAR4f5ZBjIBrHaRjuc5ctiXaQdjMBgjrVq2AYFYyzAHPXFJ3Gy1JGxIKrjP8AAx5p8OxhynGfmye/aktySbzpE3eXwoBz64qIKzqzA/e6DPIp2VkGxDsOSAcc8ljTfPCgqGOckYzn8aylJuTQ0k2DMZsoI9vUK2etVVjKOFfKgD5mYf1qGvdYiu05TKKvAfr6itS2kBbcw25xlR69zSUUW7NWNWORgTg4B/UVlPOsbMzOQgPGDjNN3ZizYs53liQo6sucEbuRU+x2LRkngAhscUfDsZE0MBOWJ5XAzzzmlZgpdUDFtuOnTHp/kVtHYGrqxnDncWK9c5zyfrSo7ujMufkHDA4xSqK8SoRvZHy9+0c11JoN0ZSIlaMiIk9VA68f1+tfgX8SpANZudjb5ElIYkda/cvCqH+yyfmfn3Fica0V6nk0jhgxUEcDkryKzJ2xuH0+8PWv2ttto+IkrMw5SDkYPykngVnTR9yOw3A0U21JklSVdoAz3Hbiq2Oqg8nkHaTU1dHfsBXl4C/KSxPrkColjRQDtGAe9Oyi7AV5Ixk4U7f4cnrUbq6Z5JB43Y4oqK/oA5uVDENls44xxxTV+6DuwPrScud2XQBoj3OAGOSTyTxRHErEqqsTnueK55Jc4DQmGAztx1OKVUwDnqG5+lIB0e1PlJJJP8JpQ5+YEjj7vyjg0AOCNtL8bVPYYzTduc4H4npRewEgjxtYjcOCAR1ppT5UIONx/AfWhe8A0ktx8wAyOW4pz+pcc/3Vx2oAkVWG4/dIA+919qEj3sAeAG+YKO1AA4HJ3Hk9/anrgZ3jjuuaLtgMALSgDG3IzxVqJsEkryFH14//AFUO6uAjHB56seQBUignsS3GQooAaG5K45I6Yx3qSMYx2ye1D10Al4PQHgDo3JpmVXOePm57UbAOUbiMk7SPpU4UIAOo9xQuoDlxk5B6DjHpTSoVTknAzznrUy7APXaSOD+JqRRgkYIHX0qUrMBRzk+nr7UEblwTjryD05rVe7qAMNpBB7/3asRRqASTzwOT0oe4CjPc/d5IA605WKhgCcf4+lTuBLt6Nwc9lpXOchR1PY96wWjAz545ChEas0jZCbR1b0r9xP8AgiT8JrzxD8TfGfxKl055YdMnsdG07zLfOLxNsjt6Y/fD8Bz1rGs272A/tX02zk0vTrOxco8scKGcjqCRnj25H61oBnUle7HO4jn/APVXC/iMZ/EXY+jDOScYB9eKlU4TIH3M9R396l3TsSeZ/GuB7rwDqR3qBDbSLEHU/KzIev5dP/rV+cP7F99CPip48smklNkL22eGDG2RpTHjfx03kZ9hS6BbVn63ea0gTe2S38WOAMCmY46H5RyTVQ1AXJGc5wAD0pQhZD/eB6Zx9K1ATawyPmJ75Xr7U5SOcAjOMkH3oARCCpGQRuO7jtU8Y3EgNg5Hb+dAGvZnAOc4U9cd61I3JYYb7pHbGKAN62WLzI1kJ2swBw3JHpX5Of8ABQn43eLvgvrvgudUuNK8DeJdehsvEviZEUkF2mP2ZGIzGxS3BZsjCycchio0OPxHwv8At4+HNf8Aib+zt4b+NH7N63DpoGurLf8AjjSrWO6aO1hjlie22OHj+bzpQ+7IBRAc/er8jrn44/Gr4R/CSw/4Snwr8U4PAt7aTSHxHqdo9tp19cKZJGiVSVG9cuSMIFGTgAmtoXUQd3ZH0d+x7/wUQ8Sr8MfFU7fDe3stCkv3TTNV8R6QHtrxtm2YIQy79nG7PALdQdy1438PLz4H/Fj4qeOvFmvL4X0C5vNfiku9EaMKse2FELIgJLBmjyAmSc4JLDnppydMuPx6H5d/tvaD4ftfj/8AEHVfB7xy+FtV1CFrD7NA0axyrAiSgBhnG5Gznndn6n41RgccsSH9c10Rm1oaCYdyGIK7W4BXr9aozs6khX45ztX/AD/kVXLK1wABWQsc8g98YqrIwYbc5VTw1JbANOCFXdkA+vB9v0qLdtOTjj2oAejZzzgHHJHSmF9vTJ5yN3r/AJFG7AN24nJHOOR/n2qaOXAIkLbcj7w/z6UnuBAwLEAHaS2fu0rHsc8AY+tHkBbiRwpUAnDdSKlh+WRlJC/KMnGSaip0A9h8C6EdRmSUbGWOQ43HpxX1Xolo0flx+ZxtCu4JwAP5dKhK7A7S3gUbzztCjey+3YenWqirl1IkKKJPm80k5FZTVmBVvZFWMgE7QSGz9OmK871dfOZ2VWDdOT97ioA5qeXfw5PyjC4Hv/8AWrGu8yNEFJADncQccfh9KEgLKQbWDebuVOyjrimuzchhuBJx8vXFAD9uUKDO4D5gBzWXwzMcMMN3PFIBMBjnnJPXORxT0Yn5VBO5uoNACONiMHUnngqaxJjsdskYIHbnNMCJI1ZlLZbnqOlQSIFVlSTftzx940AIkcm1iEfv2yTUyKAWcAlTgFQePekBBLym/YygMckkEVDxwAcjAzxzTAekYO7OM5/u1oKoygAAUKM7hmm7ICRVUsMhvQZPpVqOLaxyGG4AYqJOyAlKKqg4OcEZ/Sq0qb2bLMGYDO0+lNPuBTniY/dzyvAB7+v6VHxgoBuOzk44Hb+lLqBHJCVwVGMj0/WoVTLEv8vTjHNHNysB4Xau7bu+b5eOv4/nTGTrkkow5OcVT3AiSHdk8deOKHjRMAnBZAASf1pdbAUJiByFJCtkACoM5JJz14ANPYBFYjIBPPXJ6j/IpwVvfHpii9wImbaeSQ2eBtoZumPu9BxnmkAyONg4LDC7sgZIHet2IFChKtzz0pSvoBr2hO/lht4/h471qBdxGFZl77R2/wA/yrOasVHcp/N5zbmyvG3ilj4BBPc7c9OtSPmdrFsbtigd2OMGpHjJVUVldgSWz7/X6UjVfCilOQEOfmTbg461TGNzBTyuDyM0Duy/bbHOd2VV+w4rQZMkBVHy9gOee9A72YrQZwGJGPu5rXCg2hZ2VgrBVXGMe/8AKgIq7PLdTgiWedlbawx8rAkflXHSPJkl1IIzsKrgZ962j8DRzy0ZXkZAoffl/Y/0qp5pLEPxkdQvpVpXJIOQxGBz/d6Ee1TRbCxBfuOCvWnFNMBWwckAgHru5xTw20kBcgnkkdK3buAzIGRkZHGO5p/yjK5ABPrSAFyX2lQy+mMU5kHzHJBOduTVvrYCFlB2qSoJI28+vSq7ZRhg4HcVKAixgDPTJ7U38Rx2xTUlsA70y3fqaiUspP17ihMCNmY8KuGz1JqPlmH8PHY/exRswLcOYtoBJJPOW5rooMJH8gOT1pu6A0Yxu5wQcjvU/wAg4Uljk4UHpSYDGTcoJyMGoNoHGDjGTS1sBDuxhSQVfgDuDQG2up3KpDfNkcYojHlAnTauWI6jjC9f880jbirbRj2pp3YFKZhjGxt27+71qn5ZLHj7rcihLUCB22qT0wegqvknnJ6nt27ULWICkYyT04B96erbSRnjoc9RWtOLUgJEO372c5/z/KtOEhWJyOcY5/SnL4gLcU+8FWzlT9BVkMoA3Dljzz2qZXYEEpcEOMbTw5A6j2qI4wwB+Y9OKI6qwFB8F2ADejZ/z7U1sLgsDzjqMVnbowGSybmUABSAOMdaEXO1sncTjgmh9gNGPIzgHKdtuT161oW8jRPvYDCgbmA4xTVlIUtEfdv7Mfi66W7j0951FuZEG1mAwuOgFffxZbhSsZP3RhsY4/zmv518V8JGjnEKiXxLU/obwyrSqZM49mU3izkgNkN/EaZkBs5GFPTHWvzWGzP0eS9817ZiuMlVzjORjFdFbOTtUrx2wO5qpN2IasaKnkgk5xwdvHFK+zgAY4/iPWnFWiDM+6UKhbJyMk4Hb2r5++MbqujzK5AR7ZiCR/n0qad1XT8yJx5kc/8AB0SSeFrVI1VIo2LS5HOc4wMfSvXYVZWVSRy5yVPP0reuuWYoXNiLcVC4IORx/KtS3BLZBPUd8jNZX92xrFXLksg2qVKnaf4h3qFhnBPrz2x9f1qZaaGyVgmbcVwrBccZ5z/nBqNR97aecdfWsZBaxOhDZ4xzjAPNKpwd2G2k9hzxUjWjJY2APycYPYdakLE5z0U8jNMGVpFIBZTkccemKyrg7lyTj5jjH6Uh7Iy2bdjnJUn5c0wspJB/ujtVwjcuLtHQI8tlCCCPbtVMxoHPJV8DAJODTqq8GkY1HeJ7p8E4w2v27oeXkUFQOa+8fEUTi13SuN7INkYGOPU/4V+8eHtNLJX8j9L8NlfHt/11PC9Xm3O/l/Me/PT/ADiuQkwyFlGSpO8buRivaxKtVsz9yim52Ke95JAip0wAQetakdnCsYaQk7FO4Bjn6fWvLqPsd+0ijdzIrBYgSqn04zWZInmZbOGyAOOc+tJqxva7sSDMeVAxuGCcZz3qVSBkB1BY4+cZrSkveNVCJ4D8U58pNHnIDEZzxkcV8naghUkEfvHY9Bj8K+hwi/dan5XxjK1c4i+Oc7l+7/s81yupM2Aig4yd3FdnK5Jn5NjHdDdF+HOqa5eWl4LYvAX3LJGTnI6cfjX254K0STQtHSzddjMo4xzx61+dcb4mMMJ7Jdz5yWkzqfukENyrZPGQKQL82QG+U5PPBr8QgnEotxkDnJHHHzdK2I41CAByDzziqEWlGwEKQXKjbgZJNRMAo+YNu3dAMZNJ3s7blWsrjR5YddxbcOducE1Bdti3mUjCNEw3Hp0rNr95r3LWqbPyL/anUnWwsisR57FOe5B5+nFfIMS7cqeh6cV/X3Bq5cio+iP5V49/5KOoT5zgKvbqD3qSPIBwxJJ6KvavqGrOx8YWow3O4MNx6k9P/r8U8Oy7xsJXjBxj8aWwELMXYYYg5456/SovmAZsNu9QOBjpQBDJIAPLIBb6Uxgw2/M3tgU7ARbsnAPOOfrVgDciqd6qBnr3P/6hV6N2AH+YqpBTDY6dPr+VK3y7XUHgjdkdKzkufbqAp+UtlW64ODgEdsVIA2Acbt2cr/Sq5XKyAd80gPPzLx8o6Y9aRfmZlznb1wM4p81rp+QDmjz8ysT8vOBTgCSckAlQANvp61G6Ajzg8E9Rkqvap4lzyx6tjpVx93UCQMdxwR1Hp71InVS33SfmBqbAXomDY+X5h3z2px2YZCGP+6f1FZuz+QzR0e9uNC1W01azEvmwON/lnkrxkdf8/qP2n/ZP+OOl6xplvpN3Iwu5yi+TK5D56D6f596+X4gw062EaifdcG4qFHMkpvT/AIB983MbXDGdI/LQRjcMZI6HJ/z+dZrwH5sH5e3PX/A9a/MoTc4n7DUTi7MptBkLkfN644FYLJ5c7Ky5TGXLLWsdFcjYr+Uh3MwG0/dKk9MdazZLYMSAMbWyTjqK0WhLimzOngXeMDdjPOTxTVtkcPvwXIG3j/PpW8djKUbaGTc2eeQg6ncvrUdvpqxziVAXcAden41qpcq12MnBG7HGS6I69cbWx6dqtrZeVNG+cAp83PNNz927Q/ZOx0tpYh4Qdx24JxirJt4XeNWQKiHHynv6muVSepNSlGPQz5tGE8ryBASB8uRwKy30PCBZEDSluXI6EVtTqKwlSi5bF6w02O3yjxqWA5OOuamg0q2BBaIEJ1yT09aFUs7EToxi7rqbNvY24dZETAzwvNdRa2ibkynAIxtHNYe0uEYuJuWKbS37spkjaWA5Pety0jETmRk3jP3O1EpXOiK6EV9A75dA0SsTwUB5rznxFpXmQNNtZNpP76M7lH/1v8anZl8ttDzTY1ncQqSFRz825c/N616r4cZJUjfBWTpScU4msrpWR6Cs06AO2UI4BIxu/GuA8TXNxdTujZZV6fWs3Jx0CLuR+GrSdpVVpOBjauPavbtKIijCtkqoy2DVxbS1G2jfivGjLc/Kx445+tTRXu1R5gyVY7CB29wa0jdAaazKQpySregxtqxAillOc9jkVsItJOUyFJwccmtCOUYAByFI3EU4gT8MQQRs4/E05XXAyR8jda1jaxE431Jlm6cgjPrxVqHO1ADnnI55ospRMiYs4XKDc2cjNXI2dgrF9u0dB3px5U2Beiweh/ADnFaEZOfQKc8jOarS2wmi5HuIJU5b+VadvI427lw/TgcU1GVn6GDXc1YpZGYIqjLMOc10lpt3fN1THNTyckTln7qOjtykXRgxJ79q3IplGEOckcGs5xsZG/C6SKF/uHhutbERSUABRtUdMd6zUbu5jU0ZqQjgKg3Ln1rYgUrtBbIXGeawd0nY55N31NRG2twDwAfr9a0Fy23IO7I7dKnmVyC4ZGyMLl8gYHAxQ5cAF0O5j2OeaSdxjOSjLt+bHGfWufubaBEaVFBmA4z2P/6u1TK7lYDjNUsQ+5jGJA5y3PIA+vv/ADridZ0ZZ7IpAD34A6k1m9dBbHh+s+GIQrRlWwjEMrLgA9cYrwXxV4TiiSeZ2W1RvlkBjPJxx/T/AOvWy2SOKS1PlXx5pmnwWN/Hbos2/hWaPbntX55+OLUXst2gstmwkIwXGMf/AKq9HDK9jOpF9T5o1nTTHkRxssqk7hnqc9P0/SvNb0tFK0TqTK3GM9K9Og7mbvsc7cm6heVolZ2RMtHjkj2/z2q1Y3d/EiSzwqlsxO9mbpxmt0luxxtLRI6yPUxO0EQClVP8K9D7/lVy61AyuqnIZMYYk5qbxjuRsc1q1xCu0vu3YPNee6uI5yDGFyOHZh/KulNRVzKceTVHCXheItkfuVIwcdD/AIcCs8Rk5upJFWQkZi7nH447Gt4O8bMzlF2EmlmZUCOPmJ4UYwBWrZ3ZRiGAcj+8O9KcnYzjFp2ZoAnn5ehz1HSlGcEggdfvCo531Ll8JYjG4LgHjncOauomMNjnd97H6Vje0rBZWR02mfMQjAL0IyK9g05mi8pVIC/T261x1dUb0zp477ykLB8DA3ZPTH/66ry3paNV4LMx5VQPf+tckoc0bnVCLUrGFc37qrZk4PGAPu1Ttr+SRwjcnP8Ad/SsZvkjY6dUdppspGB8wIIOSOn0rpLYq2SxbAPr0rimrHXS7lzZyQGC4ALDHUVVk2IpLYKZP/6v5V5la9j06NtmZ5twzElGUZ4yelTRwLGcgnseTwPzrnlzLY9aly2TaLsSMMgnjvgEfWtKIspQZXbxkgA4HrXHPszoWlicxmTcqluenPSqLK+05JDA8YGCK56lpaGqsQs/HQ7VOcAVDgHcMsO/NE6fLG9y4Kzsx7cZXdzwKdt+Q5IyvYioj73oavTQbGrAMWPy557YoLEq20HhOw5+tJbClJbIoPw5yThccY6VXbAZjlh64PatZvlTQiAOeBnvUbMxbbgBmPGfT3rKKanoMpa8xTTpFBw3G8dyOP8A69fE3xCw2rFUX12qOCeelfRZZdXsfMZ0rwVzzpMrlijJ8x4rp9LYFgWBfHI2jmvq0moHx2l7H0v4AhU2wBOQ+D1xXtWnu5ZAoJVMZJrwce2merhn0Oxthu2jGPnPU9a6uFdn3iMY9K8HaR6MfhLUec9CMEjB46VdRCpBwev3tv8AKk1ctajkOcjGeOgHIqYk4DAEEdOazcVEkX720ZP3uMH86lEhCKvAUMeenNZ2si4bkDKRkoSvzfMev4j0pEIcgAsckA8/5/yKLXVjZa6FuN9uQ+FOOCR/Kopm5PUgYK7h/nip5E2wdmV13FwMnGfvA1oKCcRoxDY64/CoUeVrQWwnypkkEJkkDHNV5PnZGGCoHOBU8rQ9Bg4HB+Xdg+3vUkSZ3E4JT8KGh7qxZEmAchsD2xk+lTIA2cAhc9O9RZblwutBG43AADKnkrShgh3AkkD8M0nEsVVYHkfM2Ovep/uglgTxg89BWbWg9yxCc5yGAzjp+lWFXcylT8wA4NRZGsW1oXo32qenC/eJ460BmVywXnA6mnuih8DdHYgbScfLwfWrKDagjLMz+YxDAdAe1ZySHp0JVVozySG7Z7e9I2DkFs8c4GKhCJ0ZFXIB3cDGeuP/ANdQlwSO4+go1sF7DJAc5UHA7AdOOtWkOMZI+6O1GwR1vctDadxycqOBn9ahbqeDx1OeOKlzfNYaSIicAD+I+naqLsFYkA8njNUVGNySMbWIYjHG3IqORUJK7hvU8AjhffFFrBLZHq4lBJZVOFJ4DEfT+VU5SxdizZLD0wPyrzqT5mauSsc5qMbc5YKhU8Dnn0FeZM0Zn2hSJVbuf8+9dOsSkjuNGdXRFcnAPJFdpAoj24OdxxxRbWwmaoIbahU7c/nVuOF5YycFlGcqev0/St1aKsKTON1zyo4ZI142HnLZrxrV7ry08tAp3SqCvpjvTtqmN+6dR4ViV7qL92X2kEtjpXu8DkQkqdmVO3cOgpEzXujoypKooLkf3fercM+1HTAdB7cUGVtDzbxKwaO4Jz97FeF6rGEDFCrkyc4x0BoUeZie1jBb5ZwzMyZIG4HPNdlpKO9xDtU49v4qGrBHd3Pb9NQxwK8anefvZPFdfZNFH5bMd5bjCjpitHG+xLsbyMoKqpwvBGR19auxKjEMwBdB/nFSrGb2LO7lsFvlHJ24oMnLHG5WPzFm70JX0JdjNuV3EFT8uewxiqDqSpXjqe3NHLcRV3PFGWlAOG+Ubckf5xWdOplWN1B2BvTp7kUloK9nYtWkRjw2fmDY24roreRON7HaORg96VRXVwlZIuwyxqzblDK3Q5xz61KkcYckh5JDj5hjv6msErsxLyxFozt+Zu2TUyq7rggqGzyB6Dr+lCe4iukcazDjDKe/etFmUkZB3N05osNOw5SgLqTubA/yagkaRAylshD92hK4ivGxk5PKq3HGcGgKEmWTcVwxzzxWbhaN0HKtzWRFKZK5Y4+b0ApwYj5PvAH17elZCV9URySYxDsIYHPUGrFsMsqqrfKwy2KHe2hSVxLqP5htkAYf3RipILgR4BRnYkDAOMGh6isarSFwGJ2EYyKoygFmYnjvz19R+lGt9QMS7IG4RKdvAFYbmNmCAjcn3iOMe3vTsrDjubtttk2gHoeSeTV2SQ4CM2YkPp+tZySSZrH4RrRscPEVdCOcjmoJIEXE2W3N156Y7VEV0LasyLJ2qifIO7EVDODL8z4T/aHGaJKwieyby8guMEn5G6mtZSsqhAu1gBt4waFpuBk3LNbuOB5jN/EKiQhSWPytuOO/WlHUV0WLZokZgrDBYALjp61rQqrAkDAyTyO9U1yoTtJeRYiYlkVSc9RxVxjkjzA24Hk1z1NGZbFa5jBcp16VYto0g5BHJ6GlLTQpxaRYaQ45454+WqCkuWG4qu70qbkE4xwqnC4GBTW3DDjO3JBCk0PQa0ZBJOhSTJK+WcYIxk1HAI/lZiTnPzMM5Nc9nHQHuaJXcq7Tv2n5sHFU5JhIqqASykhiRjpT0ne2wiu0SndHGByB25p0UoCqhJVl6H1+lK90BpxNHJGc7g2ONpP41lz7t4VAu1Tgkrmq1cUKdtTXsXIysahOjPkdOa11lCKMnPrxSZhsQfaMgiM8A4bjtVtR8h4bcf4v1raKurAZM8bLGY4mwzZ+b+tPhdoU2OM7k6gdaJ25So2vqfNH7RkiDw1dGQ5ligfAJ4wRwB+Vfz5/EmVH1682kLmQ454J/wAiv3jwri1l8n5nwXFz5asPQ83kR0UfMvKjJxzWTO5wUA+bPzFh2r9iWtr9T4We5lyuu1hnDFccr2rNn54xgjgZFEJX0IKkpyuPw61BgDOTwT6YquX30n/X/DARPFwepB4xnpVbaycDpuO7IzSle+oAYgynYOh9M1AyqeCHZuPun8MHiqlZq/kBFIQdu05Ckfw96Ty2Y/Ku0dOtZStvHsAqxEkjJDYHK+tMOQpGSBzn6ViwGdS4AHHb1qVV3hRkAAjJPf8AGlawDVUZYEcEnbg+/aneXsLFhx04HT60bAIIw27DdhjJ70H5cKF3Yz2zn2odwJ/lRUyf3g6ADqO1RbMAHJPHPPShr3gFQhQSwPXn5e1CIehxgYI3LTasBKd20DBJY+nSmiNiGXI579OaHowBY9oOSSP7xGRSpk5CqAccpjkildgSKrKrDIwTwFGOfrT4lUByCCRgHPr61V7poB3BBDEhs+nP4UwAjBCnOccDp71ID1XkFTjYex71IrBgT82BkEDj/PSpabYDsherALn+IUxl3MMn5AQcg9auySAlMY4OcBe230qZRn5SCeOwxUpWQBIOAAWX6HBpwXKlC2S+MnGARSknoAoRhkk8jpxTlVxjPzf7oxzRygSHopKn5T82R2pGxwcE8DIHFOcrRsAjN5eOSM45I4//AF1KWXggsPxpRdwHKpXIyG5z05zVkDDDJG0+2BnNRz2uwBU2sBgl9/r1peQ5+XDDH3jUtWVwJY42Z4TGvmS+aohQDq+eB+n+etf2ef8ABGj4BTfD74G+G21mBIdS8Q3E+ta6I1CszzmMjJPfZFsz2DVzVdvUD94rx1GBgBljVVwvVQOD+VU0dSepBB5XqcVxzS6GDd2W0b7oBbJYdqn3MN3U9AAB0I9qhhsecfF25T/hAtYgkkDMLSSZYUA+7GrFsk8Zx/KvzJ/Yguoz8bvHMEcRjYXMUCxOxZmuX8zzZD7AgqB2zRsCV5H7AbCiquAjLwzYzTMkE8nD44zRFaiHK7HIJ6nDfSpTxtGCOe/et76ANbAUgE42889f8ml8zBHAyDxgdTSQCoQhbAwxfHWpo0AYFsjaeQO1NgaUO1eMngc81rxgLtfOTnB44qo7gbtjsluI1P3N4D7TXxb+2HoPwq+Iuj6L8JviXZLrEXjTXU/su2inSJ7a4tY5G8/eVO0gOQAAWZm4x1KGfjf45/aFn/YZ8L33wl8cLqXif4Xme4PhOXQXtre31i3cYeC5V5YljmVSFcD5WHzLjcRXjHxv/bm+GXxE/Z9vfhdY+B/A3gzTNYAuLKwutWW48iUodj5kO5GU7f4SByM4JDbRWiaNOxsaJ+zZ+zN41/Z0t1sviqNE8R2WhQroeopIIYreWNdzRzW3mCJlY9kQFdw2t03fjz8Af2PLr4jfHDxnrml+X4n17wF4tFj4IW+glXT21SPD/bJHhVmkESmEqFBXecnKqoFxdjJWv6Hy5+1Z4K8feCPFlzpPjp7B9Vgv5FvLizV9rvuIywfkHcpH/wCvj49kkTlTwR0I611XZ0IYfMBXghSwzheRTZFynTLcj7vetOfoBnH5W6nbjlcdRUDMRkDjnrioVToAzJOQDtPTOabxgLnjPpVgO4GV53Z+WgjPU4wOCBUxk1O6AacAjAI54qQcZA6E4OVzTb5dQGDnnb/F6c1JGrBt207RwTjIFTHuBbh3lhgsFU5Bx3/yK3NH0x7+6MUKlj1YnnA/zmlJWA+lPCemxaZFHGiNksN2QM59P1r3rTYvKjQspVtmWAH9KnZ6gaU1w+1okPysM8L0z1zUaDYiBge/zYwKymtbAc3qMuxnjLAgElcj9K5LUJgirvGJc/Lxgfj+tZ2YHK3DruY+W6sRwM4HFVo4y2CSTydyKefw9+abVkBJI6InCnOf4e4FV1DyFNykBT0A9v8A61KzSAVgYskEZ2jI71A0JIDAEg5GCO9GwCRx78jd3PenNAFP3GyWxu3dKAK92cAjBKg9cd6wG3bgGIx2fHH0/SkAE5TKg5JA55AOeoFJGueoJIJ+baMCn0YDmBG7Gcdx0x/nFMUFRkgYXoFX9SaVwIFUOWUDbv7nt7/zqPy/MfCtwD94dvegC5EgHG3eI+S2enOOasRjDF1HDDHJoAUqS2VXZg+uRWpEqLGWJ3Ow+7iok9bAHllyAGHynPT9KqLhXwVxluealWArzfNIdx2jjBxj86i2jbsBKM3GcdvWlYBrK64XcS2f7vFRNEBlvm565PH4UarQACgBTk4ABP0qJmRQvy45+839aqOiAjG1iwB5JOPm4H1qOaJRsCsOcDLGtNL2AzXba75AH4VExTcAR34wcZ+lMBg7fNgfWnZ2ggkj8cHNC1AryNgtgnOM8jOPpQuApBbOfu8d/SkBOocsm05w3zgj2/8A1VtRIxVD8oGccn9KvlbVgN2PbsKsvOP4a1YIlaJs53EcMDwfpWVRbjW5TZdoYcHB6H/69N24AHBI7EVk9S46MsRxMseApcEn7vaoXYrgkFiWxjGBkdRSNNyjdt93c2G42j6VVCqrgbs7yCu0f596A2NG2UK4JYhQwPNaynzMFcnYfTtQGw1ptwMexg656ircR3AR8hR90gdaAPP/ABCpW7VCAg3Hc3qPwrhLlWErDa+3jp29a2puysZT3Kb5ZANxChzjJqtIWzkDaB7daqDuiBgJI3EMNo9PwqxGpIJB5AzllquoEgyuDgjn7x6YppG3Kgt15NaxSauBEDzjJOexHIp6ZbIw2duOBz+FPYCUELlmcbgo6g004OAWbax+6DzTAhlJALL0TGSCc/hVdmBJH4fjRsAz1OD16kU51woODnHSgBmeVORnjtxUDF+cE5zxhelADUYkdc9PmHPFRJnONwHJ+fHSjUDSgjHylWJ5HfPatqDC7QQSrAY9zTvYDS3cKeBz+Jp4wDkk8jjbSsAn3iwzxznjpTGDJgYYsSflA6UPQCNST5hxtY+p6Y703Z5e2RnGGPXHBpx1iBMDtPAz049Kcz4XeFIYZyCM/jSAqOyYAB+8eMHvWfJIdxGGBHZuKNgIX5PzDGD3/wA/SoM9ecYPccUJXdgDeS2M5543ClBwQSM45HHX2rqjorgTI4PJU5zg5HFWEJ+6wOCB35NRzAX41dCMkHIBUgVYBBzgfXI7UNXQCsqmNlK5YnGe1QPiPAzlTnG3rUR0ArTEcMF57n0qrKWfBIPynHoKTiucCIdSc8fWpI25DZ+6RxUtAaULIduWYbvbGB/jWjGu5QAp46+9Pd2Jn2PU/hfrj+HvE+nXKyFY3mVZNzHbtr9gNJnT7BZmNg++3SQsrZGGXIxX4n4s0pT9nJbJfqfuXhVXgqNSD7l2Xa2AzdV9evtVbIOMNgk4+Y1+J02uZo/X56L0Ni0VmYAN06nbxW/ahlf51Ixjaw/rW97IxNdcBeRhh6jr9KjJPVSd2cMcdKXQRQuScsC3AxgZ/r/npXz/APGaTGhTh0K7ImGSf4cVdJXqoUpcsGZvwfiI8JxgDL8MCoxkHkfkPzzXpSO5dguCw7k1pXcXIUOZKzNy1LjG5uR1OOTWzHIAxUHG4DODWGxtBCrwRgtgE8npQP4h1yeMnk0bs2WiDOMhScYwSo6U4rtyM9DwMd6wlHlYmICdwAHPcY5xUjOT0zwOQoxzUtaACSEFUAwSf4h3qwqnBJBHFMbtsV5cDI3HGKoXHOFxjJ2jeOM96LEu9rmUVYMwOFyPSqkobcvzAFcDpW8Y8u5cW2MEjCQqB8iqOcd/eoJZMOS6lxkAMvGMUVU1BpHPN2PoL4IsiaxA4QRhGT8cHj+VfcXiSTKDbJu823BxjoCP8/8A16/d/D3/AJEf9eZ+peG7tXbR4dqa+V0RvmJGc1zb2qmQ4JCrwQD37172Lhrc/bobpkqC3tkLEDGcA5xj61nS3fn5VAfkOAR0P4V40jvppSaKEUUjyEvjavYL0+tXFi2g/KxA9T1NTys646z0M6/uLWwKmeeKGPuZHGfwrmV8SaVKWEV5HIVY5WJ9354rqoQ5mjDG4unhIe+7HhPxEuHvmd9+5GbIXb/kd6+ddXjkiySrBf7x6V9NRo8kU2fh3FWd4WviXyu6+f8AkcTftsRmdig6Lu/z7fpXMyPHNIoyXG7DYGK2lTkkfm2Nx1DZH1b8MoYBolkECqyA7hnnqK9blIKkkgYAyfTpX4XxfWlLHSUmcS1Kyt6L/FjBHfvTm28EAr65avzxpKTsMnibABwSR+VacDBwqHhwf51Uo2QFr5lVjk/KP8/59qVnDLyTu45zxxUPQZSkXdjDHocccUThxbyYH/LMjp3qJ6TVzamrxZ+TH7U4Y6wWcfMk2DhK+OkXdyD8wPcde1f19wWubIaL/un8p8e6cS1ET7OmDnj5sDpTo4/nVjnAODX1FkfGFs7Tkgj5R+tR/wB5irc479qh6AMLKMDGMHgN1zVeQkEqvQEEsFyRmqUXt1AY6gJyMkAj5jzmoDzgEtkDkY7Ut0rALujKnAOcEbc9aki+6QrDdj+I9vanH4gH/ewpLED+FR1oxncxII6fKO9StQGk54DHap+bJz+NWIxn5cnjBBzTukBIoK4yQB1Bxj8aj3B3OAMoTzu6iptzASFgvK52j73PBqFnBxtJUD7z5zVbASr8m5iO43c9fpUxbzCI1BUjoVGKOgEqqM4YfNx8wHFSMVjQlcnnoex96QE0bZxgHj2qym0kfI2MfIcd6xslICYMO5Cc9Wr0r4X/ABLuvh94tttSedhbMUDENgLg9f8AP5+nHjKSq02l1PTy3EfVq8Zdmf0KfAP4taT8RvDdnm4H2yeADcSDuBGOvr/j+fqlzB9nd7eNQ4RjhlHBweDX5FjMG8Fi5R6H79gcUsZhI1O+pj3Ee37xGSTwo7+tYdxAcsxztx8xrGDsdFrIoSeWoGP4D6VUddwXAwSSD9K2W4LqUJVRMJt7enNQIo3FVJ+VsYx61rC/Ult20B4Muq4H59KekAViDn5ugx6UT02IjHuFqrrIyGMmNW+Rveuhhg3MW2ngDqKTkbRS2sbsT+XGsO32OB0FTsMYO3jtx09ay21HKndWGMqqM54/yM1VlUkELkMBnJHWo5rsj2TRnQK6B5JTkn7iY6H0q1CjrkuFEpUYG3rj1rTVilS925s2m/equqKFIJJHSuu0+FeSw+bjZlfenZ2MGk9DYhsZmwdh+Uru6eta0FthlGw5x0YZzS0SuaQjZmoNN89DlG2LnPOK47U9I+zJIUj/AHYzyT1H0pKXvabDWt0eKa9oxWRChChSDGccY9Mdq9L+F+hr4jUWMLpPexZDIsqqw54PP+c02kpGj7nofiP4e+PPDyLNcaZI+ks6lZ0AcAHHdScdP85rz+TTbm5eTzrd4QjffYYyKwnuHL1JdPQW86tHlPLcghh+FdrZ6nFuMRBwvXnuaV7oOWW5YN35p3Alf7oP8qdFNK+HJYbWGVxWkHcHo7HWW90zQAghVGARjH4mtWAyFBgjGOePX0roUtkIuLuDFGHzHg89PwqdH8s7cggDtWmgFlrpQhWI7t33sio4rqI7UG9t5+bt/npWkPMHqrFoXATAO5ULY6cn/OK0oHwFAbCg9SOtbP3UZSjY01YEAbtwz2GM1Ln5cKeegGKlakFyJmULuHGPmxV5JGfkHaowDn+dJeYpK6sascgVE2sNxJB461pI2QueCK0jFrU53sasMixANgnBA6dK3Ibh1yxKhCPvYqIODujmqM1YLtQUww3qc4x1FbVvcMTwQVxxxWUpKUjNJs6O0n2scnqO3QVtwyOqghssDy2e9Ry30OeXxHU22WjQiTdz87dOf8itK1WQ7kIJQHIOKzq07M55fEbsCBQCQOv51qRfeO7oR2FZe6iSywQYwPbg46UocSExAgnGevSm1YZDKAmQjc/xFT0/Osa5gEmARhPY9OfX+nvUTvawGJdQKEKbizuuQ2cDB9K5e8tEQIsJHQncaxaEczqsel2FrJe6jGjm3YliWxzjNfFHxc8Tpf7odMjSMO2GLPwAM4xW0ZO9jlnG58L+PpNTjuXXzIFhfJfB7j3NfNPiTRb/AFSYpa2pzLkHbFwDXZh373KyFF7M8h1n4S60SP3HyMSWfHSvLNX+GktsQ32YF9wAlcc8fSvQpVVztdDN0uXfocB/wgN615KPs+YXUAOpIPPHIr1PTPgwklhBH5c0spwcYPeup1bK5p7NKxqP+z/KIka3jMTsSf3Yyf8APFcfrPwm1ixjcMrechOxXTqKmNWMiJU29WeWax4G1ZYDvt2ypJL7TtH+eK8yvtB1J1K/ZmwpO3YnXFb39y6M5Q6HBalompWEQRrSRmlJBDRk1iDSblQrorYDYeJ4yePp+ArdM5d3YiuLMRhnlCllGCrKR+naqKmJXaOJWLgYzjp/nFEmrajhC/oaMchKAO43Dg56j6/lVmOXIYKTz0OP8+lNblclmXldtijIOXweK0LYbMmQsxxng4FY1YyclboZSUonT6XG0sqkApGF6sufyr2K3iBgWR/lA6cc9q5p3XqdNKNiWS7CRkiPcBxk9Pp/n1rmNQ1UQZ/gYDpjk/lXN+h0bHOtqUdx8+4Fz1ABHINXdPuyZBhjw1RWhoWql2elaJOku0ljuB4298f/AKq7u22oF3r977uGxn6fpXm19Ed9HU2DAwjV8bQMHf1H0rKmjVwUdH3YAGDivLqSTlb+uh6lJXZWXKkbVI2AdfapBH90jJHcLnJ/H8a5rpanp058yatoaSxDYfm59AtLCAD8xwFx94/59K5nHm13O2LaVupLLJjIAx8o+6Oaq/6rK4JB755rm5rS5WPexXYbmx0VTnCnmmBsYUAnHAOKtr3TSD0Hr8mSVbqN3zVK29nJ2uVBHyqvSsqloNLoaX1sNkVUJClucfeHB9qjlBT58hRgZ+XGahNa+Q7dSjIo3ZJxn3/z6VUPBIJyvqDzVW7Cd0RldmSoyO4qPI6le2ODVRV9UJuxmawWk0+SMDqpw34Gvhzx4xbVnXcpaMkZx1+lfQ5VFtHzeeO1Oxw0bhdokPzbz2/T612ejBMKADz/AJ/z9K+qtyw1Pj4K87H0j4NR1ig2AbMDfgdMivbNMjVTgkbflJ7fjXz+OT5rM9PDJo7aygQbXDZRzgEk10EClsqw/iAGT19q8OorTPRirIuxDbI3HOMMMcYqyhcqWAO3cecVGxVtB4TC8k7vZTk1JEpTORkbjxjBqZK6BDzyU+U9Tk56fWkZtpIJKqyjt0NZ+hpFaBuXnJb5j/CO3rUcUmGYFSDnuOuKmT6GhaCMVIYjDHtxke1QNl3HDAMMZzwaAtclhGzOCOAM8daey5BKghhk46f561bXvWD7I5cHC/OOOPrVfHDKCdozlh2rKSuhpNbEkf8AFzvI9B+lSqFJdcEbgAr54zUuHKrBy2Qjcgj5sJ15/Wp42ODgY5GDtqLWeppFWGeYQDx17N3qweIiVB3cBcDv70PQoWMKCQcHB9MEfT/PSnMwAJQkkdCO1RL3nYCRR8hZdxfJPXoB0xV6Bc9Sc5+6R1FZrSVhmoqkoQF3b8jaPSqrI5MnGBnqeMe9TrzG+hYC7FUqBjOOn86m3gEnoBjC571nNXlZBZrQkBLoQpO9c5yO3YUm9yoAAyDycYqHoPYdG2zmQfKPUdqiMmSeCAWADZ/lT20YEw+7yG6jqeDTo0KEDJPcYWktCV5FyMksxJwFUE+3v+tMkYBiBycjgDrWTs5/15DIJXjAG4tuQ8YPSqrYKvkkcDtWhpDsPXAUMSRkgDHPSoZ8MCMt1zlTjB9KpW6hM9XMeXLM4Uk4wx54PoKq3J2oxIO0Zx2xj/PSvOhzRaXmabHB61clMq7EAk7ADzXCK0a5wHVi5+cmuiLZeiZ3vh5ysI6ODwzY7129ttGCxJUnAwOhqlFXJk7Oxp8BlQn5VPzDPJFa0G9YpBExxgLtxyP8/wCc1siXL3rI818QTrHDcx53SLkvxkmvDNQm3zRxAAOz5zjpz0obS0NF7x6r4Q8yJUDKH3r1VcdPWvW4CUA3Ee1FnYzm1yjnMgmUpjJPOB2q2MqrYP71VG3I4z9KHtcyvpY8z8VXR2zk4w+du0cZFeKXG+N3ZiDv5CKPugd6mDuwdjHj2Suxlb7hHDDt6V6J4Xi82aLJKrjG5R/D7VfmF7ntlrCUCrGSUPA5z+dbcSFQvAyOhGcUpa69jCWkzdtULOA27r8rD1rSkYwqGYE7X+ZgP1quon2GSSlihUYGTyO9Sq6Y2CTLN1ANFrRJUbFUtwyqcucAZHrVPa427yFbPQDgUStYTskMfa2VXrn72KobWO6Mjd2yT1FKKuNJ8tmPtdoklQk+YuMOw7elaS4ZUyCGU5YClUdtCXsixG4bap+ZVb15q7HL5e3edrtyExmsXsZbGjDk8q+VUDd83NajsihlUsWA79qmO4jPYhXYkjbwA5FaSxlwrKSxB5JFF7ICORNszoMqp6HJ/OoJI/3e1Tk9Mk0fDJXAzYWdVYM3IcgZHp/+qr0TE5ZyD2XIpzS5dAL8XKjJJ54GetTxgndzsVR07isLWuK1mODCIDILMT97FSRnJO35QD2HQVKVyh8uyQoNy5QcPimIjockb2Y4ANC3EXxJtjJbJfae3Wqk0iqFIRn5yME0bAYFzOsZOS249Pl6VVjjhcM5xu56Hn/PFVKNg2Nq0h2xp8/yt1GelTzAjcEXjJwN3Wo5ebQadhkSbQgByzH5Ru6HvSyMh9zjjI55rC2hrfYbGqOpyCdmMcVn3POQSRsGc560IE0ypF5uRJtZ8epwT7111mwlhEm0LKo+6T+tVJWiK9jIvkSRhJKxUhu1VVUsWkVcrggBj+FSVpykkHzSq7hY8rx83U1vx/cBAPy/e4zihK71JdlGxMPmO/BBXqcCtCXb95R1AyPX3NYytcz2MhyykBsAlhzntVqKQ7vvB24wzDNTNK+g5SRO3735BnJxgCqm3y2dYxufjK5/xoeokruxKmWVHlBABIBU4/OpygAXcCd3Tt+FAilLGQskmMqh7L2/yKrRxLIVk3ELkZAHXHT6Vha82l3GbIhSNUJ6H72DxVJoHEj+WN2wjHH86UXaNhFdpHSXdt+6eFXrQoDuXbOE42+xpQ1TuBqqoC7s8NnkDpURVQHIG4r27U4xXMRysfaySb3RlOw9GzWmqkhuDn1zxR5GbVpWI0jxLwQgB69BV+TKruwcbewPFdELOIjGiWTzy/zBCTwwrWBhVC7D5kbL8cYx1qamisUo3Piz9qXXRD4b1C3t1UStuYMy/wB1Tn+dfgp4zie61Ga7uAMySnaFGAK/fPDCNspfm0fnvFzX1mHocE0mVYDK4bgsKypiFZhkAjB69v8AIr9bTaVz4qb1M2RSwBG8Hfz8vBqlPlicjcVboB0qiCm64BwDgZ4B61VOD35xxmqknuA1hhRxzk556VXaMcsSeg4z0/zis5S5mrACrs53Z3jHPtVRl3PtIb5eRg47VSa5NQJfL2oGBBzkZYdfpVYgKzfLtxx1rOK5UvLX8gHBw4AG4MDgYHX/ADikbgHcvUcZXGalxkl5AI0agBcnLHAOOtBjVeBuP+0DxzSAUNxtC/dPJzSSHk4IyQBjFJpoCZYyUzxuAz8oo27QSyEdxx+NDQDGAULkg4PCsefzpqHJLMzKMkj5OKe2gAyoBlXJ9TnOPzoJwQc5YZ4J6UdLAAbB3Z3IM9+vrS7Xbp2IK4P5Zos7XAUbydjj5P4sjGBSxtgqpwMNnP8Ah70tbgTfMCNq7l9cUrMQUAB+YjouKYDmXoQCGJHJH+fekY4OCDy2M9MUW1AQHaCCcjPGB3pSDGhJHYHJFF+gEka7uoyST0NKdpYrxx1Gen1o6AOQAE5br71N1yxPAOOB1qWgDaXBDHgE98U77j4zngcgYxVXuBL95TgHgetSIoIJZgMdgcZqWrAObYuWz2+XHWmhuvBx23D9KiUgGFhngYGTx60m3rknp0xS+yBLGSMbiCuRwalVgGUknbuPGaldQJyApGDuz1xUMr7sswPXA7VTYHrv7O/ga6+JPx7+HfguGNriHVNTQkKDsGwqz7h6YGPx6+n+hV+yd8P4fB3wysyYjbLFaW8UEsqffjVfmVePXn8RXHOV0kB9JvICVzvyG/DNOj5zgj/vmuSSV2c5Or7eucYyMdPxq5t/doxbK7ucHGKgDkPisq/8K71D/RFGQyySbNxZWVs7vbBx6AH61+Uf7G80dv8AtG+OopCzqmpxSodu3am0n8D3+uTQ+w46M/ZG4kMr4GQydwOD71XztywBzz+B+lEU2xEyrkht3JGAwHFPUMCeNxXofSt+gCbeg6sD3OKYqk7iRngD5aYDgA3Q7WVvmbninBmbeBnAHAx3pAattgLt3/N1bb6d614OxYsRgYycfhQgNzTZAtzGHX5d4yynp71+O3/BUvwz8UrvRtM+IHwjttZvPFPgG4uLw6Pouji+uNTgDRR/ZoIirAyE4bODhVbuAQDWjPzW+MPw58E/tafss/DHw98R/FMngj4uW2uW2pah4lvLdojoeqv8zrdRsPmVEfy5Ex99cnaVFfHH7Wv/AATZ8EeBvghY+MfBnxVs/Gvj/T7UrqkkOpxyfb3K5MibdoCqMtkBVAX+FsFt6crWFvI8r8T/ALNHx7/Z7/Z40Pxf4e8K+INU8GXGn2/neILnVXnlKsuY5li27PKk3tgoQqjaOFwT85fsr/tP/tc/Crxxruq6PounvoMVxJLLJr08kUiq25W8toyedpOPMUgZPB+6NIxbB2jP5Hnn7VXxO1D4q+LdS8VeMTp/9q6hDukhgAU7ySSzAKozknjHXnqTXwdNBGrlgQcPlXRq6EXF2dio6ooBDHKnPBIqo0gcMSx2gY5XkGloalRl656jpkdaYyLjOTu9uM0LQCIZbqDgnGDxSBevOOfXFO/QBDnomD/wH9aU+gB3YHUULR6gIDzg5Ax3pynGRgYz/d/z6VU5W0AQj5V+YNk9j0oDYYgkgg5XHFZoDa062NxIiKcl3wCeQMnrXqOg2sennYqgyv8A8tcYzz/9amtGB674XiuLrVbKJSfKSUM6Enkf5Hp/9b33AQBCcqB196WikBOIfnVmVlyADJk49ar3E6kLGCAEY7j25/8ArVlU+IDmrplkZkJHy5KnHWuSvI8uMn7zkHcM4HtUuwHLXDZPoQcDkcYqWKF+gwW6H5f4T04o3kBHIDkAnIyRwvSolV+Vxxk9un+eKkBRGkxKEhfQ560SKscYQPhiTgHnmmtGBCgOSyggd9w4z3/lUWWLB+TtOd3YEUgKN2w27PmDL975vyrFw5LDnkcjHv1HpQA5AjKzBSGjz8pbng1Lnjbj5gSenagCDB/eOytgr90j9P0pxxsIY7Vz0Y0bMCtLlQdwOxyBgDBpYogCCDgE8hqewFiNlViMAtgAj1/CripvBUHkHsP8+tZy1kBNGuGG4YUHkk1aVgu3arcMM81nbUZNOMREZ27j6c4/yKzyuM7lPqpzjmjqIrbflZeTuyDkZNNMe5cYIK+3NPUCnMrDYzEqofBJ4GKVpWGflAxwMjqfSlG8gKYXed4J+9yp/lTpCNrAMWC9m/l/n0qlewDAPkxg53fKfeqrseQzE5yAB2q1qBlSyEOecBSCeP5VEOBjcN27OMc//WqgJMkBM54bjj0pJGACqce5X1pdQEEZZSSQC33eOtSFCyhiwBH90Y5qgJbRDuAY53fd5rpLGMBzub5SQBuHFUnZDNyOHcpclfl7Ba2LVBhQWCc9WXjPpWU1oBnzwOWcuo2heqg1XOSoAX5Q2eOtZaNaG1NJIsW+4Jk8EsQMjqPb8qqXMiKXYD7o/iNIZQeRWU7+nO1sfpTF27gdroirnJGc0AWk/gZht59K2IRlW8tDgDnmgAlXOcj5uhwMGoopDESD8u8YXjv7fkaAOe1uOIozKnIb7xOea8snZw7KzsxBz8px3q4uysZ1FZlYsPmYkFuhVj/KqrH72Qcn26CtaeiMx45RQoznPJOTUhJLc5GB0J71UdGA4sWXOTxy209v84pGl7biMdP8/hWqAjx1DcBTzkVIiHBZQ21ec571V+gDwxw2T8i+n+P4Ubc7jlmy2FCqaQCyjaRnG4gZGMVQfnBGfxqrWQDRxgdz780Hk5PRT61IATtweeuQf8Kq7nbdgEHI+8KAI13L7N2Ge30oidTjBI/vDHWmtwL0DsdoHyhSeDW/AfmV8nttAPTFFtbAXkTr82VYccdKk55AByfbvVWVgDBGBjv6UH5uM4/HtU392wEIUhzsUkYAfgcUgjZMBs4z/wDr61EbpgOiLRnAJdSfToKkYjkcg/StHqgKrRFnO4E4IwFFUJONwA5HqOgo3ArZ2bsc/Nzk0xgecZAJ9KOwCYC4zzz0HBpCWzggAD7uR1rbW4E8e4bCCcBu4qwARnYeCc8dqEruwFlJNoCsSCO5FXI8MuQ3zD36UPQB7qhxkt8nPWoZT1xztxjA6VnLQCi33jx0frjj8aqyYLcjgdQGxzUPRgICCp6kdxilVWJZQrDac9KqWqAuRjCkhj8oy1bVtvbGQ3BHGKV7K/UGkzqdJlS2nikY/LuGCD09/wAq/Vv4LavPrfgjT555TKYQIgWHOwYwa/N/EihGWSupbZn6d4a15RzRwb0aPVix2srIQ38IxjP+cVCG80nGMg456elfzbSfvs/oCq2tDUtmKHAfYO+P5j8q6W0Z2ULIMDGDwK6rXMraGoxZdhB6e361WkbazZDK3G0k8UtiUr6EG7CsSrNkY69818//ABxdDoUw3YU2zbkJ5wD0ralZTS7E1PhZkfCWeQ+EraLZsMJAhJzuKEcZ/SvWoYtoRjxzxtOBU1EKndOzNSIfMQCckccZrYibCHcM9iCOo9qztY6aexL8gBycqvIGeT7A0xTyFxli3C45osWNMmGwCwOfT/PpSn5ctknnseBU1EwGrjr82N3zBqcuBgE4Gf0xWbV9BgfkcDO07sBm7e9Wv4TkYUAZOaqMbOwMglG1SwI24HU8VlS9GJJ4A6DqKOToO+jZlSS7nAjzuzzTcjf8+S/bA6D3rppw50kClytDYzHJ5i7fu8sc/wAqqvmVSuzC7gOBzx3pVo7vsYVVzWPf/gf8us2+QW/fKNmPQV9seIra5VEmkVkjMY2knsP/AK1fuXAC5cncfJfqfqXhzZTkzzHU4AQZQw2oCTXHXnGcj5dvygcfnX0VePNfuftkNkc1PcyDMSZ2qcnnOf8AOaSPComDsbPX2rypxtsdkNJalhZEG1Od2eqtSXd/9mt5HC7mRSQufSocb7bndGSc9D8uv2qPjR4zsdRfRdDuJNOWQNHHcB8sPU4xx+f4+lb9nPUvEl99nn1DV570SHE/mICGfPHQdv8AIFfQ5bQjyu6P5h8WOIsdTz+VJStGCstF/kfZ1xoC3WcFrgZ3SMD3P1964/Vvh/LeW5EKl1ByWZNvfoOPevbVNctj+ef7dxtWTjKWnov8jzzVfhYBHHJdREhWwEI5+teMeJvCy6ZcpJYpiMfw+hpuKTOmlmc3bX+vuPQfh1r0lpd2enuSiFTkH14r6U4MeMkseF4r8C49w7w+aPs9T7nJsV9Yoa7orspDfLglBluKarH7vv6d6/Ntj1y0rY4UgH1x3q/B8uSxYEHGWHHFaSloBohud2RhQNwA9qYwIJx13Zxt/WsxlMlS5ABLBh0bGDSXTMsLSbflQ9M9fasqnvTSNItn5O/tYRmLW3Vmy0k+eD0yM18cxgnJJO4HqR6V/X/BLvw5R/w/qfypx478S1fUn4RWXdyRkkdB7fXNSRncFAK8tjkH1r6mpG0rHxoyRVyF3NgnseKFk/hY5PZV4okvfsgIeS+5Q2QMHPSmbtmWBDfRcY571coxne/QCLex+UnJz8vHNIGIyqjnp92o5eUBVTONuHYDnmpCEI+YbvoMZ/zzWb0AmVdjAAjOBwRniogpLHA+7npxVuV2A7aTngZ7HHP0qdNpAAYYUg57fWhq2jAPlLZLfe/2uMVIiY6KBu9RUgR5XOz+IdQP/r09Vx8uBtPRe5ojpuAqLtXO4478dP8AOKYcp8/c+q9cUIB8e8HgspBHVeRUqN5rFWJAHBDDmhgWl+/gsRx/CKuR8E7ge2AD6VE4rcB+5C+CflJHzZ4zUjRxDLGNXb+AntWEldWNIS5T7B/Zr+MGueFNZtNOa78uwgC+UGYDGMDH5Y9O/wCH7s+FvE8HjrwzB4j0/wApzbwINRaKVTySQGIznrtB+oz1yfhOJsGoy9p5H6zwdmPNQUJPb+uxPPbSNgoC+3O47s/lWTPH3ycg9Nuc18hT0Z9/JWRmPAhUlQFVST93g1muZIsvgleP4e9a6sixAtu0xLuQJATtB/nS42uAmPQ/LzVxFYRwAckDH0qqsgMyFgdpx0PBPWo3bY0kkXYSN/A6HntW5AQcDnDdQG7UXsaQXU1Y4+CRznpjtVlsbQSRt6Yx0xSclE1SuVyrk/OcrkYGKzLybIMaq6Mr5znqK51dE3sypFh9ryNu2NwM4Le5rSit3W6EbOWUgEnuP/rVrF2XoKVO6ujp7C0EzFSAdrgggcNXb2Wn5ZEdWAYDaSv6VfMr+Rxxi9zs7bT1GBvUhOi7P5101rpEB27kG7IZWCdD6e4rOclJ6o1aaZqNpsUYPlxhQxGSEBGK57WtCWWNhB/AM8JwaIvldgtZ3Pn7xNpUsckzLGxIc53djXh0mo6/4N1sa5pLSJI8uMQseP8Aeyfbp/8ArGlmx3sfXvgH43eNdRtwtzbQ3IfC3FrMcxSoRgkcZUj9e/U11Or6lBqWJmtLe1uJI8zRxLhQ2T6VjJc2wKL0PO760jjkV1OCSfuis5/NRnZFbhhg7cKMVN7aG60di6k++WNy+393kRq2OT61uWrB8DzMjcOVPWtKasyZRvsb0SGTKoxwnAGK6u1JjVFJyx69jWsbpmbVkXgv8eD8w6kVWldFYYJyRjpW4krsbGXDtIOFVsmPHWr8GWwSArk5C4qmr7Baxd5+X5d3Pp1q2gwq5BVueK2fMkZyL8T7RkjOPy/GrgZRtYhtrHg5oVmZFmORgBhgVweAKmgaQFjnOD0os1sFrmtDLu4UbRxk4rZjxtBySV+6f8/WnNOcbLcwkjWgl4BdTnPrV4uVAwNyc8FqIJuRxzRZ0+VmZ2fcHP3dxrqbRyACTj0rnmk43RmjorSQ4IJ6DqBXS2e1Fw4by85Yr1zQ7WOdnX2cgVE5A457da248R4yxDE9zUSaTVznejNW2YtkKC5z2HH/AOutZGRW8sjax9fU1m1yuwiztJGCSSWO3jt6UkeIc5YckFsnrSumyvhKjMVnwMlHHfsad9nb59xJJPHyZrOVmyShfxIqKGTHJ5ZeMe9ec6zr1jZxzQptMgBwVxnjr/PrUNa3DY+cfFmp33iGK5ED3MdlEf3o2+WX9duR6cfj618y3154e8QSXOmeE9I13Wbixk26tqM1o8Fsk5I3RRlwC5TkE/d3cAnBqoL3G+xk9LI52D4JpqUjXeo28uLuXMkFwxO046ZP4fpWDqfwx8OaTJJC0PzeaTuVcgCrjOXPoVGPMzxvxz4d0tI5H0+DzPvLnGAvsPf/AD2r55vfBTXhZZYZV5/u8ZranVk7o0VPTYzz8NhB5csltu+YHb1zXpPh/TFtYyjWkcKsQFygJNbzxF/Ur2Nz2PSPD2nXtqto1numwdzg9cnnn8a5nxF8GINQ80xQnLplS6fN1rKOICNFNXPKb74AXlxAYxbyOm4jKpkcev5Vxkv7LV3dxzP/AGZImD/DGAqr/n1rrjiYpWE8MpvQzbz9k+KPYbmAyfLkxlM/0rz3UP2V4IZJpUskQY+XcmO3T68V0fWrRRl/Z+9v6/E8E8Zfs9PBHfeRYZyDiVU4/MdK+Z9Z+EeoaPayeTHI902cSyp1+v5CumNdOF2cNSj7F6nmlx4fvLVUFynlzrgHupx68VmS2/kEByXd/uhDg11xklAxejsPjyziPcy9lArqNPsZriVVIbaMZ+XP4UTIkrnp+k6fF5Q3LtA46HgV3EQzGqblxjB2jt6frXIleFjWCszLvGKhgVYAEYyOhrhNSZnLqw+YkYJPXH+TXJubLc55Fw3JKYPJz+lbun7lJ68kYaiTvC3Ud/eR6RoJYBVkJ3E4+UcgZr1y1URbfPIB3cZH8q8yu3e530bJm2uWQAAuHY4Kn27VnTRruLbX3Pxgnt/+qvJq7s9ejZMw5G2sQQQuepPWtKGJVKkAsWb+E1yTbd0tj0aLl3LSoSMkjjO4YwQKZ1YEKdinnjrxWFrX/rqdqnra24bVGSSec9M9KWJdrnJ49G5NctS90aNWK8iou7apByd2R0qr0xgnJPGKtP3fPQItRJl+ZDu3e3GPwqyieZhArjb/ALX6VEoNq72KveRE8TIPmYg7iRhaYV3IwJJUHqy9KNtUaFBxncrE/LzkCqbqcjgkBvSpdkxkJcAncNvPXNV5GbGAOM44HWt+Zcpzz0uYniKY21hMUGV8vnj2r4e8WM0+pTTEtnf/AAnofevoMp0aPnM3V6VjlcKrkksWXBPt/n+ldhoS7pIxtJzweea+oqK0Ls+Vp+7M+k/CDEW8RyNuQDx0Ne4aaqlEOd2FyOOv1/KvnsZpqexT2O1syCiFVbvhSa2kPTjoOw5rw58zkdUNYlyI7cEgfLjnFTRuzOPlKxg4zx1qCiYDkg5YbR0PNWF27jGTgN3I5/xobsio6CPhBgbjljzmqxykhZiSmB1rBlR00JJA0eDjg8EH0pVQOsbNktu4IOOOlFjQn3qwBbJzwR64pjMFAJJG3JH1/wAaV7DsSRyAkN8u7d/q9uPz/WpWJOQQFQ/xYx+GfyqnuPQUMGKpynygb2PP4VGihFA+98331PvS2CKtIlYKQpVWUg89j/nrTWUvwB93rk9qXU0l2E3IHAGfu9AKVcr1JZcenUVNRNIpaAxBwMOpyeWPBFTCNwAMnCgHIAFZ8vvJDJF42jceGO07epp0Z28kHgZzj9aylDW4NWJ1dV2lcl8nIUfzq8nzlHDgKv3lxWV7SuwW5qxyfIvADA8MOtQrkkkjoRt460WtJnQNywJG4Fs/LxU6qowSG6+uKyt74bMcWxuVcbj6moiwDcFvfis+Z3sLm6Ew+bAYHv0H9KMZI2gn15p7l9h6nAK4PJ4PrU6biQTkLtwML6U35CjZSLA42gBgfrjNQ5wD/vcbu1Y7k21IZARtJO7J9KrkgZwQSp6Bq22K+EU4UHBH4n1piypKWC52oc8dS3enG7vYbfMerM4bJYt5kZJIU43enH+elZ9yzODg/KAeCa4pRtNWNTidejLRk5XC4xx71w5Xc67Vyu7nBwPyq1aESrXsdtoe5WjjVsYznK8fSu/t3jVT8pbnuelOL94xqG4JIRCDkDA6YoilMu8qcKo54NaSbiQebeNceTKYVPmFcFk45PXNeBzQzm7ieYEBAfmPT2q1GNtTogtj3DwqgjiSQvnj7uMdq9Js3JQZBwrnqvTNCelzOZpNHJGFckHvyfao3nTBTO0k+vWsJO71IR5h4klyXBHykkEEda8kaE+YxBOCcFs/pVQbixbGUcLOY8Egkfn716P4aV0kDKp6AdOcVs2iYtbHttmrlEwuCRwO1bcKLJGoJJdWA4HA5pq9jOob0e1NnXfu4PQimyM0gKKxZg3zBsev+fypMhRshZNhCLFgt0btzTB8yhnXDDjr39ab0QxZN7sH27QV45xn/OKrtkEyuOM4AB6YqehN+5XfKElCOgz7VmXkh8tZUJDoTnH8qqOmppdN2JtNVgimSM7ycsD/AJ9q2h1HIOcdutE1chRdrdhFXEpV8Iox35Y+1aUUkeMcMVP3iuawkrSMXpoWI4ssSrbGJBYk9a2FVAoX3wWI61GxJUk2KTE5CDjdx1rYhCvhVbai46jtT0tZgMnyMAdeqk/hWI8RZ3Kuy8fOAeB9KlPWwCLGq58wHjqfT2pzIVUOCuwnuelU3cC9ZliFwd5JJ5HatneruyqBuZsso7+/6UWSQ3qRSlVwWcbXOPu8g0+2j37lXIyeuOKycbCHNC8e7gf72B/KmQSDLclueNw6/j2qY2AuMUjQjITrz1qlISQRjpg0fFsBg3EXmFsAFd3OTzVGR3VgYSPvEEYz+dOTuhm/pjA5jYEswOOeR3q95bI+zcCiE9D1qLCtYcYlwVClQ3qOPrWY8bq2SwZFHHFZSXKPS5FPMpi2RsR2PPT86qQb5W7EdGyO9Styo66FqeJk2q2cMclVH+fWtCxZRCAW+fPz7jzTtoyWNuIzJIHU7xHxjGRVaY5C+XhFjzkj1pWsbRWxFFmbacnAIyf64rdhYbAVPbnmi6ZlJX2LStnA5y3HAqyJcKwJ37gM8d6iSXLqCVylMpZCzDDd3zSKV2qqtiVAO3fNYtO9gtzbF3zGjWN8hsjsMHIrPZ4Zpi6uyvu7jriqtcS01NRFAQAgEZ49+KCCVIJ4LYHJokDIbhcKAoIZQd3PeqmnIVZ2mLLnO7cORzxWMtNQsaLyZBQvsXPcZqMHdld2DwqMq/Tn61notREXkOjAKCqsuTznmpQicFRksxD8dR2qrq1gsaWGSArGCxzyD/CPYVWkRADJzyOcdBipirNjJLY7m4X5VAPzCtBm2kAHcueW/wDrVTRnUVirK5YZyDg//Wqw7cKMnjHzY447fyq6crPyMtii0wEzKAcIASccDNLJOPKcj5uCenSio3a5UVzOx8GftTXSNpV6CgRfKcZb1PHP1r8QfFN011dzjhGjmYcDjHav6G8Mqdsl+4/O+LX/ALXH0OCmRQHDAsrDnBrMnVkB6ng9Rziv1VWR8ZU0kZ5cqD1yx4yfes58hi3zctjJ5oIIWbcMYGe3FVgylzsOdvXjNU3y2t/WgDW4BzkcetQ8jkcdOtJbgJtPP+z6CmNHgE7ctxjnHNKTtqAHcoOPvFe69Kg2orA/MW/z0rOSjHRf1sA4gAj5WBz3GPyqu4bJ2jJ7c/0/KqnGyQDh+9wjBAwHA6U5EYEI2HUMONvPWs5KzASSMrlgTyflAXr7e9J5eMMw3Kv91am19AHplcHOFyevNO2hcEkkZ5yf0q5JxswImcZKsBjIP3abnaQBk8+uKlgPUZXJxtB5Zv5e1MbY7/LnOMMFpMBXOxQoTpw24UGX5MgAMq9eKNtwDzQVBA54HzAZpmCd2WOSoIIGMUWadmBaBxtXBYk+vtS7lBIPQYByc4NADixyNozx0JIphX5gxwW3Y+Ydv8aAHO21VGxmYrwF65ppYt1HOBkY6/SgB670wwAOO2OtSYK4GCMt82eooAegGSRgCpRubPHQ+lAAOxIxg9cdKME9iPYmi7WwEkfyMSDxkZ561LjBzkdfSonJpAGV5HJz7e9SRjDHHYfxCoYEfXJUYA7YpDhhydp3E9aQEoPy4OAcY5FTKNxAyevHFDsBYRkTO4knkccZqhdyrAjy5JCLkjH+fSkwP1g/4I7/AAzXxb+0RqeuXKi5fw14UWa1RlB2y3Pmtge4WBf84Ff3ReBYl03wPounjCfZ8gxOmGGVUZA+qHn3riqSS/r0Bmpu3MVJLbT6VaRPRiDn8zXO7cxzk6bRkE9x7VLvcD5jiMcZHHep1TA5T4lNIvgfWrWMNKt7bss+3nau0/l1/wA81+VX7M260/aJ8aRRqFEttYs0qr0JVlz/AN9IR+Iojq0Ulax+xbFSpaMMi4ByzZyTTQCPlYngHtVQT5hNWEbgAZ477RU28jaCQvPfqa1ERFjtGV79zT93QgDOePQ017oClsHAB+b72KduJBJX0HXAp3tEdrl+1DByxfpjBC1vwYZeTns3GKkXU1bSNvMyA2eAFA/z6V+aX7c3xs0f4Ry6WuuOYLHUlmWXU3BjWGTcdoDk4BOODnOVPGAxoH3Pwi/ay8C/Hy58IeHfiZ8OfBVvpGi+NfE0c8tvPq8X259ODlmvrlCMRrIRHtG4uEbcQn3q+BPjL8RP2ovh7YaFp6+CdYWTXr5rfUIZNOmk05LDZ832iYOygS7lUKW+cFunUaxQ4xbR9B+J/wBv34hRfBZfh/8AFG78KeEYm8L2lqPBXh3T7i6v7yzjUpBBCs0rJGjgFWlKrlQQW+X5tX9kL9oD9mi7sryDx8NO0vxTLcFXstYvSyTKV/1QQYDkAuOMgjsMFTrG6YnZnwJ+254W+DN/8QLu/wDhSHsNGn+0zyKt2GiR3bcscRyTtAz3PGAOgJ/OK4Z4UbCH5GOf8efpXTvG6LiveMwP5rBiMrnB+XOD71VlK7CFO3gckdalGhCN3OfmAAwwHOKheTPAx0wBjGap2SAZGvJLjk5x2pXO7LMcBRg5HYVIDO/BJx1GKcr8nGeuBxSATg5JP456U75QOGyGHOKeoCfKOcN+f61bgjYuGC4OBwyA96QHYaNCkci5X58jGOO/Neq+GrJJ5d0ib2UEmm1YD3Lwfpc8d1d3vkkiKLJYJ0TgZ9uSK7yJjvYKGVcfN5gzkH0qJWW4GlIwijVGVmY5bO7sR0+tYF/KiqylsEgbTisrprQDmphu5ZzkZKlePwrn55QGwMv8w4o6gYzL5kjAqVHGeOfwx0NWERnACkB0boRknigDNkfLmPJDAetO8tVC4zvH9498d6EA2KNgWJA4GQwHeoJIy55J9sjNDAC2AAhwgPfv/nFMPIcLn5hg8YpAZM+2X92QevIB5H+cVTdUDMmcttHCnrQAmzCLtPzkgHg8VGoI6ENgnO0ZoAsIo2jJxzx8tVpFADDaTzUrcCpOdirgcbvTpTUkJAXGOeNw4NLm1YF6Lkrxz7deKvBQvz5G7ttPf8Kz6MB5Y/KQpzuG7A6CrG3AG0gnIHXHNIYNudMEbdnO4j9OKgkyzDqTkDbiqirsRUYMHKqp2gj7w6/jTX5BGTu3Y255pAQ4yDuz8pGRmqrS4YZUjnuKpaIBI/lbbjOcdqgYkSkFSqZHDDGf84oXYYpO0AFvusSm5up7is+Rt2G4Vc4AJ/SrghGTcLhmLMoG3r3xUELbW6EHOMk9qrZ2AlfcwbDEbWPQ08Lynfdjt2otqNEzgsCACG78UxQXypVuCfxFC1EXYY9oAyT6A9T9K6fTIgzKAxw3Q57+lPYDeiiKq5Lrt6Esela8EIfAb5BkDJ6Y9aykt0hj7m2CMEyMFRncOuaw5FUM6YwM44HvUWNlsSxJheGJ+bnI/lWReNkNuAZehAOM9sUhlBpMOoI2lWH8PNV2kJBU52huTu4I/wAigDRtir7Qc7enHWujtsRoQ3Yc89KAI5SgJKjcf4Rn2oijydzsD2OF6UAc/wCIo82hZSRtYhSp5PtXk9zGiBjyuWxgt0qopkTRQlbYAQpZkI7ZXGKpM3JLDHJ/h4GK2S5dDInUKqHg5BPINOV13AAZwP4j0rSOmqAYXZQBncF9B3pSd2cgYyPmzgVp1AfnbhsHI68U4v8AMCBhCcNxTAeuMEgn5WwuFzz/AJzTgoIfk/JzgjP+e9LZARyDlcqRgcjvVaQ5xjOOnSqtcBMAqxzzjg4qBlGVXcBxQ1YBu5W4A5wfajBUnnLdhikgKrSgkhSuSMHaM80whlIVTufHIZfyoW4F+AkBccnJ5Arfgc4VXHzZGOen1/KgDVRiAhB7+nWlJGRknnoQaSXMrgNzj5QDx3IpeuAB+mfzq4oCELIHIzycbPl6UHHQsM9NueTStqBKpyCSpXjHOP0/KpE/e5Uo2V744IpN2Ahl+Xjd053A1kSrhycngUK6YFaU5249Ki9R3A6jjmr2jqA7b8rYK9cdOc+lNbg84BBOOK0Af84GQTt44xViI/IMnBz0J6impcrAsRMhLHv9cA1diG1gW+6BnofzqZ3AmbkEg42+3WoJJCMDJznG0jk8dv0puPMrAV2BCcZfqRs7fWqZO7KjjscdfxrBqzAapz0JyO2KeDyq4GM4PNF9LAW4W+cLtB6A1q2z5cBMA5HPagDcgbbjcNyocnDYzn/9Qr7p/Zj8a3M6t4cknHkQ5wh9McEf5/wr5fi7BrGZLUjbpc+v4LxTw+dwt10PtPcmcq2dv3s0zkDcOOSSSOK/lClG0mj+n6l2X7Y/Mgwx5yAveumtEYFQT8qn06+1bX3sZKxsbtgBO7I6YPX6e9U3RnLnG48cY/Sqe+gtpEEmD2G0A9ulfPXxrZG0O5hVRueEgMevvWlL+IjOpsUvhRmbw7GcFBHGg+bocDHp7V7AuFVQe7dW7f55q6m1ioRvqaUPO35Wxjqo61qJyDycheMf1rCzubws9h7fMvIyAccDmkPRhuTpjnr+FJS0uXZ3FK4Gd23A/iWopSqKAckf73ShOzDYg3Ko3Z+bJ+90pwYjaQSQWPIXI+n1pau76ATo25SuCX5HAqcSl9y8he5Ax+v4U+V3sMGkCgkjrxyKybpuX4CkD7rCnZpCbsmZdwqDG7l15wvDH2+tV3bYpIADs3Ix0FdVOOpFSSehCp81WZzhgBwBjipWyq7QrDcRkjHAqasbbGcpaHufwTCQ65G7kgbxkk8CvtvxZr8VyYMhUtIo1VBu5KgfoevT9a/buBoNZTd+X6n6d4fVFCT06ni2s6wqzhAwCFfu55/GuQuNVUMe656sen+cV9FLW5+1Uat9EZJu9znAXr8529KkjuYY2BwD1JD9q4Jxd20dtKq1bQV5w2ccHOS+e3+f51ALnzGIyrKQQrY+X9KmNJpnZTqroj45+OH7Pf8AwsuZpLG+NncFiWuhH0/Uf0/Dg1L8NvhJ/wAK1s4LbzzO0MON7AZZu5P5/wCele9g/dSTP5h8WsnqVMTWxUd/68/0PdtKljXam/JJ5Gea7Hy/kWPPXAYba9xK111P5ZjVaMHULNJy8QRX4GcjgV8v/EnQYrZ3XcUk5xhOP0qbanXSrXZ49prvZXsNwrlZEfHHH4/pX1P4X1JNT06FpJVaXb8yr1r8t8Q8tjWw3teq/rufccNY399ydzosCMDaAzMep9Kry7VI2/ebHIHFfg0Xqz78njZfkUgnDctjgf4VfT5WCkHoDjHT/OKpgacZA24DcMdwI7f5zSALkHBOTyvcUapFPVFHCLI5IPPQg4/D60MnmoEJ2b22/XtXNU91lQXU/K/9q+3Y6lK3O9LkqRjnIPTP4V8UKjsSWO0KRztwAOlf1/wFd8N0X2SP5W48i1xHUv3JJE3RNklmAOMDtUfTaFOQOig4r7SOkm12PjBc4JVgT8p79eaYw3NkZ+YY+707VnKzAkLBSxON+BxjFUi+5uVbCN93OPrVW5nZgCgKVLPxknbjOeelK7A8BSu0nHPNUnu+gCrJtIVQGLNg8jpUw5Vd4Krnbkj/ADz/AIVjNWskA084XPOeuelIyqcAvggkqAacIpWbQEineflHIXuO9SOG+TAb06dv8itJxjKNwHvIqgJjsM8cn/PFPjUFd2Tzwcsa59EA04X7uOCTux/Omq2358HkfdBpx1aQCAq2SSd2f4ugHtT41cuS33Vx2/z6VKXQB4Yqd2wsT0IHGB7GpflXG3PXkAZoAsQMwJJIcZ4wvSru9Qcgd+5pSWgD0G4jOAuf61PIuxhuBGORmsRp2ZJaardaXd215bO0XlSgu27GAK/WL9kT4/6XBbHQdQeUy3G0SGWdlVeCMgA/7R/ED3FeXm+H9thWran0eQ4v6tild7n6wSW1lLpcd1a3KXS3UYaIRnkKenr/ADrjZLN1hLMCGYnbG33iB3Pp0r8racJOL7n7rCoqsU+5gzhuTv2bOQCe/vVNpIHYKzjj77Bv0pw96VgYOI1AKfc44xUMrxrt2YJPpVyjLoIqOHfgYIzxUckErPEsZwAfm5qLcr1B6FrynboFwr8ZHBrobaLbtyD19Kbi2bwWhpQw5LszMOcbSasqmAoIPuuaynYu1xsy5ALE7VI+6OlZFzFNHN5hTzIghJFZasrkuRNEpxJGrYz0I7+4rUtodk6SkMMLhef8+tGlzKVrHWaVFtlaVgvl7V59sfoa7+0QqgcZwf4mFBMY6f13Or0x9wIIG9G/hWuntX3ZjXKNnnih7XJ5ZI1QhC7N+RnDAGq0qp5ZABOQQcnH5VCnd2FKNjy/xTpMRVnB67iwz17814FregSP5kKxB1b+IrxWkJcorN6HW+CLa5sp0RAPKxgsV9PSvUVG5y7x727cUStfQEveMzUIFVC7kCTd82B0rH+YqI1AOW796LnQm0zGvJBFIImRgZExG4H8XpXT+H5DHEkM0fzZwJCoOOaqPu6jWiZ6BZbAu0J90/LxWxCq7SuTnOc1orbI53csrG1wuCxVUb5gO4/yKhm6AAfKrDdzWkJO2pJEpYMvA2k8VpxsDhGIyTxtXmt0VIsxM643Ebcj7wqdf3ZLlsr39RVc11YxmWI5QCCQTnH0FXA5kYDI49uOn/1qUXbQzLSjcisDhQTvKnrRufhYgQN33sdK15rSuBqwuyDBJ2jvW7aysMK+AoX5SB1qouxzm1FuyvPIwenatSH5mXccKD0IpQtHXocs9UasT52kRn72AMVswDIVQSArZJI5NZykoziuxkdNY7Y8EknJ5zXU2kgG0YPJ+VsdPrWBzao3bPCggMGyeOOn51twM+4eY/y5PJPNZ/FOxg9Dftf3aFgx+XvjBq75zuoCMFbIxxzxUiL/ADJ5ZAO5Dn5m71Md5xnG3oSw6VMvhFezsWIYhJ8rL9zuBT2EcCmV9wjHVi/f61g/jZStex454s8ZRLPNYWko3pIRu2g98f5//XXkF7IkE0k91OGluCQsIXJY+gx/ng1Tdwvyq5PpvhDxT4keOXV7z7Po6nda6TZ6eIQq9i5z8xx6+pPWunk+Hmj6bGsti6WsWAyiVjlj74H/AOr+d8zWhz30PM/Flxb6fC9kGE/mMf3mw4A9/wA6+c/EemT6jKxhREGTnIPAPpUXuvQ3oK2/U8y1PwhZIHkljEpVSSz5KhvUj868l17QLh2EgCRqhyIo4QMj04rNVbysdkKfLI4H+y8Tutw4DSj5cnoKfbW4gdlyvlQ/cZD1PvUyrOSOpQTPQ/C199nvVZj8rDldtfU/g620TUraI3iQ9Pm3r78fhUxqvr0H7LWx7HZeFPBTRostlGyu2A0A2k59DQPCvh62WVYbWOMMCDLMucL6A49ua6FX5bMSpq5wOveFNIuEka308BA23zAnHtgV5Zq/woN+d8dv+7deAqc/TpRUxPK1c1jSPP7z4IARyRPpzzGRgFjEDNnPsB714X40/ZVj1G1kun0uWzMqHZLJARtPoQcH0/SroYyVMmvgo1bxtqfnr8Uf2Wr2xuZDGkszx5bcICuP1r4/8Q/CDUdPEkjrIfKZtrMhAGOua+go4iMo3Z81Xwk6M2meep4YuFdnYDarYDlcY9811ml6OkbRoqs6gjc+cZ98101J6XRyxi0rnoGmWkZIQACOLnnt271cuGSFDzvIJ2bOCT6fzrDmktDan8LOavZdoO0kAnlTz/P3rir1vMJIOASPl7+4rJasLdjMiVHLBVOeeCMn/PWtqzX5wCflGM9gKVTmUdRxsekaHE6zKU7x8Z/rXrmmKkuwOpaNSep74715uIVjuptXOvtrQoAVChMjgrkn2yfwpJdN3Rt8mRnsfevMlaTZ7GH1iU5NM2IGeHpkj5Rx9aqNYrEvyqMOTnviuCpGTdkenSlcaUGF8vbvUkNxx+g9qBbMqsWxsIBGFx/ntXPq5NvY6eaz2HSWquqMgCYPzFxkDjjIFVHgkyFdl2gkhxHjP+cVy1XdWZpGVyjcKeoUgAY56HFVDypAGCPUd6mMpRWnZFNe6WbflwmBuUjGRzWqFHIwPlGeVp8sorUezKtx8+3jJBx8pquWXcMHO3ouevqP0/SkrvQ0TTRmSEDIz1B4Iqm2SpAGMn9abVkKcuhA0bYJIPGPvD9KryDaMk456bq0gtDOzRx3im6C6VcHHy4xwOa+K/FEgW+kZFPmTHJyOv0r6TJ/i8z53N/dhY5dY3ySBj2xkiu48MllmR2QMGYLyOlfU1dIHyNO7mfT/hqDyolIC7FwPu9K9m0jEgVgGwgAAFfOYw9mkdnbIMAYbGPXqfT9K1Y1B2rnABznvXhSurp7nZB6Ggi8bWI2n2qc8lQfvHoccYqC7aXFAPQ5x3wKmzjaFIY8ZUjpSlpBgRiYZbLY25yMY/L8jQyrLkg8g4AI4rnY7sVjvwH528krxThIoBO7O1fXpTcjZ2FlD7QFPOePeqzMx2q33ex7fWl1AsQYBC4J3cYrSA3IDgEDqPpTtZ3DlGOoUfKvfjmoQpX5sDhiMGmVa7Jd+clcYwBtxnmmIyqGYsGPb2o2HtIc204YHAOBgnOaFwXO7K7VBIx1oaujW90OCHIJUKG4+Zfap9sjZXBVcH5sVhJWYyIZVvLYkNuyPX2qQKF+8Q/HIXhutK9hEsAZGYMcBCD97H4Z9avQcuMbtueoPH5Vz9BpXN2EAK3HO3gD1qDPKnB+93NCRutQdFbLA/iT3oTIwGLY6Mc1lONgF3BjgEkrRkAjnAzjOKzWmgx+4KuAd2D8vt9acMnjOcelNroGzEYgZCA8jHH/ANerMQ8vCk7lIwAq9DQI0Ytu1lyCSDjIqtIpGAp+bGenB/CsLd90NPqV3LMpwGLAZxiqYcKCWGSuc8e/pW24r62Inkc9FIYOccdKii3zZRCq5JygXn/PFOndNoZ669ttcsWChcH7vPv/ADNUpB1TAz0OfSuWfwm5ympqrbthBwTkZzXEhWEgZVO1XOfaqvpYaOm0oiJ85Oxa7G2utrFM8tjqKG7GM9zaW5hCCPdkk/NgVOJfKUKo+V+hUYrVR5tQtZHHeIWMiu3lgqeG/CvIprbM5QjC7ztXHT8acloa7HpXhqNfKRRu2RDrjvXoVozSJ90AIMHA6gelZ66kVFY1pANobdu4+73FZl3tT533BccfKcVLRnqeT+IJfNkcMT6L6fh+VcPNkZYHcS3XHT8Kd9bgzI5ll2spTaepX71eo+FLX7rk7lJBxjtT0Yj2lWDqr7MBl5IPT3rStoDCRvO/c3YVqlZGUl7xqphlbgNkHAAqEMN20/LMuCpPQ/5FN9ySf7jAH5+SWG3B/CklO4sFbKHqM88f/qoYEQvInmjhJ2qq8Mx4J/xouCvzYJBVvm4xn3x+NIa2MyRlLhDkrnk0xgoHAzk8cfz/ACpi+FkEUrpdKUfcrds8VvR4ZiVPYbuO1O1wvyoe8TE7mHzA9x2qaL5dq4wS393k1lLX1Rzmsqjyx5atxy/zVfiLJGMnB7Z7VlLYWxVaJXcGRhtZs7sdfT+VbMShYjsGfl9etMDOuJigVASYzwTjp/n9KgKjbhScLznArGG4WsOCE+mzr0yPXio5VbYRnERIGV54HHWrkkFkOicq6BCSAQAFPUf5FdHDhlyR85IBwOn1pq0hleWNgmHYNg9+2amtGaQrbx+n3qiaEXbyModm4BQuGyP8+1UVVIwNp5jPOVqNATTJvMZkXgsM8MDgGqkrZR8Nllx/DjvQ9gMyaP7pwc7jxms/ySrLIpbLNghRx9TQBo28ixuu07sjLe1W2nZWActvJGCetNaMLF+3j81AFbIXPIP5nFULhVZ2UA7UPzYPXHpWUtGN7lFkDFwp+RRz7ipdMR5JSqIdqHH3epHes2riOjmt2ijkLKqOgAww9TxWRZxGDzDNIJt7E5Kc4p3QxkjOJFjA+V8/N6GqMqbdyqdzO4Kgf0o5RpuBbgXPKuSNo3JnmrUaujBIl5B+YEcYpWshbGxDGrOMk44Dds1OiqrzKwBR/wDVnPPHWolbcEU5Vj5UAhVPQCoVYBlZRsycA5+8PSst2Bak2SAKwLEZwc8Cq+N8hEyjCdG5/pTXaw2aAP3So3YPJz6U8R5DvyBnuMmp2EtyLyxvkTeH4GAvUfWqpSRWJx8mcM4IrOrdaINhVww8tyBnozd/pUkO5gysC+CBkdB71DfKhErbmAUSKBgfNSxOGnbO393jAHfinrHUd+Ut7y4KAYY9Qh7dv50nMeAQS2fSlZp2EJaOI3mVj93H3RWgrBkOCcv1HajQzqbledeQEUMN3J9cVNhWHlkcqRwRwDT0TM/IpttVy6g7MfxDkH6VI3ywjYP4s9OtFVONL5FRu3Y/Oz9ri7lhtb5U+WIq2Q5yAcf/AFj+dfiNqh3Xk7jIV5DnnpzX9I+GytkMWj864sv9bRzly29GwDuAIyB+tZ07/uxyNyclWHWv0yLvqfGz+IyZMMQHByMcZxVeWN0AJBIB5wtXJWIKLYP3Sc9CAKhVNh6HAPzbRRLl0AhkB5IOSCflz+lNB34JXYQ3y5/z70oq03cBjFgRjHoeMY96XcAACMhjkHPanJ3SVgIHZuFKuQchsHtSKo5G4fN055FY8qjO4DemdwOf4TnvUbIVGXHtnHT/ACK1kkwGqoDEt0I+UjjJqQKuQu5jxx83eokroBwXcMbmC88sc5oKFxhTwffjPtWD0Ak25wASpUjOP89aj2uqsMbtpP4U95MCtjIT5uVznnr9KeuSQSDxjPHWmA5WUgqd3U/J600BWJYn8jiiwC8uQVBC5Hb0pmAwdAGHrnk//rohGPN+YAyBQf8AZPTGT/nrUwOSVAIIUZO2nIB6hCwGCTkbj2+n86CAcgDaCeuP51IEkag53EZ4K5HajZgg5J2tngcU+tgG9yXBGTgbj2pvBwcjBGB2P1pATMzfKFJGMbiop4XgkEnk9qW4Cj5iePlU9QO/vSqfnII5GOM9aG7MCwMoM4+bqARTHOGHHyn8xxWcnrqA5WCsvIye+f8APpU6lj3CDPQ+mOtSnbQBQynauMYJ785pM46gMfY0gGgE5wDn0zT8jsCeeBj/AD6U2AcsQGOdp/hFTorEDrwP4T096QCg7sKAd3POelEixiHfKpaNfv8AOMjPvUy0iB/Vl/wRV/Z+Gl+GbLxwNJYav4qvVF1cyjDtCoxHGq+u0knP+yK/p1vbKC2d0hTYqEjP8JH+ea4Ku4pbGKi4IZeTwOv8qvIT8uRuOT8uevtWBixzAgNnPzAA5J6ZqTcfL2Mw645WnsIwvH0pj8E6lHGhJeEi4cAZC7TgDv68++O9fkz+z7vtv2n9VQOHtL22kjvbdySWMfMeCehBf9TQtyo7n7DWpkEcKlW3IFGMcg4/+vVojOcMNox82DVw3FYCoIHIxnqRnNO+9gZAHHX/AD7Vq1ZCEGAxHQ4H3mpMg4IPAPPFIaV2KoK5BDcHpjml3ZYKfl+YZGcf57UD8jTtWzjarcd92enetiP5cAkqSO470Ce5uWQYEFQH/wCA5r88P27fhL8PvjR4al8EePp/IW9vLb7Ei2p3NdbxLAowQ2N0cZPp8xyKBrqfir40/bx8O/Cr4h6H8Ibixt/EnjS31nUtI0211jSXktBa6Qkm6SQgiMRlbeQAqWYkHKj71eM/tC/tf/CT4/eKfALfEKy0fw7B4Q8mKz0fw0otLKfaxKjaWB+XfIQGBXkHB2lquKuCkk0jf/a4s/2NPGnwFl8ReHtTjv8AxPovha/k0HSNG0icyO4gZo4TcBSkbtIAPvkg/Nju3y3+zz+wHp3xT8E393oVnZWGo33hpbmz8RRTpI8N0AP3b4GcZznoRxtJ4B66euouX8D8uPjn8JviZ8J/GGo6J4tEs8drdyK04ZZASh25DL+B57MD7L84X0yS5TByOuBz17frWltNOprCL1Zz0+C42sOWHKjt/wDqqtKCAAASRnHFLcoZwMjb1XuagdFwpHUkgqfWnuAvlsqB+CMk9aYDjIyAxHcd6QCrhercjoM96Pugg4Oe9ACbVXGSc7qVVxgkkZPTPWhqwFlYNyctj044xV6GMx7QuWGcksO1AHZaNbzGRSkLtgqc4zivo3wjpf7iMyxLG0igsWX5gp9u386T0A9n0+0e0gKhSFON46cdq1I4wieZtGQxBwuMdqxuBVml3ZDHkDjC4FcrqEquzBXAyB1+vapAwbl/LjKgn7xBUHP+e1c9LIzMwI27cEHHWgCNdp+8h543AcU+SM21u0zI5ZjgHOO9AGaiMz+aFDDrx61IyY6nPPKtQAnByCp2qBn/AD/nrTZI8k7QQFPJY8/hRdAV5OMKVZvm6+n/ANeqchaBTyME8cUAUJnVgHTAPQ8elZ2zLhyPlAB3Y/lTaAjdGZiFb5MDPBq1sAKAnJ9xipk+VAOZQ2UJJ6bdvXNROPmCruK7/m2k8VlsBRuYxkYb5lPTPNMjBJOQAg4O7j8zSUWgLsOTgqP+A45FanlZVTg9TyRxTtYBu3IIGMY/iPWrUKrjvkHnLUgK8rK+QylUwBgH0qLHRMlW/h5oAic5KjH/ANf6VWJ2nIPzBs/MfWkAxhtywYDBHGcVTkyd3B5J6Dvmq6AIV2ocsPlGOvIqBcllDZIPXDdR/kUdRiyMI0GwgjuCc4FZkgZVHB+8TnHWtabSTvsIzZ3X5WJAUN3HX6frVYui7SA2M5b6e1VoBMrMAHK/IDk7V9qtx/OAxRl47jkVEn7yAsttbsA2ePmxmnmD7pKleeKUZXuBetoZGJyN+B0wOK7HToduSI+g5O3pRF+8M3fsexDvIAfGcDHFacUCbACCcD+HocVEmnJjsJcwlAFbOAowT71z80Ow7eQWJ5b9KkuGupU+6rsrr8vTJ6Vlz5wZCny5J5HXnt+tBZSkVF2swAYHoeuf8motvLkkcgAfJ19qBktmAr8k8jkHtXUWxDqQDv29TQDLjRZQ8Drjgf596YlsRuUHJ7L60BYytVgSS2dXHAGc47/SvF75TGxU4YN68/lVw3M6hk7sKwbKnjbz1qvwciQHk/w8cfT8q2MhGwrEKwIGOhqZTwSOo9q2irIBdwLEMD0x044pA27cQRnPAC4/rTAXnjdxzyMY6etOI4AzleO3INAArEDIG4A/gOlW4+NzEDB4HFOStqBFIOmT8w4PFU2C4Yj7xb+E8iiNluBF09femlevXgZHFDArs4GOMcgfNxmqzSMzFQOQO1PYBAo2/dyQcnC84oRgWAJB44LH+f5UtgNG22Nhfx5/nW1aDGADlS3r1NNxYGqknygYI5x92pjheo/TFFnygTeXuGc8579KjZdhJXtz0o6ACkgZZRt6k+3+cUxcAkgYG78KEkwE5wQR0Y8gcU4cKzBhtxjkdPeiStuBC5XAIAfJI4FZ0uOgU7t3PNK9wM4jazKwIUdDnq3cU0rnPJHPHH8qd9AHEDg/wHoc030HJA5xiqTtoBIjcH0+lP3dBkAkcYpxk76AW7cYBG1tz/3RzirqIQPmYk57Z4FXe+gEnO3a33QfxxUMi5AGCXzxheatqyYFR2dMHBAY4G7sRVRpCMnAzng7a5mBDuzkqeQeaeHyQBjIPTPNSgLcRwMns3UcYrYtZGYrgDoMYGKewGyhYqNw2gHj/Gvc/gprLaX4s04wjZ57hZc/xc152bLmy+p/hf5Hs5DU9nmtN+a/M/UlUKmMEFVOMlm5NPTJIUY9TxnrX8g1Kapza7M/rB1LxRfs+5YsOP8AOK6axZt21sk5wBt/z6UormJvrY1y3AUnI9hVWU8koSi9xnrTjpdBJ2RnzN9/k5CfLxxmvnf40vu0lVcgDnPGD161tRheqrGFWXKrk3wlLL4YQOgByuA3JPtXrEfJAJON3cVVRdjSnPSxqw4YYz7BQMVoRsACrEflisJWizppqxOR8owSBnpjr7VH5nICkN7kdKjYOZqRDch1AXcMNnIzg8f/AKhTmAjQpkNwM+o9ifwqoq5V9CuHO7YUbkcAjipjnkYA9gMZos0xRegqNtYA/wARAyP5/pU8S7mbluP19qc7p+RQ2T5yCgPyt/EarS8oxK8qOPfmmotyVyJOzMPC7iYzsJY9RmoZHJx8pMqdx298V1QXumRVlZlZVjU5YDdkcVOZgrqD94DOQtXKHQmXwnsXwmtdR1nX7Ox0olLh5l+ZTz7/ANa/Smf4DeJr7QYZFJnvGhBQCb7vbt/n9K/YeFPawyuCT0OzCcQyyS1nZ3/L5M+Z/Gfwg8baLLKTbl3gJz5R3Ae36V4frD61p+YJtOuZJ1fB2Qkfn/n/AOt9K5JLU+xwPiTLrt/X905ebXp7bAe0nSQg7kCEioJfF0KhA0zbiTlfLOR+FYwleVj6TDeJWFfxO3yf/wAiSWPi6CcSjfLsjkAzNCQPwrfj1/TpyscUxWVv9YpU4B+tbeyaZ6EPFHK6W8/wf/yBvR2v2iIyRkOozubyzj864/xCscUBVXXdnkqa9ehRcEmfkniF4gZdmFCVOh7zlvurffFHn9jctbzsu/5Oy9ea7q11ZmQAuCU6tn/PpXqJLY/m9txZaN3DKrgkFtvZv514/wCNtPS93u+HbJAIB5NDRtCdj581HSmt5XAQjaeTjtXTeFNVubCdIyzLHkZPoK+a4mwf1zK5xZ7uUYuWHxkZeZ79a3MFxCr/ADHIzgUknzKCBkjPQV/LtWi6NZp9D9hU1UimSwH5gDgBSDz6/wCcVpRsXY4HC4xzzmpjqbx+Et/dBQZLZ4WmAEbtwxz0A9KLtWNOjK8qhWw2Sp7dMUvz7hltyhgfu9P88Vzyg4tIqm0kfmF+1irrdXcgBBa5+TI/2ua+Fo8fKuevcmv658O5SXDNO/8AWh/LHiHpxFKxOpVmAOPlHDZ6fX9aicksCQfkPUGvtZU29D4kjRFMikPzxgA8UHhic9BwvuKGtbPcCNgW+YDC471EWH3cdT94ADn/ACKFGwCoNoZSWHQjntSFSNzbcgjHI6Vcd3p0AUfOMEA4+9tXHtU43BRuwwZuvp/nFNxaS7AJtU5UMEY87vTmpH+RQp698DpUXV7IB6MAFUBi/PCjJo+bG1QQwOcdxnvRyqTswBgG74K+/f0/Sk+cfKo7ANz/AJ5rBLcBQoba6nKgc4PWlADZyCAPWpUL/eBGzB22jGEP+c1IhBIAYqoHzAtz9auTuwHOhUD5uMelWNpWNdw5Q5BBxmpAlTthSpU9x1q2jIysoOfXHajcCdGWPC7uOg39z6fpT2l4+cZGeo4wKw0sBIj4zvQOhHGR6VPpXijWPCN8mq6Nc+S8Tg+U3fnt+X+e0yipxaOihUdJ8y6H7I/srftf6D4gstM8PeK9SitNQeNIj5xztOOuPTI9P6ivsbxV4ysoGa4sL2C6t3U4liYtx7kV+bZzl8qOKvHb+vM/a+HMwjisFG+6X9dDwu++KkEV1PEs0Rd8gkk4HqM5rb0XxdDqqMEd18vhzt79RivJjHlPoI1lJ6HY2OqyXKmMBo2DfKzHJI9cdulbEcjlG5IfJ5Y02kbE6yxhQWkCsuO3GanW4jQjc4AxwaznrErluTpNDNs2vv8AnHyiuot8gAZBHZcVG3qarU0FRm37eCV4yKuCAFEwG3D72aym76G0NSQRDaVzuwOw5/GoBbSOWIyUx04/Ws9i2raGebOaEOB/qg/3D/T0xVqGNyybn2FerZ/nSMJKzOos5FRFyQ+3Gzcveu80+VWjjXO4ntu64PT60pPWwnqdLbSIrBFRlOQcg8dORW0sjqBgctgelQ5NLUTLMF2r4yd3zcso61O88eSSpK9MA+lZ2a3IjGSeplXhjuoJNygcEKucke/6V5tq2nLhj5ZRnPOD2qlU00JloX9MsUhWNETgOSxxjtXRgRxDdEwfap3LjPNbyaWwQ0ZzeoD5GZgC2Dgda54/u/LOTkMCMN6iplLlV2amHO1w8zSFl2x48uMr3z1NaOn6hcR3SERlUiI3MzDDfhVx01Kbuj0LT9RSQKSQGIwVU12loVdeM44wTx+dEW1sc3Q0EiCFTtIGeeajmiRmynDZ6E+tbRd0BEtsqj+N2Y/KPTFSNF5ZBJ6YGSK3i+oEo34O7OMcEd6lXfjYSDzxmqSkYyJ4pGOOnJ+6V5zV2MlSTg/PxwPSmrIgtQSYLJ2JINWVb5wNuCvbP86tya26gbFsS+4kZVR93FaUbttUAjaTzx0pylZnPLQ2IpNqgBgFxx7D1q/bSkYRsYI60ublucstjcgVwo2nH1Fb1s+cZU5BHbHSsr3MHobtnKd4HGB+Rro7S5wwUjkc9M8VE9DF3Rv2kuwMMnls9ec1twTxhCWLBgONx46VnbQ59jYsZmfOXBViB9PrW7GwG0lSNnK7jQ00Jl1ZWAHB3ZAIwBWrEhkCkkDB6MfyrOT1sYyfMx95f2emRs9xOEkXLbc5wMd/0rxjXvF1xqcht7WYQ20blZdinGeeP/r896zatccXZ3OCs9Li1PULmCxjlvXjcfaZgDsV+p5PXGR07/SvcND+Hmi6fBaX13b3N5qjks5kcC3jJJ/hwSxC45yBk9CBRFoqo22kjYuIhZSSGNVOzcoUj14I4+teVeLbu6W0eG3i4LEK5Pfv/Ws5SaV2Zxsz5+1DT9RuJWEwLMn/ACzVMkD6n8KwZdDlTKNbMd4GSqZAHp04qZTfKddJI5zUfB8rbwtnKUQ5YbcivMtY+HGqTJd+RaSONp8qJQAfx/Kudy3Z3RXuniHiP4Q+M7m2b7Fbi2uQehAX5eQQD+A/+tXm3/Cr/iVp8wWS3tkgXrvBYtx3/KsZVYx9DtpK+h0NvonijSrdJL3SLgMnLvAm4YH9OlemaD4uayK+ZZ3UEUCgPNLCVT8v89aFUdmaSVp2PZvDHxG06eRYftCODg5BwFP+R+Yr2bStQTUElXKSIql0Z2GSPx/CkqqZcaUVqeh2Nj4WWzt3ub3zTKo823EeCp7jGP8AP89u8XwZYWsNvCzT3L/NnaFKp6Ec8/5+szq3VwS97TocpeX1rhWsbXY0G4DEYO9f8fbnrXj/AIskt4o5nvZra3jVcu15Oq7SecnPP6dxRGo1FNmkLKSPmfxBDofi43kOkRW2qiFGSSaKHcm/HPJHUEgZ9a+Lfid+z3rGtWN2bW3t41Lk+TbQhdoHbjHpXt5djOWSUjysww8amx8MeMPg1ceGVktDGzSpnzEkTH5V48umNZzm3e3aNo2UNg9h3r6NPnjzdD5+pTlD3XuXJGEaKioVAO3I6H/Oawp9QgYmPcoaMHGG6+v+fasE2tTGK6HK6tqsTbYYQCxPz8dP84rmmkcMHByM8gjvRHQohVkAdsYyo27eoOe9ben4Xacl8n061M7oLXPRNKl2Krgnn1b3r2vw7ErRhJAwDkYLHtj1rhxHwnXT0Z3UVuFUorlvmzhj8xx6VYaNCAoVgeAea8i3vHsUFdWG+RkbWT5Sc9c5FVpYEw6Yyp9TXFiJyVmelh04t3Mw6Zsdgc7s8MDimm2dcknaoAzu6Vxzdoetzs31KvlMxPz7FXPDD+QqNkU7iQWVF+bngYrColJWDbcxHi+c8kKSOcZ/z0rNkG3DOB9/GRwMUnDlaR0PSJPbLl1J4xjv1rWiz83AyeCOvH0p3jKGgS0ZE44OQBt7/wCNZ0qHkbWLbuoGAKS0Fsik0e9l+Y4Y4O0c9KrnD5Bb7in7p5wDil0Kd3qVwdhYAHH+0eKryLuDDptHRjgfWumKM5PlR5v4xLpZzgLnHO0DmvjfXnE97ICQWVsdORX0GVLll6Hy+cSvYy44mYjK8BiB7f54rrvD0Q+0xpkqobPXrz0r6ia/dnzVJe8z6m8MKr2qYJLEjII9q9d0iUqsathSvCnGB9a+bxctz16TO0gXOPmGAAcitOJgnJHy5GCa8abuzqinuiyq7sEnvgkr+lXI3XAyOOg5rPbU1Ur3H5A2j+LJx/8AXpANrE5zkDAAxilJJAHy78htwYjGR19qQ4BbAYrt6Zxz35rLcaHBgrLgFieg78fWnNEJOinPUHJ4qWrm0dhshwShYKNuBkGoGDc4ZTg45oiuw9ixDksigjhhuIHQVrqQIxwuW4HFGl1ce+hE4BI5AGemcVAzOCF2gEHO4njH+cU3ox/ZGu33cfe2/n9P1pHjdMB23F/u7B7U7pIUdyZZPUA5GOB79aWRVbYy7t4Y9On40jWHwkyKu0Ek7txxtPSpWLAleTwOO9ZTRQwAAjdnpTCM4yG47A4qNgJ4+XySQARkZ5PtV6JthwqvyRyKwkuVjNeJsp8pAdTycU1HTkEYJbnI5/D9aNkjaOwrcOUAVlLdMd/enk85CgLnqR6d6iSTGR8DBJO7+Lt9KVkJwA/ln++y8D0JrDWLDYjUsHCMV+TGWA61cXDKcnGc/dHNMNxnyp2Y84znvVpVyq8jO7+7RbQDSUBUGz5SBzxnNU3bZuIJ2nAPf8c1lq2PoV3cLlnDdxux6VUYMS21cErxgc5rTyXQQxuFBJOeAcjpTYlZSUQHk8fLk/rTiM9jnwF2pJuVskkA/wCeKxZZB88QyGB6+ufT8qzlGN2jfdHKankFsjC4AJzXNHAcnOB0AyeayS5R2LVvJtyu7nr161uWk2HwGDbgOnarUNzKa9427S4K7txPcqzCtRbkkFMblI445FaJe7YzTvIy75fPidDjHU8Y4FeSalgXLNESwj7Y64qefm0Z0nb6DIphhySueR9a7yznVcEZx/dx/jSS97UzkrrQ23usoiYxz6cf/rrldTvnWNjI3yqTt203FIz2PN9UkNyylvub6wLlgQ+3GFwCAOv0/SovqIz41JKbiNytkcda9U8JRJHDlWDsX/i7H+tC1ZR6zB8kRGCWVRu9Kv2p3Rgkn0Xnr/n+lb2OaRsjAQsF25HYdTSIFLsWH7zj6j3qZXjJDdorUV87iAuWwB061BMjYZYgMNgPx3/zirJKIVSCpHKnninN1KMRx6mptZ2Gld2IGBGcDPP3sVWkZGz1+U889aBSXQgtFdyHY/Kueveuiiby2A2blI+finLVWE07+hKxU5RiW+nelBw6AL0HTHasbO7MtkbFoyKwON20ZwT3pzSAbthzk+hA/KoFoxGLunyvtbP3gM5PcVsW7NHGnIGxOgGTn39qOgFa8DKxKgMCfXpVMlkzkcE9BU6ybfQSd7liOYSjblkGOFxyT/k9KcEV0GGbax+ZWWgGSxQhdzcAx4OMdRWyBhA+wgYppKw27kcsZkXJYbumzPSn25iVDs+ZicdOmKTV0J6D7lgsZDE5Yf3vwrOikzIokJO/1PFZAiWPawzkgDrg8imSxbkYthQT8uT2zTAryrhCy/MN3zMV71RlV0UEY744pLRpANifYg53c/MQOamUPJKr7iVKjPPamtGF+U6q3iLxDYBwPmAOKxrwsivtG7JwOKykvesNlGQbYoRggyEh3z/n3rZ00Ik6R25BlQD8azWgjd1eHzVCncYwo3kDqa5zPJCnk/dp2dtBlS7k+QjBXHQYrND/ADCWQsvqQKduXTqDbtoaNrGpJbBG84Vi2ef89q1Lb5txU/xEHnJIpSGaIfZGNiENnpn3/wAKc375CQpVgRkY/wA+lRKLSFsRyxeXKSSSCp4PY4qntlLhgFC5P3eePWst0rCJncDMgUHaCRjp0qjvMjI+QGXpHnqcdcfhQmuo2X7UypGQCXTefmI5B9/xFbTERoIywYsDtJ7Z7VD5XoIy5G+zugiP7xz85K5zUaOiq4ZwX5PLZwaUnaIEcZRnBzwx7HkGrKIFc7AQq5OepNZSbtdjJyhCkjO1AScd6jSNZiJA2wIMA5xTd0xFmN1U5CuZFJGQME/54qb/AFarIQXw2cg8H2/nUptjBkVWEwTy/UZ5NLHMo3Fi3zjjHGBRp0FKKYM+3EbAYzlWHWr0CAuXyR0DED0p2WzMLWKV3lGK/wAJ56d6jZXEB8pTkdNxrStdQsVTspq+x+ZH7XcoaDUcO5WN3yu49s1+NmpRgytIqtiSRiAe3Nf0n4bpQ4ehY/N+LX/woWMW4j2kKSvboMVjTKCABubPGMdDX6NGK6nx0ndmZOAWJGQVxUEnKkMpPphq0i05EkIiwPMGCR6iqsoyp5I9fWqaTsMiChSMHIbuq8Coiq9dvQ88VCENKZG7BX/ZxTCd2Mg5z128DFaP4Xb+tgG7TxkcbvSogjbz8p5xt5rKNr3AGKrjcOVPJxTNrruGAQcYYH/PtSa5ZWT6gTbUX5SGJ9zzUIUNIQTwMH5hinZvRAJjthhhjgmhmCqQgyd2Tx0/Cs5RUWBIuMru7kZ2rg8UhQITyfYHnNZx96NwKsilSCCNpbjjHPekxgEEYUvz8tJATBgFUFSTjn5ahaTdlCCMqctt4HvWj0VgHAGPqd2eMYIpCH2lwFUkdcVN7aAMjOCRnJPt/KplDHBOTtJzkcgUIBhO0tkbdwGAp+b61PHs53HORggcc5pJgNG47/ufKcZPrUwcqD8ueOhX0p3sAiskhJKjjHIOMf55pq9MhslO22k/hAASpJ4BxnnvViJsYO7I9hURYCnPLKRwflUmpdu3bkHJPNKWkgFYk9+B604MwyABx3IzU62sAgbnJwNp4+Xqadkk/KO1EQJflyOSPm7H1pGOF6HKtyKVtQF4O3GckgdadwDuAOQe46UMBG7nGR/sin75FYENwAM4X/PNLZgDMEKtuCjGeTiug8GaU/iLxd4a0eBPtY1HXLWOaBWyWi8xd2P0qam1mB/oY/sEfCiDwF8G/DrCCHT7q08OW4gtUjw43cn/AHSxP5KfUZ+z3n8wMrh/kwSM8+nNefPS6JkVQRknr82M5/pVpSFUD+7WRnLYcvzHg/L3zUyuisRgE8Z5HHrQKxzvjg7vCGqgBldkwXzkBcNj/PFfkr8IVltf2qb0w7o2so4ZEj2/M4dtvA99o/PnrRfUFpc/ZQKqBXAKpIQyrjlQeefzH6VIrZ4P3cjknt7/AKVUPiAAGBGQCpx2pDlScAnn5TjofQ1qGwbgQTkDHTj/AD6UbgGAB+bd6UBa2o4HOcEjkYLDIzSopbJzt2jkkfyoC1mXYGxhgQAGHI7gf5NbEXY7vl3cH/P4UAl0N6zl2Ha7EDGNzD7pr8zv+CiHgXxJ4mt/BWoeGJgV0P4gaVea3GS3z2UE5+0L0IO6OOVB7nqCAQDWjPx08R/AL4XfFr4p+FvGvjO50XwJpmn6nNFc+Kr67S1VYJPlmCylgfmC7TtznBBA618tftOfsYfs9ePv2rfDHh/4KeJ4NT+GEugb9a03wg7QrJqMZRY4oJF+VkkAO6QMX3s2C2FNa01769RJWjc8V/bc/Zy+Ofwjk/taxs/7F+Gj6bYQ6VpGiaYIrLTFxHDHEJdnIY8fO2S7cEgqRwnwM8VfH/4PfDjxL44k8WeJ9P0a1sjstbGWdIbaHB/eybSpAHHA+XGc4BwO1R0t/Vy7637nxV8S/jB4j+Imsancaxe3erO7ky39+2XkLZJbp659fr6fM+q2sVtcF0ZlEvByeOPalLY0Ssc5LkBgpIByRkdB6/XpUJTGSzZyOGUdaa3sBVY8HAH4mqyq+49du3jn3pNWYC9CAd2Ce1LgNgZ5HXigAWPsvRjxzTsdRjjHpSAEjZm2nCjtz1NOETAgNng8YGM1XQC9DGzbuHCn+LGa3dPs5biRVRWck4+6cZqQPbfDejCN7SIw+ZIpUncnAavpfT9LS2gtzLHH5wUFig+X8RWUmuYDooiTuZ1ZE4zjjP8AnrVaRt24B/lGeN+M88fjWU5LoBkSyLEVbLMPNOQW/SuWuX8yfdjjfjaDg96OYDIu2IcKjAqG5Uj1FZdwVmZyoG7HRRgA+tCd99gEjG4K6gMRx07io75+EQbiuQenSnL3WBXZDCi7fu5JZdtGxl+Y7i3rnvUSeuoDH2qCCTtIOcDmkYBV2kswcc8/jVRberAiMbEbgBtD56fhWRc4YvtPJXrngVVr6AZjAruO0nHNVZCV253ABhznFN6ARxyKshViRwAMnir/AKZBY/SspJtgP2BckHOAOcdKXbtcHB3f7K9D9KhX6AULr5XCE7toGMDue31qlnou4/QURs3ZAaFs+0jAOwd2PWtZZXYBSPl3YBwOv+cU2BJ5YZhGpJYMBlemaniXbId+MI/G0YpAUrn5ZRs5bIDBac8YWPK/eHO1hnIP/wCuhaAUZNy9ATtPy8VEy5DEkDpn5egoasBnybsnOWz0Gfypw/gXcyknBGBn3oAgnIJVcbmXHAH86VkBUthS+BjHGfpRr0AiZAqNvIyVHzAdqzJ5BhVAYFCTyf8APpVx91WAw5TufodqkcZoWPcRk7RjnA5P+cUX5ZXAucHbkjbuwQB6VeSMDACnGAR6VMr84FyGEyEq2OuAcd6s+W5AwmcHG7HpinytoDa0+1JRSA7cnLKvSuz0+zyyoVCrkbjj86Vmtx20OkjtQIyuQWzkZGe9SxIirMrYOxc4Xvzx2qQHXce6IDcN+cDK544rkblcuVKn73UAYH40GsY2RmzDy9wjBfdjlT2/zmsSZmwcLu5xgigooSK28Mcc8DjAHvTJMKFRd29+PvdKBoW3ZgxQNtY8fMucj/IrrrPYyrtGTt+fBNAbHRJHGdihdzZwxJ6f5/rSGIqUKLhUY/w5NA1sYWrRrbwvI4O1/UcD6/rXiWpkSSzsoQRcbSU681cFqRON43Ocl7kbsAfKw6Zqkr5ZgxAVemBjHvWxgSnA27SDj1HWnR5D8ZOeMZ4xWkNEBKwCt1Y4I6n2pueSMHg8jOK0asA4D0ycn8qU8EBgduB1HJoAeiE54baBnrUypvAGCuOeR68f402uXXsBWJdd3zFlweAKicDnnjHQ/wCfrSe4ES44JPHOaMjBwBkHkd6dwICUUc8nPy5H8qg2sASFUf3R3H1oatICvuD4GCCTjr8tNjZkYr2Hr1+lSBq2zArkAg5wwXHFa8B2qDt3FCfu8VaWlgNRfmGVP3TnGBx+NW1XcNoGC3Qf40ugE4GwKT830FICQckHOeOOtSA12XbjPJz2/wA+lVt3BG0g5OC3r/hTAfuXgZG4noT+tIV2AfeP4dPr+VICNvliYhWLAnsOee1ZcrFioAOeecfp+lMCiQN5+vOR3ppXcMEgYPDCgAyTuwSuDjn19qccjaR1+lFgFVckLg5PoKcoGQQCce/WmosC5G3QAHcP09KsRyEghjhudhZeM1uBZxgc4PpgVDIpOw7sYJ6Ck7qIFabc3HIA6cVT2lsBgRhienWsfiYEJ46Dt6Zoj2kk4G5ff0pMC7HIAq/KSo9T6/8A6q0baQHA568DPehAb0TeYUTcmRjH/wBeu98F3/8AZ2u6bd7gvkzg4zj8a5cXR+sUJQ7pr7zswNd4fExn2af4n60+Cr9/Euh2F0oaeWUBCyDJJwPTqa3BshmaN2G5B8/P1/w/Sv5Vz7B/UcxnTt1P6nyzE/W8DGa6pGla/vM+WSV3c56H/JretdxwDyw67Vxj0/GvG5Y2PRi3DRmmHKqynPHHI/z6VXLcnAJ/DvVKMdiGrMzpn2nLnk9OetfOnxkJkszG5JbcDtU4IUV0YaK59DOr7sbM0/hiskWhIjghQ2UXbjAr1iFSwLZPbgdfrVVVfUKDs7F6HqccnpgdvrWrHxGSQMqeNoxXLKEuY6uaKRJt8zYVb5lbselIqhc4yeOCTxn3pqm0rkOdnoD/ACqFwPvccc/WqzgKp5OSO4oUWtilO2hHg7Qfm2g88UcAKXZzjpg4q5RaKjomPTgBs4+o4q3CvzEFTt4zz0ppXQ4ySFlP8KFdw6qfWqE7FQwY7TtAxnGP/r0uW24tGYkpwSec55IWo5Bu2svytnlT3xXXCC2AiYMEDHCnd/EOv+c1XWPBBLbscls9q1jHmmS2foX+xh8OTqGqpr8sRlR3XG9fuqeBj8K/X14Y7PbBbsQuzEYRjx6j9TX6/kUFTwcV0Pjc5qc1RI5vUPD9rqe77baRTB/veYnOR715D4j+BfhzVmuZobaNJnydphyD+PrXsuNjxoy5WeI3f7N2mRmRjbDGT85B4rzjWP2XLC5kkeKyikHqsI5P+cVdK17m0qrR5Fr/AOzRqNnvkitdqr91VXHFeI+I/hrqGi3igwygRn5vkKnPrnvXpUknqeVip3TRs6avlWjwyK25FPmDPI/+vXnviKdm3iENtHI3etepGMeXU8GdRxbPPJ5RvLAHzMgAZ7jtWtpt5uyHf9MZrY5JVeZ3Rpte7cnzPu+g6fWsK5b7QSDlkzxgZwKpDU9LvY8/1zSkdpGA347r/KuENg1rLuyQ24ck8d65sTBVabVjsoV+SaZ6F4a1vyttpK5OOOew9vxFegxyh1LKQMLnr1r+aeMMt+pZo0lo/wCu5+x5Bi1icCvLQsqhGME5JBXnpWrbxBERskFj618pY+hg1sT7DyQD+dP3lgF545yR1pO7Ld07FXyy5ILY59f5fpT8eVETywx2WpqX5lYqMlc/Nn9rUo8gIAVvOyR14zXwAymOUpxkkYbbiv6u8OItcNwR/MHiKn/rA2PAbaflA2g/wj/P51UbhmJYYzxxX6DOKVmfCjsA4Pp1wKY7Zzkg4HQDGaxi273AibYzDaWYcbvb8aXaxBZSeB6cVQDIyrZ3hhg8etKoBYDdwfQ/pSVwFGMngKcDaSetTjPAJ25+6c8Vb5VZMBRkYGcN5h25Tr7ihkck5G78OOOKiC9133QE0bbcK7DcAMcYIpQmAzZL554JH4ZolaLTAVlDKWyMg9VNMUhPlb7pzhu5rBbgE3yqSqkr04PNNLDaOobIyuOn/wBenJu1uv8AX6ARc/dx/FgYGM/5xVmKPaArDc2DuBHX2qVsA9W2kR5+bPX+VODFcIxHJGOP8+lHUCyuFxnOAfXvUkcboQVwFI5DDmiWgE3BAAznPrVhQeQTkD2xWCQD3Y7QAp45GKgIACbwrjPTFKTujWFlEvaLfjQNVj1mwHl3qYEWxtpzx6fh+Q9K+yPA/wC0JrstiLLV5Fl3IFyZyXHvyc142Pwirxu+h9PkePlhpcvRlrxN43ura7sbqx866S75XyQW5B6H34r6r+Enj8XVpEL6yMchIVpGTByPb/P86+SxmB9jG62P0XL8fGrNXPpm11bTpMNCUVnPzhlxtPrVq9v/ACoTN5qqCSAS2BXkOJ9IpWOZvvFMVlaTATMfLGdynHPpXksvxcuklmiTzztYqq+YTj9OKrlZEq6WnU9T8BePE1CNZ7qXO/I+aTI3Z7V9F2csk3ktt+QjOa45LlOmlNSWh0kUedhYjI4wB1rWhjC4zgDPpWFmtDsj0LSwRg/MvysQMBBmntAi8oeD1+XGDQ4sq9xn2dAASVZjyfl4xVQxJJt2RgZbnK9PzpNWM52NW3gaOQBwfLUjB24FdVbYjI2jjr0rnk7tGex0FrdxkDcPn/hZmrWSXdlSSc8DIoatYNi1GdqCMnp3xioGn8oOc7ynZR1p6JiZRlvC65UFCxPB7VnyKkzqSCuG7rU9LCkrkMbNBKykj3wO1RvOA2EfY2Tlifaq02FFWMq6O7JB3Lz1brWLcy7WyxJbPAx0NElZ2KOSurwI5RztG4ZJ+tPXUo0UruDsg4+bHFVG1ikmzTsdc8uRS77YweCp969U0bXkl4LfIp4Jbg8VqYS3Owj1NbgpGpXgfeB7YrWVCwVu2QCcf59quP4C6kXzRjY4YZ/iPB571C7FyA5OEBOfWtk7EvQWJmdwduVyPbNXYmU7wQSqn7xOK2TujDZWJQ6qQMZGfTqKljLHIJ2jtuNEd7iJVfbuBbdt4PPNaEM/fJ4HAzyKewm7F+2lZ34BRQcHdWxAzseQaNjnqNKNjVimChQpO7ONrDNadqUfYSGQhu/b2pSV4nNNe6dHBK/3dpxnggcfjW3D8m3n5ieeOntQmcszWtposAs5xkhgBzxW1bPK5EkKttT8+KxlvYwm+ht2tyXGcncOgP8An/OK3LUGRVVxuD/p9aVrGTOn01YIy0YGFB6556//AFq34pPMcAfcRRjcM1g3zGcvet5GjFJ0yOB0LCob/XINJjaWeRQ7g+WpYAk0m0QeH6rr154iuZypm8pJcbnJyB3/AJf57beh6Nd6rKsMNrItuoCyzSrhSPY9+3+c1LdroEe3aF4ZstIheJUC4+Z1SPG5vX371v7o1RQzZVchEVcBff3qbtRt1KirvQ4XV5WSKXypvMkydpzz+NecSaVd3ciuWkfexJiA6/T8BWbtsXBWS1NaHwZLLsc221WI+dF6fWtRvhsjYf7GXG0EAR5H+PpWFnI6opR0LS/DW2lSMvbEoz42rHhyfSpW+FWnROVNs210GSyc+tYzvujSLWyID8JtLljaNbJJWTO1jCOT6HisvUvgnokkCRvbhJHXLbYRgexOPes7NHZT54nHzfA7RNrKLf7QfVlxjP4VgXf7PHh6VTEiwhsZ8kxEDHsTxRGX7tpnR8TueZa5+ztp8KXIjsjJFnCraph1OeoYDIx7GvKfEvgPxZ4f0yKPwy129zZuNkF4MBlJyVDf4+uOOo55StfudVJpHnEGm/GGacS3dyujIQpWKB/NIb3GDn/P4dFaaH8TGuo/M8U3CtIP3tyLFSPoB/8AXqI8669TaPIep6X8DfFni6KK5u/GuuvKhK7rO+aCNfpGOOp/Ous0f9l/w0v2i38Q32oeJLlMNNNrt88wK+g5Axz+tVeUNSZygndI7ef4aeE/D+mxw6fpOnwQ28Jjt7SG1VUjx6KOB/nNeNeKPA2lPayMLaNA4O8ou0j8B7VqqvLHQVOCe58AfHT4WaW9tcXNr5czryz+XyM56jtivzH8YeCXtJXdbYlkY+a6rxX1WV4v2lLkZ42b4WMIcyPANciezBt4oJDtzyx5/wA9a8mv5J7WQlxlHc84HFenZu1j523u6mBdum9QzbS+CDuNUPNKsSz/ACk8Ami1r6kyeg6HMu4ZA9OP1rYtm8oqWZiqAcY4rOS7FR1kkei6RcxOqEsGH9zHP1/SvdtAnUwjaPl9j0I7VxYm7gdsNEd9p4STgsz/ADfwt0Pv/nrV07NhIGGwc5HTFeVUjZ3PSoaNFZml3lUV9q4OWOeT1A96oru3uMqXRsng9K4qyvF22R6sXze6xJPMbaQpfk544I+lXo7dnBAzyOdy8KPxrieqa7G9O60K82jzb18sluAdwHANVZdNmjUyNHyGIwOBweuKiok7Fmbd6aJEVtrBgBjaNuDXPPZu0hjZQNvfb0FY35V8zaPvRsCWvlk7mx07Yx9KuRxDoCwLdDjp/nmqkvcfQpsbNEzZLNhV6cdfpVSaMbCScbjjr06VK8wi+ZFB42XcyqHYJ8qY6ms5uW9D9aE7yAptnLYJyh7HrUMhEny5OcfezxXSuZXsZSu2ee+LiBp9x8hY7SK+L9YTF67EFm3nOO31/OvpcrV0fNZu7LQz42UE7W+Y8DnvXa+GpFluU8zblCo4Xmvfk7QSPnadnI+p/CkflwRvL9843helepWf8BPGOOK+YxfxHrU4qx2NpuZUBJC7sYxzWjH2yH9yD6V5krc50v0LkYdcHcMA8AjpVuNC3OGGDzg1KXRjjdE4+8DkgKR70qsGY7Qu3aOKmxoNB25CnPtj3qRV4DMcEZ69+OKx2Y9iDcAHG4Z+uDmn5ck8jp6dKfQ1irIY/ODhsbumarx52ng5/vbeMZpRTLtctx5UkbS2VGcDHFWC7BQDu356Z7UrahbQnDfIPlbco+6Rk1G6ggPglcdM80AQMfnjXbhN4AbHfHepGbcOjEKT90cGq0Yhw+Qg4PC8h/6VKG3bQw5J65wCBS6GkFykiAiTgHaAMjPU1ZGdrLks27PTtWMtzQYDjlhhenQU1kw2SSp4GGP+fepDZ2HLJszgAEnqTmrMRIDbWHszHp71lJe8NaF/c6jhvQ/KP0x+FSxtuwQrc8b8cUmmi4ytoXlO3GMtg/LxnH51GhwzFiM8AIwqDQexaQFinUnHYcfSokbGQ5YdQOMZP+RWbp6X8xaIVQjOVXcWOOC3OKsAAgBcj6npWcbrcYD1yQcYywzV6NSFDLkEDBwOatbATr90DbyM8bupqm/EmWUgbupNZxjytgMlYcJgE9eeKryMAvLY/DitLWixlVsHB3NtDfhUjKV2bWwe+ehGPSiC5p2YHr10flOXRsbvmwdpx2/T9K59nViSAdxUZb3FQ4NlrRnLarMGyh3ZH90c8f8A6q5grtZdrbmznaDnt/8AXrOStI2WxcgGScg8qA3HStaEbSSfb/8AXWkI2RjN6m1bykAnHPRSR1rUhbYF2jGByCKrVq6IWrsZuoXiLG8f8RX15Oa8kuLlftxiAwu/DcdOazSvJs3Wp3GlN5IgAO4qfXOPpXVxTkquwNu3D+KquM1mZzGGB2gZ5Yd65LWfPBGxwvmY81senSs6ncylZSOJv5SAqFwzpnhRg/lXPtK5+VnHLHGB75qHsQOhb51ViNx/urjHvXq3h2MIkcpDHYeQPyqoq7BLRnqltIrbOhyvyrj7taSzbJNpB4HOB39q32Oc2IXSRc4OD6HrSyMgIcOd8Z6FePxqbJvUJEyb8Lgfx/NgdqjYYO4kAthcEYzVW0BmfKrnCgE7j8/FU3/d7kAb5DnkUldCTaZT88mQrhsP296hYyjPlgnJIbnpTVmGxJbM4b5l2KW5YNx7ZrdVgyrx8wH3getIfctKgYDaw+tVdywb2kYtu+6W7e9ZyXvGdSNzXtJAyghgxHDeoq9OghBZwNuPSs7a2M2rFFNheKUEqobgEV0gO2KNgAEkON3b6U2rIqSKE0uMxgnCN35qrPINgOdisB94fqfypbKxIRrggkH5s8sevvVyN2jLHBxgjceMe/6VmpWkIngkTJYMdzP13cCt1bjKAOvQenU1SApGZUcGVsHd8uR0q1a+V8vTZnuMGpeiYC3IQuysOAeOayN+UIIOQ/yEDpWaAuW6tuwBndweBVyaHapVssTweOOP/wBVFgM6RWVVVwdgJ79axZi/mgo/7tTzx1o6pjRKI/kOFZmJzgjpV6CPaE+Y8A7se3vQrXsPZGtaSyEFsMi9AQc1FcxJIAd2Srfl/nFYy+IVjKljAVsbiTkJz0ANaOjqy8sP4gd3QnH9eKWojsZImmtS7feXG4bf6VyV0jxkKsYB6Z9PrUgVJuECsN7EY4HP4Vh7GMgQhm3ngsOBT1eiKitUacW6NmTd90cYXOK07Mljhsfe4bHWnZpi2NaMjfhiScc89KtKXhycZQkYzzWVR2Qijc7g65bAz0x+lV0Rhv4b/ZIP6VEU47jJVkSMOHb5McjPT61jblJds7G3D5dvUetShG9ayxCIMQwCrxz0qyrgKCGO312g4/WnFLnuwKl7MWHylc44yO9Z8MasXcg7ud5z1xWcnq0BY+RSDghs8gCrLPt2lQSdv3hxzSHYeWY7FcnEpIO04wBU5fbtTaXXPKqOgrNS5kIslCkSSoxyG5/+tT41YfOpKDOTyad9xlaa43A7iQ6sd+49aqRyNL0CgRt98npRFaiJ1+eT5ZN+045PU1tR/KBvYY253Y6mmlqRKKsZ1xLvyo554J65pysTCRhg20/NnjP+TWlZWjqEPhPy5/bFQxW98bdQ87ysANvU59PX/GvyD1a3dGDsWRgcMmO9f0p4ca8OwPy3iqSWY3OYnbew5Oc+uaypDsYKquQzc89K/RoJ3PlmZsoGTjlW7KOhpJAojRirk88qOmKcknEkrMjgcfxdc1VZckZZe44HWkknfyG3ciZeSDnOB90VD0J4I2nniqlvYQw5J5yCB8oA/Sl+QA5XAAPJNK9gIerZB6EYwelJGvzHhiAPXvUxV9EAkkWcMAeDyOvFOLAAdfl6jHQUKTcrdQG9Qy9MMcDvSnGFJUse5zwOKtSUo2QAyvhSSAOg+WoXi+cNuwqjPyj8zUSTa9ABuNoHBz/EO1MXI+VmLdNrY498/lWT7AQlupXLc8HGR/nrTVjO4MSxGPu571n71wHsNznkfdwcVVIZHAxxgcgVpK71AkIyPlzhSSQxoClGUn5epwRStfQCQIGQNk7wONpI+lIWyigdTxuUdafoAoDj5DzgEZI96RWKsE3K4Pt2qQLTBSpIXnGcZ5HvTd6uSFIfkcgUAObdHwD8zAfLt/z61CM9S3y+qmpkwJ9rLg4996jFCdCMN1654qLK4EoyOh68cCpx82OSFHtU2sgEGSScNu2/cJ5GKU8kd8egoAVSNxQgjnrinYKkgAnpnjpTi7AMKlSAw53c44oLLyoLHgUmrAG7b61aj+YEk5+vY1NwE9QCCacxORk9TxTAAu5gCCcEAqi19x/8E6PhRH8U/wBrL4XW89s13o2katcS6zAh6BLaV489sFosD0I/LKTA/wBAr4XWkukeC9PsZEhj8yJWCxJjjAAGfYBR+B9TXVO4L8kEZ65rzp/ERLV2HrgswyOBxgcmpMMGUA53N26YpEOLQ+MEEdcbjxU52suAFJx2/lTWgPQ5/wAWHPhbVoXOwvbsUYjIOM4x781+R3wxSC4/bC06K6nktY9UsZ7MFB91lO9CfYEDPcDmp2ElufsZbJOq/wCktJvVjuZzwf8APWrStncvHDY6Y71pHSVgW5YXJGcEYJ6jpSbQFOQeuTk9PrWgx3U7QP16UxmC4BA69xyaBWHH1x0A+8PapFZgFUYZs/KMYzQO1mWYsFgpP3yAa04Q+QpbG1vugDP40A1bQ37KIS7VckHPzbh0H+c1+an7enxa1jwdqHhPw3YWdze2niTWWtJrgnauzfjj3/fnOepdh6kAu5/Pr8TP2Ivib4q/bm8QeIPh7fXXjzwhY+GxH4TsrbUZJbOFLyBfOmlhU4DJO10m3qSiFQQqkfIPxkuP2qfgZ+0Zq3w+8P8Ag7T3l8NW1lM+tnT5JEgLPvYzqrfKdpXCqQTwc8/LpBNKy3NErs3f2nP23vEPi3f4V+IE9z4u8N2mpx3UXg3WL2a1WTIO0eYSZFQZO0MXCkZB4Jr6y/Zw/bM+COofB7xXpuq/CHTprlLiKC/8Mt4vN1Gsbx5jn3vaxyKNwcfKGxhhuHKnpjO7ZUYK5+b3xDtvhX458U+JdXsF8O+CfLgmkh8N6fOZmyGdo8BnLHI2pu9EHBbg/nJ4ospYr+ZyCIndhGuDjb2re2ozjJG+dDzkHovQUw85VCR8uMZzz3qI6sCnIeDknKn7uOtRdANpHXnigB7cBcY7HpzmmbWJJ6rx0FIBQx4GSPXmnLtPI3cADr+VAE+VCqVX58kdamjXccMpyBzk4J57U0rsDShQsAFGNvvXp3hLT7cyJuI2uep7nHOP896TdgPffCegssy3uAIxwNxP9a9YtonfcjjcDgYxzXPLQCyr+SkisCQ3yqGP8X+TWW3y71wRjJPPr1Nc8mxmNeSPjcxG0AcqOn19+tY0v7pRhWbLcLnJpp6CMNpVTbySWYiTjpzxj8KqKFViTlBknaafTQCWALEWYsODwAM1G6mV8YJ+YYAWmtwIJIyTkMSEP3WGaam3I3EgEDjHvUyT5QEZcuEAyQQTx26VFNgY4JGAF57/AI0+bldkBC+47dp+Ukc4rFnZiTk8g/3f0q4sDLzz8oDHJBHTvUd0yIgyCu4D5vfr/Spm9QKtptO7dndkHPetFOWwMHgdKFsBcUqEIKnOehHXFR42q/LZI647ZqXpqBz8x3yEl849/wClNgUltvzDa3OBQm4sDWgO07QOSTgMM5rYtkIJwGyAKAJWjMTF1JO325HrmpnwcYBJIyPl4HHekBSXPmEbTjvx/X8KZOUXAjLb1wcu3enYDP8AlA3Ak4OW5p74YBslSMYXHpT3Az5Vxnhgucg5/wA+lMyFBUcgDLcdKLaAQSFFYjncPvK3bpULM7skfU4yoxRHcBt3vbZtyTkAfL0wKx7hW242/L0PFPlkBmkqzhgMc9zwf0qxFGCBknnjKjp70klsBOIthDIu5ccFvX0rUiTIXHLHHBXg0WugNSKIKCAOuAeMZq0kBYkEZB/hB5/ClewHQ6XbOiZG7y2z1PWuxsbcKwdtyqGGWY4/Ki+g72TN9IgI26OHyOP8aq4Ad9pOdqgcd+aQR3Q+RSYt4OGXtnkYrmLm1dCxwdpY8Fc/hQbx0jYzJVVN/BJb36Vydyvkytgkk/d44P8AnFAFVm3ZYLjbye//AOqoipdcg9uWxgAUDWg2DgkLknOAM5JPt6dK6OxlaJ0ALBm4YY5FAbHV2LbsgDGSeMdfatQDCg4UkE9qAbucr4n2tBOZMhVQcgdBXhF7K7u8cZBXowzmrp/EF7KxmSpHsBDfMCc89hWaYlLZ3cqc/eODWvkYSVmG0DGOMHIy3U1ZRcbNpOd3Y1cbokQ85wD1wCD370pUpuyGyT6d62QCcAA5x6c0HOAOuOvFICeJioBBAG4D5z6etWSPKAyCVzng1SdgKki5JyCAR681UdQzAAnj8an7QBkYPGORyewppcMCMYC98UwKr54GGC9c461EzAZVf4c8Y5p31Arcs4Abn+FVHTA7/wCe1PVWZ14xtb5hj/PpQtWBcifbhVyQuMtntW1AZNqtjClxjinsgNaNMKuD3HLNV5OMsSpP8OOKST2AkHHOc8fe9KTBG4HOPXFSBB82T0wT/d6UYyBg4bPTNNK4CGP5VyQNrZGRg0+TDYIONvUZoasAyQfIvBLDpzWTMAuDkqzE4XNDaiBQbhyuOeMcfzqNc5ODjkdeSKLaXACQM8c98/59qfuHGCOBxx3pq2wABnPJ4xnmpVLHdgYx61MY8zAmj+bO5iFHvVxGDALgsqkfMB/n/P6dMdYICyrEoOOM8VEcHdn5QoA3Z707+6BTly+WAAVc84qtjPA5PY+9c9nECBuecc7vpik+7jGcg4NTuBZh6ZJ6HA4q9CrMzHBA6dOtD0A2UYLnJw2AMZxXRafd+Q5kY4CJnft96pID+nn/AIJE/sKab+258IPGniG08e634Z1DwDqcFiLTS4I5gzSQiXeYzjdtH8O7rgYI4b781X/gij4ztrC2n0L426N4lS63mK/uvCps96q2NrR+aSJPlOeFGewr5LOOEsrzas6k4+8+t3/mkfW5RxvmGUU1SjrFen/yLOBvv+CQPxjsP3dhr+maiycTSxrLEASePlAPGPeuQ1L/AIJgfGnS1kBXfcWxGLi2Z3Unp9woMj3BwP5fNVvDXBtXjL8H/wDJn1dHxOrTl78LL1/+0PO9W/YH+OunZWLQJbpkVt4MoQkjpgHAGcHAJB9q8m1r9lH486Tua7+HutosUu27hVUaRE/v/K5BU46j9K8OfhtiY/Cvy/8Akj3aHiJlktJSt8n/APInnl/8F/ihYSm3l+H3jHznGY2GhSOp9wcYxXyh8aPh38TLSX7NJ8PfFLTQSKLsNpLoqq2MNkgcc5z04FcsOAc1pSXNDT1X/wAkdsuNckrRdqmvpL/5EvfDjwj4ps9HePVPD+pWjpcKIQYTtC4ySxxjqQPTvx0r02Lw/rES7v7I1E25OFn2jBPpk1wY7hHHUto/iv8A5I7sDxLltZ2U/wAH/kPjsbqF8zWk0Zz8sTx8mriRTswP2eSMZ+YSpjP0/SvnauTYmF01t6f5n0UMdQqRumOEU6MP3bAHADleKjaCYBnKsuM7gyfwj8K4ZYSpE3jVvoVGVlGHO4hSQMjP4U1znHyM3A+6OtY/V5R0NoyuV0l2suSN2eExyKazB2G3dtYj+HvSlSlZlpuNxclF3bmwp/hX/Per0TfKAQVO7jjrU+ztKw4357oSTgMCcDJxkVUnXco3gjPQg4HFOVP3jdxZlMrA7WU8nnimSRtIpKqA6McDHI/Cqpxd7sWxWlXeQN+Cvt0p9onm3MduqNI7zINqjpk4rvoU1KtFeZjVk4wZ+4H7IPhmPTPCIuhF5b/Jwy47f/Xr7SW1dcFkJOeMj+VfsGX0vY4WKe58BmNRyxL8iYxK4KiEh/cVZjtI4kfeo6eh/Wu2KTWhwc1kZt7p0N5A0LxoEUZAxyTXB3elwwnaoxt9quHJz2Mnojl9SsYJcpOgKcD516V4f488FaPewSsLaNZdpCybMAZ/z+ldlKynZnJX1uj4p8ZeGU0GS5dE4Y44XivmbxO6FZADsc4xswK9iLThofPYiTR5dIxV8EYCk/e6k4rRs3KkjDHB546CtoT0scVSTaJ5GIwckL9OtV/P2btozwM4FaR3FdvYpXEsc8ZDDdk8t6AVys9t5is6oT85HC9KVr7G6k2mzkpTJYS+cgd3BONpxj3r0Lwz4ltb2JIXn2zJ8sqsvfvivyjxEyn2lFVo7r+u5+jcFZglUdJ7P+ux6BBJ8y4zgEdea3IweDg8NkAmvxKcdT9P96Lui8PlHzKX5ycDHFV8qMDa2ST7Z/zzSUbmnPorkat8y8cg8AdfwqOfAQoT8u09B61GwK3K7dz87v2n7Zrt52Kr+6f5eMZr88LqNkncFchce1f1d4dSa4eg15fkfzR4jO2fP5iqxA+bjGTgntjiq7RLwQCxycFehPp/Ovu5KzPgCE/KxOShUgEYprR5yQ28Hjbjmps5MCHB5JZd2cLtGB9cU5hhe4XJxTjuBCp5OSevRR1qwq7SoUE8jHOcfWnBrnbe2gAvBBYcDIyRwcipkXeoXJK5POe9VyvnSAXCsCuWBAHOeAPWnKQ24BgQG+Uj+dZXewDdxVyxAOGIypA6f5FTqefvAAg44xUz96N+2gESyKu1PvAnkY5//VxSsORuJOGxjNZAPwPlUkEE4VQOTiomiIY/Oy5PAz1+lOVlqA0kFCP4+xxj8qnAfAJPUjnbj8KFpqA0Ha4GM+vHNO27juZmUA9cY/KluBcYjChiQu719P6Vaj+Vc7d2/PehgSNs4O3C+nf/APXUiuR8pHHH/wCqs2nFAP455Ptt603GeADjndu/pUON0MjykWcKePu89DVq11Wa1HnxSFCBgfKD07Y/CsZQ5jtoylGasfRfwa+IekxaxZWHilVubdGJAYjO456+3Ocf/Xr9TvA/gvwl4i8PSahotyt1clg/kQrjyxnA7+uPx/DPy2b0eWFz9ByGt7Up6romqaLIqIrJCGHG7OK8p8QfEbUNFea0v4y1tbMDHlvvf5z/AJ7fK8ju7H3FdtRVjynUPifJrKyrFPPAxxsixisrTdSuNQDW6SH7SGPzqOvPf8quEL3bONVeaZ9UfCHQ5Stm14MANyWGdzZ7f57V9qaWbeKNYgDv4288Vx1tXY9jBL3LnQw7hKuOYwPmPetRZFTHJ5PGR0rmfxnpw00Lu9TsG4MMdKtIy9WQkenSs3IvYjK7iQT8uTjnrSJC+xfMJJU88cjms5OxMo6XNaAbtqY9Bgnr6VpxjogOcfe9qxt1MdErmjEVXAGTtIHyn+VXft6xbcJxu9fSlNOxN7Il/tMlsncFC844qGS7HVidrD14oikolabFdpwcHIx1JzTHuAOc8sf73Wn0t1DVakRl3ZLEDHXJ61k3s/lfPGNy5O7aeTVWQjNlvN67t2HxnbmucvtQQkhW2Y6cY/yal6gcLq96xwyuu9cYHrzXJNqM4ZgJXVW5yadrajT5WJ/beqW625sFjnla9VZFnOB5fO5vr0/zzXs2jarNH5cXmK4kIJDHua2hG0dTF/EeqaJfrG5iJy8qjDZ/SvRNPlkkAUkAN0XNXHRCvY0nVmzwFBJ++vNV9wkyu3bwNzEda1SfJdGEk3KyGqNhBV+hzt9DTxMoxgHbnkHH6VqptIkfGRLvBZlbHGTzUodUAAYhgcHcOTSTV7iLO9Bs2DLDr1xV+3b5iWIUY+bJ7VqtTOpKzRpp5K4GQvPzKWrRjmRfl3HkjGP60rmM1dGlbxhnLM3C4AAGK2rfjCq3oTnuarc5ah0FnKuSBls8cGtyNzwuSMeo60lY5pbl5AyujE57/Kevt9a3LKeQKzAHkkIjH0rKWpzS+I2bZuFLxsw3dQcYrp7R8YBOAv3lY9sVM4+6YSfRnQWUoBCyD5c8gN2J71q/aVjyUDD5uzdq527iSuiyupC0h8+4UuqriNFXJJxXmV/qSazdT3n9n3ccFq37u5uk6tn+Ec8dDn1x6U9gWuhraNpWo6vOkAjt0t/4WSP95Ixzkk+te3aJp8em2ccSyKrwgb0Yfy/P9anldwi0X3uVUK3Jw+SN1VZZTPhY2YK+c9sD+lYyupF01bUzo/D6XNy2+NjgDaqtgHHH512mm+EYyyM8YCYyRjofyqWaRTPQYvDEMcQRYdykEYc+lXofD/2cxeXCuARlcnP41hL3UzoSd7Fy48ORTZbyCSh3L8vGcUg8OSSD95GGY/3ielZNvobU42ZLNocBQpDAF45G3qapJoMb4WWKJZF/iZOcYrNnXCKRQbQ7USyI1tGiLlSuMFh6/pWDqHhi0dwUA2fxAcYbHrism7mq905//hF45HMTQnGMNxnmuT1P4dWR3tNb74mc7yGOQe3asqlmkdFNpJnD6l8ONPcwywW8UaySbEUoWyf8549qoT/DyxYLEbNXUP1RO/1rC/U3pyadiWDw1Lpo22iIiKfmj3Y5Hes65S+i371bEjkCUNnBpt8yKspOxh3NhJLCVkz+7Jwcdv8AOK8v8S2LiKSMQsdpPX9KIy6G1KCUrM+OviVo1xLHew+T/rNw+71r4L8a/D9wZlKOS+4eVs4/CvXy6q6dSwYih7aHKj448Z/Dhlnl8u3lMiZ5VMgCvmTxZ4GureKecJJ8mTt8vGPevrKVaEkfGYvDSpSaZ4fcTPFdGC6jMbpjBZRjHrVOVWBDOd2/IG0cGtp2urHA4tLQswMuFRjjcevrViCcb34O1OnOf89KJaQHTV5o6nTLl4xgNtbr16e9eo6Lr88KIibmC43DOM/WvPrXOyMLeh6zo+rp5B+YoXAwu7vXXWk5dkMkqjkHhe36+1efUgmd1G9zWSaHaxZOnTnr9KqiOORvOBw+R3zkV50oKKd9v+CelTnqu5MkfmkR/wB5sDC96utH5UKqrK+CS204Oa46kWpNHXGWqSLsZWJFkfO90PAPIA7n8j781Xub0TqFCxRrCDlUj+Yn3qJGkmZj3EKs3mrlScH5ea5y6ubYmQGL5WyBsOGHNYLzHCVpGd50bZIjfr/ERmqzykZZScoOgq/Zuzvua1H2K/mBsrg7hjBz3qm6s3yAEFTlWxwSadON3YmMnFaFSWRl2opOezE/yqk7hiq9Dn7w4/z0/SnGHLrf0DmsUWO6UKpU4IwSM0vUMrqyjnLNjFae9dWE5M8u+IT/AGHTJmy2WJCHHc9K+LdSnV7iZyCH3n5WPXn/AOvX0+VU76Hy2au8rEUaFyMscYBGK7vw0sf2uBGXGACDj+Ve5UVqZ4NLSR9O+F43eFDvyS/Ax1P+cV6/pWCVAU/dHXqDXy+M92R7NCKfQ6VEztwGK5OQpxxWtGGI27eh/iGa8x/EzS/vE672UbTyMY6nJHarschIwinOSCAeal6lK6siVW3ZyAFyMnFLlgVOSPmPRegFBrsLgn5QCoz6Um1Wzz83AwWxWLd5DHLGpQswPLkdccVKmVBGRkMe3X60lroarRFeTIzjOBgfMoOPr+tQKM5A3qM9T25qb2NVoTB/L2kFg24jGOKs/e3H+HaAeOlVdWIHFm+XAViQAnHpxzUmNudzkEdMcAGkwK208Y5yxwccZpCxPyg9Mfd7D1pASRguGGRksRtB5+tSgOxGU4LfeZfQU3pqO7LSR5yCR2zx2p+MDceQhztUdawvaxcZuI4MpKk9eu4jg/SoJJGPqB0ORzxUM2ZMrDYWxwfujHPvViNVVxkYxjJJwMdqVRWVxFkfOwBBXaeOcc/5FXo1yf7u3GM9vw/Cst46BsSBth2nO3JPXrSI43AMGPTOT0pWZV7Di5XOFyB3IxSffZGOMAjAxirspLUqMrjVOzcArE47VciYcYIweMEVzWd7MqMnIlGCTxgKe5zj/OKuxh97FRwFBwT+v8qOXmjYYwOdzbQcEY2ntUMxAKgH5txyT6UKPUCk/DYP4YprHcOSTjAAx2FVy9AI1UjlskA8YH5VOCCp24Y4G7A7e1OCGenXcxIYqfl/Dp/Q1gTyqmMbvmPr0qdLNDi7M4/Un8xy2D7ZPb3/ACrIG5sDPVjjms1dHQ1yl6CPapB3Dnv9a0436BeSOeTxVq1rGM9Ga9v8/ccc8CtRZdvyqV3PgDj0/wD1Ub7EapnPauFOGdjhVOAOK89uPL+1O5A3O42nHGaL6pnRayOz0yBVRAThT19a61YGYKVbYAABzmmtXYWi1Li7ghhYNhlx5mfzrmNWl8plQBvlPPHesXuYbs4K6xI8jBsMOo9axngjlQiRtu0na2azaaASGL9+mQ+4kZ2jr9a9m8O2zrDGJmKBF9MYq6a1Ed9bjcqmJvkzgkfWtRXkOxV25yeeOfatd0ZRjqbkDKqhtw4++AOnt/KrDvDuTBxg9M9aLdxSVmNaYpyWwmBz3H5VXLJK3OW2nrtxim207CEdmXlRwv3+KpyhYkLbh86/MMUluGxSbJYFPlxx0/lVdS6M2WBGR2ob5XcbViQNsABB5boeO9dBGiiJSGyAMEYxg0dRbD1jeUlVYKWJGCPSmSxK2EJGV64OQ3NZzeorrYsaayRSEgHh8EDp6V1l7axT20ciqYw4IIzzUK/QiUddDk2MqusUfKRH5uBk1uLP5kQRWOASG45odrWJ3uRMyRk4+f5eMjjOKZIBKo80cn7yKenpSWpJJC0hQxRrmHGB9RVh1YAKc7c+vTH0pWvoFhn+r27DyG+ZQO1axkWRME4UgY9c0dQM67bheVaNhlT6EU6G+ABXd/q1zyOKzk0J7Fr7ejbmY8jgZPBp0G10Un7u7K8YqI3ewGnB8pQ4J2egxVyVjuDEZ3cZI6UMZjXZZ/l3YUZyNtYmfmAI4LdWPOaNgWjNS0iTlmOQM4AFSvPGgMaKSRwFz1o0Urj+ybelRBmJ2lolXIBFQ6kkakmMEJuG4L2rKVucLO2hlxKzZhRdu09fSpdL89JQGI2oxyP5VC1umSny6dTs2k3wHAb517Dp7fSubmAZpDg7k7DP4Ck0klcZkvIfMMYO1vTbnjFZ74MrZ3B1OFCc4NEbxHa2r3LsKZCeW3yAj7w5rWtNqFMrlgTnAxVy0sIkj3bnADLk/Kvr+NW4JmO4HOewrnk9WASosjDePn7ZNRxr1BbfxhfkqX2ArGL5nAbKMQSnv9aq3MSxukoAxu+dCeT9am+6EWElZQwUoykD5FGaIZXQMiRkoT901pFXfkO1yKRnckSIOvy4GKgV5A7Kp3cfhiseRpWkFrEvm/dGMt06da0IEVWXeCGJ5FRZx33BK5M7RysAQBIDgNjvTfnJK/dIA/eY4NHWwbF5GXKpKp287ecYx3pVieNhuYujZz/SknqgKWourQkYG8MAvPH+etVotoQpGcSY/e9+ar8xCW5cFS4KsGOcdK2o5PMQ8kleuBilK1wa6GbNKFmAUnOcFfTFTC4ESbiy+Wp+Y46880VLuNmZx+Bn5T/tea1ayvdpEkhAnJ57Hd0r8qtZZ5bpmQ53yHaClf0/4eLk4fhbyPy7idJ5izmbu38l1UDcTk5zWBO21yACdoBz/hX30JK9z5Zu0tDPfgDGSCPlyO+f/rVXbduILbV44JyB/nFCt0JI2OQfnO4jpng1W/3eoNO9hjWOGA6rxksOlREAnJXvjpTBkJU5P8OaftBCg7en3lFTrcRGQFbp0bnPelbad4APX07VcY+zfmBAy5IIPqSenT1pm1gwzgpkcY6fWsrtSsAvUY75xSBQvBHJJ4zzmqVTlem4DWO4qN+GHTjqKi2tyDzuHr0qavvaP+ugACrAnO4AcAc0wltvQhgTxU2um1sAxipfZzu4HB6GkCNgqwJ7j5v51CSTAFyWUHgIRnjGBTdqhnVvTkEds9aGveuAwBkVsqdqnABHfNA52b8fKTx6fWgCUZUAMuNxP0phcHI29MZxwfw/z/SjYCWNgSyEkMoA6c0qrtJAGW7f/XoAbIvAy2ADjoakCqMhThiMoSM/jSlJLQBGDAoG+8T029P880uCyjBYKfQcmsvh0YDy21R95ivvjpSrIxyABSXvNAS4AB3ZBz1Ax71JEMZyWGc/KT2o2AmVkGSQT68U0cbjngUgBcr3zzx8tAYqGyOCfvelMBFbOPmyCSOnpQpORwfwqeoAcknAYkD8/ap1O1QXPHGcLUQ1YD1UsRgDHbPFI2CAAR8p5GKu4DQ5GWCtuQkhVHzED0r+jn/giL8ERcT658StRsjMdZvLJPD9w4w0exZllbdjkESOcDodv0rkk7ID+t62tI7DT7S0tUZUtYAjMSDyDjtUSLkhzzhufwrkepnPcsqSSCoPUfMRxU44OMYPuKCbXQ1gQc5IyckY7U+JsnGD05wvNFtCnF8pn+J4jJoF7HGw3NGSWYcIRnBPtzX5H+DFeP8Aa709lMAl0TUjdLt+85IVWUeuRn6/jTashWsmfslKkivIZCGSRvMjIHG1+R+hGajxkkA9epxxRDcm19ESfKqcZyRjr0NO4KEgdQQRuzWz0CWgo43bjnpjtTHXBA4wR1oHYj+dQVyc544p8bHAz90NzxgU3Fofws0I3GQP4uOcdK1YiWztJ6ADigk6jSYS8i7lklXJBCjk9sD+Vfnf+3RF4W1bTvD2h6zBHNrs+syWvhNVK5Fy7btxJ53KIWI56jOfUDQ/nf0L9tP46eF/FniPwNJoXiT4d2HgGQNqvi6DVxHFf3xICkQiAOQB/G0m1eBtznGF8M/20fg7rP7QXie4+OGo6v4k+IHj9IVF1YP9tuVNvEy/LBGg/hV2bnOQzZPz1ql71kbQjaJzP7b5/Z1+NHi/wdZfDrw5ZW2p2siNq3iHUpYbd4V8yLdviUMMMgnyCMsQp4ILH2dv2Gvh1rv7N95qPhr4i+CPC99DpsV3aas2rxwwGZVw8Moj+bzFJHyMvJOV5AJtDPxBi/Zv8R6jrOo3t1Pq11qAyBqcUTNAkgXBXcq8jPpnI6ZxgfM/in7Za3DWdztuJo3ZfNibIVlJBFdOgHDNF5mSoYNj5gx/lTXjZFyTkgYAUfqaF8WgGfITuO1vl459KRjjGV57cYzRICRvmUNkccYxx/L2/SogSTtxtIIPSpAVhu3AE8HnmpY4/mAznJAYZ/z6U3YCdscEgbtw28Yzip4WZyd4CruwAR1xQtGBsQQB9uHCDPODXtXgax8zY74SJXwDnPbr/OiTTWgH0rpDDyEgj2hYEXHy9RW6C6BVwyHjBrknqgK8jB22MDgHI2nH1/lVaQgo5ckFQdoBxkDpWWwzCkIYs2GC54z7HrWbdbNvTsA3PAo6CMC5ITIXohyMHHNU44yxDjlcjj39uaa10Aubf4ckdc5XPFRKnz5J2HGWLHjikBUkXduXdwM45601E2E4yxznHpijdgXEjZuVIxx1HtVabZk7V6nDZxzT5lYDJlbqS2ItxDc9KwJW+cndlSOAOvFJLUCnvB3HDIQ3I65/CorrdMIfMG7acHFN6aAOiClxhTjI3bRVhW+fAXIAHQ0ugFolkwQNxJx8oqO4kby2bO3bnr3/AM/59aFuBhy7XcFcknuvHNTW6tgnnGOuOvtQ9HYC9Gq5VgHyD61uW6syAxsByRkDmjYC3Gq4IxlewY0rODkgHjhsKAQOnNIChv8AL3HGW6jI/lWdcksH3ZAKjPqB9KdgKdurkHALYJyNvTnrVg/PhCQBkjp0+vrRcDOLNvZcjAyDtB/z2pM4baBu4GW29vSmnYCOQp8p+ZsE8dyKPkQB2yGAz1pXswK04Ayd3HYZ6GsG4L7htY/eP3j2/wA/yoUlsBRbM3RT8ufmxxVyFXXG4/Kpxyev+cUWsBrRRLhcDdnpknrWxFAg2NzuCD5gDjFO4GhCvXgtnpxxxWhFASQ2AORwwpDOjsFMewk/u2I429BXaWyIyrk/ID0AHeh7hHc27cR7Cm0vgj7o457VRljjSSRkHXHzNz81IuC3Kk0bRKdwOH/ujpWBM2WILbkU8DvQaGRfBDGzhwflx06Yri503MWIPLfn60DasQeWMFS3PoB68Y/nTIo2jbJLFSOy96A2IxsEhyzoOCu761etplLKcncDxt70AdnYSKULhvlQ/MRXQiRW2+XgdjxnPFAkZd7aeblXRnUn8K8K8TaatjcO0aFdynGF4ODV09JD1aOFLFckMvA9OpquzbWJ5HTjHStTGasx4XOf4uRxUwGScA/Qd6qK1IJMjgbSpDYJYUxgWPocjrW0dUAbclQT0brjimjG/qOMZFMBwyGByOD6VbiV2B2hWXryO/tQwK8u7cwKt6EYwRiq7HByMdeMjvUrewELc9VPOAw9qiOY8bzxu/lVvXYBsgJUEN6ZwP51UZdzqN2Tu5CjtSSuwFOyTcQSAD1UdDTITyWQHOMNuPAovYC9EhTA278/6z2FbcILsuSdox90dPce9AGpDyDvHQnpxVxFzkAbtmOFP86NU0BLjOQOx/KlZW69h/dHSnZ7AQyY5wM47FepppOCD7jPHSla+4DP4+u3GMFhxzUpAGC34ds1T0YFeTGRuAA+vX2rPblm2gZXvnnipkgKrKGYkZ69x+tVehIBPXjiqsgDPUnPvkUu3A5Bz3yOgqHoA7JAAAP3uTjnFKPu4Gc9RkVceUCzGDkEg7eN3FTbl5XB5x/HWoFxQSgGD164pkinkgEEYIOOvFKSApsN2SegJyOnP9KhO1SSPx46UuRAVNwGcZXdwMj0pqnGMn72eKnkTAsxPwWPbNaETAjkvwc4XjFNwuBsWrCTGSAP9oZzWxA6xOplVnQMMqpwaNIMGj+kr/g3X/aPT4dftDeNfgtd6hNZ6N8UtChmsLe5YBW1K3Yso54IMOR9F+uP6uPEWs3x1m8jmkuQlvcOlsvmFU8sMcbV7ZyT3znP0uMW5O6PHx1SNLTuc42s6gqlYrqbaT8wExH5/wCfWqzeItcUADUrp1RTs3yFto9q6HT1seTLGR6GLP4g1xnkH9pXOx1wdzHByay11nVWCq93LJFk4WVA4469e1P2TXQPrkYmWbqXa8e3925P+rRAcn1+Xn6e1YlxbWE7xm4060uyhwPt1pHORnqBuXgf596icUlsbxxs47szT4b8LybpJfDWhk4OU/smIDH024qnc/Dr4YamEj1PwTpF1bbyZUkt1BHfIwvA/lXPUpXhodlPM6sU9f6+4wLn4F/A24Min4baFDuUZnkjBYDpleOD/n2rhLv9k/4H6kCW0RrR1yVNsi/rx6fhXJWwFKvG01df15noYPifGYOd6crP0T/NHO3X7FXwFuZZfOsb0sIsZW+eNR26LwT1/KuDu/2AvhJKs5stb1CJ5DtW2mupSBnuOfb0rwqnCWVVX8H4v/M9/DeImdUJX9p+Ef8A5Ewp/wDgnn4OdWVfFSJxiLzbQNzjoSFz265ritQ/4JsPMZDp/ijQ4gFwiSTSEk/mf5ivNr8DZXVaVvz/APkj6DDeJ2Zp3buvRf8AyByF/wD8E1fGGxUj1rSoXI/cNFG8gY/XNcVef8E6fiNb8CeG4kTlorMlCo/vEE9PevMq+HuBTev4P/5I9vDeKNVtJxv31/8AtDjpP2C/i9DdyRHSLmWKNh5O25GXX+WfcZrG1L9jD4p6Yglm0q7WQy7FtUHmSZ7YTA7VyPw9w+tn+f8A8kexR8TIOesfx/8AtTnbn9lL4sW7E/2BqQjXndLp2Dn0ridX/Z7+KlkpQ+G790AYiRbJuAPUD8Oma8/E8CShpFX/AK/xHrYXxAwlWaU3b7//AJE89uvhZ48tS6t4b1zcjYf/AIkNxtP0fZisaXwL4ptnK3GiX8MjqNqSWrKSfYEV41Tg3FUna35f/JHvUeKsurK6n+D/AMjKPhzV0ZxJpF/Ey/8ALSSEqCfStzwXoOrHXrEXGnGOKO4BR9uCAO304712YDhqpSrpyW39dycRxDhakGov8/8AI/en9nnTRF4Rs4yqoEKl+PbpX1LHppaASIPlxxxX2cqXsoo+ZnWjWk2ilJp7IcZI6dR096o3EHlENtLqvoepqbKwk2mZ6pnzCfu/7Q5yKxruzFwh+T5lHDY601eLMaiPOdchERJYHK5rzDWfLucrI/yjOV29a6YPRsxkrnyb8V9PENreKi5TDFDnmvzp8W3iJOyox3KDwRnOK9mg7wPm8c+WVkeaJdS3MxBPOBhQB/ntXSWshDIX4OccjHFdKgup5zaSuW55EUKpc4J457+tZ0zR8uzHarYIBxWsI3ZLdkZE9wFIBXCqf4m60isJBlsJtOeelacqWxtTlyxOd1iJJY2KgjrhlHpXBI1zZzLPbsAwb19K8fNMHDG4WVNrc9PLMY8NiFUXQ9l8M+LopxDbahiN3IUOMmvX7No5FBQh1J5KdxX8zZ7lVXKMQ4SWl9P6uz91ynMqeYYZNb2/roi8wZdwOQ2OARz7VSZTkhjuA+9x2rxo3joerp0KRYLgHIAJOSabcyEwNgqSnUhO3+TRy801fZihK0T4w+OemQ3kskcoB3Bjj8eK/NnxJp/2HUbtZBgeadpHA49q/qTw6n/wgRXofzf4jq+eX9TlydznHLD+7/d7U2QmMAKGzgHnrn/9dfoV9rn58Q/fUZYLk44FNYsCy5yeBjZyfpSjU3X9f1oBF06Ak89DSbl2jK/Lzn/69Ky3YETMqsNoPUbVapsnIHRj2A7UnF9QLKqZcEg4HXA6n0FNZmXcijjHryBVKFpq3X/g/kApUsDwyj/ap0acMxkwUHGBXPKTvdADMQGba2B1496O4JHy56KO3+NVOXMwFUA7iCQo/wBnJp6K3QKzntx0rLYBcZ3EkbV9akVM5fqBwuT096pa6ARoFx+8bgE4JOMU7lfkAP8AwIfrSaQDNnBOOSxzx1pzSbcqBhgfl/H1oi7MC6hU7WKgMMEDNWI+ccn5cmjYB6+ozzTxxnI+YdOOvtWVrT8gBZDzkMnzHAJ6flQWZSTn5fQ1O4DSxc528D2qsju8pQ5AT+EDk0jopj972t0lxAxEqkbCrY5r7Y/Zn+OviDw9q9na3dyw2OAHeX5XXoQR0IIyCOhrx8fS9pA+m4fxfssTZ7M/X7TZNB8caCt/DLEk0keTHncVb29v8+mflT4nfDm7naeFYUmRJN24jkf418OqfJUP1Oq+akmj5wvvCVzb4iSzVZlOGl2k8fhXReEdDgspzHdwMzvg+ZsI69OacPhdzhgnzn1Z4RmWwgtnQgKg/doSeO/NfUHh+5W6hgkyCFAHTGa8yqrM+gwi5UeiqodU2fKiqMkc/hUiYYlgjNsH3mHGOwwa55bHfB2kTRp8wYLhSMHirS4f5QTknG3PNZ6tGw4HcdvzfLxQ0o5jBKHA5YetYT3JnpEuRSbVXJ+70PrV5JUXJVjgDJOaEm/QzbH/AGxFwxcAnoB/+uq018okKhjnAqnHl2J02Ko1Ib2TfzgcsOKjTVnKBDJl95DY7D1rNxsN3i1YlGrKjeSr78Dl8dPanDVYZerH5T1xxUy1uhuxakuwoXJILcZU4rm9Qu0ifzDIV3HlCeG96voT0MVr9WLOGHJNchqV+7SmNB053Z61K1v5GU3dnNSXMu51dW2tj5zzjmsiSB1ffI7HIwvPH4+lWkCSTsTx/KyhAWVj8uD7c10Gm6k1sw81iSpG3APPtWkWugmuVnreg66s+wMfmyPrmvY9H1DeF2nawXgZ4FaPb0Ibsd5bFp4WcAgp/DxVafnGCRtY9uauLikYt3ZWOSCi5XP3jjtUu0RFChJAxncO9aWuhCqzjc2MDoWx/nmowykjcWHXoaL2lcOhZglRsgk/L6iteJ0CgEEjHzkdq1i3cxuW3ldslwAo6MOoq3FO4IHGc8UtjOTVrG7BO3lgjIGPTn3rRguzGi4XeMdc4q3dOyOWe50drc4QkEjcOCw5FalrM7twwARgPuipcmrHNNWkbkMbRlnJKhh8rseM/nW1bM4IO7bknqeB9fyrG+pzS+I24LhVVgGVnB+YKM59gK6GzlkZMMhC5zkjk+3+fWomc8viOitZDGVZWGQD1brV1ZLcI7SShXTPUdhWQaHL3mtTSyMsdpK8IbCl2AJXHUjt9PcUmhadea1fF5maCyRSsVgrbfMJP32Pr1wP5mnrEUdGe7afYRafawxwJ5IIDOmOd4469xj6f46BMsjKSGXzHOQG65qb8upUI3NuDSvNB8xj8y8IFwK6PTfDinClXRicbscVlq5GqXQ6jT9Bh8wJj7n+sZcZz6V2UGlwqhAX5cgk45HSsZu+htBcupox22UjxHuK8flWnb2SkKxQg4+6eo+tc9RuxrBJzL32NWwAVXHYKOnt+VO+wsybEU8HOc5xU2udlO3YSXTVlEe0DcBlgoxkVQubEHKIoLL3A781jK/MaxVpGRJbqVbenMfDuwxn2zj3rOj0xBuKhTknC4yO1S9DX4paGXPaCIG32ZLtkTbeR9fSsO5sJ3d9wLbgOB0HFQ4rlsaxutGc7/Zt1bCQbQxckDauMk+9Z93pLDaX3LI5LMobdye9Y2stTW/vWOdudImfejFclCF+Qkn9K5q60wgCNwGUfxbOBj1/ShbHRDSRgXWiMjPJGp2HH7srnkVwWt6EbiJ3MYTC45X61zyVpM37WPmPxv4W3xXAkUsicvJt6c/zr5H8UeCJLm6iUQPsLOdwXOR6Gu2hUlGV+h0UldpHlmpfB6S8eciybc4B4h/pXgXxB+AXmQS3QsvkhU+YqJgn6/lXv4XGdDgx+XxrQemv9eZ+dnxN+D32C8lu4rJ4piDiFFr5hvtLl0ySWK6tbmBVA2b0OM+1fQUZ8yv2PisRS9lJxfQx2ffkx5wPep4gvADcgdc961af3EUopHUWUZeVWUhDgDB/rXfaUvlRZc7nLdcdhXnTu5WZ2x0PQdMuwJAFYEjHLdB9a7y2u1kZW3B9pAbaOmO1cVSN9TeGkTXg1QyvJGyFFUfu5GHBqVtTjjdlEy7f4zvHFcVSmm/I2p1LMrN4q0612oZAXRiW3E9cfr3rKk8cL87qyyLvOQy42j+dc3s9bnZTqWexV/4Tk7mxCoXjB3Hms7/hMrl5mby405PXIz9KynTk9DX2qRYHiKe5bldi8HhuMU8XzyOATlM/wjp71nOlbQ0jLTRaknnu25gjbSQOB1Ht71GjKm8gtg5BJbP4VSirGjfNoRNIvBJ79jgZ/wAilaUKQPvN19KFGybSK1uZ8uFJ5JYn+HsKiMYAyQ/Xn0rHlfQqTuyi+3nC8Z6gimM5IAUgsMVtCKSuZt2ep5X8R2juNOeMMVEIzhuzDFfFN5A73UkjHd++IJC+/WvpcqjtY+azbWdiSAONqOcbehUGu98OxFbuMqrblx1r2KqTjoeHCL5tT6l8Nb/IiLRlQqjBU17BpEQKxhc73IwueTXzWOV5M9OnLU6eCPYRjJ/H/PtV2MYVtuWJPy47c15COtJolClMKqkbu7N09amtsE4znqCM9fWiyu0LZlxdp+YfQc9P/r0pUqflJ68nFD0NlsLjLlc7MgY4zTPuyjcNwXg/5/CspaysUtBZEZsqCQhYnpz9KsL8pAJUt2DHGTUK6ZpB6FWQkMQ2QobOMYpqhDlVb5geeOvtRy30L30EChHJbc3pnpV2EjG5gcY43HFKwhi44GPlDHa2MDPoamXCqwYE5zgdO9PYBNyiPBGGyeKrbhyFORgfMp5pNWBWvYtR7VB2sWZsdB0/+vU0TIcK3GDwdvOaN0/QZYAO3IIIHUr1FI+NpOOQPyrFJ2HpYCcIc5yDnG3t/nNVd+04cELuH+f0ojZsuMlzWJtzHBA4U4xjFTRyuzqAM4bhQP8APpUy1iaLXQ04Wz2Lj1Hr6VeRDuIVSBn071jFdhbMYyox6/d/hI7807OMEdC3pSSGx6rnkhuTxx1pGUbiMlTgDp096LWDYWM7c4DN7CrMWWypO0bj9RWD0uaR1JNpQE88Dn2q4kq+WW3KFRj87HgAdzUc3KOOm45drKHcn/ZKcZNVJXRiAFI29csOavZlvRlUo2QeDj07imj5cglcZPJXjrRfcRU3O0iqzfdPOF496sxS7MlioGOrHgii1xnosmxnRWDFCh3AHqOn9f6VzWoSGM7VBEYJI+n1pCjoYFy4bJxhVU8H+ZrGyVKbR82cfSptY6WX4pCVKEFTgDk9Pc/lV+FirBQD8xwMDqataIxn8RsxRlQVKndsGBjFacbgjdnLKMkgYFO3QS+IwtXcurxupZcZJQdc152saSXRTcG8ps9emehqFqdHQ9HsPkhQudykdOmOa6mBdxC/Nu2cnHGKaVtzGb6F9YcJwAQcdR/n3rhtdkK7iADtPpjIrKSakzOzZ5Zf3iGYqvG/H5VAsu5McnB5IH61PQb0NnT1zJGSMpvwuB3r2rTVUQpls8Y+ZevtThe4bHV2KMyLgY2NnAGOKmgUoy5OUJOAx75re3voXU2FlYkhGGcc81FLI8hI2NuQcD1pNWZE11FF3tjAYFj/ALTe9SCdWUljkyMAYx2xRr1M/IkJUpmP5QvtSMv7o7lLccccjnrQG6uZsm9HwVB64xUQwudzBcn7hPI+lKOgFZv9cPk/iHzFueK6mBQ6FVbdkcMp5/KkwegqsVZU/u8k45/CkkViVZOAMcDv7Vg9CWO08k3TFkKxA888mu5+0CW1EYX5R/FjpTbCRzs0O2fMZypA5IxzUqCTyxJt6H5gKT0uZ6RZXKiRkYnIJ5QD/GrOMfKBhAeSeapauwrpxLqyKq4gUIB7darSzElVCncT8zDpSjpp2FZj0HzBX+VSR3q5E+7bGw+4eGx+WKmUpKVgZlXsuA0L8KAcACqttllCuFVojgHHasdwLF7K8kcax4yo/ee47Go4L5lZAWxziT04pte8CV2djaSpJl1ON3TI6/5xV8jdnB5BPJHFLaNxpNMrTFdpyMADqe3vWLdBYsN5e9S/7s+9ImxPbttVWY4QnnccYxUkEEc+4AHcG4Y1Cb6jv0OhsX2SKhyqhTu57VV1Jo0DeUzMuM/KPes9xtcqZz8M25pN26I5HuT9a1rRASZlQu7Y4U9BTa1sJR5jrVYx2gf+BeTxx+NcvcyjzHYrnJyu31qUrIDLaOTaWIPmgkqAf0qnnbNuVNuAN4XtjrTBK5oKBuCYbD/xRj+tX0QxkCNvMRG5yeT/APX4qb7XDctIq5UZ+Yk4OKkiVo5G3AbZOB3xWTdxDrqLcQAQG9+fwFQwuwUGQMNp/vDmkxrUlUBdxwdzDgYrMmklaUjZhVHQtwc8f40eQin8yAlMAN/DnpU/nrEV3Fufy+vtVaWswJZGz8pDAMPvA4/L86YsYjwc9TjnuBUOTjoNkMpQvswdynqvANXI5ospzlh7ZrB6MFoyzgEAgHJOcqKniZ2G7bgDocY6UaWEXPMSSPZ908Euy5/CqcMrNxnOw8DPSkGxSuxIJFYpkL3VcZ9/5U+IxLM5DDe/IXpgVXKBZMgiVsD5m+6CO3p/n0pVu2jjBWMjaD8uPWpvygR8ypvZRgZI45rP1Of7PaO8Z3tsJAYdcc1oveRnDZo/G39qfVd9/exPI6vK77QTx17f57V+ec0uQyyowwx+f2//AFYr+oeAafs+HqZ+U8TtPMZLszEunLlyp3f7Wa56WJvmJbOM/d4xg96+5grM+ZtYpfMUYk52en9fyqoI2Mgxu354GetNXSDYfJE3y8kbcZ561WkXAYqSWXOK0i2nZAM2/KOMhhjkd6a2wKUUHLLg7j0NTF3YEUkfyjantzUSrtyxIznsMYq4a6gJIueOcgc4FNCdyDzweKvlvK4DVIyFYHZg846n0pWKEH5T/s89DWMoxhPXcCDAVwAOrDt0pq5GDyfmOMD/AD6U43jb1BoUHaDjl/pUWwM43E7eOG6VjVTjuAPgEbfl9Oe9RgBV3LnOTnJpWtECqJFLbmBGCPlHU89KkX5cgB05xh+eRUrRgNA3k4YDPYDv/nNNIcZVgxCg7eO/+RQ0nEB6ow24ILA5HGajY4BVh827kA84pAAbcWwSzKAQOnSnl9u0naCp6Z5ouBIEQ5bD7iB045/zmnjbkDPQdjgj3o2QAqH58EH5ujJ70vBcDlXBxkj/AD/n9MQGbNrD5hn+HjrSq27GxsHPPH8qJaMCQDdgYwFOOnf8KRCMjLjdzj/634UWAsdMnPzccMOKZyOQeQ3YfoaQFhAWU9yV457075WB+Yg55FCuA3nDFcZ9femldqjJ7/exikA7HGCDnPrSFtpKgkMx4GOnv+lAC8jIxkZOCo5zUyspwrckD1xmnsgHY6EEL1xu9aau4bgQR0zgVEgLNtA89zEqsodJgUjkH326BcfU/pX9yP8AwSq+Flt4K+EXw5smSISaZ4ZtZr2EqPnkYBsjjvx+vrmuWqvc1A/YWWZRGFB3BgeB1HPUmqO/llywxycj0rik7Gc1qWEYcNkBu5zxipS2UGAAx9un+c1V7jgmhvzHljkEj+GpoyNx2Mdwxj5evPYUi5alDxGjLoV4ExvETZUjPHr/AC/OvyEsYrWL9rmZAZUJ09pNyttIkLLwPbA/D8Ke6YNI/ZYyb4rZ94lW5sLdhJE2STsAYEdjkHg45+tSqNmckD1PWhWuZSWpJsxgknbnp6UjyZ+6RgDnvVRaiLoMYlieOn3ADQDgDcBuLcAnr7VstGEot6DypXDFe4zz0qPLb1GONy9f8/Sjm9/QdjRt2DOgZg2G4AAraj6KVIyH4B7UrXQmjptN4kj2zeUWkHzMCdp9eK/JH/gp34R8TWsfg/xz4YuLbWn8JfEOGWa2jcx7oZILiJ2XBPKRHPoWXHQg09gjofFXwr/aK/Y/8X3HidPE+jR+NPGmlM9v4yMdkkcK3ToV8udODLJtVgzPlTgqdxGK+OvhP+xT8Hvil+0n8SvH/wAI7Ox+HWmTxyQWM2p3ZaaCKeBVkZSSWC+Ysi5U4RCFIbAy7tR1NY7H54ftS/sa/ErwZ8XtP8J6P8Tre60Rru7bWL7RJlOoygECLZ8gXBCtzk4yDgjBrb8f+Bfir8HfhrpGpWPhHxZe+Hr+CaK01/X7p53nliHLNLnaTlnO3IKDAwBzW99LFbHyR4N+N/xds9Sn0y4sLkQXCyJcQ2ccjlVKkHPOD1xx17jrj5g8c29mut300XmJNPMzSROx4cnJ4PTnJ/8A1cbR2EeeTKfmYsF2r6c1T2SAliT2x3PWq32AqMqEF93PsaYybepyf9k0gGjuM4+opW7gjYdox70wBc55B644qZSOuccjjPf2pASxj7rMPkD85PTFXoAZZBFGTnqvGcUAdpoGk3F9cx2qKQH/AIvLPX0r6c0Hwp9iit1Vo/P3DfmP5Kzm0B7NY6b9igCeXlkQFuOc+p/z2qDduJwDw3pmsJAVggLM52svGOMZ9c1iXzsrrGD/ABdzn86zAzJJ40IyWGR1Lf0rFmkEuRhgBx945OPpQBSdcK6k7vQkdB2pF+XBVVXH94ZpDJpE+QtuX5j1xiq7sFUIVGQfvKMfpTEU35PlgqeAeuKljiUZGGVgvytk9aFoxllY2QgkH3BrNkXyy7MCHxyDQFrHO3D4KhsMuTwO4PesaUysTsHybf7ucj/IoEIpGxvvFcEDaM85qqW3Yy3CHqo5FDvbQCwp27SASOnB5JB75q3AwXJ247ZZeBRsA/gkt833uBmob51eMAZLE87TwPagDn1lbIjAJ2sccVoxrgKWXYhPcck072Avw7eGH3ePxroLXasZJRhliFKnGD2P6UgHcZJ3KwHQZ49DmqkjHep3FVX72P8AP0pAVjKFYZO4g5BIrOlUSu2S/UZQDpTAcS0agqTk8H5cf56VTZ8Op3D52AZMc4FIbRKwVAy44J7jrUDYwwjVun3ge+e1AiLbIxKhABnk46kn/Jpxi2KWcqMjjI7CgDPuAF3bwTzgYNYrR53nGN2Adx96YyGCNmJ3DHzYxjHP9KvRWuDsA3NuG3POSaBHVW9ixiXCNwBzsHPtVm2RckMvyhsLx/FSGty9GgQn5eM9cVpQQq4Gf3aDA3Oc59RigbizqrOzMiDBYDucdu2Pet23gZd3O1Sg2hh3oDls9TRjOFAUOpxySafOqKxjOQ2AQMetBrYpyjahSUhF2ccdTXNPGyuQT3PK9etBRj3Sl4zGPmzxurknVRkk9G5BFA92V1IYlmUJliASMDj1qNwUdd3qPrQTZ3M92KuSp+XPAY1ctflcHI3Eg0FNaHW6c7RqmM8uT04rqrJ9hBI3KxBORRYT3NNVWQs20bT0CjFeW+O9OjILCFvNcqUUL93mqjZsfSx4RfQeTO0bDBDcfNjmqbfLtXOef4RjHetIbHPL4gXkgbujZPGMVMuGK8dMbgD0962giRXK7iEDbfrmnb8A/dB6bl7VcVG3oBXztI+b5cnr0qVNpbkkA/xA9KYD41y4QgtgfNg9fpVyIvgAA5xgjuPequBDKpABwMZPUdaoOw3hiQoGM9s4pW6gRFu54yePwqLO8gMD8pzgD/PvQ3cBjFguMdTyQfT/ACKrMCpYYZSB1yQf880ANj2IA5bGTyGOaVFJZuQqkntjP0o6gXYSSSrDgetbUTGMLhl6+nP40gNOFw3TKsp45zmtKJdoBAIZuCMVVwF2Ogx0wc7sUEZB2/dPUhqQDXGByT1GOag3KN275sLkDOPxoAX7wOSPYY7UhOcjptPbjPt9aptLUA+8DkY57jrWRISrt933PSoWk0wIXbG7kY6MQtU9wLHg7fXNVawC/NxgEsPQYpAWXOTtzx0ok1ygOzuO3HU4Bxip14BB7Y6CinoA9Mjdk4wcEE5qRY1cjLHOc4rcC9GeuTnYeq0SBznDJ+C/pQtQKL7uAp6c5xVZ1fkc9edwpAQM23j24yO9NEbZLZ+X6dMUre8A9SPUZJPQ1bikIwjn+Lj2pgbtoeAcN1Ix61sIuSp5znoP8KT+JAfXP7EXxIn+GH7XfwE+IEM8ttDpvxE0y21AlsIYJpGhySD2M+c/Sv8AQtv7251FkmmcXUU224trqJwVaOZVYY79W+mTXRGFmmfNZ0uSL+/9Dn5SQWbLfdBHpWfK6gMSx2jPet6TTR8nOvyuxRc5xnAyfvD+gqnvxuGQqxqeAOev860asS6+lynLIcDaSoBO4kf59KotKBlQBzjkr/WiUL7hKu76bgNnCkj5mwMmnqwUgMpz0wPas1S5l5jjiHzEchVlOAR689aUJkFcttz1B5pzp2RX1iaGlRjbkhe5U9qi+VSCoO7+9gVhKlq7bG0K9RajEbG8Es2OPlGCB6VKsoXdksm05ORmnKnFNWOuGIW5dTUFVOCVYA8k9B/nNJBcywSmWORo7hgcyAc4NYypp6nXTrWkD3t1kkTvyf43JzimvfzxqqmZcknDMmSOPUioVNHT9ZtEiW4uDlQ0KsR8hkhDD8eDVacQTkCeO3dh1Hkgfh0+tR7LmklY0o4yVrmZLYadIpil0qzuEYY8t7UdfbjiqMnhXwhebftXh7T5J4wQjtbrlc/h09qJUmejSzFRVrf19xhX/wANfh9fo8N54V06ZG5kWOEJ9CMDg55rCb4L/C6NxL/wiFi80YyryLjI9xjGelcFelaDPQoZk1UV9v68jsPD2g2GhboNOgW1tywxCg4x2wK9Ssv9WgIKnHp0r5vGU7OyP1nJMVKvglfoOkt2eTbtYn2pTp6NG4kQhe26vNtc9yOxyt5Z+SzbR8oJxxWJ8yo6yLyT0U44q5RT3InvZnA+IIEl3OwCfLjp1IrwzXIXjaRtrOhYn5e1aU9SHdJnzf8AFSRBp1ywjJLQn5c/rX5TfEC7SK+dBguXP3T0H+c172EfuHzeYxUWeeWN27TsSVIBH3Vx/KujivCfukZyCq56n/CuzY8WTuyZrwNk5PJAzjvVC61HCZU/KMk5HX6VdPcg5q81dYWCrl84Od351hXXjMQKYyqjbnlX5rQfM0VJPFltLECZejZPPNTwTwXsQeElg/ZT/Oudx5tzrhpIjkV7Uh1Zl2cjnNdP4f8AipdaTNBY6jAGtuAJA5LD/P8AnvXwvF2Q0s0w7b3iv66o+u4fzaeCrpr+vwPetJ8YaFrW2O3uCsuMOsjAH6Ct6ZEIGwqxx/C2a/B62X4ihJqS/L/M/XKeOo4hJplNlZkPA5BzkdKqSRv5ZDHg9CRwKzeG5Wjf2nutHzT8SNNGo3U4ADeW5Hvj1r82fizp72euTwghlDH+DGRX9G+HNRLJ7PyPwDxCSeY38zyEDYzEbh0z3A+tNPzOzMvIP8X6V+lS91n5yQyDnAKncDzj+VQuoGSGOR1BHX/PNElyxfcBAfkGBhyeSKASwbAI4AJIzipm+XVaAKED9B977u4d6fsVR1J+b+EVMpXldICdVYA7RhQD2NI2FwSOcZCseSK0p1G3Z9AHB0dT14xlcdRUXrhh69a5Ht5gO27UV2Ktk9AOtNGQwbcSAwyD7elXqtwJfkd25cNx0OP0qYPuXbyVHfOMf/XpACAYyVI+q/r/ADp2Qu5cnGP7tGwEbcAPgDbyueBkU8LuG3Oc4yQOlHUBiqwzydu4np0+tIwwAGxkHLcc4/zirl7oEysDgkAE9Mn0/wD11ZjO4g7ifwqALA+6VGc46ipM4H8xioktbAGATyD8x7GkDAEDGcdM/wCfaocWmAYO4EDnPAH8qiKsGyqksz/NxzStdm8NEDIrEEhyycjB/lSWN/qml3Vte2DvC1rOpd1OBtzz0/z9O3FVjzR1OihVdKqmujP1y/ZZ+KMF5a2sFzfG4ZCgmjfnnj2r7/8AEWjW+uacL2KFf3iH7q8H6frXxGYYf2OIfY/Y8nrxxuEi/vPANQ8AmV8+Xuy/ytsx371lp4JVJ40SIZiHccGuBy91o9GNCUZanZ6doQQInlyKT0x6/wCRXt3hC2eFYzMrFEIyoBriqXZ6eHXLFHqsWJc5DIgHyn1+tTqnTjoevY1z8tzsVkyRZER1Vhz3JFPx+9VhlT7DmsX7jaNhjsFOcjC9CDVczI3UHY2MlhWc1e3YUuxaikGBsI2jnjuKm+0hSQT+GKqxk5WuZk14gR1U/MWJ6/59Kyvt7oC27L8Dp1H1o5WxX5dWVGvwhZs/WqseoguFAcv/ALB61Eo6Mdug86vs3Rxr8xbrnmpf7TwqKV2MD1LVCja4m9HboSTau5Vgj5xjexPb2rnJ9Snkdi7hkH6UJTRLajsVJLrcVAbgjrnFU3jaU/OSPTjGTScLGGxlPg5Uk7A/PAyfpVWfcrBlP7vB4ZRhauC6i5rMgjk8wltoBB+UgdvfNSq0hiO4rv8A65qtIrQJSbtY6nQ7tUeNQ7dQWJPXmvoDwze7hGS/y4GEI5bmqtbVmUlY9Zs7l1QjfsVgAasSFG2vnlCdoI60lYlpohQ7pmBVuoy5709VYqwZtpz+YH/666X7xmpWEw/RTuXjb2/GomYsxTn5e60PUzb0LEO2JQwPU8ZPQir0UmNzM21Ov1+lXGV3YCdWWTa2/aAOmeBV9WULhiw5wXB7VrtuRM0rebaqZd2BwAVPWtiCbKAxjH+zmhdTnnua+nSuyoJHK+WxH4V1dmEGMOpO4bWI4H1rGUmznnHex0cDPGixlw7bvnZhwv8A9bituS5t2gjSNdsqZyQwO4+vHH86hu2xyNe9Yls5njIBUlpO2en0/wA966S3uyvylhtXtjGO/wDQUpQuc8tzTtZ1IkErBwpyy7sMfpUFzeu0UgtVkaNBjcRkZ9DWSTFZkuj2N3f3QO4rbovMSrkHsSTXsujWEFtEpEI3RvnOMNnp/SjVryFa7OytmE3zFe4GzGM+ldDYaR9qw5Dquce9Z1Gti4No7a108xRorIoZcbSV4/8A110EKbnSJVUFVByOCfTp/nmspPQ35bNXOgt7N/lJViMjbtXkn0rcigxhAvK9sZrBLc26mtHZmRDiIgAdxj/Jq4IFDnndGqjnGM/nUM2p6mlHZ7laYxMqJw24fr+v60n2S5YNMlrKys2I/LXPHTt+H51ktJaHUtCc2E6xPcFWWOEhZmKnAOcYP+PasKeJSGIOCBkDdz14qJbFw0kU7mCSO3V9isjqM+p4rElh8rClWBYg7RxWbVlY6Y2cio1pypUB2x9xByKz3syzgOCCp5VkqJ6I0vZkB06JkPAZkfhWXOSKp3OmwHO2LY3dsZ+YnnOa5om0YpambNpCMCSV3YIJ24Nc9PoSnKhNuzq23jPrVLctaHM3ehskZYR5Unog5HtXE6noKPE42tHnooFZyikdCZ4h4p8JS3Be12Y3x8lU4/H3rytvhc8mzfDu8pyMtHjj/IojU5EdMHGFiOf4eRWssjPbI7lcK6p/SvPvE/w2srmxmt/s6RvJklmi6/Wu2FXobxXMr9D83vjj8GGhS5nW2jliWRtqwx8gg/T61+WPxe+HF1ayO6W5XGcAjoO/9a+oyyu5ws+h8fnWF/ee0SPkjUNP+wyPbBcZkILkdT6fmKz44EjzsZWY9COce1etJ+60eLFWR1GmKEkjLqWz2xnmu6tpI41CkHbu67uB61xVNFc1pu5q2coikLZC9Acn3roLfVSsqIhbb9fb/wCtXPJcysbwXvGmmt7VZlDM8QznPBrLubuS72g8PuPzBf8APp/nrXJJN6D5mpWMWWCSVpEAkf5QMj+vNU1tJxvbLHGNw56f0rJwlZHVCSjKw/y5I2zvfoOQTgVtWkDPtUKTyD71lKOmh0o37eJcjLqVU44FWF3LKSfu44GPSsJao6aa00H+fuBwejcjb6daR5AcZBB2914P+eax+Hc0jTblfYrhvMwMgIxwST0prs/BBJ2kDr1HTiqtc05ZXZX3sWABJ2tnC/1pS7BNxPzKTj61jyRvsO+6KrpuHXbz3qVIl2M2XG3JyTxV2MZy19Dxn4nSpHZTOo3ArgFfWvj2YebJ0cbXJZa+ly1uNj5vNZXJlVQ3Vc8Y45zXoXhIoLted2PUdCa9io7I8Sn8Z9PeE4i0Y8wnZwFx/n6V7Dph24AGenPp/nNfM42XvM9SN1FHRQsrBeD97kY/Sr8S4xgHcD0x0FeTtc6aabVyb7zEbTzjPHWmoQrnGcA87jRZjeuxd+7jAIBTo3r3qVcHYAOM5HHWhrlNkJLIFLgqeEHIOP8APanZKoqlHBxwWHWspJc1yldkW75SuGXOTlj/AC/KnKxbdnouCABWZTS5kQt8rAEHrk54qDdnABPcgg8f5/wq/tXK5rWsTwjJUgKzDnBP6VoABhyM7R2PGe9TK8Siv3VQTt343L3Pt71Y2kYJJ3gjAJPSnKwiNin3ckhcnj179qhG4/M3TqCox+dS3bcFe9iWJurZIYdBuxmm5ByN2WB6gcUNFq3Uuo7ADjnf90HHFSSDlefkByyetYp3JQszOqkKDkgfhVYkFxuA7fSk9wJN7EBMMVJx9KcuQ5AwF4wazqXRvSeljbtoy5AzswcHcvA+ta5UIAwDYB4wazSuU1ZlFzhiwbDDgjP9PWnq2MYOSrfwjrRshCljuHJBWg8YYHvxuoaswANgjcAc8fIu3FWVjZyMEIB3x1qJLc0gWVXK7ASflIP/ANarduqiNlkHGPn47Z6VlytMdPV2CT5mVNwIz2GOKpsAM56D+IcA89qhSb3NHuVJJCm4qpbBwBnmoGy2MnBwOasHYDhCRk4B+YAdKXIUqAGff0CnBppO9iZbHeyzbgc8bfvKvBBP6dqwrwvKrkqwK/dG3n+dJe8M5l1Yqc8jJBBNUnfGFbrk9Bj/AD0qWtDeLuiWKUZ68H1H+fSrMchEgAyPm43f0qk7GL3OmtH2oEAJIHHHU+gq8hxxk5bqCMUbCM/URmEAkbt3I6YGK4b7IFuZJoxl3IxtPXFPQ6bPluegWMebS3IJZ0H3QP1rbsWw4UsB82ScY4pRfvGMr3ZtTyFEIIJCrnKj+deVeJbgL50SEhsdf6ZrKSs7Ci7M8jmuPLmKspc5G5+mDV+B1bCIGGwZyT1P+c1FmhXR0ujFJr2JQRtjOW4z+de4aaglxlQgRM+2RVQvcH8JupI8ZBV846/LipRcs0ylF3oCAPl4z6VtskLfQ1LdSM5DZJPb+X51cZlRCWbO1jyRn8KewNtxMSWTMhKg/nUkEro5d0yo79sUtjnmrXNJXWTAyV4+7nr/AJxVyUb1AVgCo446UWuMzpGGwYXLdzVERM8riRcKQOf8KiUrOwhsybGC4JR+pB6e9a1tMIlLI2TtGBt/X603roMVnJZidyP2JPWljlEaBWk83cTh/SsNbi0uaKNtdGVs45bHWukiLyxLsUqC3OD0ptX1QqibVkMkjZMqqkh8E5GOlVBLgMuRndzg0pSMHFIfEgXbuYZZvvkcAU65ilQxmN1BOdwUZzT8g2HOyRbWB+UgeYp7VWnfzNxiZo+m1GBPNOWhUdwZ5CFZSdyfejHc1qxtuAX5lbGOtYSVnoSUJchmVkOORkmqbPl1RQOvWldoCxImQCWbgY2gdaqwQcyKVKr/AHyfrzRvcqKudLY7lUFm56AnvWtGwIO0cr/MUnoC1egrHqSe3TFZPlM0myUsSDleTSdluCtzXHwS5LRsuY88GriCOJHljPPX5WySf8msm9BaovRb0TLHOQOQO/qfzqtdfvUbB4wOnsal7kxfNJ3KcEO5VDKvfcxPStXTkMRZS4dVPykjj6U1qy07HXRBPIdGyFfPHTPvXJXMGx2VvvKcnPSnbQnUy7l2iCFjkIRuGO1U5JI/O3AdVGSO3TBNRZvRFWsixGjYYBiuR1xmtGBudjMQhxk45P1rKS1Fo9UaojViA5DbDnpjP1qRhtUeWpUJ3IzSejYinNDvxI0h6cIeeaZBFNuVpM8McpnjFILFlj05+YHPH+FZWoyuqfKuXPQqOBijYChGzSoA4KleN2cdasMuxHXjKKMDH+fahxbAijYRqNzM3zd6Jnk3oEX5WA3Enoahy31GSmLcA43LzycdalWKONlLcbj07E1lJJTYFqVgAuN2cjG0VKzfKqg/O3QCnqhFuPhD5nQcMD3qt5YDM6EhUcE5GO1FtQWo2WQuowDySD8vHpmk2qm4EAs6gE55P0o7oL2TFK7RtBLDsc1LE21R8u7p1HSk1YTktAZVBXaD87HKn0rH1gpBps8axsZdjeWcVpTtdExs7n4jftVq66/Nsm2yLORtYA5/zj/PWvhCSSVJJlc7gT3H6V/VHBWnD1HTofkfEd5ZjU9TKeRmxuXbhjjHFZbLtZgx+XrjdX2NONz54osyhm3AsGGDjsKgYFduRjkkDGMe9aSjIBrOI0DAbyw+U5z0qp94biOh+b6Uk3F3QDChzuycZ4A7UMhjYNkkcYytKMovV7AMdiy5K56jgVCQcNxsH1/WuhJICPBXB55PUjg0OuVOCOvGP50tQ2IBuBOc4HtinAY79ucLSmuaS/r+v+AGxDJwr8MSq889PekRQcYYkYyNp61lyqSfcAUEHJGNp6sOn1oK4x8ueTzipnG6VwKpZ2O3GGB+8qcD0/HijbzzzjHGa50pX1AhZcOCFKjOM47/ANKY3ykH5jxjr1o1U7gDbkKsD8zcbSOf88U/JYIxHy57nGfxp7AIcEgkHKH8MUh2sAf4lyfkOD/+uly3dwFC7UXJ5ViflODj0pox5mXQ9sZXgURYFlGHbgBxxilIZgwIbk/wjvSm0tAGLLhypPK+p/zzUqBcNkjczdKyTTAQkE4z83I4NRqxyVJz8uRtXnPtQAEsoGA23PPH9alUgBVDAtuOcCi9ogPGWBHzE8c4wKkAOQ2MjOMYxQA0THeylQNo4461OGGFO7aP9qiwCAjDHPUHoOtKG65JPP8ACaQAzqDxnd7DtT1w3Jz+VPoAFfmIwcZ6A54prnqATjHrSAliVsEYOzPoc/nTx8pyQPyrOpZbges/AzwVP8Sfi34G8IRJLs1LW4/tWxesQYD6jLEZ+lf6DX7KfhHTvCHw30i3t7N4zFZW8CTyr8xREHOPQ4B+mK5a/wAPoB9OuQrN1JIXIIxz3quhyWHIKZ+UiuGd7icbu5eXlVAIz/exSjDZ4x856iqi9Cr8q8hwOOcZ5xx3pRk7gikN3OOR6U20hP4bkGoh5NJvI41aU+S/nHOAsfck/kB6mvyB1FVt/wBq/Qb9RlJrlra8TOF8tkyMntyF596pLRAfsVYqhs9NePc8UljC0bxj/ZGQR2IIIP0960s9OCMkY4/z71EepFT4RJGwo53YznnFL8yMCFHJHarW5mttRN2NwOQfVjTDyp2sS3O3kZ+lXFcrGtGNEoGUYnPGRUm4MFAXG5u5z29acdx8rW5ehQNnnvg+1bUORtHXj8jV81kNxaR0+lpKk0bgByHHlrJGGBYHpjvX5Vft9/HvQvhf4j8KeFdQ0nT9StviRrOpWt3DfLhtPS2RWUxseFMjPsUkH/VuMHBwxR8j85fAP7Bt1478NeNfEPw81Pwpoen6/wCff31xDCn2iS/8ohQ+HDPtAUYPQdCcivx8/Zy+HX7RHhbWvHXilvHnjHTLxNVu4k0/RgklpNcxPsLGURFpFOwqCrYKnj+EK7NaGqklG6PLvEf7X/xYh+K62nij4bXfiXxWl4Ik0zR7GW4up5dwClOcMhAB3tjjOfmzt/RL42ft2+INU+HNr8K/G/w/0vw1rGo6FFeqdZ8QC9WzK70VLaNYQmMgk7myeBlgGzrT00Gz4Q+G3xR+DelaX4rsns/EH/CaxeG7xfDl3Z3EMtu93LDtTzyU3hd24HJ2kHocYr82vibaCTxHq01rIjwNeOQVPTLZ/rW1PXQR5dLuVlGCSrdh7VHI6MFYN27H+laWApuN27H8J7L+v61XTGTjH1YdfakwEwB19Txig8AYB4/P60dQAN0GT1x1707cQc984xQBcg5Pl4Iyf7vX611Wm2LEjylBkGCRjJpt8qA+jvh9otjZ24unQyTyglgxzzntXumk2as2+UYXuWH+fSuaTtqB0jStI5y23GB09O9VZYvs+3aQ4fBGOvPv+NYt8zAyJXwScFHUevTn0Pese4i3ZfLZz1x1+lSMxLraCVPJ7AnB5/yay52CIu9v4ueOR9aAI/KDAO2SoPY44ot9jk7CCVOCcdf84oHbQdMcYTBwW5OKqcKGDZYfTAIoEUhGA6lQRzk1cYBcMqtsGM9v89qb0C9x0jnlo23Yxu2deKxrttqE7jgk5Gf0pDs7XOZuyOTgnB474/Ks35iu4sQu47eKCSF/Nyvzd+wxSRd2CkK3GenSmPXYujaiAKpIPfFTxsG6g8cA4pCHw7izHjKN0YdKxLxnaQlW+5/dP6/rT30GU41BcAkjLen8q17ZAcBmyo6kdQB7fhTWjEa0K7WU5DdwOOa1dxVO6qRxQ1YCBiqFj8wX+LjvWc0jE9do5ycdu1SNqxRml2gHPzjpx1qKFi24thV6cnBznnFAiUqTkAEZHc54qMyxsQFGxlPXI60x7jZgWAypfa3zbRwBjvVZsAMGIIx8oPFIRaSPYC54bjO5vy/lUUoyjLgHOeM9aB20Ma5fOU7g4Bz90/5FVAoXGRkk9xQJ7EkEORwOUPp1Gf8A9VbdpYOZo8ghSRgkfzoGdUylYlQY2k9QOMVVWBhjb8ynn6igLWLiA4AAAO453Lxx/wDqragTaoOOcYzt4/L86DVRR0VkX2rllC85AT29a17dW3tkkkYI2joPWgo1fIwhkjOF7kjOefagbZMZG3aww+OM/wCf50AZjAHfnPycnP8ASsKf5JGBG4lR8uOf88UFbambcQhY2kCts6ZA7155eEvIApx8x7UbDSH7NyEJgkDnbUL44HJ7EYoHIzHRm6YHzdQOM5rRtVC7QxJyPmwf6UEyWpvW0gRkyxAAzgjrXWWjfKpj5LYGGGTQXGFzprXYoQE5bvk9B61y3iqNJ4PKRSZCQVfPbrx+lCuiLNHzd4ji8u6YMuAp+UqeevSuRRmfc+CAThcj0NdEehzNWZYjYj7y4PPbFWI8qVIG4gjgitIiGsvPzHHpz3prFmQD5RyfxrS1gGEELyPlPqvWhB0K8leq56UwLAboQDlTnrVpCWUoAN2c7hVRQDG/iPzFVH7z+X+NVGUlv73zcc/pU2Ahli4xyeSRUIQhxg4B45H60AIOCVz8x77aquMlgAAFOfmHBoArSHOOCOeRirBjJK7GBDYFAFtcRABVPtmteA+YiqMNt5PPrigDZjXO3JI6gYFXo+34dDTasA8DcDknPpikGSTwQcYwTSAGABXvkg9OlQsNuCO5xgChaMBVG1dnOWHTbTR3O0nFVHVAQTsyqVVW3Y+Xae9Z7KMB8fKQcAnv9al2AikRCoIxk54z6VWKgJkj5s8U20BGv3wMHqMnFIxAySCMnGMYppAM3DjB+vFTLhWBJPBHOeDS2YDlbdkfwsSDxViLhsEsvPHFaqVmBfTllxhmBJxnv9Pxp8rjcCd3fhTjpQlcCi+Mnhym3gqaqyPgBffg5pgQA8gnnHOAKGOCcHOfQUwHKORgAEdMirkSZZSBlgc9cA0uoGzbtlgADtXg8d63IgyqrKMjfzxnIzRezAvpqkmmRC/t45vtNi4mUwOVZChVgRjkMCoOR3Gfcf6XX7Idhpfx4/ZU+BXxGsPFGjWGp6t8MtI/tNb532+aIBuxtzjgAjIyQwPpXqZdg6uYV4UYbyf3d306fkeFn1o4R+en4o92vPgVqjKkVj4n8Paq8rhZI9Pil+6fdsY+v6Vyl18DPFZVjp9xYTyblKxNOu459t3b6Yr7fEcA5nh1eCvfbb/5I/NliFzWsYV58EfijasJIvDE97CIwRc2kyvGcDoORz7Hk9q5q8+FXxLiiEw8AeMJbcEZnt9FZgT+BzXJLhLOYv8Ah/jH/MlV4xVmcreeD/Gds0Zn8H+Jkh3sJzFppnMYUc7ghJB9sZHpXNT2upj+z0Ph7xDDNqE0g/0nRZI0hReN0hI+Qnsh+Y8cCvNq5Pj6MrTjZ+q/zGqqezGDT9SV5N9pc22OFF1bkE477fSmSSbNyEfMpPKso59cH/PNc6y3FRbbX5f5lOpdjMZUEebt6Ar0H1/z2pyfM42HlH5yMnj2rlqUHDR7mkJDfNRnKlgW3+vFI0iPkYGc7Wwe3Tn0rJU0tyo1VG5V8srlWIXdyVxjg/8A6/0qGV9vYqQD8oGCe3/16mcbM7I1OUQM+BySR02jqMdqnEhkzuJ4wGOe1c0VzM6adVEiyFsBSe3GP6/hU23ahAYBh69vrVqloXKtpy9SHEikAArn1PJ78fpTpPnAXYpyoBHGefU01TvoOlUlYgaQYKqQzEAAY+bP1x7ComdB8uVDZ649qxdPmeqOqnUlugSQKHyOP4Pl7+9Ubl/kZUz8q8jGSa4cVDli7HdRquU0i7okfmyLkkc9M16rZaY0iAkFeey18Vj3+9P3XhmP/CXF9zoItKjH3QWOAAc9Kzr/AEiQxsyIzbcmuNPSz3PqYaqx53qNvcoGjZSG3H5SOg9axGs5ijHaSuO3IFRsVKHkeYeIg8buMEIoP3zjFeParIGSRFB3c9qdNttX8zP2asfM/wAULZJNKulGPMWNiWK8f54r8Xvii1xa+Kp1eZoY5XJTc2ACOtfRYNe6fL5smjkra6McSuSN27gg8Gp49UZXIMijcex5Nd6TZ4E3YstqXlYMk3H0rJvPEKQo+GQqBxkVqopPQUXc4i98QLMzhSAxB24bBrjbq+OXJf5t3OW6VRV7HKz64qTOjOSin1xx9a6jw74vS2kaNrgLC33QR3qOSI4VEtj0v+3LW9jVlnj3bcn5u34Vk3USXMLPEeQD82eK469NPRnfRq8s0zBstS1HSLkTRTSKY5CdysRn1Ga9b8NfHh7KXGtpLPbbsbTICR9CRXy+M4Zw+MneS/P/ADPp8LnNbDRtHf8AryPXrT4y+E9TZVgLQHGNs0gz/SvWfCN5oHixWjj1WyjmchVtpbgI7EnqM/j/AJ6/PVuDKHNt+f8A8ke5Diycaev9fgenv+xr4o8Q2k+vadqdheQzx7mgjfewGOmAPfqP14r8cP2yvgxq3wq8Y2iagIpbfWI38mSByyq6YyCSB6kfh3GDX3fDeAWXUPZpaf15s/MeJcdHMK7kn/X4HwvOjRFjhgwHc9vas8sGyAPqQO9fZxbsj5IRk6nBwF59qYzZJJDEIowV4xVS1dgGL82DICPm4wOKRsqyjG1T2/rU3XPcBrZZWJx6fKMH/P8AjUwZeM5Ld9vQis0ly6gTeZggBG2rjBA/zzUZwQCT2Odp5Bq3zy0/rsA5WAjPIXHfGeKQ4b5QvzgfNxz+FRKXvaAK6hdu0vjofnPQUKpLbcEnPrjFQkkmA2M/NwST7HOfare3Cjn5eOnU+1ADVOecng8gHgCnbcbs7zu7g9BTS69gGZK5L/dLYwwpXIHGD97aFUjrSVr3Ad644HAxih4ydjAEkH0/SpbalYCxHGoRv7wA68URyEn5MgI+cdarYC2hxjCn73OaAy5GWPXoByKiT95AOznJOMBuPlxQwx2JKHoDis2A/tz39u1NjTBY4bJPX0P0o2NKbs7DtwVRkBuSCMdKgid2kdTyVyRxwRXPJJwsze19j3f4KeOx4T8Q2dtdSSRxvKOIznqc/Wv3h+FPjW08X+GbS1j/AHjJEpDbcfp+PSvlc2otvm6H6HwZirxdLqdTeaYil0K7iAcr9O9ZC6NFLnEQxxnavI/GvmLrY/SVTstixFou1kIxsDc5HU/5Neg+Ho4VDKybZEACHGf89awqato1pqzO0S3Q/IFLDjBxSJAVR3ZDhO2feufyNrditIu5lYjbzTPNG4ZONpqHFM0jvcCynJByAPm4/KqpUkEoD7Bu9YNMmrdwsV3uxEAQ21V4x0x9aoyagDn5gM/eJFWmZbsw577fkk87jgZ6VWe8IT5mIbBzk0rWKXvaGNPqPzhScqx61kyag0TbBKRgDa2KcVdWZLk1KxCurSpu3NkZy3rTDq7PEYo5m3B/mb1HoKT0RhKTRMurnAQSdsHnOac19uykmcnr9OKJK8NSZSaZU+1pG69WI4wp6VejvdyBMNjP3mNYxg+azDmTQ3cgyHG5AeWzj9KpyOpV+exC5z0rZJ8tjEzEmMZRGUIrOQNp6U55jlgxKHGEG7jHvRyj6m3pV4n2gRINzKw3N16d6938MyuBEGZi+clgOlOcdAZ7VZS+fDGBkkHjrzWhBJkuXUrsJByfShJJWMplgOCAARyew5p7bSmGJOOuAa2W1iBok3bRjAz8vPJqv93cxbBY9AelNbhYspsOQW4U8cULMzOYQpAIwSx4qovVMTdi7byAYGdoz+daEcrHBXDfNjjsK2WqbM6hq220sEHBz0rZgHCgfId3LY6UjnqGxbkecEjPBHHHWuksZFVHR12NkYJPHFQk+WxlNWia1rMQWL+Yd3ykEfNWojAIWEpd0xwo6/8A16myvY5J2TNKCSZfLZnUOAPmQcZ9K3FKR7JZbhRETyVbofzpNN6HG31K8+pRtII4XZto++Dxj/Iq/p8tzeXBiMzw2iEYhiY7Hb3/AM96lxUnsNOLPW9Dt3TDpGFC/ebH3sn+delWkQkjVYGHmZyq4wD0rKScfQex2Gm2jO8eVULtBbaOh/x4ruII0CpGh+VG4yaymvuHDc6aC3M5U8kAD5dx/Kt/TrPe5AUZHB3HJGP8/wA6y2N+p1MGkSk+WjqfcsWI/Ktm20d1ZYwzS3AUE4U4X1DZxzSceY1UoqRqpd+GNDlOo+L/ABRoGjaPbKzy215qUSXEvynaEDyKo+bHJIwM8GvnDx9+1r8H9C1Frfw7MNQlG5UdtXjaA4BHRc+nYn8eTWc4qD1OmklKpZHi9x+2O0ryXEc2nrbRg7IkixGg7jczdPypLb9ree4dGtruFInfD+RKDt56L8wxz75rOVK0Tpty6M9K0T9oa71C9t7xddmCbsXUDgbX4/iGfm+jZ9wete1WPxP8Jastsl3MbVo8m6lgCYk3dP4hgj2BAHQeuU1GBUdDbj8QeF7u2jkj1WOSVtwKzrtAAOMnBI/rVAXtnduYYbm3uLkPlGjnATafqa5tzaL1ZZn0TU7Vkkktm8p4xtaGYPg9ex6//W4qmtk8rgEMZAMuuecDrWdRNRNYPm1I3VVIQLk8YIH61mSqHcGNHbB+ZFHUDjPWsLXOpK2hRl4LBUwxP3ccCqlyEMagKQ+CHBHeqjuBl3EKOSGAyFA4HSsG40aKSIsVOefmx2qJXdrFx9w5PUfDlqiL+4HmOM7iuf6Vx+oeHUVQYoVUE5+RcH8axk7qx0Rk1JHHahoEcedysCX5bNee6p4c87eWgZ1B69sVpCd0dClZ2PnXx/4Ctr0TA26NFIT8pjJOa/N344/BhL6G5lW2jLRKwXbGFOPU8V6WFxfsZJt9TLE0FVpNM/Hv4o/DK60u+vJLezZBBIeqEDPrg186JaTWc9wLiFtzON20cD6fnX2FOp7SzR8NVpulNxfQ2rZ/3BEiBWx+7Y9RzWnFf+WgCqWVT36k1MmKBPHqjHAwwWQ/LzzWzbXjkAEfNng8VzyW5qldmusrYQs67WwNuz/PpWhbMHG9+gYngfhWTjfQC5A24SAKdrZBO3/PpSrEFZoxgvkHI9O1c8tEzeG6IZbaNdpYowXkqrYzV6CMbQ2REU5Cs33j6VzzjJRO+Fmif5goVHC8nhlyR7/rUyFGVVbcJB15J6dsVhLRG9L4WmNXA3ZyuATTgzZypHHIyM5rnl7251KXKrEeGbKgkYY8AdKkkKsmB95TjirldIyjKzt0ZXG0fKMcdQR+dQyZOQx+Xooz3qQ9pdkLyhMADO373HaowztuVFcLt+bmqjF21M3seGfFWZ/s5iif5mHOT3r5XlRgSq8Nk/KR1r6jK42jZHzWaP8AeMnhYc5X5h1BGK9A8LQ7J0dN3Mgxk16VbSmeXR+M+pvDEfl20LNkHGcn/PvXrFi3CEAbO7D+dfLYv4mj1IbI6eBegB+VgPvCp1QKw5xk8EnrivLaaZvFW0LZIULg85456VGcxFpQewBGO1Ve7KjoWIm3Ab25BP4fWrSjBBHZsMAOo96TdkbCLGo3BiRkVGeoDOuEPr0FYt8wErsOEwT2zj1pFfBIAI+bu1QtQ0IX+Vxx1IyTUZUDdg7fw689PrTHHTUSIHKgEje2B3rS8vcgJ3JsxtpNdDZKyIJNx2j5lCEng461LGcYXaWf/aOSfrVbaByu418RHlcggHYBz/nmmbD8oDBQxwdx/WpbvuTGO4sSlWDFdyjv6fWpQw3ucbsEcZxWcvcY32HoNzEgbQOMZzUodiQhGT3AHaptdlR1Yrllz8vPAPHGKiJTaCCNufnIXB/zxRHcTEVi33MfLnqa1bOPcQQoLDqWHGayqXSsjSCtqbMEfkkKwbHHanSyAgjc3ynoOtQuaLNSq+5srgbcdcH/AD0p6/LtK5P06/hR8WwhV4J3N1HbsalUcHAJK4yf5UrNDsL125IXJAb5cZq8AVG0HI/2qWw+bld0PUYwFYZyT1q2jHJGeMZUqKqMW9WaR7jJ/k2gn+I8ge1U25xk4IOf1rCU7QaLvcozyIqhiBvBJO49vpTS3TI9/kHT8ql+62mgjqK3PKhmY+/SpEC/Lgtub7wLdP8AOKql8djOodLJIquzAMvfLHPT/P61RmkwilS3zsfvHOBWa1kbR9DFlGGG7kknAA6n0qjPjBXaCcDgDmq02NdkzOMuGAUEnPH0+lWIZ/L4YljuO05o0ObZnQWd30DY4+7gc5xW0JeVYAkgD5cUuhcdyGc5QmThsdz09651Vdp84A+bjAHI9qaOhRsrHY2edg4wMD+GtmBFU5Ibr370mYyi+Y05WXYwVsnGcFc8V4541zAWO4De3DY5HHSsp6E7adTy6BGlcu53MTzz0/CtKJZGZlR9nAIOM5JqHqgeup3GgxLGyuEG4keYyjj617LpylYkuAV8p8DKjt/kVUSWro04wSd7Dco4II568VYgUgGNT8jn+7zW19StjZiDyFDGwG04/wDrU28I8raxwS3y8dDVtXlYkzCythQxDZ5OOKjkvVVxahgTn06VC1MZrUvWRJkG8kIOrAdBWrI8SYWLIXJy2fSnzcpNhFiVlJkYh855Ofyqrt3bjnGDxg5FYXvICOSMAxs7AsTt6dKuCDYVjjJbJ/yatXArSBZHHLIUJBGcdKjiBZn2NkZxsI4rNLogLUI8pzuc5LD5c9K7DTJgAin5S5AzRKyZnPck1G/VSY1AJwNzgY56VjxJ824MygH160SSI5W3Y2okyrLyRkHfnr+H51KJgyncvzbODjqKNwfYoujsPncfMeeKjRAXIU5KqOp6Ule9w1THxlFDyKPvdfwq/wDaV8osAVcAjAHAFZy1mIz5sEgswPTgjrVZH3MDkZY4Kg1m3ZDLsqbYw4cYB6EYPpVcSibKxtjgb+P4aYLc3rNfL5+8oXPyjt9PWr7SIkqjD+W3cUrJMNmWM4ySCc+n9awp5md3jDFRnC7ev0olaUddg0IY5WJKkNsII+XgmtOFvLRAjHqSuR15rF2Kloi4sxH94DuMUkj7EdmI2gdRSepmo31IbaQSghBkA/MO1bFp+62shAUscZFJFvQ2Gu8gfKdi8A+9YV3JuJZ2JkDdSferXuysIyZ/mUnOOeNxzWeMhVlAQ8kFSevNF+XcVm1oaFuxLK0gI28Yx0rVgXzWG1R8vUAVhUlfRDs2jSTCggnaM8EdqA23KoCuDzu9KnXmQCFQWZSCBjgsPftQoO3BHy54bOKLe6CIyq8/KwOMHBqjev5EXygMxx2zzUu4jFjmNwjTIxi2H5lKcn8KsxtviXKkhsZ3c9Kr7SKcWhrqsag7Sdr557/Wo3d1ck4CqucE1nNpaMWxNbq2NzA4kY7V6YqxwzsXIk2kYIOAD9Kya98Rc8wKmdu49gD+lQQO8QPmj5jJ0B5xQFrGooMgLbgFA5bHGKkUgBjkY9j6URtew07EDbGyMY2jjHYGoVi+YygbyDheenFO9gEzkNgEkcc0xCyNncAqclSOKJbkTj7pMrl13Hhd3p0qHUdwt2ZULqn3uM5qoPlmjLVJn4uftf2Mba1dTWy8bzhVHcGvzll3jezA5JOVbk5r+r+D7LIqa7JH5Nn8f+FKafcwZZF3DknDEgZwc1A7ALuJPXua+sXw6HhTikVHUrINvcLzioZCN2xuVGNpZf5VWvs7sgrvInyhwVUDgsepFRk7sjbwy9V7Uo3d0A0ZwWwdvAGDwf8A69MYZz82U9utNpgMRQd2TgDufWmBRkAbjnOFraNgEmHzKpVuAPlH0qNVKNhwWXrtxzTASRS27Ypx14FQbCysV+6vU1nJXkAu3bg7HPH6VWdWAyo298YqHJW8mAuAc4Ug4+9nvTMEAbicE8HNVFqFS1tAGPztBI+8B06VGVYNleoOOVzke9c804uzAgfoOCOedx5IpQMMC3yqw/jNQA1o8YZzkc4wcdOnX2qRGCpnptHRufzoAjQbi3HDY4I64pu0K3QjnkMf1/nT5rR0AfwChwR8397g/Whm3YBO1l9V7Vh3uA8fKh+YbT6jGT6VIrPtbKlTn5crS1WgEbbUycncV7k0qjGHyenAVupFPS4Dm+Ygou3Ht3pduAMMN5GOBzikAifKxABPIPHY0rIQchsEkdF4oWgE0aYJY9RjvUgHXGcep7n/ACKAGnjoPmB65FL93GTn+8cYxSAeGyGLDgH061HuPBKtx3pgIFAIwG5981IpJwp4XPrijYCUHBypB9eOMUrAISODuHcUWbAcBj5uABySTU8ahmVSeG64HNYT1uB+nX/BL7wDba/8d4dYeze9vbQrBpkpizGpK7sAd2Vwp9y3tX9y/wAPNLOleEdGtrtGS7SHGQ+QFwpA/Un6YPeuGs3YDsnxuKfQdelWI8ENkEfNjOK56mjHew5chgCclWyrAcfjUqsCCrAnPfHX6UKXLuK0nsS+hA57ZpmQQyliMEcY5FG7Y7N6Db5XXTb1ogdwt3Kox+XJBGW9cA8D1Nfjx4ziFn+0loUMQO/U9fi3Rs3JTaMgd/XmtbCStofsdpjCTT7GXP8Ay6RKUweqrjH1rTznO35sjhMcipjuxSVx5wCMjJx64FNxuyQvXA571SJjHmIg65YZPJwAx9KTB4K7eOTim2JwsVyzLuJHzMecjtV9XQ7TGBycjaOhprVWBRtYvRhecjOG6k47VrW7BSAc7uMe1a6M0aOn024a3eGYldkUoOSvoR39K/Kr/go98JvA/wAWfCF1Yald21r4x02a7u9G1e3mw6zeYzBR3yMYPPPUc4yzGN46n4JXnxG+PHwO+E9xrNrq1/caxpNsZNdjsrZntotp2qFLAZIzjccYJ5ABwL/7KH/BTd7Tw74k8HeNvg/LdW3hyHfJ4lu/DkVlo5jZsELPGMZDOcqUI64x9ynuayWljn/hp4l+C3xk+Oesaz408T6J4SineUaTp2nwHyXkmc5ZygL8LhRhgGBbPIrX/bv/AGdf2b4dB06bw149Fx4kGl+TZ2+nWV2xjZ3Lq3nSzMGjYODgMDhd3YGtYWYRTS1Pmb4BfsHajqHhHXdW0Kze8kg024mlv2uY8POkW7CliCTwAAOeRx2r8lfiEUtvEGtafDMJRaanKjzK4ZZAGwCCOxwPatIOzsM8vlPzbWKjPTjGapsojYhjw3tjPfFbLcCvJlixQ5UHnaOlQAjACHHckjv7UMBoUgrgtkHkY60MysxCAjv1pAPWNtpYk7dxHI4p6xqMDnfn5Ax701owNO0gfJIUs24Dp1r1rwpp+7aDG25yu3OKipKwHvfh2xnTZDEAqIMsdnTJr1u1Ujy0zxkZI/LNcstANNm8lAWC5Zj94dRVKWRhICxO1QOgxio2GY1zJuXCg5zzg1jzl+FL/MTheec+n6UgVupmTqW3Fh8ygbto/lWb5YZ2UgZDcBznn6fgaAK7q8jrGd2zODtXHNTxRLBkZ+bscUFWadiv5hQksp6jg9aoSOScqQnJ+ZhQS4tCEbAODtP3dx600vtB3A4YEcn29PyoErdBkjnarABcZ5xjOPp9a5+5ncbwoJ2jPvnPFA1szEZzPgAqAp6sP0NMZQ6FAe/3j2oH0M+aUt+62AA4AbNWIW4K46Yz/n8Kewrlvb90Y3EY6GnlkZgEHXjk0gtYWWXyo3CqVY5Ds68f/WrnirNkYyc9uPzp7AIoZm69GHQVu2cexWJyM+9ILWNiJdjgsTuGNqn+tXS2MZGEz696ZUY6mbcnDb93GB0HFZk0q8HntkZ60E7IrGPeQd2Mn5flz/8AWqdGEalNgG7/AGefrSCwwq6EsBlSvcf59ajWP7oC8A85brTDcsHYiJlskHD89BUEkZbG0Z+b5hnHSkG5IQRkE8Adc1Qu5WjVRH1z1IzQPSxiuFYg598/4UxlIBVicODyOOKCZM2rO3VowfvEg9Cc8f5NdTpsRUKNpJ+mT/nimM0JWEbJkZyfuY5poRiA6jYv+0O1Iq10OQbGVDjO/n19ea3LZPmHmAspA+UDpQanTWkTtt4+g29q2ooh03bfl+7t60AaKpsQgkbcHILf59KokHeVQLg44bvQ9AM+UYYnBQ4zlh2FZUozIAxOwkY+uP8A9VBokU9RbFsQBxu/u15rqEbCUYUNgA4x/Sh26l2syqrkAbVJPQADJqtPhgxzt+XsKbGUd7qQuCQh657VpWzKBvB+XHUnr9KRnKPLsa0JDDcWVVX1H+FdfpDDySXI2k4yT6f/AK6C4qyOugX5Aygtzxz3rG1ODcJG2t8qZAxg09LCnG6PAPG9ioZpkQ8sd3H0z/SvMosKCAMqWPStY7HHL4h7jaGJDH5cn0FTK+EBz34NbK6mSOYFyDlsrgEsOPb+VN2hQQDgk9hWi8wI9wJIbjaO3enR7Dhsng84oAfyCMnAz2q/EmVZtwHPYU0m72AidW5OPmz93p784quy5wD1z0x/n3ouBRk5ZQDt9d1J8y5U88dR/n2ojuBXkd1bbngkYGMH86YI8E7yW5+UUNWAayqGYoThRyCM/wCelIiKm0F23EYyRwKNgL0RIYMzDYAAOP8APpWpbY3BQx69e2PekBsxvyOpGSAMYzVtJAflU/dHaq6ATjgYyOvIJ5pSPc8DoBStYAXgbcDJznPpVZuchSA3PagAAz3JK4OB6U4oFU4PfuDQBF1ByQQO2eetU3URg7jhCOcnOBSApOQwbqnGeT0x3qqxwSMnbuoAiYMCDlvrioid2Dk9ccimAHAwCdox3705eARuYjrwcUbAX1yox/eAwc45p0Z5PPGcH5uacdwLkZ+87nDfwgD+nehwckndvxwAv9PWtqb0AqSKQNjAg5z1qm3GQc8Nyc80WsBEz57A7u+MVKeOo+UL1NAEkabQMHe2fSrURHGBnjBNMDStW2PljjJwOOuP/wBVdHA2QMDC564zQ1oBr2QCyo5KlQ2fu4x+f+etfUfgv48/GrwPpGnaX4M+MPxI8N6JaoE/sHTvF0620caj5RCmcR47BcAdMDJr9B8PGo5xFv8ArY8XOacJ4Vpo9S0T9tn9q/wvc+d4f+P/AMW7WdQCXbxW1wBk9Nshx2r23w7/AMFS/wBuzQrqF4v2jfE0sKHJbVdEt7ht/o3PTkdDxzX9Pwq0lvH8T8qdL2dz23Qf+Czn7eujSSM/xq0i7V2DCS98DiQ8YwCPNxj8P/reyaB/wcAft36UiW7a78O9biRkAku/D0tq5HqQkhC5oksNUdpQ/FmNWnVlonY9z07/AIORf2qbVI4tS+EXw6vr+GNVfU7K/CB898FeuBntkY616Npn/ByD8ZWRI/Enwa+HV9C203FvKd0pVuHCSiSNV49R+JHTmjl2GqualOzSdtG/1OWmqlLWWq+472x/4ONPA0t7FF4k/ZziFwrqN+n2drJ8vcjMpyfb9e49Wsf+C+v7G2tT2n9r/BvX5bSJQ2sfafDEDSWxJ5GF3FlPTgjB6etcdfIaVfDqLlzN+Vv1Neaf8tl6nfRf8Fov+CXniHULIan4P8a6bDdzhJJ7TwfcW0UI7M204257rk/hzXseif8ABTX/AIJQeINQGjwePbPQzJCzC71vXWsYlxzyzN19gMn868OvwFga0G3T09X/APJHSq6pwuz0PSf2uf8Agl1rUzQWn7Qfw+SdwSB/wsQs+PUBjj9K9Uh8YfsLasqJY/HrS4nuoM2ofxNG8bA8q6sApYY564PvXgVvDbLYRty6vzf/AMkZvFcttTr7TwR8DdYSBtA+M3ha4/cgKza1bjcAPvN85OfoB/WtRf2d/Duq2ssvhn4reDdTdMGRJ70kIT2Uh+cfgPevHreHWEnopWfo/wD5I7YVpOzMO8/Zg8brNCtj4x+Ht1EY/nVp5UYkgcDk+/OMcdaoTfsy/FGWAtaN4ZNxGWznWw0Uy9gBkMrc9xjjqO3zlXw+xNF3jO6vbZf/ACR2Rr3exzE3wN+Kth5iS6HbXGF4fT79LoL6g7WyDWM/wu+JEQdW8Law6gEsU0yUA8diR/WuerwNmypKUI81/OK/9uCpiEnqivL8PfH8UbSnwtq0WAB+9tv881z13pGt6eHW+0q+gaLdvMkHyjb1z3615NfhvNcNFucLfNf5jp143sYs13bqxR5kjcHBDOF5PSoZJI1USbkeMD55hIuB+uRXjPA11Nxa1+X+Z0wr8mrG7fL2szJ5Z5V1kBH6GolPnk4U+Xk4ZRwcV5ePw0qVF3PVy+s6uLjFbnaaHp7EBo0yq4O9eK9Gs9Q8iMQsn44r85xjvM/ovIqcqWW04vsamn6havcIgYEl8HmvSp9PsJ7BZBPCjGPjkVxpXPdi2jwvxK1rbTuoVWCMeW6nH0rh21y3iSYRopDgjLL0P41Kbuze2h4j4tvoLqaYoe53E9OvpXhfiTUFhgm8knerYGDWsI9ewWu7Hi+pKdVdI7gK8UjYkRxyP88V5T8Wf2KvDPxc8Gy694bvrLRPFdkrHEs3lxz4Hc9jxj346HBPvYRqx8xnMbWfY/Fjx54T8V/DjVLvRNetXSaykZZ5re4WVOD/AHgfpyO36ebN4mmjdVjIOWP3/wCv5fpXq04tI+UnNGVd/EBiGiLxqyMfmV+mK5W88Xm4DxLPuKkEqGyB9a25EBjTeJJUlRY4p52KjaYkzk+nPeun0aw1XVfMeWeK283KrDO+NvuTVeytuTCaldFPVvDd3pHzyXdtdbgMm3bIHt9en5VwmoyvHzuK7Qe2MVlyu9i7xsMs/Et5ZOpLNsUctnoPT/P/AOr1bw34vjuogszMOOmabp3LVa2qOr/tKF96gBomXjjP5VyupRRTo7+XsXPTOM49Kj2a7G8sS4o4zbNat58U0sahskZ4/wA8V3XhjxLrcGoW89pcy+ZGw8vYzDnI9P8AP9DljFXaOZ4qeqP2p/ZQ+KE6pZ2et391HK0REwViwG7gEj06j+nGK+PP+Cn+mWOs6HbatawiWXR9Zec3MQ+ZYXXaR7DgH/PJG8J6Hl1ajla5+HN3aBSwdmfH8WcfnWNMhXAwML6eteinJI4SMP0wTkA9DwPfFRybuWIO0gfw9AOM10Wd7AVwCMgAkA8nHSnp8gyx3hcHgdRQko3T7fqAJldzsMruwuRx+AoLBOMEN0YMaiNrNPcB+5Sp2g+Y/wB1c9/X+dS7ckcDd6EdcVcrpbbgIpzkDIxkjjP5U3czbhlcD+IL0/zisZWbYDnccYYblwAAPSkXc+SgZT0+71xUWQDo16ENxnkKff8AnUobcoGQcnggcUAOZVwCOuPSldgylQcYxjmqi7MBNpO0EYG4846igpkqSc8jIHGKkBvoo+YlsZz+lSMSCdu/t24qJAIjHkZGMDHPX6VKhMZIAXdjBBPNVuBZVsbeByadlRnjBOMc9aylpIBynJyQcYHSnLkhj27YPWkkAgchsYwB396lQnJGTx74osrAMEeGyDxnnB/z/k1LGNmcLyueprGSsbQlfRklvLJYXcN9ED51u4bYwzu9h+VfqF+yn8bNzWNvM6rkrG5i7H0bP5V4uZ0HUoWPp+FMR9XzRPyP1la2hubaC9WQTR3UQMTx9zjv6EVhPB9mkEjgpEzEFgeD9fzr4CWkz9wqR5TNvLuRTtRCuHHyj7pHfFWtM1A+ejFiI/MGVVxmlNuzM6crTPZLO2W6hVoZNyceYCORT7m3MCmNGEiAnOD1FYWvsdF9DIuV2Bfn69NmOPasuSSF8q7bVA+8DSasNNqRD9qgXEaM3yH5ix7VYadVhQg7m3EbQf8A69Zzilr1HOVjFvMMwD56dFbHWsCaZS2xX3BDg7R0qFF6JmKtL1M55lAIBB54z1rInldAWLl179qbjbYUpdDAmndTgH5TWXPdKjgyt8z8Ak1XKlNGexQ814w7s+8HlQT2qu13hd6SbU4IJXrS5UmZOVyOPU03D5iWJ+8e1advqJXO9c/MefTiq5dGRKVtS/Dc4kDEjaCDyK0kuDsGPlCnJLHqKztJrzHCXcfcXDNGH3cgcmsWS7xvQnLIx+UHk1agS2kUmncxEiQv8wI+XBHNTtJIq/M26JCMq0nOaUo2DmOi0d0hdJwhUkjjdXtvhq8JePyx2zyMYrOzRHM46H0Dpke6CHecMfu7W7f41rMhiVnYjao6ZrenH3SG7sqgbsKQ4LMNhBGamzswGDMaduohrT7QUIHzdMCoyVBBwW/maas9AJzMmSDw3otL56KSScd+TVPf0FLVWJzdBsLxkDI28ZqzHIxxh9p7cU4aSMrNG1buqEEMe3zGt+2OUXk881pF3VyXsbcFysYDqPnBGMD+lbkc8LIrMxSQDnJJwRTk73Ryzj7tzQtHl3nec/N8uwY3VqRFWJKud4PQcf570uVXucde1jQimX5XDhV2kdMZ9cUs88LJ5Er4dSSMtU8nvHNIpm9nlaGG2URh2w2U+Yrj8P8AP516v4YtHjiU+WW3AckDjJ70nDQytyysex6JbuI44wjZPzAZ/wA8V6zo9pC5DyQ7XGMBuP0H+eKxsmrGtzobVPLcqh+YHhMevoK7/QdD1C7KSpZSukjgfKnPPoPpg/SsKuiaKhoze1PV/BHg3EviTxlo9r5QZpdNtbnzLkMP4DyFU/Un6HivA/Fn7aPwu0SVtN0DSvPvrdyFu7nVSyMc9XwAD16D/GsXUgnY6FDnWh86eJv29tPiupGttYismhBISxbylznoW3ZI/H+dfKXxR/4KGC3V7xvG8VtEilpvtmsKVyO3zyqPzIrq+p1nZpWKpzjFn5a/Gz/gqFe6tqbabaeKZLyyCnEVvJvzjPOQTxz0GevU9vlLVf27dYLR3Bubhhuwu12wQfrXsxyipKKbX9fectTM6UZ2j/X4EUH7bus6ggs2ub+NncSFDcMhY57c4zx/hX0R8Ov2uJrvy0GpSM82CsV3dEEke5PFTiMlcEkt9/61COcRk7P+vwPsjwl+1rZ2USS32q2tvMVXzI1uMqx+ua9Ksf20YFkXydaTyZTiQxyZX/8AX715k8tqy6f1956dLF0p2uegWf7ZiN5Cx6vvfzAJENxg49fvV6/4d/a3s2lSOPUFlVzyXYspzxgndwa46+WzjC9tf68z0YVYSjoz37w5+1datEkUV/EkUTLvRX4X2xuFeuaV+1FozhxJqaI38WVIP55yPzrwq1Kcd3sdVON3oeo6b8ffD+rxwo0djKhPEykpJ9c+v1BrptN8Z+FtQmljs9RlR3PW7wQPp83+f0rijOPQ6eVo2HvLSZSIrmKRF/jibqff1qMr5qLJnr90q+RmttlqCWoxYlZJNxw/PGaicLgKBjnvScuVNjS1sUbqKMEjGSD3HSuZurFmLNxg5GMdaxSbOhWi9Tl7vSo33kRkMmMgiuK1DTNyGPYFTHzjHSmlys23VzzPXPDkFzBIViEnzMGLL/8AWr5a+IvgRr+F4ltt68qSUGcY55/GolJvTqXTXM7M/Mn47/BJAtzKLDFuyfvCEztP4V+RPxJ8BzaRPLIkZiEMpDMU4bnr6dv89vsMpxPPQt2PmM5w/s6nOup4RLFdRMqs52qThsfKBn/6/wCtOZ3ZsKSy552mvVa1ujyIrllYSKT98AzDgn5QOn+f6VuW07EruYjGAQTjgf8A66ykrbmi0R0kQ3LlpMMvOzPb/JrSNx5axqmWO7GFFZcthbmhaSSkMzHYoPymtGOMhjJGzYkwHDHg+mPSuOST0OiK0RcG3AA2ue/HSnZC43bjGH+YLwenb8QKxatuelTXNC1hr/Ix+YBeOppY3PHPzfSuZ2krXHH3XZiR/OxLn5Vc7gR1FWmY7NwB2pjJArGWh006d0RsWy3XcAMleg/Cod24gHqD0xTjJP0JnSegvAyc9OpxVXHUliVJ7VShfV7Ea3Kcm4tkBlycHPoKVGVQRgsrHoprW1loKVmfP/xVKlGCswDEl2B/hr5nJ+ZshjyQCV9K+jy/WN0fLZhoyzGrP/dB6AqODXpvhGA7423NjcCwz0FdtdJo8+l8R9S+G1WSBFBLbcDhe2K9Rs8CJVPDjouOma+axVnNnqU90bNvJtADlhg/K2Kv4ZUJcHGON3f2riqLQ6HqWI1VkG45Oeimjl3AI+VG5wOnvWXwvXoJX6E0ap8ygsOM+gz6f59KmTeActhR2/8Ar1L1NtRzsVyFJyRgEnv6f0qt0PIfbk5Xoc/5FZyVn6D2G7i2Ap9wc4pyuy9QCf4W7VmBYbKoQwAOM5x1Ht+lRBWOSFOAPTinswehYC5A+Q577amdlCnJ+96n0qZK8TohZq5BGxU/ez8x5Jz/AJ6VJt6AAnB+8p5zTtfQrdDZRuIcY49V9KhMgJC52hD82KL9AuTq2QcsSo5ADfpTwwVgPcZbGQPwrOpFt+hLLSsuF3P2+8BtH+elKxVMuSAyHk/5/GswGyIwKvg8gBhmqoBDbeAW/wBqnswJ41Xdhi65HPNbtrglVIx6bhx+NZ1Gti4bl/az7QNxG45YH0qNn24UktlsDBrFy6dTZvoIWK4G1tv8RA6UwnZlsn5l6A/yqhEBVmkXJxGSM8dOPWrKkqoO4BQ38R4pMNCyiuw+TPqT/hVhWMYLMCTnGe3FLa5aLESHBdVO3PzY71ZUCAZ27mYVfN7ruXa0RLgqQMAY9MVmSLtUgA8+p7VyR95XKKrpuUjHGCOai8zBCciQYIGc/p+FaO/NcLWFjbLEkFBjuKfO+ziPzMcd+hohZMmSudGWxsRwMl+57en6frVKdj91VHynnBqeuhtGT0RQbkgsA2D6YxWfOcEgZJyeQKN2zXujIY+W7KBlyc9OlEYAmBJ4GCpJ707cqZzSWhqWJBdlJA+vQVvxylG2hwAccsc5os015jh0Ldw6tEpHTnjbWFEf9JGMglgSrHt60rNxOlnYWagCMkYYkfLnqa3YSeQAuTnPFN2bJcEyWWTZDIc/wYBA4rxjxIzSuclmUsfo3+cVzTjzTsZuPvnGQfP9wLgE/wAPFXViOck/dzkAUlqNRZ2ugR71VMH5T8+e/P8A+qvXbJfKgWPcc/3SO9U9CGuU08ZXqSy43lT+QNW4mwUyOQfXjPvWsH+BOpdgwok2ybRn5cH5qpSGUDbgnDHOR0/zxVRauNIqfOu4Ow2NwFUdKznzFcxs7Yi3AhqcXyyMpqxvQTLIh8tshiOxrSjk2gIAeB8pA5z9KiaTehmPRmVGkZmkJ/gA6c44/wAKdG8Y+WNhkk8AetZcrAhljYbtwyAeBnuKs2115QZsAsy4CkfpRdJDeg148ne6kBl52nFDRouRjYibfu9snHX0pr4gJzHlQxHzDHf0rX0+4+bp8wbrnGKkzkx16n397ja7DAUc5pIVEQ/eFQSepHWktNSNy1Fc4YEA+WxwR61YLLllAKK/bH8qaJGqm4ANlsMfmz3pjqQXVuGwO1F7oZUjZ0ygVdq9DjOKsxuFwM5YnsMVhzN6iK8kQUsC3IBHJ4FVINgCrk5Dk59amw9zUkR2hVlIPJ2jHWq9vHsfbjap68U0khGpbMdiqQdqyfNj0rcR8pkHIIwOOvagBSxUMvU4ywHXFc/cSYfGw/O2etZy2Gtx6SptJwe2fUCtLcohG0gPt4XP6k/jWe7KVhYZNysAd7D73NRzzExsoY7vukD0pPaxN7epPpsTo2HLc8qo7VvLvACqnUjdx/n0ppXQXL4UCIBnXoTj14rDvJAvmeYSwX/ZqpJcrKi9TEmu0kJiUlIsYxjIH0qjMWiZFDbmA+TacfnUyV4jtaRqwRSNsBJ5H3Yz0rWty8aYThuwIwBXLsiehcjYIyljln7kVKN2NxG3cPm71XWwWFDZIYnoBjjsKBIxJJHT7vHUUc1tBbaEEYw5djl+cbeOKhlfOH27vl4Yr0qKkbJsLFGNItjuFwzdV9/Wl27kT7qOvbtVc3LLyHbUrzHZgbgxJP5etVyEkSMKWyGO444/GsG9UxPUvhvKwrgquPvDp/npTonz8oQgKeo5AovcCzGnXBJyxP5f5NV/vzYaXkN8oA9O1NK4W1sdBEieXydrnHHbHrUccLMrITt28Bl70kIqNmOURpGfnxkhuBU+1YVDAnbk7vanFAJOVTYSy59FFVcKQWySrDr6YpdLCl8JHuz+5A2qxPLdBS6oZ49PuJUB8uOBi2R14xgVUFeokY3ep+KP7UtzI+tzFmfIZ93PvX573y75HOcfNjOMZxX9WcINf2JT9D8mz7/kZ1PU5+4j+cfKflON4HWqUsZdVAKmvr6aueHUKbHa/wAu4HIHNRlS27AbnIP/ANarW9jMqNHtID87T0JxRu3HOOvTYKqKs2AbdgZSWPy/dHHNRcR7TyRuPy+tJpN+SAj5JAHr3HpTHYAjfkYIGAcVpD4QFGWJ+XbtPy4NRMMEtuXGeavcByOFyD/ET+FV2BRvvcZ6AVlOMZXXUCJtxyxyuDwCaXOUAIxgdzWbStYBGXoc7TnHNMkVTlt33eRg1M3yxugIpFzgsOcDPYke1V5GywwGO0jhB04qJxcXqBXILZyGZUI5FK2X2rlVJ6Dbg8d6I6bgPCvgA4zjHI6/5xQVyxwcsFA6dKzfu3AbECrMDzjHQ/zpWUgZIC9Qdo5IFZR0AQNhlYqSuM9O3SnsBs3kED8u9LYCPy3DAbx2+Unr7VZxtYgg5HTBoAaWzjg7um0jpQw+7lWLDONgxj8KAJGbK7QMuqg/IMVCyeXzkfUf0/OnuBKyZU7jhlPyjvTF9gdy9AGz+dICyrbscEsAM8UrSgYxkYOM44oAcXLplVHUjkVEHUKFc/MGI/z+FDVgJd20NxuGQcE4zUasT2ypP93tmhaMB+AdygEnqMCmYOWDDjtQBMm0cEH73TFS4Vifm446Ci+lgJBJuIUfex6f59KnjbJAMbFlbHynBFc6A/en/glF4dSPU/Dd8bfyXvb2WfzlP8O5V69uB+lf186Peo/hzw9EIkWWG2Mks6SH95khBuz3ATHXHtXFUTuBrRBmYvuUL23dqvI+7CnacdsVzS3AnGAx254PI7f54puGyoIOAerClLX0HexJnbtKlg69CRSqyg7sncvTd/WiK5kDdtiK88yS1lWM8lW8zccDbjPP5V+PvxIkP/DTHgOHJgkvNfOy9dfl/dxk+WPcgD9a1p2Bqx+wfh9T/Z1ujEbkjAOGBGfTitkMnzAE8DozZojZBd7DwRxluRzjOKczcFmJTjjtVD2ZXb5Fds5bYdm3AI96TzEHCkMwxzHxmixLQYDYLAEK+GOOPpSgMArKrbgTnIzRqF7M0YJEJBLfLxkgZx68VvWwyoyo69TW0dgN+0W5ZVFom65Lj7NuGQHzgHA6/Svwj/4KTeNV+APxz8IePdfhvNW0bXLKOCTTrK4E32SXLbQ0Bwsiysk2RkfdQ9NuKZMVqfPvxZ/b/wDh18S/2cfid4Cn+C/hn4YaTr/hqZfD2q6lCkcx1FU/0eQwIrBI96hyXc4C4O7O0+cfs2fswfB/48fBrxJpVx8UfDnhrVZPDdtP5E00TW0cpLHMsJkDELsQcBSGYbSeCatbcpvU/PHwL/wTvs/Efxmv9V8D+M/EHjvSPDF6beG5ttOu7TS1u2jikEezytxCrOnDHAYYwSuF8T/bF8JftF/AvxD4o0nxb4M1DTfC6aur+HfGOlWzPpf2N2BjhlkcBvOGQpYAqzZIYdB0NcoHU/BX4j/HPwD8G/GfiPUtV1Ox0fWNDSGGzkZ0S1DuE89lC5yqswHTAbkjOB+Xnjy0jtvEOpKo/cQyDa2eTnqev9O9OnZzA80uFVipAY/Mfpj6fnVARElizEp/DzyDWgEDxFQWUkhyVHFVmXb8pOeuOKAGklSNwA44yO9L2PIGP9mgCVAVXOep6MOuKliXc4zxg8ZFKTsB2+j6aJ0BLHdu4VRg5r27wzpPltDKo5CLgKOvtWUkB7fpUQt1Hlqf3hwRjmu300IEeQqCyDO1jnv6VzN3Yxz6g0p8tokyD8vygY5rDuWIJkLZVvuqp+7SHoZMrGRwzZ2jg7RjpVZlJ+bBID8EcjNAjGuXdXJUfOfUdRUcm3AO0hk5+n+eaB+pVjbdJzkHPVTjH/1+alusKdsbK5KLg44yeooDYy5GYHhT6l8ZAqHHVSP4sjj9KB3s0V5ZETapJJd/XgVUkn3EIwwWGOfl4/yKAcbFO6uflKo4BQ8lh3rEuWLEnLFQvVTjnvQDdtOpXZAV287T69aqTOY0KAFmfjgcA0w6WK0cTbsnnLfN6g+n1q4uDuVS3B6YxSM5b2RMHwVJwduM5HpTcqN74bIBI5x3plbRZQlkfkMenQYIyKrH5toDnJPrSC1y3FEysX2ZwPu4rdhTYpJGEBB+ZevtQHkTs/mcoe/TH+e9StMFTaSA4A4Zc8+lAcyMm4lLEIRkn0FZjSKcKWBQ+gz/AJNBTV9i3CoAUqSdvf2pZsEAE8HgnHSgnuLjy0UKxwP7x5pSRsUAnPYqOaB2siB5NzFSSm09cf0qVW2KMDnGCSvT/PNAKNiKSTnGRjjOevFY1zcpvIckgc7V6igW3qZZYSfdJG1vl55q4iM+BuUknA47UFKLZ01rCI4xHkfd/u54rqbMbUU4+XceQe3agIq+xOqqxw6gnnmoljZvMABXjHzL2oNeVMbtaOQDGGJx93t7V0UCsETzG25A3c5wKBux09hIgeMYbqNzO+R+Xp/9at9rYqSwJAUZwaAFyUKllbapOSxxmqssZOSD0GT2607XAzZW4AUglSS3FU5I/MKtk/J1+XikVD4jH1GB5YSclOo3Y/KvO74bZTk5ZAMEHnjjNBqUkOMEAkq3VTUUxyArEL83zNjgUlpoBnPjkg9P1rTg2iKPI+XcRjHvTEy/Gw2kkbRjuOa6vTuFTDLhTwSMinYex2NofNQbGO9eQPUA9qtvE08UmV+WMfM2MYxxzSskDTcTyrxdpwkicxRN8iuB8meetfPlzbeRM8ZBUMRtGMY/z/StYPocU1aRSZcbosH5eOWo6cA9OvFaLRkDkDlQd2CCei+9PK453YViT0rdfCAxeTzk8fK3apFULxzwxzQA9MHIJK89QvQ1cTJYEHaMDgD8+BVRV2Ax2AyuQWLdcYxzVRueMnO7jHWluBUaIrgk/MSOpqH7ud+evG00ARySYIOOT7ciq+/dt6Bc9xQ9QE5wSCdpzu+lSfIy8HIzgMD09zTeiAtwArhc5x7cY9a0rdm3DPKHg8dqkDWicqAnIOfSrykYUKMsT3poCZCzYDfNg/3alLfKRnJPoKAG78EKoG5iRnHak2DkgEepxRsBGQik8ncDj71By+FUkOB35FICKTKZPPAI47YrNkdzjJ/i/u9Kb00AZOowQAdueme9VHAOcEdPXmhgVmbkqwPGcc9KZnKkYyT2xSAbjOAP4T09akUZySfl+lAEyvgFcdzyT0q5D82Exuz3HamBcRgWKkEYAwMc0pO0E7SW6k4reIFWRs7jk8p+QqhI+/Cgrwc9P8+lMCuy9QwIwOakj5BDE4zx9KQFhWKlVG4ruxnGcVPG21tuSw7YPX6U7AasDfdyDy3HFa6SbQvUc9mxVum1oGxq2lwqsCxbHs/v/wDWr6o/Z++Emq/HDxppPw48MTfbfFOsWVzPpmnW4y7LCm+Qlc5ICjnHPXgnAP6B4c0p4niGjQjvOSivm7f1qeFn1ZYXKKtZ7Qi39yPrbxJ/wTI/az8M3F3fSfDjxVcWQkCQ3Vn4YuLi3KjqRtyc/h074rzrUf2E/wBpWxjWe48E6usMjECRvDc0J46jrwR6Eg+1f3hmng5xHl+D9pTlzyvtaK0XrNn4NQ4wy6rTVWWkW/N7f9unE3/7K/7QemwTtP8ADvxNLDEhLP8A8I9KvH59/wCteTav8PvHehyOmo+H9VjcOEuIksSDE3fepIx0r5WrwFxbCPM6On+KH/yR2w4lyKcb8/4S/wAjDeyvrBhDcQ3KPOwAhktirlj6ZOcjB6ZrP/0h9qQS/a1I3PbvOhljI9VLAgexwRXgY/h/OsBUSq07P1i/ybOyGOwOJTcJX+TLkNtdQsD9kuElYblUyp85x0Hzcnp7f0ad1s28B4y7MGcMBt9ic/h+X4cKboaS0OyEYz0Q2O5jj2h5djKc+Z54X+vX/P0s21y6RzB3+05DEzyNufn1YnJ4IqY8qldvZnZSwjWjQ6S+kmxtfcqncEHZvX9Kga/MjCRERJMney5yT3LZPJ4qJSdtGXLDRTRs6b4p12wwlprWt2aMfn+w67c24A7cLKMV3OifGv4x6OQNB+LvxR8O/Z8eT/ZHjq7jUY9vM9h1/wAameI0d2Y+yitGj0KD9rv9qu1eDH7Rvxbm+ylfs7S+JmbYR9fwrptL/wCCgP7augamdSsP2hPiFLdMyiUDUo2Eu3p5iMm0n1P3jnk+l0atGna6NOWm1ax7vov/AAVu/bz03bC/xaaVA6FWvdMky2OzeXcLnt1FewaV/wAFtf27NLaH7V4x8FalDGB+5bw1OGA4ydxuDzj8qmpiaPs7ctvmRKnUgt9D1XRv+Dgb9rHTJ4Ybrwx4H1h4XXNxeRvH5hH/AEzUfL37n9K9h0b/AIOQP2hLCQNqHwN+F2qorkSWaXZieRQeQGYkc89fSuf2mHc9Vp8zF060J6u6PctK/wCDlPwsrw3/AIr/AGXBbahHZ+U9xollazG3dvvqkxx5sRz02rg9zXVaZ/wcNfsu6rblvFXwC8TWzvgiCy8J2XlHnPPzk5+mKcZ0Z1bL+kVRjU5tjq7D/gvB+wXq87W+q/DLxJp0QTdi68Iom3PIAKjp9PzNfVnwk/ar+BH7TekT33w38Mz+EovtG/TW1CR0kmjGeXjPC57Dtj1yK/LfEbIMNQyetiEtbefX5/ofScNQnUzVX6H0no0MK2f7uaNyqA5VcZFZWp30dskoicbuefSv5Brybmf1RhqXJBR7WPILz4ipoV3G1zNwsnzsxwqr6k16zZ/EK61GwQWLJICoK7XPFYJNanoWaMPU7y9ukLzAFtnzk8147qs08dwyBnRWPZuBT8mVytmRqeno9mbh13bYiS3qf8ivnbxJgF9yhEck8n+daUlcS7HERxwKFZWVnDHGB/nvXzt8W7Px7qJnh8KvqTxTRsn+gXOwDsc8/X3/AKezhVc+cz6KjRufn943+CvxIu1aW8sbq9uGz9pjlYsT+OOf/r14LL8BNcia4ePTpYLiVlEkbQMojX0GQMf59q+moUW4WPz+riYwm0cvdfAy/jvhCumagjqPn3WJ2N/usRj8qy3+D11au5k094mAyBJbbGx2OD0rsp0LmX1yL6laP4YzxYf7K8boe0OPyqtc+Db6Hf5Uc7yL95FB+Wqlh7IccRFbHNP4V1ubZ58ToA5AWQY4FYF14G1N2LPCrKD3I6f5FZfVivbswp/Bl1E7DYuBgj2NNtdDvLT5mXYVf5VU0/ZWRXtrRbNyO7a2wkhJ2gZGapz6ug3q0wxg43cVzyp22M/rD7kJuYZgDxlTzjpXq/gjTYJXidIkdPvbtvf0/lWLp7kqrc+q/C/jnV/CqpBp9tCPm5mkXpjt/n/GvMvjp4n1vxtoupWeqyoYLq1Y7Uj/AIueP8+/qaxUXexkptn5X6vCEmeNVdZYZWDDpyOlcrOAGIJ464x0r0Kd1axmVtq454OeCT1po38gABc/xc1vblsAMoClhnOO49PaqysrYKng8fMOp9qatJNMBrE8pkcN6f59KfH8pYhfunOc5wc9azleMkgLHB5OSw9BUm3BLKQQQB9a0dotX3AimDEKqBuM5z1NLEqgEMCHB9azS5t+4DT8gDsR97suKPNTaUzt7g+/+TWUlZ2Ai+dtu1T1PerKuCRsHzD+8etJgSfOFJUEFm4LDP5flSBeS2/I9M9D/n/PWhK4BvDYYjj+7n0qXcoTJUjce/bFIBAAEDHOBz8p6/8A16VCDxk88Y9f84pSimgHgLxDkqDnr1/OnlgoDYPynnkdKa0QChlLKdxyOmanVcYyOM8EisGA1VyxJBVuM8cfjTnk2nZgj/d7U+gD9oOxsHKnqB/OkLtu+UgYGAGHWpsBICMMVG75SQM8ZqWBiu5nUkYAHNTJXLgryI54/PjKElCSe2K7z4R+J7vwd4stp3c/2c7ky7jtw47/AKVw4mPNG3c9TLsR9WxMZ9mf0A/s2fFKx8T6VHZ3qi6t54x5UjSfOhx8pAPY4r33U9NEJwyt5M+WjBPUen1r84xND2OJaP3/AAmI+t4ZT7o4+eDaBEGzknb8uDx2/Wuee3lid5IVkHl8hn6cVyz0jcrrc6PQfHq6TNLY6iX2omT8+3tXd2/jfRtRtx5U0W/PzBXHyiso7m0WrDbrUYZI2KMGUoNrK2RzxXGX+p+Sxhi7jG6npaxpozm5tbdcqX2CMYL54zVGLxdMr+Ux3yg4hI6D3qJIicuVluLxG1ztid8MOC7H+VX1nQxnDAByeIxyafLymKkropMVGRjIycc1mXjbkPH3T93NPVaGbqbo525bOBk9exrHvGiKKZCQFbCnOOaTZkZNzO+xghG7GBuFYhmkRBHuPqQTRy21Ic7MjjnyWYgAr94bq0LW+VZEXkjeeSe+Krlsrmd9bm7DfIoLFiRjoTUn9pIy43bWyT8rdamyWiNYy0KFzr0awlCxMm0bf3nvzWDc659myssxk3kkeW/P51pyWRGkd0WtO1mS5dW3F16HHWuutZkk3CXayCTrjgnFZOIrq51NnIkiKUUbVH+f5V6T4Zd4rlGDE7kAEZHFZyWotD6Z0aTZboXf5nwAM9PpW62JECszbecc55963iuVaCGfu1fy1PGBnHUfSn4LEtkE46bcUmkBVcg/OA25CcioGlBcKQ3y9Spqbe8ACQAg5z83H1p3mgNkjHTtTdhS+ElSdJCCpPBxx6VaimYMAzDax9KcdGZ7GzbzfMqrnaCM5FdRa3Z4jwuTx854HTr+Vbw7Eamnay4VgfvA8luPxrW3udu4nOTj/P5U3orGDV1Y6C1kyqhSNyEAgDkVdD7sH7vY5pHm1d2Xku41Ty2JTapIO7qaz57qOV+SWlUAAAZx6U1ozKxu+HNLluZJppJHaUkAJjgD2r6K8M6MrW1sYAzNkCUyLwPaodnozGW57LpOkrYYd0ZmL5z90Aev869BSSxsxDIpa4QLmd3IjAz26/5Pr3xW4OWmh514/wD2hvhB8IYzL4t8TaEl+2G/s1tURHwc/wC3kdOp7e3X80v2g/8Agr54J8PWt3pvgnVNKsvPEkTXOlXyTnbjGN/nKBn2z9KuNCrVnyxWpTnGEOZ7M/HH4qf8FN/G+oib+xbm71AThwXkeFcE9cMqMemejCvmG/8A2z/iFrflSXFxLHGqgXCQ3JQrnscAZ/LHtX1NDJqKiub7v6Z5lfNVRb5V/X3Hlms/tA/ErVNSuB/bEdtpYYG3KKTK+ecH5sDH0NeEeINV8U+JTJc614n1DzZ7gtJY2zKVCg9ATk88DP19q9yGHhB2S/pHi1MyrOVr6f15GVBbWtvHsso2jdlK3MkrFnb355FQRwLAhRpBJg5UFe3v/ntXRKkrXR5v1qzuzNur6QEYf5h0K9/84q9aeJ7m3JUFmXaP3qvtKsB1GPpU8qbF9YsRXPxI8cRov9neJ9XiWGfDQyASoyj1yM/jmks/i18Q4L0yrr+oQIw5gWQlD746f1q3Si+h1xxk4bM9B0P4/eOrK5hae9kuRbnIaabYSc9+Ont/KvatK/bH17SJra2vItQjRhmSTT3Z9vHv/kVlXwlPEQs0ejhs+r4aNl+n+R7r4O/byFvavv1K7SKD/WvdqylevBboeh6emK+ifB/7buka2ba6sfEH2kH5ZfLWQKh753KM9O1fK4jhehOLcf6/E9fDcWVOeKa07/0j6W8MfthWryw79c+TptEhwTx6Ec/0r6r8FftaiRY2/tGSRXlTY0tyeRxwctXxuPyOthFe3u/15n1+AzWji5aPX+vI+uvB/wC09A5h33I3ZBZ1usjPHUV9SeHvj1p2qx24fUbOfYBtRQiD8QK8GVOVPbY+hnTstT2bQ/Gvh3WrZ0lvrfT7gtlHYFlbjgdcj/P0O+1vuQ3Ntc2t5boF82e1uhJtz/eXr7dOtYSlzOy2M4Xi9SlLw6bmc7jnkc+xqpKVUhshu3XjHtUpxfQ0kuUyroqMIq42nPP9a5S/s1m3bF2Y7FOvPb060IuM7KxxeqaaQCQrFsnzEVOv1rz3W/D0N7A8ggZm/lWckpaMuM1c+WPiR4AgvYJ4fJVllgIKNFx3r8mPj18EQWulj05VtmdySEAxjsMfSvcy+vyTS76fgYYyj7fDNI/K74ifDWfQZrnZbywxqxOACe/pXhkoKsBGdhDncrDkV9RHWDPkai5XZkEqEFGVWZASWIHNX7OT58LyQR8uc/nj8Kj4kwj7p0sE3zBCGBUAsMc1uJIvDYHA4I7H6VFnbUk1Y1LbQTkbQFUcfjWpHLsKqCCpPXH54964qtkdcVqW1XPzZx7/AMNWfL3Kif8ATTg56Vi7qJ3RlZIqyRh2Iw6nHy88A/5zUEe7cdpDqBjIHcGuJv3tUawuoMn3BVHHOcdP6VaTLAFezcJ3qXpvsdVNpRsGPvN2xnIFOcABefmGeSKhTTqWJk9NSk+TtQNyzYFQSHAK/KCP73euu11ZGEvdKZLNuYKccDjvj09KiadVDspDFMbxt6+woirsxtyq58+/FAkwO43jceBjHr0r5zlmjicqTkE8ELX0+Xr92kfNZhK7sWonTchBJy2NteseEotrRjdkso7YP0FdWJvLQ46F4s+mvDqrFBCilegzkdTjpXpNvKFVXGflI7Gvmqql7U9Smk2a8bN8jHhWbILVoKTNtAUgL6Dg/hXPJGjjeRdjyyr8uApO4Z5xT8/xrn7xwRXJNOMtSlqIoJI529uM81dxtRSTjjDZFTsbLQbIPkURnnPof0/SoGJUg5LfNg8VlKN7jsQkYwFOMYzxVgSBtq4LbTlsDpUJ6j2Vxm5iwGD/AMC9KmEjDbkcbjlcYyB/+qhisx8TfMxL554wKlBj6MRn/e64pWuzaOkQRVbcpBPQ9On+efzqRBhXXBHHGBn8acVd2H1Kx74z16+o9qjXZ82VY4bscU3JJ6haxKvQYx7AD+dPHLDcWCj7/HX6flWE5czAnVCmHG5TwQD7VOqoxD/NuJGF+lQNbisxUOGU4x1HYZqhjkkEcHHSpT95oQ7LByuDgj5R3ratJNmBllPOA3OKVSN0XE3YoyYyQxy5PGOnrTNgUtvXDdhnn2rONnNI1krFZipyM8Ht/T8qfv4J6r3OOKHoMhBKuRuxz93FWByMA8D2/wA801G4tixCSACCykZByM1KmS2MbufTtU7TuO5fjwFGe5xUnU7GYnPIOMCpqWST6j0crFOVjwMgc8ZHBqvkDGSMFgOTWUItWNr31IJCzE455x+X9elQMQvYkgnhRzQryukNu4xpQvzbCSV4GKkV921QCwBydvGcj/61KytuNWeh1O5UK5PB6g9/pWbKuHaQE8kkZH+fWi1hrWRmzOIwzsCcHkL6VmTTK+RG3zZxz2PemzVPQyJGKuPmwfQjqPSp4s8cksX4b2pt9DmcuVksUnlOp+bIf1roLaYOeMg8dDRewUma8qb4vlLD5T06g+v8qwLT93dMQNx3DOef89KVt0zqudrav5iKwJXA4DHqa2d6sBhdnH+f5VVrPQLNK5WvSHhKtkLyDkcV5Br8se9kwcYOQTjPNYyi07hJWsc9bRllO3J+i4IrQ2mJ1Qg5GM1C0BaHb+G0TzMqSpHUkZHPT616jCvmOqqMMuOM07dGZzLvzoyM/wDex8vt61ciLNICBkt0x9KqDMi4ImVHkLgEAcEfyqrcSrIA0fbIIz1NXtLQCo53Bcg9TkgdKzLjDzIWB2xnkYx8tBM9EaFo4IPlgCMYwc9f8/0rZglRWBbOcD+XpT6Gbsiz9odw2F2kEkZH+eagEgV2kUAlQQfrS6aCGSzysh2Aly44J61YiIJjDn7n3VY9TWTh0HI1psyplN3ThWHOfQVVTaD84LlOWwOcik9CUWQdoZn4Dr68/jUln8odWbrk4I5o5WRU0NSKB55CnMgUinX0DRKu0YXP7zIqdEZ6mfbO6yeVgD5gef6Vp7kbIxtVCOvqamIFmA7vMhkDbAM5z0qhNMSSP4UPHrTnEHoxAQisONzdyelIo3bSDjaf4f5VlINhZFDKMk4PTH1qqI9pY7TnI5I4pMC+PMLJgcDHOOPwqt5irOybmLnjb6CjYDSjYptYHOD68e1bSMdnDEoTkMP5UpJoGSNJhQU+ZurcZJrJuPm3MzKDgdBjP/16yunH0GtCGNViJwA656E4/WpJHdARGxRWx8pGMVD0HotBsMphhOxs7m6MKmdizR+UShxyoPJrSUfeYpG1p7Qs29fnkAAfnp/nFa0glDjIKIpGeOahC1tqWXyxZjnth+v+TXMalI9tIA33Oeo60WfKy4x1MKVnuGRguzd/DgAD/wCvSKchlDfPxT05Ak7M2bJp40XzFZ0JwCvYVuBwp+Y7Om0Hv/nNcopLlFedoskgsExvYHFTQv5pfg4A+Xng000mTsSyKgKuwLMOm04/OpCMYyOSODRGzQFeVecg7egxjt601tu0EZ+XrkAZpVZRjZMCjJEplE2TnAGwnpQx3BQAUPOWzWDalfyDcozEy7fLX5wcBsdaqlQtwI0JQKo7fe/wo0sI1LdvkKnDj+FWHU+lP5RWWNfuR5AI5pASR3GIsYIlkGFBHcVCpZWJZMdmAPUUAb8DbdgX7nRFz0zVqX92fkGdvXA7UBsZbzJ8wV8E9CFzjFSIH8tWcEtk/L605aB1I5kidQd2/OdyAY5qOLdEsauOnYj8v8+9PoTP4RACuXxjJPyZ560zVgZdOvFU/ILR/wB30O7aSP1rakkpJnNaSuz8Rv2rpJF1eSTGwmUjbjtmvga8UOWIzkFu3pX9T8H3/sSn6H5Xni/4UanqYThmchgWH8PHT61nyRbd/HIHYc/55r66mrtHhVCk/wAuQSfU8dvaqzZTJUjaf0/+vWriomZC33gxXfyOOgzTOVYtyDgELj9aqMbgJkkjJOPXHpVdmJY8428UTincBAF4dTlQR36H+VNYqDuIJwO1aR6gKrMwGHxk4BIpfLUYJBPqFB/WgCHaoOMnIGV4qvJgbiuSQeTnpWNSK1YEfXBJJB6HNSeXuIJOPwo5YpAV2chggB3HHU/59KY2BkAfMO2ev+eayk7XQDMdTg9f6/8A16rMx2sRtBB5K1G9rgICMoq45PO4cf54pnzc4bGD0xyfpQn0YDlLrsyp5A+bHX0xTcYZvm9M5HSk7AR7S7lQ21c4znr9PyqYoHbaqlgnrWOyAdw44TDJ1I/+t+P51G5kZlj4OOir3/zxUgPkV0VeXG48n0/z/SlRyuCzBT7nmkA/A4IJwf7xz0qTcSBvTJHHSgBpUBxuJAHPT9Kbn59oXez8YzxmnbQBxUb13sFxycDHSn7k3YZSibeWYcGjQCZcAgYPIx0oQbc4GVyCOe/+cULRgHZmPCj2x+VRbA3zEH0PPp/+uqkrASHIIBPJ6LjrSDOQCCOe1KO4C4BIAypwOccH/PNOwCC2cY6cdDRJWYEkeWHAyQKcBkjapO37vPWltFgLuYKSAcjGOKvaXFJcX9lZ4O+6uo41wOu5gBj86ws7WA/q0/4Jr/CFvD+iadqk0Zt7TTNOUxxsPvMSpweO5H/66/oQ8MzNLomlRsg8qCAq+V5yXYnt6kV59VqQHZR7WBGRtHGM4NWl+ZlGWDK2OnWuYCyuVOCDtxlsjPFKpCsckfL2YdKa2sASBlYbDk8fw00n5sAlzgDA/lS22FuVr1CbDUArmNjauA2Txj1/z3r8fvjubmz+Mvw/v7ZXdLfxpbR3NuowGEwZN2exRiD+Naw0Vhn7C+GGnfQ9PZgEeWAb3xk7SOMY6HP41vKUV9hz6BiM59qIrmYxFwoBbOEbO0Hr9fzpu58qQwwCegqwaaZHPu6EfLkdTVfIzu3ZC8kgEflRfUGrEyucoVOxuhHTJ/yKmjOA5Ziqrx1pC2L8I/i25Cn0/WtyGQbSMZzgbQOa0g/eA21u2s7K7v4ArzWUDSRhvuhlIwT+dfhx+11pnhL4tfE2x0P4gatp9rN/ahvGbWWBjIj3DHQ45OeBnjgZFajjoz4L/b7/AGYP2arT9nhvFnhT4zadqHjS1tbaG78KfDnVt1/NNPcxxRRxRPuUHMwLsUA2qxIBxu+KfC37FPxe+HvwFu/FHwj8L6r4uee8a58Q6r8QvGH2hreGIMEhsYYrcRLku+4kKx+UZAK1tD4WujD0OU/ZJ+M/7VHhn4jQnTLI6T4VnvTD4s0jWLpxbhUbDSRgEASLtOPXAU/7FD9qL9uLw18YPEvhvVfiFrET+E9K8WNN/wAIrPYM4SaAPHDLd2wO5CGBYK2WGMsOuLfu6CPtX4Qfte/DHTvgvd6jYeBdM1JfE802l22t20AjtfsqlkmjEbA945FbGfcDDZ/nf+L72h8aeKZLCA2+nXPiG7fToA2Vig3fIi/7IAwOeAKqlrIDyB1D5IzjABK9hWeyvEXXbxzg47Z7mtLagVGcqrbhuL8dO1QmPOWB/wBWM9KHoBARuwp6bj/+unKrAHB3BR/DSvaVgJ4xkZOcqQMg9PwrRgiQlDkhs9aib6Ael+GbNC8YkJBZz1Y+n/1q+hNEsUVIRE2dmC5IxWbaQHoNpG7SxqYpFO4fKOCePrXaRxvawSbhhnT7uO2e1c4zLfBY5ZcquRx+v5Vkv8pYMCT2PoaBGc6ncFJI7rz3qFnVUBYjdkghRgigexnbvMMjlcYzsGB1rNG9nIDDcp44oAeybQxbhmGCen/6qofPuYbXUn7hY8UCexTkfapUk5Y45Pb/ADiqU9xsUAnA3feAoEvIpSTblLg47demO9Zc0rKzYORnqo6+1Bd7GdLKzMm87Tk5APagyIGVSTnAO1jigT+EilkIyFBGeF56VX2iVfmIDdyRT2D0LCQmPAZRuB4BGMj3qMbmLADaUPTFIFaI9ztBAXBzyMfyqjOxO6NBlto70xPUqA7d6EZPI55xUkEROGDY+bgY75oGlubNtEqr87qDg9Rz+VTebt3AD5GGDxzRsF0noPaYD5gSre5qrLdjknCtz260gs1oyjJPvRkAIOP8/wAqgjhaV0UBlc+h7UB59C8XEXGTkkD8f8imoAxfg7fUjigfkMEnz4Xc3J4x0FNZi4YANkfdI9aA0JlU4BUHdtwWA9KVm25YA8ABs+1A7WZgX17tkIAJHfA/SsV2aVwVLJzl3I4x/nNBJLDhiGBGAR3zit20jZmU8lUxn3oHqjp7WLdIhcgKp9f51tIXjU/IAuAA2OlBcE4oljZZEY5xkn6/pTgpUg5JJ7AUFkTgxSr69WBHQV0dtNtVVIDbh3HJHpQFtTq7GEMykHbuI+//AJ/zmur2jKBjxxgr6UDKk6hWTB27OTx14rEu5cZ4JUGna4FQPuRiCevHHv2pyooyMspIxlhkD1otYqKKOs4Nl5YPzCYktjkKce3tXi15MftMkIHIYAux656YPr/n6Jo2asy1EoOQV5AGcj19KpTqWyACeowo/Sny+6BQiVd3U8eo64+lXldQF3Erg4XdSQi7DKH4Ct8vXmuq09jGkfIZO5YU7g1Z3Ox0yYmQBQVwMc96663RTG6qMqw+ajQq9onE+I7EqGJQhWyAxOcfgfrXzR4lhLX0zwoN8bYGG+XdgVS7M4qiscaxZiSVcDcRkD0pUGMja2Memf8APStboyEVtvXtnPy05m5AJ4BGRjkVpT+EBwQjJ569x+tPxk9wV6Ed61jawD1BGMnGfWpvLKKDub7338/dBoegBKAoLEFdxHOaoOWB455J4WjYCJ3X+PPbnP8AOqz85Q/MeOnQUgIiFJKANmNs9en+eai3FcqcMSfSgBAQMpsP3ujN39KauPMRWJ/Lg0wNCNs/wnAHr+taSScBQMqDj5VpAXYvlwHJA4+fPStON22gMCAPamlcCTzgCCrZGOw6VOxwincM5NPRsBQ2cZIxjHTFP+bkEjp6UrARFCeikck5xSfdPcZ9ae9wK83q2enrVQLllOT/ALOB6daTAgLqcoW24Ykkc8ZqkwJyQMrnHA6Gna6AhfDAhBg4OOM81CcjHPAPzZ/pUgKo4wQcg0uc7QxA56gYpgTkE7cE/wDARV2BWx94gjGMk9c0AWYc5OMD1yP0/nSjgkFXBzz8w4FbtpBsRTjAYEFmwMBeOc9azOhwSO3bpTYEDDDMO/AzSqcAKMn1+tacmgDg4OQRzj161dj+4oUHIPJ70ckloBoQIV2hTknsM8e/6VrIM44yc/LgcE4rflbukRU+Gxow5GFY/MgwTj9a/SL/AIJU+OrrwD/wUG/Zi1eSxiax13xxDoUv2tFIkF/LDE6rn+9F5oHI7D1r9C8Lad+OsDF7OrD7nJXPA4iXtMnrR7xaP9J/xd8Edes70w2EFnq2kTSF9PvLGOI9B86scAHDEgA5zwRyTjzGX4QxTCe3u/DkEctywMxbw+h8wjoWBTn61/fNTielGu3S1X9d0fyDF1FSjCW6bRyd58CvDrxIX8JaLd25Ji8ldFHzL3Qqg5BzypBFcVqH7Ofw3sbU2er/AAj0Z9MvIvKiik0c2KpjkGJwgKEeqYP4V9BgOPatNNJ2f3/+2nN7JpWavqeO+Iv2QP2e9St7tL34X6CqXKIsgt7mMzlV92jwCf7wwT3NeLa//wAE1v2UvFEEJb4R2kroCI7ySKJ3X23LHu7dM19NQ46hidKkrpeX+UTnlhq0aqktL/PQ8h1f/gkT+yneRXjjwLJYPNwzLbFto9vkOPrkfWvItf8A+CMP7OF5BLJplpeaakz4XzbN2wQOcbVHp9ayxeYZDmtD2c6XMvWS/RHZTxuaYF3p1LNeS/U8f17/AIIZ/BnUrMQ23jLUtIkeQ7biwhuVKHnghieM/wB0V49rv/BBuCGB7bwz8YmTEfyDXbQ3Cqw9du1iuPcGvnHwpwPOTcqPK3/eqP8AU9rDcYcSKp/FvHtyxX/ttzyy7/4IS/EGFo0tPHFi0smA9wrDaxxyQjEEKfTJPtXLXv8AwQm+OUQf7P4ntZdpyuLfBYY4/wCWv9TXh4/w84Yq60avL/27N/nI9rDccZpa04Xfql/7acRP/wAETv2hbBHmh1ixlYg7Q9hK6tx0HzYz7flXnOvf8Ekv2mNMiEieH7y8zKEElrYzorZPGFRXPXuQAO5FeH/xDGE21Cp+H/257EeLeaV5R/H/AIB4/r//AATD/av0q4uIf+EA1OQR4Af7TIEYEDJzj+XpXlFz+xP+1FYedcP8JPEs6WnEkcSo2cdSvz85/wA8ivIr+Gma0Itwnf5Jf+3nbQ4qwc5ptWXz/wAjyzX/AIP/ABf0S7W11D4YeM4ZoByYtFZlPH3Wx90/n7E1zy/D/wCJ3mqJvh74xgG8CSOXw7P8gHGS+NuOR0z+Hb4XG8P55g379O3zj/mexSzrLaunNv5P/Izp/DPiK2L+fot8rRth0VRuVvcZz2rmz9pjlaCa0uLSYkrsuYwc+4wfb615tXLsww8Vzxs/Vf5mzxmDr/DL8GRJJavIIEuInmycAXK5J9MZzQ9u0pZWt5Tt/iKg+3YmlRU+a3U7oU1FIYuk3FzcQJFZdScSSR4C+/P4f/W7f0Gf8E6/Er6b4T8Mm5aW3DaaieQThlEeE5H1BP1FfLeI9CrLhKrzLT+v8j6XhGjJ5xHQ/bLQ/ivZwQCBp2DeVhXLfe9qqav4/F2MKwQsMcPwa/iCcXKZ/VbXJ+B5xeSf2qzgzKfmGRnnFe7fDyPakMUnyRIBwKmULaDc7aHrmr2witZHSNmYAdB2NfPHiLWbW2mdJSEdHOdwrNomErrU0dIddXgEcYK7oyNrHcMkfyrwb4p+F9R08TXMcBWARE7SOg9q6KSSY4ytLU8It7pXXcpwF46Y5Fdn4fnhVvKNugLuOc84Pf8AWvUwMbz1PAz6MpYJtdGeur4e0W6gQnTbeVpVAJeMEsf8eaqt8P8Awu0DLNotg5wQN8A4FfeYekuRXPwLMMdUhiJK/U4jV/hf4PnjeM+GtOBIOSkG0D/ODXnd/wDAT4fanEv2/RI52iDbHJYMM9vcdOK7qVJJ6nmPHT7nnt7+yz8P5ppPs1v9iV2AETKSq/Tqc/hXMXX7KfhmJGW3dJHB+bMRH9Miuh0o21RUMzqRWr/r7jhtT/ZI0qQnfaW00ecLxjB/H8K881T9kDR1cNb2qpMBwA2R+A/CueVKM4abnVSzyqrXX9fcefX/AOxjZXU29p/Iwf4V6N6cfTpXD6r+xpIssiW87TC1G5PKVuR7iuR0ZSWh6tLO6clrp/XocRL+yHcMZpFtZbp3x/rV2Y9gCf8A69czqf7JmoQ+Wn9nyr2AWIY+ledODV2enTxdOpsc+/7Lmo252fZZlVTk7Yc/0rrPDXwL1vQyypaF0cjaZlPA9qym00axm5G9N4K1SCVYnt2BVxvJzgH61m+Ifhtdanpc6zQDf5WI+fmPHOK59mb7H5T/ABe8J3vhXxFdR3Fo9vbSzNskKnDEdea8SddzM+75eOg612UtBEaqx5GNgPzEnP8AntULsSAgHG44KjFaWurAJ82MfN97rj/PpVdzyMYTkYFaRh3AaQApJJOcjg9PpUg+bCsQDt+Tnt6mpcZNOwEigr85Dbcj5vepcsm1FXdg55P+falLR6gNO1QBuHysSPm+nWo/M3MN/GcD7vb1ok0wHeYG/dsDtzjOMZ/ziq/CtgH73t70pRTg31AkAALcjHTk5/EVLglgDgEnCtjANc92nYCd35VQSSgGcDin8FQcbvXAqo9QEIXI6qAc4Ycn3HFQk43AHgnqO/PapAsbgyAKOo7DimxFjngDYeTjp/nFICZAu4kEEI2SSM/hTXkyzDbwTgbR1NOwEqjK5x8xI29s/wCcUmHYfIwCnOMjNZPV2QFhVYKuGXdnutIQFJ+X5iOCf8+1LUBwLKMc4x3FRthsMrfNkhcHjI9qVtLgTxOoIBHzH1H60/aTkKanUunuO3FAWkU7V71XaR4/LmEnzRyZQIP0P4Vy1I3j5m1/eP0d/ZJ+Kq2JttOupQs1s6Ju3YyvqPzr9r9DvI/FGhwXNrKbhooRvDngf/X5r4TN6SWIbP23hbF+1y1R7HO3FiiuGIZWDHlfumue168jtIEDBYgmQpB5b6140tUfR20PlTxz40Mb3sUd0VdMlDkZ2/WvEtE+LV1pGokpeyFtxBG8YIrB36IylJqdl0PpLwd8XI9U2RSTjOM7Wb+X1rvG8S/bIJHHK5O1wMYx/wDqoaZuq0ZSsjn7m+efLQzfOR2GQD05rm/N1u1lEssTyI8jeXz2pO9iasmjSg1W6jVXlTaxJzx2rqdL19LmY2+84Re5osc50yXYaPIIwOnHpUUkoIbueO1NQadgOauZNu4EDO4596527nXcQzD6GrcVoZuXRHPXF05chJFK55yP0rKublnKxerdQMGq5Vaxzzk07FRpgTtDHg8gHGaatxtljkDnEfZT1p2voTzytYtPq7q3ls3VPvKMYqpLq00IAhbqQN3HWlZRloaRlc5O/wDEE8iBEYo+RlmHHFQyavvkTey/Ljec9qpptaESl0Om0jUUiaRAxWNk5fHX6V3+j3P7lmLyNuk2oxHH1xUuKbC/KzvNPn2+WjOz8D5sfrXomkXiwyR5dt/TOazqx5VoaXse/aDq8bBDLJ24yTjFehR6tFJCVULtXkhV6Uloirpak0F5G0gGfm6jA5rVGxVJBPzcHnrT0TQrKxSkCLnndjO7nFZ0kyqcgAKTxuHWk1oIquyqQ2TySMdearyXGMDdyD3PWkJ6LUfFNjGwgZbuelaENxgoxGRuPbrRqYtWNaG53ZUHHQZ9K6SxuTlRwWU4963sTJ2R2Fs+9JFBC8AmUDoav2zbW2u3AHUD9adr6oxlZGkk7KyshwUxhV71d+0vJ82N+wgjH0pWvoebUfLdlWabbtZwQvJ2Z6tTLFpWuZNxAjcD95n9K1jFPVmV1Y9x8G6aZHhVEDBn6A5z0719X+EtJaC2iu7pHCKRtidcFm9Pwz/nuOnaxzW5b3Lvjz4h+BfhPpbeJPHWuWWj6fb2zyyxX92sTYAyMoxz07H6Y6Z/Bn9qz/gsV4ckGpaV8K5r2C3gneGyMFqEeQjIDsA6tz6ZOO5zk11YHBVK82kc1bExox5pbI/CL4iftUfGL4sanqN3qOv6tp9jczs0s8uoTs7k5ydrOf5n/D53vXa6N3dPe3uqahOTm6v7kysD7E9Ovb0xX2ODwFPCbLXv/TPlsXjZYmpd7Fmz0/ZGm8ESY4OMc+uKsLvZZIizJj7rDtz/APWrrlFJnHKrPYsyOWaPdnC47dqry3CZG08gklmNaKnYxlJoy57sGQgOq5wC6isu7u9sZcMWf+II2en/AOuqs72OZya0MtpJHC4DZyO9IVkYqgJTPrnFZSg0JzZIIXGESPcp+8R1zSSWxXCcbv7uK0pwY3Uky/BZ7kAzz02454q6YbYqsciq3zfKcY5rbkiJVJIlgaGyiYRgLEOiYzj/ADirK6jHCi/ZYUt5AQS0Q2EEdDkfh+QrF0jaFRtFy28SeImuIVk1u5TyZS0fkuQCvYHJ9h/nGPf/AAL8cNb0NI4p9RuwkEikSXN1kfrgVx4mjCtScLHq5fjauDrqpHc+vPB/7X9zEqql4gSBwJlnfHHTIwf84r608G/tf2u23P8AaywDzE/eNNx1+tfF47hxU72V/wCvU/RsFxFGq7T6b/1Y+3/A37VtrcwQ7dailOBgrIMEfnX1t4F/achj+z3MOo4uCAD8/r6jP/66+Nx+VTw2qX9fefW4KvTrq0dz6k8L/G+116zSK6ubZxuB3sAHX2Bzx9K9ctPEGi6gkEsF4qyAYPmMMKfQ8nNeK4qGj3O2pFrU2J23b3G1lcZG05U5Ht1/+vWDOucqFxu4B96l6aGS0MOeJZXKshIQ8t61iX2lxkFgn3vvc0lpqDR5J4p0GOVJF8tWR8/MByM9RXxN8U/ANvqMd0hg2csN2Djn2x71tSm6fvdi43d10Py0+NfwdZpJ2jCGOPJz5PYevFfmD8Rvh1/Ydxd38UTqUYnaSQOB2FfW4KrzwSZ85mlBU6l11PA57vdujCOj8cEdKbBdusoRSRn+LNdnL0Z5sU2rG9bTuNoZhuJGfp7V01mdig7jgnjcc0S6uxS0Z0drPsXLkbQAd2K1YGXknjJ/iX6f/Xrz66e51RdmaMDgt80bYzyMdxWgYll2iNti93btz/8Arrjm3c7IybhYrsv3gAdvQtjg89R+VUyvzmMnL8cqdua5pPmbZ0LW1iWPco5UYBPOP881OF28g55G33qbW0OhNLclyQwy3fnjHFRSNjhuu77zHtWcU+UmVlLUpzSJwc/Nu4IHSqkiByu/5WLDO7jjtXTdcljmqWuitcSbMA/dU9AKrFlZJMkHuMDkfStIxVtTKTSR4H8TXLZKvhCpAQjqfavm1kVS6yMCySc57V9RlyShY+axyvU0NSxjR5IxuyFIPBr2XwnabpEk3fc44HTtXXim7W7nPh371z6M0RU8mNSCSuMbR0z3r0XTpUVgqrkHiTNfOVfdbselT00Noxj5gDgf3SenvVu3UrkNuygHI/pXJNGrkk7l1CRhsDCknJ6H607zQpBX9TniuaprqXFa2LUTbonyDgDPFLJKFQIQWYA9OKyNGQ5IwcE8jI5oJBJwMeqis6isUviBsMVZvX16U6Ntu7IXGe4rIXkNzyPX0UcmpDuC7QMM/UtQUkpDyRGSGPzccZxT/wB5/EBw38QpvY1SurEqsOCo+ToeakLbduCG3sBhe1S0BUePO4qzfgabHvYO2SFU9WWpce4ybHIPRdv51JgsQQAfc9KiSsxMuw8ggkDax7VICqkcHBz94c0luA6QoQCx4UZ6dveqG0ZYru8tcbskdKSjqBFG2HCglSGHzNW/psaTbgWAZc8MM5/Cm0uUpbHTxkMFXdkLxlRwtRToAoyQCrE9PyrDaRsZEjksuBtKnrgCnZKxYUbyDycfpS2ByTEUAoWHKhz94dCOtOTgDB+X2Jz/AJ4p3sMlGePmIAPrV6FsMFJxkDc2O1RKdpAi+FYsCM5H8PpQcjIJHX0ok/csVy3ZAFy5V8quOPeqzsh3YOVK4G0d6xk4c11sioaFMHG7IA287scdahOd/wAxOzPXPIqYyWxZGRjJ3HsOnPH8qtxMwiI2iMByA0h+97Y/z+lWrSVgex00cYKAux+UEg4OPSqN0jqozkoSegqVohmNcFTkZPyqD0rDZTvZs/e7Yx6UWKUr6IzJGbeBg8nuKfFId54KhcZqo6yMalraj4+XK7iVY/LuNbmnSlGIZSTjuO1F+vYuFro7aSMmyE6AK5T5Rj0//X+tcjAQHYkksWyMHGD3P6VlJuJ1d7HTWNxsB3gkJjjbWwJlbG0kdMrntWi0YrWIZ7ncHj54yB8vX1rybXzOsgdIfNw3K7wCB61n8QpIg06WLe4CsGA+9irJg33HcbgMljj8aiT7DW56Ho0UapGgU7kHDAYB9q7ixyhDElmB9PShXehlUNCNgzlm6hvlGen1q9Hv4Kgrt6YAP+elaWTuzMcxLKYgfnI42tVct5fyOQkiHqw71abSAbJKh4UDIGQMZzWfO5DrG/ybupx0ptambkFnn503ZTjb8uDW7GgTaWDD0561PWxA9ZMk7c46cDim/wCsLDbs+bqDjNVa6AZPhBuYuCmcKpwQf8irFg5Zg7feySIuvHpUbsR0YG1COA2egHH0qoWjQs2Aj9FYispajS0DduiKcCXI+bHU0llulMwcbGxxITxTatczmdPp7S70iAA54ye/v+da+qQ7UERBLuoySegrJRuzI5Ly5Ip2DqzOM/TFWYWScMWc/KemelXyq9gLcbFEbLBSMYOKjaNQokLElm4JH8qNdx9ClOyrnJIb1I4AqvBIApUM249Nx4rOerQGgoIXDMWJ/iFRxDLtyWUNhRms73EXZGMUTNkcrwPSs2BY2klJjGcjexXr/nFPcZsoy4Tapzk++far9sqsCCW27uBn/PpRdIXUsSqG+6AyEYGBgqf85rOm2OpiRSydQSeQf8isuWw07FJZUV9oJbj58Z7VYm/fxFo3EZU9MdalJSH2IBb7XVj5nUbVB/WrDqYxllO4n5eelSwkb+jW7s4ZSFyPTrW7fDzSixsflPVTRbS4MhgkeNSit1Pf+VYWpRPM4ydx6EFupp3SZrFGWI4wjjH7wDBQnDfWqe3c8ZRMKAe/61N7lW5dTorfaqJFuzyAeOvtWqyrxuUqyrjg5/KsHoRPUCvykKuSBwMcGrlshYlPlUIvy8+gpO9tDEgkk+YBSd3PUmrKfMm0cgdz1+tS0+XzAaUC7mJY57dKphduBg/K31rN+9owKzxvvYhvpx2pGdUjHAdiccDuKiVouwGceHkOCgYcDPT3qvKSmGC7iDkrt6+9NO9tQNG2lSZSQGIwDyMYIq4zbSqOpJI+9STtEa3I2jV2QkfcbOAetPXy5GcjlwMHjjIHFOWiESQzBZ1RgSM8nHA+tX5Lv5XQEcLkNjgmjZXC1ykUPmK4JBxkx54Y1dV8rvXPXoR15q+lgGsvKu64U8ZxwfrURcLtYncmemOlOnFtmdQgDEOVzuiye/Ip95IfsE6Aqp8l8OV68Hj9TXVThaojGrOUYux+I37WEIOsMSWZopJPlHH1Jr8+pY2aaQq7cyHaD2r+oeEVy5FSt2PyrOpc2Pn6lfB5BIJXO7A6VkynazZYEMeOPX/9VfU0paJHhVCmuQWVlOc/3e3+RVN0dWfAO1hxXU9ZGZHkMCcgqg5bbxUTOzEErhTwFIGDVRvyaAM28KQP4iDz0ppXJGF49f8AP+ea05VbyAiJHAYY55PSk69D24GetJcsXy9QAnAGBlgx5x0pMlccHvx0pSbi/ICAk8Eng8dKRkBG0DjOTzUX55ARY24CgdehqNsnOTx0PFT7qdwGSAFeMbgOtVgCQdxBVgR8lZVGroBADuOOPlAy4449Ki2gnG4jryPeo05rgMA3AKGHyDuOvNKGKEBh904IA5FJvRgNyoYht3yjPI6GpAikHK43Y5Y/596GkrWARU2uuTwD2FRx/Kxxwe27mue9wAksrHjG488/pTnYJtXG3v8AMOn409gJFJbGGBzwTtyPypv3tyKp2nA+7yuaAGhiQAqnHIGRk/X9anH8OAQwPQn0pAK29hjdllPAHAP+eKTOCVweuPTmnsA1h5eGLdxjcaeOpJA+U8hRzSAcpIBLA54zxzTwuc5wBu6U+gDiCcFeOeVI5pWULwT2zkUbMBVxyx52njimk/MMDH+z3oATg454DHqe9OC7uCf060gJ1UKQO+RjcetPX5DkEYJ64701uBDO2dwH5KcGvY/2e/DB8ZfFbwZpckBuYH123HlxjnfvG39cVjO8boD+3D4K+AbXwN4Ks7Wcx2qIkHlEHcznGCTgdB19Mck19+eEGEmk2asu1kUY7cEDg/zryqrSA7aM7doyCeNxFXF+TLKCBu/KslowLCnaxbOOmQD1HWlbBDBSuegA9aLWAazYJBGVyBnGOaevynHPycgZ96AexDc/u7W5LqxVoX3IBgkYJ4Nfkf8AHIQv8ZvB5UkmPxTaP5ZPZPUfjTauI/W7wzJ9p8MaPcxB03q7NzyR0H6gmtkMh2gFgw+8fTnt+dVB+9dDJU3YYZIYNzkc0yRgowFfJ6eorZptj1IpQURdzB/bHWoGJGQwPHUVIheSRwcHrgY4FWYmLEMcjaPlVR1I70AaEUiqU5OScDnitiOXgfKQxPQDGPemBtWjecr22QftKbG46DOa/Cb9vH9l7xf41+Pvg7XvDM13ZW93Y6g/l2gdzL5bRI8WxT91/NTOegx7Y2UuZDdktdj8Pf22rL9ov9m/xZoOm6BoniO28LPm+sJdP8HRa9Et208hC3BmjkZYo1jQBQQBvLKRjKfRHw8/ba+Pvgn4Bx6Hr1vZ+FZ/G808E2m3mnvK01kxkdpnjaby4HkM0vyKhLJsJ2/MBvF6ERV0d1+yt+1N+yXYeI9O0nxtY64/jR5Zmv8ASobQ6n9schjIxijUuQSGOFVjgEYOCK+aP2ovhz8Dfjp+0UfF/wAD/h7oHh3SJZUfxnNd2/2FZIwxIup45VVtwIK9GztBGTuJtO7fkXY+jNf/AGVdN8VfCXT7rTfE+ieHEsBv0yHR7xHUFFwVaPsfmYEd8+uC389Hxl8J3HhjxfruhvqMWsS6Vqc0S38AASZQeGABIzzg44yDjqKunpIVrHhTcMIwWBHL5HUVDK/y45K9NygcfWtNgM3sVwdwP3sZFQ4Ibb0HGe+frTWjAb5DnhSTkelTCMoRuJCPjdgdqNrgWgF+Q4weOCOo+tSIzJggDapP3hWMlqB6L4bklbyQATIjHYGr6f8AC8TXFrFgEXTQhWBGQMDr+hrKewHsWj6Z9liSSdTNKAMNtA7dz+VJffMRIxKBeMdjj0x+NZMa01MGZSCdpbKkkbR14rPkUl8kD6YpCIbjaQCAoGBwetYt4zKVG0HuM9/Y0DM5pH5Az0yCvUUKpXJYEN7r2oHotGVLiRVALPtUHPTisF7zLHLjanQgGgS3MafUHRssRgkhPlqs11vUhmbqe3agHqgaTCAAnHTIHWqsmeemSCAKBDflYdjj3qOdV28gBVHO6mMqKxORuHyjPPfH+RUqKsYJ6v3OaAFOMNzkketMOAxwMcDqPel1sG5Qnl3EKpHUZYD+VQFSvIDZ7MD3phKPKyWOLduVm+ZunHX6Vejh8vuTjrgdP84o0BS00LBdVIJ44GBjvUMk4XC4ILEcmi1xJblVrkEEE8DjkdKqPMWO4kYGOB3osVbQTLufmOOOSFx0/wD1VaQspAwQQeSKGrB0GySBVGGOWJ2+5qVHwgHTPXd1pE2Y37xdMfN64x6U+NVIGPccDmgvluifAGMAkj1NZlzdpH5in06Z/SgNGcfNOZW5U43Hv0FLE7kqg4+bnPSgg1oYjuCgHLHkjiumsbcoihjjPcigvldjehj8spknbnksOtX1Y7QCCQT6dfp+dBptYvbQqAjfnPJ9B7D1qGAgsYyoPOevf/OaNhkLl/MPOefSugthtCNghzg8jgEUPQDvdNh81AGB3J7V0bAgDcDheScYqmkOxkXs5wY8DIPLFegrGnbcjB8DB4OP50R0AijBCd3GT90D681aijJKn7w4J9qmXkVDcxvEP7qykdGBBOPlPQ/5FeIXADzM+xkzx78UaOxqaTHKw7SAuBkhe2KqyM2Ts3BsevX6CpduhSVmVWXa6uQeMduh96iWX5wTnYGOeciqJNWFgcmMDK9eO1b1lIu5Yweh+76UDbZ2OkkeegkLbF6lcjmvRrJEZSdrfd7t+FNNPQHtY5zXY2ZXkRWdVzuQ8/pXzn4wsfs9008cbATpzxwG96b7HJJSkeZyrucnaNy8sFH86pMjkEqdpDkNxSjozERTnIBGM8kDpz/9ahuwAz68V20tNQHIMuVIbGB1P6VZOV4PHHy81VrAOwG28Hgk9e9SSZKqm4Dpntj2pgRnYFIZmY+xqm29iT24AGKQETJuJDHr61HkYIIIOeoHb2oAr7VLAjPBx19KrkneAGHHOWHSgA3bPm25XPPHWnRp8ykHGPvbj0HrQBdUsuAq84H8NX4GzksGAxzjgEUwL8WDkADp/EO9XwxwgUrjPJZc0OLasBKq4OVyT12461Kj5CxsSSDncBR8OoDl7Dk9foaXLqoJ5+br2NNaICQNkFWBHXBB5FQkMeTuxnHTNTrHQBsiD5Rg8+o4NVGAUEEnOMEgcY7UwKbFV3B16/3T6VSbJzjOOuKroBWydw3E8njijaeOGGD1xUgByeOSR6ihQM8g9u9G4EkTkORnjPBNXEbay4B6jkmhagXkIVQwLbsHoKfkk4WNvmIPzdK6dEBXcbjtHLE8f5/OqLoQxOAFzxz1qowctUBWYFTwDyeSw4pv3cnOCK1s09B20Hx8tjPbqavJt425H+yTTVlNoRZSUxlSBu5x1rWtAzKctzngCumMXdMyqSNdFMYUkE5bg9h9a9h+FXii/wDDfxH+FOvWF08F74b+IOl3lhPDJ5ci3CToqBSOQctx79OtfYcC4mOD4swdR7KrD/0pHh5zJ/2RWa3UZfgj/Su8QeML65h0G4s7iRDrfhfTdQlmhmxIWmhz8rA8Z4/TmqDfEfxXbh1GuXaxA8xO5Lcd+vJ56+35f6T5xlOHq4qWmt3bf/M/w/qeIWaYPN68E7Wm09ujf9063w14s8e6tIotJ7+FdwLToAATnr9ef1619C6R4j8V6fCWk1iWef5Ti9t0mUfUEf4V+bcR4Shhp8kV7x/WXg1js7z/ACt4mv8Aw1ZL4dfPSzX3HQt8QdcYjCab2z5mnIwJ/Lp+VQS+MrWVxJqHhTRbiaTAkuIEEDse54GN3vivkI4WtH4ZWfofuUJU1o0O/wCEj0C5t2ttQ8LWsybArSRERvnseOhrPVPA0ylH0eePg9XBzzjpj+dd+Hji6L0l+CKXspaNFNtD+GtyjCW31PDSHekWBsOOvKn+v6VWl8CfDm6c/Zb97cjnfd23C8dSAK9GOc47Cu+/3f5GUsLCRUb4U+DzkjWbDA65jJ//AFVDP8H9AlYCPU9NdlX5N79v6V2UuMcVS3/T/wCRF/Zsea9v6+8Sb4PRPkWzWFwFRRtjuQqr788en51nN8FtajBks47eaGfIP2e9R9x7jbjmuuPGHtH7+q/r+6NYWpHY5TUPg14gSRAunyQpbKRaxSOG2Key9cKSOmccVx1x8IdanuWiOlXFy8hCukNuj4B6bhtOPyOc172EzrLZ2TWvz/yMZ0MQrrm09EcNqfwYt7d3t9U8NaarxMQBPods+eexMZz09a5iT4BfDm9lc6l8N/DN0r58/wD4kEMQdTnriMjt6fhXu08woVI6T09H/keTVoVYz11OZP7KvwQkMMy/DXRI72zkcQBbU7TC3BjO3GB/s4Kn0FcJrP7CH7NurBzd/DXw9GznmSOwOFz2Axx+Az6Gu6GPoxV3K/yBQ5Xqtjw3xN/wS7/ZJ1+W7e9+HmlLdTpgTW8H7xcAYIDR8dB3z715hqn/AAR+/ZdvreSLT9Ku9OuSpEEsl5LFGnqT5YHrwMjNbxr4FRd6N/PmZ72Exi9ny81vkeeXn/BGL4INZTHR/F11Fq54T7IkqI3sWlJ2n15P4V1Whf8ABPC4+BGlWU3hrxC1+9rBI32ZpPtUCHn5UwFLAY9QP9kdT8XxjkuTcRZFUwkqfLKV2tZPo/Nfmfc8K59isBmkKileMXrolp22ZzWnTa1Z6xeaPrdrDBNFJ+5aAFVZO2QTkHn1/wDrei3Oh6zLZNPpk3mGJMtAVwT9DX+Tef4B5Zm9Wh/LJr+tWf3FlmMhicDCTPMbPx2+mawmlai0kE7tzHMcEen54P8AnOPqDwF4vhMlvulXaSMnfgAV4k4yv5HY3r6H1lb+KPDz6UDLcwSFBj5ZASeOn+c/4/IXxdutMPmXduDBtyTgHnH/ANasrpyFD4roq/C7xP8Ab7SyeKUStNGAzE8qQcEEdjx0r3rXtCtfEWiv9ojR5UQg/THH+f8AJ1pxWppVdrH54/ELQbzwrrjQw2+zTX34dVxtYf5/z25jT9ct4ZI3aZgC2Oua9TDaVEzzsdH22HlHumfV3w+jl8QadCtqd7Iox/eIPfHWvRP+EX1hV/1KOoPy/KQQffNfeYOpzUrH8y59TlSzGa7kL+FrplZZLZhkHdgcj/Oa5m78I3g3GO1cDODycmu6nuePJaaHM3WhXcbDMBRhwoK5rNfSbmNHY28gUHDEx8H6fjW9rK6MnJ3aRi3NoEIUqAw6ZXp+FYlzp8EnztCNxY5JOMUklcd5aHO3OgQz+Z+7PmHouOtUJPDMEmxJIQGzyQODWEoX0OmnN/Mi/wCESs1cL9mXcDkbl/nUy+FdPJJns4JZOAN8fU151ePU9PD1LFSXwVp029o7WKHaM4EIzmvI/FXhR4mkCRDdH907eMelefWXKtD6PDV7rlfQ8E1nTdlywe3KbGxtI5J9a5traK4jaKSMFjkKWHTt9a5tj2acuZHxH+0t8G7PxDotxfWygXVpcGRAqZZuD/8AWr8hdZ0S40i8nguonjeJ8bSm3JBrek7IswZH25/gBPSoV+fIAOV9669EBCzkZx3OOlIeSQcnjnC1dN80bgHC4yATwevWp2IHOQVzxgYIp6uQCYwpBUEMB0PNBk3gggKvQlvT/GpmgGkNlmYZZeEXGMn6VCWDE/KSwOGDelZxSuwDd0OR+eKRQrAD5jk9j2pSjGMLsByjJ2AHd2Pv/kVIpPzLgNzk4POB6VjayuBPFHuAOAcn0qUoVZRjainnnr7VLavZAO6AMyNtAxjHNRv8wwAF5+U44NNWAhUmNdw5BY1ZP8J4XpkZxkfWm9NAIkXYxOWAz0B5q2hAfbIOM8Hb0qbdEApk3EZBZOhwP8+lSJwDx82ByBxWTQEnnAErg/Kfm3ChlbaWzk4O3d6+lGwDkjzhmDDd6mmMS20IpCjPJ/z14pMCZRtUAjA9SM5qQ/KqgEfMT260PQ1pojJ3ZDFuwx05pFViwQgFGbAAGcd6wkrM2pq56R8O9Xk8N69Z3KzMsfmfvcnse/6V+7/7MfxHS+tdL0qa+iSLU2ijO9xjLYAz+lfLZvh+dcx+hcJ4xUpunfdn17410y10NXaORZjkj93JuB+nr/h7V8ZfETxykTTWwLMVcgkDG3ngCvkOV9T9FVRRifBnxP8AE+xbm4hkczZKkKT1PavknUdZ1NWWSK4n83fkjceO/wBK1opS1ZyVanLI7Dw98Uda06aCUtcLc2ZOHjB6Y5BH4V9zfCb4t3HjbS4bCdHguFOPKkjAJBPXOPb9e3NZYqnKnqtiqGIi5aH0bomhwRq15qEhhlRj5cCtncvqew/w/Cu4srLN5HLCPNtyc7JRXM5PVHbK+zJtc0qN1VhDHGzsSyheK4i70ZbNXuosxM4wzoOPTtS20Mqja0LFpcSx7I5ckf3vWtP7U5GCSEHU/jV027kSdkZl1LvbknIAHBrlb5i2CFbAJGCOtavcx2OXnYo7LkjuNwrElvp4sB1y+cM2Oo/zijpcwk73IhdjKKxyzZIPpVM3ZikKMzYz8uGotqYqVkZk+oKHhy0hfecRjnPHc1Hc3DxwNIp2N/tcjJ9KFqilLU4S+11AgikIEm/nHcZxTrS/iuYw3IXeRndjNbezTTLPQNBuH81Yt6FCvylx09ePzr06yuJPJWCIK2x+PMPXpzWLTRXQ7PT70AIUYhlxv8wcivQNH1WNyoJw46n1/wA8UppuFi6ex6Hp+qvGgUEnng5967Kx14ljFvKn1xwax1NdNTp9M1thlJWAbPysp6V6FZa2J0VS4BH3gew9aV1exJce5QlgXXDDnn/PrWVPcbn6gopGAB7U3ZIDPluHKt5Q3jPGev1NZ5uDkFyN3YKenuaS0Y3roN+1qm05JB+9mriagjbVWQDZz97pSMXE1rPUFV9rMcc4Of5Vv216jAbWwATk4/z6V0RS5EZyWh3GkXpKshbd02gf1roEllDIpX5QCWJ+lCTRySlfQ0kkKY3KRxlWHrV0y4QurY+p7+/5U1ozjqdTnbvVEjkHmTPJyd0aDp/nmur8NWc2ozrGI38qUZBBx/nrXTCKOeT5T7M+Hnhz7FFBc3UJk4AjiYZG49B/n8a8L/a5/b6+HH7L3hZlhvrLWfFpt5FWCzuAFWUj5UjYdcc5bOOvbO6qcXKait2cVZ2j/Wx/Jr+0j+2L8YP2i/FF9qWreKtfs7DULl0k0b+1JHjigDH5VUnuDyTyc8442/KNn4ditblrovF90BRtPygdh+VfY4OjCjCyPlcfiZVJvsaszSzPHFCpXMh3ED5fpj86sRxQwFgBsZzlzjivV5GnY8cc7xx4BY9c8HrVaVfnSRXzxyPb/Jq1HTUmTcXYqyzgkI5IJ+5VdWZXbC5TAx8tHJfchyvEo3CbmLBgp5P3elUvszZyclcgcjvSqRtYycrOwiRbTgr8rjAYjpnvStbBtwJJII5Q4FLYY7ynBBU7R0LHp/npVpdpJYpllUY+fr2xVU0wGblUswYRr15HO6qrT7zhclRn+LNavV6BsLveRlQAvjp7fX8hTpWbauF2KMfMR7d6UoySNY+6higbHkkbL55x2qRpwY9pZSy/xkcCo9noVzWH2k4j80hN27HmP04zXVWXjOexVFjknSGHKxRo20D9azdNpnVQq2kz0zwv8cfF+lOPsmov9nT7tr5pDcdADX1v8Nf2xb21ubOw1NruOVSBLuUsFx3OOCK+ezXL4Ymm9Nf68z6/Ks7nhoKN9P68j9Evhl+19ptzCn/E2aOVGC+UWKn+fvX3X8PP2nYLlLeWTUzJFIoCqZjkfXmvzfM8kqUFe2v9eZ+h5Zm1PGQtLfp/Vj7H8H/H/T777NB9sEuSPkD5A+tfRNh4p0jVIkMd5F5zElod+MV8s1aep7clyu72N+J7aUF1IZB94k5qPUIoP3YQDBXknv6YFOMWzGTSPPtZsI5IXIL7uRhTxmvBPF3hCXUN37tPK542cn6V0cvM7IObk1Plb4gfCuK5gufPtvOfaQu1cmvy0+OvwRIN2sVkQjltrba9fB1VCepz4mkq9Jn5HePvA1x4c1a6kMJhiSYqSy8DHavMY5UIcwoHUMVO3jkda+gp+9Y+aceSTRs2kQTEjEkZHfP4frW1BKDg5Zdh/L61TTjuS2mzctrto2RSMpuBG4cf/qrqLS483aoI3LjqOoHT6Vx14NSfY3pyXQ3o8MQkY3Nn7orQggcK7FiFXtnDZz/+quCpDl+R6EUkhkxB24XcowGIH9apNgEthgQenvXHG6evU64xlbQRezHduB5QmrCuVIBU4z0Zemai2pqvMflWBII4/hA5qGY5Ucb+oJ2jH+etXGOmgnKL1KcqnAYEcD5gBj/PSqrSCPmTOwHPArW3KclSzZRmJm+WEbjnt2+tQLZ3DBwoAJThWIGW9q1iru/QxkjhPEXwg8beJ9klrpF88BYFJvLG3H1zU+g/sVeJ9UxqWsaxYaOsp+S3eZZHAHdlHINfT4HSGqPmce7y3Ork/Y8uNMV9viW3u9i5DLFsAOPeseP4Vap4UIhme2ulOBmBucj14/lXRXacTGjpOzO+0/SbyKCDMeTgAErxiupgtniVJGVlcnaybeoFfPV1qd9JO1jaiTOwlW+Y4OO1XVi28BuOOvauSTaizflvoMlLNwDuVewOM/WpWkVMFgMEc8VzSjc1i/eJ1cfKVBXoR83WpmYOyjaR05J4P4Vk1Zs0tfQaVA3fMPkxnA61JErSEIVO0NguByKmTTjZjjuQuuwtxn5vl54pwLuDhThTzla5xPYb06Hp78UvI+Un5d/Uj+VUtmS/i0HcA87tyqOc809pTgjBAyflxyamSuzqvZjtwAG0lCCOq08SEbiDkgA7lUcGh3FsIR0D8BV4xxn60mXXBUoAT+dOWtioqzHJtKtjcWx6dOalg+8FJ4zwKiUbp23IuaKIhyAD9B3pnzAspBbgcsOKXK4lD3XapGTyuCSeOKqSsVDKM7V7gevr+VQkNRuEcStt5yR7VuWEahyoPyZ5w3NJWbDa50C4VMZ4znPr7VHcDjdlgoxj0rOSe3dhBWdzMZeeSWJPA9KbjO4gYGD90nFZ2KvzaEIdUbaThB1OO9WFkxuHOD+tI0V47FhdjAEg4Ukjb0rRjUKCWJDqc57VDj71gJhu3NhiAcdV/lU42jHdh+HNX7yj6FrTcptKSpBzxkdcGqGSpIAbB9u9Q4qK0CGjK75weCuDjpUDfw8bsPxzUSTi9TVO40yAtyWBBHsOP/1VZVC4JKj/AHt/WhbbFOLa0OqcPgmMlWVvuMufwx/npUG1225Kg59PT/8AVU7aCM2eDduyDuX/AGaxZ4Or5HHRcdMUbuw0rM55m3uygYKt0J5/zxUe7aQAPrxz+FOKsYT1kPSbBIw27OMMOlbGltuuY43B27hyg5/H8qpWtY1h0PSrqFIdPzvP+rJKhenFcNbOzTn5AEOB07ds/pWE371jpv1OgiZRGeR945XHX2q3HLtAZFzz8wz1FbWughZjL1wyBlBO3j5W7/5FecarMGuRGSQScZJ7YrmfUHuLDABGJM4f2H+fWp0by5kLEbwRuBpO7FeyPRNIlzGm1DxxnOa7S3CsqsrAyL2X1xVwV2Z1DQ4LZRsvnk9uKkBb5RuAVjjbj0rUh2RKuTIRtyOMccmiaMyby+Mj7zelNsznsVAvC7j8qnlsc1Fc7SoBwGBGAeMiqWpEhtvMhQbASVPPateNwSeTtIGcHr/nFRe7JGuwDYQ4XHUCljEkYdi5wR8oxzinsBVuGmKHyz84HcdvxqWwdtkbhu5DHHSlJ2jcbOphkSSM7mU7FHAHeqVzJt2uQQxPcf0rDl1SBWbEWRXALfIA2eD/AJ5q9CGO5lwq9enJ7U3sZS1Om0OPfIDIQG3dc8V0d+u2IPIQ0i9GXjPtURdzM4suHmLDO7tkZpPLMe5mXa0jZHNUtBPRGlFGDEVA46YPrSNBtRUO5lGcZ4xT10KMu4i+bYQCMdSOtUxGRhc5KN8pA7e9YThbURMrFSN742E8N3q3GQFyAAGbnnt61OwyzI2IgMdvzGevtVC0LCRmcEKh6EU0rWYjSgkw7MMAjGDjPNbMERWPe3yu3Y9M1KumBbQg5Zx65PrWVfFlQrHheSd2OoqXZMezMaBWDuy5fkA7R1rX2ww/vYwQrqNoxxnuPyrPRAnYpLcO05+YZI6EdcelWI4mcMrglEzjNJjdrnR6I7R4RCcuPvE4zjsKvzjO5QT8uAUxyD9aAsVkwuEZiWGM/wCNJOqH/Vlmwcg4wf1qZamkJXRkOgGcou9shiBzVHyySUUnYrAcdu9Glinqb9hFsQDAO3PINaUgGVDDaoxsJP8AOsSZFeSUxuDJnywfTn/PWrEbZRmR9+fugnFK12Z2uyDLu4yFycbtoxgfX8KvW6iPgAkKPlUnv70pNxjdBZqOo5maMguCVc4wBUbBCgBbHXOOp+lYNN69hGZMXQYByN3c8iqm7a23JOODk04rl3AjYHdtwW9cHtVaU4LH2xhhSYEtnEAxJzEjDoW/StdWjiJlmJUuAArAZHpmmlyiFO2NS2VOfQf59qgYO0W5ccg4x2NAEcEsi7vMQKuMZI6mryrIVBDYSVwM49Pf8aQbEnmbpwmP9We3XjtVrdkHK4APTtj/ACDT3GRtIDhcsTg4weKrzEoRu4x/CB+tdMVcyqEKv5mNgGTnOO4/GqepMPss6O5G+NsODjHFdFON5pIxm7RZ+K/7WwZ9dvJEkIR2cRgH3/8ArCvgLy3XCg733cYHWv6c4UdslpL+6j8pzlWx0/UpMyLvU8uRjArMnVDjIPvzX1FNJvU8Wa0KUrcFgo4JwM+lUV+YHcrBfUDAP411X5ZGJEI/nGXXknag/wAKV0K8gBu2cdK1p3cQI/uhoyNvPGfXv/Ko2Vw42g8e2P8AJpqej6WAbJj5gw6DsMVC3y4ZVxx0Y5NG801tYBApLkYI/u4FKy4B2j5sfdP9KTdmwI9i8kkAd+OlRE7SQB8uQORWSaYEG7GMHB3dD0NICeMe9RKWgFfs5YMOf7tRSq3y7RwTycdPrWCWoDeuPvZXrxVaRSM4bCscdM1ewAF2lMNwzY5ah3DsAcggnaPena+gAQrAAD5hzwSOBSF3UjBYLjj5amzSAVG2D5uu7kY/lT1XJ+YqF384OCBWADduzeAWzt+Uj3pm3IYMcsBxxjFFrALGjPu5f2pZMoVYFtoIDZXnj3oSAeFwyAj75IIA7VPwhD7sDHUjqKQEWDvUKp2s43HHFTAKQAwIBPU/yoAiK5Q88gnYR3+lOxjDMMbT82fSgB6zK+VAGe/fvTySRj7oJ+8x6D/IoAecLtC5+bpxj8qaUckMG7DHU9/SmwHlQoIwdx9RTfmGARjv8w60AGA+eMKpycGnx53MM9uOODSARZCCysMYwQcVLycYJbHfHemAxyoYAYLYy2D1r9Bv+Cbfhiy179onRRcpvj08RzYc/wAZZcY/AmuerID+zj+yIIfDCWFw8VtJLajzZJPl8rjIHbHPU9cDtXv/AIQje2sIIgwkj8tPn3Z6gf1ry6krsD0SJwY0O7Dcjaw7ds1bgbbhmOQSNpxxxWQF6PnAdcH6Y+lMb5WIX+92FMBrZB5OB1p6vk8dsYOc80gFDDZPHIjTLcQvGoUfMCRxjNfkd8a3LfG3wpYoqojagJTKy8h12nGPzp6Bsfq34HmKeGtNjLqu+0TygxyAue345/AV1EiBcEN3JzjjNaQ+IBULKEYnAI4470hJVgzHLk8/L29q00Ww76WIiWY4GSAB0HfpVcsWPPIGO/FJpCHKwXJGdpOOByBUsDhWXlsZP8J5oA14/mwY/m4xjGea1bcElS3bAPH+fSnsBs2zeW28DocDaO/SviX9tX4c/tAXfhZPH37M8Z1P4ladJGdFspvssqwxeZvucJcEIT+7wByf3mR2Zbp9hvRn8/37S/7X/wASode+Hmk/te+G9d8LeH9I+IFqvi/xF4m8KO6mKJXUCFYIJE2iR1JdBKwAPBw277F8eXv/AAS2/aC+A2maXqXiHQNY8TLYBrO8s/FbabKzbc7gB5TAFsEfKAPQZydl7r1FrY+c/wBl7/gmhY+JdF1rxD8F4Y9G8W6nbSx2evzayLq5jhIy8Mc1xJhUYBA3OSCACAQp/Hr9r39lz4reFfj54d8DeOdFm07W7SCWTTLiO8hmAgMhUsrwSMqklc43Z6HHII2pvcLo9F8YfDr4o/CD4ZaPrt1c+ONV8OFZIp7pNQmuEiZRnLDdnYM4wOmRxgmvzO8U6/8A2xdzai/nTR3UrvDJImD15B7g5Hfoc/hrBe9dAeaXwjcgxg5ydwU459frWSQ4R92cKTzjH4Zz/nFWBVZFf5gBuycYGOlV2Ur8uO/IxyKAJFYbTgfKHxuIz+tPGRKMbsIuetDuBJGpVSSu58YORW1pWmy3rFCuPm4Cjuaw0SsB754V8KiF45ChaRPuLtznjqPzr6P8K6EkahpTskfG0svT24rGcryt2A7rcIlAD52YAbBAz71zWpShHUsxRH4Ysc8/nUAZZcSFMq3ykZ3UvkkElRx1yy0DOevJypBz8uT7ZxWXJK7ONysu/hQw4oDS5JDCsWJHOeeQT1HtWNe3qRllRsjrz2oHqjlJ755CVVsqMkDPI+v41lT3aKX+YFhjPPQe9AtjLluUbDI4OGP8R7f/AF6Yk2HBYjHUEf0phoSPK4YBSCVXJG3pUwfGGAJ4/i5pCGPLg5YgKOoAqrPI0yJgNuU9AcH/ADxTHawsKvgBjtwc5xVvadu1fvH1X9P1odwI5X8pj04xg1VaRTk4yO/4U1YNtCoRvfnt0x3pZONuUyuP4ev0qZasNy1GByVBzgfdqXftVhkc8dKqw3poVJbpAFUncQ3ODzVB52Ri2MbiNgbkmmlZlcrSKnm5chi23JI45z+NW0Ktxu+bgegpPsK2yLKSIqlWB464NMlUlkZG3Zxxg0mStJWGcEKpzgHh/SpNwkDYOOACMUbDW+hImEYAk4b3zx70/eE+c8AKO/T1pA+xVnvtqMM/xcnFcjfztLtZWf58gg+1ANpIoorllABCZ7jnP1rRjjxgg5z2C8/hQSdJpsTPsyjBFI+8f6108akYyBvA+bauMf8A16DZK8bFpFYn5N2UPz5Oa0kUkxqFLKpIyvegdtLGky7QqkE8DoKRYVDq4KkZ4we9O9xmS3y3D7HBbjdnt9PyrsrC3eWOMhuf7pHf2qZOwHoOlWrFIlHyOgwSRnNbbx+WpB+ZunHQj6VbaaK0S1MG58t/MwQCuCW7f561hN8wbOeG4K0tREUe4PlDkbux4/zmtK3PX5eG4GPXmnsVBpHKeLPltt54ZZBhQccV5M0ZaUbQWQkbh7VlfWxrctIyMm1QTgnLelMlTzVOQU29OegqbtDSM6RAMHPcjrnNLEuVJ2tnJAHTNarbURcjAQjA5xzzmt2wK+Yr4GQo5zxQM6zTTvdWII2nPPQ8/wD1q9Es22KpB4J5A+tSpLmsBXnTejhuVycg968f8YWeTvdR5SZ2nGccVoviOe54tcWcal3DBUU4xtxzWNPAUYuAwBxg4PP0/KnBXZhLRlEx/MxBG0pjG3mjAOcDkdyf0rsprl1JBFbgAjcx7in4YbgPU9R0qpNLQB6SYwoBJ9MU9uSHB5yOB7CiwDmDMFLKFXA6D/CqD4ydzEc4HFICOThTjd1646iq0qko3OMDHT0oArv8ilHcAnnjrUXXjaGY8DnG4D0oAUsW2kYA/u45NJ8w2kAjDccdx/8AroAtxSbuGDce/UVdjBG3bu5PUDpTAvIeNoXqOoP6mrgf7io23nqw607qKuBcRmKru38HkqMDGfSlQvuZc5UMf4eaGtAHKRGxJLAY54/pU4wAdp3HOVxR0AdkfMc9CeMY/wA9KOu1cnI/vChAJgKCWJzu9KosrDcM7j7DG2nOL5QKzKgwCTnIyGqk3Geh6496UddAK7ZwcDv94dqiPQkk+lC0ATaRwB0/2u9OdcYYZGcDA7Gp2ARQSxBOOR26VdRugH8uuDVwSYGhFLjbuBUEAY65/wADT9wKBVOz5sHPUYrYCu/yEqqZYcg1W5GeOenStIu0bfeBVZ1wQT0Pp/n0qPOOoOB704pOKTAemMjBAbHHFTgOduQwUE9B6V0QV2D0Rfi2sF4JO4Z57Vp2+cn5iAPuqwNd1ON9DkqyvI2V8wbVLbk6dOf88Cuq8Oz2mmTm7ubYXgguLWVV3tuwt1EzFCOjAIGHoVGcjIr28hjfOqDWjU4f+lI8vHe/hKi/uv8AI/05PhD4K1P4lfs+/s9fEqACC18V/Bzw5PJchspERYwmRVPpuYnkk/SvXNC+FGlWbmS/I1B2fKtIg2jp9a/0X4v4nhRxUqVL4lp/V0f5YcLfR7xmY8fYzH45Ww7rVHFaO9pPld41FJejXqeh2mh22mKkVrDFCiH7oTHHpx9KJYdrAgFfbPWvzWpiJYmblJ6n9b4TK8LlOCjQpK0UvP8AVtlYx5cZJxnBBGOKpyq24kcnI4IrWEYxWpk171hRG+AOR2PHT2pRB13BiM/NhelLlSk7GkU0tRyxL15GPQ9RUscWGJVs+2axqK5pZp3sO8lDnaTz2z0PrQ0AwDz16sOMVHLFMtO6K/2VVJcOyOOnzkfypfNnjB2XE5+X5WExH1PX/P4V0R1hsKcGO/tHUIMmO+uQR288kfrxTJfF3ikBIotVuoIo8/6tFV29BuAzWkacZPVGXKZs2qalK6y3t3JdsAMPdRhyPXtVc6hMG3S21jcAEjZPYqwGe/T3/wD112QU76aHLWUFEzPtMatIfsVkrMCAyWij8en0oWeBUzJptvKGY5JjB+nUY/8A1V181ZK3N+BxKkuwippTGUvpKJvX5xAqRfjwvX3qvJYafKjZidEAPSTt/wB89OP5044+vStrc6qKl0Y+18J6XeyKu0MztjEhO365210vi34afDHw/wCEL3UPEPiAyaxbW0pt9K0a7ChpACAjBofunI5B4647G63ELwtFzkv6+49DBKp9aVl1sfiB8c7PRl8YWUulG3McpPmS27bskYynuchvwH4123w3giuNkc3zxSJjLHofev8AOLxE9jW4txFWk7xnJtfPXr5n9zcGSf8AYcE91GP5HnP7SvwTS+0Ua9oi/wBna5EGa2uoQdsjY43AHBHA/mORmvjP4P8AxD14xjRvGTNZXenF49TniHGQSOCOvG3njr0B4HwrXueZ9dTmz7W+GfxI+Hd9ftpx1W/82Btihkwx74GcjsfXp7YrrfiT8K9e8Xx3N34e8RTWltIp+ypLZh2DDoSDwe/Hv9K4+VKeprTtKVz5q8Ff8JT8LPE7+HvE8j3SajKWtdWkjKebJklgR0Bx2/LuB92aL4mtpbNJixO5OQDkGt17ySQ6jb3PKvijo+n+JdOnSNUErZZmA6Y/+vX56eJo38M3sthKyblJMfmP0rtoO0jim3ax9Kfs7/EG4jv7e3uUTAfakjDG5OxI7Ht/nFfpdaxRX1nDdRxovnJuZlXr/n/PrX2+VPmpH4BxnT5MyvbqyIRQqxVo/MA54PT9Kry6fAzsyRfJxx6e9e3TcU2uh8hJJWRQl0axlyZrWKTHX92Bj6nFYt14Y02QMq2Ef3sc81tzp7HM12POdc+HolWSS2hRW2FivfHtXiOq+H7vT7gxvC3lE5DY5/GsW7NWFqjBe0UHJUn8Pypv2XJAVduCBuA/zzSk+XU6qejQPaZfkHrzgf8A1qqvEFI3ALk45GK8yrqmz0qcbyKvlImcgsSx4DdVrhPEaQNBN5gOFY7OOa8+qlax7eEdtD5j8YWcaTl49m1wfmA/z615VMqrISrEeW3zZrmloe9T0ueeeO7SLUdJngZV+ZgM7ecV+QP7RHgKaz1S5ltYwxgkLZVduVp0zoUrnx0VwxV8hVPz5HTHHNJtw2BuCHAyB19a6Iy5dSiFwmSQTkNgqT096hHLAbvvEAlf6flXVHYAETbyu8A54B704vuGNjfJ0wcc09U9AJTyo6Fc5OFzUwKMAVABHX29+lDV1YCGQnLLkdPm9AKgC4APU5xgHr9KxtGUbMBuVDK24jBGF/zxTwwDfLnCngComkoNvuA9SRyvYDI29D/kUicSAkMOc81zOTa9ALKMFzgOFZuueKlRs5BB+91xx1qox5pXWoD/AJAh4DHonp6UwpghlO7FFn0AVV3En+E479/Sk+8u07cZ4IGOelFgHBXBAC4VWGWIp45bJGB0Y7emKq9mBZTYQxCnCj86UYPGcZJAx1+tSAvGQDuAyBkDp/nFTp82BtwA3GTU8itZAO244BBAPY1EAyuDjjOOB0rPSL1Ae7EsQRtXjDetRxOSSGJJDdx09KRtBWRcGw5VfnIx3qzHGiYfGW/u471jU2udNJNTsXY4mJDHcy54CHDD8a948C/Gm++GiW813PcXWnQbDNLFIXaIdQxA54wOnSvMxdP2sLdT2MuxHscUmfph4I/bU+H3j3RNOsdX8WQWF99nADTxSNvIHUgLksPpnj8+Q8T+J7bxd9uGgm7urYE4vfsjJv6eoGM8fTNfC4vDTo1ndaH6rh8XDEUbpnz7qvw38T+JtsGUtB5oIJfk49qh0/4CpFJuu52nl3fNvUEe+McVy/WaVGPK9zV03Kasd7J8MNA0XTGnWzR3jU43QDqKn+GVmEv2njtktnExA2rhsDj9aw+sqejNYw5Gj7GsZVihjbb5sxIwpPC13emXxt0O5AztyQT0rkjVT0Z6cU7am3P5GqW4KSBZVPzp3WuH1OIQptDsxz90NkGuiOu5hUTtoc+0iM6xsCr8HGOlXtpi+QuuHwFLLwK2XKloYS3M+5jccKS3+7WFfnEbgj5sEr9arbUyl8JweoyyKMqDknByOlclPPI3GeEbjdWijzRsc7aehCbwrjAJYdWx0qjLfI8i/MNxb5hjms99DErtcIoLMAwB4OelUdTuN0MZMwRN2XA+lOziy9EjyfVZjFdM8bDY/wApVjVKx1KSOcoN7RuwIG77uK6YxTSYuZo9Z8MXuJEkmaTceAoHf2r2zRZ0uJk3NMFjYHgbRn0PrWTgtQVSysdSZts/lxL5LSg/vSMndjg/oK1rO+e0CpJOXmTIV8Y3fhWOzNoy6nomma98qKwBYnkbhkV1cesxxGORmHLYzuA/E1lKFkzpvobVrrqtOpSSN8EFlWXoK9G0rWVdAfMwe3PPFZ8tw2Opi1FnVWLvznknpVyS7TyVMefMP3smmxFEzsgi3PsYjI3dzWTPeeXI+87dxzuduSe9GwGRJeYk/wBYzKDwv9c0RaggLSKSDuOU3daEtQbtG5r2uqqzFTIqnPyBj1rpbbUgHQElWBHQ8fWtY3WhjbQ9F0HUGkZcEdcbj1PHSvRoHLIrhSEPdgDVnny+Is+YBkEksME4PBHt/ntUd1qIEZTduZj8u3n9KcdWctTW5zUd4s1wsbB/tDSYKkDGPavrL4d6Da22j3Gs3s0FrbafCCWuUGxVPUk++OOuT+Gdo6WOKcu58M/tuf8ABR3wp8IvDt/4W+HEjXviC8hKTJBOWdpANojgCnoSTlifXnALH+ab4uePPG3xvvovFfiGZ5NXa58z7O0zNFCA4bCqzZOMcnjJA6cY9/LcJKMvaP5Hg5lioRhy9TBlUeabidy7sVLMD1YDnJHfIp8kaXCPIXICKSTnrX0NHR6nzkmQK5eM4UbU/jAx0qCYkAgbiOzYx2rriryORuxE0gKYx+OKhOcKQrdeeK3supzynqVzEsuGyw2k4yajQ7NysWBz8pzj9KOl7ESk3oQTfNnB49MZqELkjJAOeuah6kt3FRBklSDtHbkmo5duW2kIV74o5UCaXQYjlflJDY64Haq8krLkAgcHtQtFY3Ur6jM702qfnJzluabBiLcGIBbnJp76AtxTuPGSpBPOMKacq/OC5OzIGcdT3qrq2o73ElQK3yn5cdN3NVSw3FAGYg/dz+tK5cNSTcwAxuyM/KR0+oqSSDcqFlKL29655dzopvlZZiQxuhGQ2M4XI/z0p9rf3EEhdWmR0b/WK+CRmuOrG6sz0aNTl9Ts9E8a6vYOfst7cQqzBt8j5/D164r6Z+Hf7R2u+Hns45tSlWALz50mBx78f/r/AE87E0o1abi0ezl9eeGxCkj9A/hd+2BAl1Ek920Uu5PnaQgHI55/z0r9Dvhz+1La3YgQagWlZhz5/wB4fh7V+YZ5k0sJW9xe7/XmfpeT5nDFws91/XY+4vAX7QdreCHzbtGWYrtBlzn689f8a+k9N8fabrTAySKqnATZJwBj6/rXzaShZdj25wlZmwzQzM7LKssXYhu1crd2MVwGYhvlY8Z+7XXBWkcv2rPoeb654chl85gA2/76FP1r5F+KvwxgvrC8b7Hv8xX2/u84b24reC5dQh2PxT/aO+CMp+1hrd1IyeF6n6/hX5Pa7oOo+GtbmtWgK2iN94j6/wCFfS4OalHQ8XGUrVmSR3wlwv3dnYDj8am+0EqyhynOc5xXa7ykzzXPlZpR3e9I1ZjvBIPzcfX+ddHY3gJzuZWBHRsYrCvCxtSa5tD0TTrhXCtwwzjp7VuxFZWK/d7biOAa8yUvfv0PTpWlC7I5F2grkfM3Bxx17VUIZWORvG7+FK4J3R3w8iPaCjAHnccHb607kZAz19OaNDOpzIeu1QzZ3MB9MVBLwrENg85XNXCOlxcvUrNuAIVWOCO2KoyxvPPDAqsWc4ARScE1tGHMzGcbPU9/+F/7MfxS+KV2jeHtCnXTA6CfUpgY0XPfJHv9B61+xH7PX/BMbQdGn0zWPiKqardTbStjJGJF28dSffHbn6YFd2GwzlJNHlYzFqgmup9++KP2dfhhpnhDVdL0jwl4btL2CxdLW6t9Kw4bB7kexPbp37/hB8cfBV34N8R3tpaz3EPmO7IgY7Bt7AdO5+v8vdpxULJnzsa7rtt7nyFrN9rEMhF3MzgE7SEA3AHjI9cCuKL39yjSy277FY7iynGPrUy5ox8jVaM9B0CzS7hjieMfueFyld5o3hODUJTavCruw+UZ6en8q8qvb2h6FH8i1q/wyu7FlMUEkRc52sOPwrkLzw7NZBklAjbPygHrXDa90jojozjbuKS3YgD5Rndg9PpUcM5ZRuUbsnPFc70dht2lcvpKoZdy/K33ee+KVTglFBOeRxWEviZpF3JM8AHgA9jShiABuxjoMdf84rKUbpooc5DqDtwoPJx0NLkeUF53H2wfbFYtWBkGNrc52k5J9KkxgbcjnnDCi1x7IAwyQDjAzmoRIDgZBw3AUc0epcXzTRdGAqHP3sgjFLtHHOdx6Afp9aRbdloMZckcMAMfNjn6UoZY8sVzt6GnsytkJtKh2Ut0P0/Gp4iwKAfeY8EiiNosxkmpGhFiMnnDEZ4PbNOZ8OpJAy/TFRN3kioydtBGOWAyeDgbTiofK3gc7trfLt9e9ZJo02Q1eX8okhk+8Rx16cVv2RVNuc8+o4FBKdzYDj5V5Q+metVriRjsA+6D0bv6ilHXQa0ZQkJ3beV2jIJ6Ux2I6Ann7qmsJfFqVBe8In3l4DMQOcf0qcncq7AQSM78ZH4U97I0krxLAJ2oF5A/u1cVtoKNhV2+lKzGW4mLcn+E9SP51ZVsfdAB56j9amTcYsZRmJXAI+Yfd+XqaoSZORnn9KN0IikyASd3Tjmom+dQoHfsOQaiaskvM0jJroUWUs7YyOMfMKtxPhNmIy3G3jJz7fgD+tQyoyuj0aaNY0DPKvIIBSJlxgD1HXqPqKzprS4izPJzE+370e324rtnSktOpzU5XdiR9JuyhdYZWUrn/Vc4+prmdTspIYiGjm8zB+QIAa5JxcZ2e6OhJOJx8sTAkHIYAEfLj6Viysyq2MZUHBAPX/Oa6OW8TmmrTuOjdmCy7/3e7Bx0+ldjoGya5h8oF2WQZ47E/SlUp+6zops9O15HtLBioHmNgfTNeZWjmPBIIk3nIB9en+f5VzOLVza12bSSNJ8mGzjk5HFSpMoYqxyoA745os9xW5bjZ2bymYdMdCevvXF3bhrotnLbQMAdBWFrSNfhiW7aMHzMZOF5ZRx/9akUKZVhKEM7dQeP88VO25VrnoWjgQqpOCvAwB0rr4GQ7WjOEZcdcGtIbmU9UaC7tgIXbhjgk4/WhDucAk9O56VpZpmauadqy43nPUjdn9aWUAbSG3b2O7jrRvoEloUm2oTlt3J9u9Z08gaZGKsNh+U5q1foYktvlCWcjDN6cCrxb5CFIH905qdXcQ1jyi7sMBj5jyfrSvIY8kkYHqOaTvYHohJZFiUM5z07VJZrJH5m0bYifuZ689v0rGTbQkzaV8bIiNqqo+93oudoYOCWycfiKdtbjJFZFKMiksRyWPFNtrtvPeFiNzcLgZzS6icUzutMmjidCecvhiR0NbF+0nClgUY/IMd8Vzyu5aGJx7H/AEpkwEU/3Vq6iFgwkGCpGHzQuobGjAqKi5PzKTg4qaRYgkjqc8gBW7/Sl8KuIxJ0V4FcKy/3VxnmsydXUoy9T7U7dB2J1g3AOcnn+IVNhlVhg7WONoHNLqA5WcxsjE7dvQD5gKoRsVckDcucdKdmgW5rw/LtIBJ3csw7VtKHlReNoQcDOM1NrMNi4sZ6bs8/NurFvoiXk3MVQdhxkVUbJ3BmfbknIyRsPy8cfjW1Ll41icBXCgLgfj0okkwsYs4eORQAW3Hn61OrOyHe+JQeMDjHpXOy+VNnR2KsIFOMKO+e9XpJGfLsST0OKWzE01uU4TjcS5LO3HHSrLIiRK5JYN/dOO1Rbml8i4X5THS3ad3ebdyMopHP/wCurAhMbCMAqAemKvlurF2SNW0j2h0IHIHHcVNLuEf3g2zHB7D2rBpJkvTUynYRzBX3MufmDA+nrWjAxbouIyOPep0FL3WOWLaG2NsbcfncZ5qaNcEM7sHC44HGa0k+UjRaD5JCzBFA3Oo+bHSmTIXRShxJ/OsakbpvoS1Yy7j92CGzkAbj6VSKO3GTk8BwOlY8q579BJq5II3RAWOW/hJPUZ71W/iYnqThQe9NldC8BhUMgwATg/8A1qfIiSEOzEbOQxNQ/iuTsQRtIzhbg/xERleOferPlOMrGeg+UZwMVdtRksMYY7WUyNu5yMCtAqBEUjyCMEfN3qL6CKEET/aWZjlc+vetbG5QC2Bzzj0qkuw2rFWYKiAAEnHG01Sk4QAjec/MmORV3bkTKNxkJWN1wDszgbeDmq+vqPsE8oYFPKYHJ6cdq0pTbqJf1uc7ilc/FX9rKIza7IrOAkeGHljA7+n1r4CdgsjAgjk7OP51/VfCS5sjpJfyo/K8+f8Awo1F5mfIu1mJ+fOeR0qqR8xbn2yPSvqEzwZuysZrIxLZxtyfWoJGcBiVLBSOV4ApxW/oZDGVeWLBsnC4JqAOWDBscEY4wK6Yx01AUpjOAxx1Geahdh/Cfm9znH+cUr2V+gCIWDE5+8PTv/SoZFYsDn6nFU1aLQD9y+UhAAcHHT0qErjgAsWA5UVn5AMYbQDyeTkKeaqOxVTyOvcfpRGPua6gRk9R3/ve1Ml+ZCmSMEcg+v8A+qsaj91oCNW3HAIODg4WoW6k87lA57flWaAZnBAyR75/nUR3lwufk6ruXj3puz0AFGGGQOCc5Gfw/wA+tN2nDNjZxx6g55NUnYBNrMp4yc+vTPSnqB2K9cbu3bsayl1AYFXcPnBBf3p0kZVcqD1PO3tUNWAaoBOGbH3eDUm3cGO7kNzgdBTetkAgO6NkIbCZ5xSRBVLcMeOST3qAI8kPncQF7Z/rVlcMATnAHGT17U2rABwcBOoB4x+tBcocMMgjqF6imtHcBwEasAGycetKFO0kqWbPYmkwAIF6lkJPIpCwV1BXGDnLN160AWB8uSO/t0pfuqcngHHNIBArnIIAUH05Io6ls8cYBPH+elACgMpPI6Y60gB+Xg9eu30oAkiwSeGwOG4p3AzyeDmgCORo15c8cZ4/Kv3M/wCCMPwxHiHx/f8Aii+tFUW2oJ5Hnpn91EQPyJKmuSfwvyA/q2+KOlR2Bks/IEXl2gWUITlsqCOv/wBb+tdR8PpGXSVTJYs4BHoNoAH+fTtXmS0foB6xbsUQAkY9cYPPrWkmwKhJwN3BY96GrAOK5I+cYIAbryPalXjBJGCQOn86kBCcqSD3wuBmnbywKEsMEYbFACXVw0FszqpdlycgdB2/nX5JfHlvL+L/AIZulBRX1FY24+6WZRyfbH6UwP1T+H37zwrpMYTdHaWyJuJyS2Mkf+PV10x2qDs4/ug4JpJsCKMttZsDdgcY4x6mnr/FnIXrnbx9a1joBFIQoHIVic9O2Kj3YY4Gc9Vxk49qrZAA28nbwR0Y+1SxhmcAt8pOOlVsBo25ckkDClsELxx9frWvA2CMK24dcjijcDZgYA4ADN259P61dW5uo2X7PJ5T7SDuTcuPQr36dO9GgzzT4o/s/fCT476NJoPxc8IaH4ksHVg1zeaKlwijP3GBAYrkn7rAjsQeT+anxl/4IxfBHxloOoaH8HfErfCppElOj2OhJ9lRX2/dJlSWRoz1ChxjPGO/QxH58eA/+Cdn/BVz9lXw7remeD/iZ4Y8VeClWePQ5dJVbjViFz5ReCUxx7SAOEYuB0BH7uvgD4n3v7Xvwu8fxaz8Rv2b/ip4w8ZWsMDap4r1Dwhf3kF/apKG8u0V7VPLcZkb5hsbBUNg7qqOkgtqe8eIf+CpcF74DbwLB8E5/D1/PZG2tNW8XeHl8/TLhlIR5LUy7toZmyoLDPfufwB+KfijTvGPi3xNfafPdXFnp+q3MH9r6hCAbsxyFTOCvHz7d/bhsdQRWsX17AeNvGxywHGcb9vA96pOoVSWJ24+bJzitoO9wKEi7GGwPjg56/56VGp28nseh70pXeiAcq7iAh3d/lBwKkjRg4BU84xx/n0rJ+7uBoR2iuQ7ZGHPQ9K7TQ4ZI3Xy0JIP3duf89KcmuXQD6q8E2TqY5J0BaYAqFGMcV7UtsY4I2cMgV/oc/5xXO7AVp33o2QV2g459K55y8zZcHbH/Dj8M0hlKeVYlY5G9OMKP51h3F8VRiGYRoCfrj0/GgekVdnOSXbyOz52qy/dI6inIwOxmYbQ3fsf8igUWnLYq6hqSQpsVlCgcFuf89q8+vtVV5nYNyBj5hQVq0Y4um2khiFDHJ25qjJdbnLKSdpAynNBNmReYc4JbeR2PT8KtRNsHzEsGOAytT2DoWItkjFGIVsnbluvtxU32hIhtY456kUDsyrJMruACNqgHJGcn0qSIjIwPlzg5OaNlcWlyQdTs5GR0PakM6o+DkPxjJoVgjdtoq+cufmI2byH/wA/hUYwCWDEpkDPr7CmlzaDuWVdCfujC+lPVRz8rE7vvY7U7WYo7kckvlqOMkHggcH8ayHuXy3J69VpQG42RQkuCmSSVwf4jUbTNJ8uSJP4dx6UR956CckiSFmKBmwQGIzj071dWRIwdwO7j5s0OLasg2jqRCQ7iSSMnjBxxUpY4xgkqc5xQrlONiN2KnIPIAyKm804wB15460rEXih6nawAIbJA5Pt2pk0qBGAcbhz6Zp2tuFjHuHJ3ZZdowcr2rHkbk8+u3njNIuz5h8By6jceo4zWzZ2rM/zE8YPf+VIXwrU7OCPy4VUjDnHbJq3Au52XO3gY/xoNVfQtqfKXIfB54I9PSt+2zHGVIBkf+8Pu/hQy0lYs7d7k8hM/MOeKYkgjyNv4Yqr3E1ZmUyDz2kyxLdfoDXZ6HHKGjwpIbHDGs5oD1C3jVWQqVKgg7QO9PYhlcDnHZD39ayKjY5+5XbuOHA3HaOufWsQ/KccZLE4x2/xpxEk0xFY79uCvzfKSOtalucpswOGPzY9aVrDjE5rxBDvglynG75Q5zj868baNS5y3yZI+VucCixs9S0gBwq/8sxnrTTwWXB/xprRiKhibna+Rnjjn6Uqx8cnDN90A1aa5WA7e67CfnVGPzBf8+tbtpIgQAg7SxDc4x9a0aVg6nUafJuKMo+Tnt6V6HacIikjrwMYzS6DSuaE8BeJioAwhydvtXlXimBWgkZyVVQSPY07WMmoxZ4s1urb1ypXORg9DmsmS2XLqFJCsckjOPpVR0Zyy+IwZYhGxUg8HjNU2JDAYJ59O1brUkcO3PAxzQSDtAyfXNJaAOWMlhkHHGOe/SpQdhPQ89VrZO6AnkdSCCD9043DFZU5KkM2AoJByOcUwI2J2gqSM8YPNVWXIUkgg9sds0AQbFXdg5ycBXPf/Jpjn5tpJBxz8vOKYDB+8J2Dg+9KFKEjnp1I5oAtxSbtq7T1x1rQjG1ezDjrxQBdibAXlfmHze3vVxM8gg44ycVTjdWAmAJ3BWdCOQB96mrII3GRlvQn9KI26gWeqqNp4bOCOaevQ4J59e1Jpp+QC7cAKMZDfNx60/qAc52nnmm4uQDWXdyp+bpioNi7gzHnIBGaWgFFlxvcDeFyTtPbNVdy7WVRuOTgt2zVW9zUZAVBwM4qsSFJxg49Bil0EO2EbmwSPp/n1pFOQQB3PbP4fWiybsA9A2WVf4RnJHAqdRnBG7KGtUkgLcZxwckjGMj+Yq2JEVQQOVxtJPWq5VswIJdrY42kEBt3f6VV5yye1btAUm2khgwLD09aVgNvrz+VaRinqAxNysDuPYhsdqsKCzAqeScDirFJXRehwMb+xzxWtbyAgtz8pwcVpAy0l8jWj37A5DY3HoOtdNohgnu7KzcSL9rukiZg33VYgEkf5616mXScMVBrdNfmceKgpUJR8n+R/qN/8En/AB1N8VP+CSf7E3i3S2tpX0P4e3Xh/XVvJi0q3mnXUlowB2kk4twdp2gAYJ6Z+pGgddwaNo2Bxh1649K/srGYqdfEOcnq9X80n+p+H4vDfVZNWtdt/iyjLbDcDgk7hVJrcFchSRnPAyTXP7WJ5c05EMlqBjcvBx04z7VSlgEbADgHrkVvTramFSlZixwKQCc8YOfWkMA+b6+vStfaWloR7PlZVeLqRuY57HGTT1jZfvAfMfSqckyeRKViXaAcKBnvxTWTHTGQOy9KunO+liZQ0KcvUg9uu4VQdsFUCsz7+xz/AJ710xtYwlDluQmMtktjcGPQ4H5VUuXeOJyF52jqK6ISXPZHNOMeU5C4vL2F3xDIdpOCE4+n6VknxDdgEtY/Kn8bDr7V7NCk2fI5hmscLV5bf19xAuuTAljBwRmrkWuyyMqyQMsQH3z/AJ+ldbw8pI4ZZ9SbWn9fcWE1VWZcr8v8Py/MfSul0+H7YrS7WWGMZJYYH+ea5cTTUIXfQ+lyipHGzSS0KniPxA2l6dPa6JAtxqLZjjcthVJ43D1x6V8neKPD/jLV7XXNS1PxJqointi0lu9yTGuD/CAcDpyRg4/AV/NPiPxZPExq4SL93+vK/wCJ+wcM5Zh6GIUktduv+Z+UHjjxu2jeMb3Rr1RI9tdYE7sAoVsEY+mcV7T4L8WIiW9xa3OBkdTgV/K2c1HKvzM/qfhOHLgmumh9R6f4o0zXdDm0vVoknzGfLc89j/j/AJ5z+Z/xu+HEmjeK7bWNBUwaddT51KNFAV2wArEe2P159a8G65j6bltuez/C7wpo9sLK9kgiR3wfN28/WvurQvEttYWVvBmHYiARs0YyB1xTvqFnfTc8c+Nnhmx8aWDXEdvDKww6yhTuRlOc9eo4NfOfg/4jwaZfTeGdWWdL62bYrtj94Ox/+v8A/XFGqN4RvA9caLUb2Ezwq0sM3TZ8xwe1fKnxc+Hj3ch1BdPkklgUmNVG1/U4/L+X1qqcuXQJRdjJ+H0kenyadeQsyFAFbOQR9c8g/wCeK/UX4aa8da0TTLNJg08MWJAcbm75/XpX2OQ1VJcr7n434lZY5SVZLp+vqegPBgKQDlmPykcnFQsuGGCBz9zHSvq0fjEZNslVC5KrtPsBTSoVdygFh2b+lBZVkiSRRuwwIxkDvXBeJfBY1C3nkgj3sctuxx/n/GnKyCMWpHhuo+AtQt9zGDB3HJ/wFc//AGRcwMYZYHG05GY+T+lc8mdkG9TMu7aOAb3Qtz2Jrk7udDkYXGMfMMkYrgqXTZ10TmLrVUtFZmGcZ5IwOtec+I9dE9uzoNmwHcfQVxT1PXw3kfPfiW7e7kABOznbJ3/KuInaNA3AXOcO2CDWZ7tG+zPNPEk4SKeORiv93cPevkH4oeCbXWLG8vSFmmCEOgT5iPamkdHO4qzPy28feGpdC1ObbAUt952uF4x/kV59uC9w7jPIXIx+NdEE18jrjqirLw6lhgbv4RjP1p2BhipAXHJPNawsMarnk7TnbjgelNAGcA4/2scCmBKAV2sjhvQAdTU21uXJDbc9uvtT0Aq43BiFP3iGUDkf5xStHwpJZOOcjAz/AJzWdRJoBcbvl3Ddxt5xTHwcR4KENzn+f6VlJWARN2GzjlsL8vWpFjzuwSu0Z5NZtxVmBaUgAZHygfNkc9v6VIoLbkwduB2rDVRAbgqVJ7n+I0FRywOVGMDd1q1ZAKW5Y49M4OMU9l2q3y5BTpigCZCqxjLBsv8AeHH4fzp3B2kKGGOadi4xuEYy3BJ+UDYOtWWBUMQBlR2OKwl8Q5QtsIFbuD2xxjNTZ6DC4IFKKaaRmIvO7PytnH61DJIoDEFht52k4oNqcepE1yw42EAsMDHXjpTrVZZJQERhz82Bk/jWHLoaqTjodRDpNy7riCRgQOkLHP0wK6LTPBOv6vMY7HR9RkfomICA30qJNRjd7G9GEqrUY7nodh8FPG164gawe2lC/PuByB+Ve5+DP2XoL2eCTW7fEu4FhdoZEf1yDxjivnMz4hy3C0G1K8vR/wCR9XleQZlWxEfdtH1X+Z9ZeH/gP4G8P/ZriDQdOE1uV2bLcbFYeg6V27WP2d2+zsBt42bcLj6f5/WvynGZ262Jl2Wv369j9lweVKhhknvb+upj3EEcYmkRdskmNxxyT7VlKFcAqfun05PtXHVx0pK5usPGMtjN1uPbYyM4bYoOAR1rmfh+iXGtTvAfkR9u3HrVxxCcbnNWoL2iPpi1Xy8MSDsA2Ann8a3re5cKuW/iOTjrXJDFWrancqX7sllv2hUGMskuex7VWeeGTDA/Ow+YuT1/Gvco1042OKrh7soCJJLjz2JZnwDz71L5u/aGBYbtu0L+VdqnZ2OGUGtCR4FdSrbgwHy/NXFaojxpKDksvtW9OXQ566aWp5heXrxSSCU4UHAYnp71z11Js3EHcDzwa6I6M8yXkZEl3tYqDz33DkVjvOxmaTkoGOTjtVtJhfoPF9GyMpDFg33s4A+orn9X1KOFJFeTdlRs2kcGriuWNjC1jxvU766bdtYud5CEelS6dcSSFEkBVi434bmuqnbkbI9pqe2eEZwzmNicRj5mz7175Y3MaWyCNW2S4O9c54rCas79DeCsjobaa2mtiRMZHL8SchiQf51fe6kbYGCgxJguEGSP8axnZXbOmD0GrfXKB/LRkkBzEzHgfX8BWpc+J7q1ggWWOWcv1Ma5Aasr2aNC9pusbJGmDuHwAc9v84r1/wAP627RrJLMGlLgJtHqOn1oVruwHs+mTyrBucAMVGNx65rQ89gMqoXOM9eP/r1e8biZn3d25C5JYIODjgVzlzeidhlnJj64+tEVdlwXNoZ817twQ230DH9aqx3yR4Zg23ocGqcLkyg4+hcTUo1YEMQzf3Tz/niuj0/VNzRoDuI6bj1HpTcE2RJXielaHrKK6KGAAPYe1eyaVdLJbxyGTcGA78CrTsedWjZ+Rqy3CRgybtpGPvHj9a5651VArSNIkQAIG4c5q4L3jzal+hY8OarokdzPqN9cQWtvpyvJfz3bbVUDknn6dup468H4H/a6/wCCgF1pFhe+A/AguLa0nlaO1eycq8jgEb39TgnjPHI/vGu/CYZ4idl8/wCvmediKqoxbkfizqT6p4g1+78UeItcutY1W7UKo1FzKkCkcrHngAkZPGTj0xhpj8l3beCHA2hVwM+g/wA+lfZUaahFJbI+HxNaVWfMyvJMixMFUlyQMSHIPNME37toWJ2kDCqM/wCeldNNHJUk3qV2lESBABtU8jH4Y/SmJcZcFiOOFyuK0SuyFU0sVmlUMQSPQjFQEoxQAngnv3q0r7kN3dyF8tx8yYGeuM0j7htXBz/FxmnZbCIJGYdNwOQMAd6jZ12kEgk56daaikIpMzlsIxJXOdp6Cn+YSW7soAIFWmlqBEd7uePl7fL2z60m9QwwBhe2ck/nUyiA9VIy/JXHUDFRMVZhIAX6DaemRxzRCKiA5mBCjeNoOTz0+tN8zkI2NhODgY49qpLWxrGXQPIDBiDynOMnP0p6wopYE/OBnik0tjW6RNEm5/MYccAYXGamcqw2nKNk4OOKj2aTEmnIVWjARzjAbjJ61aZYT/ARuPzcd6zlCLuac/kQNGv/ACyByp6561MoBzuZiePunB/Cs+WNrAqjUjSsfEWp2M8clvcSIqvgqTyAOvP+f8PX/Bv7QPiXQtVhiW7uYI4yCsZmJU4B5/T/AD28rMMDTxlJwaPbyjMJ5dilOO/9eTPv34WftmKk1vbalcqiQFQ0yyAqvv19q/T/AOF37T+nXZtLg6svkybdrfaMrzj3r8yzjIXhNafTX+rs/WcrzunjYWqaP+uyPvjwV8a9OvoYGOoRuZscebkD9a+nNM8QaHq9nG6yo1wyAbRMAM4+tfMWlS0Z7tSPNqiO+0xGtjOCsrEHIV/uj6CvO9f8P2+oWkluUBLqeBn9Pxq7uM7IxaTVz8/vjp8II9Ss7t/se8Lvxtj9Pw69K/Bj9pT4MarpQ1q5s7V0EO1yPJDMOT+nT869bLJy59Tz8TpA/Psq1htim3+bj5om4ORTpbgll2KwY4yGOP8APevoopqOp4tSTexKtyFI5OBnOB371o2OppHOoYnAYAIo53dK0xFJJLQdKTU2em6LqsyGNsFlJ+5ge3P616fbSxTL5ijB2DkgY/z1rxa8YRnZHq0k2TbEJUEHg9M96pzKr7ichQeCBXmzpuTR3J3RH5IGxhkjJ47Zprx4yVKn5QTxmppq4m47EZiI2kEE5546e1KsUkgYYJVTzhaLWkrEStylYh2JjRWD7sAg8A198fsufszL4x1TTdV160a5tBcAsrK2BkcdB7j/AD07KMbz0MKk1Cm2z9/vhn8M9J8A6XY6fZW8QigVfLQL8pPbI745/M9uvtMMl15obJ3Bsg455619Lh6SS8z88zDFuvVb6Gtc2Ml7YSITiWTO4N3+v61+MH7X/gG4XWr29niMH2VzsmSHA6nI6ew/zzXRKmm16mGHq2qM/L/xhZQWC73G+RMdsjGa8yttQFw7xSjyrfI3AKOcUQpJQuepzW1Ols54rV08lXVN/bpXq2gX9tBIs6tl8Dbzg1xVqfMrm1OTPUbXxzpEdukOp2z3VujENGFxjns2PXP0zWLrGo/D69jllgsb6G4YncJiCuM4yOOv+e1cc6fKjspy18jzy/8AC/hvU4g2nXTRNnO1lyteXaz4c+xSHy51KHhdvOcD0rlqQaWhte6MVoJGVUkG0A/Lx0/H8aNki4UhnAYbQByBnjnvXDVUlqjRKaLSshVV7sTzjr7Uu4rjg8HnisdzSErMb3bcemO/H5URHkkqSVPAJzx2NYux0DWOQQpwd3aomDbW4IYdGzkVMrMB6q7Ak+n3QcGhFeMkqrE8fKvXjp/OsXaM7DWhaSUptJBxkVMoVlGGBO49qTExqDnBPyk4yfaoHPJz8q56gVUVYd9LArAHqQhPGOBViLkMQrbh0YjpU21JNa1ZNrZ+8B91jzUjRo3XIIP0NFmmA2RcIQwGF5znFRgnHA6DOF4OM1PIm2PoIoLsoxs+c53DJIx/KtqFcpyCMLgA/wBaylHl3Lp6MeJCnVd2wcgrSNPuTpwgOdw6U15GvMlIrNuYjHykHncvU0jvsH3gGXONx6/SoaEG/DAqrbsZIYZwamjyqlCwYvwMDFOwFyPKsDgngbVHerG3OG6ZbAz7Vh1NYFqOQMBxjH3sGrIPI79uFpNx1uaFG53YTA5VvSqeG65Jx/d6ikrCIGY8gHlG9OvNVdzvkhTweu3rz2qk7SGO2sckglSB7f56UrZGBHGS5HJznj/P86i+ugM/oYvv2FPhvYzrBax/aVVRmaSzjAbI9DH6+uen41n3f7CfhLUIwttc3Fu1thbaFbK38tOnCgoMfh619PUwXNr1R8x/aXs5W/r8jkr39gmS7cCz1aFPLY7pbiyC4HsAO9cBqf8AwSu+I3iS/juPDevrNbrARNLfKI4U+mAc+nH0wa8+WVzk/X+u50rO6Kpv+v0PNNX/AOCSPxstlvfsniHSLpthMEeGDB+g69uB6HivnrxX/wAE2/2jtDcM3hS61FVGM6PPE/TuRIye3etp5fXjG1v6+8cc2wdWVv8AP/I+cvGf7Mvxz8E3bxap8P8AxG6Kg+S20cybR65jdx/KqHh3wjqekRPDqdlfabqYkGdN1CzaKb24PXgVxVaXKnY9TCVPaNJHSavaTrau0ozKsR2RyDqc/nXlFvOJZ23Iyyh/u7CD7dvavMldNnqONopGpuZtpKsrfzpIpMYQleDUvXYm2hPPL+5xtx/vDg1x8kTPeFmYeX1JUcnjHI/Cud6TNbGxAoUbSc+pzwP84ptqVec+YQrJnHPWl1BSUWd9p0TNCHZdilsBh04/rXRQYVduG9M9PyrRLUybctTTEmMKw3IOV9vapYl2lpAC2c/MB1rSy5tRNWLkS/ugQW3d8GklIw2CWaPJ4HWhvYl7GYwZsSkFB3HTFZtxyjnbtUN1PrTVuYxe5YtpdoWBss577s1qxhsgkngEA56/Spu76E9Rzc4GzJwecVDHzISykhfU5rNzbQwcoAZC25FBySORz6Utte4YZVlYHjB/z71F9RWsbqAiPcpJZsgjPPSptvlABk+Yn93g4oYw2oqOXcDAwcDPPpVS1IjkUs3VjhuePepkmmCWp2+myJ5hdmC7cdTW3cyKsYj8wuoIIz/n1rBJGFrGM2XnOVb5QMDFXUOwGUhgu4fJn8KezEWNpVoyUIx90ZzinTsWUfJyjcc9e1VbQZmX8PlPGD90jpu61V8oKxZifTZ6UraDitS2yr5YQKTgjJApuEZguQuBzx0FTa6E1bQS4iFuGXcrOy8bfSsoKquyksctzsNXEaRrxFRGoxgAjbkdeO9aUMwfYSCi8Y7Y/wD11C3EaX3jtBx2znGayNQwuUZzv5yAeKHFoEUIIjuBJPXoDWnKxkwNuTGfvZwfahy6Dun0M24Ox1GMY5YZqSNWZX+XjP3sVjfsaxSRvafPtgVXBznjJwSOf/rVoRfPuXHXpz/OpJkikWELF1VmYyAfMa0wqtC+cl2A7cDmnFFpWRmvuQjAYlDyB6UiyEyEFSnI5J65/CqstQNWNGXaUA25OSvU+9MnYBJgoLuV4G6sKkUkHczTwhODv3YI7Vbs22EQvuOe7Hp9KjYJLmVzUDDaD6kjt+dNAUlTjJH86LHPbl1GyAZDEgFeQmKlVSSWBLZU87807WjbqU9THuGG1xktyAcf59qqFwEQEHvjaay5eazW4RV2SBgyN5j4ZfujGfwqpIrHY5GB0Hbis5c3IEfiNW35iCuG3oedxz9MU2aNdjtG5DIMlSe30pT96OiIe2oyGNDh2GFxwpHepWk28gfeOMYp7aFFqKPKswzjpjd19v51dyoQPlvlA6jFJpAVok3S7ySqryOePp+tX7nYoXy/mVh1zTV0Iz7kYUDJzj19qotsLq2D0IDE9KFoO1iRY1JKkbcEnpWVrMTvpdyrFl+U7D2x2rSkrVk2tmSoe+2z8W/2qrp7HWWPleYs0jLk+lfBt1lZGZUGc98dPWv6s4R/5EdL0PyHPlbM5+pnTjaEOQysOVxzWdKu9BjdjncQe3tX1B4VQq9Mt1GOAOM1TbYHLFsInOM9+4qoe7qZleVl4faWGegbjpSHHBBUYOeOMf5xWzVlZ76gNLhcLk5zxz1+lRupZgwUovfjp9aHbZANZCdo+ZTyOnBx/wDqqGTjAI7YYd6cfedgI9rNhApZucfN1HtQdy5BGODjnpWUk3df1cCuwIySDj13dKgkOTkrgK3FXHoAgIG4MOc8ZXpUfRWPOD0GRzWco6NsCPkEZJAzTWzuX5SRuweazSsBEWPOe7Dgjt6VExy4GNuONnp7/pQBWZcbAT3wecEfX86nT5Ac7jx3PFT1uA1ccAg7TkZz/wDWpnCk4HGTkKOlDV0BMqHJyDsbjDDlTnrUZG0gctk55OBmspO17oBAoONxIJYd+lO37RtX74zjnr9KpbNgNbaA+35tvLFTxzQvfjIxyQen4VGqYCIN20kHrjgU5Q6g4RjjkEHj34zVSWoCy+YFV1JRRkkqMZpn3lQKxVx2znFF7AEed5UDCofmYirKncxXH8I60gHblJwOR0696coQgIQQVPzDvzQBIRja204BOQFyTj6UoYBQQOpzkDODQA7cCxxnceMZ6dKTgZ3H5s0gI2bG044Jxgnn2p27+HDKx4zjgf5xVcqAmRQGBzkDG4YxQV2MSG+6f4f5fpUgWonhV43kBZY3DEYznBzjH1Ar+u7/AIIi/Ci1k8FeGfETA/atW1yJdQXyVKoB5cjEHGeFXnr90+lcc3YD9lvjXeeS/iS8RXmzcyGLYfvKM4I46HAq58LG8/w7pt3IjwvdWUb/AGWRMPGePlIPTj6V5rS6AeywEOAQfTIYd+Ksx7wp+UHnHPI5p294C2FPy8HIPcc0NtPQYYHkZ5xUAIp7kEgGlJ6hcjGCc84FFgFBjO2PaX847T368f1r8ef2np5NP8e2hKLE0F0ZbdpRyzJIg2L3B6mnGN9wP1n+FrSTeC7G6k2L5ygRxLwQeMn9RXaEpvIySEHBx3/zmi2oEKncfujjp82M/wCeKax/hA+bGeD0HvVJ2kgIPvdQeD/eFB3DIz90/wAJ/wA+1bW0AcDjPBwqZ56/hVmM7csoXbtGfUUgL8R3BVOd/T0x/kVrRlV+UHBfr9Mf/WptWA14NiopYHjJznv/AJzVpf4iDt75z70L4gLUcuMkDnp8w4P6VLMi4LBsMq5BZc1tFWQ0myW3vIbIfvLaK7DHDu4+6ufcH3/SnXOowX0ENrc6bYzqs4KNcQhxjsBkcdTz79Kd7sLM47X/AIW/Cfx88sviT4Y+C79n2nevhyz3P6lzLC24n3I9M1/GX/wXY+AOg/Az9ofT4PCWkSWfh/XpZbG9/wBBSG2jvI4o5wYVRAGBjuom3f7YHVWNaU371hPQ/n/ubYwSTCVwGZjsQD+eP88Vmyx7sbRyAeozWyaQ9ijgF8Y4GMtigqu1gArEDH3e9CdhD18ldoTtywKj/PrU8UTFj90bsc4qQNqzjQSxgruywAGPwr1zwho8t1KGCAKoxhkwx+lKWwH1r4P0IJDbs6qSnH3eR+ldxdxpGrRkBiqn5jznn0/P86xYHN3UiqrIwHJ+9jiucnOxWkQHAHCKME0hnK314g3KSA+3oTg5rjnunnuGRF2gZyhHXtxigUuxDLMFTAyrZP3gB+P6VRn1BIY5MsxVUz14FAdDzzVtWMznDFULY+91+lc4brew+YgE5XB9PSg0jqJLOVBUHcw5Yc4x70LgheTjnLZ9aDJKzaJoSXICkblI+8etXjIsSFWI29FBHIPemtzS12PFwpIAHIPVTj8aikuV+ZWBXk45HX3/ACoD7Q6CRDkbs8DCY9aeJtg5JIGcMTT21JStcoy3pQAbWJDEk56Uz7UJMBSTn+PPP+eKmVkUovdChy+AGOeM/SrCggL83O7pk9Ku1oiSuX0C4XAOM53Adc1K0iqjNnOPQcD60vhFZvYyJ3wx3seTwd3Ss6STYSdrBV6knr9KS0duobPUp7hI5yrDbngmk2+a3XDdlz17c1cV1CKad3sXlAiXbtwST94805/m4BPHIIPAP+c1XL7wfkWNoKg5YYIzz2oU7chh977wJyQKIqw5WsIRtIypPJzxzUx2rk42HjtUSTTsieW5VaUqzEg4DcehqnM5+Zycc45IGPrSkrFdzPDnc2SzLnr6VUUMzMw3ce2BSDRl21iV26fNwAdvcen6111lAsaDPB4+YCjYT10NJXMSsu0kucKQf8a0IVXcrHIORjmkdHK46F0BVLYBLev+foa2oE27WI5wPmOewo2EXFzyMH5h8pA79qq3R2RYAOWyDx0pxvEDLjLGUIchcffPSvSNDG1IZAOVA5zk4/zms56DSO7tixQMGYDBLew/z/Krk0G6EPng9RGMH3Oay2NHFdjEmgLJN1I3EEZGRzXN3EZgkXerfMcEMcdu1UiGrOwqbZNuMj5sVegyuSVYYGfwz1o5W1oaqEdzlvFMmyAshOx1wV3AZNeQSbWkJBG3Izk8GnFPmKZd25C+uB8n+fpVWUkDAPzZJGPpUrRgVl/jcuVYLnpjp3FWdzKnAJdDnKrxn/Oacfi0EQRK245DBQ2TzXS2SK2z5gHB7g9K05uw1udPaFVdCRjnBb0+td3phSRcr93HOR1H+fyqeblFonqdE67YDtLOMZJXsK8k8VB8zgjCbTgZH41cZXJqHiMw2s+1TsBAznHNZly22NjtIIPAz1qkcclZmBPkgqN2d2M5qsExhiN2OqsK3WpI1sHHGGJIIHFGxiCSuaa1AnHynYxIXAyRR8oBKg/KeMNz9K120AjdvnAxgE1TlYLksMqoz0qgK7YI3Y644J7VC2ADkgsF6A9fzoAqEhiCQRn1P8qb1KsFPGM8+lACAJy2TlSCQp5xUpOdoUDLN3POPw+lAF2DAbGcYxlse/8A9ar45JBPDHqelAF1IwuAVB9D6j/INWimzcVPzbSRgc5FMCRD5mArcZ6g/wAqTYCwHy5Qc7hVx0kBKHZMgq2MmhcLt2gnccjmru1FgWlGQOM/N1H8qa2SAASACenelH4dQFGBnjvwQeM0hVe4HQbty96OXUDOnwAQudzLgjOB/nis4nCsxHA7LVtaAV3GCXB9O/NMx7EYPpUWARW6ZBKhuAp6UoG3JA/75P8AOmk0lcADgPtJ7c5PWrUeMFgpxnk47VSV3YC0vQr82F9uDVlI2XqmB6sM1rKMou4ETLsYk9ARk44FQyoq4O/JYZ4NaQ2v0AoOoxkgg+tNDBcbgdvHStkrDtZCoFYggHG70qYL0wCDn7xHQCmJ6GhBHyMk/MOx5ParsXDrEAWVnIYDrz2q4X6GOxvRHIVBlscHB9q3LN1ZBaY2+fIAL9AN0LqQVJ77cjnHI/l6WXyUMVF+a/MwqK6sf6M3/Btd8Uv+Fnf8EyfGfgDZaQa98NvjVexS6atwdsX9o2ttqLJEG6FWe7HGM7T3Jr9g7mDcWVlOVPUjoa/reri44j2clreFP/0iJ+P51Q9nXt6mc0H3lIz0ByM+nFVJYM/KM8Dk7aj2l5aHz7g0V2hC7cDfwMemaxLmLMgGw5JAG7jH1rqhK1jCVNpXGcjsfk9FoK8nr82Pz/zit1JrQztZ3FSBiQA278OlRtCW3g/3sA46Edqak+ouVNkBi2t9459xwKrTSpEdq45PTNdcNImLVnboVWXzAd2ceuelVbmWGH5WKcYLHAyB/kV0KXNoYNNblT7faqxBGeeB1/Oo5dSs9inKBXJAbb6VrCm9zyqmOwl+S+vzIvtliIi2+N2HJXA6VXaLTrtPmSHnOHCjjPYDFenSnOOzPEx2HpYjWSI/7J05lWNlhIzgHav+FWIPC1vdkpbqM5GcR5A/St5Yn2a3IwuSYXEzUbfn/maFz4f0LRYDdXbiZo8Y2BRz+K/SvO9S15p/3NsnkQq7BUi+QsPfH41+Q8ecc1MLh3Qoy956PT/OP6n6Vk3D9DLaXurX5/5swn+baQGLZPy4yTXnfxZ1P+x/h9rFyjeRI+VlkJ5WMKWycdsBvwz71/NeOqSlFn3uSwjTxCR/MP8AtK/Fax0XxdfahJMryJIUOJTuLdSTjvn+X5ek/s4/GfT/ABXYwpHceYrL+7/fMTwcYI6jGen/AOqvz7M6XPJs/ojhjEQp0VF9T9H/AApq4uIIH3hFyFyx7d6zfiv4G1u60STUIYXmt5EV4XCc46g46j/PY1821Y+1qRS07ni/g7xlJp9imnTwyJNavtWN3IYDJ7fnX0b4T8YR6gYINjBWIBkD5qpJ7MzhHT0PofQ/DL6zYtHCWYTIclhwAeB296+Pvjd8DNYsNb0/xJZMYZLLzFuESEKXQjOQwxzkA+/6gsUn71j0b4E3NnrUdtYteOHklCESPlgc45BHHP8AWvafiL8LY7zQ3u7ScTSxBg4WEfiM/U/57t2aB6NI/M3U9JvPDniG+0yZHWISF7aVlwrA84HuP8+31D8A/EM9lrVvDLGWi8zOWl69sc+w/wA9vfyiq4YhHyXGlBzyaTW6Pva5hUbGSQbZCuOPmyRkAcfX8qpLb4yW25HDg9FHqf0/Ovu4XvY/l6l19SQR7dzKMY64PQ0xoNuWYZAycZ6j0rRPc1e5WMHzkjA3Z2qTyf8AOKURjndIu4N0B7U5Jo0TtIp3OnxSuC6LuXg/IOa43UvCMVw5kjwcjGFQZx7Vyyi9Dog76JHm+veA5MMFimKKCfljwT7dOteL6x4D1Bkd4A2CxAaSPgf/AF+K5aqTjdHdQjax4x4i8O6lZS+W1vK+M/dXINeSa1YXapJG8bIMkYI61wzgz2aCtZnlep6fcJ5n7o7QfTr/AJxXFXlm8SSPIhXaDjuP8/41jserCTR4H4qkc3LgglEJ+6P8+leaXcAuVdHI2PkbWGc1ryp6l+0sz4t+OvgWdra5e1tkZX3OrBMDj8OtfnzdwTWsjxTRskqMRtJ5/wA8Cqi7M6qUvaR9CozBwecMG7GkVsbRg/e/WqjOMZ2OqPwjjtwQTnnggfoaa3Kkqe3OB/n0que0rMY5GKkYB4J7gH/9dTPIFDZzgNnGeQf8itAK4Y7iFDfKR2/SkyT97eCGPUVnU96DAenLKc456g0JHlSScAZPXk+1c/vOVgEb5mIUc8bRUisFBjZTuz24qpRtRsBJnGBjafr71IillxkKwPO7+v51ly6WAlXDlRtYgEZLDj0xUjbY3K4PJ4JPQ+wqUmmwIGUqWRgwXH7zA5Ap/wAoAYFhv6D0qr6WGldjoSH45zjoDjv1qcgIQCAW7Z459Khytob7EiqI8naeoOdvQVKrggnv0y3f8azSSQCM+FHBHXqe/r9KjMu0BVVi+c8e9PqZyjbYs2dtJJuOCPmz05610Om+DNd1q6ijsNPurje+P3UJZvwwP51Mvdjc0prmdj3zw7+yd8QNeRLtrKeys2kA86ePbnjnAxzX014H/YjisXS713XJIwVBdJbYBSOORxn0/SvzvibjLD5TT5aOs/mrffFo++4c4Or5rPmq6R/rtJM9ytfgB4T8OvGtoltqEQ5NzcwKzNjvwK7y28H6LapCLSztYxGpGFgUbfcYA96/KMbxtm2MTUpaekf/AJE/V8u4OyvAR92Ovq//AJJluK1tbbKiGPczHLiEf4VoRLvUl0PyE8ufzxXzKxcqmjZ9F9WhSWiLnmYjZMnpx83ArCl+XdgnOflJ4JrSFZxlqaOHuXOcvoiSXx8gGODzn0rMEa7l2En5vm4xj611Kty6My9mmjK8Sv8AZtOuAOQinDDpVP4SRRO8l0yjbPctvcr2/wAiuyNVwps5akPeWh9AXCLGVYknnB7ZFPjYRqwyxyg6Hn8K4fbWlqdUaegSkoUOM59TVeVgCeR2r08JimmjOdKOiFVnU8kbCMHBq3AvzMxb73QZ/wA819LSq80Lnj1aXLKxN5pYtGVKtxyzd/yqvc26SRSKU3uRhSw7/T1ruoy5mjhqQTjZnifi3SeGk5CEHIQdMV54wZV2nJ2g4LHtXopKx5FSNmc/eyeXg5K8nnNYM92iIdxYbQQ3PX3/AJVpBJoxleKZiyapgZQPt5x83WufvbkzFpCrbc9CeB71aWupErJHH3soeQqowMjLYrT0+3XMbLMowemT6/8A6q9GlBQhzW0RwOTUz2LwvEkRwz53pwUPX/Ir2fTLtoIETDMcAMFfIPOK46kYx3O2MpbG9HdsHUIp5PPsaux6kkbMrbiy5+6fyrCSXKzeLaZOLgAqwYr+PStaC8WWAwqAScjBznPT+tYSjbQuM7FrSPKNy6Op5YcEda9W0i2iRoSMfuyMY6Zx0oV9SufmZ7HpGqI/lptJEWPlavR9ItY9Q3vEAkSrl3lA6+3+fzrop0nKokZVavsYXZx3inUbOzCxxnYxjxIFOBnJPA/z0rz+SciEzxncrcnc3pXRWw8qPxbFUKsaiSOdv9UgLJucxyqcBAf51QXX0jYREbo2YbW3cj6is7LmsjZyl7Np9yMeI4XungDjaG++z/l9P61tWPiX7Nex7k3wbvv+ZUShdamamp6HpmjeIoLi6j8kjYSDvZ/6V9H+HL9TbxFDuEe35Gbr9KqEUzz8TfmZ1NzM727TOyhGz91yMHOeh/GvOfEOp6Pp1sNU1LUrWzhgd+Hm2/d68fX/ADyK2UXex5FSooTPzW/aV/asbVZG8K+Ep4bWwtI8TmxuHWSYj+KRlYA8k4yOmRycmvzc1vWX1G8iknea4ldyQ8su4g496+sy7DRo0k+p8rmuIdnHoZ0twSwZx8pIA9Dj+vFV7rUI/mRI87F7/wCfrXswhZNM+ebXPYzftyuqgDv93PQ+tQCfcS5BUD2H61uoJIwqO7IWn3YQlwQT1Pb1pnm7c8sT/s+lNQXQzIfMPOUbc3TJHrTvM2Llt57jbxz+VPYBrSBQBu7dWH6VGJSMbgSM/KQev+RTjbqBF5quwIDA5I+Zu9RvICyqQ3z8Zz7UO3QCJZE52qUZTySf8+9MZgTwGZf/AK1HQAjfkKwJOcccf560/bhCoUHB7HH55ovbRgNm4OAzZ4JXNM+8Fbkeo/z3obuwGM6ggHO0HBGcZ9qkibkEo/3/AJDkU720AkU5PX5CccH9f5VbbaBheeRnJ5x6UragM8vdtyWDbskHsKcrqHI5ZQxBIx8p9frRJtJo3p2tqh4ZGlUZ+4OTjgZpJWeXBQN8hOcGsEW7EsZ2oxbO/nt/LioEmVlZSQPm5Ud6ai+pOt9B7CRXUqm32OM/iP8AP+E7MibG28Y+c55rOaumaRm4su6bdR6clyIlmInlVmdTjb+PXpj8K90+HvxrXw/PZaess6QoRzJcOpGB9cdvrXm4nCLEU2vI9DBYx4XEqVz9J/g5+1JbLNb28sr7UCfM9y4x09TX6f8Aw1/aR064giIkd23KFC3LHceOhz9a/Jc/yupgKvMvh/rzZ+25DmsMwo8rWq/rsj788C/FvRPE9jFaecqXbAbzNMcL9cnr1r1V7aKUBxNH8sYYqjZx9T714NKcJ6o9KvT9np3PPPFvhRdR0648uNZ/MztXAznrgcHmvyt/aH+Bk11Fq93CDL5lujrb+QCVQlgRjGeCPTFd1Cr7GSktrnDUacrP+v6sfz0/H34Xaj4U168uRBJLCszHKQhSF/L2/SvnU3KMM5f5SPlzzkelfWYd+0t3PDxF6crPoZ0lyY5MFXwzHA7/AJVorOpJOCeRhhiu2orXOLnfMdhod9KGYMGVM8EtXrvh/UB5Z3PwSAAp+8B6V4+NprVeR62Gn7t+x3KSq21hkBmwPmz/AEqtIQWCgEc/OT06emK8hw5VdnpKTS0JmwsQjVfMLHjaeB9c1AYwWOCPugfe71lGNoMpu0tSm0gUkZbcWO3B/wA/5FX9PtLi8JMSSZjPzbQcZqouS06mMpLmSPo/4M/BnWPF+r2kj2UzQpPiR/s/H54+lf0F/s//AA6i8E6FYpKkSyrAoA8gcg44GB6CvUwNF+080eLnmIVLDuK6n09b5ZlREXLNgMRgZPX+VdLZQLvGX3f7wr6eNNH57KcrnX20CMpXaq/Lgsyjk/5zXwz+1v4HN94av5Y28xzBISu0YPBPBxTlCOnkaU6nLJM/mu+J+p3+n63PpVzA6tGTGCpI3YPH481ynh3QbvUFckt5Wcsx57+9Djy3PbpybOivrVbR4bdWeRgcLtHT610mmXDWaKjqX5wWxyKwrUt5LY1pya1O1g11YIhIYN8RxuXPPHWq3/CWaUrm3eMIH5+Zec+n864ZwUtVsdMZ2ZSk8S6IjKsb8O3y4UAMR2/riqV1qljcxmcINp6iQccenp0J/KspU0tS4zs7M4PUr6JWIQEiT7p/u/Tis+AiWN8McH1PIry69NxvY7IzvqKAygDB3buAatKpMW7nOeRnvXI4crRpTabY1xtbZglmHQ9aVV8rBLMcN+lck4WZ0xeiRWkI8w5GPmyoz7VGXcMOMnoV5HOKm1i73FDbSCxzkfwnmpFl3EZDenzDn2/lUzVgLAJYZ5GD8xqbcQAyc4+6R61nZrQBpfeURQSA5OV/L+lIuCxB3BFPJx1PcCkvelYpCxgtv3D12kj3qwoG8dgo67sflTSvYk0oHHAXJG7jaKsI4YOhG189+31pK1x2GuwBZcZ4HQ1T+7nYATgj5h3od0O3uksT5KgK7EP19K2ImBCkkjb1GcGpmroFoNlO7ChRjuT6VVyC5ABzkZGfb/8AX+RrJO1yua8iXc4AXJwc456VC2XJUqy/L97tQy32JOBj5W4booqZcHAz838IB5pDLdq2/wDdsPn+v61ppkBVAx65HesU7NoqO49E3Eg42no2PerayKMhjtbHy/n1FQkr+ZsZV02SSMnHeoU+XLEEgAHn0zQ3a3ca6kRCkswDfOSE3CoNuPmAPXkE4qZNCJcfKcfdzgnHSoY5PKJDAnbx83Spq80dOo7XP7JpLzTrYExDzHzjc7A9sE4P+ff1zJ9Z0iLE0jouw5by+Oe/Sv0WSjO+h+Y1HJl/SPEGk3SLeQhHhWYBZLi32c/7pHNeo23iqRvLFkZVRMBY4gVRe3A/z/OtqcYw2OWactGaUer3twxfzZWZxg/Ln+daP2fVorcyRTYVyA3mR5Yr7HHFWkrMmPMtzm72LWrvy/tUqSrECNogUBh05GOT1rzzxN+zv8LPHU5uvFHgHwfq900bAajdaXsnGeuSh69P/r1xYqlCqtVex6eExFTDTUony38Qf+CcHwx8Y2uoL4asr7Tp+dkNvKGiQnpsyRivzU+J3/BLb4qeGWe+0QavrkSMVSCwsUklAzwcDduH0OfX1r5TE5W1JuO39eZ9ZhM6g1y1N+//AAyPiHxv+zp8UvBt5PDqPh/Vo1sSftcN/pzwzKQOCCBhh+n0rxC6025sJ5Le8gnguIG5hlXaw968iULN2PoaclUhdbGZc3TwZEqHcD8oIrIaUtIdpbcx7E1hJe9Zmilyo1FLRgLj7wG5duCPrSWMH+lM8jbFYjj1rO6jMmzZ39gQy4XKj+PI44HU1tQu5A4JKsATtq43crD20L8rFMc5J7ZH+c1ZinJ2oFKLgblI/OtLq5JeWTywvJcK+dyr0HvSSOwJKjpgHIzU36AVriXOFxjPDLjpWPdvgMo3bTxz1rV+6zBjbYMMDczbehH+faugjLtEoVcNGOuODms21cQrFsAHgs2CPamR8P5WfvHv/SsrasBJU3AqrBAn+z1/zimQD5gQQVc/K2MYqI7DubUe5VVgDwfT86nLXDAtF9xMD5s5x04PrVOTi7i2GyvCwIXJOenqaybmbymhYFgwb8MVnKWtgOq0i7Uu4D5yg2gngmujF2WATJJQcY7fhWezJlG5FJL86hGwARnA5zWzCpfIfCxDtjn3NaRM0rss+aHPykhE4yy/59aSQLgkfMpOOlQ2np2GotmddRuwRuWfOAMdOKqzI8RV5AdzHAbHWjaLGoe9rsSb2CELj5R3FQCB/MEmTx1w1ZqTcrCcGie5A8vDZHX5QazII+WZGB3HA46c1qlZFxijRQ+UoLAvgdMVatgrJIz8BcdD0qVZvzJekjQgYzxEn90obacjHPrVS4tUkVixJx+dVsibaGajbLhUbLDH97BrelAEUbIBudTkE1nJaMqS96xgTSL5gfHKjH0qZGJB2luD6etZxt1NDTgkOxWVfutjk9fX+VbVuQy7wSHPYjn/APXSdyrX0QyQbd0lwCihiOnU1djAKo6EBevX8qXWwMrTQbZRKo2YQghu3vUMcBJyX3DcSWJ4/wDrU7KLJNqFkEBwNwzj61mXDHJxwM9M84qZNKOodSjcu8duJcFmzxxjitSBY7jy5wAhzhlx95vrWUviC6T8i2wJyGG3I+maqwbgrIy7ACcYPJ/H1paGcr3v5iyEkElTuYDjPpSRu5U7WI45XtS2Fa7sVpQjKPl2jdgkHvVSfaqKIwqMWx83SknaV9kg8ypw26NiWCHGc9eKikZ9wx/qkXhWPU1FS6m0Si9pzOxCvjeASpYVpgKpYt95yTx/Oou4xHZW1IRGVEgVm+fruOcU3aWuEyRsT767cfjQtGTaxeCguAgY7evOKvTLvQBwcAE8+nrSHYdaRYU7W3KW6MKsyIn3cbFUk8inHcRiTvtkZcEZ7k9qYm1sDaF2n07GnyjG+W0sqHG2NWPJ9qyvFmU06eNGywQFieD0qqWtVBqfi1+1hBPLqJJKMvnnlh2/zivg+4SVS8bMQoblmbt+df1bwj/yIqPofj+fK2aTXmZL/LtGCwJ6k1WkYg8jAAz93ivqDwqhRn3NzHzg54GM1TEe4jJw6tzz/StIRdzMgkwp6ABiARtqs3ykrjBLH6EfzolHmfkA8tGykFTwMjBpjKSvD8FvmyOnaqprklYCBjgBRk4b7xHX6U8ZIKSBWx/Gopr3WBBu2ZP3jnqe1NJJ6Y3Z9KNWrf12Aik3ZIYEHGOfbvUIB5BORnnaKSs9HvdgII+HZugHHHGf/wBVRKQuOMKrZPfP+cVN7Kz7gROnJOePpUJBwwABx/jWN2BXYuu0ffbPYHBqPcAC4HI/vNRYCKNgGLSHO7+6oxgdae0jBBtOOfT+VNaAOU+YSCpA/i4po+QNgZ+Yglj2BqWnysBwbooJGGznPI4pf7rjPmZIz6/T0rK/MAjMCdihsoR1OTn04pUCcHA3FyBz39hTuuawEe4eYuAHXPPH+fSnrIjbgwC4PpgZ9KS1YCMGVgQPmDYwPUUodwhYH5j/AHRzxVu1gGxt5jj5sBP4c9/elwVLHJDdOvHFTa6uAfNJkK2BkfNinkGPnAYBuSf8/SkAiybgXH3lPzDHAqYoQwkBbrh9o6Ae1GgEpO3BBJAHrnFNG8K5zn+6FGMc0AOPDDOV5AOTz/8Arp6jG4bTtB780gAr0JzuHTilHCjPJyecdabd0AoVjgqRuJ6H/CpCjZAzjBzjFQ0+VgXdNT7RqFjZRq/m6rfRW1uqrk+YzZ4/AE+1f35/8Etfh4vw0+EXgOWW3R54NGt57vahx5lxbyoeO+FK9v0riqvl3A+iPjA7RSXC2scMiRyHcpXAx7/iKk+F0l9P4c0ye/SBLiWM/aPsx2qPmOwj/gIXPTnNeend2A9rtAQoLNnI+XHQnitJOUO9SPm+/jHA/wD1UnoBb+VvlzleNzL2H1pA20MrFepGTxQAjYGGAKYx27etJ03gnAx68HmmA2IHejO2Bu+Q7eAex461+Tf7TdtLD8TLS7vNOh1SzgvDHd3AuAhtGGW84qfvKxIHflVPQ5FbxA/Tz4W3Mc/w+8MGMt5sVhHFKoPRljU9O/8AjXdngcj5gexAz9KzjsA0HDIVYZGeNvQ9PzqKR1UABmBGc1el9AGOCvKEgKejDkfWmFuMYw2eOaEwBDt6568j19hVu3cDeShYqfkCitIy5tQL8bDO7BVSSdw6VqwDOACS4B7dKd2hpGxCNwK5Zdo5Oe9W1YHI9h1OeKrURNDJjIB/Ej/PpSMSSp3bQM7uK0joUrqIxm27FILbiRkDgf5xUTfKTuIxnglQasTupWNCE+WhCdge3U+lfzK/8HIGgyalo3wf12ONt8894Y58gBZRa5LEnklVgGPrTW5KUj+SvU7FFkR2YuFQbpCRyf8AJ6VzE4wzADoAMkV0O1xmcEbcQ5BIOeOKcV2ngNjI4pPQAW2wSVyWz3NadpGPMXIywPbtT6Ad1oliLq6jk8ttqOoZhwOP/wBVfV/w88KJJam6K4SMfMxPr0/lWU30A+g7ewitrSJIl2SR56Hv2z+dYV4cYVozy55U/eJ54/KsxnL6iYkYMzKcjow6f5zXF6jfp++WORURI8l3BCtQCPOWuZ5pp0YnhccAjr3qgqi1VtrjAJ+Zm/z/AJ+lAXsijLdqAwyeh+Yng1zl/cbVAJ+Uscseg+tMHocTKm4lSxJLHbz61VZdrEM2OOqjv7e9IL2RPFEGKnLjnkE+nSrLR5IQAgdiR096Y0nF2ISyR4OSBnkk0+Ri+35hgHuOtBUItPUPN24wp4OfmPX/ADiojIDtwSemMtwKb1CSvoQrOVDESKcZDFVIwKR7l3xh+FJx6cdTU7OxVlK1ykVdssCx3Y6kda0YIiMbiNqqO3etlFNGbLqggDaxyuO1WSuNrknBPXOOnWlHV6AoXZZZsAckLnnr+lQSSDawXKjB5JyKqWkRLqUyMqcnHXG4d6pv94HB4PvzXNFe87gyu+0FWxhSf4eMf5xU/PB+8uPl5FdEbaoNbjWVnIVQcAgFlPSrkVvsGwKWYnOGJzVNpASfdUbeB6kUIyjduDk5+X/6/wCVGwJOLHBQQzZ5x+VVJZNoxluevPFTLTUClPLxtO/GevTHvVJy/wAqhsh+4NZxVwsV5McKGGSPuBeQeP8A69LDA7EbwxXJzt6YpaIEjr9MsQqLKEySfl475rZ8ortII291K0M1ppFlVA2jByehJqQ7Yyg3d88HGaRctdjXtV3bSQz88KB2reWIqQcHYOpA4FOyegiQx7MMGPOADnis+8myoUHg9hRfoMzoA6uhkGUVhwF7e9ejaJMrRoCCqjGDn0//AF1lNDirncWj7jtZW6c8YFbkcfICliMencf/AF/6Vk9DZoi+zJLOY1kCDvu5z7DH0/SuW1K22ucsrDJwEHpVRaYuVN3KMcZZuF+bH3QOKvwxKUUHOScEHnIp9xnn/itGG2NjlCcrg+9eZG3zMcfcX2oYyyxKq2OAOmaynkGS7AqqsR1xkilsX0JlAJLbSDgYo5JIGdmBzjNF1HYixGiqpwWz8/y4atmxZg4BfaCOMKRir+HcR2NjyVyMqrfMW9Md67jTnGwqAFA6ZHvUXsJ6SOoVvlUHdllADA8flXl/jSORFYxcO2Q3y9jx/Sqi/eCS91niMsBjV8fdOcjbWLc7SAu3JI4wcGtTlnroYU8WQD/AGI+UVRHGSAflzx3HNbxvYyE5VsYPQEfWlXBXBG7J6r39qpbgIeOmeT2HNAGAGLDGSOnauiwDpInYA7cAAZz1wKz3Cc9WJPr0osBSdtvABIH8J7+1RspCk8cHjavP+eaQEIJbf8vQfP8ALTS2Np2HGDhSeD9T/nFVtoAqZ+UAHk/xCl3AgYyRxlFGKkC1FkAYLFsjIxWmmAoAOW47UwLCHOMkHtjbgg/WrgDblwPlAGWB54oS1sBIo8sHB4+vINIrEDcSfm46dq1SSSsBM53Arkk4yML0p6NhQXOOcLwc49fyp6LcCaF8Z4wOhyc/56VY3A4YEYzjk0cttAGlducDaQehb/PNRMy4AY4yenrRZqQFF0ZgQB82MgY7VnybCCSdrD1HWmBRkOSVxtIFNznPBz/LFPcBCQMYHf8AWn7s4yOc+v8AOhu4DlXhcDcx7YqePjIBAJ65NVHQC4u4bRnZnGff/PFWcnawO7A6HHX6VtbmtEBGOxCQO4LbuvNUGG44yTlsDcOg96ppxi16gVXU8r6e9QHPHynGa0ehTVokin0HHf5etTrwSOQQPqKZLNCDGBxzjnj0rTgRgVAwMk4DDkZraDa1MVuakIxgclumQ1bmmQN5itI67c8Fk4B/lWtOVnchJc6v3P7Y/wDg0z+Ktjd6p+2T8IYZ5k1C/wDDGh+Jbe1ngygaxSKGSQKeOTdQpkA5VSM8V/VBdSB5TIFCmaRjIsYwBz/n8q/qbLcT9ayLByj/AM+o/g2v0PyLiBOGNnGW/M/uvoZSrH8w4zgn/OKpMivnOBg8nNejHSx83J6WK9wEK4UcYIHPesSdNzo3Rvp1wK7IS1sZdBmAUIAO7ucDGM1AybTwCRjqe1bxl0MJKzLlttBLkgnI6Dt+VVZvLjd2IOOCeeAKuL6kvQy3cud0ZGw/xNyKhW1U4YnkjnLcGuyEk20E9Yk8tvtQgducqetY89l5gwWUBsjPtW1OVpeR5eOlKNLTsYMui/MSsjEFueTWVc+H5WkBjcso9Fr1KVSmo7H5XisuryqNxf8AX3mdceHb4SKYWLnn+I8ClOgamSI4SMnnlzxXVGrTjsrGH1DHSfKtX8v8zqNB8OaokhOotsVT8qqx+YZ7ZHtXa+XDaqoUFWx8oOCc/h7V8XxdxLhcrwzSetvP/Jn6zwlluJpYXmqr3l6fozB1KzN0jrLGzLj7rDNeW6hpv2OVgygLuO1mGDX8s4utPF1pVJats/Q6NOysZkibeABwc4xjFcb4y+zXGg31neKG3xlvnQFTwRjGPfmvKxMOaPKz18JJ0at+x+E/7Rn7DPwt+I+pXutQ2t5pWpXhYGbTtQlVQc9AhbaO3YdB1wK+VfCf7JfjL4IX0dx4f1P7fZLcjyJs/ME6YK9O4z/TjHzOMwzSZ+q5JnEJyiluv67H6I/C/UJpDbrqjbJ02iYEcZHr+Vfor4IsfDuu6dJY6mEvFltGVo5DzypHy9ww6/5wfjatL2NRo/Y6Ff61hVJH5s/tOfCXX/hxq114t8JR/wBoWUPz3Vknyl4vb0bHrwfyI5D4HfE7Q/FLxoswguIZB59vMCrKwPIIIHoR+H4VhK7OpQurn6y/DO/05rOAb1wQvUce2a6r4jaVYa3pM5SOKSYQ/dCD5gBjI98f59XaRnKLUj8itR1O9+EXxbuWCSWuj65dpsJ+7FKB2/z/AC4/Rbwd43HiPSyLyRftDIFn3KGVwRkN9ffuD+Y/d6FzXunzL8efhnc3O3VdHt1eaOUuCiFuOpGB16fp2614p8P7+8jEd+kTwSwMQY2ONsitgj25H+OO3oYCXLWTPLzul9ZyqcPJ/kfaOg/F4S6Pb2mowpJcQzK7THO7dggH8mbqP61sJ8TrN28qO36febJJPT/Gv0fD3VJH8m42kqOMkltv9+oL8S7GQhUhfPnbUVX5Z/7v86JPiVp6sUdJDslZWaNtynHUAjqRW6ilsZ297Qkj+IFi2JN06KjZDGEtt7HIqdvHlgq+YDLNkYVVi2Y9yT/+uk1YqC1IU8Zwyh2cFVweh5xntTR4yhZhJChk/vJKMbgPT/Pr1rKUdkdMWkrMZJ4uibEb29rvc/dlJJA/x4/Sqlz4k06YPHdabayZU4eMY2/XH41hUVnZnTC9lY8r8Sp4fu42ks4HFwCcZU7QfTkf5/Cvn/xF4cjufPlS0bdtI+ROp/Guecb7HqUKqTseJaloILFHtzCqufMlZDtVe5Jx/nmvJPEOjxxpIqXcKtKTsVxjdnsK5pU+WVj0FUconzH410/7LcTIYkDRg7xx75P+fSvIXhw+WGASfujtzWqjZ3REpuTt0PNfHdvBLpl2k8IZY1OCyg84/pX5QfFHTkstcmlhi2xXEh5x1qa0WrXPUwUvdt1PLl2hsnO8/wAIp7HAA28+y4rC/Mkz047EQk3EgAhcdz3qRMcDBHrnualVEnqMdgDI3dGHTnBpuMEDO7cMEUXUVbqXGN2DHIwA42cgjnkf/qpecD+Eqf8AOamNSV7rYvkiCkNnH/66AAMYJxzUByRF2sgwR780ojOTk4+nar+FahyRJ9rb42A+bIO3b1HtVpFCgAthT3z/AFqCZQtsO5Izg5Qkeg/EU9vl2uVOfc96crX8jMikJUhsEMPvbueKap8wqWxtXt69v5CldalwV2TxpiRsEdBxn/PtSIxEhUkFW75ziuepN7o1LUbMqFmB2ljjA4pVieUkJGwyBgADr70J3RbgzWg0e+ml8oQu7t6JXaad8Ntb1NlaKzk8oH52yR/SolPoieVtNH0H8PPglpkl3Z/2nI07MfngeP5c5r9HvBXw48L+EbO0utO062FykYG5IxuH418Lxnn08BgZQpu0n/XVM++4I4fjjscpVFov66M9NW9KqihimxunOBVDzHuHO8tuUkn5uQPpX814ivUr15Sep/QtChDD0lBLRFOcsQQw6E7d2AKotuB+UHcD246VhF3VzVaMrFfLyxB54zjpVb1Uk++P51tBaCaTLu8rGUJJ44IX/PpWVOd2dpPDHt+tdKlfcx5WjJuUOQfu4OU46msxcfPkH/awBWvOTy6HPeKjGul3gbDKsOVyPb+dJ8Ei5gkZo8J5jfIVyV/z/npXYql6bRzSppvQ+hnDKApVSgzj/wCtVExMzAjKK5G4kdBXMpXbN4wSQ1ogoJ3Hb6nv9Kq4xlSOneumlU5CZRsKFJBBOOe56e9TrOAAhBOBjPp717mFxnKjgq0rNlpCjMuSQAv7vJ5NSsxK4LDdn5eK93DVtdTyq9LQ868SWwlEnOWCkkdQDmvE9WZYVdHPlO2cEj617tOV0jxKtNwueb3dyA/lMe3ytiubvZyWPzb1X0NelGlZI82bVzLeceWNpxjOeO/+cVh3lw3K4I/3V5zXRSpOozmr1FCJzEsxaRkB+7gda0bGYQk8kbiOC3PHpX1tLLm6KaX9fefIVce/a7np+hax5CRpuDfN8oc8Zr6g8JeC9XvNLg1K8I3TuPJSFTtx3BP/ANavPxOXx1utv67nZTzRqSX9fkdBq2k3ukqpkRTg4OCM8HGKypGRRuIwTjdtHNfM16bpTaPpsNXVWCkiVUG0DLbTzuJzjmta1ynlMoVV5/HHWsPeVzo5zoba5AKlgEjJADA4JNejafO4SJIvn3EBMCko++NOShc9Z8OWRu7iCKRgsoxuXdjP19en869P1/XNM8PWkNqsw+1xx5u3DfLkfT2/lX1mTZdOvUSitX+nzPl88zWGHjy9f68j5l1fxPdatqggj4WVzt3Ix6evpVq+1SXS7D95u27SFjUZy3+RX1eIyDFRg3Je7by/zPFw+eUl116f1Y+Zdc8dzXWpOGuPIWGYqDGemO3+ef6cu3xAuDKUi1CVpjlS0iHbj/GvEnw/Ltr/AF5nsQz+jda6f15GVd/EK+jNukUyzOH/AHrPnOP8a6G0+JU4hkSeZldH4O48gf5+lZx4ea3X9feOef0Y/C/6+49H8LfFC4iaNDvmtyw/fZwyt6Y7c19zeB/Fdvc6RaTG4fzG2jCj7xz0xWE8njBNpf195UM0VWLu/wCvuPQvHfxV8M+F/Dk1zqF/HC4j/dQLIGkZ8H8vx7fr+OXx/wD2hte8W3TaXoGsPZWMUx89I4Q2R2GT0+o9T+GmFy6Kndr+vvPIx2NTi0fIlxdvcvJJcTM8smNzZ+97/WqDymMAKDu5+9ivcp0pRSaPmsTVVRlOS5OFODuB5FUpZWy3bHRe5rpjBx1OUrPOgzkbcgFckc0jTrzvKpg/dx81FtNDGbuyHzCzfLjOM4P3qDMgZUzyWxuD4oSIFaQqRkHsF96GkygDHhT2Iz2osBUeV9hMisqr/Eq9Pemb2ZA6Bt2fk5ppXAYzsqttBLEfNx93mokZslMsG7nGeO1NxswHN8gU7uUOSMfzoX59zbz26Dp+VJqwDGcfMu08dSOlOB3qpyMKRk5pWAUupB3jIHHynBoTOCSQcA7Rjk0/dAXcuPnbgj1pSVKn5j3HT0oirMBY5MuwYE9AO3ApBI6kAEKASTkZ/Ck9ALnllVR8su77yk0FlTIJwSAOWzmh7mkH0EjBXILDlugHIqbcIgNzYJB6DFRypBOV9BFkAcDcd4xhcUzhXbJ27wAvPSocWilOxYjLLwzb9wHOOg9qhnYb1VmwobvRFrbsDlYgaNhukVmZSPrj2qEsYii+WCSeRt5x/kVCVgbcjr9I8S6zpcCQafqDwPuJSVgSVHp/n9K+nPhX+0R4k0bUora9uHhgtFj5aTKvnv8Ap/8AX9PIzPL6eKoSi+39dT6fIs2q4CuuX+vwZ+pPwe/au85LQi9UuW+75+1ifav1U+Fn7RUN/Z20d1MX+4DHv3EYx6/5561+N5hl08BVa6f15s/Y8Nj4Y6ipLex9ceH/ABVpOuERxOzb8EZfdtY8c/57fgeK8c+BYbyDUTKVlWa02A7Txkk9Ocf56iuW9rpbEVYWkj8Wf2q/gKly17Ilh8uHxIsPP1Ix9P1r8DviZ4KuvBusTWcsEiRrO+12jwMdse1fVZTJWTfT9DxMxilr3PLxOjodwPmAnJ3Z7UsEjLOUkVgAM8HrxXuSho0eW5PmsdDYy/OUYlVPocY5rr9Hu3jnjHmkRFwOOxrgxNHmTSOyjUUT2zS9QW7gS3ADMij5lI6dK3jCQoON/HQDk15FSlyrU9WFVWuNU4BQEjAwykdPr/ntTZbdyVdQN2Rx/wDqrhlTcGa+1Ujb0PwvqWuI8EFuxSJ0Ek0gI25PXp9ea+vvg58EbgamsC75N7xtIDlkB9efr/8Arq6FN1JtGM6nJ7zP2a+Cfwj0/RbGzWa1TdKyiWVYfm498V9aWlolmwhii2+SgCLt+6OnTv8Aj6mvpsHR5D4bNcV7WqzorVVKg+Wd3rt4yOtbdoknHykqSOc/59a9SVjwzprOV02CQMDnrmvHPjvokmq+FLz5MqqZ38YAwR/n61NnLRChL3j+XT4/eDbuf4t/2baLvCvudmHBz3/MV08Pw41XSNDW4VFZWiyfLHOe361rGK0Z7VPax5lf2KWRMt2UEit8yqOSa4a78VSQvJBbwxzZxsx1FJ0/dszfnUDVttZ1C7QQNaGLePvE9QPSsfULaaUgszDafmOSOPesJUk0CrXYmnWCifaoZ8YYlhnnNdZqKfYbJMLl39Vx9KydJSjY3p1EmziZ5ZbtxGIzlc52x9QTn/P0rTtdNuZY8W8bOyjhVXcc/T64rixGE5lbqdEayt6GRBPHLKyqwbbKyvtb7rjIIPoRg8VtMJmtyyAgJn5tvAFeRiaLg9TsoVINFPbhvl+6cbuKc2QrDHHowxXm1IWTR2KVmiLdg78ZZTng0wndkEEYb5TisZQ5WbQehIi5yNpwQAOev+eKSJMdWA5OO54/+t2rO2pRajGQDu+XOenX2px5BBAXB6EY/OolHqN6MRdpUbQc5OXJyD9KeY+gXPzfw55zUq9wvYXJG0gnPcKKnUF8YJG7gcd6LdBGjCvl7I1Bfc3MgH+TU2QNxA4Ix0qdrsZAJCZGBU5KgcCmsuwbvunnqad73Q/sj1bY6kHBbv8A5+laELZUt35G3FSwjrIVj6HsOveocA5zkrntWXK76AlZk7IqcE5yBjnFRFgqjls54wO9LbQ0tzD2JXaCp2scA4x0qRBtBZS3B6gdKEncotIu1GOSD9P8+lXI2YEAEsAcAZ7+hrOxUdy7CGwCD0JDAipJF7qORwx21L5XL7jYynUrncCD644+tRlXbGASMcsDxU3jYm9kQsygjIJbd93t0pyvtbGMtngYrKbUY3CI7ZuBADfLzjHrU6wpISqhmC+n5Ht7VEpXLP6tPEmifFfTdrx2mm6nbngC2hZcHvnLEfrxnn1rX0Dwr4q1p4o9Z0sWUPkqW2PubdjkDHbgf56fo6hyn5apXR794Z+HcyrEJ7a4dIEyS8GEiUkcn/PJNemWPhuKJkFtbs7LkSZXn8qq9tjD4Tp7bSorfKtbgKpyzehNWmhQqVx/DkD+lXKSvoFjCu7AHftUAKMt7+9cTezG0dmJ+Q5GM8nFY1ZNxdjog9jDPiO6sRcPaXEkAdfmWOTAPb+WfzNUovH+oQMq3F9PgEnYHwpz69q86VnE2V5I4vxeug+LhMNUW3vUnGPsrIMAn0PX8K/IT9sL9lrQD53iPwvpEsDLAWKxr0k6kcHkEKf84NeDj4RV2fS5NipU5KNz8SfFa3WkapJp93BJFMkpT5xjGPSs2zfMiHhjnqa8Se59f10NosFjfYGaXHyc9PrVmzXzDH5gKsG/vZrNJXeg92dnp6cEsDgDHJ/z6V0EZcEBSCu0chenvST1ILEXzEcc9sj9KlLeWQSMZOCTxj/69F1FBazL0Lb05YdTyV6/X8qdcEI2FYkOvTPQ1UVZXFayMe5n2kAHjPc+lZskv3pOAqN0I5qpSZiyW2Z3DbBj++c10EDuqrknd9KzuDViw3+rAwWYdG9Kqs+5uAQRjkjrRewieAxsjO7+X/vrnI6c/nUPPnqV5HoDjFY7Aa8cj7ApB2g+laHzlI0GdpPzEYA/zzTm7aAZsmy3k3Bd0PJ3Ad/pWVesJyW/gxxtHX/69TbWw2a2mCDy42LncOgDV1DXAEbeWVIiXBwM59jSasAllO1xKCW2sXA5PG2vRbZYxFlH/ebeBjinYTKoVA5yxRWbHzetMl3o7BF/i/iGMUbAO5CBlUPhSSRVAASiYuCMvjBHTHvWUnuGxC0Z3BGXCrjL4/pTpCioPLztTr60oWTAglXzUZiw+71xwP8ADpWRaKqzs5dk/wBk8cg1v7rYG0pRiQVIHapkiMYBdT15AGMVns/MGbFsmU3EYVCTjPQVSvW3b1gKo2SVbbzVdLERS2MSNWba7Da6nnJ5x61sNOIogSGfb1OenPSs5aGlk9TKfa5LKQC396o13viMk7geink1nbWwjXtZckKxGFAHI7g109jGGyzKQVAxuHFDVgvYq6iryttjOEXhs9c/0q/aHESpn5tuM1L01GytPGZEO0E/33NQrOsKJE6mNTwr46fWi/ciKs2aEWUXAZFHUn1FRtF5hL4I3nsOmKylq2OzuZs0kcnyRo4VWxkjqPp/+ur1qioAqn5T6Gi75tB9S1fqCh8p9zADkDGKjteiZJQ8gMamOkbszl5Ec7urhUU5yMAmjOVBRhn0x/Khe89Q5SCTY6qu3Azkqv8AOqNzmRQoHAz8pFNXvYaitipAgiZt7Fi+e3NOuCsijKfKBjpxxU1U00Zi2wO4bWK46knH5Vuuu9UC8Mo4OORWF7sfkytJ+4XK7m2n5hmoknTcjMf9aeCB0GKbWtkJanRxqmN6IQCAOe+KR2VPvOQQcjcev+eaNgG2tyxcHDKVOSf4fwq5ctuUMRtck9V60mIxZQqyDcMtg9qZFjqAO+eKroMt22ODJxtc43HP0rA8RwrPbzkk7kiYRqo/z6VpT92SIv75+OH7XVpObp1jVoShJ3BfevztuTJko4IBJ/E96/qvg+0sgotdj8k4hVs1n6lORdu0NxjB6fzqrKAyhRnIJIx6mvqNdDwKhUkGQVydynnAqjIqrtXDcnj5sZqqcuVu+xmV2HXepwDyfXtTAAMr90ZONw5zVy3aW+wEagfNGThsH6+v9KbIoWMs275SQRnH0raLT167AVGbeCRlV4AHvUa/LuBBHOCfb6VEuVSVl/X/AA4ChS2VAXqBz3PpQMABc/xc464ommlqtgCQ7h8+Ay5xxg/Sq3AIRge3OOn1rOMktX0AbJgjABxnnng1XwUDZI4z0FKpdgIfmzjt1GetQNhAQSO/fnNZ2sBVceW2Sr5wPp+VQklpG5wuB356dvzoWwChFUqQcjJwSM5pyqi43FvmB4JP8qJPlAQMoYgBgOwX7xx2qNWZsBxxyScdqyuArbAw+Yhe+CaRmCnIJC9ix71NujAQPljgkBcb9zZpSd5AGFwxwVXg5pJO4CsEXcCMNjkZ5+tOTnLLkqGxw3vTACVXCkZbdz7CpGh2hWBOB6d/85oYAvGSMLhuHXvntQEBYsR/Fxjp9KHoA4lNhA27jkHaO9R4+QKCWVzxz059aAAKEyx4Gex6e1OjcHOAdgHXOc0gLIRWAGDj1B7VMiqgXB3e2eaAGt83JHQZPbFNJYqCvPPOKdtbALjkqCxAOQc80MvBUZBPQkdDSegEw+5tJwQOKC4UqrHbuOPx/wAipTu2B6v8DfDT+NPjH8PvDMduNk+upNdXjD5kQHhE9CxGM+1f6If7N2lLovw4trKCB41hht4VgVcMoiiQYyPcH/69cGNja3b/AIcDA+MpePSNUui/khLORz8m3vj/AD9K2Phipl8O2UsUxFt9mi3OyY529cHoa8+Ss0B7LEwRYyBuwByoxzV1ZT8p3My98DGB0/z9BUxlcC594BVPOf4TURznqScgdKalqBKrBhuyPlPBHTNMaQhm+UcY5C8GtUovQCSAli8m6MeXgudnCj1Ir8mv2ubZn8Ww20RuEuXneS3vopwgJLLtR1/iDBcEHoSPTiNrAfpb8Fntm+Gem3cSZluLsqAzHcwVAMjt7H6Adq9H37yQx6AdDgk+lJRsBC4Cg5IBfo2MCmuroFG0NjBx71XXQCI5ZWDNxnHJqPpzkjnjjmgBy9Rknb25xVmMlAOhJJB4pNAXoJDkbQfv85HFbVoTuIOTwD05/CnHcDYiZeBzjjnPfvVseVvBAIGBwx61tHYFqOCjJycemKRi43EHgdCDVDk0CuBuLKcnAGB1P+RVYEljhslW65/L6VrT1VhJ3NK0YDOSFGOrHsO5r+e3/g4S0eTUfg18O9ZtZ3CeGfEUMr7RlJUkWeJkGf4snHvn1FW9h3sfx267E0LmS3H+juqlI9p+XjP9elcNIvVgD1PtXS9XYGV8EgnBHOORjpVNuBjHzAnqO9SIuR7tw/dsBgda3rC08yRGDYO7HIpge0eErQR3FvF9mMpfH3Uxk+9fZHhbS7jTdPjZlCidQTGV6Dt1rKXLcDq5I9yq8TkgEj7xJBrjNSmKySKcbRjJPf8AziswPPdVvpA7kNvPTap6YrhbtftokR3MRYHIY9cUD2MGeVbeNbYHewyCVHb1rInkbaMgN14xQPS5g3UjNlskbc4wep+lc7cyPIQFOeeVIz+VAmZjQSNI4kOE7BV54/8A1UiRMXAA3ZON+zP6etNGlOHc0DCEUh1C8Dtzj8KqzEKpbBVcnD+tGw5p7lHgsRkjafTmgsykqFPT060fCVeyI2dkU4yenBPUVApdWbecLjnjpRF+9Z9ByVrMqylixMYyccBRxmiGPzTlsgjggd/b61NkJxszThVScYwVPzDP8/yq7GvQKD+Vbwd0RJWRLFyxyp3Dr2q5Gu7Ksv8AF6/0qruLHypD3QKHyc9kXHOag4OVZdue7HGKiba0Rk/IqPldxYnAY9Bz/npUDKWVhyrE4BbtWdrq4WGi3JA3Da2eCx4pTZuxVi+0A9Fqo+7qC3LyWu3OFJ5A6Yzip0OTtRCpOAMketNtSdxpXFaNFUtk7myMZ71RYMvB6Z44q73Q29CJmeMEKSB/s9arSMTjIJ70ptLQncosx4JTHYZA61AIyTsJYYfKnFY6oqMbjxbOCNpy2f7ua17OzLPjHbnI4pjceyOrii8qNUQdPb9RU5Q7c5xhjwV5oLjohVKbTlwHycECkiXLFXG5j1IHb6UhnU6bGJEGAu5W5PTHufSt0QD5owODj5T1H+FDshkMpMRAI3KG+YKvWuakkJkY7TtJO0Dn8qlasG7hbEzgBSM7yFBGc4rs9GldIjGU4X7pA5P0rOWpcNDvNOmxwTx24z+FdTDLiNdkbsxJ3AGspNN2NBJGBIO4jacnZxz71j3EG8FiQSvK5NOm9bMDNij2lwQVA9OppdhRjgHd3GOo7Yq1Yexx3idlFszvGHCEdvX1ry/dkMAOmcrt5o3BdSOQqMDGA3tmqLRh/wCHnPpSG5WWhWVixePOcDrjIAqdBtUochsfeznP+eapOwmRxD5lDZ6nZx+tats4UqOc8dulS2/kDVjq7CcqM4wucHjrXe2bDyFkwck/px/9aqSsxHRRuuzbn8SeBXCeKtpEmD0xkE+1OK1Q/ss8RvBwxywwOBnvmudnO3JwcDnPoK1OSS0MWQsQSCX3E52g/wCcVnyjDAjjI+79K6FojEixjAI6HPIqRlZcnbtwOoWmgG9ARuO7Hy8daCMFQM/dz171tcBNxAYMcA9Ny9aqyEHGeSR2qkBQnG4AA8E84qqDtYJg7T/Ft/OkA07ldvlG1gByOv0/SnAB8ZYjbjK4/DH6U1oAjx/dGMkAVLHHgqCWBHXA4NG7AsBd+Acrg9jj8qupxjAyq+jUAXYgVbfgAAjOD7+lSgZ+cDq+BTQEmzJAZSf9lTQ2W3ZIG0DH0rR6RuAodo9pydoYYyKsbi5I2EYXhc9/84o2iBJE2SdpXCj5iBwB6fWrLehHBb09qrVASbtwC/dLHAO3IzVaUbcjgjHOF5o5rsCnJJggsOv908jFZ0q7ssgJwOcnIFAFOT5sDJGD0z1pCwwOSOfyppANKs2Oo2nlcdaChbk5Az1C0eQEoByFDEYI5aplXDZw2CMZ20gJxhmG8HgYGT0rQUDAA3Fgfl4/nXVT95gMKna24554+Xniq8igDCld+4gmrum7Lp/wBW1KTLljtUle4AqvzydpH1NaFXuKoPGSMA84HP0qdSpb5Scj+dAi/GdrLgjcAMZGa0objDoMEcjOAP8APamrGO7VjUgJYgMev94YzmugthnYrMFDEY2Eg/8A6/61tO6vYR/Sr/wa9/Fs+Cf+Cj954OvLiUWXxQ+Ct7oWmfN8nnLJHOoOODj7Mevf61/dz4gS1tL1Y7YNsa3BugxBWK4BKyxgDnCsrdecY69a/pnhVKfCODmu0l90mflfFOHaxUpv+Y5xY5riKV7O3ur0Qg+f9kiMjKPcfnWe85BxskiUfeWYbWDd85r6SnFt+h8hJRRWlwBuB56bge9ZDklyMk8cjFbU9zN2ew1gxUsM8HBpp+bIP8QwBnmtjOacXdj7db68c2mnaff6pcBSzwadaNM0aD+JwoJA4xWPbyS3E0gmYRqhx5DIVZef4ge/H4fWtqd1uRGm5Dp2jiVhwMdMng1wl7rN80v+jtJHFGxAITuD1P5V04eMpOx4+d46WXYJzS1X9eY6PXr8IWlWSQDPU1mS69exyK8gb7/yqQO3rXrQoS6H5zV4xlOLVRaf12iWY9fe7zHJb7AucyRGlOqrG5D5YgjPPSuqNKaVjio5xhsQ27W+/wDyN7TllvMbEZgehZa6+CwtrPbLcDezLxFjDEkc9fqK8TOcyhltCU5aW/rsz7vh/BrEtVEvdLcsob7qMNvQL1z/AJFUfKGQxznJOWP+Nfy/xDm9TOcxdRvRbf1ZH6dQpqELA0SMMgHnrx/n0rCu9Etrp/niV8twMd68Cpoj0KXumJc+EhJ5i26KjKvHGcfn9BXy/wDFrwp47gt5Z7TSLy9sVkAD2RDFV9SAc4/z9Oao09GddOXKz471nw74gJdNS0W/sS/LCZAeB9OleE+N2k0CGeWRMRRhinmDALDrz06V59alCaPYwGKdGuj5t0z4tWWma2xnYfZ5Jf38hH3Mnv8Al+HNfdHw18ffb7W3u9Pu/kmOIJY2z065r4bNaDg2z+hOE8b7fDWZ9Lz6HpfjTSDaawkdybiMiSSQcZ9T/nr69/z5+LX7G+teHNbufGXw5uJdLuYyJBBFCDBMMA42ZBGf149iPCpve59zBK9jf+DXxo1fTdVbwx4pgm0rWtP2Ca3uDgMvZlz1HHXv+YH3jp/jaLU4BCrCV2QcAZzVw5ozsKpTcdT54+OXwSn+ItjNLZxNDMyMYpkHKN6gj3/L9a89+B2ieNfAawaH42ea6itZQqXw43RjoW46+/4+oFuK1XUytZan31qWm6D4g0i2WCNVRbckvtzn69f8/r8geL/hv/Y2qXGq6ZbZSTmaFCAMg8ED8OvHaujC3jUTPPrxUsPOL7M4O2Rp3dAdu1sHj7vt+nStaGwui5XZIqpjazIRk/5FfpmEqKeGiz+T82hKGYyXyNOG2aBJN3zImS8q/wAK9yf69KtQ2y+YfNKJ0xuGBjGc/wCf/wBXTdHNFJXZpfZ0wRHtbttRs5z9Kurpd3H5OYX2TN8h8snHseKnqaWSVyaPRdQLmE20wCcyMYSQFP8A+r/PazH4f1iRGkjspnG7BVVAzUyVylGT0TJ4vCesy5P2ad1xkptxg/Wp08Fa/KpMduA6jCs0bFcDt069K55rQ2jGRY/4VjrF4qgwFcjDFozgHuBx/n+U0nwkvdhilj3rtztK4PuRRGmmkjopymtEUG+B8s28C0VPMJwzR5HTpwKwL79mPSb0AXGm28wXOC1oCR+GK0jShJ7GjnJani/iP9gLwnr95Pcx3dzai6YmVSuwo3p1AxwPXHvXkmqf8Etm1KFm0vxf9julcrZwC3EiNzzkjBPbpgfjWa5FMl1JWvfQ+T/jX/wTg+J/gfw1qes6iuhar4fDvEdUsLmWOWN8EjdCQTjA+8GwOncCv5wv2k/BQ8Ka2+mb2m+yysNxODuz0/z61wYy3Mz3sqqNnyUpIyXD5B+Xjmp25QFieuAMc1w3a2PoY7EYwAMKW5BHNNHD5G7jrzR0YyYKxwQcEn+QzUqsm0Aj5s5BU9TVuVoWsbxVkNQ5yCx9OPr0/lSlWUsGwOB1FYp3GJtJwFG7Pcd6csbcKSB/dx1qgJFjUMSx6ck44NOzuPKgqRjJH8qnnvLyAeyFAhDdW4zxz/k1bGwBQ2FXdnnvmqTugAtyADznuvUD/wDVQWReW+Y+54pSfKrk8kRTuG5SN469OlMiX5/lBYJk7Qa5k7S12GopbFuK1nlZcIyktgHb/OujsfCGrXTkw2zuwI+QqcnntRKzTsXFanouhfCPxBqeGa02KHG6OQ4wvrXqGk/BiO3k8y6SNlDDcApyuPfHWuZzSOuNKUj1uz+HGhRRqUgSNlHDhMkn0ya66z0iDTlSGNPkAHRev14rz6+IdOLfU7aOEbqK+x3vhiCCO5ibytr+YNj45H1/KvpbTM+VhyccBeK/E+N8TOriNex+y8EUVSptmi4yh25DbsfMOtOZNm1cY5ztBxn6+1flvMozP06XRrsVJFzkYGMfNVcLtA5DMHyfl7ZrWKutTO1iBgeXI2q3GM9cf/qpkezIY53Z9cA/hWy1foFhtwuVyMkhuoFZTbhkA8d2x0pLRg9WVptqoCcHORnOKx2TaRztXOeauM7IT1OJ+ICyR+HZ5IpNjGTGNv6Vv/BWNY9M3AErKy555Oc59+1dSk7WOf2cW7nvrqCAncH+E81CzKu35SoBwdw+8KxdlE25UiCfCocj7zfLxWdIpGCWxz09a1pys7GNrgi+aQFJJB6Z61Kw8pwMcAjqOK6qVRxaTIlT0JY8M6nJKDp9ae5XaST8oJyN3Ir38HiYqZ5eJp32OT11E2tIoHQ8fhXzv4rmZmkKREFJOoevrcG3V90+fxi5LWPLbtzk5ydv+12NZUi8jJwSOhPavo4U5+zt1R8/VaTMieORCSFO3jAIrmtRl2KQCQvOcnpXtZVh3UnbqeJmdX2dI50y7XyxG0jvnNR2sommYsxWInaXBr9Ow2EUaex8DVquUme+fCzSrW81JDeIHggcMDIchiCK/Uv4eava6hoY0q8tvP0sRp9kQocQlfTj1J/HPuDhisvjUpu2/wDXmcVTFOlqt0cT4/022FzdtbR+XGZW8sOOgB6kf5/rXjjae8ZZS4mZl4O3p7Yr8rzSgqWJcWfo+SYj22DTfUntIc5JJCIOhHU/5NW4baeQrEiFQoJfac7h2xXlSTse3z30NC3t/NAQnb823yyMge9dJ4fbURdRwFN0IcYmY9/alQi5VkkRia6oUGz3Gx1ZdJRpHcxP5YKeYOScf/Xrn7vUG1y8LTzkMpIwG6jrwP8APWv2nhPLeSkqjWv9eZ+LcRZg6uJ17/10JdL0PTry8SCK5TzpZgBldx4PAH5dua8o+NXiK30g6kunHyl3hYtwBO1Rgn2yQT369a+1xlFqg12PGwld+3Vz8/k125vtQuZjIXBkY/eGMk1duNQkjjcRIvmnoZB1Hf8AlXz8cN9x7ntLmZ9ubcXkYRSbcn5un+cViXmsxM5kinZkTiQBvbtWM8MloVGV3Y63wV4wlt762Rp1Fqhz5MrDr9fxr69s/jVYeFtGimtdRgN08ZMSSSBtpx/drxa+FtOzOylVcdT5V+JXxr8ReKxNHfajLO13KAjRJjauepAzj/PTt4HPNKjsJW8xsj5mFYRoKJDqPVMyLqZ96lWLBcZ9qYLoqgJcsD0Oen+c1UoNR0OWUtStcTlgTna3OeD09qjWQFQpb5iv97nFEYW1FzlI3CFyHBYDAUk+lQqxO5iX29Vyc5qeRqV0ZliKTeCc4cYG7HpTmUgYUADdyxOcUON46AQlnTAMgC5IyR/n0pBNyUONynoV6n2/wqV2AjEpfJJ2LjAyvFTRvwQPl6D5hVJWYEc52buv/ARTGAbBG5eemOtabKwDGYbTuJbHviky5ODwDwOP8+lZSWgAd8ZAIZvm7jj/ADxUTMVw2fkJGBn+dOO+wEodchWXnHytjhjQrEcAn5T1YUnFoB0eOV+bIHUnp70oXaSQx4boOelSrtgOeTsgYPgbjjoB0IqYAoFyNxH+z/jTs9wEabr84C7fQ8GpB8y5Udv4hmiSsBGzNlihDYQcA/rUqS4UkLvwO5oasAxpCxXt9Vzn2p/OACcsCSpC4/Cs5JMaV9CxkugIYBe+7rx71DcbnyqkMQBx3z3rPyAYGlVPkVs5+YMvTB5602SPdGu1hvBHfr9KL6DWjHCM20ilmcjIwP4q04LprZmlO59+AxRiMD+dZzjzHZRnyyOn0fx3q+mXtnBZzywW6uPmWTaFA+n0/wA9R+iPwT/anvdJe3sry8wm0LNJLISeO+c818vnGVQxMXJ7/wBeZ95k2ayoyt00/rY/WH4NftO296lvG17IPnUJLHLy315r9HPB/wAWrDxJZ2to80DSzRZMs7Fz29c+v6/WvyrE4WeFm4T76H30a0K1O8TM8eeAtL8VabcJOltcRzIxx5fOO5GO2D/nv+Cv7Wf7OMX23UJbKxeSGJ2MblCcHPT+de7lVRRPIxj5o2Pxk8Y+Fbzw1qklpNaNBGkhXMi8H3rkZWO9SANwIC8Z6V9QoSlT/rueLKfLNKxeWFjG0iOQR/CoOTzWtZXJh2rI+7L4XaQCMVhXpq5tCVj0Pw/4gexkxKd6N97DcrXsdjqcV2FYEkA84OK8qrT5Tsp176GrFCZ3ZvmVRgkk8D8vrXo3hLwtPrup2UCwyGyOTcTqpwFHY8d686VNe0sdtKakfV2i2rxz2nhzw9p6TF5B5dvHCM7jgB2OOnXAJx19zX6j/s7/AAC1VYYNT1i3eOUqr7ZYNoJxgdPb1/8A1dWFpe/oebmeIVCg2fd9hpNtpdn9lCJEAcb1Tv8AX8K147CRvLypy54bGc17lJWdmfCVa3PK50FpZoqMm1s8hSR/F61fiRUUIFICk9eorqjfmM+a5ZRyjqB0GAdy96z/ABZJa6joV5ZSxrP50BDfLwPT/P8A9eqj7siYy5dj8H/jN8Hr3V/i9Hd2Gk3kTWlwwdo7RvLkQ44zjHr6/pxzvjD4beLE0qS3t0aCR/8AlkwIwB6jH1/XpXVyN6np0KijFNnzsv7M/wARfF1+HGn37cYXyouCPbP+f6dfof7A3xQuLlrtPD2o3Vs30B49P/rUNWeiLdVRR7JZ/sMfEaG1h/4pC9faPnO0bwPU46Vhaj+wV8TtbaWK28KajaIGG2QLu/PH+fely+7cmFeO1i9pH/BPP4o2JD/2FeLxteWRC/5L26eteg23/BOX4gamkQvo3icsDtlYKcfTpWfsrmn1uEFoeg6T/wAEx7+4WET+IbTRpUI82N9MNzuHfnOAf0rsI/8AgllpaTPfWPxFutP1aaMbvtmjRG3ZQf4NrDnjv14zUToc6sJZhGMtv6+4yb7/AIJOeGLmWSZ/HSalfyENdeTai3UnuSwYk/r9eleW+Lv+CYWt6HFdXXhbXY7+GCFzJpN5uYtx0Rz/AI1xYnA3jbqdFDNYXV1/X3H56eO/2dfiR4Cv7tbvTS1sMlYmjO5foSOe/FeGM6LNJCc+dExEiE8qQcYI7cg18viaXK2rbH01GaqU7ojCkFht3bSMc0E4IOSu3PGK4JxsdMGGzIODjYeVNShh8oIwq9Gx1qIxSZpCXQmTBOExwvY9B61KFdgwUfMGG5R1I7VE4KxVyqFZCUxxnJJPQ96tL90DIIyflzzWfLy3uCfMOXjOQUwSevUU9WVgTk5Vume3rUPSYy6jO4ZAPnAwADjGKtR7cbiCQAN2KgCENnG0HBz83pQjKxIw3JxhhRJDasC5XsxXdxtH+NaMW3YoZsEv8vGKOWwbELj7z8qRxz0qSPcxVQuVLc8ZNO1kVtqhzAjcpYJjGN1RpEQ6nduA6getZSi2ax0RYlwwUMpyD6dKRXOQM8is+blYFqJuAOpPHSrUeWJ/h2jJIJ4A+lS4czsMuRb1ON3UntVkncgUDn1BrCpqa3tFmVI3zHJDfNjGcUgZlBLkhWYBccZxQ9m0Z/FIqS5Dkqp49TT4kaTYV3c/KcckUp+6mhw0kXhFtCoWZcgZ9qYjeUR8+cn+7/jWGsdzU/tJ0/xHfSssn7sjg/vbZGXrkZVhjsOo9fevRrHxHrM7W8uqwadfxW5H9moukwxPGD1HyAZHTgjAP6fpN2pH5ObcmuzbQbh5Y4nyf3r4X8fypia0ZNwtJTOifwROePf9aFvqFiGbWnyY23ozHB3NgfiKVbmUk77kqrAfKT1+lJtJ2F5CTyvIhaGZSp43K2RXA+IbW8OJFkVY1J37hmsqzSkkbxXKjyXxBqT6TbSTSOMD7u1u/wDj1r5Y8W/GSy0e8eCa7DN5hDBmwB9K82q7HXShzbHN6Z8cLGW4SF2MjPIu1gpNe5yahpHj7wzqNldIskr25HzR/wAX8JHv0rzasU4nrYaKg2fz9fti/Cm18O+IL7UbZFU20z79nHQ4r4GsrmVnVSNoB29O9fP1I8s7H29KaqUUzoVlO1VLcZJAz1rcspckjGAf72OKx+0zTodlp9z5Yznlfu+1b0bE7Wyc5+bA4x2pW5WSW45iPlU8ZPUY/wA9KtIfMdR0GeSRxWTkwLylY9yIpYBQfpx1/nVaebg45YLkgDH41fP3GkZmSzCT+Fj8w+lZ1xs3CPeV3fcJOcUOTWhjJWZYtWEC9/mbDZHUV01u33TnbxzxUc17XJ0ZaMqKrLsBPbA4NVtqKCPvSN0IPFNzelwastSpEuSwLHcM/ePbpViMbjgD5s44Iwal2UdBGqY2CoygtjGQMcVpLIqxqoIGPvc5pboDFu5FCttBcZ7HqKzpLmLaF2719zT33K0SNCBNu3YnygcsuM1aEzGLejH/AFnY9fwpLQHaxdtbt5bhdo8sq+M4x3rv7echAN3IB6HrTs7MGrIvs7YCgbsjOM81Mo3Idp2lQDhv4vYUrPUkqpK0e5WbDuf9TjpUU+wLNvG0lRwo5zRboBKhWSEfKegxlvT/APVVYMHJDjaoGNrf59qI6rUYjxKsRwfkz0I7VioiTEhRtKnGegP1ppCNtmxAAwz7gc/SpImLxjzCGIA8tsfpUSsM2InygQfMzEDgYxVW4tgELgHfv4UE5NC2CyWiOblykzPMxbzT0U9MVoNIGjT5v3YOCqjkVMhGayyEyc8ZwoIqS0kdGM2BxwdxqVcZq7lch4wqSAAj611Vnt8pRj5zyQB1NS0lIJLQzbu4eFmTG9iTypqzabwFDsd569scVFTcRbw6pJ8v3T93NRNGrpEzBtqk8Y61k3adgJFXagUZyp4wOn0rLe4uBIIkYshbBIbmj4WO/QVnwjLt+fj5sc5q7YN8m5uTIcdO4p25ZsRPeIsm5UJQcc571DA3lgI7AhDnd6/5xUOSiRNdSxLG5YsFJyOwzWbP5kQLQAvsyWjHUmn7rSKi9NCuZSIVkVW3lvmj7gUyZ96jbncFzzxTa5kG7KCyKgAkbDPnHHelnkZkA5VM4HHb1qZu+i6maj71i7p8ZO0SMCAflyf51sStnLfcPckfyrnbuSUFlWVwpbbtJ3HHUUBIWnCqpVw4O7J+tVogir7HQ2+8rgghccf1qlOckIRsjB9KWwNWZoWnlCURbfnXBYAfSrd2cEoQMoMLtHb/ACTT2YRXMYUsUhdvmyPpVfzkU7ArhgPug96qLb0Bouo37teMLuPOPT1pl9HFLbOsoONuNx9PWnFWdxJNNn4/ftjWU0Go3cSHasV0VZ2Gdw/xr82L2NAwjJBAY52pj8f51/VPBTT4epeh+Q8R6ZnP1Ofkys5GS2TVZsA54B3cbj0r6zZnzzd2VnbAbLD06VWZcKzPgDgDcO/pTimriIZF3FiCEBADhh/LFVsgZXB4PJqV7r0ArhdxOBgsx5I7CoHBIAJ3gE5Ck9KuElGW4DSQUIHbngYqEEDJP3e+DzVqbUtOgCk7eV9eD1/OkyRkkjOf4VpSlzbgKyqQvDZ3E/e/lUUihchWOCBggZrKTvuAza2QM7iAMZpjrv74Kg7him1YBjKVIG0sSB2wKpSDapcr93rQ+wELOrqckBM4OTyKj4AY4IVW9eaXNrYCIt8/lsGbJ9ev0qXbhwu7nb0YZ/CspNtgMRtrEEgdec9fpSq2CTjA4AA60W7gMZsAkjPUDC8cVA7P8vIJz/d6UrNgPVUBDbucjMfcn0qboh25HBDD09QaS3v2ARgW25OdgOf6c0qNswCwIBHzYo2YCSMhbkE89VOKdvfAKbgUzxtzTswHxHIGQT8xLKB/hTyQmeOv3d3rSejsBXlJ3BDgZXDNjrTvLwqbW3Bckjd396AGhDJ/vDGQFxUqKgJUg/NwVBpAShwFwrcg/wAQzzRCzK7cbhge+KeqAl+/1DAIecDHHvTmG3aQcAnsOfrTvZgL2OPrxSBffJ3evWluA/5hgc/Nxg+tDtGu3/ZPr6cGspAfc/8AwTf8O2Pi39oTRrvUFOyw1KGKGIoMgA/Nn3y3X29sV/fv8PLX+zfCWjwSFUItFaSEx/OCcEZz3wc/jXFidVqB5f8AFJopYb9rxd0FxbyLtKc7f8/zqD4M3aHwlpfnDyvMhx5bfeXaxXv9K82QHu6OqlARwMfr6+/Srka7SpwOnIK54rLqBa3BQxAPQdB6Uzduzyh49Ov0prQBg5yOmBjGeM0zgLJxlgmMA89e1axYFqx/erIpA2n/AFu77oTPOfyr8ov2wNNQa/aPJMUispzJ5wbaSQ42j6cNn6VT1mkB+jnwDmbVvhVpsqpg2ZEyIrfeSU7W49nXGenNeluyKQNrHYeTj/H8abi5MBh65x1wOB29aRuchScD+LPT/OKWwEKjlu4HbNMypyM5HQ9qe4Em5SQQR8o5BNSK3B+UgbuOf50gNBCdgYPtJOOBx06VtW7BGUlcHA+UHH50wNVWHyknBPtV0LgfMfxIxn6VtF6AKmVIVt2CxG7ptpxZWyFOcY796oOW43BcjJ5Hpx9KhkbYcYG3+IFela0/hHazHxu4Dsg+ZQSVJzn2xX4jf8F3dKs5/wBlnw3eXZUt/wALBsYolzj947ZH1AZyevYVaWoW5WfxR3t00lvuIJRgdjFf4e39K5N4lZS4X5SxHTrXRfmsIy5UYHrtVTlsnGahRP3pRRkNjLE8D60R00A3ltlhQMVKk/wkf/W4rodKhNzNGsSchvn5wMCkB9i/DbwzaPYw6hOn75UUAN2r3+2iEcI8yTaoxtz/AA+9YWsBz13NiRiHO5XHyA9un+fpXG6xebVGHG9j8ysM49P5GkM4W+G8kFvmcALz68/41zl6vkxOEP7xh0ZqAOXkiWIkuGD8H53zn61kTFHzlWAPX5uMUAjnbz5SwLDBz901kbAzAkthQSgU9/WgLivbFiAMlhgkqTirlnZhdokGckcqcYzTOmNlESe3I3Ddwo5BWsS4UtwSV6hQT0o6CSb2KzxdMg/LjPH4VE+5edp3cdaI9SpK6GuQ2NjHd0PoKryJkEFTuYcgLjFVdMlXeg4WjHAAKgnkn0q7FaYJypB/vAYxila2g5W5bmpDYlcswwMgEOvX2q4lpuBXA49uooi3F3IauWYrRCdyruA+9jnFTNbZVsjGB1IxTcrjt0ZC9ttwARhT/dqlMrKCFC8c+9Nu7IjGzKwgZt3ynPXJ5Aq5FbbTuKYPb5ajZCtZky2Ub8njk8gntVlLVADlGwMAA0C5bBJGFwvy5x07H0qu0GzBCOPpSHboVrgYQ5XIB647mshiWLKVIG7uK0jK620JcbFaQ8EHG79MVWk37d6j7n3sjtUSWgWb2KuC4C4OcnGDUiQSFxu6DHIBppXNI3jHU04oGbCKvzcfMAK6uzsBAq7wNzdT7UglvY11tcKFxtzyTjNVfLAOCx256hscUiigqtI7sW74XjjrW5p9mzyqNoK59OTQB2NhZNECEI3OT/B15/8Ar1oeWFQ+Yo3u2FOcDisuZptlNaGLeucEsy4P3Qgx+Nc1Kfv4GD/DiptqImsowScAhl55HQ11Gm9XDEjnpnFN6FU9zrdOnZXEbj5epYdhXbafvmUkEkJnGB/nNYyRstyaZEHAJ39WTPaqdzGcoP4OC3PqP/r1PQRSg2Oxyo2Y+ZgfSnGMkkgnaxwMD07UiraHDeIyzQywZ+Qtl8Dp7H/PavMmi3MwVSc5+6K1hsCKrxc/MDhe+OtU3wAQGIA689KotQXUqFMZyjbgMtgcEdqmdmwuAePb2/8ArUwcLXsRKJOc44bPStCF1wAflYnjNNavQi1jpdPYAqrDgEHj/PtXf2LeUoXDMre/503q7C6HQK2QSMY2joe1cT4ldmmI8rarADcD7VMfiBdjxzU2WOVwV/iICY5NcpfHAJ+b8+cfTvXQrdTmqKzsZLZVSxU5UYz368VnSbjghWHb1rWHwmGwzoM7sketKxYg5LAjJwB2rRbiBccZHPHGKAoJCk4bPWtlblQCumcoSCgxk9h9aoy7Fwqjn1Vs5/CnsBRVsqQw+bceR7VWYBW3YP3epPT/AOvSAYwZQpJBAPBx7fzpd24gA4G772RgU9L6gDRkAZPfsakDFVXA6H0/nQtGBdQbgrEkfL90nqKtIu3k5J4I9qNldgXI3BQoozlueeKcnykHcevPt/8AXoAcr92AwG7DFSNg5wpOTjr/ACrbaFwJYgeDkYyccU9QseSSN3UYOPxH60pu9wLMGSDwVU9sfSphz8uDuB5DChOyAXY+DyQCTyRxUMyZKgn5gf4T096qEUgM10DsFIO3J5qGQ7QVA4A7nr7VXLqBRK5weF/3h/KoSQpPAznuKkAZCybix4+6Rx0p6tt2nGQp64o1iAfMxYkgLx0HSrkfy446kdTxRsBNEu7dz068fyqzGTlS4JwONq9R04H0zW0HyrzAG/iIzuA+bPQf/Xqm4PJOQFPTFaRtHbcG3ayKzv2QEEd6rk4BIGSD/Dwa0tdrQUdUPRjnngGpF3I6uCcDGcr1+lOK5VYouKwwuRgZPar8MbNtIO3BOG2+lWkm7GGzsbMI75z0/AVrxSbVGG2lejZ+nNVVklHlXUTTWh+pX/BIv4tQ/BT/AIKC/sh+LUkdY7z4vWttrtw74xayABhnsMA8d84r/Tl8b2MVnr06LcRO2pKt0IFkDMolJY5AHH0JBxz0r954J4gw0OHaeHqy96DlbR7O3ZfqfmfF0WsRzP4f6/yNLw140n8I6FNomiaTYRyXd08l/fXMjGSZWz/snpngdgAMDrXlepiS81W/vnmQG9uPMW3C4C4GCABn0yea+twWLp/W5VG7p+XbY+IqVFNKKKssGY3zOm7siq2e3tisWWB1lDDb8uPvGvdpV6M9mRySQx0eNWdkcL14Gf5VmPJLM2I45B8xG5B6dzjt1rupRcpX6ESt1O38NDxf4e0q98ReEdA8VawhR/tGp6HpUkwcRk71EpXYSMtkZ42446V59q/jHRdZ1U6jbRSQz31rGuoK8ex1njG1zIpAw+Vw3fIOc8mvPwuNw+JzSdOD95aNa/Iqco4eneQktzbuu4yLtx3fnFZUklmw+R4XQsdxHJP419FTp8jPls2nCqrLUYq2rsdpRUCjryCaGtbWUOGjUknjpW7m1Dc+Xp5VQqVbSj+L/wAyWDSrYKBDCi564Qc/X8zWnaeELef95chY1Yg9Og/L2pvF+wi5M9GjwrgsTol+f+Z0S20VnEba1hVI0HAZQx/A1B5WGAYccHDNziv5/wCOuJ/7WruhB+4t/wCrJn6LleXwwOHjCPT+u7HtHgHaQMfjTFjJYAn+ma/MlKzPZ0irDpIsYAQ/eBHOBTGi2sABwT69aqbRvHYesK8gc5yev86dHAFIjCs6HkqM85rKSNoyvoU9R8NeHtQi8nUdDsLuMIwMjwHcM+5P6V434q/ZQ+C3jS1a31PTHt45ON1iSqjd6qRg1zTi29DalL2c7s+M/iL/AMEmvA2v2tzJ4J8Sz6Jcbw0AUncR6YP19/avka5/Y0/aR+B11M1npF3440C2HmWl94ftSjhByQ0O7JYDt+Xt4GY4XmVz9O4Q4gpRmo7Nf12Pbfhx8RQkcOmeKbO90DVdwT7Nq1i1vLuHqrd/avtnwX8XvhpbaR/wj/jHStI1DR52C3GqKivcxcYOxl5B74IP88/FfV5Ur9j9yw2ZUsXTtF2l/Xkfj5+2Nqvwuh8YDVfhvrgvLnTnka1kgs9szYbJhABwxKheh5IOOmT6D+zr8YNL8XafafvQt7CiefbzpslT2ZWAIPB6jqD3BpRoN7Hr+1j7JJ7n6AaJ4i0swB72FPs0wxJPkExj1A79f8813N94Z+HOtadDLo2q6fqjuAhjigO+M453ehyOmP8A6+rpq5w1JezevU8cn0+TwbrC2ovlm05yGNrIQDGO2PY4/D6Yx7G1p8NfFHhqyvbqSy0nV7VtrwXkqqZDnqAeGHQ/4Ec9NCk3M4MbVVOlf5GppHwC+GWq2qXcemRTfaQGEsLbSzjIP3e/b/PO0P2bPAioipD5MYJJ2lzx6AMSfx/SvuMDdUEfzBnVnmM7E0X7NXw9ErO8cr5UriISBjkc9GX+Yrcs/wBnL4VMEimto7eOCPKeYr7S2fukAHHJ7lh1611t2Vzija2qJ7f4GfD+O3dINMt4JfMby5Yw24+o9P8A9XarbfB7w3st0tLOILbpmQyJuIA789OvTkUvh1B6EK/CrQ1WSSOG2kC8MskWMc+wqH/hWGlIVHloAT08rn+VOTuwcnaxVb4cxQSBkRfKB6bATSr4Jiy8caFN6/cIx+PFKdmJ3tZEaeCEiVuDuAOMpxuqv/whuA7NAN6gfw5wPy4qrJWLXu7mdd+FmVV2IzKrcjZyKyLnw/txhMjjZ/nFGnNqHtNzKn0JUyzw4Zs54wTiqus2Oj+HNKj1nU9Xi0+7hYy2duE3uwGcbh0AJBGD25xnGZb9nZi9peL7H49/tsftgTtouoaNa3q3UzRTwxQ2sajerIy7SFI67jnOepyetfyb/H+DVPFXiXUNQ1eCOO4nnd/3TFsgnPP+ecZ6142JkpTsuh9VkUHKLmfEGvaM+n3DYWTy93pxXPE9sNgcHI71zq6PpNiPcxyM7Wxwc0/5wACec9QOlBUUmyZCWwgJCj+fepFTJPP5UG2w8KmAufm9R0qNySSOCCeW9qd0AZClBkjnrVrDKAwY792ANtIaVxmCQc8bc5B4700Sq4ADKCpP3j/n0rnZTgyzGCxZRhzgAegrSitZJgGCjKn+7+FTzJaMXK2W49LundGAVwW5Xb2ret/Buq3Dx7bYsm3k46+3SpqTcRwg5Ox2umfDHULnb5sOzcRgDj/PSu40z4OW7SIbxmVB12jnNYSnukdFOi0ekaV8NtHtpQBZo/lrlf3P516no3hDTYY45EslMv8AFKF6VzVK/Lc9CjhE2r7HbWuikuSYkiwMFFWtez0eJNylcKeDkVwVcSd9KhFPRC3GleUPvAhDwMVS+xlSryIdv8JI615lao3dHoUqXKzotHh+eOXG1N4+bFfQWlKTDHuO7aAcr93mvx7jBv6zY/UuEYtUWjTkVycAjZ0POKaeQWIDADuTwB/+qvz9q2h9/KLVrlJ8jLDIUE8e1JteXhFJAHGF61tFWTRPwspvvVgA30xUPQHKkEE/Kp5q11KjG44nzEI6cYGTVCb5S20n/fzx/kVCdmmy+SJkO+cqcZz69RVQtk7CQcgdF/z6VWlyZQtscF46ge50We2Ziozlcj/PoK6v4NRumjQjOQAu8/4frW/MowRkopO57bI2zYsaknceM5ppYHBAJ4A5rFu5vypohl/eHCn7v92qUsXK7Rvx2x+taxcdjlnFxZIr+WDIAd/faf0pkpMsayBs8kHAx/npWsZOxO2hDCJCSM4Qe3WrDSbNsZHy7uXIrvw1XlOadO5zutQSXFvMijYqjIY4xj+nSvEdf0z7TJKioQ64LMpz0719nlOL5m0t0fPZhQtG7PM7jw3fSzBFUcgleMA/jTofBt75oEsanIGCDxxX3EcRD2Vj5GrD94U/EegHS7ZTLFgup+6MgV4BrheO6Kkj6L2Ffd8MYeMmm+p8dn9Vx0OYlvUIwSO468/SrGkk3FyuTuXJXrwTx/hX6LGkrWPipVGrn2h8DNElVhdSos8LumxCMjBNfp14Z8baB4e8L3mnjw9Y6hqkkBWxvBNhIWPBJ4+Yjce+M46jIbLE02qLS3PIry5qiR4z4h1M6rbgOu+cys5cPnr2wR6g1wzW0ZIfZ82eFzX47nkf9rZ+ocO2eBhZFSK1UzMpXGfvZHp6Vq29iAh+csSQFK545rwpKUY6n0KlcuDTtrxuUI3PyAOtd7p1nDptiby7kjSVlxFAW2uf8/59/SybCutiEvNHi5/ifZ4ZpHjXxC+IF1pkga1Wa7uEGVt1fOBjHen+DPFU+uRGWWTyJ3AO1sjHrn8q/obKMNDD0IwXTQ/DsfVlVxF3sdtPKILUailw0dysxDfMf/1c18i/F7xaNSuri2ku3nxIRM24bdwPXOa68YuWFisHrJHgdkYVSUwl+oBOe3p+eatyXKRRlpJiqoN2DzXhyXveZ9DB3R57qfiHa0pAYxEkc9T+ZripNW/eARSH5+iEc1x124oo7XQY5YITcTuCshyDtIPH41auNZMjbZJPmhP7gbvSuKtS93U3jsY0shdmYv8AMxBHPT2FZk14VXB+Z/8Annu5NclSmlqluTN6WIPtClUyNp5wM1We5TLgBwOhy3fPvWEkte5kRBvNUlsp5ZPQ1CXB+UMehGAeR71EkkgKu9MqWI4OOvf3pRIoyN3Rjle/0FJdmBMsu4YjwhOe1IZHGSzADkdOv/16nbUB7MZU5O0Zxkio1kVST825TnrUauWoD45kLKu0gluTntUnzMSwzleckYq2BB5u9ioKK4fG09ae8m0AEn/dxjpQBCHUE5J2KcAdTu7ipUbByoJ49amSeoBKysuCueO9V9owCUKgnkk07KLAMfLwckDgoOR7/WpeVXJPRSf8/pRJXAFLBQrNtZs7cjp/n+lRHgbC6jJOQay5W7ASKSNueG6jnn61JlmwMk4Izzik0A3duYkv90/MCcDFOWTGUydoHyjHPPvT3QAMDcHJH14pyjByWITf/F3OO1HQCUsFdSxwobIHoak8wsThlVuMcdB2xS2Y9h6ygoRgjafusOuKdCfmGdud/C45/wA4qWkw2EZc5KHPrkGmJI0b5C4X371i02rI0Vmy6qrICZOShypz6/8A6qI4nZHwQypkElewNDVmUrNiJagxTKJF3Y+VVHvxVvStYu9KnQhm3B8Bcgcf5/lXNVhGWh6OHryp1VZn018OvjBrehT20QuXSKIqRkgED8D04HX1r9I/hd+1ZNZz2EcuoEuFILNPwBgdPyNfJZrk1LG3utr/ANbn32VZl7OKi9n/AF2P0X8AftR2dybFr29inWQcxed/rM8Y69f84rs/iBe/DD4naWbaOea21m+BAi+zExFj0y3OecdOce45+Rw2HrYWs4z6HtV5KUVJbH4SftM/BF7e+1WYafJHPazSAPC2VK5ODwa/NvUtEfTMpJN5jwkjLDBz7+9fXYfmcdTwq8lB6GXC2WkVWPX+HtzWlFsdRlj97naOn/16dejzSVtzKNS2p02lQrLhGJIHv2r1zRd1uiRqC+XBb6V5+IpWjqdmFq3me9eC4LDUrq0sXDbxFlkcDBGPrzX114T0bUmeHQ/C2mrPqOoqI4/3eUTPBY468E4APP5mvD9nL2vKerTkoxP1R/Zd/ZRv7e3j1fWLJr27V0ae8nj53ZG4nj3xjoOMV+i9zptn4dtbfTdLVpITGqSy4/iA5xjp/n616mEhbVo+RzrFqpU5V0I7TSpLhN5jY85yw7H+vSt+PT5IsZRtoPPHpxXdSSsfPOSsOiVEyzRsh3EZbjmmbguNpJw/ynHA9664R6gSRJnO9wM/dyvHPvUy2IuFaMrvDDGfTHr+daEylykUngjwtIHmv9Hsrh5VOZJLceYD7N19PyrkJ/hl4VuJ1b+ybcpv+7cRhuM5BOAO3at1flKp1Gdna+EfCunrClnpGnx+WAEhS0AHT0ORWiLaxtAYrezt4Ux8ojhC/wAqp8rKc5Mjdo4VUxRqnJ3lR+X86sPrN0iqilIgFGTEmCAPoOe1K2glOS0I5dRmB8zzDk5HzdDiqBnj+8ybi3crUpWZDlaViuHfa6AErnjzOc/jVdgWKjafLUEcDB96aVi07Ff7GqJMoJUuMlum4emfXFZ9zbXXlQwhjsgBwNn8Pp9KznFMqMuU888Z/DfQfF+l/ZtatIbllz5TGEBhnPH/AOuvyf8A2jf2I7EXGp6z4a02O1nly3mxKQxBHBI/Ac/SvnMdh+qPo8sxLpy5Hsfk54s8GeIvBV/Lpus2rw+Wx2XDLlWGeuf8/wAwMA25WLzAS6g5Oa+cqJXsfT03dGYzyKd3zDsTtqZN7Kq479zwPrWbXcssRnLmMcFeu41bWcKisWON5CkjqRUSi3Eakk7FJpE3Nyy5JxuOeT/k1ejPKg5+6MZH+eKxb1sRCV5WGyyGIjKttY8nAFCq2TIp4yM56e2Kzlc2joy9CdrK2B1PJ6e/9a0kbhwy8kc8dqnl5ZFxl1K5kyzDjGzkouMY7mmo2CDkncfvA8GqlFWKvceZN2fmI5x7Gp41KoGJOWOVG7pWaF5A5+QgZ28Zx70qT7cLg5YEHpxSe6K2WpK33Ce38XH6UsYwpDDLdetVa6bNIkgBVQSO3c5pwVdoJDYycru61zyjYssR5UDA4Oeq/wAqtIWUFwp3dN2OP881m1Z3E9EXYsFuCeAOFHQ1Kz/IigbTuJ35rHkcrordGZJvfc2wjaB24z61Oi7oh8pOCTgU4p203BWRWkUKTyM54BHP4VNbxsDlQCHOPl7Vzyu1p3BbodIp3qPm2nPfpUMsSLtUsdyHsDyfx/GiV1H+vI1R/dXZfCf4Z6Ttu9L8NalYW7qRbJceLLq42sDyMM/6fT2FdImlaJahYVBkaNV2pFwqnPTrnp/k1+ltrsfk+z1HHT7G5LpLJbJDHktLIgwB7jrXlninxh4e8OTSx6TCJCsgAZkwrHj+GpvF/cWlc4tvEsl64nMTb3OeDwo/yKo3njO0gKxCciZTjbu4xntXLKpdXCK1OH8VfE2HR7Ka4M5VVjJJEm1fY5rxi2/aYs7lmhlvo544CRsEufmH41z1KvK9TshT5nbqcJ45+Mun31lMI7tAZQdybzxz2r4f8SXI8QatJdhnkKHOGJ4/l6159SXvHoUKLSPRPCVnp8nkRSSYmyoyg2nIP/1v88V9j+FL3w7pemz3FxqKWpgRSqO+3zCPf/P9Dwyk7q56Cinoj8eP239e0rV9U1Mac/yzs7BQ+7v2x+NflTaR+QWJR8dBliMV41aNptn1WETWGVzQScr/ABLxz9a2bO7RMZbhie/T8K5ZXSbOuOp3emXcfVgOny5PJ+lbS3ZQhgd0ZwMA4/z1qU+bRkGvA4ky6b9pxkgdK1o2yAo3BtxC/wD6qjoN3iXtgCAZ5JA3EdariNfnVjnPKnOO9CVxGXNtjwvzcngA1lNEN4wSeemO9GrQNJiqvIyW2KT90V0Vs2Nm7DKRx8uO1FtLk8iNKQ5ZRkq3vzgf5/lVRshmck7TgBfQ96OhDhzJFUoxYjf8p+8COf8APWtKBgJEXa3GOaTVpWFytM1SyrGQxyc9jimNIpTgFlzx2/ClbuLS6M2QbWO88k/Lk1QmTcwOcEYyc96r3bWGlc2rAuUUMcZHp/n0qzHCFDYBwzHdjsfWkwas7EkGWlIXjZ6iuvs5GjWMujbRjn0obtqImS8eORllPIPHI5FbEFwuxWZtoPYHpR1AlkZfOXaA+8fK2MVHIr7xISRtPTHUVMmvuCxN8uMIPT7pqpJAWHo27hietNS5kLYkuI/9HJHAAIIxXPKCsoXJCZ5wKpK4zZzGyFcMfL75qW2jIdCCQu75lYcCo5UxG9tUqFUYxjLZ6/WmCJ8kykkc7cHAFKLb0Hschf7TP8mU+bJFadvH5kYyMHbzn1FKWjuIouhV9xDFScA+pqnKrnaoUhBISxPX8KlylZ26j2NOyaUKN8Q8vdjBGGA9Sa6K2lDBfmOxeEO3jr35qFdLUVrOxDqsZEQIOTk4I61BYSzylhKxJTAXIrKWsrAdBHceYpO1vkOCQeaZI5ZUySd5wy5x6YpvcCSZVZAI2AJzvXODWdM0cZDLgNG3TFSrICHcDh8ZY/eX2qWPzAVZCQu70/SlrdjNK5eQIEx1xjiq0MWxlEp3ryVVex9aHpoJ6xLck58tY1JBTJ5PJFVeI2DAZJHJx/nmj4VcEijIQQxB/iwfl6VTffKxQkiPn5lFHwu4bsga0XAGfusPvHj/AD0pTGGQIWbdk5xWU97JbEcruXtLxuYORgHgEVszEhGTLHAHOKz3JkrWRnRJCilQcuGI981GY5FdMMQ7sMgjqKZNmjq7BTMNjE7Bj5RxUWpxqqb3TbKrDAz/AJzT9QZDYTmVJZiipMrBVxyce/8A9erN2WYk5KtkE7eMUNWKirszfN3sI8Nu7tjpUMUWJCzkZJwox1/zmp1RMUy4qH7vPHOSKeYg2N0XnIWyybvSuiyWiNI+9L7j8jf2xwY9Ru49xnWKeQ+YAORkjH1Ffl/csjNImCJCxPJ6D/Gv6g4Ff/GPU/Q/IOKFbM5/12MmbqABjjsKpuA2cA8fxEV9he581sZ8nGAwON+BTXjwhOTt78cjHpRsIpytjOVCggc4qBlDqXzgA/MCP5enSgCA7uoBDE7fu9OKgkYdgzOeCR0xS+2BX355xznHT+dGB8uNwOPTJzVIBDuKkgM+09uwpwXPIJ68807p6AGM4AyQW4K96ZsBfksdp7CpAay8qScDruqFWwCQfm7bfrQAH5gM/wDfWKrFFOQTnnkAVTWlwKRQMxC4C4xwKjlXoq8qePlOT71i97ANBUbcguw4bC8g+lG7IG5Qrg8bhmoYDSpUkE9BlTnrTQTkAg5zhef6UNNMBpd+6rxnACjrSn5QGIICno46GnsgBecMCQynOMdv85pY+Tt+XOTtyeho+w2A7lmxtEfIHI6801VDZVvkYE5J7j1FC91gPiXbuQjDA8E8557UbTknDAqw5x0Bouo7gTt0PTkfw9aibfkKoyGHysKOWwAoDkJg/U03blAw+bax4VaVnoAg3jC7mVhzyO3tUiqGKsrHII6d/wAKLa2AULljgMF6FianUKSDk9AG49KGBIchhhsLgDpUisDlCMLzyelADC65PoOgzz9f0pOpCkHnjkYo+FgJuyxUEZGPlPWnh4/LYsARGMsfb3/Gs5u2gH7I/wDBGL4WyeMPii3ja6t2eF74rZQggIGyVRf947V+p98V/bzd29rYrawWrEi2soBP6BwgyAfTnr7egrzMRLmGeEfEPF5HNbsODbuMovcH/wDVVT4WQwv4d067VgFjRkcM3Qq5BP1zXC/fv6E9T3GJllEe9gWAGNvAxxitC3PyBV2kbsH1x61nawyTGQvJ2l8dOc+360i4BI5PzcgDGKYC/LnG7bz6VGwORzj5e69aQFzT50R41dQFMgG4njr39a/L39sm2Wy1QPdB5IzdAeVu5MWSce3DLVqSiyo6M+7v2ddQSf4XaHPHBLZSpp6IgUEbYXG7Lj05r17IbPLZUH/P51pFytckYm7LKRhsjtkjJpssgAwcDBxjHNMCM9DtVienWmD7rHBPPUdqd9LAKrfeLEEADoKnjYKzYAOMcMKQF+J1IKsoY4wuOOv+TWxGuAhxhsj8Peqj73QDZjQKoGRxjrVhH3ZJ7H7uea2SsApIG07SCG4z/OmhtwY5wM4yDzQO9gMqjYOQAf7vJ/zikdxucgpnoQT/AE/p9a2p2Alh+RizI2CPXgAetfiv/wAF5WX/AIZC0S4jZluk+JOniyjY5Qu00ajP0DMPrj0xV3sNH8Q93eW11Aktmr/Z/NYJ5i4JAbHI7Z6/0FYMi5VEAGGc54/Stk7RTZJBcQHA6HGP4fSrul2D3DgpGX2HLHA6D6/SmrgackDzOITE6OM546e9et+B/C+GSV0Ylz0Ix0FAH194K0oWdkqMW2uit5ZGMAf/AK66e+u47ZCrKxIBzg44x0rAa3OK1K6QkFWLs5IAUGuR1CPzkDbmc7sMV9RSKitDBvyY4lCglw2N2OnpXK3bPgscOQuNoHWgm9zlLiV5WOFZef5etZjwurZOV9iaAsZVzA8nRdvGDjuPX+dP+w+UgbIPTt1xQNqz1Lf2SNUQkEA8H5aZIsQGEBX+7z0PvTNrJWMW8JUnOTkDOOhx6VlPFuzzyf4e9LqVG1yjJuRgpGcHH3e9J5ecFh36MavTYbHLblyECAH0wOfarkOnqcblbbgfXPSk9BbNGnDpyNlgDs29z/n/ACK0oLFF42bmwO/bND1ZLSbJls8MoIbKnkZqX7MEYlQSePurnH1pAtC3FEy9E5J9KjETAsBt2MR1+vb9KQyhOiITw23p15FU/sx8wEHccdu1MRZWPaOUx9QKljTcSSMqMjbQBbitQpwUY4IPHbPrVqRQuAsbDIwMLnj1oWgFI2gZSwB5Y/Kw61WmXaiYH3SeCv4UmrgYF2rzMVAIKrnpjHv+lY8ku0gAruU/y/8A1UwaVtSrgNu/vNjtUSQuCxdi6uMAKMUXCK5dCWNEV1DKMZ7+taEFuGYKRt59cUgaOi0zTpAzEJnj5eO2a6VYtmyMpudWz90Digb3LYhIPOAgPHydD9az5oQ0hAU9sccE0CJbLTYhg4fJbBBIrtdN06OONjja2wck80AaEojVtqMNnGHB7/lVG4lQBjvB2gH5eo+lY7MpnKXdxuLYxsHoOtYrq7MHUHGfuD/GlewkrmlAyxBOCz5/hPbFdHYsnmRswKlSM5HFGhpBWZ1cOxgML19DXoGmso2qqleQXXuR6CudrmasadSWWPDlwMn+Ibc4ArKuUcAgsNuOAV6+1EfeAZDGEIYqrZbGMdcdqkdlGcAsBnjOMfWqatKwRjJnnuv7GZihABbkV5yxZXYqu1sDIYfrSaT0NrJGfOzDOVb3wOfwqpnayhhkNxnp9auLuxkUw3OuFyOMc4prIWTYDyewPSrAnjyjMCuT1X5etOwAQx4PuOadiJx6o27GRlkjOCdxAOa9FtJU2DLEAr0P9aUpWM7XNcTDAy2xTxv7H6Vz+qxJMg2rg9fmOc/SndJg/cep474mj8l84HLZ4GK4O5kAUBQzAHPTrW5l1ZlmRm5UYKdMVVYk/dBreOiOeasyM43Ak85GOKUSbQcANxgZHU1SRmJnknO7BGMDFKcglSCCD+dbRTsA1wSnygAY5OKqSrjAOGVQSTnpVyVgKzgKCAAOM5zWVKxyML2+X5etHK9QHht0YUfeycZXrTipVWZtm48cj07UtgELZUDBbZ7UxAGfDHaAeobGKANOJ+Su5WYnHA9P/wBVXUBOc5BHt1pgTIuMEhuQeg9KsCPcA2QWz6YzVct0AIQMoVPLY3Zxg96crb8IoPyk9qtLUB27BBJwykcY9KmVllOdp+UjODx+FKoBbiQqrEHBBHbAqfIzwO3QDrSSTAeXwowM8dCelVpBjAByR6jNaXAqSL1B2fN78jjrVNhjO7IBxjIqlcCq+zAYAbueh/z71UzhhxnOOc0rcoDWZVwrZUE9z05p4wQNpLNz93miwDgcMMdasRuRhepVuPl6f5xU2toBchdFOWDZJ+XA71ZjXadzsBz8p96fxMCSXcoJAI5Hvn/PFZ0ucd+p4+n/AOuumD5nZCe6KLNhsZI/rTTyVXBJyK0ekb9girIPLxkMTk9wtS9QQpOTVF7llY2BAII7jitiJ/k+bOwrjGMex/pTitTKUdTWttkff5Wxncc1qYVhgEey/hW6baa/rczse9/s4a9Y+Hvj38AL2bU1024svjNoskdw4O1MyFSxxzgD5j7KfTFf61PiSezvrqyvIFu0upNMsyXkyFMTW6Mhx6kEevbvXoYZtuKeybPiOLI3wctO35nMSsWwWLBeh2tjP61mTDAYB2Oep3HIP+cV7dKdmfmHK1uZrRrkne/ufMI/Lmq4gAdCHkznozFv5mu+ljsRQ1i/yNZaod9jR2y7hufnBB4H5/5xRJp6EuIW8jepG8R7se+P1+vpXuYfjPO6VNRU9PSP/wAiTKDZ6j4d+Lfjbwh4b0Pwro2n6X9i0a4jEt/dRBpZrYPukCqGAV2JOXOc5PyqTmvHPFPhe08VeNPF3jKYPp8via+jl+y2kCxoqrEEyU3Eb2ILE5OSc55NeRkXEGLybiSePa5nJNNaLe3Wz6rsXneDoZxkzw/wy0aertby06X6nPy+C7VI1jS4uSu0Kq4UDpjjnrxWfN4Rv9jrbuPLVThXk2s3tx3r9UwvirRqy/e0uX/t6/5QPzurwVisMuajUvL/AApfnIYPDmqRARtIQxXOzzNxx7cUxvDmo+fCUc/6wZfzD09BxXYvEvJJrX/27/5Ezo8PZ9Cabf8A6T/mdpY6cLNFU7nkJyTnNbQkdV24KL15PQe3NfJ59x3HGUHSobPd/wDDxPu8Bg6uGglLcjaMcDAIzz15pAqryTxnuM4FflzZ79JaXAbOD6jj8KNiHOT8uewrnkrPQ2WrG+UpdTk5Xjr0oKbtmcMuR34/z0pG0dhhAGAAcc5welSqjcNke67ecUhltl8wAPnp0AqGOMuOSVZSMBV61jLWTsXGN52L1tbbXLAnKnK5WungafbJG6vJE6/NleM4xzXLUjY6acmnYo6v4H8B+LYPsHizwh4W1+zCf6i90ZMsfZ9u5W4PIOK+fvFP7A37Kvjq/N3eeAJ9Bug6uLzQdVniYsT/ABKGwR0HTPf0NeHiMFTndrc+vy/iXG4CioJ3S9P8mYejfsKfsr+FFvbe38JLrSyH90mvXT3UYGMHAZN3r3z74rN1v/gn7+zd4pLz+HNHl8Ca4mBbXmkXbRKmO6gLgnvggk+oNTTytrW/9feelHjXFKabX5f/ACJ5zdfsHeL9Igz4R+OI1SNFKJZ+JNHK7cHswPPHv37VwWpfs2ftceEp2Twxq/gMxzuv2zV7UyG8njGMRwW8hCqxGQzs2MfxADNYVMvqQ6f1957dPjfmpJOX4f8A2p7H4X/Zi8Yau2fHeq3tnuAZZ22O6sTygIzx14U49zUup/sHeF9SvX1a5+I3xFjUzeYLCTUPOtY2DZxGpHyrnGO46Z710UMDPS+hwY7jFzjZO/4f+2nsvhb4d6b8PLU6dpmpard2yW6xm31CdXBYHIfgcHqBjse9dGY89Tjj0r36NL2cT89xWJ+s1nO1rkqqNvLAlicrg9PSnbFwc46DdxzV8ljNScdBSuzapABP3MrSyKTgZYhmx0xzihRDndxgi8vOdzLxken+cU0x5KcH72Bg/rQ4Irna0ZEwIDrjp2xnj/JpnlKCXAHA7rT5UTUeo1YMMrhRjHGF5NTQQIsjuFUHkEFf5elQ1bQx9pdbFeaGMMNo7n5VX+dZraTbOwZ4Izgkn5eg9vyqdy7pLUwvE+s+Fvh9o93rGtGza9WBzp9hckFcH+Nwe3HA79TxgH8Mv2rP2mdV1vUr7TfD0y7pC6L5Z+RcZHQH/P54wd0nN7FxSnPlPx98ffbLqHULnVg11eysWeeRskk9SPyH6enH5g/FcwHVLkttP315P6fWvArz98++yaFqCR8o+INDhuhIETLHJQehrxefw5dJdSRGJ8hiD5akqPyopSvsexaxlXGkXyFQkMzR7yN4jOOOtKNIvmJiFvM8vHyJEeR+VaXBaFlNF1GJl320qncfvRkcgUsekXoLM0Mm0nup/SiXunSotlyHSrhgV8iZieQBGc1Yi8P3wORbybSc4dDnFck5vmZcabaL1p4I1O5zKsbGFTyWOK1B4M1UsiJZyckbXZOBSdVdSoU5I2Ivhnq8sSuqRmVx90D9K3rL4NapKE8xYYpRyeQeTWfPE2jTvubdp8HDFIpnLMwfDgJgfh7V2lp8LdNg8vEfUc5Tofep9p5Fxo3lY6y18BaVawAfZIpZA2dzJjHNdBbaIlmFEUOB0AKf1x/nFYTqq51U8M90aVvp43bngbO77oYD+ldPa6ewXO3AOOGOc/SsJzvdnpUqEY6dTorGzO0jaFGcHK88V1dpbGExAFev7sbeAfcVwV58yZ0U6elmdVbWe7Cy/Ox7qMEmrcmnP5YOSOcAAda8yctdDqp0lYqS2Wcg52AdCeprKbTyAPlYLu6N2A6VnKR0Rga1jZqWhRCQEcYGOPxr2nSAHgTyxhmUDOOBj/69fk3GSk6ysfpPCatE1s7Tt4Zu2Rx+VMbgAg7QWwGr88i05o/QKj5isy8YAUkdM9ajlPyFRxxhsDpXTB2Rla5SbHI+9yB8o5H096iClXTccZYZDDoKbly6m2xDvCluQwJ+U561RuGBRgQQMc461F3cZjTvxjaS+eCD0qphjJjI+6M/Lx/nir5rDVkcd47lS20vy+uQMMTjJPaun+EOf7GjwQC20nA64znFW7OJhZpo9skBKoyKchuflz9aeArbc4U5HBXvQtTVJJEUoVT90ja33vp2qlIrqWJxx22/zoktbIiSIxuXsV4OQwzn6UZVX5+VWAyuaak1Gxz8sUyFDlpAzHGcEeg//VSBmZCMbstgHNdNOXKQ00mivPGr4G7Knjdjj8a56802KRW35wWP3eM1vSxLpO5lVwyqKzRzcukRbyF3BQDsIxzULWcdsoBUozY+8Ote9hM6rSqqN/6+48Ovl0Kaen9feeLfEFsxyQoQjgnBZs18l65OZJ8r91CQTnvnpX9RcHU3LBQl5H4TxU1DHuPY5Ns7mJO79MVoaO8a3MIYu0Rk/gOO9fbOydj5GZ96/CuKD+yUhhuwiGHP3yM47E9fWvbtD1/UpYYLKKEpaQOd+8Hc3X1/H6fnXPjJctBvy/Q4LRdVep3eJR1jOx4wA2ASeOtU5Y1C/veN3Q+3+RX4/m6cq7aP03h33cDG5S2eVIuB8rcD3roLFWAGDhTjgqeK8Soj6GLtE1xHGGSRwTtwY/m5Nea+OfFKWvn3N07falBMSA8Kuf8A61fb8J4RVKy+8+C4sxPKmux4PHq1xr6zXwh8q4lJVHYfw544/D616X4OtLy2QMkY3O43bF6D8a/eMJSUVc/JZ+82b/xJ1a10Pw7MYpdlxOAVgU84xyefc/5618CaxrH2m8kV5DukkOWY5ArjxytudmBV5IwZNQisEC7zl8jAHUe9cB4i8VJKXt1kfy2THBxnnvXz1aXLc+gp3sjh1vXmmBLlwzYjCfLk+grr7KzNqm+6hXfMmFkYDp7elcl3JWNzQN+0Ma26M7/N8qM2Sc1EtwWdvMA3A5645rnl7yAhknYurqSV4GM8f/rqpM7FmJOMqMZHXGa5FDWwFaSTdkAfPk9P6D1qtJcFWAz84PB296yqRirvqAkk42gAnbn5tpwKgaXaxwT06g4rlejsAwvuwij5ic/M2c1HvZc7jznjnFQBZiY/eOSoPr0xT0YMdwDYVyPvdMULQBrSmHHIHPBPP+TThMd+7DdMHj0qnZgSSSjapGQyHJ49v/rUkc2WZWJLAZYZ7Vm78yARmxlgu8o2ev4U8MmN6g5zzuOcGqAj3Fcrtbk+uf5/jUytjdgMCD2GadwGtuyC/GeAvoPWkRQQ3DbsHH40k9ACMFsDB3Dg4HanSKi4yxGT3NNLoA3nknJK4OAOaawwQzMck9MfpWckBJn5WKgnjDc8j2pdzSKSMoOh55qOVgM37ug3BT0Ucj6+tSnJCqAULcZI60krgOVsKNx2EcgstRSTsQoRRkNn5h/KjQAVsn94wByDjHapojjdtHy5AJYf59fyo3uBKk6FSONp6ljnBzT7aTcxDH5s44pWY1uTgbW+UFNpyNx6nvxUiyo4bgvtzwF61nJDi7PQk37wwLKFI4A4P6UqsUAAJZiDgDms9jdbEbKmRMZeWPJz8tNlthI0ciSYI79cH1qJIabi7odLLPAwKHKkAf8A6q6bRvGGp6bcQSw3En7ldohU449jXPVp3d0ethsSqWp9C/D345axa3yWt7qE0VvAwFrN5hG3noR6/wD16+5/Dvx8vorGOaTW5H2jpBJ87H1Az7V4WMyynOrzdX/Xc+hw2Zztbdf15FzxL8U9M8W6XJDfuZxOp3TN97P+1+f+ea/P34seFIBu1LTZI5UlnPmMvAXGcHH0rOlQlG8ex01K0ZO6PmRo3iYlcnnucY/zinklAwUsQR/e612qjY8yVS0tjesLxo0Ro87gfuk16Rp+rIdpZgJm4Ck4FceJw7cGddCvGM7ntvw88RwLqtsty5RhIv3FIJHHAP4e9ftV+zBdeGpr+wukto2bYod2GWGcflyPyrwK9B0q7XoepPEXoNn7neBhBbaLaw2ipHFPbo/lIOSp5GRn29vx7791ohmeGXdxK2MKvQf5NbxVrLsfGVql56l+O08pNgjO3A6LwRVaa2DfINyopywx1FdUInLczJIF2uCj/ID3H0qmbRm3EHgLlvm6/SuiKsioy94fHbu2TliMccdKvIskJJz1Tnjp71RA1mkbPz5Hpt7DtT1A4YhsJgl/StY3Kdh5RlDbjy4/u44qIwtwyOHAOTuOapalw2sNaMhGUDc7eg/kP89KhWFQCJGBDtjocg/hTLJUWNDhkbcDwW6VFIVQklTtOP8A9dVzKxEkudFJsF85+bA4x0qaOF/MAzgYG3K9c9qyqO2hb6GktmoILAg8feHSrCacjMSBnjnAOMVlLmauVfUhn0ISoDAcbASwfvn/APXXLav4Lg1KKaO+tY54XjKSAjJ2kduPf/8AXXFVgpwtY6qdVxPgP45/sYWXjpLi30+C3tZLoP8AZ5pLIvtwchiF+navzb1H/gmz+0BHqN2+m6x4fe0gZ1gsL7TnRplx8p3BsDPOD09fSvnquFam12PoMNmkIwtP+vwORvv+CeH7STFYm8KaY0jE4Wz1EOzY9MdD/nius8Lf8E0P2gdSctf6Rb6cm7aqsCwUd9zNj8hXK8JNS3O/+0sMlf8Az/yPsLwN/wAEjnvEtbnxr4g+wyKm6eCK5CM31O0gflUHxw/4Jk+GfD3hl9U8JTXDSWiHeA4lYHHBJA9v/wBXGblgaqhf+vzM45pSlNJLS/8AXQ/Gvxt8Ndb8F6pPpl/AQ8ErfM0ZX5QcZx/n/Dz5jLG+1lI2Nxluv0rzKlO10elFpiB3kcbiNuf0q3GeGBGM8be9c7Tizcubdm1iV9NmOR9aupLuwFGFXqW7fWpsrgNcYBBUA47f596RRudcEY479aJWtqbRd0Rxnc/PJzkEdsVfZzIoAH3ef17Vja2407lUO5J+UbckkZ7VZPy7QCFwoyMYNFrFEvmfKMjAxy+OOP8A9VPTqrZ+UdycUJ3dl0KTtqThw4HGTjoBTMhecgYPc1nNN2sal6NnZlBAGFGCfQdzTlUscK2xlOfmPBP4VHLrqMvQEJkgMenfjr0qVvuNwGUnqD0rKcbrToHLfYpEKeW5OMBg3H0qVRtTluowMHFKdrbbgrXKYYtgk/dY9quxDy8MpOOjcVz8vu6dy0ktRC5JyT8vHKj+VU5kyQc7UU8ljVOPkJSsf3IXfxN0y2s1tppI4FiZjH57Hq38/p/jXlOsfFjTonmnsLhvO2ATfPgE46gZxmvvVXTufl7i0jxDXP2ibxPOthfLM7SERxg+nuT/AJ9q88l+J8+sajBNqM8kZ3DbhiRjPH+f0rmVXUuNPTzO2tPiLc20E0NvGkjOpxJJJkL+FeW6v49kg81ruMwMjkvLv+UjuaxrVNNAhCXMeTePvinpF1oEloL2NpHVsjd19O9fmL4m+Jd5pGuX0FvdOEeYmMbuPfpXFUk6kT2MJRk5WZg3fxxvYwsTXLSjOOG9q0dO+O8dujLIxffjIDck+xrkc2pant08NKMbdTr9K+P8EDiWOZcxY+VmP/6qwPGv7UOrXmn3dnpt5NHcOMDaSB6VyzTbsb0sNZ3Z8O+NvGureKr6WXUb24dkBBEkxOefr715xv3c7uBnPPQeprz6+x7tLSKRH52SVIwM4QqcA/Sl+1vAxK7mxgsCM1zGkvI7jR7oyxo5fD8FMDpXZW02RyRjoc/yx+NTGC2DRnSWE4UFFJVT1yOc/lXSW6korAhjuOABnH1rGacNAatI0whIXKkMT2NVXG1yMZUDGc5xRfQdjMniDYJGGBOTjtVR4sgg/LgZyaNhNWZEBsyMADOSVXNaVuwIUKeoPQUr9BGmrZTtke3NQ+XvxHu53dz/AJ9qNA2IHO3cAR/tZX0qWBmiUEt8xPyhuoFOUnsYv3Gacd1EVKMNpYfeY9asRIBghSHXnazUk7omLkzPnUsTjqp4bHFZsnmRShgGPTcxAx+FA3F2NyyKqgZgdueBu/WtaJdxOWA3fd5oWpUlZErRrEMBgGflVA5z3rfsS7WuWHzdOvUetGqV0QzNkJEjgg7gw5I9f8it6H5oF3KWVcdRiqtfUfQ0I1SaBduIyMYxzVhZdpMe3cQcHcaxldtpCJNn3SuNuecntUIiYSsdxC5HDCqhcaHTZSMgHfz8/tzXOj5mG4jAJwp/i96a7MRpRwhVO4ks33fSrVmXVzlCSCdoz3qovW4G2WbbGuSAjE4x1zVmWJQAVYnn/VgVPLa427nKX8Qe4D5ChR8y45q7aNi2bHIHYjmokIzpVIZ+Syk5ANNSIvxglivKA4zWYarYniVlVUfJy33RwB9c1oQTbcRlO46Ht2qJXsVo2aFwx2GZQuSPuseorMspMSqOcE8EDkVHUk6OGRY1JJCggbm9aY0bvISH4ByMjp/k1N7A0rFjaFckKcNjcR3rKvow8gUD5cjG3ijZj06Cx2yMq8na3Oe5HSpIxwkexuG5IPRaYi/PcBVWIBX2j5cDg/jWdArvIZMngHJpWsMssuTyMleRkYqCSRQGLEqq9CKOa4FUSb4SwBUdiy/rUAkKYONhQeuf89ack2xbDABKd5DcdCD0qKVWjRm2ljjH3qzqaT1WjDXqLp75JwSrIcbieDmt8/Og8wncQeBmsUKcdNDPWFVZ1KZyw2DNW9oVQHO9f4ziqItdHQaPdMGUIcxKcbSO/rWnq8BkUFEIYAFdxzg03a5mcxZu0UsyDrnBz681beduS2dw6BjTcnaxXKyMHZglQc8txUEaBiHXj5uQe9QLcnbeuMgFVJ7Y4q00j+Scn5NhHmAdTVLQ0pxb1PyO/a7i8ya4kAx5W9FGzluf8Sa/LfUBsnf5CrEjkHHNf1BwPJPh6m+lj8i4m1zSRkyqzOoYkYAHymqTkEEElcD+I8V9pDY+bmrMp5UKS2Djpk9agfG1s89B8vGDV20MynJ0ztZeTyx6e9RNuKE9RjoD1/KiysBBIzAbBuDFeeM/lWeykctu77QT3pAOVQctnAU9F65ppLDIyRgDoP8APpVbAKVdgNudwPGM8+1PwuWViTheStSBHhlIABJB+XHrT2+VVODuckEbad9LAMbkYIOFOcZqF08vqBlyCNvFAETfKoyxxg/Luqs+4EEgr3GB196TfRAV24QgHDE/LxUMmOOSSp6dDUtbARjHVjtBI4zSFyuU2DKtnk5rLQBRk4JG4k8AHqKYse3947fxHgr1p76AQ7tzdTwefm7UjtjCk5x0GOtRGV2BNtGeHPJzxxgf5FPK7yhzsQAfeX9a6OW2gBI2GZAGbjoByD1oOVIZR8h4yR8vPf8AOsl8QEirjbk7ypGGUY+lRFMEAnfkjPP6U2k5ICZjwFXGQ3b+f6VJGu7DbixXGCDwT2pNcoA+QrHaRg/MAPy+lRYC5cE5U87W7ZpbADZdfkA6jO4cYpY/mwNvG45O3+f609wHiPblc8kjgrSqcEADp05peQEzZOACB65pc9QUYDPVT1ptdAH/ACgN83z4+7ikUDIHT3JotbcBQFy3O4etVdtxcmSzgRXkuYWVXwoxxnPP0GMcnpWdSOjYH9Vv/BFL4TWEXw+0zWFlX7Y0ek389pA43QR3Fzd+QzHs3+jNj8D0Az/TTrMonubhkwsO3EG9ew4B/SvHrvlnYDxLx1DJvjniYFI4wsj7euR2rnfhAzQ+Hbuz27orLUrlTMWGcebnPt97FcijfUOp7rbqoXhvlXH3hzWlFgAndtyccnAHuai1gLJ3gNlMDaDz6en1oOcdNoGR93v/AJFNqwDfuj2bHO2myHAcbSVxgnPSgBtqryTLHGjNJu4XGck9se/9a/NX9t2Kf7Jqckab7lGJG044DKc/khoXxIZ9vfs2TzS/DKMyRqbibTbYsQAR93OV5/H8a9iwvGC3Ucg4xxV022hCoyDgkkgZJxVeUKyjJJIbPyjk+1agQeYTkYKn6U3OMDcQWPXtSAeg8thyWBx05NTqvKlTx346+1PqBpw8kEHC7gMEZxxWvC2QyljtzgDHOfrWkFZAa0DZ2gYOD2NXVC4yADz69asBvHCkZHHfPNMcAMNozz0U96Yxh3bt3OBjtmmtkOOBv/2hwB9KunuNu5ZRkUE5yu04J9ff2r8Qv+C+erBP2TvD1kFjEN18QNKEAZcTs6SHcVPYE7Wz28vk88bR3E3Y/jAutEFoCiAqgkdmRxlsk5Jz9T06D0rCmtETBx82fulenFVF3sIo+RsJON3Xvn8q6fTYjZQO8RGJo/nZUBPPJ+lbN9AOn0XRX1C5SfbuGeQqYI/zivpjwV4bRRHJOgRNuEQDHHvWcnyjPYbaMQoghG0BiCCMg/4da5zWpwrMJGK4znaOnP8AOsQOPfdcK0jD5QSBg46VUlcRoVAOWBBOOg/yKCoxT6HMT52bScnJ/wAiuXvPl3D1IGQOKBKDTOXnj2uSTyBx7/5xUEluSMscMT9MfhQVFe8MhtHbLbDncQPl64q+tt86BwNwJ4xx+VBSilqJcxBRt2naqn7q1zsr5Z1C7m4wgXkH3oK3Mm4gbkvlAORuIzmqhtXwdxOenAp3G1aRVa1YsxZW+9jgUR2ZbdwcKeGxT2YjWttMd3BwVXb8px1NayWJB8tk+bAwUH61IGgtl5WCwBPfI4o+ytExkJ+XPpj86AJGh3HjaOc5Uc5p8KbSwcYXocD86AHuyOQNuzBwAAPxqvI+4Mg2jbnqOtAGe1u4Zhjv/F6U/wAnaQWTjPOF5H+f60AQiEuThTj2rSitVDHjcxx16CgdmWnjxGCF2qnUEDn2qqIcADLEHOPm6UCIp8xZGTzg/erJu3WTeqfdA79yfQ/hQBzNy4jPy527sbeuTWNK6sxwD8vYdqAGRx7sYJDA96uRxngMOM8nHQetA2rFqC2MrIAp2F8FgOldPDpwj2nyycAfPt6UCOo0+yKgvnOCPujgg9sflWh5SsCQDkMQfkyRQPYa0WFJA5fggj09qrwRNIzuUI29SFoEaMStE4DIcccbcYrWjl24XI/4D2pSdiktbFS5kIw2XzjOwGsS7u2OFx83GGVcViaOCMppMptwSC3Rh39KgVXyvJ+93FK6FCNjQiUYPykr/EcGtXSo3e7VQ4zg7dx4JpPY0O9tI13EFNzbfSuzswxdAOMY+9346Vj0dtyuVvQ1ZdzKyKUBVASCOSD6enQVgyTJISufmU4PHTH/AOqopS5vkE422GxHqMfcc54/nUc653EkqMdlwK1jHmkaRTSOD1Qqu8ED5uPmFcPOm3cQAvy8hlzUj3MOXJ3DA49uKoMhAGFLMHOeOgpgRbcZYr8+Ovt/k0kcm35iBtBOSBWsNUMnWRZM8kc4+lSeW8oQ5wynutO6sOOjOh01FwmdxbdyMfyrsIG2oFyDj0XpUyjchJI11GWjXOFDZIZfUVWuY0UrwxQe/Oe9UoqKFKNzxPxPKZ711ChkQ84HUV5/cgcANxn5s9B9fxrpVzjekmZD8HA+7ngCouvPv3Faw2MJO7GqMv32g8tjgU+TA+XIYk9hitEmiCIcggr/AB8jPOKP4ScYZV7mtk7aADZGGwwQkAlTn/PaoHGSXwdufl49KbAqScsRjOR244rPmCqQPQ/3sUJOTAjLYZTjqR3x+X5U7nB4B2OCeeOe9PQBm7aBg5JX5hSqwB4XAJAJVuT/AIUrO9gLsbHAJOBn07dquxOH4HPOPlPpRZgWVcFFG7tjnmp8ghFwS2eNpxiteXoBL5J67gNgzhhSqcbflzj2/nVWugCRRHgZ+YsMkmnovX5sHHBHf6e9O2l+gFyJW4YHKgcA9asZ6D1PpURXKgABR37U1lIU44I5+aqimwKcp2gHYSxUbuADx6VVdldABt3E9jjmnzJAU2PTIG3cTtxVV1I3HGRnuO9DAZuBGCvI5/8ArfpRnGFBUAn+7k/hSW7AUkgHABOfSp4zk5P0ODQBcGecHJyBn/P0qzErMgOWG1iRj+lXBXYFgq5wNwzgAnb0+lZzBWxgHepPOa3p6OwbFJsKxz3bBycVEvU7jhfcVutwF5dgCcL65/rUoyMcnOaHuBcBZtq9NpHOOfStW2TcGUglMDmjyJnexqwfKQT84479q2YyE2YAOP0P404c23yM72VzuvAkk+meLvBviSyhguNS8J+L9L1LT4J0DK0kFyhZSG4IMXmDB65xX+st4U8Y2njv4bfCv4gaXcxyaV42+Gmj3tlcrJuSWQwqGAIzg85AOOPwrvw81Gsn2f6M+G4om5UJxXZfmi2NQDZAk28DOT6GoWvFBA3Ec5Ne5zWPzd7kDXI6ZBJ67hxS7kODuHUA4GKUqjSBaEgn2Z2YZV68d/SpY5VUqSR97G7HH+elKMmnYHqWfMRsNkHB42mhplI4wO3PNTZX1HrLQqyMHAI+9/AQOCf85poK7M4PHPKn/OKVuZFpcq1JA6jBB5GM+vTtSGQHKn7+crgY5/yKwlSZcW5blcOGJJLDP3fwp33Tg885zjr/AJxWsIuMbA4cruHBXOfyqN8AdQSDg4qzppO2jFGcDBwgP8S9aVGDArnBz/k1lPSRuNZhnG4kMcY3dKFZGyCwXB+b5u1ZmlN62JVXI+9gDnpwKnwAFAB5Y5wKaV2aCr8uACx/2t3Spo0UEMGxyPvVi2Um07mxEQASuCoX+Ed81ejkVQxAz8vzcVyyvfQ3i7A98FIUA7s5OAMVWGoTsGTpkfNxjj/IrndOTOm9lYSGMOGkkGdx6gDj/Oa2Ldo4uNuBwMvzitHFvRGXM7lqO+it2IjwV5zkZA/OtSLV0tY2W3KqOSVkUEEn0yOtZSp80tDLlcmczd3gkIkcu7ZOCzZ+n9a5+81IsjLuIXPGGIBrohTszS8onJ3M7SOP4vbFUWJywY4JPZeK6FFRFJ3JohuHGcdsip3B2g4wTjOTjNGxXO2iRsBQdx3Z5+nYU4DABUt2596COZ3I5VK7gMkj+IGoVJJGc5JGGz0ptWKdR3G4I4AP3qGx8uFIXPKk9aQpu5Oi4KklvLJxnt/n/CpcnnghS3GKUtFczvcruiDcSB1PzEkAfX9a4jx1480HwBpc9/f3luLlYi8dtK4JA2kgnJ9s49vTrzylYuMXzH4l/tEftMX/AI11S90rSp7gwLcyRvdxzfKvJyAcnPpn19wcfn7rOnlpZppZZp5ppCztJJljnuT/AJ/SuDEVFys9fA4eUp6nxl8e/iBpHh7Tr2CO4RrxFIYqAygDjA59fw/TP5F+OfiBJ4g1OZYY4kXzWAkjHXPrnv7/AP16+fxEm52P0TL8PyU0cdE6llLsDgjjNevfDrQdO1W4xPaRM7zBf3kY5HtUuqqdPmex61KgqlRRPryw+GXgJbOOOfw9azygHMwAXce+RtxXO6/8LvCNvpk8+j6BY2d3k5ZYgxYevPSvnp8RRjVUW7f16H1EeG+ahz20/rzPkvxF4VFndyCSI5Dn+HH+f8K5xNEtpXIFshOACduP89q+hhiPa0VNbHhVcH7GpympFoNlHhUtV3hcZ28Z962bHw5ZkhpIVfg/Lt4BqPaDhQvojUj8OW0cg8uMbc52qn3a3Y9Kj+U52AdVUdq55VLI3jhrbmomnwHy3SNd4bBwo7f5/SrsdosO0hdu/wC9kc4qHVvodCpReyJ/sgYg7ScHJ47U/wCzBSSRwMYyves3UZqqKjZky27lsiP5DgZ7fjV1bIylAFIdT8wI6e9ZuWpsqaZowWPlSplc88kgfnW5FalcHaSTWU5Wujo5eU1bTT52ZXVflz3FdjZ2bEquwnGMHFcteV4vuaU4qR1VjZDcuUOc88d66GPSJLhlkMRRcYI2968tys2dajYgfQWBIePqeOapXOlCMKNiv7KtYyk72L5WilHYvAxeKMHccEYxkf5/lXc6cpjjBAOdv7zjrj0r804xTUrn6HwrfY1ye5yx744xTXHKkAN7Y/z71+bx953P0GT5lcgcDaBnnuCefoaiMR2gq3HuK057XRMYqxQzsJHzHJI57fWk7E4J3egqnoyyBo9pBYMefUggdqpzMArsM7V9R6UdxmPcxtwucISCWxzz+tUWUDgH/wAe6USutBrqeafECQx2qhgdqruzjjjqa9I+FUqR6dxgKqIVPXk9R+ldCjeCMH8fmeuGUPgI/IfnPp/SrHLbUHOOv0oexpC/KMfIVUYe6nPXmqBy3uw/unND01GP2OQQOWwM/L0GeDULoQQXDbQe/apT0J5I3I2Vxlww27T0XikUjOGPJwBk/wAxWkZ6CUUxZFUbRu+YMTgDrWTdtg7cbsqMMDwKObVkNNPUywud2cc/wgdayL1F+fDDgHotduWt/WlfocWLivZ+Z84fEi8jhibylQuQwY4+YdsmvkS+mEs8se8MNxDADBNf2PwRJSyiHofzRxmnDOGZT/IzDOwbRxIMmt/wzZT3GsaVZpG0pvNRjTYEwTk9P0/nX2bi3dnyMpbn6r/CPQPDVnLpo1aOGJI50jniEgVSv8WDg9u/Ne3eO7z4YprU1n4ahgju2ZTHDaT58vAwQx569uT9TjJ5MWk6Dv5nFC7rJnGKsjphWLtEfvbwQPYVGybkHmKdwHAz/n3r8lzXSpZH6Xkcr4Nf11KpjCsDlmCt0zWvazoUAIA2nJwe1eW6fO0ke46vJFvsim8xvWmhFyLYRjKNnH8v8/jivk74k6xMt0bKWbzULckn5toNfq3BmC5Z8z6WPybiXG+2m0jp/Bttbxac91v823lUHytvK/hXsemLYpaLILhY4kQ703kNkc5/nX6zTSjBJnw+0mfLnxc8YXdzfXenCf8A0eP/AFDnsO1fJ9/foHmZixdfveW3X8K8LMpNs9bAx5tTg9b1/wApREr4Z3yCWz+FcLPeSNncrPzw2Sc+1fP1XZeZ7VOzOj8PWEnli5ukKK7fu0PBAyeT6dK6s3BCbCchcgc9PpXBGUrNLzNxqsrPvY7egGTyKllbYFAYjI5XHOfWmkmgIDLs2ZDsAcjaf1NMaSNmA3HPHVsfpXLJWbApXLqvHmByD2PFVzJnaAvOe5BzWVRLkAYH2nYoZjnnA6e9QmUFgB95D2auN6uwEu/P8WWwOAOuKVSD1B3biBUu19AJVmyWQrjoOAB0pMyAEx8gn5iD+NO1twJFkyAzFf8AvnoabkgsQRwOpJx9aXTQBFyzKQ2QDwwHA+tPTYMqzHHJ3IOnqalx1AFkRQA+7aX5bOPwqQyYkBxhM4O1ccUwH7laPG/cQSTke/So0bDFM4A6gj730pSWlgJvMJQsB+8Udhn9KjQkjJY5B9e/+cUwBZfKYgDO7uGpRghmbcc5/ipvYCYvuBwCrdCpHXH0/GmlflO5WYEcgcVEtEBETlvLwygY79D60m4ICpYAEnkk/wCc1klbcA3lWJYEEAEn+QqXf8pJ7AYG3FF1YBrSgY+U7fT0+tOYgdTjjjI6+woAV4wrBw3ygDduBP8AnrTFLswKnaGPBK5AAoTsBYARVHA24IbAwCal2pGNwYfnTb7ATBiQm4/xZYAdfanj5slCAyt/D1/GsZLcCaLo24EAPwCME0/gZ2KdxbGSOB/nms9jSnpoQyxiUeWz7WQ8kn/PNQ/vQiojHCE9BndRobbImyG4ZnG4Y3seM9+Pw/SnoylGWP76HIZl69s+3eolFKOhunpoOjleGNCjMsnmBgFOCTXb2PjbUIYEjaaWF1BHmJOV49OnpXOoqS1N4V+WdrHQ/wDCx9SW3FupmTK4ef7QBn14xVG58W317GYHuZDEXBdJJM5x/Xn0rGpStselRxKUdTibhVLF0ViPTPpWb5nlq+FLNk9ulZuPKieZSNKy3lRsBzuGBXS2dy6MuEb5CDnPAx7VjUjzRZ0Uql3bzO48OyzrqVtNl4vmUiRmx0Ge/wDn+n6dfs1fFmTT9VsrYXHl2/mIJG5IIHsK8DGU4xlzdz0Izc6Vkf0k/AXxnY+LItD8mcyRvZRxOu7G3AABxn+Xf1r6zuIShjg2jf5YPyuOR7flWVONj52umqjQ2KCAREMQZByOuPyrNmgKFmIUIf4scZ/xrpj8Rk9Tnp5Buz94BjuAGMH3pFjjO4hTtI4Ge/rXRyt7iY5bbbjBKn+DJ6054HjUkjj6dKVuoyrLFhfkI3A8BV61ZjifaGAygPKhe/1qtboQpX5slG44wOc09Yw2VICqeDkc/wCeK21RUXysb5aKpRlI+bC5P9fwpkckHyrEAMNggnJzjvUSdjYna1MqnYmF3dduc1Sks5ZCQoOVbjijm0MpP3izD4dmfBcNE/X5genv+lTTaULXacscH+IdcVLXMF7MpXDeUCWByem04IrFl1aSAMoLGMdTn+X6VnJ2RsJaaxqiu+xcZbjMGffof8/06OK+mlZDOA0h5ICbfwxWFnuUpcuhowMVcMGTI7bc4P41rwOm5laGI7iDl4AefbiueUFexXNOWxa+2NkApCyocoqWyjocdh7VFLcOxMjMibjgbIwqj6D8KzcEXdxRVO1V5YP6/Mf8+tQX9nZ31nPb3ccUqXMJWQbOnHJx+NYyppRdzaNRx0PyG/a5+Afhu5vH1mHTQwthIT5UWPrnj2/z1r8a/inoOmaDtFpoptH3EtLtbjH1/P8A/VXhYmkkfV4CtKpS1PnpZVlnmzICIm5CipFcByC3A5+leZOHY9WMr6GpE7ZyeVOApAqyXVULM4Dc4FY9bFEZkLqWAYemB3FTK5bbsI+Qdc8H2NTNJuzKWg9WVXIxjgcgdTU3m7UGQMY9OtZyXKaXstBkjBgxUjnHbn8KakjDjG0qeSTmpe9xrUsbt4UAnAPBJOBUsc21iNmUHV+341S0sUTvtGCrcg5xnmlUqzKCeA3PHTNTqaxeli6h6Im5c9WIqSEbGG7j5+9Yy1uuxRoLgkAAgnHQVE8m1XyWADdSMYqHflHsQGVV+4fu9QRnFMkYhcqecfjUy0jqPbRkO7gYO0n0FXNhaNBuIG/p3P0qNYxfYSkohJwgUFlIHXH61HJsKjczZA/hPHtxkf5FNxtow1P6bte8T2szLM2oFpYFJTM5J/n/AI5/CvK9c8c+WCLKckyjDNvIwe38v89a9yNa6Pz32Wh53FdTTXSzzNlS4L7eOOnaupiv47mJykq/ulI+Y4rRVNSErq6KV5ruoaLCJ47ndFtOSz4xXh3jX4v28drdwXNwrkw55b7vPeuevXjHRnRQourqtj8/PHfxl1WW8msdIVrlYWPMbZA9MD868bv9e1HXdk80MyTQsfMV48Fs+9c/Ot3sfU4XC2Vuplto+o3arfyTNDDtI8pm5wD/AD4/Wlg09o8csGUkEsc/nXJUmrXPYjQ5Y6l5FlhyVc5IxyP1FZd22NwAbdtxkHrWDldtMpU1c8y1GJlncFgdp54qoj7dygEKO5HU1z1ZJnRFWQiqVBDkjk4+XH+elX7Wx+0zKSMLnOCOuK5itmdPHtiAUEptbpnH+e9ai3rhPLCsQB8uTyWo2ElZG5YXjjCmQDj5vp2rt9PuQ6BQ2Cwxkms6usrA9WddbI7ZBIOP4sU2UFCAR8wb5to7VKsUmoszJdq4x6+vIqgzblYnPDDkLUu1tAsVWViG54GN2Ow9atWvJKk8DkccikSa0e0YDAldvIziq7tvL/KVOM7VGMiizSApSPjKAr90AFjzWBqFzJG6tvIVCP4sdqHG5MlcpQa2UkVCWY7vn+au4sb5JlKljnB+UMefaoinEzXutXLvmhi2AdpbAycnNV2YLzKQPL6ED1rQXUsQyFcAA/OeFJ5/CttXK/u1JLKuTt7HHrVctxtNSRLHIWkC454H+fyNdfaW0P2bK3AJUH5AuSSOwpWEc9cny7jBzIWPReldHZyMyhMjdjo3ektCuVWLdvIwUo6+Xsc98VG8oLnjdsxjaeSPWl1uTsWzI7FWDYTnp2+tRxSO7MXcMqNwV7j/ACKa2sFiSSRnibb901jtsd1BUKUIxgdfpTe9gNSGN9wWRT5eOqjpV5GjIZnYAoRkN+lDs5WEaILBVdVY7TyMVeLIY1KNtbPA9D9Klhsc1fIrzkuRzgNgdeKnhYNGIYwGIb7xH5AVi3bRgQlUbCLkKuOCOp/zmnGAjcqfKWOM7f0pO69AK5P7+OF2K7mG8f8A162IIz5hAUEcZfH6Cs5bBsWZY2OE6+3YflVFokhIkUNndwAe1ZfZ8wUbI0kwBGzK21x0z0xUwdAzIgPH3gB8woFLQnz8pQjnPynHWs65JLEld2Bg8d6p2aHF2J4mVmEewq6LlT1yPao9yliUyRuHQcH29qTuO1izIw2kspBHYHp9aznVhGPLZipPzL3pNNMI2LHmAbQMn0bb396glKGNkIDSPnaufb3/ABqo+8hq70I/Lyu1SAFGcelVriJX2jlHTqccVTb/AK9BSVtCNyAAM5PbB600EgMrA7HGTuPFYzs3psBHB3AU7MkA47VtqHXaN25QR1BzWO4iCRQsu5CFZVG7cOM1ZQhoyWJ6fgDVbA0ki3pbmK4QJ91Dwmc5/wA4rs7wp5ULozFWBxk9DT2sYJXOfaNWO4oPvc/L+FRSxI4IxxgYA/nUfCUttBscZZSGUlshdoH+fSkZwpWMxkKrfNtHQUophFJasJCrMEIbaPQ/55qOVleB1XChf7xx+dKem5dNO6Py/wD2t7aVkuZgqfLI+6NF6cjn9P8AOa/J3XItlyxw+WOcMOhr+ouA9eHafofkXE6tmkkYU2wICpzIfvDNZsiLtO7uxDc9vpX20brQ+aqFDaVJOGxu4OcnFRsF55Hy9Rj/AD71VjMrSdVJ4H171EMqTn8Q3agCm7ZVWz0Y42n/AD6VCyqVOWAYdm/z9acfi1AiI24GQwJ60bcg8E/pRYBp9P4s4PNN3cYBG0Nxx3odrgPZWGDk/XP6U1h0OQQT2oasAp6A4xx6d6HZdo3DcTjd7/SkBV3KOSMMD61XeRWySeARyKd7gU3VnK/U4ZOgHv71E3XaVJZBwCfwpAM4jLHcDnPJGefah9m0SBlO3GcHk1jLR2Ag3soZQC3PO31pN4ByRkccMazauwEYKGAIz0OAOaV2HzBcNkDll5/CrQBGWDFSDwM7c9DVhFyeznHQjp/nNbcyAaisGAKkMSMZI9aQs6yBVBPOCuOhrHWIA3RSWyQ3I9PrRGvJc/dUnIY96pK8gGo7ruZhld2CM4qwnByrjdnlc05PmAkBZsgkY9Mcg96ZtVx8ueo7dfWpVragSp/F8w3Bh24+lNZdpOOMtyOhzU3QCsGAJy+P4lz60sakbm6Bs8MMU7NASjHyknAHfFORic5BXJIxjpS2AO2c+vJGBTSDyP4s9u1VcBQAv3j+YxmnJCGWeXB2pFlwrYOOn9amq7RA/t3/AOCRfw3uPCH7PfwytZrQ2er6p4Tsr3XvPhPnT3IjHklyRn/V7to7AnHWv2CvJd+7aT87EopbnntmvExC/eAeW+LlZbSVGc/OSSoPUYJFcN8LJfKg1Czik+V9SkBjU/dzjp+Ofpz9K49vVBbU9/tnIK/NyQB8xrTGxFPPzHso/wA+9FrICaNzlBngY5I/Dmpc4wOSu4dqdr2AU4JYZxx93HNQbNw2t2BOT9aJJKVgNDTnWG4hfa5IdSoUdfSvze/bJS2kkvrW6uUtd96+JNpbuQBjuDn8s1OzQbH1D+ynJO3wr0hnYRzQ6dbr5KnOQAM9OhIKn86+iduQWOd2SME9RV0tYgRMT2G0buGxTCd2cjuADjvWoFdh95sE9tlNPIAwwwT3pgOjcDIzySccc1Z2s2BkhsDAApAWUJBBBHysCeOnufat6Hlep6chT/KtKb6AakW3aCp27m6HqPWrCuoBJB3Y6Z71oBOOcna2M/Px0o3IMbc/L03DmnsBBuLMRt3Nk4VeAaegUHbldxbOQacdGBZiheZ44Yw+5mwrDgZNfzK/8F+/ivax+M/hP8IHvRLY6RoNzq+qWkQzunDeXCPzEn5GujQpn8w2oX8Goq7AmEl2ysindjPpXGXDbWZQT8uQcH0pw+IkqpvEoLAshIzxiu40i0kuiI4Y2dPlAHLc/wCFa7AfRXgzwvLHBG8lqUlbAEft/wDXr2vToUs0WPyGRl65HP4flWLdy/Itzy7AzMQgYYXB6H3rjLuVrlyWK/J3K9RSFFe8ZUjKiFVA59BWFcSE7vlb5hSNFGyOdu5fvqrDft9e47Vy0+/c+8grkMoxjHrQVqZ3kFiSo7nqOlBgLBAi5Kt3GfwP60Aa1vYAoJCNq9NgHPv9Knks4wpODnrnPrTA53UcrlFPJPpz/nisB1TcCR8wAxg9aAK0g3BckAr2Y9qqyqBgAfNu/h7mkA6C3aRgCMqzY6Vrxabyu9CQpH3VoA2oLPhV2gKOB8vX60ixlNxkABVjt+X9aBkjsSFGBtAwM8A/54qv1BH45HFAbDAuSFBxk5BB604oMEBepxuA680Dir6FWTfkqgBzx06HvUCRFVkZgcEcgjrzQDVmSRoxLMeFz/F6+1NMDKSpb5iTgY6UBytLUtRxLkALy2BwP5VaWEA5I6kjHqBQNLURVJO4A4zgA9M+9U5gUYjB3ZPBP6D3oJasULoERnnj6YNcrczldxKkKp5GQMUCOdubjeDlhw393pWSoEjhgSDu6Y9jQBr20bNghQw7DHWtuOE9No+YYJoA1bZfLCKAvDemQK37RRkDC4IGDnp9aAN6A9Ap+73x+WTWnGoZvlAzgBiRxxQUkRtACdmDyT1H+fSofMGXQquOd3GPagQKBuBIOBk8Gp02qpYnBKcgn9RWba5maRXUx7md1c4yVz1rBnl+VsAllJ4UVGxoQDIKlgxGOT6VZSMuVXJ2seOKOWwrmxAmwBWO0g9+MfWui0y3JcEpk9tq9jUy2KWp1dtEhxuYIQeldJBJ5e0Ek+mOM1zTT5dNzSKsi7cTgINow0gwe/FYXymUtGdwB+baO1EFZXH1LwLLhgucHnC9fam3aRuoKMOR8wxwD6Vpfl1KOS1CIHcG2njByvH4155qSeU7hizLgAj29qh81wStdvc5u5lSMjZyCoBzjH41Tl2kDBK8Hknirl7ohOPlbHoF471Gdo3Aj7x44rSGwEka7cYXPzDv6dqtp1JJZScYI6D3o5dQZu2qINp3YKnua6O2baNjDv8Axc1YGyozkgg5PODz+FQXxfyT5ROe/ei3vWFKS6Hh/iONtzmNgjFv3mRzXBTuI8xklmxySe1dCOKXxFGRgQo2sc98YzVVNxyAMHB6etbpWVjnkrSJfLVY2JJD1WJIwwGAGPLDj8KuCsyRylCMluQenr+NKQGI242n7v1rZaAOT5nGVwFAyuPT/wDVUEkeUYAEMvPIosBRkGQMHndyQKoyK24heWwOSv6GmnygRbSdvTdn5RjpxzTpFXaQTjA6DqalagRKPmJKMUxzntzT1dBuX5VYfdOOorSKvIC0jKuQxPIA2gdDVxT93gZ7gDHFPlSYFxFwS33jxhdtTqqnLNnjP3R0P+c1oBOH3ZCngYG7FOw5OBg7RzheMelAEZ/iDdcdGNOQspXAJHsvtVJgWEYkq2VZeh2tjGPWrakk5z93oBU3aAcQDjBP3uoPAobgEZz17VUVzaoCgzlNyyRkHB2l+nWqMny4YHbkj+H060pICsrbcsQcg/xdqgbqcAE+lJR5kA3bkjAOfb/PvTs5yNmMd+mcUrfcA0c55HXqakTf6/KCM8YoAu24YlkycHjp71ZVimTjGCd3PPFbxjaIEm4lTkgbzxuFU2BQ4bnAzwKqN4yv0GkVX2v1B47E1AR06gbuQTnNa+9uIFAJUEEoQOV71MJB0yc5xkCqsloBaR9pU578jFalu+7naeOgVemKr3dCJ3NeFwQrYPptY1qW7A/eBKg9gOneqpy1SRm0rHQaQwjW+kLSRPFZSkNuIOMY49xkn8Pav9Tb9hS+g13/AIJ4/sm3mnXg1CCw+DmhfaLjcN4ZbaOM9uuU/MV2UG4zj5M+I4kjzQl5r9T3LgsCVwQeg/z1qNowWZjnAHTBxXqKpzK5+fqPM3cbtZdqNuUZJ9OKapckgMPyrRXZDiiV+M4ZlKjk7sU7dvxktlRn7x5HtVXsZSVmSLv5wTz97mm5kkyMn/e4GaTWgrOwgZgwyfmHHFODtwgAPPAHeqjZsQwtIGIz1P3cntT0cqfvBTg9R2ptRuMi8wqzKM/L/CeakDkYwclj09az2N+ZX1JWcnGCQT13HpTDIy4bIbb90LzzT2OiO6Gq7nLZb5R0pxkLbWIIOO461nUOgZ5rZII5+nGKPNCnlf4uuOlZFw3sSrIOGJOM+uOlTRzOHJBG1R95R0NN2vY1J0lwcEsMj5iV6CratnacA4POB1HrWdTRlJtKxfjmPAzj/ZxTmuwpALEDHrXK4PoarVDvMGQQWOe4qxHhsqcDjuOahHQi4hCcqDtBGeOM02aTdkDdx/EW/lQtGJb7CxLgYMgyxOFC56UpxkHO0ZPU01q7FmNczKOOPcZ61gzvuJLbsZ4xW3LysTdkZb7Scg/KTjJNROmfukZ4zVaHOTRYXAB/ixnNXArSZYDjoFZeKLWHsCxO2GIDY7dM/Sn7QCV2tlcnrhhSERSZKgkDB4GBUCowJDjGwf3f507WJk2h5jYoPkIUscbjTAoyAAQw56UWuLn5Y3ZYWByOFJOO4q3HFuDJuK4znjn/ADmokiVe9jyL4q/Fnw18OdHu57i4he/gjLJmQbIwAclh3PHTp+HX8R/jZ8dfEfxE1a7/ALOvryLSZonBljOGLMxzkn5sYA9Dk9c/d46slfQ7aMby1Wh8rXllHbQyTMrT3DPukd2LMcnr9D/npXx/8efjfpvg7S7mzt7+1W5QP9okBww4PAP+e/4+TiJW6n12V0FOukj8RvjF8UL7xjfpbRXNzJbPIWuLhxtTdnIVcdeD145PtkeORzruCDGOOw4rxKz5j7yhDkgbltligUE5+7n1r6L+F0bi+twUPUZwO/FcOY1HSwUn5HsZZSVbFRT7n2hAuyOOPI49uTTZE8xZFYdsFc9ulfiOJxkpYttH7TRw0aeFUX0PCviJ4YheNr2KELEi7SVPOa+fTZxqzjJGT0UdK/VOHcZKphNT86zjCKGJaRcggBAGSWJOMjpW5aqAoQgYBxwMY9zXs+0s9TyFS5UaUUYIBUFgCcED3rRjgzlGO3gckVl7R8zLUWloXUh4EZHbip44m5B7cDA/z6UOWo4pp6lwxbcHb+Q9KlSzZ1GQUyedwqea7B6T0LttbujmLaGUY3cfrV6G2ZCyAc59OTUOUTWNNpXNa2sQ7LuJG3qSeldTZaYrbSw+U9E29R7VjOTu7G6haJ1kGkNHsZlwmB8uOtdHp+lIzBipKq3IArhq1ehrSgdrbaTGHQhF24HOO9bjWm6NUA+Ueg5/z0rhlK3Q7Y07GVd2nXYchQdw4zmsOWEqGDhuv3scCsU43sVyu9jMnXewJAXH3cDrW7YxqsQIPPfJ71+f8YK9kfd8Ku1QvrFtz8xMjkADNRu6qORlvQHqK/M+WPMfoSVgQFiuVIYc/d5qORtpALgenHH+eK02dyVpJoy3EYJO8McnISmEFepPTqae7KFO5BuZTgHK/LWXLgh8guuTlBTaTaGrFCeRQCgO7gbeOo9KyDIEIYA9erdDTjHmHseX/EU+Zp55J/dkkqOgz0+tehfDiNI9DgkUsG2qNwJ+U9a6bOMUcrl79z0uO62kYbgH5hjB/wA8VqQXALBiei9emajZtHTH4EWcNIwOOA3zbajZTkbV+XA6Y/nTtYRF84ydxAUYPy8H0pJOcsxwqgZ+tStgK7fOwzk4PTPy0FNwKn+KThgOR7U7JICNm2k+YdoB7nnjrWbP84IfHfGB2p7EVE+hQYZztAwO+3uK57V5ESLa4Kr659q9DKl/tkV3OHHLlwzZ8m/Ey9eM3hQebjd0Hb/Ir5fDfvhvVlZm9etf2VwZT5MtS8v1P5e4uqOrmrZDdrhhg5bHcV6n8M2ebXrJ2gKNAylGKAkY4r7OKTPlqmx9vwrcTf8ALTzNwGxkHGeOo78UWenot+ZFmAuWO1fIYrg8Z6fT/PFefmS/cSOaLdz3vQLfbZlNzSyf8tiwz83v+dX7hQcqeH7H0r8pzSKliGj9Fya6wsf66mY8kaOCxJ2nJC45/wA4rKl1yCNzBFG7s0gEgzjC9/xqstwjrVNis1xvsaTS3Kev6tpWkac86eYLzadi+ZkgEfXvXxT4m1SXVdajkleNlLYkUjkDPJ/Sv2rJML9XoxR+Q5lX5qrPevBNhDPpG/zSqP8A6tGBwfTp/wDrpPF2p32kadJcj926sE5+Ufp+H6V9NNqNN36Hlw+Ox8a+LvFU+tTzvMGTy8ncpxgg9K8W1TVj5byRAfLu4Pb6183iqrd31/yPdwitp2PPby7M/mNIx3HqcAH0q1p9tu2jll5JLE8V40pc+h6VPQ62GT7NhQytwBuA46elXwQclt20HPA6dqwlJWsbRvIkNxtBJx8mCqBec+1Ohllly0h2D+4y8/5/wrJSS0L2K00yrgZywb+E9P5VmSTHBwW6nof6/hWVRpJtC2ISxG0EE+tSBzgchgp5GK46lraBsQLPy3Jznj/ClDKGzvAPU7Tj9K59gHJIC6/MPvdD39qmZ423EfIAR1NCsmA7zEG05X8aXcMn2wCQccUXAduHABO1uOR39qN/IVDliQDx1prQBPM5AAOAe7UsbqHIbOCR36UJO4DvM3BlyAqk8Ec0wygY44Ldz+lJJ82oFxSDyoACkHkcn9KQnKHZlW285HenYBvmMHRiDtA+bb3oDGN92SR/EM8gf5/KkwHqVywZgfl+6T+tPydoGCg5+VjSAi8x8lwSdo52jt6UIrddxy3vVJX0AkWQJkOAWXv1x2waazLh9g3Ng7Rjkn/OaxknsAseVAOAVA59QfXNRsduSB8vGeMkVEo+8BLuRo2DAoFB7ZP0qDez44O1fU9Md6FawDxKOhBYc5OM9O2KfuZsg7QgHPbI/nTX4APinz8m3hT93HvUpyzhT+Az1qQLcYKg8nA9TRuK5bkqz8Ann6UAWDKNu7PHFG4LuJ8zsD83B9qwas7DWjJIW3bWJAwTxTycbs4UvxuI4/GkbJ3EWONUAOSvfIz+X50hjUsARuOM4BIxmhxvobwkKgjD8ZwODyTz70ySRnYhsBR1wozWCRpezRZVmVVO44CjAxS+bgg/MGzjO7gfWpnFtDjUkid5V+RQec9CevFNVfm+Q789f8/lWbg0jopyk9RiTyR3CeUGCIT8uPzz+VdbpkqSSRmciMDO4MM9Kwa1ZvTnZHvGmaRaXOlQzoIvM8tCFU8kkfyrs/Cuo6z4WvbW9sLRo0Qg4UZ5H4/5/l4uLUVOx6dCo+TyP28/Yu/aJuo9Z0ex1K/FqrSoI/MOFPOCME9en61/QN4a1vSvE+jQ39pMHvHVR9nT5iQTxj8Sa8+jzXcTz8Yl7S6NBbaR/kWN0PbcO/f+lVJrCeaJlG7duO4Y/D+h/KumN+a5xpXZyt1bXSzbtm1VxtKj/PvVBop1njgCSDoevA9q0vZofLJlowXZYKIZHPGMR1p2unzMEE5EAJJJlHGMZ7VVrkuXKaEltbITh0cgDn0x3NMeG1ChckMnbfjr9PpVJoyTaZJFbQM2cDbzncKtvZQrHlUyMndWkTXcwbrSGlBALDg7VBwa47VvDfiGMebpMlurcELOpOf88VE7RNOayMe58c+PfDEFv9p8NRaiiH/X6cA6n2YEZ+v+TV+L9oXzhHBeaLLY3CAeZL/ZKquccjcR7f5xU30I2Jpvi19vCpBG2TjdKMBsf5zWXefEKzQh51lKqfnLOPx59etQ5WDdnMX3xQ0iUvHamR3H3gx6Co7PxnavPHKrKrq4PzAEdelQp82hvFtRuz0aLXYbuBGJjJI5aM9B6fz/AMmo5NSEmShDMoGNi4J5qZO8gN+xu5mCv5Lbyo+UoPwrq4NTvoVX7HZQTb0xJ56hjj2P+f1rByuxrQJL+UkFraFGf7wRBx+n1qO4uY3iRgoAQ9QOD/n/AD61DNeZ6HN3c0sTBg5EeB1PP0qhHq8ysvmfcz/GOCP8isZK2iHGTZ57498P6Z4msbk3UcapLEQwdAccfSvyD+Ofwj8OW098kcccizSsvlFOf89K5a9NVKVrHuZdXcGfB1x+y3r5nmutOs7S1s57gtCGvUDMvXAGf0NcLr3wU1bTmnEgjWS3QF8OGXA9x+FeJXoyiz6OnNT0XQ8gvtLuLGZvMYbI+OB/KskTbnxzgHAzXm8vvWN1OWxqM8cY+X5cjuKpxyN87LInH3kZc5qZRLJhI2AFC4LE8DpUkO52PzLj+8w4PtQ43RUVqSyblcKrbuenr7UiODlCR8vTA689ay5WilJJkpPT723PUNUyyYyEJUkYyeef8io5GzUsxrtwZFPX1pqk7wMnI5O0HpVNWew9S5uK7cN82eABV6Nlfvu245A6H0rKouZMcZMmJKqGU/MvYioJ5AylmL/KOArYxTcHy6/1Y0vZFHexYLk8kYwKtFioCKBuOeSP8+lZuKkrdx9bCRlWbGM528gVox/cI4OOPu9KzUbryB+RVkHIUsRlcDBxVCeXqBww27dw6Y7/AM6Uo2vcD+gQaoxiO9m3ucMztnHp/X8q5Q2VpI89xcTG22DO+VyF/EZ+nSmq/vWPkI4dtWOWvvEVjEQlvcxARsQWzg/56VwWufEyPRcj7UC5HSM5z7fWqq4vlR10sv57J/1+J5X4l+Nk18i2cQcb1O9tp49M181+JdVv9Vv5Li5vLkQyjb5W/C9+cevNefLEuT1PYwmXcmv9fmcq2iQRLvijUSK2S6jqT61W8qK2yrBcqeCR/Stfavlue3CjylG5LMQQBgnKhVwOPSqEsUQG8qRz61DnpodDpqKMuTcz99ue/asnUSgQoMhsnYcnP+etVKpZoz5bt2PMtZnjiZcEbtvPPUVQilhfA53YyNpxj61yykpbCaaRZjkRyFOfx4/z0rcgYxqpQELnkg1nfXQRdjmO4qVOM/McVfj2nueoIAOarYGrGnE+SuSVIPzDpkeldJYTyrKgBLLuG7AxxWdToCT1PSLG6MqAhgwXg461qEqRuYg8DIA7VO0bjXvGXcoGwVA2g/dwKz/LODlWwnUY7VIiEKAGGcDPXHSrcMSKO44/l7UMRcaEKijBJwTuBxmqh2rnOQfr1p2vGwzKvH8tWdT06gjNchqsrhCy4JcnqvH1o5LESdjlRI8c5ZiO21iOM/Su20u+LNGSe5+6cZPr9KN9DOyOxiuGZEIB25wUzyR7GrMjIoAJ4zjBOTUPYNldk9o2XwQFT6dK10kCIxC4YZ5IqlZDvcjhu1ZmQ54wF49+tdnZzrHChiUoedxByT+f0oSuTo2Z8pVpQ3JCnkqOlalr+7dmy5UgYPcVSWgdDQk4Uqv335Yg9RUeHRyzDkY2MT2qHqDEaZiyNnajcYPfFSxybC20CRXIyQOnNMC226SIgErkdjzWfGi70JPK9MijYRrO3koJAxIkIGQKZCga4jdlOxicc8UkruwzoS2yNCgycjC45zxTvLJAkAO3AyQaL2EZ12sbkkqqOc7fw/rUULnywrLsckkMB1rFq4DGnjBEeVdmwDjjn0rSWNVA3nAPTjOSO1JyvoBnPAksoCsQ6uT83p6V0FpHGgWMKQ2455+7US21HsRzuULIRlGYAFe31rOkVw5G44yONvvWT0uLqa0W0JukH3e+OmKhcLbnemTvbANCE1cSzYDdz905+ai5XLAjhHPYUNMdraEEJ/eFA2XU5JPp61LAryEtjCq3YYz70AXDtC5xkAenas5NxdmjUkY+cdOaNALzRq0S7c7jkdf1rFXd5jq43vCceZ0qIxd7Pcpa6FuM5QsQQdoyO+KpzlJAcngEZ571crpqwSVmQsrEIGJIV8k96dJg4XIKdsDmokrprYXkVYgFZod5yrZ49a1fn2IH+8vQe3aspR5ZeQpLUpu0olJ3D58YO30rQDGO2LschDzg9T/k0aJAx9mhluEfDh0B+VW4xXbx7J4SGlCOD8u5eCaZDiUZTtU/INxOOW/WqkbAKS/3jxg81FruwONth8LMRI7DnooxgfWopEJyU6YHDD7x707W2Eo66jzC+AQCOORjn86q3DeXbln25z0A6ZrOSs9NNDamrSPzS/azURJfTB9sSEncRxwP/r1+SGr75bt5WBUMxKKeOD7V/UPh9NS4dp3PyHimPLmjOXlXD5ZWUZ6+vvWdN82Qc/Icj8a+4jo7Hy9QrPIT0HAP90fpUTB8MVJO1RwR/n/IrR2Myp8jYVsD5jjB5B9aSRtqsoU7sd8AUeQFCVsblAHAHboaqMGPOcjjgDpS31AcjBMlhle31FRLuDEgjAP60AOyRx3HPTmm4yoBGfwxmiyAcqfKWJz6AHrShXUhtvGM525oAjZiMsARtPb+lIsgOdwIOO1NsCuwGNxGDu5PtVaTLZB+4R1BxmhWsBAdrKUDLnOG/wADVUx5JA5OOjZ60NgN+7kEKUP3vl/z7Uw45wrqfQtXO9WA3JcEZyd33FGDgd6Zj5gxbAU5+7TjsAqnc5HXa3UDGB70AAk5JPXPHQChx0AnTaANw7nBBpyAIAwbPBH40JdQCQlSBjqOoHT1/UUi44CqTjGQwyaUm4gAcbh8g2AgNzzR8jH75UF8cDoapasBNm18AcZwd3T9alYFWQDja3TFEdtegDw+9MgY25zx/OlV4xjncT7/AKfpU90AibgxI+ZFbvTnZGyoycHsarS9wG54Uc9cHNTsWAUDGCwH04/+tSYC8jkhs/Tp70DG5sglW4+Xj8aicfeQDic52jPAwKaoLHBPyg+nOKtaMB5RSQzHLdkyea6PwVaHXPGfh7w3GhkOr6pDF5e3O7cwwoHrkj8M1lPTQD/QT/Yi0CfRfhhp812jxzW3h3T4IWkH3XKKfr08wY6496+uruYMzD5Vbf8A3cck/wD1hXi1pNy9BnAeOQkFraNARLLdWpLRkcKdxGP0z+PtXl3w7khgv7uKKExyNcsblnGQSR1+vb/OK55XYj6JszgJkNkY7/55rUDHgBgMH5Rj+tTe7AsoWAxg/KeuOlLu3Ehvm2gD0oACxPYdQM44FAzk7QCOmfSgCzYOqXNu4faqyANuOd2D/n1r83P25tNv7y51cWkahoZ38yNQFY4PBBHTr/P607IL2Z9Ifsjzxv8ADDSSkjXqSWURWcNhtyk/eHry2fevqV5VPVRwx6DH4GtKasBWkG4rj144JFQHPTaQueN3erloBCeByCAenFOUgE8cLzyP1o2Ab97jJwQcHHf/ACatIQMYBJByBnFIC0rJvViAAT3HH5Vt2+W2HdtRWPT+f0rSKA1E+XdtPAxVhTtwwBz3rQCXzAoxubOfTpShWG3cACPvZHGKAE+Vim0hCr87qVV2sVU9G5wT1phYu2zIt7ZbnEZS7Rsk9fb9K/ju/wCC4bPdftdWKtEf+SYwt5pUYyZ5flHv1P0AramU30PwA1CULeypG3zlgpCd+vT34rP+zEDhixZiehql8SJNzw/4d1DUrgoVZUySiY+8MV9QeBvAP2fyJZIWLlR+7J/kfWtG0wPomysUtEUFQwUD7qgEe2alupICGLYUonyluxz7VmVHVnF31z5jtgnavXaelYUzIykc8jA+bAz3pGqikZTvkNx6gnH3cdzXOXjtEeQSW+UBT/n0oHuc3KxG5mByQR+NZvlF5Szhh/cyfSgB3l4fGDt4/h7+lWobNnb7vToMf59qANryCyLwqDHBcYHHrWHqEnk55wE5bjtQByl1I7MCCGBPBxzWZKq7QzL37HGaAK7QsSwUjOM7gvapra13su8fMCf8PrQM3LbTY1cnleAc44rXWFI1Lgh8deO1Gw4q4cSIVHDKx+6Mde9VLkMqodpRlY5L+3agErOzKLbn24ztB547Y61CwcMQIpMd8UFuFtESmPKgHOfYY4prr1GT09P5UN2KSsxNo6he46fTrUsg8xTGQAFGD8tA2kyKKLzH2EEEEcev+cVda3xlFO5s8kDoKLikrorrFj5gTlzgE9KmxsBBwQwwTt4+oosY2u7DGUxANtZkxnj+L/OBVWR1CGRyB2GRQPl1OYvrpVL8/KG7muL1G5yXIOVUYAz3oJMOUtJgfKpORyP1/SpIrZzjcCB34oHY6W1iYIg2r8jcnHOMVsRshBXy2zt4c9KBEqzRoqs52ryK07WQcOjgqMnbnrQOx0NizuT8u7coCjb3rqIrVgFkCkHjOT2z6fjQVrzWI7k7UYqPmAOAy88VQYDl1KjI+bK8Um7adSoxtcbEEXcW5jQHOe9V7pyPkjfaSvJIzgetYGi905+Vm3kBgxYYyFqh5f70KR8ykGqVlcC3FAGJAPI7etaEMGMFDkE4+7n/AD3qUrCNqODcUHlnjAOTn65rorCFonJBwcDa233rKTuXBampz64PqB0rSjlYqWDY2k5JXOP84qdi4xsDXDygA7lx2B6+9SRDG5Twrp948/j+lU3+BZoRsfmbP3MdumKqXJCKcNnPP0qR003NWOTuyQrBcnnJOK871aV1cjIz6YpD9lbc5CWZJXKE7GXrvbrUkY4AfJ9OOtOVrkbDjHsxgFgD16j6VWLD5iTs2jnPPFVFWY3qWIHxkEg46jFXYCQDtyTnpjJxWtrSEbNspO3j5cnoa6e22jAUncVyeelD7DNgHGwkhRkfw9vao3+RSxHyk9T9amLbB25bWPEvFS7ZJ5lUoCxJCrz1xmvNp5dzEFeAOu3HNdaOGasyp1PJxye3ApNqou8EAg9x1rc55/EV5ZNxPJxkY4quzbmAABAHNXHTUgm/hyOvsaMcAnpk9BitgHNhWXY3Q84NV5Ack8nGM4GBTetwKUiEYZiQMntVViwkIHTI5A/Kk/iAaoVf4s5746H/ADmmEEKc/NuyQR0H+c1dNJK4DAApADZOc4Ydf880K0fyjAzz96qSVwJlHIJIJ3cbSQK0osD5SfnAHOOlUBYAb+6xbOBzjP0rRVgBsI+fGNvr/nFAAr4woUgk8e3+f6U/cVQkDGc/L3/z0oAjyWIyc+rAdakMZG1cjJYgnNPrqBYSPDDkg8dBwfr+tTq/B28Yzhc/59vzotoA8KRgt/e9MChmUYP1xgdadkroDKd5GD7lJHIHGO9U2OSFAI3MBlj0FNSUtEBAdu4bCeOuarEnOQBx7Uo2joA8Aryv8utNYexyOpzip3QD8fdyOMjt2p6dxu56YAqkm1YC1EPuqSeT8pI4+lXFXa43hgvHANaxj7twJiUwBlNoOflFUpHDMRt7Y5NaQfKxpXKkmwZ4Ktjg5qFxjG5TgE7smi6UrRFsrDAMYX7uDT1ODgKeO+OhqoKy1DYsKzBcYPLYHy96vRZVeGOcHK5xgetabamctJGtZtlguCxyOcZFbasy4VcgEk/Uf5xShJJ28yWaDTXLWs1vaSQ2lxOvlx3M8IKx72Ay3qOmR6elf6MH/BEj452XjL/gmX8KfC2sapBpOufDbV7rw7qFreXYzNPaRwh0hc8Mu9pCuDjAIzwa6VUUGmz5bO6cqlJ27M/T228RaXdbI1ulhdwADPIAPoPX9TVuLUrZ3kAnjJQ4b5uQOxIzx9K78PVPztwlG6aD+17EuAbiPj+IOMD3q3FcwSZMckZVeuG5H1rvi7nLO1yyzAlSoBj/AL6g4pYHyQBkEn5d3Q/T9KcrsxnuXEjZ9gUlmPCooOc9qYqqrMu5d3fLcZ/zmqa6BJ+5YTYuBwM57HPFNVMc9wueD0+tLSxkR70bIJJZSR8pxzUT/MV28lDk89KLXLgrsc0TEZJOc4wB2oC7cja2VOMA9fpSd0aaxldCtuCHK5Xd0zinDDKcAEqeuO9U0lodFO7G8KCT0zjihuF5BDDoc9Pesah0i56Lkc+vH61DkgZ7Hk8Vna+hcPiJVxwWBHPynOBU8S7SrEZIb5ielNx5WallIjghyMHjkYP+ea0oI9oDZH3uCwqJQbjcL2JWOAzEZx6jvVdEL7mw2c+nasTeOxdWNtoz6Dd24q2g2jG4nnBIrOUbbFehIWKhl5OTTFZhuJz0zjHP1qlTQ763HLdBQDkfNx83t61VnvPlYNj5eoBwSP8AIpKLjIer26GDNcBmO5s84qk8iEY4yD0zzWgN6lVyGJPIXOADUDBgwx0BPyk9PerhG5jKViVAd+OME45rVhTPCq3B+ahxs9Rxnd6loqOeAFHXjvTVVRgE5JI5oUbJikxjKu8FVG7IADHj/JxVKcrngHr8o6fnUES3GkHaCTlcDpUyozglQepHT0pW1IbsacMMhUBQXbO3ag+YHPvXgnxr+PXhz4eaXcWGmT20uqrCRcXUUwK55DKpHUDpnv2yOTMm72ZS0Z+KnxV+LusfEnV54JJr1bKSZzcyRzEdume2c845/Hp4rJZJaQlTPvXecySdvr/n+leZiJctz18NGyPk747/ABatfCelajZ6Zco1ysGHmRssCB0H+NfgH8WviXrvjLXtQF7dOLP7SV8mN2DbR6H3/P8ATHhYuq3ofe5HQcYOR4rdYwoYlgvCBWxj/PFUoxllA/eEnqBXBN2sfUxV0dnpMY2I+CdpXkGvp34VqJbqEgDcoABK+1eZnMv9gn6Hu5BpmUUfWUSEBOTyx7fd6VOdqKAwy27uecV/PcZtVD9zt7lznNetory0nhdcpIp4xxkj2r5W1fSFsbmRUVwNxAyOTiv0vh2u1Rt2Phc8oJVLmNEvzlQNuz2rVhU/exx0Nfaqaa1PmFG0jYgjBwQD15GOK1oosqCBnBxzU83v+SK5Ua8NnuweQeMYHetKPTzv7HPTiolUXI/uM6itsSCxnjGSEZQxxhBV9NPkLLIpO3HKhev+c03PXQrlVrmhBYl3AVGyemVratdGLOSynhh2pNtbmsVy6G3BpsRdYzEcseMqa6mx0h49oOTzwSK5K9TlV0XGKlE6y108lPnww6AbehrpLO2EO1vLYjg5yOvrXlym5HTTppHT28IO05XPBTcvA+tWUsZGUTuMnH3AOtcdSZ2Rh2IJNM2/NGp3E5yRmucutNchjjYnPVRzWUajNVTTdjAn08kMrsU5+U55FW7MJGoC7X2H+GviOKpc9j7Th6DhItugYhWOGbpz1qKRgSVMZDr0OPwr84s1Ntn3isKMZXnOfUVBcDc2AjEkjlPQD/61XZpkwT5imYSjEsQTj+NaixwTnI/lTLDb8hwef4uf5VnTLuIAGeR26ik9LjMG5DxjBBP4dP8AOKzXO75QvOD2rWm76A9zyP4jTuqW8IfAfA6fKM4r1n4e2L2Xh9VlmacSkGMlcY/z/WuqelJepx6uZ3EZO9vkbt3/AJVahkw4AJwevHI96xS1OuL901opPMwAwQL13LznvU0ny4OGfPXaeAKAIct94qfY9sU1twwwOdh5IGKQETNjbjhsjjHQUMHwDghQRnnkfSqtoOwyWPaOMEkc81lyspJBdVYYyMcip5tbBtuZzDCk8h2JwobtXL+IGAspY9uXyepxgV7eQxVTMoR8zzc4vHBSa7fofGHj65fz7+J/lTDbRj/Pr+teBRYkdiGPytjJJwCOP6V/ZXDEVHB+a/4B/KfEFTmx8vIZL/FvY5RVzx2r034RjUj4js4YAJred9pkJ+VQeh/WvrIRaSPnakm4ux943EB0uzgQh3KhtzqcD6/z/SuV8JTyXXiG9lmuP3KsBDxjaBjOP8/4Dz8092j8zmpSUr9z6+8O6aiacLxNzJLGQPf8PxrOv18ouSRnHBIr8wxsOfFNdT9Gyufs8FE4TXNetdNT94VMpUhU6E4rAsZGurObUpdqPgmNHbk9eP0P+cV9Tw/g3KonbRHyme4+PO7en9aHyt44+IWvHWrvTjpgWKFykU4kZw3GSSMYHJ9eg+uE8PeFZNXuLe7uUMcUh3OEfk84xX6fhY8sEj4OpdN36n1RoGlWun6ctupVFiQ7UbOfz/z0rxL4weIEt7G+013cPGqmMAYG3pnP511Yi3smZ0481RHwrq94Yl8pXyZByRxgV5le6hEvnQ7vnzxnI7+lfO4mS5rHv0YKMU0ZdtG8rsSHOfuKe+O9dlZxpHAq5Ksxbk+uOn8q8mUdTspuxdWVEUkkNyQQ3cVMj8rySpAwtc0rps0i7SuXA0SlfLJDAZLMc4pkk6rgIny92/wqVvY15r+hkynGXJbnJIYdR7VEMMDn5ePun0rmnqnfcZCz4Plq34+35+1QI7b2AJ4Hp39K5pO0QJTuXcQOnbFQsxXODyfbtWLVmA8SHAG0gEHnFTCRGwSPlx83HQUmgB36LkbQ33gO1NSTa5ViTxxuam04+oE3mFlOCcY6+tPVwmQpyye/Sn5oBYpAMsxLBv7pp5kABAxl/uqRzS1SAiZmXB6EN0IxTSdrgtuzkDk0207gTrIORjB7HdUnmexyvY96lPS3mBKHXIyMdg27hTTGzwcFV7Ej071fLrYByS7Qu4DOfvBRzStIGZQSVZuOPapWugCq6jghiW4yopXQ4UqxIzwgPah9gIyxXIUZzwSw6c+/0oVWcghiF3ckCnbqBPu27wAdyp6d896jA3sOGySPumsL3aARmzhT0OQcDtUwZcsrHB2DaMY6f/qqXGzAr7wMsozyfpTNzIQXBwe2McUKzAsqxZcoN3GDtFTK6yDZkLIeOtO2gFmOTZlRuG3g7jnNAcPkElAXPeltoBKpCfKpJ56Hr/nipl3YLbgc/LzxxWcldgTrjscEDPXpTmO3kAkk4wMVD0Q07Cbs7QrNuVue1SZU49sZ7Ee1C0OlPlYnzBSVxknHK/SgpgNvbKnH3R/n0rHk941T0uJGfLJ2gsvTIGRn15/GpA+HwQOg5K4pOFl5ijK7HMBGDtB5HUHNO8zyV3ZHzE8Bec9R/Kptc2jPoyuZPmVWBU5+9jHbpW1HJtVMuNu3qTycYrkqxs9DenJJ2PRPC2vTWs1tNJKRFEBhHHGAcV9DaB4gg1i08/Kr1ypcDPPUe3+favLxNFx95ndh+W/ofUnwM8S6bpfjPRNXvp500y1D71VwNkvGCO2Cfy4OCQK/oS/Zc+P9neJHY6hd27eREMSytndHn5e57AZ/yK8m6ptrsRiVzK/Q/RTT/iF4evbaKd7i1njlb93NG67VORnPb0yD/WtuTxFoojV0l0+dFJMr20+B07knA9Of/wBekJc0bvqcJzOueLPDWl2xub6axto9y+XK18jE9+B+Hcf1zkJ8RPB7XUVtDbpfJJaiQ3FmolZMd24/TGfrzV05R5h7q4zS/E6X7TPaaRKESTYs19ZmPI65UE5P4/41eb+0royFPJjBACjaQcZ/z/k1s+xFSVnrsCWU0cbB33MxwxXOP88U8QeUV+difzpGWzLaybQoQYySOnNSLNn5Sfu+vY1rTfQpP7yUMHICKWzgYI5pxlRSoIyQe4olFXuNSdilLGs5O2Ft7Er8p79elcF4g8JvfxyFYhIEJ5eHp7fmPzrM1szxbXtKutMSVoY/KVU43dv84FeBTeIr24eSO6eTPnH5Cx45rOorD2IIb1/NIO4Lx3x+v4VqWeqJFOP3+3cwG/Pf0rNpxNIRSR6ZoniJ5XigacKocAYYjPsK9n0YpcMsrsnQcMw54HOPwpaspnqmjxo6jAUt9K3XhVM4G05Oc1nGF5E813YzZWAYeapARjUCyhjtVcLjox5xRKPYvoUbuJNzBjvDfd2nGK5O4tckuCSnC7gv8qzKpy6HMeIlmt7GfbGZP3ZCrtyc1+OX7Vl54wtJLyXSJHspmkDb3twxCg8+3t+dZyilE9HC1JRmj84JvGfim2unm1HX72UjJZFAUHGeCBjHbpj/AAtWXxEbUUk8+cnblWjZt3mD868bFU9T6jDysrM4rxCYbwEwogU5wqngV5xd2wilK4zt7gdOK8iUbOy3OtycZFRiVB5ZsZwCKZGytnJzz0zWco9zeLujUjjV+SSAfUVahUICuCQpJYMM9azlFplld3VnB/iUjAzwc/40I+xmG0sygEEjvUD95LQXdy2TjHoaerrxuJDbvXvQlfQ0i7loSsxC5IPH4/T8qeso5TKjPHI5/Cpstiy7GP3ZZiflfls9MetWoH2qSwOMHLdaz1j8wLStt65Oc9uKrXPUlRk4G360JN6lSKbbUAGctv5GegqWOQxgAg4A71DvYL2LFvKFfDDGRnoMkdqv+YpBZcLt4wRWD3saR2IXCspIJLZx6VUcFieCrcbtxHQUPVFaLVn6xL8VorQqrKJkdlxubP5n09q4vxZ8XLm6jmEDY6YTfwK+bdaamn2ZlQy7VPp/XmeJ3njTVb2QtJMY2yfutwK5i8urq5ZXkuHkAYn5mzSnXbWp71HCKK1M+WTduLkdOeMVnOpmyCBsX7zHp/nikp3djRUVG6KVzI6ZZSCoQD61kzFXiLbvvHkn/PvXS6pKg27GOVCoQPm59OvNNnTfAX3ZwOABW8W4peZbjo7GJeO+wbSB/tAVx2p3YgjIU+bLknGeMVfN7lzF6Hk+pak8lwFVd0jf6tVGc1Cs4O0ID94dOp+lZbETWho28rFlyejfd7muotmVVHJ24yoJzWUdZMyVzRiIDNyQuBwB1rSi+Zvu/NwFweK13ZTg7+RqW8QyNxbDPjitmDdG6lN/XjLUnqgS1Ox0+baUDkBR1OeB9a6sZIPA6YyB+tY6CskyrMyn5Dxng4PNU2GUPDYUn7vXrSWr0EUHfkDIDE46Vo2z4AUdP9r1oTsxbGkqbkLE/MhPJNZdz8uDj5vr1oi0nqFzDuMsWBPGORWPcW+/IAYkj+IdqNiJrQxptNQr5gGFB55/z71t2ViYEQ4HXncuSc0J2RnsdFFL5KKCuM8AsP8APpV59rqWODxnKjH+eppClsaFmvz8/wCrOO3WtgQ7lZlBKL04xn2p7lLR2Ma6McdyjEnCsMhBjOK7awxJAuSeRkDHSrirK4hskbqWULkkjDZxmrunsZMISQydS1NxswtY1R5ToylizI3HOKqSSYcI0nyhhkFegrNLsGxDG3l42bt/mYXnqK0YpIiowQrK3AH9DQwLob5GA5yRxistGeaQZACR/wAIob0A2A7PCEcZYdVx15p8Ujxz8DcucBD1FK6UbsRuo24DgdMjjPWtKCNlR0faQxHFZNe8BkahbxttcseM5yfu1mQvtUliWOcAdAOexqfUBQQzkGMKcjY4XNXI5H24lDD5vl+fjilfUCMoqspLsvy8JjkH2rVi42bT+R5H1qJoB867kLFT8uSeOv0qjK3mx5KbNp4jbqRUWvECzC7yBA/yg/eVvSnMxmby8HgdT3+lCGnYI4nhRiANu7kY4/8ArVNOiyqoLbGAyOetJJgzI2p5qkvsAP7xh1xWxGvGxASp/izQtRNCySbdwYDAABOOlZsUieaxVjjPc9RQu7AvSM6qzYIznbzWZGXe4ZlG1QMMCvXHeknqDTehZUKSxUdPTjOKgkhXlFXLN97K/wCe9Xb3gsVH+XALbWHr6UIvmEHOwA/KXFTtvrcCFdsjt0jKvglv51fLEIrMCET7pK/z/KsbqTC1yjIuA4Lgs/3VHUYq1AyBQJ1K7m5Umo5bxdipR5S/Ytummy5CKcR89Tjv610sZcoAwLbR1RaqNybGPcNJLcrtY4DYC59+lXnG3bk8NxtpSdhW5rIj3bSyhiV29qfFuZVRVHB5fHNTJ2QcqhMWQ7UIyx2sflzkioDIwhlAQbpEwCy+tOdty46M/Nz9rbT5f7NuyZQ6+S7Sp2Pp/L/Oa/IfWZFeVyuNoY4Ge9f0v4da8OwR+TcWL/hTZy8rMwYfdweAx71lzI4VhuwcYJ29K+/UUfJVCqwXg8hvTuKjy5ZvQ428U7vmMyofv8gjnqDxTM7885YfdBGSKaYFCYEMwx82Rww9qqnJxgYAPpQloAce+PTPSglcHGV2jpigBV+ZQAc9jx2pvKjGDw3THNAEjYVQQdjDH3l/lUPQdATu6E4otYBWXIGQevPHNNZVZgAGAGM46mneNwIyPXO3Pds1WmXbvGRjGRjrU3sBQkYoXOdvHXFN2+aSVHGccDjAqJsCF8naqc/Mepp3Cj5jznucd+P5VLXvX7AVGG1gVb+Lpnp70/acknjcPTihbgKzn5QNqjAyFHWm/MMkDbgjt1o6gOL7sBQd275twqaDJwTxhsjLUrNANcMucN67Rjr/AJ/pTgHGSq7jwOnANC0YAScFSBhgOcYApgUsjYPAJx68elNaaICUZfC84QnlvSm71zw54wPmJ/GknqBIoaNQAfm3EAgd6V8EgEfKePr71dluwHq24bADtAHzKetNQZDLjlCeQKm1twHvtUDnjOAM/wA/ypMudqjJweo7cdaUZdwJgQPlUE84POafuwGUqcD1HNFuZWAQpgBmOATxtOKaD8wAUkcZYURVmA5G3N1G1fusB39a+kf2SvCq+Kvj78PLKGATzQauLl229FjU4B9iwUfiKwrXsB/oPfBK0tNJ+HOnWystxPqMqyahIi4VWjUKFQ98Etlu5HoOe+ucbguBtVyfm9PevCbu2wOH8Vqz2yskbZjBAO3OQck/zrzTwYttHqc6xxv5kdyftG4n5m46Z/Cs27y8gPf7Ncx4DNgAZx1HtWhH/dJAwepHpTdgLittQqTkZ67en40/PQg5HrjpUgB+fIyBkckjFMI+cIQRv6ZOKAHwjLHbu4JOxeor4d/a5t1i0rVNSuGDvPA5Bz8zZH8/eqjrdDT5T1L9jCSO++CenKsMPm2qx7pozjeQzKQR6j5QfYD15+pW+Vc4B2nBGPQYq4u24iDGXGSRx69cUrOmwKSDgnLelXcCsGk3KNvy5PVcUxiFO3HzkChvUB4BUHgsPpzQuMjDHnpzQBo2+3coLcDAx7/jWxBsjwrN8zE7irVUdANaJwOSrrHu/i5z9KuGTIGAQ2drYHTHSrg7oBuOuCRj7pI6GpI26YO4qeStXa2gCkDcwYHkDv6+1P5255256jI70wJbeNPtNozSBUW4Tzcv0BbbkenUf5FfyNf8FpLUy/Hmz1DS4le5PhKNNRubkbtsXLRxgdjvaQk9eFHrW0VZFPRH8+V1o8VrmSRW+0NKdx38Y7f1qK30+S5mRNh2yYVfl5zVtdRH1J4B8EXNzZ2lwYYYysSrNFJHtYHGM/pX0NpmiQ2qG0hLPFCP3ssg5z6D/PekCV2bTxi3Qr/dXngE4/8A11yWoSpscrkFuACeuO9I1jGx53qVxksob5kPIDY61i+e8jsvc9BigorM7xsozks2DlawLuZlnfc2UHftTVgMd0MpLBuD/cXsKXyGH8JbJx1pATLaPyxB+U/cYc1oRQBduBnuff2FAFqaaONHAHIQc9q5G/dpHB2EgdccUDSMeaABwSo2cEjn8cVmzQrkcMg9GPH40Bs7Egtl4wkoAbAy3Q+vNXYIgCqbG+6Mle/+cUbBaSNtVCxqFUkgcZbmmnBKk8FSc5GM+1KRpGPcqTSdREcBeUI457/yrNMk0odJW+cDrjHA6cevFMqKQ6OGUbst8oB6rj2q0mYwBx975vlyay5mhkbqmCQTwvIxVcxl1B5AZcfMKJXYDgqRx7QTuBJ+tJwSASMg+tS2xkq/KVKjAI5+XOKlGd21h8vHJHSrTHsT7W8tQFxtPBb605IsIdwB3HB/D/8AVRGUk7My5UincSbQwz8pGMDqfx/CsDUZRtHlkDgd/wDPvVxfMU0cDfXcrZAAxyMgd6594mOGfJOeFY4pmNmTQWzEKXzlGJAz17f4VrpaBXEYVt3B57UDsaijaCdvAAy2aV2kZVChgQcH5c8dqB8raINrLjcSdjZxnrXSWxV0VsdBlMHAzjpQXGPNY6bT1fepxyG+5t5xXUqGKkkkL6gY/Ch+6UoRbIpArDaQxBOMVSkBZSARt6HNYvUCD5RGcna5J+8uc/5zWLdyMSw524wWUdv84pAZqp1ZSzYPPPGB6VXkO1jhGfpwGwD/AJxSA1LGAtycnB4A9f8A9VdJaafySqkFzgY70N2A37axdXB2kLGwz8vWtELtB9Onyp0rGWqNIbkck+zDKvyjrgd/ajzCAABIV9VNSaFtOoKg56H2q1C4DKFVvpnvTA0o0wrr2AzyKybwkKVDcHg8Ui4S5ZJnL6g5gVuDke/rXlusXDtISMnk5IbH40G/LzHN9+oJLZLAVagYsCm7kE9uSP8AIqtDGcbq8S/sUpgOdx6jHvVaRBwoGRgZ46e9XFO4k7K7K8fLnccdlwOvatmD52CjPBGSPSrCSSOiso2dFCqeBztHSt6KIMuAcFSMlR0Pv/hRKyiS4WaZdw6jBB3Bex/WnzKTEykjY/DYPA/+vSh5AeLeMS6XJixlCMDPGRXmccPzuTkMcgAniuk4Z/ENnjCkdM5Ax61QlY8YYZzyoXpW8djCoVNuScsdxHrijbsJ479cfzql2MyRWPU4A38YWpSpOMlQFA4xjmt4ysgH7AuM9eflJOT/AJxVdmHzhiT0xiqskwKsq555IAOKzxncSQVPb5PQ0SslcBhEnKMpKd2C9qhb5enChuCR0PpVR+FoBdpIGST02gChTgBiV3DABI9OxqorqBYBEbJnBJ7eoq7HhRkhjg9ccAUc3LsBahYFwckAMM4q2kgLruQkg9cY/OqAew3bCCFySMAU0dSSrYzgcf55puwEqjLAbCT2B/z7U9wVIbkZPPGTxQwJixHzZ3Ip7HpVhThg20kj0Wja4Ex5+U/Kx7VHKoKAH+983NOWr0AypMfMoOV7fN1rPc4b2z3p6XAQk88HkHbt9ahAJO0j8cVm/iSARsKSAeR09qaRhhuJxgce9U43tYBxIGRkndwOOfwqVAMDg9cHmqTsBbUHpjGz1NWtrsoIJ7hflrZTUtb6ATrGhwQ7djjNZ8xwAF6gnnsfw/CiLja49irJgKBnn61D0I6kfSiLtUuIQdTz271Oirjnr3FVB9wLC9wM57bjVmM425BxnB+X/Gri23qiZI07RlV1IJPHJzxW/FIGC4DcfxD271ootTMti7DNh2Vh8hA4Ycdj/kj0r92v+CY/x/8AG2i/CDx74W0XxPr2iN4O8TJJZR2Vz+6Zbnc+/wAs/LkvIwLdTn8ApueiPEzOmvqzZ+rujftL/GWzhV38Xm9ckYW5tyHOQP4lKjt6V6DpX7Wfxltp4camJRu+bypmU4+p/DvXZQ0hc/OsTy8+h6pon7Ynxdtp1N1MLpEBJt5p/lkU+38J/Mf09j0j9tDxdAIWn0e1+cjz447goVA69uf0/rXrUoydn0PKqvlsz0/S/wBsi8uCJJrO7j2nBPmsQCOvG413Fh+15YPskna435G5PX9a6o0ZKO5yc0d2dXYfteeHA8avJMkpb5WdHxuHr2rvrL9pzwPKkZm1NbNkA3iQAqMDsdw4odOW4KUWdTa/tCfDu+xt1wI2Bz5QPPr8pPFddZ/GT4dXkar/AGvJGMEPcb1dc5/unBx+JrNrl3DY2LP4h+CbmQ+Xr9nMDj5d4Rh9fmNaUXjHwmzMH1W045zHcAjHuAf51VlqaR5orY149Y0OdFlstSt7pHxsS2mBfd6Edc9eMVeaSzKrMLiMoVBEe/5h6gg/1rO6NuZJEkZScZikjOXwqDnH19akW3dmMcSFj0xGeatJsUNJALS5KGQQyMqH94yp8o/zioDAUI4dGJGN7VlNNs3u0OEWcKQMevrTfLRwVw359qlaGkajjuOSL5T8xJznp0HrUir84AycEcE9qV+25rsXoVG8sfug/N24q4NoyNr8Ecdx702rRLU7jhHyMjPzE5BqZIwpHUHPzBeMZrlaszanpoW1i6ZP3hgEL3pXyrdBtyAOO/fNVFGpDGrZYlcHPc8/hSs23Kt8vJxu4wavkiBWkwqBs9c8dfqay53K4ORgD5uOtZyXLcZjTNuc5Dcr+lVtwXOckA4JxStediW0hCerJlsjoaiywLfLwPatkuUxe5JGdrEAEsCCMc1qQtt2gE5yc5OQPX+tNpiLu4H5dxyQdvP3qaH3ZwMlT1zwaaQyEyLkuc/eORgnj2o+STkAktweenFYSjyysCQvlZwN3yYG4gc1swWXk25vLgPBaIxM11I3yqo6kn05HH09qWxk7yeh8gfHD9pzw34Ls9V0rS7qVLpYHX7YD8xQ5HGPug9+fbOM5/H3x9451/xzrEup381z5EsreVCzlRtJzyCfp/8AWxxz1Wrs3ormnc4SULbxl2dVC8nf/j618j/Hb40WfheyubGxk8x0B3eW+DyMdfx/D8zXhYyq4XR9VlWElWqK+x+ZnxE8V3XiiKS7u0Nu3kuCPPJzkd6/PPxXbxw3l3hQcyH5hz+NeI585+iYWnGlBRXQ83up0XC5UcjvTrcBcOWXr0JrGTv8jthsdzpilrfKIBg46d6+j/g/l763bK5VxuXPp3/z615uc/8AIrmvI9zIW45nA+vMeYAYwyLnncPwqsW+cg4445XrX89xspn7zr7OzKl4omi2kbW5CnGP8mvE/HGm5dJIwNsSnkD+dfY8OYjlr8rPlM/w/wC75ux5XHCF3Db37t1q5HH7nrg4PSv0ZTSSPibGxbKq4ySTjoo5OO1dDa2xbZkEHdkc/wCfatHLlErXOhto9u3vyOcVrQWu9lDnA3cNjrWUlJxt1CS6G1DZLvAILDP3dvFbEFjwWEfzKeAwoclFj5WaEdpIMfJgEjJI5/Ctm2sivzFW4IGTUzm2kCWuhsQ2iDazIwG773pXTwQAISy8FRgqtcFaV2bbGpbWxYqApUL2xkmty0iyWG1gEYfdGcVxTaWiOui9kzpbW0jZVfyxxjf8vArXFnty6klR1Hoa4ptq52U9WJNAAhYBlTd1x3rEu4MYICsC3Vx+n1rlk1E6Yw97Tc5W+to23bhgNxjPpWNCix7k2BSrDnPWvjOIpuasfZZHHuS5jmyATt/i56Cq7Lh1QYLKeeO1fDWPtYju53Ag8/eocFE+buMYzyaRW1ym3GcqW+bhs4pNpIAIHJxj1oTSYiuUKnoeCMBjzWZdnaynJ+fjlumKdrSsPYzZVLZ5HscfpWKyEltpwTkbSOa0p3QSR4h8VyYzZSxLudZFUR4zk17b8P8Aenh2AT5Z9o2jP3eK7JP9yvU4/wDl4zqxLtHLAAP0IwT/AJzVmKXzMlQB83Qdq5ujOpGnbNhwG5JAw2OD+FaZT5CvzY5+bHShe8lcYwq643kYGcds1WlO/BxhR/s0MCINhkIG7njNTlsYBHJPbtRq2hrQgmkyG5PrlRx+VZk6Zy+Tt2jn26cVnL3ZaD2RTZdqMwK/KD26V514rucQTIH2t82ccZ4r6Lhh3zan8zzM7v8A2fI+JfHGpb7y5h+Y7N2z5jyD/wDq6V5VGqxArGcLkkL3ya/snhyPLhF8j+S87fNjp+plXLeTuldmCKeQT+f4V9YfAWC2jikvbmzEsV3EohdgPlYDOQf6fT6V9bTTd0eBVly3sfT+pXN0mnXN5PATAQUMmNq564Ge/A796888Jixm1VktZT9oScLLbF/mxk9vTr/kccWZwUsO2cmGl77Ptvw3cqunmDekqpGFVAfu4HT86w/EDiGCeUHhEJwR1+n5V+cyw8pYxu2h9zDEqjgVd9P0PmPXbLWtQ1KO8VyyiYhIfL3EA84x9fzru7O6sIPDLtcTOk0bFZbZ4vnAzlSMjkHHXsfTv+h5LhHSoXPgM1rXmrHx34w8R6bJ4guNPgm4llLR71wDgdAfWvWvBGrGWG1QQLEkO1Tv9umOP84r6imrOzPFle1lufQEWpwR2Uhf5NsPXd09Tn+lfEXxl1+G71GeKFiyxgku68sc9BSxCvRLoe9JHyVrN8ZUcsCjEkZzivPpHQuM/dVjxjOf89a+er25j6OCUY2NixgWdldXOFIOPUdMV0aSlQFzhfQnmuCpa5vT2JN5bg5UA84H61Zg3MeSysG647VzVFroabItySJwyltwOM59P/1VW3bs7jtBGCcYx71nKSTSRpy8siJ2PK5DBe5HFVGkGM7sYznnHSuOo7Ss3sUV94fJJIXHHvikL7SASfmPG0elFvcATcDkbTwRmo23/eUZ+bPHUAVy6MB4xGFJOefuk0jOQpc42+p4o6AJuL7V4QkE7N3UH6VIxJUKqkkHsOTU7ATxttA6Hj0o5XnOOSOlWtgHbssPkO3d6Z/OpjzgndjOOlK9pWAN6n5Sctn1/lUYcgsMAMfVf6UStbQAXCkHPRhkr0qZSPmwSSmO/wCFTHVXAcQWBJJ2r0JH50qScEN820nGRTu0wFVi4+9yp9PT/wDVTs4OcdhnC/55prRAIrMCMDBHP+fyqfzOoP3SR8qnnihXkBET8xUgbjkMMU9SY3BLcA52gc/hRdMBxb94wBABHrxSlSoC5GSex4rG1vUBZAEQbWyVA3Mvaot3Q8krjj0I9arlUQIPmctj5VHr3/Gntzu3H5VQdBWe7AljYKpIY5A6MakAyA2euflzg1dtALAIVf4sDrz0/wA4p6SMFGSBhhw4/Wp6gWy3BKjBKgbWHNEbSBgDntn2yf8A9VSA4zEIRtO7Hyc5zUo3qqkn5h0yP50mhiZc7vlIxjJ28H2q0pA3dcjA5boajlaRUXqODZfBDIcDqMY96e7Lxzx9eCKnl11NdBrttUnBB7Kg61AoI2tkEfwhVyT9aVugLUf5i7g27uO+aVGzh2yu08Y7fWsmtC4ysSLEWwwHJPzZHSr9nsWVTNuZEwMkdPeueaszeEkemTaX5mn281lAzQvGq71GPm4yOPwq9o15qOnQmHa7IjDyQ5wVXPTP+cVySgpe6dlKTTVj1Xw34hvrQhpLjyCjDytsm3dj15xnpX6efsu/Em/v7/TrNr3YQFV2AK47YHtjH6187joNSOtQ56bR+73ws/Z//wCExs471PGFzpel3YSW+lSTMYwAcbQOvX37DqM+2D9nL4d2kd9YJ4x8Q+IEuWQJCdSmgQY/upkBTnPGSfftVUXJ0zilZaF/Tvgf4C0uC03afeau1rgW6a5qM9yIgDkhVZyMd8dK9EsNIs9NUQWdjZ2cSj5ltrNYxj14HTitH70r9CbcqNgoECuhjOMfKU6Gq8bD5yCoIz82MDrWj00MJ/EQs5O7BPPTjrVeVzknhwO2Oh7j69KCUQG52kbY3YsxC7Ogx3xVwK0gUAEFiOiY5rWCsiuVo3LLR7mYodkrbm/g4xW5J4esdNRbrV9Qs9OtWJw+oXHlrxyeT0OB/kVco8ysJbmYvjb4Z6VNJCdV0+9liwqSW04kDt+Bx/nvzXBeNvjZ4K0jSrhrUwKEBbypWHHHXscfyrC3Le5vF33PiLxF8eYvGF6NN0XSS8XmlVvkGFODyD/n+tcfDpM1/cTXLRsJpGJJ3bVBHNZVHrqN7so3mkajHJ5Mq4OODG+c9uorH/4RHUdUjkhXVZLRS+RNsIK8+o/z+mIuaU3od/ofgBYnt3bV7y4li+5K12xUt6kcfyr1azuNY0a3Ur5+pOAQsUCcn0/H/P0T0CTSdj2PwP4q1m58qLU/Dt3Z5IVC8nLD1xj/ADx717wiQXMSvEScJlsjt9KUeZx1M9E9DEurYtuAJ29Acf59KoNbSM6kqAF9Dg5/CmCbiZc6TMxBXG08cfr9ay2GNwZSByM54/zwKxl7uhrB6hJFDJEYzCHD5BDDke9fG37Q/wAK9O1TS7y7ms8NtO7EIzg55z6VnKzWnQ7qT5Zpn4q+O/Dnwx0vW5NE1i8eyljbdNKtl5u1T0OM8dv19K831LwF8F7bTp59C168fVlUm2/0Z0VhnkY5x6dR/SvNxEHKep9Ph5Whc8YvraS23pFOGjZjzsz9f8+9crc2d1Kjsod2AHzKM9K8qpBRlodXNdmbPaSxKDMrR5BIXFZ9t87uSGCBiMsc5xXNU3OiL5lY3Nu0KuC3PYcfTFOEu3ABJVgP4utYtHRFqwxwMFmO35ugH+fWmM6oAwJJycL6+3+fSptYu9xpm2sd+77qksOgpqyIMezfxHJrO1tx31LKyFQcg7fTuKmRlZwv8St8uDznFJqxcXbQ1ImCgjzMngkgcf5/wqyp2AEBuTzipaTLi76luMnC84b0xj8hVe4wyjDBcfeyMkCsPtpD6mazds/Nu7f1pplY4GCQnZRRbWwF+LLGMjC9B15yP/r1bLnDAr3PfoKycbTZcW46DVfBGeVB79qhkYyFtp28jDk8H2pK0XqilJu6PqN9Tmk3xqzr5IP32z2/T/CqD3nmuGDtuU4+U818Op3Vz6alSSjohnmIHwTlep+Xp7UjyIzFQdvTqM1pCWmp08tkyq0btuycI33fUe9QyMke7AOVHTNbU3FuxhKNzEnnRSzMdy85ye/pWHcXcIyQwAUnvwPrWsbKaMr2Zi3Oq24YoWzxww6Vgz62F37d2FHBI4NdsZaA9djKudWdkBGWJJ5BxiuY1BnlVsD5iM5/z0prdmFkpHlGp+eLh2PySA/cK8ketJaTkMNwJAIzJngU3azFa6aOjtA24O4zhuHAwBj+tdFE5C7TuZe2BiojFxmYxk4s2YSBg5LYHrWjG2SCp44Iwe9UjSUka1s5UgHJAbop7/5xXQWjbvK5/iyARzj/AD3p2toYnU2eNy8Daxw2R29q6RJs5BY8nC4H6Gud6vQrlaWqIZ5xs3BsHJHPGCKzmmGVQkjJODu6VSTRJV3fOGHPlsOnatazPOSe3Ur6elK1tBWNdQoAweQc4xwKybvzA7LhdoPZcc1L09UK3vGDJyWbqCcfL7U6GESuwYErjtVLVkzZYFqiKQiZ5xhhimuFfiMHKY460aGdr6DZUZVVSemTyehrQhcuoGcOn3jST5WM1INisMnhcfKx710EMqqpC/MiYxt45q477C2KGo22+aGVAExjcD61vWzYEecptOM44P8A9ereiDVErN+8AJPPdTjAqzAwhfbEwILfOG6/nTSVhGk/zIFQbMnqR15qjNt2jcNrN/EBwPb3rPktfsNdSyDvhVTGzIMfdPf/ACKrbwsZVSQrtyCOn0/Kot0GzUt7jYilxg/wsTwajmkCM8ucyEjIC96m7ZJqQSlo0cfO/HTipgS8ygg4b/WrjGamdm7Dsupv27ptZioHlqByec1LFLtYliRs+5kd6iSEZd9L5mFBO4E8N0/z71n2xjmRlY5ZDnoR+X5VDXQC2BhlXbt2AeWM81dTYUcuSpxgLnPNZxfKO2hW8zdt8yA4zgtt6Vpwqvf5yR64zinPcCQNu2q5Yn7uSeQKhuIEIAIy3AJxgVAJEDOqSJHv3EjnnHSnbizHGOvy7un1oirvUlO5ctyxIWRs++M066KKcKpLEHaxGR70rvmt0LsjMliRUYspUuTwR6VpWqmOKNd2So4GOopydr2FLQJ4mkDsdzN654zVCO0I2yEgOh5UDPHrRexKvc0ZWUmMkHCLzz15qmJE3SMF4A6Y5IpcraZS6gGz91cbsYJHSnSYTIySSABx1quXZA0Z8sQnDMwKNH93I4b3qKLcFAcEup9MUn8Nh2RBK6LMEBOSOw4rQtozJbAyHgjPPY5rnirCvYzp2IkII5CHY2NtaFqxYLknc3B+XgE02uUG7kqKkmCS+IX4YAqc56muntJx5ByxZdhA4/nSW7TJb6FS0tCbpp8Eo2dqnOc1FqBKZwD5wHy8dhUzjdClKwkTu5XfjK9VJqzvZVJUEMSfuj9MUJaO4pPmfoPY5iYN1x97H6frVURyLC4J8xVH3VHNDV4M0py1uz4K/aqtkbTb5HQsrQORxjjB4/WvxV1OEwyMcNuydyu3Ir+lPDeV+Hox7H5TxdHlzK5z0ydWBxz61SkXA6EN6V+hQTsfIVChPGeCp9eMdOKr/dweeRzuFVa12ZlaTLELs5ZsBgcAf/XqvL904IBB+aqSVgM8nrkn2qPcNrAN82emadrXACPKJIO5+CQo6en86TuST344qdbgLxhgDjaT0HNLt3Y4I59fXpReyAiDOWC4Ix7VMEzlgThQMEL1xTtZAQpJyRtcKTz6/hS5CnGCMn7oFZvWQCSrvzsz8v3j2rOYOSQASMH5vf3/ACqWveArsyI+Dyxx1HFNIAzh1CnOOfU0noBWYcLtO5gSQFH86ilz8ozzxn29qXUBiqzEDdtC9sc05kw2Mn8M0gEAUBtxG3jvkjr/APWoJ8tSN2QGPKnn6f5/pQAqKMHK4DfxEcfQ04lznBUr6iqdrAOTcoB6/NjGcn/PFKwCHABLED6ClYCRU3DaWCqT065PvUSh1OwPuy/GKFe6AcAcSBGzwfpTEXJKklcYyGPam7XsgJA28FQ4LKe1SRsxwCOFPpyMU+ZKLAad8Ths/IT6VKGPDbcegJxz70ncBNsjDORuB/u/zqRSOMAqcY+Ydf0pWsBMMqNoyvzHPNGCCOeCfulaYAQxZRgYDdxmlI2kjBI/lSAZgAMCxUYPB6iv0Y/4JieGf7T/AGjfD98baRpo7u1hR2XcNrSLu459vzPoa5K75o2Gf3meC7FrXwNotvFDHDb2UQ81I1wC/A4x269fX1qW4YKc9TgHIPBFeI99RHNeJWCaZIQOmC2F6rnnH515B4cyLm7l8t7ZZLsEK33mXA9uD/L+WTly3A960yTIj+ZguB8mf8/5FbCHpuBdR3A7f40RAsg4wFGQozgirAwVOVORnrVAJkrjK9hjJ5puxTyWwcggmmA6BSHX5wqtIfnftXxP+1tBJNpd5DBiaXyNse08KxHcUbMDrv2F59Jf4B6cdLE0d3aNLHqSzuTm4WUq+M9RkH8BjtX1ym/EhYMTt6EYOauTtNP+tgHJtGQGO1sc56etQsCT8o5Q84HStE7ARbtqnK8+w9Ka2GwDnd04NADiDzlmGCAVApyAgDdj5XxjGabVgL0TbmCoQmDndt6VpWchy4IyDgHj+tIDehGxACScseg6H8as7sKRnIzjGKuDswHqeOhxuw3ejGzdg856AdD/AI1blZgJjO35mJPocVZUbs7iV+XAwO4ocrIACSS3Vtbqrl5ZURCvXcTx+Oa/lX/4LzaZP4a/aR8GXVjYrpdhrti0Wq3KTBo7yGOCJUBT+CWIrKGPQpJH+GtMa1bR+AU+lfbbspbIHRZ2YDHGM9vyr13wF8O4NQuYZ7iCKSFF3DrkMDx+orZgfTVjYx2Pk28MaHDZbZGOR/Wt2dBDEWKBGUk52AfnS2KUXsYF04cZkAyB0VgOfevNPFN15EDpG2JgQcKRnGelC7Gux5jPfO27YRuAA+YdKlUgx7ir5xw4NAGbeSvwqkr8xwQe9ZDOeRknLE8deP8A9VDdgHeWTgKC2W656f5xV9LVWVRz8vQg9/eo5rWuBa8tFXPHyjjPrSsnlozYZSDkhh3H+elPmG9DMuJThgTzsyPl7f5FYEkZDHJG3dk8Ypp3HH4rFGVVYhMY7kY5OfT8qqNEdxChSM/xL0ovoy1GzJreB5CfkPyDOAOTW/bWqjD7So28sy5xUSd0VFW1CddmQAeB8vFUnG5Dx0ycAfnULRFGe0hZwqg/f7D+dJFb+WSxztJyvFPRMROAgLZOcZ7VTaeM5IHzhiMbuv4VI2RKpkc53KgI3Ar1qVsqoKqcDPWmpdQtcgOOQAM46k1KFCIr9WbI/Kpug2AR4y2TnA6jj8qmIK9eSMdB+mKYFlW4BG1QvUyLxRKBsOcrzkEH9afkIwp5tzMhxwR1PJrmb9yAVwW5IODVwfQDnntGk4wc8/KKabLdtHVxjIxjA5rQjltKxItiT0yF46DmrKW/lZ3H5hjBoKcUwlXgYOABjI7f5xUkYOwplT/tbcYNCdxKPvEKgKSXR2UE8ZxW7ZjJRABt3ZXYP8KL2HZnXaWjBgGBUbj3ya6ZYyNqhup4471i7DImU8KzDBOM45/Cq7RDgDPzgAsTwuO9J6AY19IsSlVBST3PX6Vzzg5G8/KSe/WkAzJbACsAOvzZzTl+ZxgDK4yAMd6AOu0e0EiLu7EHr1z2rsbaBdwC43J13HNZPVgXvKdtxJGATwy+n+RUBVhgHr6gVJrCyIGVgy5HHHbOahjDR5D5wTlTnvnp+lDVizRiXdsGfl/nxVzYMlcbdwxux3o2AvMQkYJBx06elYt3gqXB+ZRkrnOBRy8prTjc4bU5SzGPGEzj5hXn2px7FkzgKR8rsKFua30OYb+LbuHvuyKuxuF24ILFsdKCeVI0ANyDn5gCePT1qF1Iwrk/Kw7EGtIbGc4+/oRKGEgIB3cAsSMCtWxjDb49w3jG8MSSB2OPT/69aCkjpLIiPCsxx/fA4/l/kiuggwNoBPJ6E8/Wla4qcJS1RbClc5zt78dPqaR5OgIL4P8Ad6im1aZPkzyvxhDtJkJ3AjO3uPrXlszRx+YwB3NjapbnrW61OOorMxJZN24sxHoWPSqkh4J3HtyT2H/6q2hsc09yPJ4HOc9QKeDuK5Lbd2OlaIgfw+cE4xwCKdyApDHIbnLdMf8A6q0grIB+MoSSdoJ+6uDmq7OWKjGVUfwjHNWBBKpXAJIz2x2NZ8hZCc7WTo2Fxmm9FdAQb9ysoGWJJXaaYQygEn5TyVz2/wA4p+8nfoAuGG4H5T09M/5xSIMZ3YDeZ8hPTPpUSs9gJs5Cttw3Tnv7irse7Zjeh98U2BbgCngMVPVixyMVbjZVztO5s5x+NbRutALKqxUAgKDjZkdTTMFgOgYPkLjrTaYEy5O3aNzbsE7f0pWKtjAYcE4z1oAfGCSTtbaxwcjpipgxHG4YGfmxx9KJagWMqV3LuP4VC7g5AGeRwB19qaa0AzH6nqcN19KqyjLlcYwMEbaUtNAKsgbsR07joPb3pvK7eOVPYVNvfAbuJJAByOwHNSZ+VR1YZ4xzj2q11AZjAUkcEn+Gp4/l4x3AxnsaeyAtKcE4GV55FWA5GPmIBXpjp/nii6V1YB5XCOQTwBuXPOPWqTDBIIbrgc1VNpTAgl+Yk4AzgYxjpVYe+QM8nNW58j87fqAuQPTK5609XxgKDvHNEVaNwLKfMNxBXr1NWELZPHyrj7o/z6VrB3AuRZZW5IAPp0ro7Mldq43DgDjqcVfO0YyVl5GjOyIFVAwYnGc1+ov/AAT/AJL0Q+I9Ps5xBJ4hso0kBBRWaNwwPHQ/KcfX3FOTPIx/u0VfY/X3QXhnsY4kxJLbnbNKMFWOccH8PpXYWh2dBjp1HUCvXw8Ir0PzLEpqodbp8cpAZh1IC/LzXeaWrBcMd4XnB716lKKPLrWZ3FruKjkhVAyM4/GtuFCygkAhPurnn/P+e1d1vcOV6GpEpIO4sxx1A4z6Y9aV4kb5ySeQPvYBqPZxS1DYfLZwybWdWDoP3bhzxx9elRraGPmGe4VXPzBblwp/DOM//XolTjbUy52X7S/1aywlvqtykIwERpWJX8c/WtuHxX4igGINYvF+pz+p/wAijlTdkPndjY/4WD4zjRceIb8bSDmOQo2f94EVt2nxm+IdtJGYdf1KRlOD9ovGkDfQEn39ayVK24lKSW50MX7RnxVgClNbuX8pvkikVCmPpj+tdJY/ta/E6KUGaOzugRswXZdvYk+o9vzp+xfLp3LhV5Hqdja/tdeLQ6CeMqIgNvkSFVx6Ac+hrrLT9s7UvKMd5pkF2kZ5N3EcKPqOa55R5dDZ14Kep1Gl/tl6TK6tfWJV1JBigbag9+eenr19K7LT/wBrj4fy5W5e6gZxkgIHx75yKapTlE1jWi2dlb/tP/C6by1S7vJd+d92qrHGvsRuzkewx+tdFpP7Qnw1e4VptcsUXdgJI3zEfUkgdPWs3BR3NlJM9LtPi18LLzZ9m1i1TzMBd9yh2nqWPPI9hmt+Dx98O50z/bdpjdzJG2A30/zmsalos3puT1NC31vwveqpstctZSy5wWGSfQDdn/8AXWlby6fKSYb61dkC+YpYoevqwwD9a52uxvCWupsLBFIUSC4g81xnY9wuQPXAP1qjPYzxkDek3zn/AFfTPtW0YuMTXmS0RGlvL85CsxTksBgUy4hfa+Q3ChmULyB70w5rSuZspAwCy8nCj+dZs8YkCkEKSTjPc+lE42RqpXMRo2V2YfcUcnJ469fypvyMf4shuw60rJGc9xjbV+XBX5cA+/rVYHlm2ttHHFPYglhf5jz3HI9a1LaQggE/ITy22hWYE67lJyeByCaCpBG5XCufvFcYz6U7roD0GPtDBdrDPGCMf56VNColz5X70FuRFz37+nQ1nMicrWXcvTxQ6NCdT1lktrKEMxQyBWlwDwufX+v0FfAH7SH7TsunafcaN4eLOZCUWOC4wqAFhkjd1Gcds5+prlrVOWNkTFSb8j8vdW1rU/EV9eX2sP57TNlImOcJnIzk9enT0HoMc7fOqW8kmTsjJ3y54XnvXn1alnc7qcG9j5C+MPxsg0uK50jT5NzjKmSN+pHUD8//AK/WvzZ8Xape+Ib172+ujLKWOFY5Aye/+f6V8bmOYQddxT/r7j9c4eyiawvM1t+f3nD+I4410iaQgqEQrnHTivhXxZEXnu2Zhu3kBe/1+nFZ05uUT2PZqLPLLtd0mBgBOny9al3Y2Enb2C474rROzCGmh6Ppj4sBIV2hVHGOle//AAazLfuFJOZTjmuDNLfUJ+h7mQ6ZnA+xxkQgg7WOQAe9VSxbJAI4wcrX87y0kz9/+zYryruBwQcjsK4DxBYNMkseFw5J5Fe5k1ZxxcWeLm9Lnw0keKalYNZyOCGGCcf41mxIVkU5+U45zX6tRl+7uz86lCzsbcBYYAA69NnIrpbI78KWUA4HFa67GcYprU6eyjwSpBPqvoPWultoMqBnAZ8BiOlRKTRnbWxvRRBUXAJ2+lbtpD8oLDBbpxxWbkmkjWMdNTUW3Dg7c7lH5VehUYRGbG3rkdaib5SlFJGqFwVSPay55HTpW3EinarHCtxya5Klro1jHqbdpAwGEcHj06e9dZp9psDKyneQSTnrXHWN6ejublsnlOyOBtxkkDvW55EZhK8gYzndx7f5964pbnfTRkyqwyDnajA+1Y13GOMLhM8r0/KsKlnod1KNlqczqEYZHAGNoz0rmmjaNipB69h1+n5V8Xnsd7n1uTasFVQxR1wMnoOn/wBfiopFWLacnDNxgda+Jd2fYQ2E2kZJIwDx8tN5IBYnaM54pFDHK5GARnrzTNrBSwXI6ClYexG3G7Azt5VgO9ZM2AcuvQ9GFXugepkXEm3POPYDv+VYxLFxtXc2BxitKb7kydkeJfEiMTX1mXPyRSZZFPJbt/WvZvh+xl0SJXJJiAMgUdBW32UvUwhb2h1DOBISVdV55HGaniPIdWC7jjGOuP8AGskW3Y3oigUFht4xlj14q2CysNwYrxj6d80c1n5o1tYJDlQHJKseq8duv8qjkzyFDZVSOF/z6VS95gUtzmQg5yAMYp8jBuAwRkyfu8j3oScRq19SvJhQASWznv19vbrVB8AFkLYbAcEdvas530RenKVpWESjcOWGPvV5Z46LRwSzW+0sYSCOck19LwnF/wBtU+1/zZ4ufJf2fP0/Q+G/GEpN1Ms64dCdzA4x24rgJXVtpw2FPO0dMV/aOQw/2KJ/JWbyaxk79yjIv2h0jjztlIVhj6f4V92fArwuJdDhht52LpIGCSAccckf4e9fTUE4yPncTK0WfTHiXRrgeE7nSYP3skzJJIxP3SikDHHXDHv2r528DaXeW/iGe41BA8yPgSxjAAA7kd+P89BGIoc9Nrr+pxYery1OVn1T4Y1yK3JWYZYgLGIuBx6j/PNXtbvLe4jlEtxGm1CxO847dvzr5yllX75X7/11O+pjOWnq9Dy5LqD7WLhXV4Y33b8jnA/lXnfjrXIHt5oknXbNExCHnPvX1lGmoQ5TwatX2k7s+T5dLt9UleR42muI3JjmHLDn1GPQflX1N8LNGvNQsIrdrKX5FO4vwcZ45/z24zXb1ViJa2LfxT1m58PWgtLV49xjHnCM559M9/5dfrXwx4h1aW+luHmZtvzAGU8n1xWFaUoQafQ2w0Y89jxLWpQGeMEgY5IPAB71x8RDSlGYsvGMHj/PFeFVldts9+KvFJHWWZWCJSAx+bB56gfU1et5CzMQu7P92uCXVm6VkXoGzt69e5GetWjNs4z91uwxXPN3vYpDV35bAbHU89B604N5iMrNt5PGPrWMmlJ90dDI5iiAHcMHvu4HvVJpE3YBJXjO08gVzPWRJXkkVWALZI5HOOP8ioy3ygnOFznaewobvoBJvxjJCjtz+lKvJySUUnjcO9c3K0Ax2LEALkliG+Xk4pZG2gFjlV/IH3qWBEXL8odoTOW9PrVxJATyTu47dKLK4E6up6Z+U4K4/WnkZLDqyHiqXxADKp2qRypznPNNEhBCgjaw6EZx+lKQDN7ru2+uQOvJpVOclmwc9cYxS5U0AGRt3XAJ5OKkjJyGxg7sDiiyWwE5lAV48HOckg9BTN+UAznk8g9P88UO6+QAGKk5JwV54qbcPujP0/rTYDVKq25ixJ4xvxwKsR/M3CsxDfdzzSd2AvmkZXAICj7q80xmY9e5HJHagAAwuSAAc8+tIrOzgp94HuOOPaoavYCSRlwxy+R1A6ZFIhU5HQ479a0aaAaiMXPJUZ5bPSpAdmWw2Fx94dT7Vly2kAhUqQQd2ADkD2/+vTlYjPHcfeHpV2tsAqybRyBgnnjJ+tWC7FRjbtzk8c1nJagWLdgHBJP5ZqYMS/yhfrjrRy9OoD0bBIbbkAjIGMVIrA4AO/b7VAE0cg4GD97jjvQ7YdGbIVW+bnHaiSuMSSUo3I+UoNvFPLt8vH58dKiUdNDSN1oOJCAAgtk8DPP+elJvA3grnjkA9BWb0LE+VVY7s4ySM+9TRsGQKQDtPpRKJSsTQsdxwpddwzgfpUkc3kSOQoZTjkCuaUUxwdtD274f6vBdyQ6PeIotpApdS2Gz3x/ntXZaxoP2eedLdJmj3fK7JglM8Ef/AFvf0rkqaa9Ud1OTOdubR1QRCZi8bgnOR+lfRPwY8W6not9pf2e5W1NvMnzb9u7B6fSvExcVKN/M9KEpJNn9Qn7G/wAWIdb0WzsfNkVJYolkVZyUVwPlJU8EcsPx9q/QdthKSRlZFJB3KeBx39enrWNK0YWOOreM7MvQ3JjQBtgdRyWGcj/GnO4MQIkJz95dvQ+3+femkldmN7IoyyvhVUkjeflU9RTAWIHGTwNueR2wasxluy/BablG0n5WLDcMk88/zqWfS3lVGiDk91U8f5/+tW1ODepA6LSbW2USXVzBG4OfKkm+b8v8/wAqWTxF4b0ocTgzIpLbY9+QP/1fpj66aR0Zd1seJ+LPjL40sVlXwRpNnBMZikN7qZIYe/l8n1ODj+dfMGv6B8R/F8tvrvxT+I2q3UT3TPHommTG2t1UcqgXduP4knvgcVMXzXQRsclql34P8ORSXVqHjlhjAiDTMzFvxb2z+H5/P/iPWbrxPfGSeeSSPeCIIZiSF/P/AD/LB3LpaHceDYYLhBa6YyRrCAJWjP8Aq+egx06H+nt1WoeCPiJqIiOi60+nW277xsjIzfmQM1ElzF6NHWaJ8NvFukIk+ta3c6s8ihiJYRGoHbAAz+f+FdPFElsyqoUMGw4KHBA+opSjy6lRdmblrrKxK8K2lw7R8747Yt+RxVxfFGu222XTop7MgkCb7MM+hxkfz9fyizYntchj1XxTcztNeeLrm2iYqP8ASmARfckcgf5+n1L8PvFmnz2VvZTeItN1a5Ma7mt7gZ3Acgk9e/5UtbMGegTTROWG48HgZqDcuDkgj69D/k0hbMY0NtImGbDMedwz0qjd6ahACsCoIIwKHC6Lp72Mb7I8UjEKSF9BwK4fx3o8mu6Fe2oUAPERymeADx+tTyRs0dUJNaH86n7Wvwu1PR9eu9R0uGWRxcEu23O5c8cH64/zkfFFrc+IUeP+0NMmtVbJUqvyso/yK87ERTnbqfSUJfuzQkdZGK5+cc4AzXU6IdOtgY7lNzSDPGDzXmVIXeh3QkM8Q+GRqlvcz6cpM0MW9VbuAOn1ryux8DeK9UkSODSp4GyeCM9vauaULnVTeps6l4M8SaNApvLCePb1LRkflXJyytbgiVQrrj5QuMfWsHFpHRuisbxTtYEYycgipxIHKYTGDlsr1FYOOpUWkV2kJkPJ2ucZApqMXOHGQCV6dqwmmpGi1L6swwpHPYY6jtVtFDEYIUnHvxTnFIdy8sf8GTy2Pmzk/Sp48h15YbSMZPBrFb2Kjo1YvDC9Bk5APzf59aqTnAJB+fJ784rK609TUzZpAGBLArgfd7U8sAqYY7dxw3UVKk4x8hc1i1b9Q3zfnnHrVoyvgDIRe5I6/j+AqavuSGm2QSSFM4OSeD7j+lPjkVSQCOBljkjBz+PNZxalfuPY+g1k+ZGRnO4/MN3HPr+tXNhOx1wN7FR82enevgofG10PtYw5Vcc65ddoAwOTSyOAY8EKqjgY5z/nFbRV35FSlZeZRknVGY8hSMZL8evSsa6vlQEk73/vL29zW8X7xz7nK3+oAKVB5IrmriSSYMfmGDw2eK6YxTdmYWadmcrcPNGTvbOWIHYDiqEiuxIJ9NhxxXVFN6DjoIudpxlmU8MTx7Cp2iRkGWQMOuQcVoloYyS5jzjXVih86WTBYbt20/wg9q56GRC6ALtBIyzH5cfSkkZ7HSWn3dxO4K2TtPAHauijcDYGA28Dp0/zxWnLKzMrXkasTAAMD905HPAq9Acso5xknGOtOMLrUnQ2oSoCr8uc8ADmtyzZvMUDPX+7UWs7COot5gF5AAB5OK1BduqhQM/N3GDxWco2mN6sryXIfIYjgcDFUmut27aDuXpuHvTS0BkKSjcdxIfJxzj8K6eyLNg4+Y8crRKLcVcmJrx5CgFs/hjNUbtRtIGeD1bpzWTilZdR9TElVV45YgYJHanRZVwDwAfu7amwSNLgqMFev3W61VdAGZSBkj0wapK5huiu6EgkD5QRzirllE4Rsgl+xUfpTi1sNqxO37s4wxK9Dn+db9jJ+7RmIbZjcQaqItiS4QnaS3cYXdx/+utS1USiMNkDIPB4rTQNC3NvgIwQQ2AWI5Boi2CQE/cQgNg8k+lFlFBsap2qygn7w4Oazrg7sKrF8E7hg8fnTtqGxJbPMUYF1wThNw+6BT/3jgh2Qc/6sLWVSFgHSNtVSMbV/hJzTYbmNpCrxs6g84PIrMR0tuUEW3dhV6YXrVZpUEyiMFWVvnG7gfWs5RauOMeZnRWkmVBY/I3XHHFXmRlZXjClcHJxzislcDM1BEnKFFYBeGycZHqKzoWIyuzGDxIq44pyV4gWUEkikk5O4bSOMVOkSNIrStjDZXnHNZW5ZMqUbIsCUqAsqqiqThT1+lWLZssSo2YJwM9RjpUPUm2g8/K+4qc/3Sagu97xrtcBwM7fY0KwrGTEkkzssr7WXHPH+e1a6lAu0Kfl6s3qKb0Be7EuQZT/AFh+YHk56CluPmR8BgqDO71/zilK/wAh3ujOb94RE7ZVR8mB71egVl3Kf4cHrnFKwixg4ILEckg59/8A69U42jyUQY3D06n/ADmnsOxM+NhaQlUdcK2Og6cVnvEIZU4PlBfukZzmlqTzJD45NzL1xn0pzbm/hK4+7Sm/d1HdPQgaPc4DEFR1UCoz+7DDZuUnr/n61k5e7ygoqWrMqTcZ/lXKgYzmtaD91GVkZTGx4BHNGzDYhvERcFUZnOc5PTNLaYZwGJ3ocINuBn39aVrhayNQj74I4xz6mr1s2yNBg7NxGQOR7mns2ZfaZv2iZSaQAHYOjDrz2/WsPVGdfL2hgzSEdP1rKejsQU0Ro5FfeCyjnI4q9tVirMeM8AHAPNXFrkBJy2FwykO4G3PCY7ijlo2dQV3A8Ac8elKb5IGlPV2Ph/8Aaht5X0y9Vl8tnhJj3jkrzzX4ga5Mw1S/VzlklZcY6V/Rvhm1LIkvQ/MuMFbHR9Dnroq2GXO7I4xVFgG3FzjkAZP9K/SYyaR8ZUKDKyu2TwT8ox1qk3zEjbyD1z0qzMhO0Z5wo6t6VDJsIAyv3jnK5zQlYDOkjww3Nx29KjaIgEY7feAppaAM2vk5B5X+71H+FDdVyMbcfWizQCfdzzyOeVoDY4Jyfany3QADyWJIAJ5x6f1p4bZhT90kliRxip3YDSoWQspB9M9qAMEZbjJzms5K7AWX5sbSNuMsAMZ9qzJZNu4dGPHT/PpRazApMqElwWZhgqPWoNzMwyMLuySR0qAGEFgByWxnKntTASNv3SxOFO39RQAm7AAChTu5OOeKjHLFicDgYNACk9MgcH16ilwMfMSCD0Pce1LYBwJKqoJ2knPP+fap1XZgnJ6BcdD9f0qrARqcKR23Hg1I8ihCoGW44xyKq6igIo2+c5GCe4FPX5dqgF2LYbFZgO8v5tmMDjB3dqVozjgnP0zxVWQAsXQfwknkcHP+TU5RUQEHapzk571NrtAMGXUZU7QTtOBTz3HHB9M1dwE3McgnvgDHT60IfmGD1OOW6/SjRoCwCDle2M596TcDhdpwrdQev+cUugAoJz1yBwCOlKCBgjrnnJqQE5A3A7c8biuQPf8AOv1o/wCCUmhaxrvxh0oaZ5kNxcakqK7NmMQpkFjjGOjdOSGrirp8oH9zljbi08P6ZZmYzG3tEXeVCmVQAPMbHc8n8fesyZUbJAJfH8I/z714U5JbAcTrk621u0UkitLLNtA2EgbtxAP5dvyryrwsD9qnieUTzC6IldRwCOcfoP8A63bnUpJtMD3OyGAMAcAfMB/n0rciY5BJOAc8DOK1jduwFpfLUqxzt9/8/Xmp1YNuUbumeBWoEO4hgMD5f7wpC4UqCcFum04oAI51U/OTtUknjpz1PtXxp+2Ek0enXV3CDDDFbI4Cv94bR0PuR+tNb2A2/wBgx2tfhbexpBHcWlpqcytblsMu9ixOeOQxH4+zV9i/xEY+dSfkx2+lN2T0AGZiSON3sOlQdcru2hG9OhPrVrVANbKk8AEHGeeRUe7DDn5vrV2sBIWyQeeD61IO+4+nAP8AWgCdQUB+b9O1a1kpZWXbjnk9vpRawG/CMIBnpznPA96toRtUlcLn0qtLALjtk9SRSBgrEYJzS1crgL82d2crnnjoKcSEKEsxA7BsU32AbJq1n4ZE3inVrqK20fwraSalq13cOAkEFupdmYnjHA45zX8S3/BTj9od/wBoL4y3MkVxPeva6pcvb5BYQ2+/oPTO1T+B98dFJXJi/ePgLw/pl011aRR202RKmZQny7c8/lX114Y0qCxgQnAk2c7l6k5HNbXRo9jpAI/OAJDYP8B4X6+1QzSna6vkNtOB7ev+fSp5tbFR1Zxer3SWiujyqjkfL2OK8U1zUC8hlaQtgkZI6il7Sxoc4kXmO0mSo43bhx+VXNwGAA3BIIPPFV1sBnzp5ruSTlB0JxVNYgzH3bkk9Kzkxl9LdVVWx9efSr4jOwhQfnGANtQFmxxi+VmBLsB0x/jVCV2bcP4gBxjtnFMcLtlUo8qlGV1J+Xp/n0rJuohGWRTvx6Gg0jGxlKCzFY1O/P3iPepZIDGinaSxY4Kn8uKNijSsYkXkkbsDt3rV2quRGCrE9Cc/h/OnfQZnzcGRc9h3rKeJ2KnnbuxwMZpNBYpxWsql9/TJ+cDA2/5xVx/LPIH3cfe7/SoUnIcdyrKd2Qo2qeCT3qvbqrsxI27D/Eec+3vRJ2TE1YmCbSDn5Vb7+3iopMBzsbC4wQ4z/wDqqE7Ca0ZXkYJ9xd5U8qo5FEUvyFyQcDnA6fStN9B2HFiF+/8AMeUwKfGS+AT/ABY5GaaG1sXGdYgASQc/exisu4mdmbDk4J4FVHRkmUzKduCVKnO5hmqLWm+U8nBwBxk0LRj2Ip4I1Y4HK4G0HrioXtlwHAPJ+7ntVKdgu2iZYARtAOVbjn1//VUEkRG4EDdj0FNSvoGxVjgb5skEAk7SP8+1P8srnOMeo7VEXysL2ZEifMdq8knHPvitux++cAHAGDjgGqk9NRWOssVcz/Ip3qOAp6/54rpcq23JVuR+FZjSHtFuBZFJK5yqjpWdc3CBguACoHUYFKTS0Ec1qDDeSQecEFePxrBkfbnI6Z4PtRF3AjM2cEHPHG3jkdq1LWAyuuF6N0UdfrScvesUlc77TLYogMQYf3gfmrqo4xHGQiESFQG5yc+1YlRh3LIQlT8xAU4IPGO1ZsiuXbcRgHBynOKCkuUb5a4A2sGBPz561TeHcwMhxsPA6Ci5Wxq28O4Ag4PGKvxxKM7uBjnnr9KmTUVfqXGPM7FG6lC74nJjGAQScnrWVJPH8uQQoAzz17VUZOQJ9Dkr/Y8hc/Ku4B1X2rz7VpSsgRyApJ2jb1FNLU11Sv0Ob8sDJIIOejn9asGRAFOAfm+UqOM/SjfQehcR9qk525HpUDM7MADnaeRt/KtKbT0KkmkhqkD5dpywxkds9604uB3LYyjZ6Vp0MKiszoLBndgpU8AZIHX/ADxXXwptCKvXPp60XSuaRtFWLSjeCMnpghaQxbVIO4AD5dy96E0ZTV5ehxHiOwSa1kdv3jpnIA5FeHXVqYpJCxJWVsICcn6VtFWRx1IW1MFwAckEZPQ8VVkbtggd81rTi4nHP4hijHy8fe6ikIC4BPGefT6VoQSpzyAM54BPWpfNzuG3tyMVrT2AVW2YDq3zEYIGKgkxuPykYbgZ5zmrAryrtyMhgO+aqN0+7jnnjNPYCm4SIlgD1+tRR/IxaTPBG30/GgB5bzGI54bJweCDTNp+baV+Xp70JASpuBG7aF47/wCeauoQpBx0/uimrAWFJ4VR+LGrCLhxgMfYfyqoyswLkYZgVz0xv69KcYiuGJbdj+Emtr6WAnjdUHO45GDz0pVkA+UfKxwOR+tQ7oCVV+QMNyqzEEZ6Y71YjyCQQeD1I4x9KqwD8LyOSuT0HSqxG3JwRzwM9cVEnYChIvdfl5P3jwaovuBxkbiDnninb3gGNlBjHzK3zbjwP84qMtu+Ug9eBn/PtTvcCM/dwBnnB47+lKOeg5HtSk2kBIv3TnC4zg5qQqpz97r0zinHWNwJEZcqoycds1PHkrknGDjkcYpptpoC5zGh2AliQC3pz/8AXqqysMj5c4OeMEUJ2kBAyoOinPrniqbDnOSO3StZL3NQEAxng5A6EdakQYAPzDIxg06cbrzAmTgkKrDPcng1ZiHXJ5+tEPevbUNi/bZBZiG2gc4H6V0VvnYDtPGcHHWq0lE5ZX5bGgilcbwWLMNuT619tfsX+MrXw342uTqN4v2SO2URwyNjaSw9f91vy6URfKzixMeakz9ttD+KPgdoIoIdStlTHzeQwOPYc9vX3/Pr4PiF4OIUHVImWN8uehxj/wDX1r2cPXUj88xeDqxqM9C0bxV4Xuo1mg1WFYtucyN19s54NeraHqOkXCCSPVbGVMZG2Q5z9Dz/AJ+lerQqdDxMVRnTOugvrJWQfarcbmPHngkehretr2Dn99E7KAcxPwPTNelF6HltctzYW63IQqsQACJFHGP845qZQVC/e+bu3ahxMpSuWCx2g47gNgdKAwfCBuRngnnHakrohySF2hAz7l6/gBQOqsG+bOOvH0xT2ZROANuTuHz4HHGabgq2Rxzk8UP4bE8qluSk9gMk8e9NVVUMSrZI9OtA7cvyJE+Vx9/HrmrQQFcEEMffr/8AXrJpqTHsVJ7bd8rBtuMbVwMUpghbYJE3BOEXPSrjGPYak1oiBoYHIwMeynAP4f5/SrscksKNEjEIVA2E5yPx6ZqnBXWhfM2Oaa6YJE11ceQnKQmZvLBH+zn9K1rHV9btiFt9Sa2RVxH5aYxz9TWM4Ra1RrGo4rc1Y/GfiyJ0ZfENyFQ4GwhTn3xWzb/Er4gWREll4m1kEKCh/tKVgp7gBnIwfbH1rGVFdjWFWWup0Mfx3+LUELQDxFfwRGYNHPDeP5o74JZjkH3yR2xXQW37Tnxjs0EC6/8AaFaQEyS26tIFB+6p7Z9eTWTpN3LjjJRaOitP2xvi/aArdTm/8hgU8sCNAvTBGOe3X9K6S3/bc8d7Suo6HHLvUbyj4GD2GCD0qFQk+pUcZzbnXW37dck7Qw3Pg9EuQAkrSXI2nHcqBwev3eev1rstO/bc0ufLXPhdYtjBZSNpXr0UYJ79eKj2NR6HRHExl1Ogj/bK8CSRxi70S5hBfJLE/N68jn+ldBZftUfCG9Ki907VLTjk20bO2fXHf6/pQ6UoqzNfbqWx0EP7QnwTvkXz9S1mw5+VBYsGb6Yzg9OtdfpXxR/Z/wBRRZLv4kDRg+T5Wo2UgZU/2iBx1HWsJcsZWHCbm7JnRjxh+z4wEg+LNncRsAEWxtTuPv16VsWnif4IXEEl5ZePtQSBVwTfWKqqlf4jJu24PYfe+tZ80Fqb+zn3OVufid8G4nNvD8RtM8xOWLx9Qf8AZDEj8QKpSfGP4Owo0yeKS/kNnzlZPLYr25bjn19q35vdsTKM47mLrH7Rnwk0iNZYbZ9QcnISHLFgME7Mkc8Dr6fjXmWsftP215du/hexFtp8OGZLmAJPyOrHnjr7cd+ayatqY1G2z5z+I/xl8Y+JIngh1K7t4HVgwLEhRzjjPI5PT/8AV8MeI4pnv55byd55DkuXfPc9f8f8jixD5W+xvSg3ZnDanqVlp9s0lw6x7C5yWxwP/wBVfEXxw+Nq6da3Nnpd5dNG6lWhgkI5wR0B6818xnOPWFwzfU+44dyeWPrxaXXT+ro/P1NSvdfvLvVr2eVmH+ohc7sD/H61g64zxz267k2SNhvl5Hy//Wr8qeMdbFXP6IpZVDBZcqa6L+upyniVnOhTJu4fJ3duh/z+FfCnigxm9uIkc7kJyD6/5zX1uBrXSsfEYiLjNpnmE7FmJfP3iPypY1XK53FR7dfpXqxsmc/L1PTdN2LpoAVvnQY3HP8AnpXv/wAGG8nUWZ8/608begrzM2/5F8/Q9fIv+RlBH1+zM4CoB14/xpJAyICQcvwuP51/PFTSeh/QC+EZImFPJ4xjIrmb9FY5Y7SDzlecV14SryVE0ceNjekzx3xUn+ln5SFAxnHWuNj+9ghvlPIIr9ay+o6tCLPzfF0+Ws7mna9CCcg/pXQWgA2gEY7nFehz20scluVnQW0jRuWJ/h7DGTXXadMzopZNik42k/yrNy5VoRJJz0OutokUYBxnHc1sRKF2gNkf3Mc1lzsaNBPu4jb5x6jmplDKQCec/fxmpk7so0raMviJQM55P+fpXVWlsF8sOvmDoHI6GuZ/idEdFqdZZQKsZVxtU9CBXQQOu0Ko2MgJbjv/AI1x1NTqpQVi7Emcc9SPwrS3hRtIJUdh1rgqXW52xjzKyKEq7vMDqTGPVqyJzuUsDlQ3UmsG7HTHRnP3ETv5xclFCcEHv6YrDkCplcNuU5G7r9a+YzympRufU5NL3rFWRkdhHz0HPQVWkDuQGPRuCo4H0r4mSs7H10dLAo6ZDkBhuO7t/jTlVSzKfX5s9R7VmqaZ0FfIU4K8bsEnt7j0prcDGepPQVlJNDVupGcDB4z3yOhrntQV96/MeW/hHTijYmTtEz7kbRjP+9leaw55CpJyMY6Ec10QRieKfEZfK1CDzSRlU2EHjkZzx9a9q8C74dAgY/L5iqTg/exXVUilBNGdNWqHSKythZeCzHGDwPrVu3OXKKRu6E9jXLy6G8bLU34CqxgOOQSASe2eOat7d/3T39eD7VPU12RAGB7lt5/MUxkxgZYnp07U4uwiqzkZbOBgk468UwMAWduFX7wbqKpX2AhwfvNng8Y9ap4Y7lIUNuyOP1FRLQqMXfQozz+U4DYDZ+TI/WuG8XbG0q5bA85TlSF4z9K97hpxhnNNvuvzPNzOPPhJR8n+R8H+PlZb5JDsKsGyy9zx1/zxXlDzgydW2klWA9On9K/uLhyN8uifyNxFT9lmlSPmNguVF3BGylFeVV3sRjmv0T+C8kel6Xa26z/Zm+QuZWyzAjr645/KvoIU5Rdj5LE63Pqq9s49Ssls1uPIaXlpFBY49vwJH4VxEHgGw095HiuZJrmSUnkFfp0/D8vpWqhzRPMVRRnqQT6bLpCSSTt5a9YxjAPP+Fed674xg+2w2LJIbST5ZrxJAihj2Prx+WPrS9imTKo2rPY1dT0/7NpjfYphEVBZHJBH/wCrn9a+S/FeuXEeqJDOk0h80qrZ+XdxwOMHrmuhU+Tcxi27np3gPw3BeyBwieVNIPMJAyW44H6/5xX1JFpSaJp8ew+VFbxksiHapBXj6nk/n+dtp6voKU2j4e+MnjS5l1KbT4SPKL9Q3zBQfevmHUJ2nQruK9eGbGa87F1LndhIJ2fU8r1GUvcus2AojA3fdyM1StIhI/mum1QxGcYBArxKkrXPeo7GqvyuqkttxkLjtWpB8/RSrEDiuTpY3saCh0ByuTn+7jpTl2ZAJOSMctnFYFRQ12MZYbgRnjaOD/nioVl3b1By/B46Cuao1zNG17gZFCnOTgkkAVVaQFwVIK56hKz+KaENY8Mdm84z93kD3qHzNu8ZBbbjjgVndrYXUZ5hIHXG7L8c4p6yBgQCysD/ABHNY2GDs5Kqh5PGfT/PFOGPkLBiqn5hjrxS6gWDtHAGHI+QA45+lQMxZkbOF8wjjht1DT3AmSRQxwRkDrnp709pAg3MflH3h0ppgCybtrBW2/X9afkLwMlsntQ9wAttA5znPIHFKjqSoLHqNxA7UtLgOxycEH0pC23bkkYP9KYD1k3dARk88fyp0fLAFhuzxkUAPZxkr/cAyM96jUuCFLY3NwSO1AFlJNucnI+vI96mim2birDrzjqfpR0sAmwlvMbOwjJOMVFu2sRkdPlzSugEDZyMNjI6fyqzDLuBX5R9V5qkrMCcAEEAkdirDNVtuGAGVA/iJoeoEzuFKLhsZHy561GrorkPyQf71SA8ttycjGTwDyOf/wBVOGGZQDjngk/zosA0sBgkcADIx6ULIQxwejdz1p8quBaiDPk8qV9vwqxbvsyCcHdxxntmlYCcNkswB2ockkdqkjYbTtIBVj+VY7uwD8ZdHYlMY/h9KcRv4Bx+FJq4ArYZ1IBKqOMe9AbdkE8AgEdwM0pL3R7E+c4yD8nTJOeKaxwTwvQA7V6VnJb2C9hIwQ4IZdnG5SeRijeSxx3JC9KjdG0W3Esxo/AyRuIB4HNPQ7WbJ5Ujqen1rKUbFbG34U1F7bxDaSO/kW8bxlnU43YPNfpl4a8B3Xjzw1JeadJpztDFuKT3Gx2xydpx/vfUg+vPHVSbZ10p6XPm7xV4buPDd3NBfQyRyrMcIE4/P8P89uYs9Xuba5SeAuiW75IBweOleNiI80fM9KM+U/Zr9gv45XUFzZaTfXEZXzEELFjkcgDKn3B/Kv6OfDOswXOkaTL58Tx3KFoGVjjaB3yOx44PY/jy06coNo46srHXkny94Pz8lfl6+mKrI0rkMWwvTPoR3/nW8V9xlKV1oTJjl94bHUAHtVC+8Q6VpKM13KqEZPI4/GkkjO5ycnxo8O2waNbHU5ZIZyIfJsHYSP2UH8uen61btfH3jzWJbRdO8MwaLDduBHNcSEM6EZ4Jxg49+4HeumMLIWxYvL67hnkk1fW9Is4YB/psr6gHxx2OcdePfFfOnxF/bF+A3wf+3x6jr8Gp6giMvlNJG+c46Lnjkdc9PUZBzlF2sHMj8zPi5/wV28K6T5//AAjGkCwRSd+t2+kpLKgGeFDBh654r4iuP+Cteja/czNJp/irxHrE9wUiFlocj3UgJx8sYHB6/d/ToNo0ZIqy2PqT4QwftF/tQXmm6l4f+FPj7RPDDS5v9R8S2T2ckgxwEQnLAjvjjGMZ5r9M/An7HWr6aLfV/ElzaqqW+66067YhlHpgAjHHfnj6VMqbTsNPlZ9V+HPhn4P0aCKIaRYtsVWU20IQbj29+1esWmg6M8LWsWhWxkZcJMqn5B2OPXiudp3aG5SbsQT/AA6gutuYW8uMYUyJjbVdvhRobqschQu7dfJ6VHU207EyfCHSR8qz2jLwBHs2k+o/SsnVPhjpdmglFnDKkWSTHkA+mf8AColHmEjyDxMfCOnoY9Y8PH7LkZaO3YBsds7W9T/kGuX0bVfhbYSI9vod9p8ofNutxMEXdwQQdox90EfQemKHHoGx6WvjmCTy2jYBTjywrbsVsweJBgZCleAcnOeazjo9B6PY37fVIJ1LiUDj7ucc1qwzlkKx/vEJO3Bzz7Vb01ZdNW1LHlxyopLJu7qTU32CCWMxtGNkgI4X9Ki2mhpsfE37RX7JGs/ELSL288NusjyIzCSODeRk9CAMjsPx+lfgj8bfgD8dfhSbiz1HSoNT0qKdjHcW0eJAoPJZenT6d+x45K9NHtZfW5vc6nyVYxarqF7JaujxXCktIjcFcdQQQOeD+tdJBaXMDh5pmfa2CpPUCvPqU3GR60ZWZ614W1VI7mKO7t/tEJO0rjFfY3g+TSZbeCG1022hcgAybAxrnUFzHSnqXPiH4d8PS+Fru6azFzfREEH+6CDyB6Z/z6/lR43sZLfWLuQo8a+bnkdK56tJq6ZrTlfRnDRuGcKzEZ44Faq3SALGGy5ODgZ/z0rz2rnSiJZNzlSSQACNox3qyjbcqT97pkc1ktGXF2LkXmEZZT9/g/0NTR7mZQG6HsPXt9azqRTVzU1Y2RQPmDFexPWrEbnK7SDz/CtZaJDW5a3MFbIIwc9arud20Hp/dzzj/IrmmpN2BqxmvkqYvvfMQNq96aNwcoRyF9Kcb/MNjSVgiADHy88j+dOZH2YYH5ifmC44rGompWZSsU5G+crnoq4G3npRDOVYDJZSOy/5/wAiuaSUZBd8p9FrLtJBOVVhwq46U9rtBgZCqDkDbmvidL6n3ak2ib7UnygMXGBkh84qjPc5wEGGUnGelb0072RnORgXdxM5ABJYDn5ePpWV5jyKAT/Eeq9DXRaSZnKVihPnkcZUn+GsqbGT0I6E4rtjojIxLiPaAWUMpNZVxHtyVAIOBgjpW0XyxvbUUvdKwj27iGwf9n+lTlvMUFAQ2D82OOOMVrGNzB6yucF4ki3BsL98Dd8vcY6VysG0sMLgrgev9KcY33MJas37ddsbAnaSOuPeteAfMh3dWBwP6Vqn9wtjooSFRgxyWBx8tW42J5UbR2OM0WVxGvA20HccD0xtJras7hQxDHDAcYNRJMTdjXt5WDbuR/cHv61trJ8gyHyTjO7pWRRnSy53ADIX72OoFVfNwcBm6AkMe1FrAMSRGkyGHHJTNdjpsjLsLMD05xQ2yI9TolZWAKn5h2P6YqjOrHd5rAYH8Ixis3FXui9LGdLGgQnG47cnjrUUA4AJyCT296heY+VcpZOVVQTk7jsGKkXBZQARuJyT0zRa0jPkiOlh3jcPw/z+FPhk2Ergk4GNo7/5FCi2Z2ktx9wgVFZgev8AD/n2q1pV0FYoxHlzDgk/5960jG25JsSBVjGDy3QkcZq5pu9QfMHIxyw6mreo7XNaURzoIypDLgl88fhWGJ/3jrGx3oQPlPWgEbEDSNgOw2Dsf8ajnkPnMmdpUD5e+TSv7yFsTRKpLMgw+fnyOp9akjaEZ4y/fmiS0HYqGVWfBk2gN6frUcZQTMVGGyMMD1rHcOh11gq42uc7l9O/pUEiIJpAQWY4yVFZ1NAukjo9MjP2fcT83bnr6D/Per6lVwGD8HhS1Z/CxFPVncQMwQRyKR/qxx/nFc/G8jBuu3AOMdadr6oexctpmJCtuQMcgAc1pxA+WwZgXI4PX/PesJaSKTsioJCWZHPmHIGCewrUWP8A1Z3YGegPT60+X3SEDM24cleThHOMfnTp3Ups2P5mOoX/AArNpoDHgLeawIzKM85/pWtEjko7N8zkfIPWnZdRtJqxKxHnKmcAMS2TwasSckOMmJM7ht/lSHEzmkQZYjZlvkyKtB2ZkzwGIGB3x1H60AuVBKTsZCCuDnLN1561HEu4qrKdob7+Op+tJO8rAviNWSASr5CEq5PzfNnp3rPlXM6gk70ztIHBpuV/67DtqRIrq4kQb1JySD0xTnLkkkdTngcCsZWlOwPVaFctvyyr8yNxUcpwCACGI5Un9f0pclpaozWpkPL5Tg4JH8Q7D3NXrVvMjLqTvQ/KGNFitCzIAjRtITz97C+nanIqGUhV+cdMdqmWmwiePzVMg6kHI461twLuhVCCpz1FNWMmmnc6bTQixyIyq28cHHWsPVLYpOjZLpFnaB7/ANayejuKW5lztgheOmQBREzR7VweR8xJzRGVlqDutC8sgdCCCckjaTyDUUauEAU8liOR71pJ80Sqdk/M+R/2pIl/sK4mkJaK20xyscfU4yT+PX8q/BzxGYDfTyA/NvO5lGCfrX9DeF03LJbeZ+Z8X/71E5l5fMVfkwF9utZ7MWZ/lA2jC8V+pHxdQpzsu0F8gLxwcVWPOQAd3Y07MzK0i+WMKdzZOdq9P85qnK4Ygchj1DHqKI3TAiJAAAIY/wB3PT61Bsdix3EdMURXNOwER/dsdpPOMZ5pAoJHXPpjpRZoBrnaSSc5AyOR+H6UK6FSOrMp289aa19AJV4ZQ3Cg5B/xo8rzC2OuMck80l8NgImTYSNzAcdDyDRJmMH5T84xwaiSTiBHIcbeMH1XpVWfDLgkjk5wKyeqAz3JXIyf++elQu20naTjoc9R70MBinLsFz8uO2ak25YDALdMe3+RSAqOMZJbLAc9hjtTsbwNuMjovcH3pgNVtjlCPnDgcnp/nFM27ieT8h/hHFEtwJ1A5JQ45DA+1ThgVA2s7FT8uc8CktQK4JHBJYBjwRUzgHGwfMvqOKGAnMqgAhWxgMpxSqpwR829SOcYzz2oWoDwwIACtknnDA4/OnksrKNxG08kn/PfFOzTaAXYwdh8xUEY5x3qMA/MHLHHQZNHUCdeBhSNoP8AdzUWXXcFH8XyDb1NPe4CKrnBK4OeNx4/SnpEBnccnd60gLBxjC4BzyCKMYPyhsE88dKE7AJg8ZJx9KCu8Dg4U9VGPaplfl0Ae0aSoEeRockDduIwD3r9vv8Agjfpch+Is17F+8FrdvFCwTJCqnX9c9BXHX2A/s9kKw21kOcNpdvuI/hOBwR9ay5GEhU5Khf9rpXz1ruwHD+KTJsjtVO8PsklkX+4p6D33ba8s8JsLfxBqbqgIF0pYKcBsLjv3496cVfQD3LTvmjA7sx4XjH1rdiYADjOMg//AF6lNMC4Ay8hvlZuDj+XpUo4YcsB39fpXQ7IBp5zgYOfTp9aQ/K2SpdFwcDgmp+FARr87jKF0VuVBA/CvkP9sZcaPNdTPHG09hCY4FJ8uLjEY256dDk88E1VP3gLH7DUUsXw31e8DlJ7m9ZZIEOdrLJsI+hAH5/SvtJvuq4J+YDoPSnJcugEIwDjBB9c0KFXLE7lDdAen1px0dgIiCxyo+UAk8dPemjcc/KMcY4rYCJdwLbzwp9O1TJngEDG7gk9qItJ6gXBu28ghVHJxWxZyYdU2H7x3ZXgD/Ghu4G3FuBIAPTgbenNTr8p68+gNNeQDy2CM59hnGaibbtz8zNk9DS2YE+4H7oJHGDjv6VPBGJZUjUbyzgYx37U+tgPmf8AbH8RLpP7MnxsTzn2p4FuvJMbZLyA8D8Nw9MV/Dleaddat4g1rWroiSaS5Kt5g+bGOccZHQ5981rHRBsekeHNJihtQxSMuGBOE+b6fpXp1qoSABFUt3bttq9imiJiQXDj5mUCPZ1JrLu7s7GIBAQfNzyv1pRXQ1jHlPG/EurRyvMQw3RMcHd1H+c15beXheQKD+Ap2sUSRByokYgKpBPrj1p8jFP3edgydxINNNLoIiCsxUKCeexqfy2GBtwx6HtUjJw3zYz07elSIzkkcHafXH+e1Lq0ElZaEk0hB2qAjMoDfL0/Cs7LBiZFPYDaPSlfQuEWkMkUxcphmxnK9sis5oFbJDY5+b2NJvWxoUGVIs/Lyx5wOvvUS+bLhFRmX+91FEHcZ09tabIQzBldF3McDbj3odVV8HG04ywGKpNLUWxQn+bICk9iQeAPeqLE8YBOG6belKUnsir2QwxJsJJbbg7lJ7f5zWdPIAAiqSF54PJ+lYrqCT6FIl5sBVKqCffip1jC8k4Kg9uuKa2sHK0NLbVKddwy3tUDMi43E/KxJA70NXFJFTzGLltp2Y4CjOPc/lQd7lXUgr2H+PrVKV2NalhY/MZdwbOBxjrUu7ZtHPB5x1/zxVxfQp+6ylLcZRlDEBW5BHNUpJ+GjBblRg5oIZTWMtuyHduwU9cVHA7hVJSaDzCdqTrh1wT29+v40xEoQFgHbcA3Bbt7U7dCMnIGw+vAphuNE64GQMgnGRj8aqS7mxzkY+6D0ovpYY0ROzBQpHdTngn/ACKSQqiMki9gFAPJNICoh+ddwYbj271uWaqWXC9O2apgdlp8XRgwwPQVqqrLg7eAeT2NZ82pfKmiZLgrC6sCN2dvAFcjqlwYn2gfMenGP5/Ws72KjGxhvMSVMvz46MRwD70rRblLICWzksF9+1VKWhDhYtWemFhuK8sRwRxiu0sdLVQu8bWOOMf4VPkXGNjrtPtFt+F6v6jpzWottlwAvQ5x155oaNFG9xxh27sKST1UiqU+xclgPM6Yz0+tTuK2pS27io+bchJ6e2KesG8hjjaDj1PvQCWtjUgiCqQ5YDPBx+n5VOiq2VyT17cVjUiubVmtNcpj6lAdylCHGcSHb19hXOzvl2UoflUdeK2WwnTs/I5zUFRct/F/cB6/55rzzUys8pUqdqe1NbmmvLqY8g278DkLyGPQf5FVieVPHydTnv8ASnpEldi0hbuuB/u9cUrbjghWUr13UR0ZcZPqSj5VQ4LSA44FW4GOd2WKr2A6VsTUi3G509kwUKwG05B+7XRQybQrgkt0yB0xRsTD4bGvHHyMfLyOSf1qW5QjaAcuAM8VEdAm7I5nUIcwsHIJYHIx0H+TXi/iK3SF1YRnIY9D+n1rqjqjhq6aHBSyoZSiL8q8jHUGqMpBcgZG3t71vBWRxTWpBlhwVIGfTmlIJ6r9McVRBIhx1HTqQcVNjLKcfMOhPAq4aMBRg8k7QW6k9DTZCpwoU4U4PHWtgKcjfe/gwOTiqDOECjIGSDk+lICFgXY7cAKQcFcgmo5DsBVQQzH88+1MBm0sXG4g5G7aO30pMCMFcqzE/Pk84poB+e3I6c1aTfxz3+/7VOrAuxN8xGG6fNVgfKRwdxPr2FMC6nmYXHzOCfuj0qyu9lY9cD5V28n/ADmtnoABO/fdnp19hUse3qv3l5DMcjNMCfd8hTdgk4XbwacjneyYJAx26fX8qbVnYBwG4jB+Vv4sUxyCcEYYMMHHWs5gZEkj5ZRnAPpVNmAyD1Hc0ua4ELSbWxk9e38qauG3c9/X9aqLAcVKbR1Lj0pmD2HTPQdaJAWFwEG7HTkEdvenY2hOD68HFOKsAKNpBIPzH5cVeTjYo4ORmq0AkV8ZyeP4S3TOaidgGOTjPOAaAIOTlc5HTnrVVkG8qCT070gIiu3g5DbvXr6VMuCowGwCQOfwrald3QFkYVeScbeSB0qwikg9Tjpx1ojUauRU2LMKNuXc21N33MYz9TW/bSIqEMWCkfeY9KSuc9TRm3FkqG2kr9K9R+HVu8GrwX0Bmt3QkblGMg4P5cVXQ56j5UfY9pq80/lss11CygbmguWQ59yPpWout+IUCiPWrooCcmQ5bB9/8/4WpOJ4lWEbO5p23jLxlb4WHxBexrGBsDHcPyrsdM+MXxO0xClv4mdsEEZtQoAH/wCquqNaa1R5tahSqbo7q1/aR+K0KR/8TXzGXuWzu/4CeP5da6DT/wBrn4sW0qERy/ew03mKMj8c/wCTXZTx1eKs2eRUyqg3a35/5nptn+3X8QrX7NaJo/2o5xIJ7vysE99y9f8APvXb6Z+37re+O2vvDd355c5db0hDjn5Tiu2OZy7f19xwVMjg1v8Ah/wTvdN/byeQBTpFsIkP70XUzM2PXpz0r0DSv25PB93IkUtjJBMv3yyOyn9OO/WuqlmFJq70/r0PPq5RVirJf19511h+2L4DukAvJ4bQeaR5kiHGPUjJ4/P8K7fTv2oPhtdSIk2qwM2R80TYHA4rsVeEldHFPCTg7NHZQ/Hv4dXMZxrKI+792FckH866iD4tfD+5cAeILYK0a/enUZPfAz/n1NVz2MfYSNSH4ieDRGdmrwM7MduJ1Y/kDWhb+LfDl26JDqMTSNgbWYD9KpSur20K9g1ozWbVNPXGby2cEj7soX8DmtaK9s2jVo7m2fc2IykgOD/jUe196xnOnJaA9xDIeJIuBjlhxTGKEMFzI4/udh70KfMQlqVeWIYg5PTJqykbMFYlgPQGtre4OdkWBb7WBLDbx/FV7ymCn5lCpjGR0o5uVEMiaN1OV28n+7kH8KUK4kwVbKgEqDzj8KUoxbHeysSHavByRnBKnoaTI3DKq2Md6Uqd9DL2gp+TCk8bux/xp/y5C7htON24cZzS5UXGVrCLDErllCBsddo5+n5VELUM5k2kSAnAU7f0/Gq9l7xvGVydQE2oQzHcf881NGscZ3FZCwP9/Az7VlVpJovncS/EwkI+ZxgdY3K/yrcgziMsTMUPDTDfkfj9K5p07SVzenUaNeOVlkV0IUrx8q47c/5/yJBZWM10NQktYZLnGGkxyaFRhynWqtkdDa7NpUIAvQKoAq+qRjeHjASQDeGUAfj2/GmqKnDQXtddxfKjO0woqAMPuoAPwxUjgtkAn9393HGfYfp1rKdLl36B7TU5bXNwtpMZ3gkZx+Rr5h8d6xYaLBPc3d2qJHk/MTk47D/PHvxXg5hy04s9jLKcsTWUVqz85fjB8b5bySbTNKkVkDEboWI7nkn8f8818V+JL+6v4zLNK80gk3OSR+v+e1fifFGa/WMU6a1Uf67H9NcC5CsLhfateS9PvMDSpF8mTDoDk9T1NYeqNtuIy/zNHNnaR7en0r5jBzUqlj7zHR/2Z+hzPi3dH4flcbgxf6YGOtfAviPbLqF5cI7FWmIbj0GK/Qsv+DQ/LKtnOx59O37wg/eP3eMflV2BFKqVJYqc4B7/ANK9ixxtWZ6Ppjj7DGpUp8mELDivdvg+Q16wYEkTn5gevNeZnD5cBP0PWyN8uZQfmfZG0uq7QEzgYbgg1GzZIydu3sB3r+eKy99+p/QcVzCbCFPJ6+n61jTqHdlx8v8AtD/PpRTm1JE1qbaaPGfHsH2Ka0YMdkinc+OhrzmJ2klJHr2HYCv1jIXzYGMj81zWny4po2YM8DHf0/StmzBLkEEcA4r25NXsebKNlc6u1x8vHK+o5rrrPMeNjAquM5GfwrOUrKxnY3YphFtJG8OcKq9c+lbsEjRgs6OFK4O714qeZIDTt2w65B2uOAeOa1I4wWDEHFYybehtTjdmxYxqZFKq3XB7gH3rqIIwEYNu2nplq55S0N+W+5u2zMQeCEXBUk1sWx2fMQN3U7jn8RXHWZ2QiloakcmduwAIOQuP61d2y7AQxDEkjjNcVS50x0Y2VTMoj+6QPn3DGBWIYFV2SRjtVudozXLKXMdMEmzNulDbtu4xhjjPf0rnrpF3q3lsuSQcnGa8HNtaJ9DlHxmXccSdACuOo/TFV3YcYI3A4YY9uMV8NJWm0fZx2BdwwxU5XlcHGDTd3ygsBksdoAx0prSSOiOwx1xggezcZIqHnJGDjpjHNYTY3cSRwQFUfNtxz3+nvWU8Yy5JI46n2qY6yJktGzHuxt3OSNwAHIrAeLecqc5Y4wa302Mb8p4d8SY2W9tPPbeolK5A684GB/npXtPhRXi0q2jDMQsa4BHP4/nXTJfu0iVdVLnRs25yWyDgYyP5flWnbDO08A7shccmuaStoax0ZvwNhMMQTzwy+/8A9arCFWUNgYOeg4qNDUHXG/ABOANrD+dRM2z7wABwAcc5oWmwGdJIFYqi5y2MntVcsf8Avs88cfhVS0HsNy53Mx4H8LcZFUpWypZQBhiDx0Nc82rjtczrtsKrMOn3QK53U4EvbeS3ZFKuCPmHevVyyu8Pi4z7Nfg7nLWh7WHL3Pl34heFLNoJcQFZoS4a3VSxHfr6cV8qXlt5FyUYMBkBkPBFf23wDjXmGVKo+qX5v0P5Y4/wkcHnTgupQVdlxBM4Y2yyoWcA/eyB+XT8u1fqR+zx4B0TxLLpuoa3bx3I2RIUvJG8vaM4AGcZzz0zkD0r9ChTUo6H5djKvImfW/j258J+BLF7Q2y21wSg0t448RmPtgfgPwHXA5+Xdd+IN3bs8oh+ykZKMRuI646f55qmlyPT+up5EpJ6nj3iPx54ilRY4V1HUpJmJVLa3Lge3T3/AM9rOg6RqOs3A+2209rE2B5Mse0qR39f6j+TpJrcpyaWp33id4NP0EwRQzRRwKodw+7Kj+X0+n1r468Q3aarrUcNsrqs0iBCDyMng8fj/nptKnyoSk0z6r+Htm+macjuTKqsCrsvJx/Wu68eeLbfTNN8khk8+JTiQ+g7D8v/AK9S1oF7PU/O/wAbahFqGsXN6pKiRiRvP3v85rybV2BUtlwc8lXx9K8XFvlsexg6aPNL8mRwFYH5sscdu1aVqm5AMAMqgBcdfrXizdke1TjyslVlViQCygjaM1tQ4j2nAZhjjFY1PhNbaXJRI7kgE/7Py5qUBChLHDKMg46/5ya5JSszSnpErPOpY4G/vjNRBsE8EHOAMYNYTlrfuWQSTkDlWxuIz6U1Xdw2SNpGFXbhs/Ws+gDFlO8kcjIAweKi3BcnBHzHbjpketKVmNqzEDlSTjJycgcVJ5gX5xzx0AxzXOIi6AtuGGJzx+g/z2qRJSoIYE7eQQfei2gEm4SLjO1uo55/CpkYNjpnOMHqMU3oA+RhDkg55IoDlvlIHz8ICvH60WAeCEDIoO7nvzUbZVWYbmfHTsPw/GlZpXYC+ZgqBj5sDcwz+dOiXAOGJGc/MeuaVtdAHfPxyqnd97GasnBwDj8sULUBBtB2AZPABzxSTscKEbDZI+ZelXsBFEdm0sSTkEyVPuLAMSV6jpU2Acp3ELhmGQOP5VMufmOCuOBz3pbASCRyFUEnbjAA71EDjA6gH0/z6UWsAuOGGTU6tsxtU7s/TpTAdubn5uoG3Bp/mDYSynODzT3QDS3QEHP+elCKxZl46fLlakALZ+XGABzgZ/P8qbuBwwyMdwcAkUublAl3kfK45AHKjqP8ig7V2kHIY/KQemP8/wCelUnYC0GCRkq/P+z7UNtB+/6Z9fwoAlWRk+U4+8MAjr71cbhVYMMHrnms5JNAAYhkGd+SMnPB9qlVkb5QxGByaz2Aj5jckZ+bHzZpEYAsNpZhnIA7U0tLAWmfABUjOPw/zzQrbgACQP8AaHOaSSURkfmMpVRztb5x6inKmcGTJUHI5PH1rNx5TSnsKkz7wu4YDDJIq7E4kfkcjpx0+tYVImliKdtjK0JcyRuGUbsAsD0Nfpn+yF8dLW11PTfDV/pkRiutlteJIMsgkZRuQ+x5z+B4zXFWjc3hLQ+m/j18KzrCXetmOGbfl98cQGAehOPUe/4nNfm3rulrpl7NYlFWUuP3cbDcf84+leHN6XPShH3EfQH7NPiTUPB/jzRWnZlsbmcBkX+HBHOR9K/rY/Zt8Z6T4w8FWljepJLe2qo9nLHOY/lIBfr1HC/jnFXFWOSvo1Y+nb+W10uFftVxawboh5ZluUXPbPX0Hb1/GvOr/wAd6PCZbCzu1nu1YmUxYZWHYD9efyp7amW2pn2Gp+JNekNrpNqTIzMqsqEjOeTx/npXG+LL/wAP+EFaXx54o0qwjRCzW8eopJNgH+7uwv1OK0jBdTnk22eC6h+1N8O/Dav/AMIvbW3iSeL/AI9GvtpCt2JQHH4HpXwr+0L+3V8erTTbnVvCunaTabN4jmvLtiqL6BRx2HGccitY0/d0E2j8DPjP/wAFAv2vtS1zWrS68d3OladO7JuspCFZehIUAgdTzzxjk9B8g6R8Qvjl8UdYjsbPVdc8W6nc3BVbxV3IWzjBwPbv+nOL5LPQ0pvllqfqV+z9/wAE0f2iPi/cabe+OtSNpoF66M2mWl2Y5imM5YdvwGf51/QV+zj+xH8A/wBnjTLaTS/BOka54rtkG/VLsi4YSYBPzEe3QE9Pz0cdbMqcmj6u1j4meIdGtXt7VotOgfhIoE8qNQBx8o/r6mvBNa+J12t2l7Jr91HPux5kGolEAP8Asg4xya5auishJvmPePhL4ukvD9o1HWTPFJIv+vuN3H4/UV91+EdQtBZEpGs24D9/u4Fcdnzal31Op81ZQAFHzDIOew/yaqNaiXOAUZeVwO9Ta7OiLVtSs1rckA5B29AqdcHv+lOe1keECQjOe6c/gKeiuh21scvqeiQXlvJazwBzIMY2j8wO3evJ9X+ENjfQMsEAeR2wIWXOfTB7Gi7SZLufPXirwL4w8LR3c9lG8v2QgR20+dvsAMD/AOv/AC+Yta/ae/4V/dPb+PfDWraUiNtN7HA8tvgHBO8DA6d65ZOWtitk7nbeF/2tvhBrs0cSeMINPmkYKkVyCDnsDgn/ACK+gdG+KOmXaRvpviPS72Bx+6MWoJ0Hfrn/APXUc65bm0drm9D8RrLzyh1PT5lI5SK6DYbPpmulsfiHZFRG9wSu75W38fzpxneyG9zu9M+IFoht2iuFD7wHaMcYPrz/AI0vinQfAvxDsbjSfE+k2V280f8Ax/x267mPJ+bjk89f599uWL0LpOUZ3R+VX7Rv/BPfwXJBfeKfBd5dafc28LyRx2kACtjnDD6Y4/8ArV+Lnjbwpd+BteuNI1sEXKSH7PxjeuSM8fT/AD0rzsTT5W7H0OErRqadRNBeE3EW8BUjYEc9/avqDw9czLFDLZzeSAvIx19K40ktT1W7notprlqUeDUQJVlQq8ch6579P8+9fG/xg8IWlxcTT2tv5cauzblJ+7+H0rCvBSWoQdpM+ULuzELvEQEw3B2+lZj+W2MAb1bbkflXnVKai2dkNhAxQswPQ46VeWYScDp345H+cVxSVmXsmWQxC4DLwSeD0q3EwGGxkex5pStyFqTsjRGxFDMrHjOCOTx0/nU8UpyAEKkAAbmzXM2uayLjdl9TuBG7O3uO59KrupB+UglevFZzjdaFFYsqsGAcsDzj1pqMu9th/gA+bBOai2oi2JCMFyOvTFDSMobbnHTp/F6VnLVsZTJBLOz7Sw+4TyMU6CRQWBKuE9OxNZSjG4bI9riv/OKqcDLYyOT16/T2qUy7XbnCqTnLZr4z2bUkj7Tms2XYZPmPTbkbgRzU8pyu0FQrE5XHI/GtoQ5GjCUznLn5XYBjlTxgVnsxXcB8hBHU10xjbUnnILjdsYkg9c8c4/yayp0zg5wmB1GT0rblcbBB62MeQJGcsc9cZ9azrok52A7lxkY4/wA8VtG0YahKRiPnIYHCqSMY4NWJGYRoMFfmOWremmkYOVmczrajy2Yg8DABPr/+quCyxkIQYXGS1Uk7mDlY6S1AcKM45wea1oo2VQc7ec7gP5VXLLcLtrQ1rYlsZJQAjOV/WtVJVBxnhT6Z+taOmrGRoRnAyxbAPUnmta25KkbfTK+tY8rS1Gzeg3MVGTgHG6tDO1e/DcHPWs+Q2WpXZ97hTkHPz/Ljj/IqOVVUBjyc4+UY/wA96qUB3siszqXTYMFeWzz/AJ6V2OjqWjjZiSCxx7D0qHGyM4HURsMMGXjtgYNU5pEbeGO1cH7xqfhNLGW0u7KlSUJAHHP1qRHRdqgdT1A5rKpFLUa0RckRSmUJXCjr/OgfI6ZUMCRgD9fxqUr6MVi4UUckNyBjmqgZd/LBWBHyk962toEl7pdMfmQEEF1HP41RhtpGud4faEIHTpRbQ59XI3nCptCvvI688fUVpWUiS4P+sXHp1+tS3ZDTX3GhMygnydyqoJBZecj/APWazYAknmvGMFB8248/54/SqUbREro17T/UtgMW53Nn9adJEgYTgBSAPmJzxTaYisk+12yc7sY56CoJJn3sVYAA/MxHT/PNRLWPmMp7iQuCdyMcnFSwuQwJXhW+VsYH5VlaV7gtDpLeZpHVh8jBPmXPWtiIKcnOVyOQDUSUraCZs2QHlBQeASQxOAPwrS7KAThjywB5rP7QGdqRHyk7xsQK6kZ3HPU1gwSN5zqq4VjyCtK9noBNIuNhGTjP5fSrsEjqwSbkAcYPQColHmYA0AR2libOW4GPzq+vzPG+ThRjg8fjV25dAHtKC7GRC5yMMv8AUVZVV8l5AecYA9Kwl8WoGM1u3LZ3Pv7Hp9af9pEcyhnxjj5vpUjvylyISPJuABPQBl6D3q2ztGgVQdjHO7PWh3FqzKdSZSxOdh+7n7tXondtjE5Zjhgq8+3FDFFIl+WSJsHaB/ETk49qSBSkoGQ3GI8jPPrRa5UY21NEfu1c7vnBxnPPpWaGdW2sjbiw5otZlr4ix5KhAqHYoOWY96YxCqdvO3HGDzWLbc7E3SlqZ+7blCcFmIGFqR3CKUcYJx82O9Jzd0iV7piSxuJmYqSoHyrnFXbP+7gpuPJIxx60ua2gy3OF+VWPG44BOOelWLaEoSSG28EUmrWDoPkiK7sAtvboB0rUtSNiBuXDYXaOcU7WMpI66xT5CrE/NjB7H6VyeqTywyMqru2t8inkn6/pWMtJEXuZ8cZLtKzHe4woNWolJPJwzcdMk0/iLcUkW1QDBBwQQTgVLEdn3gWYAlCBwf8A69VJe6KDSZ8s/tJ2pufDk6FcM9q4O/v1r8B/GUXkeINRhKDas5+VO1f0D4Vzvlkl5o/N+MopYuL9TkWUOm8k7QcKo7mqsgGCFBBxz7fWv1k+IqFCRT68g+nFVHCrnBxgD86esVddDMoyNycMTjhhmq7ZkICpuwB1NFvdTAqsr52n5Q4xx/8AWqKRt2B/COB6H/PNADOmAR0PII+79fzoXBz1AGc4P6UgEIDcjkD+HrSKq5xg9fu+9AEnKMM5DZGR6+lTPt7Eg4+faaV7ICNgMruYcNngdvWrAVGGcBvm+Y/4D8KlKysBmXAx2K57EciqD/Ljnr0GO/8AnNK2tgGN2YDPqNvWqs4BxGGIwc8nrUpa2YEaR4yCCT1wTjj1/SkbEePLJPZtzVIFZcZH+0eeOetA+U4BO8evGPrTAchV2w2Bt4zt7/40wDDcPjkq2T0+tC7ASr+6wCQcgndkgD605Hd3JcjYf4gMdKNtAEdivIB25OMN3/yKkiUEnB+bPTnIo2TAbtxjAJXeeh6+o60obLqNpBGPlJp25dALB+RABtbLc7Vxn2o2lgoJ2g9MjJP+RRqAY+bJO0cBQTTmbbkHG5egJ5/GiV1oAY4ZuPTA7UBMD5iefSkBGvOQzggkDcgxj/CnjPCg8e4osA+M4JyGPPXNSIwOOPmU9z1zSAPu568e9SovG3LDn0qWmBNErO5BAO4gAf8A16/ob/4Ij+FftPiPU71JVjY3Hm+TcJu+/JGvB9ACSe2A3tXFitIAf1rXht45GhgY/Z418tPnLfd4IGf5VkncQNoOWPccA18+5JT0A53xEytpoIjQyxMwEpJOQSOD7DFeB+EJJpvFWvWsaF3SOO42o3zGP7rH8zjHcGrXuyegH0DoJLxbnJXbgBcY9v6V08K7Tkj8SOOKz2AuqxO4AcAjoP8APpUmOTk8DrxW6+EBm3ylIBzknhh0zSE54ySwxxiqkloAqoCVCK4BJ4z19a+M/wBsjZL4eeO5LMIUQXjxt0AAGCe549aVNq7QFz9h7y/+Ff3279xDDMgh/hM8ZbO4ehGRmvtyZ87Si7UJ7DtVy1YFYyKflC8g/wCRUQbJIPyjr8w5oSsAhIycE85GM0hGBgnnAyMYwK1WwDW4zkHpwaegXeAwxjruPWgC6sojCgkDd19q0rQhW2plSp6EnqaAOjiyDwAcgfKDzU4MZJwT8vX61XkBBlWbC5fnHWhiVORk/U46Ukr7AJ5yjCnBIOVUHrT47kRRzSSvtjijZmlUYCKB1P8AnNEVdgfHHx0x8QvAnxJsXGfD3/CLXsSQSDbvyrYZvQlkG0djjueP5GJ/DU8XibxHbL8r29+N0TxFWDFfmBGex3DpwQfTjbZAdDa6fFZwqgQKx4fK5yauSS7VCKfunsMf5/8ArVeu5so9ytNMuSZGPTHI7+1cF4kvPJt51SQINpI59u/5UlbYo8G1K784MNzBcnc2Tk1lQqJArSkBQ52EDB4o7jNJlBQ7RgEgZC5x9PeqyxszEctjHWgDRtLUOsh3ImzJy6nGaeYkzs3DcmNxBpPYqKvuPEO3+E53fe9TQWwh3DGG5ORwKy0c7jlBJ2RTlZmcjdxwGG3HHYU4nCkbW9Rkc1LRaWlihMshcDacZG3I70xrXIPBU5Pfk/SgormxfcCQWHQqgzx/Kul07RtqFnQqN3pzQnYa6k/kqN2RkDIGD6VlTqCwxyo756UtOgSRWbCqTuODkB1HBrHkZLcnYQxB+bgGnsXyx5SjNK2AcDb6AYJqLyiR5hZcN/CaI6MpRsxixqrMFbLED6AUki8Zzs+bjnrijVaA1ci2+5OT0x2qCReob5Q/H4UbBYhWIhzsXKgfeJzSsqqGYBenf/PvTdhRgkrlZrgJnGcj7uR1+h/Csp75gwRCC4PIxnirpiqFNrkNuILK2T1P9PwpnnfJySuc81b1RnsS+cVRDu7nHFRzXCtgnjbjOTT2FoVjP5gOScBsDjHNIrkMec8knikPd2LDBSu7JBP+cUxTuwcgKB8uT+tA9ndFnzQgztb5PvFe1UpZQzFhgjIwKegXXLqMSRM4yF5A5P8An0rdsJFVwufnzhML0+tPQErs62xbHJVuo247881uls4z19AP1rmZvy2RQlcxbmCk89u1c1fN52WYgknkgY/p7CjmEZrxsANw+XeQMD+dWreAyMq4ICcnGetUoNMdjrbSx8oxFWBAI4A5x1zXRWiRALuY/e5G7pWcpKFmFrm1bsQyts3gNgY6GuhWPegwEUAc8VNSclt/WhtTRUKspX/ZblSKbKiBCWCsfZcYojK1rkVPjMDyi75IYMT0Bxn0rThgMZDE5GP7tDYkmX40y4JB6/KuP89qkmjVQPKBVueM8Gstt9jaL5o67nP6ovlIcH5/ccZrkpZchz9cj6VtC9rMT1OW1CQ5Mu4HoMEelchedWzneRg4TH+elUN/mYTEcgEf7Xeq4XnGR8py2Dj602ZwTbJlUth1OFzgZHSnx5B2tllbPO2j7Jb0VyWONgxORz0B7f5xWnAm1SDt+ZRjjnNaQlbcJO7t0Ny18tAAGyeMDf0rqrFVAViQwUkZB71V7iUeXQ242C8Bl7csKa8ZOGb5GP3Qx9KyvcmauZd6qujcbBtx8wBIIrw7xUUM4SNfuud2BnNdlNuxxVtTzCbazMVXaeT0pmMnhT0HWt6exxS0kRHb0wQ4bqBUYKnIzz34qyBQpBByeAalRmD/ACgc/d46VUXZgOGOeDj+VMd9u3ofUg9vpW7dwKM65UDgk9BmqLuygq6jqNpx/jSARlxg4I49On1pjLjD4+ZscZ/lTAaSFAPHXOVGBj1pNiZXactkEnP8/ai4Eh2EEFT1Ixj0q0vyqo4BHqOtAE8Yx8pPXrlfzq2jFiRjhR6d6av0AsqwwUA3Z6SZwOasJuHtg5OVoV+YCRQzZ2EYzhsLnA9aevysRjKvxzx/OtlqBMvlnHzbdp5Zm6E//rqRVCg4PzdDzSugI1+VyiqzBenPr60sp+Ut3TsaiTu2Bi8MQW7ds9KqTBuNpA567eoqE+VgVfmJIbp2471JH3wBlev1qouwCj5sBhz7VMh6AjOOwHUVtaNrsBwyc5BPP+RUiqTg+h5yPSjS4EoXgYPyg9TViJSwxyCPUZyPpSegDwgVGbI6ELx3HWqzHcwY89sYojqg2IXzznIOMhcc1U4jycnvnJqrXegIRtzAhiDx2HQVMuGAAYHgdAamwMtRxTnDBCUJwOK0rfS7yXLKrbUP8Qx+FGyInqdbpXhnULxiI7aYZA3Fsiuz0/4dareysoTyUjIBMikZP409jje56Dofwr1EktcyQmFDxGo+b6n6/wBK9T0Twfa6QyMp3kD7o4C+1XFW1OOrK0T0+zi2QqAeMfcA59M/TNbFvHuKgfezwa1Z5FWXLqu5fjiJyGHKt8vy9MVYWAsu4EAjg/LwK0hpFmFRTWqLEcZjIXKkdRzUzoSq4BXnqe3v/OtVoYS5y4LbdGj7DuQZBIzmpRbO20bctu5G3pWl0onO10NCK0MQLYGTjnFacFl5cguMKX2FTuX+Hjp6dPatqdtmRJKKL5tVlChl3Lvx9zqaI9HRsM4LuSeASD+h9664ts5XCLdi7BBJbYjiu75BjCr9qbApUl1GAho7ibcj8FpCST179/8AP01U5LqQqMHrY1rfxV4thLeTrt3CBxGdoGD+FLJ8R/iHaeZJF4luGKqQvmQjA7dqUqnItweFpOWxTt/jp8WNGxND4kuLrYSGEo2g+x57V0th+1R8XVkj3agduedjdP5VxVa84rc6o5PQqrVf1953UH7W3xEg2yZSVwPmaQj+Qr0fQP2zvHMah7q0kypBTyHCq31yayeYVqb0f9fcN8M0Zap/1956VY/tt6w+37TpRDI332bA/Hb1712ulftw2Hz/ANoWLx/ZlBeKCFmbHtn/APVW9PO5Kya0X9djnxPDGnu6/wBepvab+3H4MuP3l1b6lBGCSxuLcLxnGTg/LXfW37Z/w4dC93e2kACDb5j9R0PH+frW39txas/6/A5KnC+KgrxX5f5nZWP7WfwsuoI5n1a1WNpPlkRuM/5HSut039oz4U6oCg12HcSP9VKN2Pb0NdNLN8LzO7/P/I4MRw5mMItqP4r/ADO0g+JngG4gSddcgSKc/LLK/wAq/VQc4/D8qsR+N/DEly8MOp21yykH9w4cFexHt09q7qeZ4Fpa6/P/ACPLqZHmUJ25fxX+Zo2/iLQ7yRVt9TtWVcHDOR+Bq+uoWzP5aSx/KPlJPDGuiFahUSaZl/ZuMpO0lr8v8zSSSBwQtxCSiZkxJgrTiI1BO4D1w4B+uPzrsp+/G6MZxdOVnuQrIjYHmZOSFw2CTUssvlAZOQD/AHamdKSlsZqa2uSJKVAYY25H3jwa3rOWRQoIk56cev8A+sVi0N1OSSOgtjtVRIu4c5Oa2bdA3UhIlJLPu6UcseQ6I1ZSL6H5iI4JCq4LSK2cAnGa0FDKI5NrEMQIyBuDN3GPbIp7aWLjVsy/bWdxK5jCPuByy7SCqnHJH5VCIvKR3mmjSNWJH7wZPryD1rGvSk47BGtFPc8J+JXxU8JeDNNvrq71axa5UmNInvVwGIOcg9cY7fj7/j38bfj9L4n1G7tNLuXkV9wHkEhFH16Z+lfk/GedU8KnTjvt/Wh+x+HvD9TFV1Ul1f4fefIzTPLK8khZ5Hc7yWyc1na3cFIAu3BY8MV4GB/OvwWvXdXENs/qrDYSGGw6jHZGLpCJiRi2VHVcdD7/AJ1i6vIPteSeIzmML/M/nXVgpKNRM48xT+qMwfGa/wDFMM2QmY2LqV9uxr4E1x0MkwUANub5sda/R8qneNuh+YYuKjM84ni8xy4+8D2NWUYr5YDBTnrjuK9pr3bs4OW8j0yykYWUbsuF2cHGM19B/B2NJbpnzsJwR/n8K8nOb/2dNM9TJo8uYwfmfXUbMUGT2H8NKwAbgjgDdzX4BiF+9aXc/oWirIZzgZPy55BHXFZcxzIUKjHrjHFYXRpKGjPKvG9pJPA/CssWSuRXitncqshBOUQ/MyjGfav1vhp82XLyPzTPIcuLaOmgYsAyg7c/5FbloRkEkgY9a9qondJHjtrlaOkgYEIBnJPpXU2u5cAsx+YfXFYmNjobZV3Rtg7gSBz/AJ5rfj3ykLuULgbwRQtSuVo3Y0GAdmdhGOOf8+1a8MTMFOCWYHG0daweh0wSR0Fnb+XCBgBx1yea1YgrLGAwwG7niuaTsdMI3RvW+5SdjcpwQwrUjDsy84QZ+b39K4ptt2Nqa1NWBSHDDkgADjgGtWTcgIVhlwB14Fc1SVrnRFalc8Mrlt4Y4wg71k3Me4EhsKB90GubY3juUEjPlESKd38OT0OazZ4RsYEADbxuGMGvCzKN6TZ7mWytURzE8RVzlWZ24fK4qpOVSRCD8/8AdU9OK+Jqq0z7al8A+Ln5WBBc4BPQU11x3IC9OelY3s2jqhsRtkZCg/N6+lV9xyQFbHGdw6VnNXkVJuxXkbbhdp3Zx1rPeQLkZVmHJUL1/wA4qY7g1dGDqDKxwfkUjAJ4yaxd7IcBsKGGcrXWqd5nNZnhPxCut99arMokSGRiCB39f1r27wyWGj2hDgs0Q+UDkCurltAbfv2OhQkkED02qfWta1DRyjG8nAJ29/QCuSX8QuO50EQDKoPBzk9sVIDjJLKVUdRn/P8A+ulbdGpJv4G0DaCMEDv3qOdRhQzdG5welQk2m0BmTqFIK5645PQ1VkYHgZ3DrkVLn7twE5GPlJPpnrVdxsyz71DdgP1rGzV7Gqu0jNuf3aHcO3THXNZTjDqwHzccMOOldFOULv0MXHW6PMfFdjBsnllUtvifG0YxmvhnxnaQaVqjyF2eOeX5CwzyP8iv628J8xby+FNPb+u3c/nHxRwklmHtUvIx/DjxXWrwwsA9urhyrJuHykYzn6V+un7Pemx6hZW9pFdxW0e1cMATn8vx9+tfv9JqLVj8Ax/Op6n0T8Rfg/4r8Q6Jbahbzadf21oNtsn2sCQBSeAnfv6c+7CvkXWPAEtk8r6rco7HlU8vj6f59Klxsmux5anF/eXdK8H6ZbvHNEqrEOTkd639Vis9Msft8cNtEI2AJkwAcf5HWqirLvc0Tsro+VviX8QLLDaXa3SySbSJYlOR+f8AX25rynw34Wv9ZvRIqsqoQd2On+f6flry82hpFvlufZ3g7w5c6fplvJO7vCikZY5IYfU/54rxf47anYeYLGO7i823i5RG79Tx/nmsajaehf27HxLd35vZd2WZRIQK5zU/n3Y424HC9PrXgYyfM7n0GEi1BHmtyGklKRncQeq/yrQXdFCIzkMFOSB14rxpWbPWjoi1D87AYAAPAxyTVwM0bHaWOOzDpWNRrZFx0LSuVzkjoMf5/CnK5Y7TIGYjjHHSuW15M0jsVmkOQoBAxzkd/b0PFRk5K8D72D8vSsKvx2KIHYN8rsQV59vc06SQAlcNuAHUDkVmlysACghSCUZT83y/rVNpCSMlhgnb9ajmbjoNu49ZAuwHliTnHXFJJy4CljzzxxisktRDfMJzHyDnqewz0pN2WBYnb/FgYqrJsCcP02DnvuP6VYA2kbQxY9wTxU631AmGScOxbjhduCKAdu3nK5AHHelzXlYBT905z1ODnp9aDIF3HCrgDaMdfxok1KIEazDccqSM/MQenNWWwFXGcg5P8qI6AKr5ZgQSFA6Dmn5L5I+Yr74oAFzwcdWPejGWUZ7UAI5wrZLYx8xVe1Isu5SFYdPXp9aNnYCRSVbnOOOCPwqYHpjkk+lMB69RkkDjLUb8bsdcnntSAmH3epIPofTFPVgu859A27nH+eKbdwHY2qCT8pzggd6c3CqcY9CeM007AH38BO+ARijfvIO4cEcYqbu2oCbiMjPv0pI2LuQQEX+LI5/zxRKK6gDMWJCMuAcDilU5Ckk9f4RijoBKrYVjhmXHRWxinLg4yy5BGDnGKa1YE0TqXCkn73X8auSKGK9gh6A0gHPIoIGeB94AciiOReAMkhumeuawUbPUCVnOGAbJ25HGajVwiggEuWyeO3ah6XAmbbtB5z3Ct7U9RjagbjIzk8jii2gEx2jqD04UHBNDMDtycBT06UpK5UXysYvyuTu53888Y7VOuGDnOGxxz/8AWrGa1NiMRscupPB4YjjOa7f4cazN4V8S2msm8kt5rZsxiE4BGR1Hf6e34jkrRujSn8dmft78LfG7/FjwTDpcF0bq6tLEtfNIu5mQvgHBJwQWA/H16/Jvxt+GdloN1DrUcbwXFjMVI2gl0cgcj2IHcjHX1rwq8OWpZHoqdoWseU6DLc6XfQuGKRpLkyqCHXI7HseR/np+7P7HP7Q91p2kaZpllfyT6z5SIcKCXO0KPl75x09z+K5E4abpnNWa1Z+iRTxf4tsYNc8U6xpVlbGQkXGq3yWyqoOQdpbI49ueOmRXl3jz4/8AwL+GkKNeeJE8aa/asRPZ6PqAitYpFGMGTaS5z0Ax09s1dOD69GYyfuHwz8UP+Ck3xH1C0n0zwH4Ti8P6XzHFdzakLWM9eSApdjgj7xHX3r8qPGvxx+KfizxFJq/jfx4l5beefM8OaNC6JH14LtISecc+30x08pie9fCfxdps0MaWEcwe7Kl90xkkZuvJJJznH6VW+MXi69vtPudMijLWyDJVf72R/gKuKaK0PzKn8C3/AMV/G0/gmLw1qa3c88SXBFo0UjQvghkJUHBwfmHpweDj+gP9jr9j/wAKfC+10O4u/C+mpcW1tGQJ7MNtyq8fd9P846t6bE7n7IaJa6jJbppmlD7LYzQhfsdhH5ahcAY45/yea0NcjtPClos+pSxeYIc/Zo5OQfehxexd09LHxl8QfiPcandy21t8ttHu8lQRyc141qWkXgVbq6WTbIu9t2R/+r/61YVVpcSfLIoeGvjVZ+Gdbt9EnedGeVBCkq7e+M+uOO/Sv15+D3jz+09L04o+Yp4U3Ij5C9Mgc1x1OaLRqpH1faXUVzBDPGw6DCg5+vHrxWshXaNzYBGMkcVn1NVZyJQEKkeneo3UEYByPXb+gNJqTTZqUpYIuRn5uuPX/PNYV2Y4gMAkg5znpSlJJXElbUy7iUX8awXyx3kW8ZE4y2PZu3U15/r3we8A+L7W4std0ey1C0u+JYJ4Fb15zjr/AJ+uUeXm1Bn59/Gr/gmD8HfFVvd3XhXS7rw3qEkm97nSJ3hK56Fgn17givyY+LH7FH7QHwJ1S+1HwR441uaxTOwM8i4Rf7pGBnB/Grcbw0NIPWx4Zpvxo/aV8EuqXurvPLExCf2pZ72cj3Pf/PFe/wDhP9rz41TWsJ16SOUb1H2W2hVDgHtwPy61mo6aG0j6p8I/tY6tM9ul3ZXpYoN0bYAB49/8/nX2V8Of2gIdRmC3ZIWQDaGHzA9hz9KzlGcd9y4aSPpaPxhp2v6PLb3NxFHDLCVKMPvbs/5/yc/kJ+2P8H/C97dvrEJYalGrGJxGO/PH5D8/plVbSjc7sLUcKx+XCA6XqAj248h/mwO4PU19LfDrxPYkx2V/Gpbou444ri9nY+hckz6T/wCEU07xBZQrYyCO5+8pVRj6HFeJ+P8AwLfNbvAbKdWiibfcFflxz1/SuevT924qclzWZ+e3jXTjplxcrj50nI2KM8A15ogcyr+7YMGyw29M/wD6q8yrHlmd0HyIH3wqvmMCzuw2qOcZP/1quwMCgJHOTx/9euOUFfU6IvuWUymMDqehPU1aR/LOV5fb3H9KwlHWw73NSKXzEIBwyj7vU/SrAzvUE7S2ADnvXM48pUH0Lat5YYDjHTnpUTOy/Nj5icbiOMVck1Bs0KrPkgZOO5Ax1p8ShSOOWYjpWTf3gWdyowLHge2MfWmSH+EHO7J4NYct00xlZmAfDIe2XzwfbFIpK5CplS3y5Gee9YuNnYe+h655m7DZXCfMFRQvB/xrTMrvs3sAq+gA5HX+lfL1KXvJW/4ax9TzWtYlimRcqSQpUfNjOe9XZbmFYiCSrKemevNaQpEuXvHN3N3CWZcvz33dKzPMPmMpcA4xwe1dfsXe1jGpPoDEM3JX7oONvXFQPES5ORt4wB6etaqk2x05p6HPXSMXx/EH6e2O9Zdwr+WTlQMnoKr2W45NWaMsrtwd+Mcglc05XEsZUnDHI6e/H8jWsL9DBzVzD1dCIG43bepU1wIzHchiTsBGwKv+c1qotXRm3rc6PTV+0OflbGBjBwOvFbccQVWjDLu3fdJ5P09OKlKw00i9boYwRzuxwfxqyp2qBuxtOQ+elV1I2NaKY8f3eOi5IrdtWRQuWPzMduT0xSa6AbUDDkHCEdd/1q3knnPPsOnvWF7M1jLlI2ljCspYZCn7w4NQtJnaDhlx0Xjj/IqbClLQhY7eDgnJxg112hPlFAJ3I3HHWpnuKDszqHUlSxJ3dOBxVNsFiMfMBzgcVitzYzpGIQnnOeflx37UsPzuCCwHHGKU43VhGkx/dAgEnJBCjJwP/wBVLHwylhyDyCOlZ7WE9jUmxtVweh4X3qm9vv2kA7gex5/zzWibsGyNSwR2DKwGcDtUNzGbY5A3nPIzjArRPmiRLWQjHG1iD0HfGBV2xItmdgGVdowpHT3qWrMi90a4YzxF48NuOOnSq8sccRVAeSOdopv3UC0ZqWuzaq53I3RwKddZVXXBLrxluhpMRnRoNwV1Yup9e3qfyqARgOwZsbj9f89qHogFO0HaDwQDtxUDfK42Hf8AMCRiptpYZv2MyEjOflAPXpWpG+4oeeG/hFYS+AE7HTWjbQVxkOMYH+fpV9dyY28OeF/+t2rBMRWv1bYGG7g/e/pXMLKPMZcHd64pIDQjZi+QRgAYBHTipHkIQufvqSBheD703pqhi27MwLsx3Z/Or1pyDIM/MCACehNFriLMzqNruTndg4HbpVsn/RyoXaucgZ61NSOgGUMK5yGVn79cgVJNAsjbGjBIGd4FY7WQ1uCqyBhv5z8jH+VSyOWWPklc4PGOcU7aDutium1N6Mwc4zyauwsjAYwu3qWoaZLWrLRVHULsbI/T61TupTbKqqA7Fjj1FLZMclZFq3O63VmJ8zOWzUE8pjCbF3lj/wB8+9PQp3ROM4LE/KQMfWlmO1N20bc84AzWEk+YjdGbOyxbXAO1mGajYiZT5ZU7cZVjimldW/rcLdDMvJ9pjUqeuG46irsMivENyHZngbsE/lWckrMcop6D4o96kIx+Z+/ar0cUoYNIxQr0XHXrjNJL37kqPKaDnzEULhSo+Zs4zRbsySKiqfnPU8fjVcpLSOoW78uIxAFWwNxJrltXk8oAg7nZiAMfyrGpoZWsQROV2hiu484I5+lXBHhDN97noO59KcVpZj3ZZjnUqjYAaXgKfUVZtpFLNHIp3JkjaO9aVNI2Kpu0j54/aB0s3Hh64vlO6NISDz04J6dq/n++ISeX4m1VdrOr3DFwpx6mv3nwqdsvmvNH51xpdYiC9Tz112YKkENx8y9PwrNkAZmUHDZ9ea/YGrHwtQqzDYGVwQfTOKoMdgLSN0/2cUOThsZkHlfPnjGckYqFWUgnB4c5C9aAKztgsNoC4+ZsVnnIJPRcY+7wKN9gHblUndnoO/JPpSL8u4YIz6jpSAb04Uj6kZqTGVUIPmydxpgIq43Ajn+KpMD5erDcQdvc0SSsA1xlwM/d61NjOM/KpA/HHFZxVmBmS7y5IJ2q3z4HQVUk2/KfQ+uMGpejAgYlsquWXP8ACcY/+vVdlLMDn5s8ZPpSWgEZPBXJyBkc9RUTSHIBAA4/h7UtgGAncDnO05+7xjp0pd2cgA5Y4+YZzQAwJj5VOd3cEjFOiOd4wdh4LE/1oW4BjOVYnYPu7eD1oYgYYIAQcfMaLaAPRgcrjagPO5vzp64BIQg7u+OnpRHcBGjkOwD7ob+LtTn3AKduBnqB9KPICRR8gIOG9xnFODFcqxzuxgf15pyVgJMIW2ht2Rzg44pG+ZgCGX5+WU/0pyAjYYBKE5B7nPNOkJbBwW2Acg457g1GoAoCoG5yzYyDmnNHuCnfuwf4QaadmAgwGXhgM/MxPFPTjJx91uuO9ICQZVj7jGCKejhDgkbm45rKb5mA9kJjuJYiC8MTFUz3A4Ff1d/8EQfAaWWgR+IPswS71CzSOKaRfl/vyk+uVC8DriuaveV0gP6N7mIxbQWBcr1A4P8A9es3Kgk4Llcce/vXgyg1LQDmfFFu9zpsvMkYjwflOSeSenuf8968J8OJHBrF1foD9tngEMjqeTFuyB+J59/0qXomwPfNCVthJI5wWAX/AD7V1cLryckAY6GklcC1G2QcDAznnpTjJggkb9rckCuhx5dABm+U5wGP3c1Gx64Pb5sj0pASoyrwSd31x/npXx9+19Y3N74c1FgY4nvbZGs8x7jhVxyDxywp02+YDI/YWuTN4E1O2dxJJFcCG3i3cod+5ifbOcd8H3FfdbDaecKAQNpPP1prQCnnDEMp/PrUhyvIAyAM/L6VVmAxjgg5IIPX6dqTe7EqwbG37oHP4VpsAK2c59hipepBwQRj5s0ASKfmBJG7IHHtWtattwSST1GDQB0EDtINqnDNgYxV0/wg8DOMMMHgU9kAL8qsHA68FTz16VDIVClerE9ew/zin0Az5pTFhtwL9sDp71wPinXo4bK4jZzsMTLJsBGfT+VVFe+VbsfH/wAY/G2ieFvh9rVnfXBs7rUoybWNz95QDgH25/w9/wCezx9qtrqdzfXZ0+ygupb15TdQRhXbPHzEdeFHXJ78Vqt7knjUjvJvcP0OV479P8KY06lRg/Nn07ijobx2MW9voo96sy428Y4xXiniTUDNcFV3fNkde3qKWuwzhmx5gjDEsD0z0PpUnkjadq85OcD+lPQexYiQNhc9D6c5pY7ZvOZc7hkAsp6VN9R25dDSVDBtWNc7z8529KSOM/NJtJ5+b5cnArGS0NIqyJWXYFbB3Kc8r0x6/nWYzfOflPJ/hpFEZRJWYRnYSOeM9/p60jptUKGyw65Hf6UOTiwIow7tjAUZ4OOtXBaMyhkBcZ6g9KqKux+Rr2tlt2kqN+M/55q9PdLChAA3ZIbauPajlvqVKLOZkl3mR+2OBnrWeVAyNzc9yeKjUaSbsVJJj0Uq+0gYBrKwxdlYN8+NhzwT6U7M0J5IQCDsLcgbfXio8qH2hdo2j8/WhIDNkyjFUPylv4hyajMeGA+bJHTNO1x7Aw5GQ24AdvwpryRE7WXsMDPWgCsR8wUEFXOGJHSqMkmxpE3AttGCRx1p6uWgjNl35BYZX+E7cc1SdRuBAzk/Nkf59K1imkDIZEK7mA/hAxt549KjIcD5QTwR06mmK3QjYOM4J6DbkdDVaViME59CMYzVpXMrOL12KrOpyuSGc5GTVuJnUBiNwx2Hb1NQHxDjMyZJIO4DaD60IxOD8wO7tQElfRlrLOGC56dAKz5mK5LngDsuOnp+VOyikU4aWK6zncoB6H06jtXSadKCyiRsEAZ4xR1KUbM7nT9okGSwKgHOa13ORkHPPVR2rFq2hoc/eTs5IQqfRscCs0qeQWG4j05BqbakkiW6AnKnZjueRXQabBHCgcAN/s+vNVLTQDbU4AOActhcL/n0qZZNvJOMY8zisagza02UGdWY5AIwSDtH/wBeu6iUMhU4+cZxt5P0rLm0sbwXuFcwZcsRkAgY9DVG6gCoF3fdYk80lJJpEW5kc7OFE4SPcx43knp+lbltASN0hyOM/wCe1W76hTLqxkneqhVA/PBq9JGpTbwzc4K8Ypbo0lqzhNa3Kw2sOpGO9cNPNErv8w4HOT1PpWkIqKHymHdncy5+bBB9q5G/IG8tyNv8PH4VYSjZmFK5yCq5HQfLVYbt+evA6DtQJu5PuLZVRj5R6dalHzYXPy55IHI9aYmuYsKOT16ckL2q7EzFOFZVU5U+9Lpcnl5TctUAaN+COCVx/nvXWWz7gQdqMADyOCPXFW9ijVRsYB49zVll3oAWbDAAbTwP/r1Apwb0Zz2pNJCcE7cHrjrXluvxxSGRyuMjk7etdNE4amqPK7/apLbeUboB2rHeQnlQBgcKw5rrimjhnuQj7ynGAPbr+FKmASCRycZI4rUgQjaQASHPGKsoVVQpyWOTnHT/ADzTWkrAKoA4LFeeQQeaGKjO5Tj1xzW4GfKVHzKMHPrVF0Z9pUcqeueKLMBUUE7SOvXI4qN4t/OCeMYzjP8AnNNJWuBFsU4yy4DYO7POKBsyyjbnIzk+vrQl1QDk3NhXztUYbK5yPb3qYSYwMnOew6D/ACKNmBaTdggj5geBjFW0XouTkgdKSfMBdhKLj1OeoqReBkkbcHqvfFOzSAsRkrgMSq9hnv7/AKVNnbjOOD29KtN8tuoDUwN3JUnnDD3qZOpUnAPTj9PrWfQB42jBYA8CqcrDn7w59Dj6fpRayAy5GVd2TtLNxz3zVZweTnbhvT0oAhLYxleT93nvTvkAwQck4znpQAdcYB4oXgkA9O+KqMuXQCUDKk7sfWnLkYG7j0rSOwFiNtuSeSB+FWsFwhQqOTu4PT3p7AWMAqVTOfcZ5qs0fK4ViT02r/n0p30sMhFrOxO0MXx9xRk4qeDQr6XEz274Of4emKWysK6Nmz8FavfOBBbvg/eZwQMV2Wn/AAq1GUqboFeeiHp+NFrGB6bpnws06GOITGRyOTuH867q08EaVbIIorQfKB/DyaexPMdPp+kWtoxWCGMc4+VP0reijCkHAwW7r700tbHFU925qQqGOM4bsBV9YwWCjAyccjvW1rHFV0Rq264woI+6Oc5roLddqBgfvHB+laRj3PNqStoX4FUthVZtxH3W5+lWF2cjGBnpnn3rZRsrGFST+EsRRg7cHlXzkjpWnBGBncNq543VUI8zsYTlLmNGNUO1cE5HYVeitYtwcEt0G1fXFdEKZlfl1NT7PFgFx39elWI4sFuAdqjtg1rGNrIl6lpUUpjGChyCwqwISQUCnBPVq6OSxyTumL9lSMguSfXBx/k05kThMN85xuXtVPRmlOF1cjay+6oB2nndmsu+sFMLlSDkEHArnq3a0OmkouR5zfhhM4bhE6ZHWqixfMWUkAjHBxXj1pcraPosLSXIjas4g4UYY5OOOxrqbOJ8gbSvAzx1+n5V5tSq1oeqqVonQRphSuMY7qO9SsrREYY8n+7WfO1oxxginNOW3JnIKDtjnv8AyqlBY2yghrdPmPBMY5+n5VlUmzshCKZDJpUbORGzIAcpEx6H29q07bTDEQYppt453rIR/I15eYZnHL8O23r/AF5M9vAZS8yrKFtP680dDJqWsi3ht7fXL2y2MP3iTsSF9MZ4q7p2veJLK5W8h8U6y1wg2pJFfOgx3yA2OnGPrXyVPjHFx2eny/8AkT7VcA5dZLr8/wD5I7Cx+JHjS2wI/Ed+XL5bzZC+fxJq63xn+Idq6LDq1y7qf9b55GB7jIrojxxWdRJ/1/5KRLgDC8un6/8AyRxniD9qn41+DrmHVNM1ee9k3hPsEmPJbtk8HHX3znn2hb/goR+0VbXVraK/hoc7rm+bRxIg/uxqhYE9OWzj0HU1+lZRnleWGUoPR/12Px7iPhLCxzBxqLVev6M9Htv+CjvxksYyLvwt4V1JvLxKVSWEtnHK4c4PPt+NZV5/wVa8TaPJHH4g8F2ljbIRuUM0kbY6FcHcCMfTr+HtxzzEzb/4H+R8o+D8Gtb/AJ//ACR1EP8AwVk0426X03gvXrpGVcra6usYHsNycfQ/rXo/g/8A4Kx+DdXngt5PDPifTTIMn7YVmZTnHG1enucUo5xWv5f15GFTg6gldb/P/wCSPojQ/wDgox4OnuYGm0+e6hdhx5qKPQ4z/F1pur/8FTPhHoF3cW1x4e8VHY2NxaJIyevG0knv3H1o/t2vzWX9fgdEOC6DWv8AX/kxoaX/AMFWvhpe+amleDvGM0xiK/ZDBb5kyOgcsOOtas//AAVBDxx2+jfDi3Zgp2rrWofZ2j+mxSPXng1hieJvqlF1Kj5UvK/5I6sLwA8XW5Ka5n935yOF1T/gpB8RdTiubbR/CegaOrqRJfw3huDz13b1+brXgWvfte/GfWRJbxa2lpEQS8llCEAJ7YGAf8+9fEZl4nwdO1Fcy77fg4H2eWeEMotSq+61t1/KZ4d4g8c+JPEqk+IL64vJmkJkl8zAYegH4f8A6q4yaVVQxRkIv06D0Ffjub5vVzHEuo3q3/XRH7bwzw/SySi4RWv9ebKaly4UEbf72On1rK1dnWJQfubicsP5fkK8OnJ3sz7CorRsZumblBaTAjz6YPWsfVyWuIwrAljmTnoO39K9TCP94eRmUf8AZX2Mjxvi18JGbJZrqFiqt04OMfpX5763AWnuGAYFmJCn1zX6Pk0vcZ+XY5JTOBI/eBTk5bBFW40Ksh6ID1xX0cfhseZH4j0bTXBsEVvuYwCRwK+i/g42JQwAKLIwGBzXk5y7ZfJns5L/AMjGHqj6yEi5wvKYHFKRweD14xX4Div4jP6Epx0I2+UKYyfvc5Gf896zXVXdsE5OflI/zxXE05WNmrqxwvie3eW3m2HKmMh+eK+e/IMD7GXAzyvTiv1bhWaWXpH5xxBBrGM2rOeTAVQQpbAJXg10MMmWAxgkjnGK+jqPSx80kdLZP0CjJBx0710dsz5wrYYkYz61kLlOmsMjcpHK4OOua6K0Ul8yHv27Um5KD7miWljpbXfLCrZ+ZSc5rZs5UAbBJ2EDdjjNcct7G1NamlC6uxTJ68beBmt2NjCozlsAAbR3x/8AqqLnXD4ToLQh1Q7dvYgn2rYg3RkhhgD1rkqJs2haxpRpj5gxZn+9xxir0Yxly2CgA2n+tcNXRWN4aIrz7li75LA5A/OqO1/kJGQc9P51gaIXEWCJACBnjGD9axZU81XICpszjI/UV42N1pNHqYF2qpHKXG48qQcEjGelZrMGbkYbHBJ5Jr4iumpn3eGlemiGNn80jcWUYwAKsf6wckYBO7jt7Vz76nZBWZWbOS2e/G09s02TI4QjDHAyO9N+ZfRlGVcLkAliOSTWZOwQlgGLscKcjFY25WNaQRzt6zPgMO3YVz8su3JGSqk7gw6+wNdkFb1OaLs7M8W8bpEdVtGBYo2T5YbkdMivd/C0cQ0WySFWBhtwG9c121Jfu0wXxNHSIqt94MCo5OMcj2rStg4GXxnPZe1edJ2ZpCTjoailV3FM/KOjc/0q0q+YCGB3HIBXjH4VF7o06FlVA2rk/KTyahYfOxOSNoHAqpK2iFIyrgbTtznJwOfWqrLsHKlge+evtXKUthnLbcE4wAN1U5NzkojbiM4IFF+g72M+QOQQT2+XAwc1QkTdtDNgq2QxNbU4y5G0EJanM+ILbz7KeIpvAiJ+Qfzr4t8faQkr7nh2xrkl2Xpg/wA+nNfvHhHmEv7R9h2s/wAV5H5B4p4a+V866WPLNGjtvt0aiQxfvCAYx1Of/rH6V+nPwB1ubS7WxiUBpWALknPUdMetf2HaPKfyZmUv3p9sXms39/pawWkohwoPzZPzdMdff9K851DTLa+eH7ZCJ/LPC5oSU5/I8hSXMcXqGlSWjt5SCO2ycjHbpgc15z47kAsGgQNtEbfMz5G4joR+Faez5Ua87R+f3i7TJ7TVZpFmhmzcD7RGuOAPT06df/119VfDGK0fSbN1j8tpUUtIR7dTUwOhaRsew+KfFiWehQWts0AWCPkg7Tx6+/8An3P5qfEzVDqet3E6zTSecWLuJK4687aXOjDLmmmzzmNdvLE7SANqjGKy9Yw2xVzjIDY+lfPYl3Z9HQpyjCxwRhImKlX3RtlePw5qco5BUcbWySBXnzitz0I/CTp+6YYyGz0Zcmr6nfGWPGOBuH3qwqJPUcV7wskgGc4Xbgbc5amqcYZT7LnnketckjWGqGPKxJwwOQfup0qKSX58ZJXgMFPFc0mnawOTsVnZBzl/nJAOOKMrzvB2n7rL3qChxk6EnIXoFPI+p9ar/wB4MO/Wud/DYAlHyAqQCT/D2/zmogx3AsGIwBwMZxWkE5LUCxGm7dnjgbTnqaawCsUIPHbNQ7qQE67Vzzj5c7CMkUql2xtblPbpRcCzuRQMsytkgEjuKiZmVwckEc525qFdSAcZNyjaAdrkEE0pcDGQduMkdOaq72AXaMgg7M8n3qwrJIAMBlAx8rY/WnGN2Ag3MSMccdF6inrJghSWLf3dvWkApLAKGwHJ447U5ZCORjIx39KpqwDWO7GcFnOBxTdjAnHGVxu2/wCeaWwAjbSPMzzkfMeRUytgZ9f4uvFICRWABJ5/3RUgw2ABx9PzpttRAdyjAjHyn0qckMGAGQBnPTH40noAEkYDnPb5TipS3ybQcA8EOOQfWmgGebsAVSM57CgNtLYBYE/M1FrgChhjnlc9qbuxIFII49adveAUscEc4PU46U1gdrBRmspbaATxL+7bJyUzkYoV/mAUHbnK881Vu4E0bKerYwOdx561IGfPDZBGOppSAsLt3AncU/iKnjpU+I+CGP3uqVkA7zUKvtypx1HakWUIVbDHseKNZAPzu2yANjPzAHkD1pzMgZRggHo2e9EtNAJGbaq7Q2Ceqjp709QCmAG2t3Y/yNIBPLORsYhM898/5zViNgmDjLAnGCBUTty3NoO6J1QlW+b5Tk7R79qlEkiAhcDAznH3a50rI0gvePt39lb43ar4B1ttPkigntLyMJPIxKny2IDKOw7H049Mgff/AMYG0fxXoVl4q0eaC8jS1VdUjig2FWz8rleRnBAJHcc5zk+TXjZt/wBbnXF9EfBGvSQQTPhD+9JztOOPX26V6R8P/jJrXgC5W90+2D7IPkLPhiRwOemOnPt0NZRp3hZeZlNNpsw/G/x/+J/ivWJ73XPGHiC2s7qUGPSrTWJhBGByoAZucZP4/pyF3498TbBf3d/fS28ajyPPm+Un161vGytcxs9UeD/Ef4x+IJVlgtdUuUbjCI4K/Xpx/n615DZ+O9VuJg1zqMsk4wzPLIfnPcGtHTsT1Ou0r9ovxt4Z1B7PR9NtZ1GP9M+0NxjjGwHnoec/1x+hn7Plj8VPjlLZrdeBtUWyuUQ3d/FC5AU9SPl4/HHb3xmN3Ubn7h/BP9nXwN4H062uI/DNlL4jEY8zWL6PzZ8HGQoIwuT+mK+vvDWgzQSKXgabdJ91E6UJi1vqeh6/4usfCOj3E2yKykWM5mlOXXHX6V8NeM/jKt7cTwG+W6TnzXlmyy+/Wmmmytja+GXhq38T3UOozPC+mpG0ryySDezH7ioMYx1JJ6ccZxWn4zgS0+02blEiLFV3dwPp/OlKKtqFtzwS5+Cej+MNZg1mOS4W9tgSHt1x8h6j8/5fTH1H8I/FOpeALyHQ9TknW2tSq28k/OFJ6Z9P1rlqRTTNKbu7H6L+DfHy3dttgjRo3CkyBvlA9RXp8HiGN1YEnbgEcdPrXF0LempZTxFZfJvlP3yfTH41fi1zTHBMlyvX7gbB/wA/55qU7uxundD01GxnyUuolKtzvkx+dZ15PEMqkgn4yGibjmnKLS1He2hk7mdhtDYyO3SohLhnOCGx3PFRyRsIIr6WJzIMhgSNr/MMdOaq6tpWieI7a5s9Y023uknQq8cseQc9h6dT/nrK5krDXuu58KfGX9izwt4ogubjRtMjtUOQloIDwe208k9vpX5yeJ/2Ute8NX88ZsZhBBKQmLY9Pyz/AJ/LSMmmdEZcxzemfDrUdMunR9PZHAAA8s8HpXqHh7R9UgdESGVTBISrAbGUd/r/AJ/CJK7LpxfNqe/aTqHiG1tt3lXf2aGAHziPlyP/ANQr4I/aR+P0UGotpWpPFLcBmUBh0Az/AIH16H3qJUm0d2Hvz3Pza1zxnJqmozPDAbfzXJ3RdPzr0f4c6zKt7GNQBK7wqyh+nNcsqep7dKacbn6TfDfU7HS9Mhvru8iIwNkMzYbZ+fSug+Jnxc+Hd1oA01rFv7Q8kqn2MKxZh+PT/PrnOcVaxPNeoj8vfiTpEOoXtxqNnZqiXDvI0JIJBPJ5z61806pO1k37pY0kZscpn8K8erG0j0aTvE5mWV5plV2O7IzxjB7nFaEMijJVmORzk1xVI6o647GhGWGCej8LzWpCiqBuLbhx93msGovUZYibbuOD8ntirKlgylyCB02nBzXLU2uDLqMgTZ/tY602TaTsx6gjHNEo2aNYu6t1KMu5WRVOPmOTipkZlxx0Pc8isGndlj2feQPmPy8H3pzjAACsPfFZyg0wK5GMkMNxXuTUZeItkkrt+9h8CiEOZivZ2PPB8YvswdvLnjYoPleUcYOfw71nS/tFXLxJavYSQeUW33qTbgwJ7r14pRypzTdtv67ntSrq5Vf4/wAjqg+0H72A2cY7Z6VXX493zOyvPJMEwBunJHH1o/szlbVv6+8yVcWP49QTMPOhmt3T+6PlYjjBJrRg+OccUcjahbxoxf8AceQ5dSv485/zxV/2a0m1v/XmDqe+akXx00gqJC5jZh/EOMelXm+N2jFEZg33ugHX2x+NY/VGrXNKc9SeH4teH71iXIgRycbmwQfekfx5pd0Cn2mNF/2e9KeElDQuU4yjZliDxJp02AJQ4B+8XHpW/bXMdyF8pl2lsBv8/SsvZ8uwl5bkV4oKcDnoQRmvPbmJxMVCY2MTilyX1E7I27QNlCpVRgfMDW3CWUE5IyxxtFZyjd6DRPG4G7Ibg5wTyf8AOKnEm0lkBOOcY6VO2hEjWt5AwXAyueWVf8+laCtISh5VkxkH8qWxMb3N22cyKp2/MCdw9PwrSWVflXBGO3qa55RakaWK8rhGJC5OPm4zUZuGCB1HMfZj1ovd6D5lawm/cASRu7pt7V1eiyDy9qH94GJ25waU9YhHc6aGZ/vOfk91wB9ailkDYKdd5+bHWuflvKzNU+hSkVWDKQTg889qjVSrfIx4PYjmgZrRhigOTip41RXUkHr3NZcvvWA09iKGcHHy5XPP5VTKtklDwGxwK1hoN6luAsgEmGJJwCP1H1q4cMGdv3m7BJ7/AP660S2MXa9jFn3gqNvzbvlXHb6VtQM2zBUMSR1Xpj0qbaCdjV+TyQIAA2MYYYBP+c1Q87dneN8injHH6U9xbGlp+5VOS25yDgnjNXpUVCS7cAYDHjA96gT0Mx8RSqXZvVC3fPeqcjmOUHO5ZW+UkU5e7HUAGzgsSefm461XkdoyNmRuOSSalv3RmhYPhjKOHLAZHSuijmdiPMHRuGVqwe4jrLKUhWJBG8Y3qOn0/StTytiqBKqyE/LuH86mUL6gRXdowgXzDmLo2D6d646AxrMVAZ0DkZ6Vk9xmgzxx4VFOx+hzmrlrFIzAMV2HpwOn1qPIHoLNDHCgIynJ/h55qazjOCy7lLDKKOtWpKK1GupamjklRNwXcGAB9P8AOKtQybI5FJwwXgVNS9hGafkYO553YyDU67nTcQQowRuqYxTdmJkMg4UhsHJ7foacjgoOMEHrTaSQbEOEDk8jcfWrlsCHRlH7oHGSMZqZL3vIC+xVWZv4QOdy/lVOWNWcTKoYAAE5P50rajuW4k2qQx45wzL7dBVdmjhLHPzvgUkruxTXujkLNlGUjd3xwKGby85ywI+Rs9aicW9ibtGdIsruV48rgkqec+1SpGsb/IFJf72D+tZXtawPQxtTiHJwQwP3iM4/z/WrFnKHhQHlQDuOc5/+vTTT0F0ZfgYFxlgTn75XjPuKt53SlGyOMDJ6/wCcVFrtsC1IoWDzASVA5UDkVHbzqZEYsevPHIxVLsQ43Z0AdDGWJyV6e9c7qTLIuWHRuwx19KzqR5pEyV9iGxXzDmRw+AOo6Vt7tqlMl0wCBV6XQnoSqIzGGwd38OT3qLjzjsJB46ipn7zNaUepwHxU0oal4K1cGTYwjYcjIHGRn+X4mv54vipY/Ztb1BWQ7xOwO0dxwf6V+7eFUv8AZpx8z854z1rxZ4621sP5beWhGeeh9azZwsbsRnnnIP5V+xR2Pz4ozOC6qQOevOO1ZskRJ2sxdc4RV65q3rqAm1kzv+7tzuqu2MAqwHzcEHr/AJxSVr6gU2fbnaMsTg5H8qryriQEccjIK9KTjKV0gIypOF29eORSBSmAxJY+39Ka2AXj068Zppyu7BJ4PT2o6AKUIBO7qc4J6/Sp0DKGG0sS3Yc/j6UgHZT5Rnpnfk/hipyQAV2/MM4yKVrbAZcg5OCSvop/WqLMpA4LZOMZ6+1RLVgU5pCvCnbg/Nxwfaq/mdMHjPY9KjcB0T+YSSMBe+3p71WOS75xgcjNIBuS3GRkY6DGKSMneCpPUD5aAHElcsyHGO1KzLsG0EjPTpz3pgP3kKOdu1spjrnvUbAkjjAb0HSgBFOwgnDJnHTrVhXY/L0bjZlOv+cUAOY7igJPzY+XB5x3pjE7ScjAOC23rSAfuOQEIbnnj+lSlU+VhwO5J4oAcFyQSpIbheORikJDAjcxJOF9aYBIpUYVvZxu9v8A61O2gEfKS3TgfzpAI6kMMAfe9O2aCAib2OPbGKYCLHu4JZQ3+1x/n/CpT8pAwoJ/vCpegD1IfJ3LkE5wO1SxgNkkdxyTmsJWsBZh2oWRozJ5ilBGG6luMfrX9qv/AASF8KQaX8F/DF3aCa8lnsUE8yNuVJgih4xjrtLEH/az6ZPJXk7OwH7HzxGMLGW3FQfvk/1qgR2Ug5bAz1rxndyAwdfz/ZNyAoKgFn/Xp+NfP+gGKXU5stjzpm8td/RRnqB360JX2A+gtKR4oxFsYZUY4xXQIpIGAduBzmppq7AvKeApyxHHFSKoYjJPGcj/AOtXRLsAgGc8HpxzmoMnkfxHoAKTWmoFjaWQKc4LHp6Y/wDrV8t/tZtu0OxMgCrHpyxSNDwMZJBz68nmiMuW6A4D9giyW40HUGCbJEu7y4m8tcb9ruq/oBX3uXBz1Vsn+H/PvWzgmvMCEL1U9yT/APWp7Daqt91gfm3DijSMrgM2Akgrgkg4B5/KmLt3lclXBHGOlUA2RdxXaFDA/d28k1Krbs9VAHpTsBajC9eeGy3FaMe0YOcZyMfT+tOMGwOitYiUV9pGBlcDBHvVhVZ2CBm+Vj95aOSQEjBgCNpG0YPFUp5gBsIbcc847UJMDl9RvBaFnZyDGQcZ5ryDxXJHJY3Op3U32e3cP8zy7V+TJznp0/H9BWlNWdx7H4Z/tefFy21zxFc6VFrSXVnooIMdrNlQQ3yg49MHr3z3Ffndq+rPqZ3lAioCMBgT1/8ArU9pWGlsc1PKNwKMO4IU859fSs+WbYzL8xVRuzj1p31NtjhNfuzGWjBy0gz8p968y1APKxfeODwNnek4WkBnRQpFKXYj51HDD86eIpZH3Kpbaf4V4FJuyNYonRFXnA3Z7H0p8ULF9xO0nnp2rLVFNXLXlHcTjOf4cVLJsjhGxxlv7q5pN2GZ7XDHZGp38nLf41CyyAAqF+8QF280lcNkEUTlgUTllx07Ur20hYIELZPPFVtFjS5tjTsdNWQfvGIUt8oxzWmsCoSp+XHbP+faku3Y0jHQoXVzHFnJcFP7p61z0uob/Mw/ygf8tO1O9tDRJPQzGud2SvGewGTxUauWZi2SoHOc447VIbKxF5YDB3+VSfmOcCpvl+XCjd24/SqTFsUXY7nDAncOOPu+w96oOpJzuAVR681D0uhkKumSPvEeh6GqTXfUZ+dSQGK4prQNywI5JFVok3NxjAPNadpp7lWkmifcxx8oA4zQ9HYLGzFoYcK7IcL7fnmqU3hgSuGhUqxwBuXrVRutxFe78KbU3ZDBVyQq4rmbrR5YSAiM2OGwMY/zxWvNpoXGDZmS6XJlVZGOTxgZ4pG0qdykaoQO7Fcf56UJ3L5IiLoN7MzoQFVRgHb3rPbRZjmNyNyHjB/WnsYyi9iKXSXh4aPIPHHtWcwAJU8Y469KDNRtuV0R5JCVI9A2M9PSn7WUbSQNpIHHNA5dGRSXflBtwKcdM8mqckruyEgkF+fl7YoLbsieJcHeQWCgEjFaUM3zgBQFAAG4ck+lDdgOz0+5GxAzfdznLfzrS+17vuNuHIK59KxlK8i42s7kTKZRtCtknoDVVrZlzuLbQxxg81OxNrsuwIWVSw+UdMnFaSsNhjjJBDfLgnmjYLE0Fy64RyNxPGVq9axS3Ezc8AcZHJPpWblZ6jirs663hw0Zx8vRlHbHrXWW7phcBsHjcD6elc9SW/kbbqzJllSQyBQ25eCFOPoaoXfyoOTxk4zyenFSvdb8hrWJhnhy69BycrWvbKXCj7yjliB0rVy5YhGNzZZCAu0KFycnAHaoryQxQNuXOR/CMZrKE7I0dNNXW55dr19lGKAHbnPHJ5xx7V5pLJLNI3UEucEcf56V1wXUztYtSRyeXlhwqjnFcpfqNzDIwW6Ed61a0HJWMRmQZOGwepFQAMWDYdR/CR0BPfNLYQISpBcDYz8HNSIrFm3Dav060bAXIz1Kk4APPardv82ADggcccU7aCtobMKEBMAjr1X+ldBbSYA5z2YA9KEa04xbbNtGUKASScDvWlE8Z4z8+75RuqL6sqUeYo6pa+bas+D99u3IxXkOuWjoWRs/MCQV7D3rqoppnm1KbTaR5ZfIGDDI6kMc88VzbqFzlhnOetdlPY4KqsxrADHIx7etJ7FgF+nIrRaMxFxjdnPHUEVZjO0AMowvtz+dXGLvdgLJjhiSoJwy+gppLMDg4yvXFbagVWUN3wDweKpyDA2hjjPPFAFTBXud2TgqaWPe/Lfd29BSslqAm1QQNuDuPDGoAoLMCucEfKDj/PajYB6xkbgPvqcjnipkUs6jB3Jg5De3ak9ZAX04B5H/AHz0xUiMTtOcoGxnNO1twLquDgAkMcjnpVglsFSpwqjO0dqcQFMjHqTxnAPIPbirEabtzMRuBHDGhgOVtsmFHIwGzzUhVnyykYH1/wA5qQHjtyjZHYdRUMxwqDA2t1bOMf5xTYGVKO/XY2Rx0zVRvmDckhcfhSAhL7T8oJVvb09KYrZyWAwp4460AScDbyeT2NO29VzjirScXqA5FGCCMc457VL0xnj5vTqK0WwCqwZ2UHPTIx0/zitCL5UJKsOu3tn604tN2B6Fy3B+Zicg8YA/z6V3Hh3w1JrTtIo8uCNTvkKdcY6U7Ey0R6Lp3gu1s5HZi0snq0eMf5xXVW2gWgKxi2UdMtsxihmMmdfa6elvtWNFQDH8PGa1YI1UhQjBT/FjvSMJOTRoKgdgH45HO3p9asrD5RZgykEY3t0NVtoyOexNGh5Y7sKP7tW48b8ADGOF9aV9UYVNEX7dWDrx83J55x6VqIpIzzjJ7dK6F7pxVEpzt2Ltou5s4zsY5OOCPStu37DBG0gr7VpTvY4KseWTZpQxtjJDAfSrkSsxGBkHj7ueM9q1S5tDmk+Z3NOCIE8hjzjOKvxR5P8Asg45GRXRy9OxjPc0obcs4O3+Ifd4rTSCRcHI2joduM4rdJ8hK0WpZjUlwV6D73OauLEWYMT3Axt71rCNjBy916FsRBgMHGPfmp443G8kHYo6kcVpy3ZhJa3HKCx+4QEbkkU9lUZyvp1oaaNVqwZWkAjUEYPDYzWddLuQxsGXtyOprKrG8Tooq0+V7nm2oRt5rKw+45zlegz/APWqmigEAnoR949fSvm8RL94fU4SJs2ZXcpwQSwGc9MV1VtkKoUEfN1I6fU+lcEndnqxg46mspESnJCtkdRVYs87lccbjtyaXSxEY2kStGu5QOeeWxSyKVKBAQWPQ+1cuJqxpQcnsjuoU5Tny9yeKEAEgjcTySKs/JEAckc4JNfjPEOcfXMS4x2X9dj9u4ayVYHCKb3f9dyCVWbDbcEk8EdPelVWUEDJwR0GBXz8KrifUypRizSjk/djdjd2wOpqux3FgAQucZ3Vj7ZxdyoQsed+LrZ9pXOQ4O3ca8QvRB9sSR3ZI06nceOevFfs3B+MdbLEn0PxrjfDr+1Gz0zwrp2k3tzbSarZjVLJWHnW8UrIWXgcEc//AF8VN8f7P4Bah4S01fBmh6toXi2e7YTW+qTSugt1z83VkyW24GdwGTx3+0VR30PiHTS3PiPULILbNEuEWJcIV4AAq94A0i8+3NKs80SeaSSP4lyOMk8dP89jnaYRpxWjPquDwNrl3p8eoeWyQEAkxxkMB7/lXC6nZIboWVwBN5MqdvxB+tT7TqawhzJntnhXTY4baGWJI1AweU5wMHnn6V3nLlRGyccH5MdO1flnHGbSqTVCP9fgfq/BWWRpYX2r3f8AXcuQK6gbTncMEBeKvqpiBZAxY9F6fnX5mp8tj7103fQmLDySWB3ZwQP4az5Y0UGRSxYff56AVpKe5UKdiLeQhZcMQPnGKwdXY+SokbCuTn2pU5Wldl1fe0IdPJV9yqCEUEhxwT06Vz+ozGS6QbTH5chGGP3vavWwcn7ZJHk4xWoNsp/EMD/hHLJF6W9h+95/iY5/ka+BdXmWZ7iRRzvYNgZwAcf0r9MydWR+V5gv3rPNX8tZgNwyzkLk9fStQRbAjAjb12gf59a+g2PKjH37HY6XOZLdYgFXZgLx+hFfSvwaVop23gldxEYRT1715Wc/8i+foexki/4UoeTPrJIfLVQ4U45yTgH2qUrvQgL1HB/wr8Cr6VHY/oWm9EU5wABgN97jI/Pisx2G4YB++SrdjXNGLbNtkzO1C0F3AytxvyG+XpXgnifSXtJ2AXYg/ix1/wA81+g8KYhOnyPofC8RUbT50c3aS8sm77vGMV0trIWbG04Bxmvtasj5CzR0tjJlipbBONnHQjriujtpdu1ieVPI29axlK2gHUafJhuvLEfLjtmuzsTG5GDl3OMH0ArNvSwzdtUKsTuJUn7pHpWzAUbcoGeBuHrWVTSxpT2NeGJWxlQjKMqM88VuRNs2/IQTj7w5rGT00Oqm7xsb9oQCWDbg2Mkr/KtiHypX5Pt19P8A9Vcs9EbQaWhrRHylTgN8xGD3HpS7MseWQA8hz/n3rz5vodUVYmTDLM0g3tgfQCqsmUjXGPvfNzzWdtCloynIocHGQSPvY6VE6GOFy2HKr6cCvLxMXyNo9HCPknfscLdtiZCyncxJGD0/DvWaWTeWdTweNpxXxGLS52mfdYT3qdzPIYzgqNseRu9x2qyr4wNu4YweP8a476WO6m/esRSgR4UZy455/SqsvyIApG4k8571NTRM6LaEUjhQqtwZePm6j6VhTsSzZH3T8qkdTWL1IklYxbp87mI9AGVa5+Z0XeykEbsYx1rupaWOeWp8/wDi67c6/CGPywT9Pb0r6L8LfNY275OAgAxXRWvyIle9O504Jy3zHfu7jA/GtOGNysZyciQ5OeOa4pa7GhtgKI8gHcD97Oce9WFG5MHAOOCB3/yKWjZtHYmVnHbOcgELxUO0oCQepJI+vpRLcUlcy5cnJJO7f1ZemPaqzSBUbduww4G3kY561hJajtZWIHO0dGBx1z/KqZBIZcED+936/wD1qi1xleXC5ClenIasmdtueDgYOB61007tWLS5XqQNGk+VIJBwCM8Y+lfPvxH0i3RbiLy40TnErRjaOOhr9L8NcU8HxRB36f5HwHiDg1i+H5o+UDbiC6WBIsOkgKyofun1z+FfYHwP1vUruayXfIiWs6xv5afM5PtX91U5xqQTjsfxXmkLSt2Z+nljo+pDTLGRbC5jFwiPslhO4oy5BPHAwR37+9Yt3pV0zAh1jVWzOXQnjpx706dk2+n/AATw5LlmZl9odwyBgqvE/G7HXHp718ufFRl02S7SSN1eOMgR5wCMdR+VdDly6m0GpI+CdVjhl1C9vH+RpxmWJCc4zx/n2/L6q+F6N/YEBVbgRJCCCG5AHXGazjZI6vh1OJ+L/iGbTQtrZO5if/WndyvqP8+lfIOrzmeYEMCu7JCjGc//AKq4K92rnp4CnfoUVYKoKrlsdGbp05Nc1f5Cvjg89q+ervV+R9BStEwlgO1pWVjuyOCf1quPlBOVww7j8645P3TpWisJyxUZOe2B19qtxuBhBhiSOc9P84rmltYatfUYzH5t+STwAnUY/pSCfKhQWGeg9645aSfyRUdCKb5EVlzuPcdzTVAKFiCMZ4I561hJWlYt2ZWZiSN7EEH5VYf59KHlBx8uMd8cH6Vm5OJUdVYUHIzk8dsfyqKRiRtU7kye9ZpbsBmA3z5K7em49akLNsK4KryTuHWtVdpgN3EbSMgZqTarBX3fMpxyfasL3QFxG+VVZSWHAx39vrxUCylvkI+XJ6L8350rAHmZBTkgZ2kjnr/9anRtLkA5xkYLL6GoTSAklcPH8oPyt82VGeOP6UgUyMvO45AA6YpvQB65OUycq538ds9KGYq+CwxnlT3qk9QBXLNtJIT+J144qUtnB3AYYjk44ovygTrkghuQMY9jTk+Q5O7nrmi4C72B6devH+fSkJUZwSXC+n8qFsA7AcBdpdf4eO9NjY8BgMey/hTAeW3EDIXBGeamiYjIODnpxRa4EoYAD5gMNzTg2OQRk/kcUAS7gR3BPtihmxjDBvm+7jnp71LWgCYznAKjIyc/nTs9juOTjpVLyAEZdxRgV5xy3v8ApS5R3ZV+7kAZ5JpgOOOeDnkdaC2NpXGc9MUktLgKp2gNz949B0+tCfMS4U4xwPT3qXJ8twJsqwXb82M5JHBpQckD5sdfp60SVtwLy7QQC5ZTjOTwKjDDnG7Az8obk1lvowGh3BZh9zPGBUkcqqSSN3THGRTS5VcCwW2oqozc5LEnO3J/xqRHRl6gMvUsM4PrQ0ugDk5yN+wgYyR3FTo6AMcM2zupqdLATofMZQpYAnJz6UnlsrYGTkdSc0nFrRlRfKx3mMvysDt7HByfapl+bCgN864JU9PesuVLdHRHRm9ouqSWOoQNBK0bxdHB9v8A63+e33P8Ovi9Le6Dc+Hby5EsNzAElRpD8rDkEev8x+h8+vSi7mt9DL1bSGnMdwsjfI2R8v3hj2xisXyBIjJ5wSUMdqtkDHvWCp6MpaL0OM1OzmZoLi6n8qK1kY7FbIOOMZ7jpXm3jTxzcRWwtxMzCNNsEe8gUW95mUmfMt7qM927zSuxk56ntmm2cF5qEi2tjbT3d3KVEMMI+dnY4GB/n6jnGuxmfsn+w1/wT31zx3nxp470QpYrsNnHdjI6AgD3z/Mewr99vBnw48J/Bzw/Z2sEYsWgQL5EMgHPse45PPofzjlcmxqNj6C8LajpGpogiIefA85ieCfT/P8AjXqr+MNE8GaQ1/qOn2WIFOyZhuffz0QdevTt3PXML3dLCPx5/bH/AGqbyzs9VsNBfy769hdbSHzDtUM2M8cjrnqOnXvXhn7OHhXUviCkN34lvLyf7XOGMdnIVOxedoB6Z/Tr2FOEddSuW6ufbHjX4kj4aeHlsNDsbm2uBAI7aG0Khm+XAVemM4HJ7V5v8K9V8b+Nb6C+8ST3ENtLKzGza4MmOemccjn/AD2pwS1Ek0foL4N0a0htYWtbH5kXJIjz+dcT8RdOkURTwkRyJPmTLYbYeuPfkVzVIKSKgrSPX/hT410qx06CKXUQypEAFbghu4P49uxr1HVfi/4e0mIhdUi+YAFd2T+H5CuOceWRta9zxDWf2jLG0lmSHVYwoc4zLjPt1rhrv9qaCy3TXWpQJFnAC3oGfwz7VlySb03RUXZ3KUH7Z2iRyoq6iCwcA7bjj893Ner+Hf2t/Dl+qBtXtBJL2nnA/Lmp5Vrcblc9j0n9oTw7qKrtvrTlBx9pHP0+b6128HxZ0O5UYmjDOeCGz7UpxSutmRc3LHx1o12GBuCrcY5zn6VqL4r0qQlYroIRjIkIqb316GkZX0JIfEKTymGS4EofgfvweM9etV9b8N+GtejX7dc2iyYOfMkGce/fP+frtCm5Rv0NNUcRN8DfAOo7pv7VVJOBNH5CE/geD+NVm/Z88K2qR3FnA86z7lMksYzweq4HT8fSphTbdmaQmeIfHldL+GfgzVrK2eEXIj2oFTDbWXIA9CQfw59ef5o/jpN4m1vxNfakkCtaRzuS8oy20ntn16//AKzTjBqWp6mElfU8Mg1dMGGeMKwI+6K6DSPEksU8UcRZGjkzw3H14rkqQV2j1YdEfQ2h+ONX1JRCbuZisICwqf6VyGv6/dWVyJboNEu4mMsCPr/IVhKNnoaxjd2PONX8ayXG/bcyKxJHzMeR714xrF95t1ktvdmPJPU15Nanc7KcrMwllO9iD/F8wzWpaT+Z8rMCQ33VOCPeuCotDuizbjkwww3zdQOw/CtKNz1ZgQoyxxjFcTV0NysW1YjaAWYtjgHmr8TqoXgHHGCeTWck1cal1LWeg78Ywc1FISFOGB3A8Y6YqeXWzLW1zO3PubORyMZ6EVaWRFDKcHcv+cVz6xm0aQd9CUyJtOwlcA5bPBPpU+d6DDjJA+6elElzaFSaRQmmAZVxwDzJ/e9qqvKgzubDOB0HTvj+dTaxyOdj4wuNKvZISA5DEnGXz+dYkljeR7YsfN0JUcV9JGELbbHqRdinJpV2NgKM2T95TxR/ZF2Q3yMMAZVmxQ6cWtB3WxWk026yyMrYUdM4pV0y8VNzklPp0rOUYxjaxI37HMVL4YjJwSvTmnMvlqqk85OBmuV0jVT2RWeHUFlRg7SJu+6R+n6Ukmp3Vt8hd8fXFROnGpDQHJp6hF4x1G3yqGTCnkKRzXsfw98e63cSQpIsxh3bY1c5HWuKvQlFXNac1ex9U6dbX2qwgxxvuYY246VSvvC17Zq886fJ02hsk/SvL2lbsbdGZEaPDuDrgr2A6VsxfMBkfLjgdzWbbVwJVDZx0VWJBpxzhhgngAlRUva5nM07V0XaoO/ByQDitJZB68g9M1DsOBv2z5j+VfXAzzU65Lsc4IHD9gelZSXvGyVrCSrt7uvPJ3ZoEqqAAvA6mptFSYct0UyhMvmBiCTwCK6LTS6OpK/MOgxjOKTTTJ5eh2MMm7blvlC5YMuTQSW3ActnjC9BWc42kaxsRtIFwhAP0qHLbsLtUsfXp71kyjUh+WMsNxGORnrVmFPmUEEgn9aJRaTBl1jI0QYEFUPY859Kiid/N3Z+TPT0pKLQ3oy/cx7QsqqVUe2AabBLGSQCDu6gitFoY1EkJLbuJDKOWXoCOKtRSh9i55BGeO/pQ9iFbU1t4YAKpDdjn0681nXNvtKOpw275io61GqGatsNyDHIXGcVel2bYycvtbLhRycdh+VVHcUtTmZ1nlZJJWC/v9x2n7y9AKGkdNq7dy7uMjnFJ6hsRtJs3DO5j19qqzISAdzsyg4Yd/biktAL1rtfCksrZ7muhWPdtRnwwJHt/nFY2s9QOp0yV02Rs+4p91weoNdPHhWQMMhm6seR+NG6GSXjnyHjYHb256muDtYw1w0TMFZge/8AOueSsxGqLcRfM2dq4ywHJPtWhA2duG2nt70R7jIJ5EXckhIaRuu3ODx/hVixjeXaWYIvRVI5qbNoDeKuybRHzkZGaqvGhVzwFIxhm5z6ZNZ3ahYRmrKI5fKcF8H8KtyIFXem7bnAyv45rSm09gehTdtwKbSSjelKMSI+04CDJAFTa+jAqtIVZAqD5hg5OcelX0YxK3O3jjcM8is29A2JYWUlWCsVPBzwM+hpwG3KlWOD1zwKFoBO0jNtUD5U9u9ZkhfzemcsBn+6Kle67eY73L8abACzFmzzuFW41iOEcZ3H7xHSm5aWDYoSsF8xcHp8p9Pas6OXaFjYfO67kYDrXPFXiJLUq6hyyrGd6gnJU9v8morNT8yAgDPyqB/n0od0NG9mPaGZUQt94Y9KbcRr5YdSxKY4IH9KV5aiL1tv8pfMBQnk7u4qsMCR2VDwcPxVKLYKK5jbj2LCpkbkD5QB2rCvmMhEisdkZG3jrmk9E2RKN9iTTljlkcq3lfNjcxxu+n5VpyhEYsC3pmkRK5Jb7ijeYBnPHHX/ADirG0B0BzgdQp6/Shpo3oKzOO+I7n/hDdWt9vySRfPxz7V/Pn8dLdYfFl2kZIMzs0eDjJOf8K/b/CqonGovQ/PONY+/FnzxKJbZjErAq3XIrMuSTlmI4Hyrjk/5zX7RrHQ/OTPkXKg4XnqSOSKpkhWKgcgjlhmmBAflRmYP36mqWGDszKTtxtGMHNVrHVAJLsAyVIZgMHt9KpuNmd5PPQ4xik5cwEeflIA+bPp0pkudgOcjdjg4P509gGK2Dgn8T2qVWx8pBw/apcboAQhmYE7MepqwDwy554xhck+1NK4D0KFWwfmOep6e1LMxVcAcfXmnd2AyXZl3EdHx296pyOoBJOMZ59CK5rgV2AbcCGz9KpN3UFuB3PegCMMUHynDMSGBHamlfvFQ3X16f5xSAT7vyuSeeSh4+n8qecBhjg9Mk5H1pgEh3bUyd24YKjGaRFyx5Ykfw56+360bAKdoOVLMM8037rLkHPqRSAesfmbgGQk9FzU+1UALuQcjGOOlACR7w7Eru5wMimybi+0Lnpt2j2pgTHMfzZXGMH5MU5tpQ44+XJUmkAzcr7QpbG7J3flxU+5R0IABGccYx60bARtIS4GAE4I4yfwNSqw+XYOMnOTnA9aXUBDz82cjHVSf0ppCyFlJJ9Tmm3dgG3GRnd02nGal2liNxPytwRWctZegBGuHK7ucjqelSsMMAPlGR2rGb5dgNHT4JLq7t7aMB/PnRPl68nHB7dq/vy/4Js+Hk8J/AXRZYIvsumxeF9PNvER85Oza7nPQlmH4D3rjqtoD7kZxIXy+9s5JLHJz61AuG68jPrjIHpXkPWYGRrY3afdIm5VMRHTOfz4r5x8HRyS+KdZ2qipa+UFBHCg5PT8B+Q5pXsrgfRljK0qqADwv3u3HH1rfjOAADznuelJXiwLO7apGWAJ7dfwqYLnDKMLnG4muh/HYBTkZUZPy87TUTbVC/OS4PzcVLbUWBJFliACzfQZx9a+bf2lLBdV8JTx3F7BotlaWpeTWNSlSOCHbkhpHYgBc9SSOKumgPlD9iD43/DTwKfEnhnxn8Ufh7o15a3l5DDcXniuBLWWMydUmLbSC3APfB/H9DY/jp+z5Nb2+z4qaKbt2ZbmLSpf7ShyD1SWHcuCOfUZ5xjNdMVzPcNhjfHv9n+22NH8UdFmIlIxMrJvYfeVTtxu9uvtXKXf7VH7ONjLMt18XfCkaouZrWRZvNjHXJwnA+uPxpqm7sDKuf2yP2XLMQed8ZvCkHmMfLElpcfOOOh8vnr61UH7a37I4Rw3xn8OzTopLSW9pOyqvHLYHAye/tR7Ob0Azpf26P2QLZprCb41eGLq5dAdkNvKjxqeVbaRnPHHrj3qvJ+3l+x9LBZTQ/GbwbDbrceXdyXN88UjOOwG0jnOSeSABkdTWvsmBWn/bs/Zdmae3tPi/4O1C6uWBSy8PTPJMqdlRDjsM5LZ4yK01/b5/ZFkghhT4wWCgkiOeDRpLkiUfeT93ncw6bVyc1SjpsBuaP+3x+yZdLHbRfFhJrgkhLuTw/cwR8dnV1zn8Af66kn7dv7KNmxV/i7ZozkBmfw/clVHXkAZHOOcYocG+gFmx/by/ZN1K4nhtvi5oM/2aUJNus5UUt/skn5h/ug4/SszXf2w/gJFcTix8d6fdLMv+jR2Z5Uds7ypyf696nk5QPONS/a0+FsemXF/F4ptrxTMqzwBAzQqejHax29e+OvOBxXzh+0Z+1boU3hiSw8JSS31l9kSOF7aRSuWDc4VsDrnvjPXqS07B1Pwp8Qa1fX1zqX29ZPtGo3bSTs7ZIzyB68bR7/SsJmWRGBP3UHy56dqHoXHWRmm5hAPKkhj6f59a529vhH8+eM/N8vGKl3S0NjyvVdTF1O7pudAxB4/kawjl1JznJOBjrVOSsXBWkOWAsACWwDg4PPWrq24BOAU7ZzgGspFpWHhB2VTzjOOOKkjtn5HHJPVc1mMsiMQg8hiOoA5rIuyW3MobODkL0H4UKzY2rFdI1fawXcAQc5qxHa+aynnOefm4o6CNdIBGpUJ3yvfFWEtgrmRwSdvVhgfSr13NYR90nkeGMgEbcEEYJ4rldQ1MQsu1iFVjhvU1DNI+ZyF7qckj4MnmJnooHPp/KsyJmYBmOWzjAOP0oEWEycHkE+gq2rphlJO7B3BeuKQCPJ8gwQNw+XceDiofMZ1J6EHOcVCfKgK7SYLBT7YPb3qu8i5B+b5urA8D8KuTKS1KogmkcKqtsZumeTXQWPh07vMePlgMqxyMZ6/59KFqEVqdTa6RBDtATHHK7e1bf2Hagyg5BPC84rNyjFj5JPTuAtUaM7mC8kU5IUQqW4VW5OPSr5kVGElJXKU0Sy7kZCQOvpWG+nkzFNu5vQDt+NJX1NUtNBo0Jmf5gqo+OD1GK0I9GgXaoIIJ/hHU1PtOvRCt71iOTTY0yGQ5XORt5NVp9Djlj3xwhZP4SEzu+taq7tci13ZmY/h+JUAZgz5Py46VjT+EbWcMvliN5D1Veh9f5UK29iJR5UUl8H2se4ksNnPTqfQVTn8NWkuXBaJ1+/tHX/OKeiE9FY52fwvbruxNKdxxubtVeXRbeADe+8jowHAqucnlvG/QzJYEidTuJy2FAPp/WosBCM4Dbvl2inO4F63uJE4XIX6Vtw3ZYDI+6QTg1HTUNiys7ADaduDQbsF/mZSy4+77Uio7kwuRJtIycEYCGrUVyZcbdww2Mbazlqi4pF+JgcEHnOMYzXUaT8ik7Wzu7nqfSsmiklHY663QhUbb8vG7aP8APrW5EYwi4UImcDd6+tc842m0+pbi/ZtkKuwfKjByTkrTLwptXkGRjxkfKD7ineS1NeVR0sZMSOjFWIzuJO4dPrXR6bH5aMODknLbM1F5SRnDc3Y7TIUsDs67FB6VyvidhbWsro4G3G3Jq46aGl3Y8J1G9mmLgAhlA7Vg24k84nHCnnNdMPiMNjXeZYrd0LeYxyPTr2Ga4e+DmRiWbJwOOg+tbOxb1gmYcgcdQB5YwWJ/L/JpYtp+UgYL/n7U9SCRfnwuMbTwWWnKp+bJ47e1A9ixGm0MV3lvTOTWlAoLL1+8MHPegDciUoq7cknORj/PpWrDGdisDlnOAMUbI0imkbMbAqAQd4xmrkDbHw4Jb+EZxisXLlnpujS2hdkPmKUyfLwd3H8vxrzfxJZhEkds5wcYGAP84rupT5lc4675ZaHiWrxkiRwMBf7oxXGFjkrgj5uTjOa646HlVE5D2C5wVI/CodvTnJz61qYbEq8Bd3QN69frUq5G4459PYVtHYQ7I4BGVzj3/WpQpkUp9304xV7oCtIrAHkZ3ED5cVnSLgnnt/Kn0Aq5zjcT8oz0p6glmBGVGATipAJQgIwTheSoPP8AnioOBh8gsQNu08HtVJKwE+dvGGYn2/rSRrtOcjgk+mP88VOyAtp86knOO+OCMVKGxhcD5m9KALKqGJJHK1oRt8i7Rzkg/KMfWhX6AJuK7Qw43cEY496m2qcNldoIORnn6U2gJFZGYhMhuB64/wA4pUyjLkgZPPsPWpAmJPGSV44XFVJ065bgnpkg0wKMvy5GO5ByMfhVAoVL5HHuaQFfaRkkN1O0A9v8ikZcouR9w5O0YpgPXgDecYPJZadkliAM5xRuBNGuAMnHPU1MEzlTwFHcdapXTAkWBc7mAznrnFXo1MQyA/XufepcW0NGlaEAgEjjO0Y6mvefA0YFgsWcPIMnnoM1pSaaMJyPRvs6EZXP3eHHPFXbVV4wuAD8wHX6/jWuljnv9xsqMqF7dc5wfoKvwwbiDncwIwoH+fSkRKXL6FuOAAhiNygj7p/OpVhkJCkMABuTjmipJxZyt+9oaEdrxyD+fH1qeKyZHySXVj8uB0PtR8LFKV7rsacMG0NwN3POPStGGDKEjcwB5KjpXQrtHNUtyc1i7bR4IOPlDY4HSti2g3MOnTt1Fa09DgqNxNmG12rltxOTtIHArRgsd3zknK44U1ok0mcnK9zXt7HzGUKTtUjv3rbg02Ldjltw9OldVPWRlN66m3/ZkgVCpXcDwQnA/wAa0E07chR1Lt2wOldVOL5WYSly7Eq6Wy4VYyp4GfU01NOdTtUEj/aFbOHKZONmXxpw5GGUqAeKsiyYADCrtPQrn/PStqSaSRm/ekRLYkE7c/KcnjjPTvU62DKCSvK8kMvX6Vapvl1Ii+WV10HHTzsZkG4AdccVk3emPtIbcAx/KubFw/deh2UfjTPINUgliumTqiN/d5P51SRcg5K5B+7t6V8ZV6n2OC1ijUsQRKNpCkHHK9K6eCRIwODjjv8ArXBKXMemTj96w52ZPT2/yKvpEI8YYNz82KluxNPV+Yx3yQq7dpIGFHNNgUs5yGPPy7eOlfBcXZyqGHdKO7/rsfovB+SzxWIVaa93p/VzTCMqAjoMjkdKCjjKkfMWwpzxX5HzXbZ+0wjaNuxGSVAUZJyQMURDGTnjOQc/pWyldWInFbE68BlBYljhOe/+RUbN1DFFx68VhOUtRUoX0ZyXilSbORgAzZABxjivCPEBW006a4WPc28AZGfmJ5//AFV+ucDTvgpJ9z8o47opY6L7oz9I8YXukK7BdyGI+WM4xXmHijx82sXchlgIMZKnDdvb8a/QIy5dD85km2c7PLplnZQ3939oeJpMSRBsn8PTv/kV618KfFvgea5Lvpss5tZcJDM+0MwOM8fy9vYinGbiKMLvU+6dN+IX9qaadLttHt4LWeFkhCoMqCBgA9e/6/WvkHxaoh8SqNoVZrkAsTj5h/kVnLyOimvese4eHLN47CIEbBIoKjP+fStuNdrMu49ewr8L4pnJ5pNLoz964apxWVw9DTtmHIYhQD8oIq8mWIXAJJwMV8tGVj3XGzsOnZgixEDknb8vX1qnJJuA4O4ZB56it9B294rbtpLDqDg5Fc5rTu6hXz8rn7oxjAooSlKWpEoy5STSuImV1YFuAdvTB6/pXP3IWTVY4JWQKsmeePXtXsYBfvUzzMfG2FZB4+hf+wJ3AHliLGSMnAHH9K/PrXIxFJPsyqnJXn9PWv0/JtYH5VmLs3buebMVknIToOma1NrCMYLEKOjDp7Gvora2PHjZ3NS1vGj8uJRycDOcc19e/BCJ2SOV23jcFJAyOa8bPvcy6TPZyGCeZRfU+rcbtvB+U9Mfzp7HAbc2AAegxX4FXk+fY/oGnrFFCZtyAKSFHQ4/Os6UbSCRk9etZo32GH5kyBjnkEVxfiXSxeQyYQFlGeTX0WQVfZ4xWPCzuhz0Gjwee2ksLlkwMbuoPSty0dtq8gAfc46/5xX6bOSlqj83qR5Z6m7BuVg2eON3HFb9tcB8AjIAGcVlLdk20OgsrhXKAlv9kjpXZaVdurZIYbGwHx2qG3aw0mzsoXRwHUEPu65/lWvBLkRksFYsflY56d6iWsbmlrM6G2fIUrl2B4wf51tRqVRWdTntz1NcsrJnTD3dzZtXG5UwFQ4AyO/vW5bdF2KV+bGGOa56+w12NeJVlXaMeZuOzBxmrCg4KEHpyTXDN2Z3RVoiMwjGQGIyBwOtNbaSeedowmah6Itb6lN/unA+Y9getK+6FWCjhl5OB0x0rgrW5Ldz0cKuWSOD1O2zJ84b73OPTua5+4YK3A3IOgB9K+Hxqbr/ADPt8HdQ03KqtuKuF+Zs449//rVIrMSAQMcZ2pivOeh6MXy7kMmBg4J2+/8AOq8nOGxjJH+RSnqjboQvg4KjOw85HNYdzJtLELhl7damnEiSTiYsrE5JBBzlhjoKxruONQ7Mdqlc9P8APvXTG6RleyZ80eIpDJ4tS3YcTyBlJ7AHp/OvqbQfLtYI9vKsi8DHGK7K0XyIxpazNtSspXYxVA4wV7N3/l+lattnYo3YKk7uO1ccoJI3tzG/F+7RZGHygc5Hb2qzkuMqCu8gDcv9KzWiNkSLyu3kH1z1+lQuu5Sc8rwCBgelJrcDOC5ZypY8jqOhrNZXLtll6Yxt6YrKppFgChScNnhhg56VTK43nOVU9x0rPYLN6IozgnPU8du1ZzKpI3Hp71rCfLFlwV7PzJ4wEzIFLBWBwR1x/wDrrwr4ueUyGTb5STkCXA469/0/KvuuBJP/AFih6W+5o+T4t/5EtQ+TbhIkuihK+bxkjt+X0r1/4d6/d6DcpHaEITIGSULklh/n8s1/dmXVP9lilukfxHmtNqTZ+nnws+NusTaX5Gr2x1IFRulJHmhcYIBzjn39T6mvRbvxdpd+ixWkZTzzmMSwbSOM4OTnt09q9WKXLdbHy1SFpJo888V+IZbCAII5idvLpwuDz618B/Fn4izJq0ltOWaHBCoRkLU1HZHRSjJWRwHg7QINd1SLzolaKdBlJG4wfy9a+tdR0/RvBGi21vpOrWd/5liv2i3itnUwsf4NzgAnjGVyOvJ7l0qfmde6sfE/xX8Q2txeuiHJfp07dcY+teCSNtdWT5xvOSRnivMrycbo9vAK25WlYcsi4wAGIHSsW7Xe6kFeHy9eFVVnc9mK1sQSPtjbeMLjH3MZPt+VYbkZAxgd/l6+1ck78xuPQBQCw5J+T16cUfMzFdpUnA+71rlqrVtbjIpWCbVwfmbrnr/k1BI21WGTkPjIOMc//WrnesmCkthVYMCGYKN3fqPeoppOSAOR7cVzSpuD1GxiMcHJYY5Bpki7WAJUnA+nTvRZS0NYSGtJnZtBz6ZzSbgvJ74FQ0ldpDEkdedhPDAAY4JpisxYqTkY6gUuYCQ4XOc9OhPSgOSejAdsDp9az1kwJ0kPTPzFh0P8vQ0r4BZQrDgYXvzSnKSAUHYM4JK9GA4FTGQY6EjA57ZrJAQ887dzZPUHpU8bBVwN5yeNp5/zxVddgHIVjZiSQQvGaOd4Y/e6/P2q4w9wB+AiM+4Z5zgfKKRDlSEO488+hqZarQCxHzgj0wcjt61KuCcE7gACMGiK5dGAnz9GGG5wF4NDthd27DAcHjHFVKyaAUnlVyeaQcAgdzRGzAUMF+8GyCcZqdWO0fLwB94mndrYBBxk46McZNKMnPDD5uMjoKV3ygTknnI5GM4/rT1bDAqSST1zQtUApZjt3c446dqWQFsDGMDHFUtAI9+ckDgHHToaeDkg55z0BqZaIB+Sm4uTu5GMUhkOeUyT+H+e9P7ADkbLKDnk87TU0Z2lgSuCOjDNJO+gEwygxgFTw3y/556U1dw+bGFJ4psBwBydx3de+PwpfMOQOCPQHtUON5JAPQ71GDg4JAxyee1PUrn5myNw3YBpzjdNMCUykbQD3+bA6j/OKWNs5P8ADnByucCsmBYjG8ctt2t1z1qaJjyhH3u+z3oldRugLKyBQGAOFboy0wZ2mVtzoD0U4pS94C2HUKCQM9MEf59KWMbt3zKqqeoBzWDZtB3QbQxwmd+SF2g5DVv+HvEX/CL6rDMHliR8GV1fIGO2D2xmsakbouMtbH1+niW11bQYNVg1OC6iMA/1A2lR0IkU8hgQRj1HuCeV/tC3uZGUuXXdkbWwc/4dfTmuS6N76XIPE1/aSaFFDDA4uPPcGYy5/dgAABcfX/61fK3ie7tXukjSTeyZBIPf0/SnCDb1MG76nn32ISzNGp4kYDHb1xxX6N/sa/AHTdT1yy8ZeIQsllayB7e3bkyBW4UZ9cAZIxj14FaOKWo9GrH70af+0LZ/D7RDo0dnaWltLH/o8cAz5IA+v16n37nPBaL8ZtZ+JXiZI7dL2904OY47lyMbs9fzyOO/44zikyWfot8PNNOi6dDPePDlU3XC7wyrjt+B/P8AIV8m/tNftHWWg2txYW98m8IyxoZPmPXkAdP8+9NJXsOx+IHxI8bar4+1wXU08rBLzMUG7KtzwCP1/wA8frJ+yhaDSfCbX1xHIJv7PUJmPDKScHHpx39KUk0BrfEUaj4h1+JYLQ/ZIJYyrlQCVx6evH+ete7fC21061a3tGIaQbeFORnv/M0parQD700UQaVomWASOWPLbRztAH9DX5dfG79qjS7Txtqeg6fpk8VvZX0sEU91N87LGSC+OgDEEgemPfGLjZAjyHUP2iruO3d9Fha5ndwPKglDMW9M54rxTxL8UP2kdauZNQ0bS7fTdCSUbrzUnMo8sAE4AI556ZqJU7Mv2jR80+OPjC+oagdC8U+NtRudQlhIe20y/e0Qcc7QjcEc85/PFcAkugBLaWHxFrk01swKCbWpDn2OT/n8K1jSTjcXNJO5S174hazaL5On3dxDFFn94JyWYduTXnNz8bPiFpDrNo2sXMkplw8bTdAD1Ofp2rF047WDmdj0/wAO/t0fELw35S6ra38tva4/0m2lORg+gPTivo3wt/wVR8PRypB4gvr21lRhmVAzKfY9SOazdBNspSex79pH/BT3wTfQmSz8SBymBgSIoyOxBYE//XrqW/4Kbaa8aw29yvyrn7Sb1UB/AHNKNDpbc02Kzf8ABSHW5dzwatFFGo6Rli357qzof+CiHiS9mMMerYLt8sok+bP55/KplRlsbKSZ6n4I/br8Xanq1taXHieWa0LKGjICN16dOn+fp986f+17rmi+F7jVdIuLa6lii2rFczEI+R3APuenrisXTnCY1Gx+bfx2/aq8X/Ee6v21q8s4yzsfsdiSsYxkAckk8fzr4I1z4x6VbadqNnrFpHdNcM2y4luCXX2/WtJ0nGNz08HJQ06nyXrPjiznvJRp8gjUyEpETya1tB1m5upo5Y5Cz5+6TxntXC6VrvsevGaP0C+BVpoV+kE2srEkhiy0kjcZxitn4x+G/DrRvJYXltOojJQwyBtp/P1//WetctSOh0xutD4O8SuYXfyplLxttCKPQ964CWd2LGbJfkGvOrw1Z0LSRTSXycgsx5OVZucVs6fLlcq3qQcdOa86cU7nZD4TXidlc7jtz0KjFbNtyDkg/Lzzj/PSuSUOZ2Fza2LkEuMAEHbj581finBJba2Dx0B6df61zySvY0asX4yCS3K4GcMetRSyqmEKkuJDj6e9ZOLvobRbUbMqO687gef7rd/WqzThcZbhXOeegqakLOw07MzbzXrW0IXzkK9PnNUI/Gdg+Fa4CKCQecc1cacrXREptNoSfxdp7sBC+/OBvzgD3qpFrkJLZk4255bnr2q5YeSs+hjzcp2yfD6wfERjjBYn5mUZI+gNRXHwu8PnaPIVm7Yjx0//AFV2RqWWutj2LNblRfhj4dwV8iMerMvT8M+tSN8NPDTEH7OhVVycLjil7az3BRctiv8A8Ku8MSMVW3iIY43tH0q3B8I/CLI4fT2diMCbccD8KmVZblcr2IG+B+i+X+5hUhifkz2rBvPgTpGxpkZkMZ5hXGT/AJzWDrWvYajJaM528+DEfkAwyvGd2cOvbGefyrjLj4J6grv5TrMCT/ADwfwrB1ovcOWTMqX9n3XblQIItsmPlIjyo9+K918B/AG90ePTX1mcboAC6xqFDEdsdc1z1Ky1tuaU09lufSFtb6XoMSLEqogGSVJxxXmfizXkvJ5Ft1HlKMYj/pXnO71OhKyPPI87S7Pld5LEr05rUgfKKMsPm61nLTcpqxc3cDGO34/SofLZixQNke/X2rLoRJXRpwnCKCCrtjDY6VqWjKxZWwdgHGOfxoYQ2NpOVKq2OMjaTn9KtKMbSCwwcvkccUraljmfcCpDe/H+fSoyu7+IIgxy3aiUEtWGiHurHbhuBxkCtixkYbGXI2HuKiS95sR1VsxxkEA5xlhyKmkYLjBPHfdWUo3uax3CQ7kAJxzzk4xTFxJhcHAblj0x6VEop6hJuLNNCuzChfl7g1ZhbbKgI+UnnihwsrlLVEzsWRouSuSV2moYZkSRY2xkHgEk5+tZO7QN2djbuTJLbEFSm0YAH1rGit3LJKQfkbpu5/Gi9mZzbNlmcW+0ncGztXHNUrJGEjecrBmx39P61V73E1bU6iCPeAjMWyOuPT61nyjy94w2ARjBpXvoIsWLokZYNvLHlVHf0q1JONgwhOc8ZwQPWiO4jLllLEuRkLgZAx09aqSEgiYt24AHH5etCQEEZw7bVY7+TvXgU0SOJhAQWUHO4gflRYC5DuLqXTa+CBjqP/r1so7QMjMrsScK2eKzlG1xtWOt0x45Oc4ZOgYV0AlePbsViwYdR6e1RuOT6E1zcySwMgHzYyQB0rjIIS92zSPgZzuxj9KzqXJOgViVViwC5wqgf59KUKTMGY7cfwgYFZpdCWtRzN5nmKU+RRjeTyT6Ulmx27WLDaT904zSfYtaG3BJIxGZAM4+VaqTy+S3zlvmbBbPXNZct5CIUGQzD5lyfmqxbMpGGO7GSCeg9v5VcFygVdvlyvkncRwM9DUAbZvAOGY4J70pSDYFZAeBubOOvSrMfz5OCuMBsjFZ3V7D2LkMRztzwD94Hr6UY+Zo2f5l5jz6e1J6CCEgblXnaMb8cGq7ZjUsBufPPfNOUbqw9h8Uh+V2Jxn7uascsjbOGBHzelTyxasw3EcbkdmwDH0DLz+NZInjdyEbJBzkDisOVrTsC3KM7b1KJ/C3zZqSzjRWJDEYOcMOtPqu40jXjG1GZj+OT3FLIm5d2DuHT5vSp5kmIvW0wdUYHueMc/54qSWJCzIWKKHJyO31qk7AkMmmCuyknbgdun5dDWLduxGUwEXrz1qXsGxpaU0LMFQOWxyuef8APWti4iAAX8F47+lHQiUbobGpU/MSGA+6TjpVd5HQg/N7HHSpndO5dJtanL+Nozc6BqEHmD/j2LEMcbtor8Gf2iYTa+KZ2jjzDlxuU9Oc1+0+FEuWrUR8FxrG9OL6Hy5OyuAwB3jjLN6d6x7hmLtvPTaVwOtfuW8b9z8zKb9AMgMTkVlyRlcFifmbjB6Ad/1rKPkA6Rum0E5Pp1qEiItuwcvwVPPT+taAV5csSq7T8oJ47VnSKejA7eox/OmleNwGdwenAzxUDHg8EE5o0AbgqRwTjHapUYsSpIH97I6UPRgWUTALYVs9BUqJuLEE/KefahOwEoiIJKhhz0Jpky7Fbgj5eCc0vs3QGXJwVPJ7DFU5cqNxUnb2rFWYGbJ5jOciTDYxsaoiDE5Dg4bg5H40NNAR/JkjLMV689aZ83zcBQpyCTSYCkgEgg59e1ODAgDHKt14o2ATcGBG08dSD3pVUDOJEx/FlSTQ3cByrjBzu2n+H/69RMAScAt6YPpSAliA5YZ3Z4w3+fepNwK4XJ68kjigCSPacKCA304+v86iyxIOeFbG4Cq33AkZkIAztZCNpPTPegNjLZ4zzz0AqQIWJDtkdF4GTSr8/JU8NxtHUelO9gJVPzbSp2qeQzZIp+7JIVSSDzgjFK15MB74YgRn5gT0PA+tGBuOBlhxj/PenyysANtQjsf97rUqHd8uTuHPSsOVXuA9iM8HYc4wzc08BR3J7Yx0qZaxA9E+D2kz+Ifib4I0eO3aY6j4otY4V2kj/WDJOOoA5/Cv9Dj9lnw5/wAI18HdP09gBAuj2kMEkQ2jKJGW579P85rz8Q7ID2qRRkluWJG3jFUjg/KcspPIHH+eleVJO4GNrAmW1lZFywXLBv7orwfSYha+K9UeINIt4sRKqP4sEY+lKWz9APeNNTYphYHiNRGCTgn/ABro4uMbyCucHjvTd76gWVbDYH8J6Y5NTgrtAbsTkMK0iwDcuQOR8+OP51EzbGJZhjA69M0mnt0AWLcc/KXUZz5Zxn29j0rtbb9lOb456DeHx1eW+neBdZthBqnh64txPcXcQfKBVVl8uQOoYMc4+XIzgDpoRbGfONp/wQP/AGCdJ1PUdWuNE8Xa5LqlyzsR4puCiBsEhSWVk57An2OOB0lt/wAEPP2E7XP2j4deKdQZ7jEAj8aX9lFFHngsHunywHpwT6DgdKVhPQ3rb/gh/wD8E/dMMdxeeBfESl2JEL+LbibC9i375l5A6Dn9K0Lf/gi/+wCRP5fg3VNMEshyt9eTSBAO52P079SaCXJI1X/4I2/8E+2hBufBVxeSxACN0gb5sdhvz+ppYv8Agjz/AME/bIK0fgPXZF3hmtbaYQISTxnaVz+NAKT7F1v+CRn/AAT+isZ57f4Txz3LsP8ARb3Ur0yvz2cTYzz0Jrf/AOHTf7Bv+hzw/Bfw4LgacpWLzpGiXj7mxnI3jv8AKM+pyKCfaDLb/glV+wVYWpj/AOFHWLJJIxkUalI0/PdZd24L1xgnGcCvSvD/APwSz/YKeJWPwa0vT9ikRB7+Yv8AzOT7kmgXtE0eoR/8Evv2E9CSCZ/hXZXrPHuDWwjZJCOob5Vz25wD+hrUX9gL9hK/t4Bpn7PWlNMzyJPba2Hs5MocgqQ7ZVgCRnB7EZ4p2FbQfa/8E5P2MY7p54f2evBVq0MbyPJPqrywoF7uAOT0478Y7Vlf8MR/sqavqFp4Z074C+CJmeV/3tpZFIhkdXk2+YQMEYDDrwOppGkXojwv9sf9mb9mT4Y6BbaN4U+Gngnw94+NmJJ7fw7pQhe2sArp+/AHWR1IAbJO0nJxlv5dv2lhpPhZ7mwsoLezt3Zj9ltYlTHJwSAOOMe/egt73Pzd+0PeXssxaYqZTsO/tyD9ac7OzsBwoGPmHP4U3ZmsY2Mi8lEKEk8qM/e615vqGpebJL5b5+X5Mqev0qJaxZok2tDnVgbcDgiRvvccfX9KtrbiMHK8jBPFZ6o2skTCEKRzt+nb3qYxYUAHv1A6/T8qGrAOFuowWYgZ4HPBp7EIoVSdxyAc1I7palOTexHLfIucqehqmYHLhdrHgHgd6EveGveTJY4tpwR8q/f4xWpHGgjVUzu6sW7VV0hpXkLHkOSX+YcHaP8APNSvcQQIzTEAdBu5zWfM3uanF6vqwG5Imw3VuP5flXETvcT5dWOwHJwKcpW2HsJFFlN2CSOjZ4q4sDFWIT/x3rUOprYRKkqLlSrR5XnPHNRcKcq64zzx+n1pyuwCe5hABY7W4C+2KpSyINzJuK8ZqbO4xkSvdu6IGARQd2OvbFbNtpEruijLs2OAM1Sk7ArnU2ejGNx5kY3bQANvSuqhs1gRQAMejdzWUp2NYKxBLGpOQVxjPC8Gk5G0BtuD+dYynaJrZyu0OSNA+W3EZ52tQww3AOOPvDNXOfYqVNxVmQGBlMi7eP7u3oT1oEQjYNhQVxuGOtL2lmPVRd9yZWRYizrxyOvWqPm4LMcbcfwnH+TVRqSv5WM5pE7SxKrBsKSoyp+8azZLhSdv3VUnADc1VNqewrO1yJbyMZClSMd1yf5VX+0xruwR067f5e9PlutASvoU57hCuGAQkkYY1z93cwBX8xgr4+XAxn64q5PmWgpx5nrsctc3iEfKSHznIPH5etcrc32HI3YXPUirjqjCKakYtxeBdxXLsAOp71QNyXK7gwHfmqbCxoQSZ3HLbQoxk9DWtHOQFUEfePb/AD6UhosLM/IXgDA3Y/z6U5VdmJ69P4cZo0BaFy28xcBMbg5z8o4PpWnGwQgv8jKR1OKy6WNI9zWsyDIqvnaSMnOK6Cx3KdyBthbAwazjfqUdrYyk+XFIdjA/KzdOa6DAUqQrY4Drnr+FZyu2/I6IczikK8RUhUO3JHzMP0rLu9ybkblu2TxisnPdDSvchVCmAA3J6102nQDAHzHdyTngYqr2vczgmmbxjZEIAPHO7FeY+N7tlg6DYhIfjrSg7yNbcyPDJJ0LqqK7MZCODx9D+VS7dqlto6fwj/PrXXpE5mtbFKact8rbtyYGAMH9P/11j3bBgCCVYNyNvStuly5NWtY5luXbnI3fOAe1O27FGByGJJ/z+NFN2IUXeyWpYiHyknjGevrUypjC5OT1OOlVJ2uh/ItohIBXAw+OnX/PFaMSdGydq5496lPUIxcnY07YlgRzwe4rYhO3CkcBsjjp/nFGxqk4LU2ogFVeDu7gAfyqwoXJLHcRyMHFYXuVsaCxOwAAHzDHSuT16zeTI2H7mNoyCT/kV1YZpysctdXueLeJoGjtyIo8KjHcu3kfX9a8rZSu4YPU9BXZCV2ebODTDkgj8ORUYO0lVUk55+tdS0OaasyYqCg5Hz5BGOR700bxhcjaDmtY6mZP1A6bgfmGfvDtSsSVIB2BRkgg/lVgV3JILA/MoqjJncvPQcnFCAjfYEO/g5xUIVmJwTtQnBA7mjcBEBjLZO5gOeOOtAU7uMgD+9yKNgHZJ6kn228mjrlcHbuAPPAoeoF5OAI89W4yeamjQKuWPHPJXGeegoasBMpXoCB65NWI2KMMYYFsYApAPB2tnHO7jipSz5UIOS3Hp+X5U9wLI+UdGyD0H8VTNhgpxgnj5h1pWAYf4mHVFzyelQyHKkKvyjn5j1+h7UAZcp25ZiN3YdM1UkQ87Cd2B1pgNEMrJt2OQc4O3qe+KjS2n+YBeEP3itZ8/LoVFXZOYWCtnOCMNx09alSAtk5+U456dKcnYc4pE62zKAu3LZOMjJNWNuwhQMFevFLmeooq7AyIOCRndxxUkbHOCp6evatOg5xSLtqzK4ZlLKB6dq928D5Ah/ebI/I+fcDxzWsFZHPNOL8j1JIpI8OcMu7JG3qPWtK3VwpIVd7OcbV4/wA/41emxhJKOhsQq5wSPuDsK0okIB+c7cY4PX/PFFjlvzbIuopwAB8x4yRVyBc5JVsr04pGFRe8bFrDkkNy2eccfpW3HZrKV2x88DNCfMZVJNMvQaQ4c8kqBkFetW00uYEnG2Idf/r/AKV0R+E4pVOZliHTJzkhQQrHtxW5Dp06lUSMlWxklciqjJHLUk7WOkh091VUYA4/zzV2DTnUnIJy3auiGqMWX4rVxIQq/KMdFwN3eta2t8MSR1A9q6qXxLscspbnSWtpMgDbS6kYKkc/r3rUhgUHcy4IyWLDgAf/AK69GmuUyk0rkptdrElWyw4z/n3qVbTGBhvm7gVvGPMjKpKzsWY4PXCjJ6rk/wCeKm8kPyQcgfNhewrSMbIwdSzsSx2ivjKjbvxyeprQ+wjaAByGODj7w9Ka01HGbkSrYR4BCE4Izz1qtqFqghfdHhFHY1z4lXos6KUnCR81+I4/K1CfDEfNzu5x7CufjUx9yQPbGK+DxEmnY+2wOsEXrd1Zl2Y3lscmuosoiikyjdkcDuK411PTNDgcDHygdKcMcr8wA9TXlZnio4TDuT7Ho5ZhPruMjDo2KzM2UKHAHYDipVUbl+Y84+b1NfhuaYmWLxTmz+icswMMDhY0orb+u5p7HaNQq78HjjvSgMwPBAB4GOp44ry0lF2PWStoiuSSScMcccH/AD6VWVmjbcST/sgdB61ZUltYnWTYMEgqzemOKSSRjCxCgtuIGB1/+vWNSVtewqcUpHM65HLJp0jbcNknaw614P4n3ujxAfK45wOOOen4V+q8CtfV2mflXHySqx+Z59cs3kzknd5cZL8dB05NeJa4oXUXVTg+YGXHANfpO0T8xiibX33adbohJ3k7gB93A9PxNavwmVUurkBS480nbnH+eai95miVz718GzH7LBNnYptnBC8joOPzryHxQftXiqxXPyfbN2Wzg8d/09axnL3ioRbZ7zob4tUTcWAA285/KtgYbdtHseO9fhvFL/4VanqfvvDSvlVP0LEJLfLjdtP8Iq2BtYbicHnGa+bS0sz6BxcR08uPLBbC56eo/wA4qo3zbiCQB3z0GaW0hFQMQwYb1CkDB9axtWnU7VUDcRhsitKUuWTCSTh5hYyLGrc4AA6jvWPPbQSagtwkf73oXJPTr+Fepgp2q26nl5h/u7RH48eN/Cdw+ShVCM54yAP8K/PrXoijSGVcoS20t2Ga/WMl0o3Z+S5jpVa8zzRoxHM0kf8Aq88cZPHpVychQrK3yj29hXvKWrPGStJFVWy5G4E7R0OK+7fgKmdNQxcNhcg8kmvH4i0yqX9dD3OHF/wqxXU+mvu+XvLBzgLg8U87lzxjB/iOc1+AVGnM/oCnH3CkymTcuCdvI5qkwLfe4VWPPt709Ymj3IJFClSuQxwOlMkgjlQqylmYEYz0rvwNVUKykzjxlP2tNp9jxjxjoohkeSNDxnd8uOeK4+0Zk2jGOeNxr9XwNVVKKZ+Y4uHsqrRvQN2yMgZPFacDujZHRjgHHQVvVjZ37nHzW3R0FnKdo3H2Uiups7qddiq2FzwMfyrFtlQs0dlaSuVXLZz1XpW3DLkj++BwcfyolG6sWdHYT7iqgkbcHnufSulileVVV35DEqwHH+eK4ZK+prB30OisXGVwjNgYxnrXRQNtBxnBOTubOK56+xrbWxpIu3aYyWb+6ByOathGbL5bIHIJ4Jrzup2x2BAeFdfm4+6eDUSxhpN5HzL6nHFTUskWlbUHj3FsjHI55HNVZEYnau7avqa46q6HZSlys43WoZQrNuKHcSWx95a5IqqOS2ArkBeevvXxmYR5azPtsuk1TXYrF8A7VywcjGOQP8ipFAEZKlhhs9K8ezR6l1LQYSd2cEDH+f5VWkIxty2Prmql8JvFWiQzkLHg8A53EVhsPmO5cA9flxx61nAhxaVzLn2KTxweAOv5VkarbhrXzl3nkAqD09zWsZ8s0Zydk0fLfiaQR+MrMpG37pSenYH/AOtX1TopV9LtZ1DDfCp+c5INd01emmYU2lM2Y8EAZO4N8vzVsWjKpRWOeR0NcstY2Olb6G7GAxIIbaEHb9P0q7HwpQlhx+VZJGw5SQSCwJyQvY0MAAQR1PTOT9aQbGSflYvnYOTiqDEGQ7mx+GOlTJO1gId6qGBGSvp9apne2Rngtjk8fjWFgGSR/KWwAMfxHrWY6FWBOcE449frVRdmbuNoXRKm1doAxIW6Fc4+teO/FGCKSxngaMu6Ddv29OM819xwAlLiKHl/wD47i9pZHKx8VKhEjykt5rdcnrj0rrNK1A27Rnds+c845B/ziv7oyp/7GrH8aZlC9z6S+FviTUZ9SEcF1OVaPbHBt+X069ev17ivtnRluLmyiMw/ewsfMYDq3Tr7V7dJ30Pk6kHfTuL4jsb2XTpvsw8yaNBndyMD1H+etfnV8aUR5i0iIGYEnyxwrA88+mamq9kFNNVVczPAVzJbWqzLJ5c1pjZjuP8ACr3jr4i6rqNsCWiWSNSsiBeZAP6jjnvWVRrldjrpQcppHzNqd1NezGS4cncx6np7e1ZTLkjYRlM5z2/CvKrvXQ+hw8eWCK0qbQd54yO1UifkZih4JIkBxXnVG09dj04rqc3dzscqDxkghh/n0rPG77pIYk4HHSuKejZQrRttzkg59RSNOMDAPJw2Rzgdq5Zq+g0rlZXZi2VHy5xkUpUcjO4cE+3t+tYctnYFGyQkh24544yMYyKY/Zjw5ONpNZ1EmNoZgA4BH5UyUknkMBgfMwrLlbZpG9/IhwwbA60ueuT06AjGTSi3ytooTOSeOQOnrTlYpjBBfJ4AweKwAa8hzgnBbsfenBu6ckL0z3+lIBGLDGAWdlG0L6+hqVZGbaGJxjggY6U72QFwSIVYAE5GGVf6/lUKt1U8Dnnb0NKSvqA8MMk7icAZ5qRGG1wG6MCWJ6VEU76gSoQwHIQc7i3ORSj7y4+XJ5z0x6/pWm7ABEGyA7bSedp7GmbdrlQ2/wCXsOKUVcC190ANnd/EcdBTvmOcEZCjt0pTVkAu5ygXIHX+HkfWq7LjcqnKj73BznPP+frRGKkBMkiYPPPIHHUgdKnA46EZHrRaysA1mBQcYUkjHrj3oUszLnlQR0FLmcQLCBSy7hyCOoxg+9NV97EhsBTxxxx/+qqV1oBN1IGTweme/wDkU5RnDgjqcEDFOyVkBPtC4DEk545poKgbgO/brxRZ3sAbcc5+Xdydv+fWlAVucHCjrgU+XQBN2d3RsEYx1pdrDGD/AOO1EnZJAHK4JGOcbsfpVmMAg5J3KuduP6VSVrgOhXBYF/4Rjdzj6mpPVQd/J+7RYBm4HKgE8kHJ6+1Q5bJ3AhegJ7UklzAWN6RquWBbcRjHT/PNTRKX3hmHHTIx/kVMpdEA87VQkFty9cGlRuq8qvAO4ep5rK+oEm8nK7TjPQdvrVmKTsARhBtIHU+9LpdAWwem5TuPUEc+1S5AZQVOCRj5vSld3AkAbg7QqK2dzCnIHcEMWBBzwMcdv5VlJWYFuJVUsVcdOhGcY9ar3EXnDaNzMf4ttRpJWLi7WR23hm5mER0rY0UcoJkdWwWP17dO3+NemwlVkjYLkpgAKODj0rllFOSZs0r6HnnjbXLuztrmCRmiUnAZWwea+fGvJJJWD5JL8bic8/8A1qqCtEDe8L2z6hrNjaASMLiUDMZ6HvX6u/C3XtP8OaboWl2N0sDW9sFKyPjB4yTj/P5VVkxH2t4G8NQeP7q4lvH+022FD5Ygn6fXA/zivsP4e+C9G8LGHybZUiiGIo1j2gEYxwPr+tJKwPY958ReKYrPw3evJqLWyx2h2pG+DuweBz+v+T+B/wC0r47GreLZ915INPtJn80byN/Axz+H+e0ciJc3seE+BL5fEOv2lrbjckF2jF3PUZ/+tX7y/AaD+xfCiSzhW3QorBl7YpctrlN2N7XpIZrq4KmNBIxKrCCNvPI9f89a6/4YadL/AGzFdBN8cWD7Z/rn9KjcD6e8T/ECHSvDlzCjgyPCUwBkKO/X/wCt3r8Svid4F1rxj8XdTv7QTeRcrlYYlyGBbqR2PX/PRWvImLZuS/Diw8EwWt3JG01w0m1kM4Hzgdcfh+oqf4hfF2z0nwLe6RGiQtHausgZuQzgggd+/f1/PVR6F8vfY/EHW/EWiHx5q2rXbSvcO21JIzkAdwvPt+g9MCzq/jO6WDzNJWZEjUlmbrimoRA8um8f+J53kZrybb0VVYk59K9y+FWiaj4tktXnbzIGcfaGkJJyf8mlKPYaR7D8Q/hfp+iabKVVUaYKVwmMj8a+JvFXhkQJNK8CIhOCVXr24rISVzxC90ANKQJZ42VwVMcpGPpWzpb6xYR7U1a+lXd/y2cnaPY/57/glFI0W9j1Xw7p3jnVohcW8uoPaOMJKpO39Pw/z0tXd38QNBeQvezrCo+XMZYE9v6flQ4pmkdyDQ/jr4u8N3yy3l5JC0RGzaSMf5/z7fT2ift7avFpjaTc3Ny1vt6PIdpI9c/j+tJ0oyR1uaPPvEH7Ut9qF6PKlbExyzBicZ45NeU658TrrX9QG65Kqcs+Gzk96zcHazNaNSyMCy8YRQXrHzCzIfmDNn2r2zwr4s3BbqPIVCM4PSuGrSbdkepRqNWe59O+H/i8mmWMcNvcurkYcKxroZPiHfeJIDAJ5HjORu3GuKtSsddObbMl/DsssHmENhz8zEdT6CuC1XTBZyyQ7GGVx83SvOqQR3Rlsji5EEjtw20fd+bGcGtCzuWjxGg4UYBz3rz6kU7nRGSZvQ3SsgBLBl5ratp3UEF8Fl6FecetcvJZGl7FwSFSFyQ2eeOnufyrSilfZggb93YYyKxlT5TVO5diYtl1Y5AHygZ6U2Sby+SpLBenesOS4yhLOcFgCigc7h0461w+t60bJJXaUrjIGKI0lKYpStufOfinx7Ks0qwzK7biPvdPYV5z/wAJldSvuadkyeUJr0qeH0uc0qt3obdn4unLKRNInfrwea65fGRUIyu75X17/j+NaSoRtsT7VK5+kcCKuFaM7lI+dT1/zg1JMqEMwDMEPc/hXzvtU9EfVOF3cpbUG47cjHeiSJGgK4AIJzgn/Oa56ta0tDaNNKLMuGAq53Egg9j15rdtYmUBiRtJxhlxSVV8t2HKawyFPoDULp5iuoZc4PaplVtEr2e45LBJEJYjCL6VqWdrY2kikwrvOMnHJ/ziuSVT3rDUY7GlLq1tFE0UVvFEynOUONw6/wCfwrj7/WDJvKuV67Sc/lSlMajbY47U7yebcA5+dcNziuOuoCvzgFePm5zke1YKUnr0HsZ2zYpKkck5+nvUoPUAHlehPI96id5aCLULFlGGG1eCGG7Jq9A4OFY4bjjv+FKLu7BYtRpufqDsI284Ga1IE28Y6E5BND1C1tDYjwVCoyja2QRnNOT5TuDFvwo2GWVQPuJOBj8DVmNSdqYB3Nxk44oYgZQhCk8g4yvQ/T/69aNqrqwwcNn5eOaOW47aXOlgYttVRk4B+v4fhVpkbgtgfN128/pWDi72H0sNGex/3ePzoKq4UbgBnpu64q5U/ddhOxowOjKUxxgfN61IhIYkOcdiF6H2rO3Kg1a1LYMjBihG0H5sDmoIgPMPOQR0I/PFZOKuP4NzbNyNgiHz8np2qcWzyYCRkqOcKehojF3sx7laRJIid2RsJyOP0qK0JJXLZZiMnHShwE9jo4ImDlMBm5xg4PSortV8sBMoyk7g2Ocmp12JIrKPyyr9dx+7/jV25wuW+XBGM4x/nrUp3G1YzgYVRlPJ5xx0rOmj67mOxjgLijdCIJZtmxVGVBxuB6H8qj+07HDc4H8W3j/PFWtNOwC2d2ZpyjsSR90dM811tqvmp1wYwOMfp+lZyukB0FmuGST2AXb2571u72CKwYMM84NZpMDTnbMAY4+eLnBAauJuomiulXJdcjGP61nK+w+XlNuAt5YViePuE8VMvB5GBjGcdKy5XH1FvoTNypIAYEcLn3pp8xFBClmUHJzjPtSZWmpYtLqRo3WNNsgIO8nOBTWm3OUySzE5FDaT1FsPUIqYB6HGMUQ52kgDcDzk5yKVmhD5cYBI+Zc5YLjnPNUWYRyDG3gdcUSjo2NCKy72BYBc9AOTV6HJyV7j0rCwaMnA8xhnP7s/wtjGP61A++QGF+nc46D60RW4ImiIUbFJIUcYP60/IUfN8oyO/Sq1WqEMP+sD7jt2jhR1q4YiqAp/G53c5zUN2Zb0ViN49oYbXy455rKMCREbVG4cjnn6VhuLRPQxZRP5wiifYjPmT5ev41qKsW2NQeB97I/nVO1gl2LsUigFGZcA4XIqWZU2AAnZu65yT61ErCRNCu6MOB1PQDBqYqwcbj86/ePGPpQIWeL5iWcYzkKw5zWZfRv5IKbU2uDg45Pt+VCBi6QzK7AhsqAcKMGulklRzH1Rl4OT1os2x21GFtp+YErnGTwMZpqlNwycqD1xwPr+lEti6e5z/iaBJNI1AyKw8y0ZY+e9fhf+0xYGz1+5wj/65ztf+VfrXhVP/b5Hw3GVO+Ev2Pi9wVYg9STkYqjKzM4yDuX3xmv3+100flhRkbGOR7rjmoMI6kNxjhuRWFwKw3R7t2e/JXtVd1DBWy+0Oc4bH1NbK7AqzbTkbRxj5gaqlTt3g8K5+tO9tAK3RfvHOSOR0qLuBg7c/eJ4/wA8UgFKgYOeAeMtTkwME9PXpTSu7AWIgA4En3c5G081orGuCVBUDOef5/zo0sA9YgG2g8HvjtVefoVyFCnlm6USsBjP1K4+bd/k1SnyOnJ5wF4rmv2AqkYCruwxJ7en/wCqqj5GCfnGc4U/5xVPcCFlK4dSVb6ULxwy/Nj8SaGtbgSOGZVO9e5ULwaCoO4AHcp6KaWwCYUOQT9CDilGxSTgsqgdqAIm3SA4JTGeCf1pyfvCdwbPQ7OMYpAShdrFQTwORnmnou4E4YjcQT7CmBK20EYwGK+lRBT82Ch2t2XpSAcqHB43Ng5Pamom1zuxyPXn6U1puA/cD/rBjB4UDGBTUHQKG3K2eT37UkveAe8YYhVIByMsBUibRlQQVUjdgc5780Ws7AOPBBVc5foV6/SgnKrwBgHHHJI7fWq15WgGYLvuUMFH8J9e5p8bAngksCe/YGsZNX8wLK8nkHrwCKgd23EMCMkbdp61m1dWA+yf2EdDGtfHvwrP5Yli066dyzDcAy4bI9CNtf34fCuxi0v4ceH7FG3S7JDNuYkKVIXA/wC+SfpXl4u3I2B2ErFtowP+ADHNRtgZDsE4GCVrx5T1AwdZYppd2QsnmmF1Qk5Ht/8Aqr54026C+KpI0EjS2torTc4AyTnP4j/9dPmWoHv2izpNGshDDJ+856/5/Culi5yc7hnqp4HpWl01oBoRL0bkndzx0qVVKZYcnOPvZFbwjFAMHOMnndyB1NUp7jYGZAZCuCDgfkM0dAPdPhN4EbxJILq7tvLhQq0X2lvlPfI98YPryPWvsqxsodMt47GBYInRQih5B5bDOeM8A8n6j65PRSlbRjI5EuIgHvJrZHHJj+2oSVz6A9OT+H44SSSBlVZJI42z94v0+tdNjKbktgjlsWeSF5lEscOVXzOCoPQc9ePx/ClDJKcx7nidseYmGAYdjg9famotmMpSQNLHEDJMRHCpIHmOq89D1Pr2NV5LmyBjzMimToDODn/GjkkPm0ES+s2Yg3MCKrfLumAye/0pi3Fm6zSx3cZMQIaMPnGKWxHNJ6D7ae3ulMnnwxpGwEjysqgDpzk/SvS9KWBbYTQTWk6KRxHcJk8dcZ+lC3saRUt2dRa3OnpEd95bb2OGtzMA4GOOPpVe51K2LqRPbIBMEEwmVVUdck5/yaGmirWRl3Wr2JmFrZ39lducB3t7jdGCeMFsgEDv+P1rmvEfxH8O/CPTda8RJqunaprNpp7jR47RfMBumXKhcgKwB6n7ox17EtYE0tHsfhR+0/8AHWeLSdbW/vpdS1zWpnkv9UeUvL8zMTly2cDdxjHHAwK/mn+PnxQk8Q+KbnStNtbs20TbZ9QmI2kjpjuenX3HvhG1O8tzwVVlVQwK/OML8uMn1q3kpGC3z4BHI602dC0RyXiK4VwVjDLiMhlRuTxXnLW4IKyl1BB+6cED1ptNXLjF21LaQcgq2WUfdY8CptobCsB7hR2/yKxktTaxYChlAxhABnjn8/wpnlk4ViBzhS3Q1PQHpoPO2MgkYUdOe/eqpVS3zA8/cw1IqxC0ZGARtjU55HzD8amjXZkNxj1FG9kXFaEIXZuA4AJ+bPr2oXepG0DbjGCM1E9VYErSLckkMUbAMWYrkt7Vwmq6qzK4U5Ibpnt/jWWrLucvJvnXDBhub7/atC2tB8ueUTih+6KPvPUuNAkanbjkDK4/rVXYVPzhwf4eep9hQA2SNeOCo6yHHasS5vAnyxsmVzgZz0qle4FF5ZLjr1xheO/T/CtCw0+e5mjhYP5eM5WpYHoOm+HATtWNkjHO5jzn0H5V29no8Vou9VG9R1I5rH2tpPsjaCsi2yovz7QWzz9Kqkh9oJXcD2GPwNZyqX6Gkb30KbW8pc7VO1euVz+dAtwwWTIKqSDtHSojN3Vy4bNE/lKsZZiDxyAMmohGnP3hngZHpWmxo1NX9BEgYhiQd3OMnoM9agaB+MAvg/KQMjNTNuDQ20ypPjYdxI2g7h3rGklBDDcvA4Q9evf8qSld2tuYVEuZN7GfNeyRoQpO4DGc8g1VHmgtklWJB2OnNaUeZxaQeztB+Q5k2gnLbxnK7jxUEjbM8nIP61rde0v2E42djFmlbLRSSBD9DxXOTvhyoYkD+LPeqtYRyt7KEaUNuzuPc4xnr+tcpd3CvksJMLkn5tu4D0raMbK5la8mU13FmyScAbwR1HpViNcHCggt0zzVxQcttC7BuG4KW7ZyOla8KFsDByCOcHrU6i5Jao0oUY7UUAknLcD8v0qzgxEgEFv4ht/Soa94vkitBNxIYjcjjHetK2X90S4YsRgZOO9S7ocdjRtvMGDtYZJzkV2WlqNpKkK+Bw65rCUmk7blLRnUWjqNpYqW3Y6Vv20hBJwSXb7pHOR6VnOV4aHUlJOyL0tvMwDK7cgfKR0/z/Sq91GBCjsMSDO4HvisZtWLcUtinbxs4Awc55BP+NdTpcPl/K4Zt7nO09B6UN3WhnJdToRFyVY4yOMjr7V4f8SGWLdER80rfw98f/WrWDbsK6SZ4R5sazD5WMaffyeB9a0HlEajnK4G3B/SuyOjOYz2lw4VMlj0ArHvHKjd820sOW9R2rSLurFOy2MVXMjuSCAmPucEnpxSoCSuWJQtjg/59qtK0RRStZljcGcoRg8Ywoq6pUbc7iMkHNZOT2K5VKatuXY1HKKcj+/t6+1WYIi0gyzYX7zZ4FLmcTSnFtaGrDtjYc/MvIJP+fStOAMzcKCzHg+lEbOd31LqRb0X9aGxF8i7iGYZ6LV+CIghyxPIPI6Cpk+WJpyRNuKPK7hnqax9SsmZw+WYnoc8CtaNRRZyV4vqeJeLIPL+0qFJfeMhl714vOByo++revWu2Okzza3UpN3XPG7k5pkfDDgnJx0rrhdxOSa0J/oCT9Kco5BzyTgc8GuiGkTEl+UMSwBwARx0pRgZBLAg9SKv1AryYJIAOMnHFUGyG7DDemM0gI3HBLHauRz6ClQ5PQrhRyR1p7MCJlxkZJ+Yndimt8qnaG3duaAFHygKc5Bzn0qbJAbAyuecD+VICSM8EEHv8wNTq2Gxh9qqNvPegCdTzgA8deakTPJ+ZOfTBpoC0pVgBk8c5qVQN6hgcdqALI3nJXDhDkgDJ+go+6VZAd4IyCcjFErrQBxPRWDISeG28Gq1yW64Gf7uOppLR6gZE4d+SSCO5HStnw/pU2p3SRpg/NtJP1qZbDSPpLTfhVE1nbSzkK5QDb5edo96sQ/DSxu1YRxqrRkhmdNv41zc1jblUdTPn+GEUOIGtY3Zv4woxiqj/CtGTaluEGesa4/Cj2jsEkmUv+FVMdxdnDocLhaz3+FF6sjvEJWC8/MMCqjKz1Jhyr1KE3wz1EIPLgSSXPdP89qZ/wAK/wBTiaNDaktkBm2cr+lbRnzIJ2Oks/h3cjCzqEXI/h6j1r0LRvD6aYi4BIHygYxjFaK1tTnak7o7S0t9mBJnPG1mHA5rXt7Z2zhCig8ZGAOa0jKMehk4XReiiJcqT05CgVcji3duR144rTpY5eXyNGG3GwYAwe4zV5LcbxnIXcP8ilucdTmu0atpCGcgYxuwcCuutLffjavAH3V6gURl2Oare2p0lvbRADngEd+f/wBdai6ejIwVT1+Yk54reD0OKXxFiDTwWwBt2nksM1sW1oQVVV+YH5t3b3qorXQ56jsbK2mCoK7gMd+elakFk4wQpCY7p1Nd1OEuVHLKVzVh03btbbwx6Ac1fGmRh0OwhicnA/XFdlGNpHPJm1b2eSNq52gHGetbMWmQSwkFDuJI+Y9CK7lFrRHPKSUhV0gFWQK0ZU4V2OR1/wDrUkOjum4F+R95SvUf5FdMYuxzyna/qWBpe0sucjPB2/yp40wBONwcsQpI6fWq5Loy5rzLiaZIu7ER45+761bjsHIIWNgO+4cn6URSe6NHLlJ1091LFlKlBkg8/L68Vk6taSLaybE568c4rGvD3H2NY1OWVz5X8XIxv2VgB5bFcKuM1yP7yV8YCKF/iXv3r4DFrkqM+/y33qCOgsbbIRdpyG5yOec11EfyqAQflyQa82pVjQhzNns0qcp1VFLVkrlvlOCvuRzmhsBQQD77hxX5JxTnLxlZ047Lb+rH7JwlkP8AZ8FVn8T/AK7sjG5f4xntxU0fz7iM8EfNnjNfCzlZH6JBWOgiwAqh+FAOcUrRhwxBKbcnmst3cvYz5VK7gM4AHGOf88VVPBVlH3PfqfettLFcyQxdzEqQT14xUsZPAYEAdsYNckk3oOGhz/iB1aB2UgKiAbD6ivAfEL/6LI+7L5wVA5P+cV+p8Du8bH5Xx5TfOn5Hnc7MiuMMWwe3UV43rsTi8LCNgztlK/UOa5+XWsyjqs0sVoo2EOEBZivQe9dH8JppI9RlDL953HI65H/1v89KxtaZSTPt/wANXcX2GCFPlChuCe/cVwHiOe2TXofOcp82MBu574Fc8vdlc6aKT0PbPD8iGyQEYCKoLn+IY61txPtLhjjLdSOn+eK/D+JPezOb8z964dVsqpryNCP5QcFVz2UetOVsbj1G31rwWoxdj3hznDH5WYMABjsf8arb/kZQw4Pzbk/Ss9b2BxaIUAXc7FtnG3Ld/b8q5vVJVDOgHBH3j0pw1m2K3LowsUJX5WwvVmPNVIFH2rBP8fzc16WCs66POxythiv8QFUeG2UyL5RUgqW6n0/Wvg7xLAHadc7tnIGDX69k75sKj8kzJfvmvU8mJCSlNre6seRUky7NgwcEZAI9a9yOiseNJKLRAgG9cD5cjdjtX3h8Dl8nTYRE3BALHGfwrxeJJcuUzPoOGF/wqxPpcoy+WrE5Zu468UshU4U8/N8uOOlfgMpe+fvkFaBWc4Uj+HHYdapfKhLEHkDvSVTS5W5WK7slSc57mplxhQowVb5m25x/9etacrvUyqRujj9etRLFN5qkMQSu8814yLOSOV87sg8IBX6pklVVMMkuiPzbNqbjiJGhEMbQMjaeQe9Xw2UO0jIFexU91LueTOK6F+1ZtyqCVwepHArr7SQqVZsZQdB0qE+ZFqPKjpba5PVWwMeldNby7kjOQG9M5yfQUprlQmdDZyuNkYwO5Oea6y0KqgVi23dk7TXDVuaQfQ6WzlbarFgWz8m1cfh9a6WzYvzu7enGa46vvKxtrc249qffBIXHQ1cDq2F565HauGVr6Hah5HJBBHHBJqQLtx8u/JrKexpEQq68lRsI+Q7eD/8AXqB0Qq4DBSPvq36c1hOyidFP4jjdbjZsoFbawO04rgLxWQLH1eM5HH5V8fmcVGqfZZZLmpFJB5qrGpZZGbDknr9RWgpRAIyeFADGvDtZ6nsU4sqyxtyYwfvdAP8APFVi2M5OXAzwO1SbxldehTncBcqwK9hnJzWO743KeDnnd2qYrluFWXQgaNHXIGD0xjJH+eay7r5fMQttXYdzOPu/5xitI72I0sfKfiFc+NrME+YzQlQyjj1xX1HoSBdOs0Y/cTaMA9q7J/AjmpXjUdzeQquMKfkb16j0rXs3VnAxzkYGOfwxWEtEdK0N2MLgjbgk8En9P1qzGSuSW+bHAxiuWWsrdjZO6Jwwz8wbr3FV5GZWOeBuwBt/WojJxWgJ3MxnWMOnOHyOecVQbryuc9O1XUvYexDMdijAPzDknkYqpJt4IB496y5kxjJGOzn7o9BVRjk5AJOcYI6fhVNpovmvp/Wg+LJwo5JbD8ds/pXlHxIO3TZmt45JZEO11VMlQe9fb+H0b8QxvtY+Q4zv/Ykz4e1W2e2nhKuvzE7oyvIPpTrGR1cHI289s596/ufLIy+qI/j3GRu2e7+Adbt7O6tH3mN4sDk45/yP84r728I+OLWWAR3BjkCRcNEwbB9K9em3GzPma9Nos+JfFjy6dNEo8iCSMqwjbaWBHPzduK+BfijaRX2ohbWc/Z1kJuVLFm9xnPr/AJ71pNN7GMY2aOG09ptL3mKZzFJgLGQMgj0NeeeIL95Z3MxfaJGwqt+X8q5Kvu3Z6FCknNHHyESZk3LjJEg/u/Wmgg5CHPHJ9B715VSTu7nuwpqJSuAxAYNkAAdOpqhcjagGScn7oGMH3rz2veZ2I5i4wzEgA84IUVTEQZiQ23gfeb/PrXJVXLcCRgMBNwDlcdelZ7qUZkAJOcgk9q59h6oMjaq4+Zhzz39P0pgYqwJYZ3dcVjsVdXCSTdgBAWB5xxUYdeQxI+gom92jRRT1HhwVPGPSoAzAgtzh+hrm5r3COw88n5eOM9aiYkE8HI9OKJaWtsMbuPy8d/xpGbLE46e+Kyqau4CFcoTn7pOCe1CYDAg/VcVmnqBKOCCV5z64I+tTcMoUrj5jx3pgEb7G5UsuRyDUhxkZGAG9egoTsAL1IBznAIqaLGGywDZGzJ4pASKy/MCrZB7cVPlGwpbLdscZqgDLoFJACOvzHbj/ACaTaQAxO4oflIH3jTj7rswE+YRliQfmwN3+cU75BgsG/wCBN09Kh2a8gEaTG1FB55BU46980wtyqqxHzc8f59KpaSAnwUUkqwbPO3sO1Kk5XblS67uT2AqJAOIVSSO44UHOfpU8S47g8jO0VmnYBhk8t8bWOem7pTi7lwVIO09Nv8626gWVAL7icnA4X/CnZHzbS2cnqM0aAOMnAIO/b/d6in5wmAPXqeaL6gNDHgkHPTr/AEqXcTyq7sAf5/Sh2ATaeflIH0prBmIKnlfVeMdKh+7awDvkwMHLqaVcklgSpUDBx3qqacdwJ0VhhgTndzxkflThxjJ25J6Dqa0S6APdQ2ChJK/ewKgZdpZQTt7sTWLTUgHDueXYAEIO59Knj3LnIIGBwaOWySAmiIO4lgoA9OSalynBUdMZyazWrAVWAJyDwf4Tj86mQgZZGA46DkikwLETKu4Mx3cHIOOKtxkKFI3MM5BJyPpScZXAei5fO7p1H+NWELYbcT97hse/WspKyAeW3ECMkYP3if8AP+TV2McDbg8f3amyRUVdmrYv9mlDCTYf4ihwQK9R024gkjXbJwCOWOR/n/CuZqzOmNrnn3xHtgmnO0ZM8szBpGU52rnua+b5M+YAWwVbPKkYp6WJZ6b4E1ePRHa/Zk805XZIpyF9fy/lX0DaeKLuWW01LTrnyxHgxqDjPtSEfpb+zZ8QvEXm2yTsnlvGvmrHwT65J/Lp/Pj9I9Eu9T1aOGWFjGrj95+77DoB6UGUn7xyXxf1SbR/C175kjCVrcnezHPHQGv58/2iPHNtcXFxFFdqs5mYYjb5854H+fTtQSl1ex6J+yZpN1dG3uJI3kluLlTvI3E56D9B/np+6Ft4tsfDPhTTYhKIXFmisgbBLAck8+vH0oaurGrk1E8P/wCFrahrfiaPTLGSV8ThZxAc8ZHUnrx/n0/UT4R+CtR1Hw+mpwlUaGMHYT9716de35/SpcERKVzk/HzxW0jWVxK+Hz+7L45GetfHHxG8W+HfB1jd31pKI9XKsrSRvnCEcjI9f8+6hGxPRn4mftL/ALVPjX+0joXhjWWDLOF8yC5KCKPdl8MvI79O/QjqPkDV/jB8RNeEo1XxLezQyACNI5SvA69efX/HnjS1jSEuhxttqE0sqmaffJv+85OT2/Ovo/wnpSatozRhVYvZlgWPIx/kU9zQ4weEmm1RIbYHyZpuueV9q/ST9mPSvCPhmOaTWo4bmCKPG3eA+/HB/PHP8+hTB6Md8Y3sNSaaK0kRoRI5Xy5M9OnSvzu+IcqRyvbEvtBbbubGfT+VYSVmGx4c8Ss7bgvOQcGnWdo17eW9nCuXklC8Dpn/APXU7Ow7tM/SPwL4BfQ/COm7ZzuaAbVxwPUce5rE8R6HALKdrgJL5atxKgzmmlc1jK58GeMLS1fVL1RCuwyEKMdAPSvOLnSdsnyD5d3Me3H51p7O6NHJmUdOniYsGwQOPl547VagikUhlDs5fgqfUdKUoW2LjO71Imhuobhp/Im+fgKBxx/k10eleLr+zzbrI6DOGTocVzSp36HVCpy6nqGieJp7uSCF5mXMn3i/Ar74+EOjQ6lbWdrhWjYqGlB65x3/ABrjrwtFno4eq5avY/Riw+Gfw5XwMsF/qLRaoi7gYcMzHrg9x/T+fxr8TNN0zS3njtrNZ40JEUrLyQP8/SvGqQ3R6dOp7qsfKF65SVlRcbpDlFXpTUfB2gFWbuT/ACrjlTTOiNRrQ1LaXG1gflB5O7uOtbsN0rKNrdfl61yumbylc14G2BiWBb6dvpV6KTcobcNuTjjHNc8o+8XGVy+kmzPB3JnuQCahlnTliwxgevWsVT5kTzOWiM6aUPvLOVUDnHGRXz58R9QltvP8piuVO3noK2pU+ZhUlynynqN1JLKzkEvuPbiqCyuGI3gN0bA7V7VOg5U7o8+VX37GnbTyDPOBt/iPetVJ2VBtfBBO4s2cD8f881pLDq11sL2mrP2aSaE7khMcjbMmSJ9yqQfUcH8DjrzVNsNvGcsxbAPavy91HGR+k8vu3K653KcEhjjrkD61I6OpDYXbkcqvBrPmci1BbECLucE468EHr7VqRRbduQeDkZPGavmEoK5Z3R7/AJtvynsenHel82MAkbCp71LmS42ZEtxIvTexB6Z61A18ynJ7c4YfrWEm7i5X1M67vhIASWUlSMlulYUzhVbAZww6g8fUVE22rdioqzIo4flIYluehHQ96pzWynO4/MCe3GKLtaBK0Xaxx92Sspwvy7gOn+fSoo2bccDGDmnLTQzb1Rofu1j2knp8+BgirkKFkD7gRnrt6e1TTVmyrpdC3CHBGQcZ9K14VHJ59Dz09Kq12ZSlY0EbHzMCBuA4HYetSL8xKhugzyOopyi0Cd9DS2sQOOcf3as8nZgDtjH+etJoreIkgPy/K3Wrtrs3Bd4OTzzgdKuMfd1HdHXWalVJCZY46ngVbkXdtx6/Mqtgnjp/KolHlDYpvkFiMYBxz/Ood8SDrt6E/N1HtS6CLyHaRgbXbnkdaeu8OCpZkD/MBxis/Zq4GirNsYYOGUAf5/Cs+UtC4Kn5m4HGMVm9xrRl+zUyuzq24g8AdjXfaXA0cSK52NKp8psfxDtTYHO6lG6PISzOqtxk4zWfZwsJPNdn4xgk9D/kUmmB06zhkYnAKjCrmqdyfMCALvcHgkf5/KlNx2Qh0VwkO6ItlmI35GcVJNJ5qKmSCuOtZOLGZ5Xa5V8/JzzVWR0LZDMcdMihpPYRA0TSbeSv1NRSvsV0KcZ++3OfWmo6AT2KoiK4x1z0zgV08UhCptzhm/u8EVjNaXGkb9vKse3LFlY8FhkZrbQ4IYBug47VnHRhsWfNBQZOf9rNYEryG4bcANwGAp5pdAZdUfu9oP3j/eqdZd4ZdxyoyvesZPUQ6FyYEK8tux93JqVS8jLG4b/aHTjFLoPoakFqDGViYKw755P1/OqUqPEWwCHLD05FZwXMxFplVo1YYwxxzzio1+86uoXuD6itPhArXMjNhsknJC4459azEgllKmVmG1sgdmNR0sx6GkIN4Lr92PBbtVi1fYw3Hew+7jgfWsm7K/QN2XSyxJ1YupBb8T0FZ73MjBV2HYp5K9TQgLVp99pFztOM89KdcuIydp2YJyNuePpTTs7LoDXulS0d5HKBPlzwuelboSVEVJtw2525HaoqLmVyojJ9+ASGKjhaybjcAV9Bx8vX/PNZctkSjDnfl9oJKcbcdTWhZmMIC6kkHBwahWlLQbRJGqPMShJcfdVfStZlDoGVd5XAHy+4/wAKaSSFYdHA/DglFJIdd/bsR70hZlcIT0J4xzQhFtcyR7NudnTcOfwNQyW8bKjMeQ5zDinuG2plQAPclBmNix3Kvp6V0CxKsYcncA3AJ5pW0DYRJFZWUDgnB45/Go2ysoUZWP8AnSmuXcuDsyzqdtFLpN9vVsRWrE565AP+NfhN+1c4PilkVSqGZzy33u3+fwr9R8K9M0f9dD43jFXwDfofEF6jR5kHzZz8uOaypMnc4AGByNvev6Gk7I/JjOkHz9geOoqhKDEVXdwX+lYANb94QhDblGW9RUbEjA2t1x9K6k7KwGbK2CxdiRn+E4qCRlAOOnsKm1wKpwW3AnjoM9fwpF5IHB9iaqwDlXdxngHr2xT1C7ioJCZxz19zUyvy2AmiTG0hsYP8quxMqoVBB5Oc84H+c0ogWQdgK9T6KapyszMAV+U/wsg4+tMDLYY3gqwAY9az5BklsnjA+U4zWElJK4FTY5fhjhSPvGqsqkY+YZPfHanbmSYEYwdoJ27TkcdT6U4nLAkgfwgDsR602raANHBA59/agfdOCRn7x25xU7AKxyo45U8nGB/nNJ14UDPoBk8UWAXAwMF8r6njPtSgqCAwI46ZpANHO4LgdgSelKC+1gCePb3pgSq2SMg7lUcZ7etPznDDPymkA0SZYc4Ct69af93AAyW+5g9femAySNywwTyOVHBoUgIVJU7jgbjmi7QEsce1CASd5OCopyRL8vBPJDc9aLpvzAe0YJHI3YzgHkgUmWGAF+Ue1Hw+oCr8pIw3IPKjP5U75TjZnJOBg1g1qAu7y8lh3ALZqFvlZDn5d3UnrU7Afp9/wS18Lvq3xlnv/kMFmuJPl4GRhgPfDY9q/ug0GD7F4c0O2RVURWYcI65yzjcSfXP+ffysTsxlt5OCcDI6EAe1QOflbAZTxjJya8eWkhGPfLvtpyA2DEc7j3HUV88xGCx8cyQFXkubi33FQMYTtk/n9cd+ysB77ojI0SgLtMbnKMvI/wA810kPReBwwzzWkdgLykq2QT94dB1xUqnJHJ2nj0NdMIvlAdgAZLEcjIB6Comhy6lQPlcBDgEH2I6f59hVbKwHT6d4o8R6XEItM1i4sY+AUVFZT+Bq3d+OvGEyCFde1cS8iSVtUnQEeyRuvv8ApWkJIdyvH4n8RAMRrOpoyqMb7wkZ9/y/+vVqLxX4jkQrNrVw+1+gPzc1s5TJlrsXF8U+IUAA1e82kHdhucex/Omr4m1iMsE1K+yxwVFywzzRzSSMnHWwq+IrxvMmExV5HImMuTk+p9T/AJyKbFrepoGaG8mghLHKRyMAW/Oq9pqDhZllfEWrx5CX9ygJwCXyDTl8Ta+2P+JrdblYlWjbZ/Kmmkri5eV6our4m1R0VZb26kBb5lknJUkVsQ+KdZibdbapLBGoACpyMe2aq/LqNgfFPiWVxJ/bsrKCRtiTb045p58Tawm6R9UvznJ2vdErnGOR0xSY46SVzDv/ABdqWmWQubjUbqS6YH5yyqMZPQDGOn418ffGP4wyxwtd3l9PIlqrfZopZSED84JAPOOTjpnntTcrXNFTR+If7TH7Q+pSPqNhYzzT3Dgh2T0IyOT9R+fX0/Nh7y61Odr3UcrcSOWmZmLKPpj6U7Jmid2hLLY9ybgs4hTACE8U+4uQQfLUoqk43DPzU3Y2PO9UvC7yF/l2kjkZxzWMGSfCkYCnOf8A9VF9DaOxo5VUZVXOUwGA6YpvklsEKevO2sqisV1LEUDLvzu+YDHP8qleJcZAfO3HX0qLhJambI6NyCPkf+93qozBCZN/zFuFxnp/k09GrFJu4TTKiFlYZYkDA5yKg89HQbSCxPzc9qldTT4dETr8uWDblPfH60k0ojQHBHJP3eazkkpjOdvr1yrBX2sy7emRjHWuXt7VmLF8yMrHc2cDHSo2A2BZqMfKVVlAxjoama3VXLIx+6AV9KOlh7Eax5wxBXJOAx71BdbYkZpGVFGeowfwpWEcZqV8ZEPlPhSxGcnp05qhb27SMNmXUctz0P4/SjRDSud5pfh8XmHRI9i4+9n8816dp2h29sI1KfMjDOB0+tZ1J8quOMWzpY7dI0yBhY26VHNKMYICoc44xXKpO9+hvFdDJfczlgOAemKlEaxbSyHd2PalKLR0QkowukKzs5KbGzj+FcGqTRbWYfOAfvEnjk/pU6RCnF32GGJkUhg2cdSeuadEXaRUwCFYEZFaKo3sVKT+40NjEgsrIvAyR1A9Ko3BKn5V2joeM0SlzEnH3kzF2RT8vcr/ACrPlVmOVb5to4IyRiobfQTklNIzyyHAwSck4PrVpVUrtBG9DuDDsK6L8qXdk2bi7ETNtTCtyOTxkVlyybN/zK3bkY7+taU42lqZy3ObvHYb2P3utYE0u3cGBLNwPmx/nrWtraMVjitRaZnP3iu8/vFXgfX8axHE7MuV+bPzkDqB0I961XVGajeRK0W0c5HPBxWjaRghcqzEHgEU9iuVbl/Bh2sUPtgDg+9bFtCX8slcLu7DrQU1qayQGIKxwCG6se3vRtUsD/exg471z82o92ReWpLlcDjOD3+lXoot6lWJJ77VwBVdBRWtjYgiKKBg4BAGRzXT6XEYXEjOuP4Rjp9fzrj5XJeZpGC5jrW8ptjRKVI2/PnofWt7T4pMxvtDLv67eKht8p0w0R1cNqVQeYsmDjC4+8Pb/PpWTqNu8Ssyjr0BqN42KM62UjaFHzFsEbO3rXVafHgA4J4/hGM/5xTSbIlZq5tbduTgsQueBXgvxPUiOPy2Pnu2VyvOB/8Aqq4NoxlomeFfLHhWBJf0PvVqSVHiRGALIx+6MHHb/P8AKuyN3sZWsZA4YYJ3Bvm57Ul+37hQVYcjoOenarVk7AupzGUD4wfvevNOLfIGBGfM7jp/nmtJS5UK1yxayb2wylWHTnt2rViXPGOO3Hes0k7jWzRpxIFU7lJz3zxirSBlxgMGZsAbajfQ6qfMtyzAqh90hUDuzD/PrXQWkalVYZOWxnFKV0i32NJU6fMQM9AKuxNg8sUxg5I7VnKV0kM24GG1SBuHpmpJYt6HaDkgdB0NaUviJqRTPJfGFjBMJsD96FO7A4NfNWoQ+TIwC8bs46GvTp2bR4teFrmO3zZAB78EUitglTuKjBzngH/Irui/dscbV1YmXcTkn5QRt471Iqu33csc42qPeqT5Wc5NjoAPm+lK2MH5flCn5s9/atlK6ArDLZ568Zqo6uM5+8OnFVFXYEUgIwGB2scdfalHHbIz69aQEUg3Ag4Ulj+VNVQEYA9TwWGaLWAVtqHkcZwWA6VKrjG4ofox7UgLCKHO0Y+mPwp6rtwrf3uTT2AnUIc5OF6A4yD9KFBZlCgjLDk/lQBYyVYLhgwHXPX2q1uAXH8XPIFAEqjIBB2ZONrHk/54qZVZDjBJUk8jg0WsA52kbaNuOSMt/Oqk8ZVckbnx6YFSwOcvJWVSwDr2xXtHwf0z7Tf28twS6rKSua5sVU9lTbOjDU5Va6ij7UZTCAAu1fLGwOM+nJ/Kqkg+ckKAzAHCjFfB1s3nGpK39fgfoNLIYqknbp/XUsxoHA3qCcA/c7VbKhvuKNqrwFXJBFJ53V6/1+Ao5DRlo1/X3kcESvuUgdN3zCpVs4nV8qMKOeKceIK/Nv8A19xk+HKPNZf1+I0afBztUcEZ471ENPQjbgcHrt/+tWj4jrx0T/L/ACCfDdB6f1+YybS4wgRYxuPRsdf84py6MnloNmx+M8dK66PET5bS3/ryOCtwzGN2v6/EsjSFQja3TGcjpinvp7RAkZKgg8DH516VPOcO4av8/wDI8qvkmIhPRX+7/MclmV3OuTjknFWY7dlJ3gbSBjAxXbSzOlJXT/r7jy62U14br8v8y+ke3GFO7GcEdasxxbwvPPTLDv6V2QxV7nm1cBOOlv6+82LKJlcDGCOSQuB+NdBZyAOBkMRgEKcc1vSro87EYKcUdHayoWIHJ28jPOK2rZmJxl8MehPSu2lUUmeVXw06eptRbFAyyjPXjp71rwYyqouAO5H867YJqV0eTVlGnua1pEGZWYFhnGOlb8UaRrjOWHbPf/Oa9LD03JanFUqO9kakMJYA5G1eflHetKNVyoCg4A4K9eK9ClTMJ1GmmbVrEgIKjcfYVuQoir8qjOBj612xjy6WOSVR3LpSIKBjnf8AfBp0MYZgpXbkgciq5IozbbehOIELYAy+QAQO/wBKsx2KKM8cOeCvf15qvhJT3LcdrglCRnA6CrkdpuU7edpzwOhpcqTHuOexJyGAwB0xzWddaYskDKA3cFiaJxvAasj5L+Imltb6jcKFCqWyAF5P/wBfivL7aHEu1sqgYfNjnmvzvM7QrO5+j5I19WR0ljEEKtg7C3Y9q3vlCAkHdnqB/SvzPirNlh6Tprd/12P1fg3KPrmM9rLaP9dxnUEbjjd+lHVSCCf5Yr8mnLmn/Xc/aacFFWE+7gAfL271PAMsRg8v2HSueT2N9jcToFAJ5HbpU3K45PXuM1lfoWldFGUFHLFSRkAYFZrKoY89e4NbKxKshdxbYApDL7dccU7ncODtJwMdBWMmooqD1OU8T5Wxdg3zY4H9P0r518QRTqAzOVVnI25xwK/TOBuVS8z8y47+ycvcsrQM4XK7SML97g15PrMiyzBslFD9COQP8iv1ToflsVzGBqL4tGDHrgbs9vpXQfCvH2ya63H93K42+44rOStJBJcjPrzRbwxRo5yPkP3fTiuT1R47jVg0iDduHzMetcVV2udOG1nqfQnh1lGk2YI6xBc45rXIQfL8xZmAWvw/PpKpmc2trn71kEeXLKfoWIcqACQPmwSavx7W6gkBvlz614M3Znu8jsNlZjyASo7AcVTZV3EHJ55wKL2YKNnqQSEggbsYz0/lXN6025UCxncFPfqaumtRVXysnsMeUqHK7zj/AD71nRbkvn2qHQMcYGe9duDlet6HnZjph2UPiL5cvh9oNrhnCgleME818Z+IrLybaeRlO5FOCR1r9fybXD2PyDMGnVZ4UqmS5cseGP3M89amnjKYDlyAMjvj/OK99fCjypJNkBVw67P4T6cV92/AppBpaTEKVDKNmPavneJ5cuUTZ9Fwuks2j/XU+npIw2zJyck4x/njFMZS5GFOQcdOuK/At2fvOyKb4JPXdj14zVNsszR7emNxx2qmhEMSglkJO5ScnHarCqowAdyk/wAJ/lVwZMloRXdglzGqsM8/KxGcf5xXkfiTR5raYuFOzsQOvsfevuuHK/NJRZ8Zn1GKnzHKqcEoq9QMlqto21eSOO+K+3lFctz5S1pq5dgvBKEUk5/h2rXQWs6jhmOc+vJNTKNor1HLQ27WVuQ3yjOTg11ttN8keCflPB/z9aykurHzNHW2Uj+YrFsOuMAjqPWuysxnLsTtIGVJ/p+FctS9xw3OispNhVMHhjhcfyrrbYoWJVGXPU+9cFQ61C9jUiuo3wu0uR1wP5/nV9WAbbtbOBzjge1cUt2zog7qxPHHO6AhgjZ+6Rmr5tZnQBfvYBY47e1ZVEzWKcXcSSN4QCT8wP8AqyOvv+lZaFnL70VMHjaeprmqPob6J3My+jR0eIj5tvG415hex7ZJIyAwz3XHftXy+axvJH1WUNRiUY13spRShUkMeuPzqRo8YcEvjggDr7V4E7Lc+kWiK8j/AHQCVGSOSOf85qvIdvruz8pzUJdxsz5UGCBkjH3j93NY/O5gAC2cHiouPRsllh4JVsMoyTXPXkeYp+DuCNnJojFqTZPNyp2PlnWSlx40tiBnyA5PJ/IV9OaSGSyiYkhSNsaEHOAK9KUW6aOOMrysdFBu2g87zgBu30rbt4+hyAQMcetccjsWptjaiIDlSvPTgmrOP9Vyeo244rllbmNoKyHhcKST1bjmq85wrAgnA6kdvSoW1iLvoZMjbvlPrjpVdsndkleD94daezNVcgd0w2QTgYJxmqDMQCNvOcgZ60ormQDMuM5BUL2IqJ1JyFPO4cY61UYpDa10HR5i2gguGbp71z+u6ZHeRvsQxmUZZGGa+x4HrKhnUZt2sfP8SYeWIyyUT5F+JfgyCwh86CMLNv3ZVsBBnpj3rxqFSrA/xpzkHPSv7qySd8Cv66n8h5rhnRryh2Oz00TRiNw5TkcN/n2r6P8Ah14lubaNBJMJcSYKs33vf34/yK9eDd0j5XER+8981C21G8sTJEheCeElTs6cfzr4g8VSHStWuEurxCZJSpWSQfeHp611zlaGhx0afNKxharrenHy0DEeWMbYxg5/CvKNVmSS4mlUlkaQ4wx6V5mIqLuevQoNOzMaNsbywIXBwp9KTADEKeD1VBzn/GvMlc9SMboHChTuyEGCD/Ose6GIiQPmycev+etcUvdd2b7HMT5Ysqq33s8j8OO/aqhLKxKjjH3scZrjq9RDXOdgGfMB+9ngfUVT6YyQRk9ua5ZXVrDewhGABhs56moZF25+bJ9egrNXHyu4xpAuBjAyMmmltxA+Zd3eolfkNtiQ/dzg4BxnFNXaNxyR04c1gppKz3KlsCvt6ntheabLg9CD9BiqV2ySHp8uRjv9KcMKGXJBB7+lc8ndgAYYZc8duaMDC/MQc/NgVEtgEBxkLnqKsoWYhVAc56AU0BYVl3EYyegx61Cwzkjk5/yKaWoEkZ2bjuHyjjIpC3zDJIbHZcYpAWgPNYshbCIASKmBVRlg6gjg54otqBJJIQACMnA4x/MVG3ONp2AHI3Dv6jiiXYBivztkB2g5+7705mVnHLp1zz0oslCwDpMAM4PJTDY/CogzKykKdyvjBGSaHeIEsm50PzMDnGMdPr60qsQF3E7sDtiiWoErELgAc44z/Ol37FIG/wCYE5U9DmptaVgJEZWCuSd+7A+Xg+n9ak+XBAP1INaN3dgF6Y9zgkHpTInIIAIHzncCMn60tmBMz7FKrz6Dpz/+uiN+hY5x2xzmnFO4FjkDdggA469aWPHOG2ge/ek2A/zFBPzHr6dKaXAz8uQx+XnFLfYBjNtC5DbQecfyp6DbjA+XJzn1zVNNuwE8ZbcQCxHTmplbBPzbsHqB7/8A6qFuAcgMcHK+/XmmHcQQQpyc5K8UgFZlRgME++cCjfgjJKj+dUvdYFzawRmIOFGSCOtRS5CfKdu75SSe9csmrsAVnXAJUjI7YyasCXDAAkY6cUbAWLeUFwGB7ZyOo9KvZGw5OBk8fU+1O+gE0YAGWPG/5cg/lVjcRu2gnI7Vm1ZATJg4IfI5+XHf3q9AfvEEnt16VjYqLSZowggqxGVLY64rtdJmUITIrH02Hb2/nWTi76FwXUzfE3z2V2SSV8vPJ6DNfPU8cXEiAK3P3uR9PeiK1sy3K2hp6bbCeS3LuAof5+wH+cV7H4eSVbmysohJMstwgAiHQZzzQ42A/bD9kn4WX+rW0t6mlyvaafCpmugSRuOAVHr+PAOK/TXStBj0yzEaRv8Au0HmAdvrUGUtz49/ax1GbTfClwqr+7eFirDnrkf4V/Mn8Wru6m8W3G5mdmudik84ycYpkq3U/V39i/QZ47KxvmtWe2ggAZyvBbGB/Ovpv4j+L5Y2nsQWgdVKqd2MYNIbJ/gdYx3OvwXgnE8sjfvTgE5J6fp/P8P2C8N+M28M+EVto5PLcpyY2+bkcA/mP/rUCPmL4leItU1jT77U4/MX7Nk70PGOcZ/EV+I37RXxS1jTX1WCXUWdpS/Jc/IO9NK7EfldrmpnUNRurje8nmyArJKcsfr+VZ8UpMTKSSwz1GBjpVwinqwJ4pNrK+WKq2SFOD+FfTfwuv51gQMHliVsLxn5T2NW4pqxpGfQ9gtdJsbOeS6I+9naueR7V1Xw/wBZnu7+9sbVTKkchyAemDx/Ksmnexd/duepeNND1nRNGS+urGaOG6tllhllQhWXHOM+mR+Y7c1+dHjzxHJfapcQMihkYqGUdf8AOKiSvr2FF3R5pLc7WAbB3N1Xrj2r134R6NDquuQiWJXCPlWxyfb9KiULrTco/RDU7hNI0y0MgdLO1tgpcjapYDJHPfFeIa9rH9sWt0IWURlW+XfniqpwaWo07M+L/F6iHUiqKU+c79w56/8A1q42ZQzjdz+NXZtaHQvhIiY3AUYKg4yfr0/SlVkjIUKMA/3e9Npp6iZ0mmXVpt8i8ije3kOJFdPmA7EEcik1bwZo/lNd6ZqcO+TJNu2QQfxH17/0rGUbbG0XdHBLLd6fcYDNG8Dc8cEeua908C/HDW/CjxkFvJi2lY9xPA9OD/n9OWpDRnVRn7PU+vdG/bS0iK3tl1Symd3VVlbzGUEevHHrXQeIv2jPAfiWG2tboBXY4iubeflQf73HTP8AnvXl1sPKO56dCupOxwmq3fhC7kY6ZrML3cpXZGSGzn0x3rkpP3TEBlGDkHPT39a82pTtGx6EGki7bXI3DOPlIwMda1be52kc9CC6jggVzzi07HTGaWhvW9wnAOd2T3zWzBIORjGOR82OfWuScLMftLIuPKACSwVc4zjpWZPIvylmXIOAc8E+9Z+zI9qmzMutQRQfmG0Ac46183/FHUYZVkKvjKEcV1Yel74qlT3GfM0m5nPDFuO9WYow3GRuU5OT+hr6CNP2cdVsebzJt3Jx8pXBAcH04+h/GpmuNgK4OCf9ZwB9KmME3awSnG2iP2pgWO3DFIz8+S5Zy7M7HJJJOT2PJ79ahkwcOD95zhQOuPWvxbnmz9c5fdIvK345P3gevHWnqWUlSrlQQOT/AJ9KmMlEqMeYcq43BRjjPXv/AJzUg3bgp656gda3jLmRDsnoWjggAgHuGHH5/lTCNoz1OeeKz2ZNrlaXLElcqR2zWdK+NykjOD296i3YDNuSQEHOUY4yOtVc7cPlvl5wRxREaV2SqwZvkO4HHHcUyRPvqUO0jkk54HrQ9TKocRqvE/3sqCMDHT/OKoo2cknAHQnv7U1ZkbFyNS+0bsHPXHAH+RWzCAu0E7VA4J6GlFe8OVi2rbTnA2jPRea0IN6MrKD16MP51qo6HPLc0R5bKTg4J6Z5zViKPBPOOxJqm0lYVnrY1FGwAFQVz604HOBkABhuCjn86UYrmK55KGgXCkKoTDLn+L3/AP1VatHw4AXnjLAfdp8y2JOvtZAVAHHp7Y7VonaIyWPA7kVDV2axd0UZEIKlcc46j2/nVNyF3h0bdtAUg8Ems73iWti3C77lDL8qn1pROI3cAfKwHelZXHbQuW0pkidiwyAec9KTY0uST9zO3HWsbcrRJbsJEhlZxuLtjI47V3+mXIkjWNWLqSCijt64/WotqMXVbN5F3vGSwH3cf59BXOgbSEZTnjtxtq/siLG5FIPzbRgc+tTPgKVxhlyd+eCaz5UBVgjXc8hZiGwQGHLH1q1I4kXYpIUAYf8Aqaco6oDIkkZEfcd7D+PHB96qlvuA5STqeKhK0hkIkdtzRjofv+p/GmC8ypVlDHpwP6VUnYRYtWRCgVh1y3tiuvtVVoi5HYDGOhrCavoM17eILiRjwD8pJ610EeWRSTwe23H8/pWKXcQ/azsyMP3fH3TgE1ll0MrHrsON+OtZyaWoE8jkoMHHTDY71nkuGDKzBQwDcdqzaWwGhHKWckH5SMcD/PpV+CTDFccn72D0qW7AbloxVZEXG5h94nIFZ94ry/Kq53MBknoaiGlwLEcSrsVSdqAZBPPFJJ99gANq+h5yK05uoGPOzrKGJ+YcBQOv+FQiV1m3EPtGNyHp+FTK0VcZZ8z5CRuVT1OamikSQR4BDZwNpxmshpM1Y4JMBmG1cHv7VVljSEkKwIzn5h09qkVixbyeWqSIVHzHIxxj0/nVa4lMrvIU2lc9R3NNaa9EIs2afKz4O4Ec+n0rTbzbhC5f/Vjk0o3v5D2KErPIW2ZJHO1Txx6Vm3JbChR85OCGrOSvZWEZqsrSt5kT/McfLwRir3lp5ahnG7P+qQdB2NZu8Zaj1SBJTE4Kg7emcVpRHy1Xj5mkI3E44psLGnGjSDb91RnJz1qlIoLAAHdu7jGKaV2IurLiNUCnkEHA7etQebAqOoJG9cbqLN6DTsQ2kajLjaWPG5ec4Per8hxlWZsdsEdaFroSypaZSZyf43Axt/WtN4iDGRltknK9z7fpRIpMS/kVdMvcozM1o48tTjr61+F/7V9sT4mV3RkaNn+Ynqp9K/RfC5v+2/kfI8XL/hNl8j4VmgIZ2STzCSSeev096zJMjcpyuB0Jr+jpn5IZc4XlATufhmzjFVVDAu2S20Dkd8VmkXKNkRB8sVU/KR6VBKAzhQ/KjP0raO2pBmyv97C9PbvVJuCCCTjqCP0qtUAw5AHbJwMijHQYzg444oj2AXHQYPXrntVlVJdQWAAPYYpyAsxR4+62ep5HU/4VdgxyG+8pPy7OtSldgN4XIJYHJGM8n6VUZcI2Se/XkkUAY8m4OCTuUngg1VlYdwQAcE1lt8gKLcFwDzgYYmo3ySpIYIDzuNLZgRF8BRgYyMYH+fSmFSCwYN07elJgSArxxyGxgnOTSDHILHdn1xx2oty+oEUgIzw3I454p8amPazj5WbuOv8AnNCdgHScfdK7um3OB+NM3biABnpkqO9IBzMNoAGGGc4PWnZ27W+bJP3QPSmAvyHG0srnpg805WUBudp5HXP+T70gHsu4bsqW4xgf0FKzgoMj5gSGIXtQAqgHDbuQPk59uh96YqPvzjKgj5sYoAmbeP8AVk9c/d6Y/wD1UrRlQcFixPOF4/CsfibAVlAAQk5ORml+baQSp9GSPmtXdAKSQHGwq3sM01IznO4nnBGOax1bARoy2eSq454NOWFmIYYO1gV2jj/PFTJe4xn7X/8ABHHwlJqPjnWtacEWcOuCAxsD1yu4n25H+cV/aXNZx2kUFujL5UdrCMseo2jofTFeRiX7zX9bhpYxGZUVlxldx6D86h3lt3ynaBnPpivMq7iMbUpAIbjLlXeEgBR9MH+VeFWyyTeMLwvGyzJCiq7nkrz/AIe1Zt+4B7lo1y6oAwQBOvy5OAf/AK3511COWUHHy5xwMf57VpC3QCTgkDGOB36H3q2nygjJYY44rem7aATKoO052rnqR3pwXZnILHd2Xk4rblu7gT7Bwc4Of4Vp6Rhsc9GBHFK1wGLbdSG4LnA/z9amVSOEXr1weRVqVtALQTopLdeAw6UoBVtuSTjPT8q05na4DtgbK5bk88daagZXAOdpqZXvsDRdSPKntg8A9yKuRxDB4KYwCxNaJJMLFlYdjZU9cDD1OVJwDgEDoQeaqW1iXBNkySKgIIIYdDjjNVZp4iygncR3QY4+lTtIqCszw34meJfs9rNsLhEiEcaHPqQTX5J/tH/EU6fBd2sGoMbny5FhiPKLikm7tFaan42eJ7y81rUrnUr+d5JJGbLMeV5/+t/nFcxPCgZMkr03AtjNdKV3dFRjqKblPLCIQNpIG3nj/P8AKuY1fU0t1eIAbuS27rjpSZrZnD3G+V1YnC7s55x+NXljCKFwdoHb19KNjWmtByF2O1GBIzuG3P8A+qtO3TapV1HzHrnH6VlU0ZZI67SHyeOTg1XlkUfKx4xxxzUbaAY80m1xtAznKqy1T3cvk8duKHFjRHcyCVBhGbbxlSB7U+2XzVXbHxuO7nrSXc05rk8smwAFghU/dA/DpWDc3EjtgFcAkdKUlFosorblnJkOFDdz/n0q2iwqDEFLcfivuaxuriG7SFIyWwxwoOKbtO/HzbXIB56U1ZWAW8RYYg5cJwMZ9cda821PUpJndIyWXJAxkgkVz8z579R7Een6XNPhny7schVXp/nNd7pegTMUDxkICMKOM/5/pRKV5+RUEer6ZpUdpCkaKwYdcDrW3sjWJnZhvB+6Rjoawld6M1tYoyvK0e5TwWIxjoKpKejFgdrfkO1Z8yvYuKbTsXlEfHQccY/KoGCFyMMwx13dPSiU+V27nQk5QaW41QV2s7Bsf3eP51V+Q7iw3gjqox+NZrRlxSSGspfCq3U/hirVrF85LKpbgbgvBArVN6hUsoN9jSkjA2liQv8Asj9awL9yI2CsNo747UXXKzE5S5VCQ7BRz1xjNYl3cqr/AC8Ko49TVx0lZkuyl5mS1zmQhgdhAG4HHNTxO7A8ZVOrKPetqemstRyi0PZdpLgluenc/Ssi5k5K/d2scbhjmnS3sZSVmUzaPK4Xaw6Z46VYXQkI/eR/8CAx/ntW9g5XYwpvBDSu0qozx5P3Tjv34rBm8KzqNhj2lGwwHp2q/hdzPW90QyeFvnXzFYYA+XHU1NHo4XCjaE7jZzj2/KqbLski6NNtVKqwEhYkZBxj61LJHDF8kagDvgd6x9pzK6G7J2KMshXCc5KnB7dulRxq8u4hwMjg0KSZJaELcsWUMvJyOw46fnWlp9uCGdnIG4jHNKRpTVjoraEuwTqvX5ewrttH0rcC8gyueFVev4fhXNNcqZvy2Zr/AGTEsagYO8gccf54rrNKteshO9F4kAHT0rBt/I1Vuh2dtaoyOSdwC5OGzgVQ1OwdYmdRuiQZk46D1o5rPQNjmIIEWYqwbZ7HGPxrp7OJlT7o68dqtdQHec8RJYoqZOMrXi3xJKyK05AJVSV+TPenT1kYRVlc+bJLoSyFkYAZ4znitESHaS/Vc4+tdvw7GMviKyp1w33jzgdKp6mVMYRcjb/ET1o95SuTscvnawXjgnnFSK24KvYE5FazaSsIsxt02qxfPBDce1dDCoKRtkliemOtZ2Ki2np1L8cDsdwY5DH15xWn8yphgPwXp70RdjrjZ3aJooRJkDHA6Mf8+lbsMfkLhfn+UZb0rKV3exoaMTEZBHOBggdM+tXEjYAgA4J7nmlK3LogNS1BIKgjdngMf51pRLlAGHzbjkZrKm0tBSSkrHAeKNPdgxA+Wcn5ivQen618z+IokjvZkKbdshUYPG4cGvWotHlYmm1Kxxjowc/LuQ8DnpTI1AB4+UHuP616Ub7HnSVmS/KoGGzz+VShduc8EY3cd/SqOeSsx/OCQDn2FOwoypyOa1UkiSOSMLjjH0P51VkyMccE4zWsVqBSkXdlGBIz8u3jFLtbjnG0560tgI5MHA5GemTUYPzDBx26fzpxi7eYEw3bWXClufvLml+VSuf4iADn9KVrATp2I3A9OBzS9cknB/2h3ptpgPQ4YBs4AqdeH4OcEHrSAmHBHHfggcVbCodo3Mqrz8o9/Wi1wJ1wyqQD0PU5OKfuyEUbs5/hbnFVIB7OoAGDuyOn86pzvjKk7sn17VnJ8quBz10u5wiZIJ+bA7V9JfBHTlZo33PhFDKpNeVmmmCk/I9XJo8+YQifWl0fMVWAxhQDuqgQCVQg7hgV+RTqtttdz9rhTjCyLKKFKnI47E5z/nNWoWQkhwclvwqPaPlNHSi2aICJ8oB/2jt4oVEkYEHaFOX45I9axjUkpDlBW0GlSzDC4Xd6VIwCKpHX/aPX2rdzaMXCK2RJtGULKCu4dBUu3zNowvzNy2O1VKT6mc6WupPsBVRjkH061XdWVic/IcDBHBPp/Kk5O9jGUUwRCM4AbnoT096sJEpxuz97kA16VKtKMdTkrYZTjZotJGpY8Dgcc8j61MsQXDA4Hs3evWpYypGFrni1cspSe39feTxs4cjBYNzwO3t+VW0lZcFQygDJyK9HDZnKC/r/ACPKxeR06um39eptW92yAFz/ABdxjH+cVrRarJArMBvODtDDqK9ylm9NR1/r8D5+vw1N3S2/rzLVrr8gfcy/J3XHf2rch8TGEFWjjIJ4OeQetd9DOKLer/r7jyMTwtVlG6V/69SWPxwlpsMkKlVOXbPamyfGrwZFfppy3Mxu937wNEVGfQZ/z+RNexSzXl1T/r7j57FcMOm1p/X3ne2PjrQpIg7XYRD6PXT2PizQ53XZdfKACCzivVw2bxtrq/68jwsXkNaDXL/X4nUWWv6TKuIbhc+riumh1CwwGj1GybgfebrXp0s1oc9n+v8AkeXiMoxVLW35f5l77TCyhlngcYwArdfpRDMgcM0ihWABPp7/AKV1xzHC/wBX/wAjhlgq8d0a1uwc4EgxkZwOn+f6VspA5IwrYxzz2q44yjOKszF4ecJalqOFwW4KYUfMw4OK0IIWRsu2N33QD+PFEcXRlotwlTdPVjSuGG5gR/CCefzqrIrMkmCBwcN2HNVUqKUNDI+YfiUsM988OFMnXKjGa8Va22ylSDtXA6c1+acTYpYaEp9j9T4TwcsVCnTXVmrYpnaCx27jgkcGtaSUdARtX73HTNfzzmmMni67cnqz+n8ky2nluFUIr+vvZCWPJAODwAOtDMVycYHHDeleM5Wke4oKNxmCgBy2N33iOKvWvzYxtJLHpxWcm5bjNaNtrEAnGOoH3T71NlkAbJPPUDuPTPepcUVy23KUoYru5C56ZqqzBt2RtfHGema0jLoTblGFlwMgY4y2fyzQrFQoI+6SeBWMtEawXU5nxCnmeWM/Lsx06GvA/HACPbqG2sM5+tfpHBM5RqaH5nxvBNanBSl2tZNpUFFyN3fHavG9V3vdSDGFDDp0FfrMpWij8sp22MXWWEVsgJDKDn5RXVfDtXeR2XCo7kcDnFRJ++VJXPpXTr1ILRYVb5lTHI6iudXVVuNat1bEqrNtXA4H19a4q+kWdWFj76XmfUOhRtHp6D+4o2bW+7Wk+3IDE85539DivwbNanNjJM/oHJqfs8vgXIldiIzww6fLV0oRhCdvqcV5Si5bHrWHbhtztYME9e1VCTHnB5OSeBTkrAMwFQsyb93tj8K5vVYgwJBIP06E9qcW1IzqaIjsZwIsHB2k+Zx2zVG3ljluwIzswzHk5LDFelgFfEI8jNZKOCZV8YRs2jzbmO5XHAHSvkbxgmILsbuCGGS3Sv17KFy0Uj8exTvUZ8+JGfOIPDFiCxPpVm5+aIKRnaOff6V7idkcfKykrMmepPQY7V93/Aht2j28eBtHJPfp/wDWr5jil3ymVz6XhZWzRM+mVbaVUAuzYHT+dRyLv2nONrE/d61+DLVn7pZqOpVk2hecb3AGMdqzXOGZNoZsjlWxVbEiqWPCKNoXOe59quKn3ACFIbPzDPSqVhS2Larl1wQOnGKzNc01Lm1dQqnGTyO1fR5FW5MSkeBnVFVMLc8H1K1W2uJF2lSGPbFZ4wPkOd1fp8PegfAOFpltUCKgBK4xye2a0YpQMFj82Pu4qG+txG5byZ24YLvxwxxXU2d042+Wu/aOeelJuxbTR1ml3jSyRuTndxhh0ru7ObuZvn/u+ormknIUdJHY6dKW2F1CMnvXWQToAFxxgcAV59VanVCXKXoZgrNnLbzhtvBrZiVmdWUlgy/wggcd65px0TOuNrHR2cBwjHlUb17/AORW5HZhzMWJSNU9MfrXFPRlmbNas0cn8YViF+v+RWHJCFXbwPfHPWsZs2g1oYGpBthTawXJ5FeeakmZJB5ZGF5Of6/hXzmZx92/Y+myiSU7GPExQ4wShPUDpUkhOTtAA6kE185NXR9OpJIzpx1fd0PIxyKiK7Uy2QS3GFrFdSzMuHPzFVLKTjHpWcIyzsSG+U/pR1Hd2sWR9xiTyv8ADj3rEv2zbyxKDucHnpVR3MZLVnydqK7PHCwAHzHk4f2Azj9K+ptJANpEqnefJGQV79676ukUzmpr32zbhAQncCem0D1robQ7Ru2/MOmR90+9ckux2RsaO/zMfKNmRzjr7VNEVznPGcBSOev/ANauaaszpj8JYTBAHTKnPPJxVeZsA46Y6A8/XNJpa2J5e5iyjaxALDOO/WqZjkJYA9+DjrUWuyYuyIXcLlRkk4wcVDjaACMsDxx39KUlZmwxiTk7eR6D0qBTlgcEAdcnt/k092NNLcd875+UA8Z+Xt2p723nBjn5U6gLzXt5RXeGrRl5nLiaKq0mvI8F+KGmo0EjFWjQQOvmbuh9elfHOkwgSG0kfP2dgq7RjIxx+lf2rwLm8MywCmnrJL+tkfy7x9gHgMw5X1/ruzvIv3MYQrgIAcEcgVf07VG0+7W4hkkVVxtAfjNffX1Z+ZOk3K59KaJ8SdRi0ZIWfPmQEIN3zEnPXr7+n86+UPilcXEurRy3EYQgPJtVMYLHj9Mf56ausnD+v62ObDUuSqrnlt1csx+fduAJy56g1SLM4KDBbHQjPGf5+9ebXkr6nrUYoq/OqkZYZz8+ODQhztcdd2OPUVwOSkdS0InnEgKZwFJ4I6VjXbNgIAfq2eR7VhUaGznrjdltpIOMDj0pgzsK5wx65GR/nrXnzd9hpXKby+VuyRgDH5d/0qvkt0J56ZNYSeum446yGI74YsvRjgA1Gz+ZkfNjJ7dKyUtfQtrW5FgkEEfiOKUEISxPI6EDtRO6i+5Q5mztGSuSOM0gYrkLzjBrmlZv+ugB0yRwW7EZqNmK7QFbryc8D6/lVSm1C6AZub724AdselPDKQPvHHUgVnO8pbaIBynrgAggYyO/rTyuABg5UnoetRyqUrf1/XUCFW3NtIbrx2/OplLqWUZBXrkc/wCeKN3foBJG24F8N3DKpweKdwCcsVYAcY7/AOf5VKfYBqrzkbmIPTNSA9zkNn86bVgLMDlFZic5GOB39x+dKPnPB2/N93/D86QE29Vx8pYq4IOec0f6wlipCkAKQfShoBGKo5Ult2RyR05/+tTZF24KjoepOM0NXAI5QpGQzbeW+XpTcuzKQACWGCOD9aLagCO6McDd754zT1bB/vFhjGKNgH7sNnHOeeen+TVjquGBO373HX2q5aANJZyQqlV3jnPNPjPyvg79oPIB/X9aUQJVbaOQwzj79RSSFjtxsHb3pPcB4kRQB/GOx68+lSK2/C5xxnr+lNO24E3m7FAJG72HX6CrHGC2T+I6VLjfQBUHIUD5j3x1pw2pxy3cnP8AKm7ICLduyAMYOQAO9J8iA5J5Yck96rd6ASxsRkJ1IPXoKso/GGx6ZqdgEV8sRggAdab985JPB6E0qd2wEXO9gQeMY4/l+VK4+cAHnI4x0pu8dALPmfIUJKqDzuFKzAgLjK57DpWMo8wEanD8g4zVhuOcc7QQMY+lDjZAaA2SKiIrD1NSx7QD5gO9WIyT+WaXKwEDZbBYc54H86txtu24fBB6elJq6AsK+WXYQ3zHkCtK3yqnzGxnGPWp5EBq2zAEhjyST3rpLG6WMRqqrhnPzZ6Y6k5rLZ2Y0XvEUTDS1LqNtzG3KHn9OnX2r5dvnWGcwoej9SOvvSWrGyayvmH7oPli2OOx96+0P2ZfAt74i1qC+vvMj0uw1CHfMx5lY8+WmevBGT0HTvilJJxYR0P6FPA/iyw0rSxp/h4w6Xp6xor2dogRTtUDLEdTweT6n1zXuthcpPp0F/PfzJEYizoq/fA5+b9fzPtWGxJ+dv7UXjGTUrPUtKS2ZrWEuI95zJ14PHT1x/8AXr8GvHvhhtR8UW04WWNX1NGmMowFQHnr/n+jXUD9jP2areLTPCH9m2MyStJaqFfHRuOcVx/xfe7tLgl1kmuGBLkEkk5pLXYDoPg348u/D2wR26wvG6kuRy3T1+gr9LPh34u03xdbW8ur6rHptpAjNeXErdgpPH5D/DNDGfJvx8/aHtvDelXej6dcpHhG+0urA7mPJyQeRX4U/G3x8njK4ubuO6jaX7SwfbJu796cYtiPmZJn3FWJJznzMcYqaOfkt83THI6mtUraAX4JNzNg7OOpXNfRfwold3ggVgVVxubdjHPP8qd7XGtGe8+K5FjTFozosNsDnP8AFjnimfADUEnvLiS4VvtH2wrNzg+uPyIqGvfDY96/aI8b6nH4ajsYp5Xto9NHk+Y3yjsAB+f596/JPVtaubq6Z7hWE5Yl2z1qNUGxky30aBXkOC2FHHU9hX6cfsrfB681rSIfEv2Ge1tYG/f3U8BCucZbGepAI6Zxx3o5dGPms0Y/7Tnj2LRJ7bQ9AvEnhgTZceS/AbPP9f8APNfPXw58WXl5dJYXTriViNvQ47D3qvslxk2UviTozeZNeRxMuGb5gO9eEvNglj1z/D/OiKWp0Ql0KwuCcnqc8DAoWcKCSrgik9jR7lxH+7g4Of4TzUm7e28luOh3HFS1YcWrlS5i89wWOTk7iR0HvSpBHEhReBnq4zz7VnKHYpTaVgQSR8IfQHcv8vyqTy9vyxvtI5+Xjn2rmlS6MqFSS0Ldm11aztepczrc4wuJMcH9f1rrNN8XawgUT3k0ioxHJ5wK4K1CLex6VLEONtTubHxx8gEsg3Fs/eyRXX2fjiwKF5bgKwI3Zbg4rk+q3drnYsWlHyLUfxJ02LKmRi3VSvp71bj+LdlF5YbLmM9dvaspYSSWqKWLgyQ/F3SyS/2mUuMEoUOB/Ssef4r6aN481vUKQeDWccHLawfWE5aHPah8VICpiRW5UE5HI+teQ+I/E39ryPhiIgSTk/59K6aWElF2FOtJxOK3IWIAAY4B3HtTllwSPp+H+cV3uHLGzOLm1HGQbwd65yM8YoEm7JVTwMZI+99BWLjq7FuonoftU0E28CRwRn7uMZA/+tVhk6Bj8q9hxX4VzycT9tvZjsEfcPy8dRz9KcrBWDcHn5RUqWug00xvmFAxA55zjjPPSpYY3ZlGG65246g1tZ2MZ/EaEUfJyCSB0UdaikymSEOActx05p+RJnS5KgsMYY8Y5+n+f6VkO21yDwcjOVpR3Ay5dwchj0744FVXbkknC/Ujp1pLZjWhat/m3FSDz6dKtvHujYAZzn61UUYzepwWuIYn3Al8r91RWMm1iVwduAPmPBbuP5UctmjM2FG1AG4YgA8YGKv27OSFKt1G3d6f5FXCNnqKTsi42cK4AA3feYcZ6Yq9Gdu0Akgv0x61s7Iw2NZFzsOeQ3XPH1rQhXdwSOvz+wzSeqAsSNtAAzuHIpsbFwMHHcfL1NSldlN3LTsUU4ztx3GadAFi2k8l2OMnpTuQzrbQqEQFuozzVvzCysVPy56Ed6TSLTsNJbPqcdCvSmHaCPm+beO2e36VhL3VYtS1sPRkIAOeGNIyBlKrn/fHSo2G5teg+NWYIEBUA4EmOp+lNXekjDedo/iz90+/tSqbFF+2kUMVIzLn+HPSu00aN2KmH5X3ZwwrNeYc3Kjpr6R28z94h8vAkZTjP0Ncu7Kr4UHl89MUr9B2sWmgRowxPfkFf8+lUn3AfIrdcHcenvTs0wSuRrB5bCTexU/f5/nUzKGGGYrx+ftSXvA9GZakKSkan0BIyKqbY+RKWdwc7yccUhFcspDNATwSN2ehrKlVuG2suT1AzUSA1rGRFALA7wBletdfaKETezkKBwuelJ2A6ODmRCVIGPlJ9a2VfZgAEnA3KTXJJatD0saO2Jbd5Z2ZVQfJ3JY9v89K5iVpHUOrAMWIc44Izxx61Cp8zaYWua0SxooUtux1Oe/+TVC5by5BEFyufl/LvWbWohI2aKMfLlw3C+tbMCK2x3YAnG9VHIpSV4sZtQttYtG4UAdGXJwPXmq08+6Zgfl/u8dfesoKzFsW4oC6byCOhzjiknjRUVkJLbzu2/5/zmnC9irWZz11KYZQoTeDgsQKmUYG8jDMPmz0FKTTaEMlzs6M3zHdtH5VVscswwWXYcgZ6mpad7BG9zqY5B5exjxn72OPoapXOGcKVO5m4zQtB21EgQhwACqn0q2yp8zsm4Z+YZxjHFLmTTJJbZsoOf8AgPcjP/1qnEpwwQFe3Hf604xs7DIJI8Luw2fQisaQzb3xzuHykjr7VFTSSAqyK6xtIyjeMAOpqdXYFCFLkAFm46/SsZOz0BqxLC0cpxGPmBxz2NW0UqoDkLuxjPrmk2luI1oH2Ftp5xzxnt6VBJHHE3nLnexx1zV2sBOr+YFyuNpHIGeKxbxdhZxnnk46AetLo7BdXsWdIZGiBJJyxOcc+3FbDqZNgLHYWODjA96uMbSHHcgtlXzXwfuH5Rjqe9aJ5IjOSCeeelRJcpW2jKmos0enXjIOfIbBx39f0Ffiz+1taLdai21vJuEkznHO0+g/D9K/RPC/3c9S8mfI8VPmypvzPzzu/wBy7KM/Ifvbjyay5CWG8jDHpxzX9HVPhR+SwV2ZVxHjhRu5+YYzj3qgH3HylVv+Ank+9RB3djVq6sJ8seVK/Jgbn96pSrucqo2njLN/StfhRzlOTjGCevJxnJqo3BIGdvByRVXXKAzpuJYY4B4oHfg8dwKAANlhgkDPbtVlWUZO3sO9OzA0YGxkBfq+Mgf55qb7uSvp3pAMdo9hLHATncvGKpzBghc5GDngUO6AxJDhixztz/Ee9ZzPvcH5vvHoeMCsXqmBCxyQQT8uOVPbFNx5mQTwudpVetJAQkbWUY+6eDn9aazA7eTkZzk9aYDlZepAyoH3T70R8Pggk9hj9akBQFDNyT6bRwD9KawaTapztU/wr0oAgOOe/wAx5qRS0e3byd3ORQBJGxcsCv3jj7vT/OKcw2kbz8q9gaafYBh4IJJ6ChWZMPgbQxGSOKWwFuE5zkrgj1pjQbuBnBPXPvQA/aV2BiFbJHJ69KFUll7cjdt/z1otdWAkGUOVABXlto+n/wBensRIhIJI3EfL2NYpagMIzn5yfm+8PX0NSDfGcZzuOAdnStuVMCbaAAxGOvO2oGxydrDFYWsA3pkYfGRnmrERwQThdozwueMZ5qbO4H9MP/BFvwFbf2UmtywSGW51cvdQxr947hhh7hVXn1z/AHa/qBmld8MWIjZR5UcRxtGOB7cYrxcV8THYoOxIbyxn+8QM01ijLsB5fhmrz6m9xHO6goFs4QsGy3LHJGDXk8u628SOSAWmiTYccY7/AP6v51nJJxYHq+nBVC/K/wAx/vA5+ma6iFujAk4IOMdcHpVU3cC1kNg7gOe4qwrYcEqQ3HfGa2AsIxGD/dPQGrQyVzgfKTuPpW1NpqwD4+SVKHn8KmjXGcbsHjOaqwEixquW3NjIPJP+fX8qcsYbAB25bjaKHowLCoTnkgDhd3c1KoAwDn73zBhyBQnYAwxxtIODggDmnKqOrFgQU4wvBq1JRfmBOp24JH3c/wAVW1AYEZwcDvxmql8VhliLK4XOSe5pzTiPAwWy2CcfyqhFaZiFZ9rDDZHpn/GsDU7uO3hkLyFWCZRQcHNVqhrRnxz8d/Gdlo+gvN9o2XLudqbhnao+Yn0+n16V+DHx/wDigniHxJINOWSRY2KzbflVCQM9evb8T7ZFUk+YNkfKGp3rSnYqherHn1/yKzCwUFSN445x3/xrdaLY1p6RM27cRxsVQ7kHI/H+fNcbfubhgxADc7t/pjvUFq70KotD8r7sHaMDHXp0ofcwCgMctjOeB9aaV2aRVtGXIYSTyu0jHbGakKlWyWXOeuOlY1FaTLIml8pWMjHPZSawrq5c/OThRnnOOlTbQCjLIzYYn5FUMGoHKJwQeTkCkVHRokVGb5ec7gOD+VWyViiJU7QM5GOoHp+VF7NFxjbU5++llunECM0aqAZCvBx9RT0j2oM5KgYyTk9aznduyNNAKEE8EBcZOOgp8abSx5xzgj1qNhDJCC6gZHckKOtR+VjBJDICT9fpWTmh2Oc1jUGYeSMgBjznGfb9K5ax0uSedsIxjIBGV/rUO1wsep+HfDsiESSINr42nHb/ADivULfSo7dUcsrsOfu1lUdmkawXLuPnmiWSNIwfn4ypquoWNnM0m9W+5Dkq2axlsa2Tsuo/y3kflSqMuAMdPemCJEfhfu9z/KsvNFaNWWg5l+YA5HQ+wqFeCQy7RnK5UZ59ace5urJ26kcsqKWBIAAPyge1ZbpJPKoAIQ8EAY/z0pWfQ0Ni2tYwitu3FBls8+wrQjRVYfKBz94jgfWqjKzsS1zISXG0pnYvPU9f8/1ridau0idhyRGAW2t/n+ta3TRied6hetcpIu90DAl9p+6PasFZGLFNzOAQBg1rFO3kEX33NZYGQgoQ5bHG3pW5DEqoCU2jqxAwKvVpXKUVKF3uRSR43cNnj2qs1j5pyMEMwAOOhp35HcxqK0y/FZxkMFU7lHJUgDIrXgtNoBZCQVAyoHGK0nH3dDWGkvQsfLtICtjHp+FYtxFAzsQgDnjBHWiNTXUOW5yd/AhdmVWUJwcDkY4/xrAlbbkAMOmNw6e9OEuaSOZ2TM+Sbbkx5yRyQeBg1C0q7D97eDnPYcVTdkBRfnjB9s+pq7aQfKWJ552gCsYy5WM0PJGNpPzEela1ja5jZst8oz175/8A11cpJxvfQ0inyM2rOLcV2HA3YI25Ir0LTopGQbQxCA5aMY+YVxy0OlRWl0dPHbr5ROw4QZzjp61qWS7ECbWQhjnmpafLrsUdbYux2hPv5AII6fXNa2pWyJCxJP7uPcVLdeOlYdQ2OHWNJMvwP3mOnHHcVeUbMAMNxx8vtit46xC1inqEypEzttyAR8q+nSvCfFt4byGRDNsTcRkjoPT+daQ92Rzu6TPnxtMaK6mmMu5WGECk1c899saFDlSc5rtWkUZS0mWomCRu567cjC/yzWJf5kIZgduf4RjHFXF8rQnsc6V56Ny2MDrTc/w859M8iqla+pJagl29gW3enSursVQoeWz6A1D00Kp+7JG1BEADkMduc81KygMF527uq1MrRVzshsasShf4QMDjj2q/GQcZPGB8oOM1zzn7/kaNWRoW2FRi+Mc/eWtCLIxkk4JPToKzl8PzBK+xsW2EZTjeTjIz1x2rXQZwQnUkdO9QlaRUoW2M/VLPzrWdGT5WT+Ify96+RfG2mi2nmf5gfMPBHvXq4aaasefiInmsidMAtzyc1Ei4GGbGfReRXoRkuXU8qpGxMpwRw2eCNo+9/nFSkHpg+3FbQOdpMnSP+L07H19BTtrMTsjc54HP+fSnF3YuSIxkznAZioGTiq0kBYYj3cf7PeupaESjYgNs4ALqRyONvNUZlK4CHaSeCxpxdyCs2CGy2PTnnIqSMHBJPtwMUwJeh+8cH0pOmeCApIwRz9aAHoQNo5Ktxwc81KSORj9aGAHkHPboPWnAtxgn34wKUrJAPWUqSGHBxkgVYE23G4HGcAA09gHCdgwUM2361YWQLltx3J09BQBE1wSSSD8yAHmqrS53cs3Pc9/xqJbAUHAySCeB0I719afA2NxZhgPnaMY7cdq8rNbf2dM9vh6PNmsPU+kJ0dQpzkE8Z6/nVNFySGHUDivxmDbufttrFlB3PysDjIHGavK23aQuGz1K05PQt67Fl3ZsErjjByKVH29fufWlTj71iZaMmyxUsQRtHYelOZQ4TI44wM4rZ2RCgkTouQoAPvxU3yupXbg4wccY/wA4ofmZVE1Fk6smxRtJbtGec4//AFVWkXJzg7cgYz0NFzFxsyRV2jLsBkDAxT48sTGpXkj72OP84renKyM2ro01gdSkewsS33wMAfX86tS2N9EAqWVzKjKPmS1Yj8676MoydjlknZu2gqQzKplkikTaMAPGRnHT9BSCFoyWKts4w2eMnr/Su5Lkjc5vZOWpc3bVK7QR3I4zSPLwu7KqOnH6/pWtOc1c55RiixDICBwMj72Ow7VNuJyCSQfbtVSjJbkRly6EE8PmQuvPyqTnNfPGu2Mx8RK8ThQJQhkZfSvRwtaUYaHHiaKrPVHrWn/6PCm1sscbsn/PtWxa3VwrtvcqO3y8n8aVXM54aSd/6+4xWUUaq2/r7zoLTUbuIho7mVGH95jjFaset6iGJS7lDHHf/P8An9MnxDWau/6/Aynwxhqj2/P/ADN608Ya1EERLt3RCcZ6e4ra/wCE01iKJRFcyBy/fmunD8SNb/1+B5NfhGC9P68zTj+JHiG1VJkuCkiDsFwfzrcsfjPryuY7lHRuCuJev6V6NPiWC12/r0PKxHBiqLuv6/vHQ2vxpv1kBlKuq4yM/wA8iuhtPjarEiQb0f72zA2kdeo/z+ddceJKLlq/w/4B49bgRzbtH8f/ALY6qx+MelkM7LA5x0dd2asS/FLS3gmeJEEhyCChIPsB616MeKaEYpc23k/8jy58B1nO60/r/EeFeI9Wi1e6SWMY25+8cZrk5LYM4ORu7kj+dfmPFvEP19OEX7v9eSP2Tgzhj+zbTqK0l/XRsnSLDLkYzgDaOOKJG+QoQcMcFlHSvzOV7n6tFaDYlXgjdyfl+bmnSYBIJ5wM7h/SsHyuVyxU6LlujYOBWhbYQhVwMHOSKjYpK7LajdjG4c5JzVuLLoEx9xsluxHpS2Wo7FOdjyozjHPFUHXkhT3HBHQ+tVayFPRkiqvvlTngYGe9RFQrNz/CNuaymjopKxz+sxuYC68spyV7kV86eOWlinUSgt8xxgV+jcFX9qfmnHLSikcZIRJYttYklX2sG6+31rxfVHZZnLD5tx+6cV+qx1ikfk8Y6mRrRVbVU27X3bhv+ldN4Dfy3MhJEnmY2g9vp+NV9pGrhZHu0t15Fm8i8/J3HeuU8Mt9o8QRIVYDeGGWzg57VxYl2pyfkdeGi3UVu59o6MDHbRsTwwx8o/P8a02JPz4XP+17V+D49JYl+p+/ZQn9RiWoXCuGBbdwMYxg1dJdnLYfHAOB/n0rzW1E9MX7w3ZIJGOBVNw4yQee+V6DNSrvVDECs6svzccdK5jWWZMBGHXHK55q43cyakbxuV4AYoyQAc/f46/Ws+ORIbwyBcf3VAx2r2Msjz4lWPCzzTLmO10PPYshB2Mn45x0r5V8b2CfZrouSiDq3vX6rl65U0fj9XWTZ85wweW5XqdxAz6VJdo6gBFPIGWYegr2LnPtoVFUHDdyOeO/SvvH4C2pbS4RuMe1Bncc9v8A9X0r5vixqOUSR9RwrG+ZxPpNyXKkKVUHHI9P/wBVV3yODuI/ucelfhMGz9ynsitOu5RsPzAfdxyaztpUMCRuYkZz/n1qokbE8UQZRksCT82BVrOP4ugxzSvYGXolXIOAWyK1Ps6yxMCjA4PUV6GCq+yqprocGMp89No8S8VaeIrmQlCMk9e49q8+8pVdtoLc+lfrOW1fbUE/I/NcZF06rLEQB2nLHnirKKuVVgRzn0FdU1zPfY5k7l2FjlCCdm7pjrXSWM5YsqsUYAY3d6h30HFX0OosrkqAmCJNxz8vau50iRiQ8ikgEdTWE1ZMcbuZ6DBcjap5CqMnb37Vv2t8ihQS2R97jjHvXDP37o6kruxtWjqZd+dygglQ2eK6+wkTIjTPzfxFc9P68Vyv4bHVDY6rT1aNySCytjp6e1bcEaHenK5HqT0rhmk5mltBk8JCqgXKHJJHsa5rUbZlYSD7uckDv/nFclT3WzaEdDjbyVZElCqznP3sfd9q4jUYy6l9xCqOR2rxMwjeB7+Wtxmc6TtZ+SZAf4RUFxLtUEhjnP3RjpXzc4rVH1S1M9TjHUuT39PYetRzSGQkjhM4PH8q5tNkdL1kUrmPCjA+UA5zVElQQMnAALD1qnoOI5pUIKgEAjisLUCxjkwCdik/UelVFWZi3qfLs7LN45M0eQyFx07Y5A/Wvp/TpEktVaNBFvjGU64Fd1f3Yo5af8SxrxEHd1BB+9nGDXQ24wVBG3nnjGce1cM9X5HalY1BsYYKtnJ+70IHtU20Ko2lmIB3j2rGXxWZ0RVkTBScAnkniqt4xXIKn5hjg9qJRVrlPyMqSPcGKhuRjJPQ+9UmYAYG7j9KzSIcbkb42pnJYscnp9Kib5QwcYbg7QOTSKba2ISQM8Nn+dQO2wrzycgAigcU2yWJscYG3PJIqdE8vzHxlcfga1oyfPa5r7OPI7nmHxC097mwuSBgEbScetfGM+iHT7mUqJCN+WZh970/Sv6r8Iqqng4W/rQ/nfxZocmIUl6E3mDaEKtkfw55FRqnmsQXMfQEseOv+fyr94PxSNpHX6ZezWcEaRyF40TCNLzyCefTv2xXCeNpZbqc3cx85yOE9vepc7IFD32zy2RD5jBmxjquOQKjZckdcZx1/rXBWk2zqjG2oxWKltwLA8YPOKbvGxlUEFfaufRFmXLJsmOF+XjHPWsySXdnjdk7VGOh/wAa55ytqCfNsZ8h2g7QWPoo5z6/pWfPOHUAEKdxHX/PNcMlbUcdNyjIWzyPlfjkc03djI5ZV/hz1FZNdWXDcjYsoztPf7y1VZm5CHnv9KhJWNBRIFxncWz0UVIBuwCDjvntWbATJYgcg7v7tGOozggcnFYxAYWI3KPoPrTRwRnOcDqKFqk+gCFcDoeWPUUxWPKgc+mKuMfeaYDxvAGGGQe/SpVyScknttUciuapFyt56AOkZd6suVxgZxxn6UvXJxjnuKlrogH+Zt2jGAG5wac7b8bem0fKvWhL3bgMG4gtjgGpOAVOTnPWqvzOyAkO/Aw2TkfKwxSwsGYBsghuCDUrYCXPzZJx7gdKtiRUUBRhgoK55OfWm9EMjC7vvA/KM5zinxrywZcg46/0pW7iIHjwSSSF7ds+3+fSmIxDcHleny9KLAMfA+nt24qde6Fs7eVK9c01oBKGAPTIYAY6Hj/9VP4zjLMQo+8T9KUryAiZQGO0Y3HvjAoyQBtzgHDcf59KF7oEkTlWKMDnOPvHP40pbHmc5baCCDwPajYCMMGB3NjkkFe/0q1HIGUqQwboTnGKTlYCeKUH5SDlSefQdqtuxUHaNxK9VNEZPsBG7lGGSduP4T0NO83zCApG5R68f5/xoeoEYDIzclsL2FM3/MQ+VLDn/P4GrurASwcfdBAz8x6mtFdrbuvTg56/5xUtAIvzEqRgY4OOc0hGD9OvNOK5fQBj5+V8lSGGMH0pgdhuIP7zZwdvGR6CnJIC5EwKAMuF3dc4IpwPBweM9M1OqABwAQM59ql3cgMcEDnJoaAuqMqxGTgDJI/SnvLkKoIHPJC1DSiwJFAUDALOGIBA/nSx7o8jaS2Plwx61kBejfagLcHHerHnb8befQULQC9ZynKx/wB1yfm5H0NdAt4I1R1GGDZK57ilbW4GvNfQXmmSxyOBKkf7kMfvHPI/U14TrdorXEhCBXLjAQ8Y9sVKjq0NqzOd02wuLnVbGwhAjM92itJPwqjqT+Q/lX6UfB8nSo7TTrS9UNGE3+Qep9ePqaiUbNiP1o+B9v59nA1/mROB8wPAx0r62u9R02HSdtqSjJCw27wVUgen4n8/zhwiM/MD46SiPVtQmErM0kzljnIOa/Nzx5Gi6ukTRo7SMM8YO4g96z5WgPuz9mazuhpNmoOGXAI9Bj/Gu5+I+iT392sgVT5QIcE8jnrUrRiPFr3UNL8JRSNe6jZ27GQDyjJ8zNx0A5/H9a5TUPjv4q0vTbmHSp5DYgllQS7VcAcE/wCf60bgfn78Wfij4u8Sas0l3eNbwszBoI3J3A+teCXF08pLOzZIwdvTFbR10QFd5l2DYGzn/P8AKoIpyzEMcHd3qkgLsVyA4A3fMcZVutfanwq8KFtEttQSeKKVrYOEV8EsenHr/nuKWjiBuarJeS/abOabc4Qqp242ml/Zu8Na/YeJvEdndXUupQOE/stfs2GU7/myQTuJBHpjB+gLXYHtP7REZHh0BsjyLYCUnggHPJ/P/PWvym1KCP7ZIIJmZCx+83epUeXQa3LWhLZ22t6NPqJ3WMGoI10GPG0d/wA8V+q+kftEDQvB6eH9GR1gTT1t4I1A2qm35sY6E9fqe/JNNNA9D87viDrN5qeu3s8rZaScnhfuj0H6fl+Wx8Lw7aqqgM0i8Rspxgk0PTYSPp34k6Is3hSK7jRRN5LbsHkuB1x+NfCkv7yR1bIK5B4oWhvGSZWlbc+3DALjJAx/nvT2U8HDbRkY9x3qLe9qVpYmR8qrFi3QfTFWI5WJGAcAnjv7UpRfQFZMWRSQrnseealV0wAQcr/e71mX7RrYmTaQcgkZHzU0lVJbHT3oaTNExPOBIG7DenanLKSzAZDJjnt/nrXNOn0NFNqw9EzjJIORnnJpGbywVwzc8fNx+NR7JGqqaMUNuU4K9egHUZp5cKQd20Do3tUOkuaw41e5BkqwkBxuHPHGPpVJ48uZGc7c+/I/yKPZBzyKrLKd5UknJBwfSqLF1JG4+4J5pRp2Y41Gga4OVwAOR36VBJcZJbnjjOelXKBftL7kBuDwM5OemeaWOcbjkndnoe1Z+zvsJ1bn7v4SPl0znjJHp1/r+dUWnUOysFK4BXHU81/OnNy2R++kTyZYkEcdgvaoZGeRgFyzAjOOAM9K6I+7qT8MiSPLYGVB3HcMVq28ZU5BLH1ArdWWhlK12amMRDaDvC5yBxmq9zGVYAYw+PlxwP8A9dRs0Slcybtdq5RiXzjAXJxWBIuMghtxbv707BbQyZHWLJLfdJyu4f59KpyHfnaSwOeQOKaVyZO2xatpGOOoZeu49K2ViLYcHjIz2P8AnpWkYrUybuzjvEVk8UizEA/Me+MVxUfEh5z6LmiUVcyi/eZswSk7Nxxhu4zkelbUGGGFPOOo4xVfDoJ63NBYugyducYIqyisAdpO0/d/z+FD1sQmk2bNt9xnYjhR8vTvWjCy/L2XsG7/AFqrWVwJAFeQnJOMcAnmiOTbJtUfO33iRgCp2YMUrlidp7ZwelWrX5iC2BsY4BHPHT8KrRIlrU6WHaFCZzu53e1WlIyBn+LqR1qWiiXkY5/i4wOtV5dgGCdvzEHcKznF31GrPcijVFKlWDc+ue1XFZDgknPfGR/nvWbDSw+Hc/BKhSOD6UyUIAwAYEcHmlLY1jclsygY5dSwxt5711FheNEyhXOScAg9fYfnWST1G0mrM22vEbjkdMjOM1iyXBaQIoJ3sfqKpQvuD3NGKSSJQGGdwGdw7U9XD73fCKR93Gf89KrlSYFBZ2G75skHjirRnOx92Gj2gnC4qXCz0G7GcscbkEKQDyp6Gq7Q4nw3TH+sHQe3tUtbiKk0flSBYyFwT0PGKzDJmRgWYoh+X5etRy8zAs2s6rcxbgw+bB46+tdcsq7FByVyCQPSocZa2A6vT38xEONvlsDW7btFNncx3Fvm21hLSVwabNF7eRLeTkPG/p0+tc5IFVhGH3BW5+WobSbIWk7lhFUkbGDupwq4odQku8khl469KyqaOxYiFPnkAJKj7uO9X7KTeC5A5wBgdB7elR0sOxqRybUG3oB0Jxn2qorOju8seVJ5YjIUf5xS5bxsC3NuJ1OEZm2sny7eMfr14qrcSSIoQMrLnjjrWPPbQfkZix/vCZCCjn0+7/nmhgQwXYQnQM3GTSSbsS9diQw4OWVhgZDE8EVm22EllUsWdmypA6/4UcvQpWN9QPL2l8J3B65qpdxSMqeWxGSNrDoaEpFO0S5ZFw6qx3kj7wWp7lWKHywdwbBGe1Oys7itqQRSRpu+cM/oR09qs2zh8sVw+fnz7dKIy5egWtHYWRy+4AE84rKuiQE5Pytkcc0o6kmb5XJ+csoYFkz1FW1IyJASEHbGBwP51lUSitALart/ffKisfx4/wD1VJIqzAPkhFHGfX0rJ6poC3ZPuQkHKjIAI61dkjTKZGQTxnPBPrVbIGraEscShgpVip9DgdO9UNVjVox8rJknPP8An/JpxVpGEnqY1gJPNYq4SMMA+4enbFdP5mYwgJ27sHjn+dbbyLhfoUdjxS7hgrnhs9a3FRpEU7SrgAnP8qxrJuJs9NTM1cMbKeP7u5CM+lfjl+17AiXSuoKSi4VS+PlK5P8AjX6H4Yq+fr0Z8lxRF/2XJeh+c+oBSwC5fa3XdWPJ8+7cjABcKV4A96/pOcU2fklPczrmPCHBYMBx71jsx3DCnJztqVFJmoxkKKGZuAT1HOO386qzgthw+fTae9M5ykzHJAU8DGRVR2UkY42nGGovsgGNnIOF46cU5F+8SfzODQtQJBwAMcdwKnRRy2OG9BTUnsBoxxquD83ygHAPWpVO3GSevORSATAGedy9SNnWseVySQAdobHJ6etS5WAzJhyCDgE9x2rMcbMZJ2euevtWS0YELHO4EblY4G0c1EHZcMGOQflXGcUeQFkBWB+UZxzx61AAoyFGVU84HT60ANbDbgNmSeFxjNG4qSCMOGHTijYB3dflK9Btxz+NNUtuKoxBJxyeP8/4UbADgqApB3bieg5p+6MKOSWx6+3akA2LaFbDDB9smkb+6GJyTuKg9KLagLuxkqB8x5ye1BU4ZmGFBAIPT8qAFRTkAHYTwcg5/wA9anDAfKTyrf3e3T+lACP8wyVPUjnscf8A66MY2spO3OM54JpyVkAKwUsCSVB59qWMuoPO3dx8/TOaykveAsAbWZtvp0H+fWlaRMABhkHNXqnqA5FwxZj8v8PHB96jMpb5WGxXyvAyazdlJIBPKw/zHcMfLknn2pZ49sHyEhpMIdw3dT/hWUtIgf2a/wDBHLwhbad8NfD9wgD3N7YxySfKBncFPpz94j86/bW8kiWRtqnL4+Qnv3Irw8SnzNjeplFsbgPvADoOtJ91VBxkkZb0rjmvdAxrxdxkG5Tt68Y215Fq6iLxvpNsAyJPplzkFvvOCPy4Fc7bQj13TRtt498gbyh/d255/wA/lXQRZOzPDZGPy7D1rWOjAtRkLu3H5SBzj9KsRkjIUcKO561qBMrcBcKGyc8cmraNuyAcNxkZq4fEA8bM4JI2tx9f8irSFUIU5BZular4UBIBwPmxtPp/OnoMNkZyAfp9aNgJwxBGR071JnADAN1x8xxTsA4ggBcEHqdp60qbcjdke2KunG+oFhVBxySN3TuasKy8AYYnpzit9H6DbuWem3C7gPvECoJDsDZ5B7beevb8qlaysIz7mbClZH2svQE/0ryjxlr32e3ZUzuiY8s3semKXSwpXSuj8bf2v/i19ivW0a2vDcXMyb+W4jU9cZ+o7c8/WvyZ1/UZ76+musmRmYluOp9/etqfmXpLQ4q7kZ5DuH3R85XiqZmEbkkt/sbuma0ZtsY95O7ArnB2/e6AD39qx44PMdiwzn+73xUlR3SJZ4DEVAOTgbgTyB6UgjVVymHb6d6NIm97iqPKw+0qS2MM35VBdzRKpyxDY+UZ61nJtzaEYVzOZARvBZchRnkcVRUlnYOxBx+XviltEY9ItxOOv8qDGEJBJ3bjwTwKl7FRWti6IyqEsRu5+YDpWbO7tlcDYvJ2jGRUykjUoW8OXZjgB+ME8jBq6wDJ5X8Jz82awGQKCpZG7cGpU+VgcE/N645qKjW/YqKdywVhLZx82Pu55JrLup1jZoxtxgEnNc8JXdmWoW1MD+z5ry5H3dm4EAD19a7/AEDQo4sQuBu6liOtOTioa7i5PePRrCwhhViwOAcYxxVPUbzyYykYIctwy9c9QKzfLe3U1jyrdFeOIukbgYfOWXHere1VUM2GP8OQP8+lc822zTlba1HsPNb5BtZcDAFRNtjBUqwIP3/T3oV1qVF6ebKw3HO5gpz0K8/Shtpwv3WJAG40a2Nkk9epWcCVgCDlF64qxFEi4GCO5PWhrQotBNvHUHgkipzIqqpIIDj1/l+VCTFJXVjB1Wd0XKtgEGvNtZkbLkMSWIGSM9a0jsYnNxxGRmG7/vodKvpaIhRgVGH4Zl6n6VpoSraWNSOGPaCxBO3J28cU5XAIUjhSe1ax94dtGOWMEspOWZsDAPA9asxQyRZ3ZwG+QEUypcvYuRlASGIBA4LL0/CntchQQV6E49PpSty6sl2Rkvec4UEkk9T0qNn3Z3kbsjaNuK0ilsXGzlZGFfTIGKRgFs/NkZz3rnZUwrZRjnJBx05que0rGLppvzMO8gHXDg465wKr4MYVXQ4XHbmqnZQd+gKPPtuRsg3gbWVuxc8YrRiiYKFUNk9x71ySqcpEoyS1NG1CySYIJSIjPPWuhtigdlHy8DtRzJPTY6IL3G7bGrYRIsylwx3MQcNgY9a9O0uCMIJICSh+VgTnp/n9aiT982j0NuBMFwrJsb5Xyualtl23QBz5bYxz94c9KmUuU05DpbANFMG3FgD+85x8vYV2qxi5tiTtfdnehGDt9B+X6VzW94hnEXlmLe4KiPamQUXHemwxjzF3Y2qR5nrjFaRlbYDC15tkE8kZBMakjAHTtXzJrl1NPK5bJ3HPyjgVvCd5amM1y7HATqJAxPzEdQDiqrION3POGGO1dySRzNhK2FEQzsYY3dvWsu9PlrhyPm6Ljk1cb3E7GAysvzKxVRnt3pucnfgEAjJxRYGrOwq8HPQe9dfprK6Da2HBACnrn3qJt8rNoxaimdNEobGdwbjgDt9KtxR8gBe/GTzk+lY+05pJHTHYtrEeCTsAJ4rQRAi89cjvnj0+tYvexcYyLcQ6KxyM8YGPwrWijHK9cjHWjV0/mXFJG/bRqiFiPlHVmPT1rRjfGCBuHbAFTsUWjbCWJ1ADB0OcHp9a8a8a+BVuBPKoD5yWwMFf84rqoTUGmcuIj7tz55vPBWqLJIIFRl3HyiVPP4VQvfC2o2KxpcWcsEsn3AyE7q9aLPFqxTk0Zf8AZk8RVWU8dcL37dvarkenE7d0bcryB61oqlmc3JIf/Zxbci5XHp/L+VWINKmVJGRCQv3jjtVxl2JszQtfD09w6MqhwSAQSQT7Dj612uneCkkWOSSGMLg5yxOO3I/CteaewrXOJ8ZaIdMjVk8mP5f4Dn8P515S0jHl1Ifthf8APvW0HLqZyj2IwjliGVjhvm4/pUoBU4PQN+PPStL62Mw3HB3rjDYAB5+tSrt4+bAPOccimBEWxINhLbT0xwMetPViQflIIPAJ9O9Ed9QJY/l5zzznj1oIdWzk8npnpQBGJAWKljlBnpUzE8HB56gHtQBMHxt2jOO5pVYHgEg/WgAZtpPzY6Z3DqKiYt8oHTI7f59Kmo7RKirsgjfbMI34BIB46A19o/B6zEFnGwPBRfujB59K8bN3bLp+h7/DtO+bRt0PeJeUUHk9/p/n+VUN3RCBnceg6j/Ir8ai+W7R+1yiWdowpY49TirUBK5GMAf3hniq5b3IasW8sDgr8o56f59qlVR8uRuX061cFZXYWZKuMlcfw9jinqRlCVOcDnHp2rVq1gsTMvyk424GD2x/nFMG5mHO0AkfN3xQyZRajcuIyyZUkq2OGwB/KoZHlDABS3boKzveZlb3bk8ERmDKC2QuRlffmv0I/YU/YA+N37cXjC58M/CvRIxaaWkbat4u1q1k/suyRj96RwPmYAHCg8nv1x6eW4WeMxKgvX5HnZhi6WAwrqS6bev4n9Knwy/4NhPhbiG9+Mf7RPjvVNTt9gfT/A2jiwtVcDkhpBhhx0CkD+8a+iV/4NvP2P4cm3+KPxkdtx2fbtVhnCv9Noz0PDZxX6HQy7C4eFuX8X/mfmNXiXHzm7Oy+X+Rlaz/AMG1P7ImpWU0Vp8WvjbZag0Z8uf+1oWiDZ4PlhMgfQ9q+E/jX/wbL/EHSdO1jVPgv8ddB8X7UzZ+FPGHh57e5IHRUuoj1J7lDj86utg8PWja1vvNKXEeNjZy1XyX6H83/wC0D+zT8Xv2VfiHd/Cz4x+D9U8OeLrWdUitZVMkNwrE7WtpsASghTggDI6Dhgvh1rbi6vLi1lt7q3S1x5n2lNmGPX5iOe1fP1sDVpT5dz6OlmWGxFFVFon6/wCRoQ2sMagnbuDkJtYN5noARwT+NaLabLbOsl41hBp0tuWS9mu1Qq+fulCdwxxnIHTvWrwFWN7r+vvCOOws7K/5nPST6c7yKNT09ifljC3qtvYdlrxbxNGllrgidfJ3IH3bw2ecc+nSpjh61NWaN6GKw9Wokn+Z11m22BDIDx+Hb/69akbFhkHGBXzePqNTaR71CiuU145N0KooI2k7mPf/ADir0e5QOSc8DjpXlTq2sjtVGxficKuPXqcYzVsPnarAEKcgZxn2/SuT2t2OVP3RZJCVIJ+UA4BPWmBlyvByuCR1/wA96h1ObQ3hS5Zk0TnBfkruPQVLHJ8xw/PTpWEuZO5vyaWsb1jhSNsmD06Gt1GJxuJ69e2KxqScVuaQprsO6AHB+UngGnEg5UEDbgk45ArmqNSVkdtKmrITJI7+3H+f8iohwRvB7fMehrik7LQ6oJrQQHLlFODj5uOgpD8oBHLc9D1rC1jRRbdhrAhQGBCkcEEcf5zV+CQbSrBk28fN65oe5cY2ZoREnLL9MAU/JweQgAG4heaLF2K0nYnIxwM8Z/xqFWYEjaSDwQT/AJ9KHsTNaCBtobluM/LinMc7eMYxjisqm6LhoYuststHZDliD2r5Z8eGRmtpWJd2kEYAGQMkV+k8FfxGfm/HMb8pSu7ILpu2IkCKMshI+97fWvDb8IZi7gE7iAuPfrX6ktFqflajaRzGvys0SjDeaR8uR0wMfyrb8HyKk8aBW3ccA81fwq5pY9lvQ62rMSyqkY3fNisjwaWfxNCQ5KFwFDD35rhxLSpSO3Bp+1R9waYqiCFMHjt657VoSsYyuzDYPz/L0496/C8friH6n7tlD/2OJZhCuFYqdpPK1eiJBVFDKckkMM5/zivLqpXseoPdWRehBzx3qmQTuAbg/e9qhJgMC7ScBsHjg9RXN62Uilj3OGDg5DDp7URjZ3Yp/AVbdt8G5j8gzjaOQayLSQS3rjvGmQrev+RXu5M74pWPBz5/8JrRa13d9n2qr+YqgAgjHSvmb4g2j/Z5CGO1UOQD1I7V+r4KPKj8du3c+a7dQ8rNINqq57Y4zTtRzuXBVcL90L1r00nYydmZ8Od4AOTuAHHevv34LRpZ6DaMzn7ozj3r5rip/wDCW0fV8KLlzJXPf1yqBlwXdicZyNvamb0UEksGHRG65r8MirSsft9RWsVp+CXyUGOBnnI9KqAZ5ZSCh59PrQtDMtKrbvl+4AOSoHPpVhokVQAMIeCQaeiAvWyFAo+XcG/iXnH+RW1GhKE/xbcY6Z+la0pJO6IlG6OH8V2Mc1q8gKGRfQc8+teBXKhJpFUnII3Dr+lfqPDsr4SzPzXPIKliGkOibG5iPmC46dvpV9ANvQEnt6V73I5T9Txdhwk2OoK/u62LYkOHG7aT61Ero0hLlVjqtPuEZ8YGf4CR3rsbKcq6gE49T0rGoruxvTOz0+65ZvMPzj5cjgcV1FjIQOHHT5m2jmuKorSfY2jL3jsLAbcKVChwPlzgD2rttMjRWIAyw6571xyi46HTD4jrLQFjjZuO3sOPxrcjj2xFmGGXGTnn/PFedPS7N1sIqLLkKxO7rz0rPngEiPGFyFHzljyfauaXvRuXTdrnC6rpEqOwUMrOM9OD+NcRqunyxRHaDlDxvU14uNvyNHuZe7zXc4xsCRjtJO3nnpVeeRAMsoaIj/WEcA+hr5uorTZ9bTleNzInlVBiJWwSeSck1WDNsY5Occcc1zuNrmrm2NkKjCYO7qAw/iNZ7Z+fP3cYPHaolpA2bSg2RSP5UZ4O1x36ZrmNSnkW3mCKXLxEda3pWRzpanzppkQfxnJ5j/Mucse5xX05py7baJSCzkZPPBB6cV2VtIqxnTV2bMC54LANnoe59K6aJUSBODvGcV50laR2MsqU42hl/HgH3qePJ+fcgGQGDelQt731Nou8SwG5+577s4FU7zJB4Xgcg45FEr2Y01dmUzAgKjdMnGc1VK8kgfdPzcVigtYbsbYWHOOhAqu/AOWGV/vdaT0LhG9yKVPlUkMNhzgjue1VCjM4GCPXjgZprSOoOPLJll1xsCsABgYJ5qVZBhxjhhg5NVG0ZJnRGLaZj69bedYyxtH94cbhxjvXxr4wg+zX00RARQWEQXIyRX9J+CdaVS6T0T/Q/BvFukowT6/8E853s5ADfMWPQkY/zxUJkZXBLOUH+f8ACv6Rl8J+BU7k11rvkQrHC6bUBJIJyD75rkb7V5rxizSBhjbg88dOtYNq9jbyOdlZTg8lt2CM8imA7BllwrH0/wA+lcdR31NdiI8ljuHYOuOQPX+VVpZFXcsnyOM4PSueo7DtY567YqTIuT1wM4z9KqNcbkUqyjngMvTj/wCtXLN6hZWKksoIIz8w4JA4OP61QYc57Ht0zXM9TRRRVZSSwySo4JoSIjDKWwPf0/8A11g1FzsWocpBv3K4ZGzk4/P/AOtVaMFQT82Bnt2o+GQAGHPBG0dd3+fSnbnJPy4XoVrOo0ogK8gVAQxQk9W7GnKwChs42msIdUAhdWA2jLbsA/571Gik5GT97sOfpTjJ8gAqsWYEnIxjPGD/AJNIu9cjdjP+xV3UY38wEjDKfmRvvZ3A9amY7dwC5Yn0rB6aPoAn3sDLBSe9SjAIGQSewFQ9QBfvDd82GP3Rinvt44I98YoldANBKkdicZDf1p+dwOORn+I0lawEh4yc/cPT0pu7BK5wVPVRTAsL8wIORgdfU1ZT51IxjjuKm3LoNu4nzpnKn5eMuMj2FKuAQ2/ZknG4dxT6iJP+mcinrgMBjP0qtKqI2FyygDkGmBH84G4EoOR8yZoVWIYhWGBnkd/aplsBN5jYOVPBOMjpSlv4iDjp070N2AUEjsevDH+VOOVznd8p9MUwIssOVBYk/fx/KnRFFUbmILZGQP8APvU7uw7aCRshKBlYDJAfPU+351YjYbtuSnbcw4puN5aiJ0KuSB8qLnII61cVsgEcdulHs7IbVh/mEZLAEZOCV9KVhwCo5B6Ac0lG2iERH5dxA/AjrVZmU4YscqTnB/StErgTxSqu3kcH+8OKtq434ydpwTgdP8/zpN21ACSuAf4ic4PT/wCvTl3Pn5T8rYznt64ptx2Aj+ckrtPHqKcVVRjOOONx/Wk49QJlIOATjsPm/wA81IGxgBv4upFK1gH+YBnJ+UfdGeh9aejCVjlSoAxjHTFAFtGUMU3AqcZyfWpDyT1Cr3HFTON0BLvAULnvwc1JCw3EtuDIM5zx+VZRQEwmcZ3Y3A4A2jmrkDcbeh35AZeT9KdogX4vlUkYLdFOehqwJgM87sjB7YpbD2F8xkyUYYYfMrLnNc7fWwnkDopdg3GGzhqnW1wOTnslkZZrdiJYH4kRjwwODX19+z5bXt5e201xfTnBGdx4IHTH6fn9KUrAtGfrp4H+Imn+HtLkjmmiRYgC5c46DkVo6r+0b4d/s+5jtLmFXETfO0q5z+ft+lYiPze+MHx6vLqSe+jmhngM5G5n6geuCcda+VH+IS+JNXSe8kjjW3nDOQ2BjPT9fp+NDXQavc+7Pg/8S7G1tILTTr9o3IGHR8cfWvobxZ4htNO8PprF5eiR7i3Lt843DI4J57/1/PJwdxtWPyQ+LnifUdf8eabDpl7MbeG4YygPkBCevX/OPxHp8UT2nhv7TLcGfem0oT0Aq4xT16knyL43u0k1JzGfk3Hbz0Fedz3CoGZSRkY6U4Jx3AyGuJG43gDP3sYqBpABnJDZORuzmtEtAJ7e7kh2SBWOT0z1Ne9eG/i3rWjadDbwKS8aYSPf2x0FS0B7b4D1i58SZ1HVYylvv3SpHN8zc9M/lXpd78aIPClzDaeH7KHS96fPPCh+U9ME9f8AP1NDvYCa98Wax470fXNP1CyuL83OmFo7pD/GMHA9+D+J+uPhrVtH+wyrEyNHJuwQwx+Yo3AXSdN3Tp5io6lh1GQOa+kNKhWLTiCfMYxHy+ccj/61GqVhniHiS1EWouHYF5nJKZOR/n+lO0bWbrQLiKazKBo2+Xevfr/SgDutY+J+r6vaiG6YtL5YQEOfunsB0ryeZUfdsUK+4nOP4vWmwM+VMbXUDcqgsCOoFV1LFiTzsY47A9sUa2Nk0kSJ98EHC4HykfnVoEKDgHO7vUjD5eSXyvQ44xThtUYJH3uuKzcVsA0thlKnOGGeOtPZzgrjofSptoVG6Y3Cr8oB/wCBCnxtg4xx1bI7VDSZSlZlqOTyypJDDPHNOyGDHadpzxj86XJEHNsYozIBwSBztB6U5gCQpzw3b3o5Ilc1kQSNgFcd6rFgAOcEg8Yo5IlJszJJHXcckBTxxWfI+A3OGB70ckQKZnD7txCgdMiqkjtwu/Kk4BH9aOSI+ZjRJyq4GOmc055WXOEZQqjJ659qXIrg22fvdJIULFjkhFAO3A+n6f55rO/1hfhhwcZ+ua/mVxfNY/onRXBtqZVsbtoOB1/lUHzcN/Fu7nkCumCMZNXsMaRuin5g38C45rorBNyAbgPQ59a2cbEbM3PJQqVOTn/aqnKrjduU4UkKc5x/jUpWVhGXcxnaX2uP9omuduWyz/Iy7R81PZAYM6g71BAx/eGapBgincvA6kLWsV0Mqj1JbD55iMkIORx/n3rr4P3KDCjoOTzg/jV2szO+hzuvAyWjMVLDdk8815ose4glwNrcAA5zRsZNK1jRiG7Ax8y9OOtasBKnZg42j7tEtAVrM2oG3rhihXHBI6VajXBKqD7c0iI6zNO3YNt3BsdMAYrROdvyHBB9OlNaookkiI5IOMDdzx9KmWLCFlUbz03d/Shp3SYCiNQAMYDHgk4wang4JAGRzg+p9fpSW9hNu1joIJMhXJG1cDBHp71d2EkMR0AIIP61o9g2AybspuIbHHPSopPmjYP84brtH6VjK/KMqpsSQFQxI7buvtVn7zoJGEbMwCgjrms2C0LTmYKcrtHTk8/hUMhJUBTkIwJPXn0pPQpOzK8bOHBBAPoB1/KtizuWwqMCJFY7Mjr7UrWNYu9zoknZ4xExCAn5Wx3NXTGv7t+Af9n0BosF09iSQySRsSCTggZHUVjPM8eA56dFU/eoSauD2Jyw3AkMuAT0qa2Jm/1bApjL+3PH8zQ7bAiOZeTvBPPG1aSVXaMruByO46VM0rXQzLH72eRdp2KAu5ufmxVZ4tsW4gY5z6n6VlYRHGoc4B+ZCCMd66e0O5ADnIPzZ/z1otoO2h09k2QACVx93aeprq4GQJgoVAXHArkqXbSFflLaOOUJIXuc9/esmXb5wKEKQegHasGr6Ct1LaqsUPyK2/OT6n8aziZFV5XDH8P5VM0UOUFgGyR5hxjHardnvD+Wy7MdCfesldOwWsacjiNlLHDKT8pH+faqrTrOsisWVXxs4qroE7G1YwlrcMwL7OMnj/PaqMkjMXUtsKt8qgdP85rnkrMHqQSygIwVRvGN4YcZ9qjSYjf5x24bA9BQ20RFXnoTyu7Acs44HXtUJt3Zl2Nt4zkDkUa7ja6s1I4GYRRt3++Sev8AninvOAFiCghX4WkVELUFXycrg4+U5zVq6YrGJCPmZfl5+6OlJXUrsb3M2BkRi2C3mcZx90+tWnZpXUQsI9n3+OtNJt6DkTlcMdwZSQPuj/PtWfN+8D8nqeAcZ4pQ1ZK0MnGzaVf5mB6rzVtVygEpAGQQ3TIqJuPNqGwruUwEUlTjqK2II1aAqSVII7Zz6YqWrhuSW48otGCChbITGDVl3yQSQVzjgYqXoPfRkysTHIqNtfHBPcAVVvIy0ZYsHIXoefWnGVmYSi7nLW7ObpvLHAIwMeldmqBolJDAo+Ov8625uVmkVylR5ljcFlLInb1qzbvO7llJ2sflBHSsqkrFLV2K2vXCWdhMJGL/ALsgOpJOTX5B/tYyRea0cis7TykhiOmDn+n6V+heGP8AyOlbsz5niuyy5+v6H5r3KeZM64IUOccgH61m3bMm4AnAA2lhzX9KM/H6e5kynaDuPes6VyrLwNvGTt4H+cUjUjIDDBBwD6fhWe0hXt0z94Zz7VUdNTnKT5DDcDg/hVaTDN6AE55qI3jo9wGcAcn07U9MZOQR6ECmBYCksODtJ5G3ipo1DHaGB9Rjt/8AroYF7OwqFbuPve3Wnqvykg/nzVaJgMduTjhjjk859qy5erqu4sg+UgdTWU9AMyXzMEA5P8PFZj/KSOXPPU1CsAzO3HyH5wRjPPHeq42LnIO0nkE4p7yAdvbgKxU45ywpijIGTnJ+bFJWsA/bjauxyxH1FNUZY4PAbnjNSAp+UkqSWDDG0dDSrtQklsljxgcA0wGkH5iQcAnqKTADLkE89c0W0uAgBGAAcDPapVCgEd27NSAiOVBxkMen/wBalLZCKOzZz2oAeqcuQxwoyBUscm04YKwHfP60AObO4HPPHyL0pvAwMZG7PA6+wqt9AHnkZXcrj+E8nA6GnqcAKo5HXd71DpqQDt23YSQecEY4+n14p0ak7hhVJ4+78v5VTb5QJehVdvyqCWwKjkxKo5Py9MLUyimBDAp4JYZVuQTzW1pVolzqVhDIhcT3kaKjZ+8T3x+dc0rXA/ut/wCCZPhKLwp8NdCht05tPDdt+9dORiN26fTyz+Nfo0y7gQSXbcTux714+IfVjerIl+9kgngDg470xwp3bx8pIHI6/wCRXnya5RFG6kRI5Q/XaQg9en9K8b1hEl1XSLpM+dazTI/IPySD+hXtXOtZAen6UiqmzLM7Kuct2rp4vmwQoz0GR1rWMrO4FuPDErgnnjHpUiFTuz0zg4PatEBZQqvG07iOQT2p8bg8hiAT65wtXHcCdMBhxz1znvVzICqdy785rboBOu7jKkdM+tOUkMSAwbjFMCwT0Tp+GKl3naFC7WGB83elqnoAm/nA5YL3HOc09FAyAcEDrmtKeqAmG3ucEHoSaVZSGCkMM9Gx1H+RWuiAmikAwzA4z93I59qZc3KKrEjO1fulsY5/+tUW1DY5DV9SUWbzhl2KxQs38JHc+3FfNPxT8cWPhTw7q+oai8LztZyNZI44LYOCB36fr+BoJbWP52vjT4ol8XeJb29ZyGlnb92SSqjP3Rz2x/njHz5co8W5kJf5cHI6YrdWS0LgtTJl2qG6FsnoevNYdyDw2VGXwQR7VV0lqambOm0bmDMw5A/z9KqPyH+Ybu2RUvcajd37CANsLEEnaByenvTAHCFePvYGQeDVLQ6HYq3J8tHYnb7Nz3rEa4MkgDuNykH7vIB//VWc0ndoQxos4JXPOfu9f85pphdyCB91s4C8/n+fFZrTU0ik0OCqq4GQwPduBTljJIZwByBuJpGiVhl3OsaMDnAGMYI/Cs4B5Hwo3HAKjA/KsmrO4FyJUCHJC84HHcVCzAYQAKAx4YZP+etQVHV6IYkaI535O4Y6nk1ZEaLjevf8efSsKul/M1SUdCpcSqpJJ5xjBHasaZTI4BDbv9kfw1yPRjOo0TSpZHM+3bHCy5duM16Za6fGAs20HgfvFHHpzitJNKQaosXM2FAwo3fxAHFZa2e8BhlsSEkknmspLqaxSUblgRgYO3bt68dR6U1380EBlCYAwRyMdeayLVN6FMlk+TOOSAWJwf8AOKGIiUFmbdnpnvVc1o2NIQVrsrO52n5ehyWCjp/jR94ozFs5zyKHLdsqMr6E+zapbrx1xRIVMYYZDLzgVnDYod5mcYAyT+dMlkAj3cAqSDzWq6Bsc3q1yoQso3MqkBsZrhr4qwLElVYDHHf0/wA+lbJLl0OdxdjHadU+RFctk5IPb0q/Gm4qzM7A4+UChK4RjroWXkMkciR7typjd6dqghO3duJZc9c+hrogmiklFbG5DEMK5Vvop9qmchdqkFTj5dw/z6U7ImN2VpJVXOAc9xnrWfLMMEsx+QnAxzUyV4adBSsldFAzPvUqjBSeGxnJqncGSKVPLBcsf3gY/dHahRtJoiKUnZ/1uWRpzTbSxB3Y/h/StKHQMxNMpBOMPGRnHNH/AC80NJRa0RTl8OfvAzR8dsLjmqE3hwIzLjDE5GR0FTKcZLTYvSJn3enQQxcRjePQD/PYViqhk3qoKlfal70n/WhFOKZdjjITaBtYAEbh17Yq3bZjYDDO2ew5zUvWbRcYvc6GxczuI4zhm4Fep6RG9siIOeBmM84P9alp9Doha9jblKIexWX8OT6U2U7DBsV2Z5eW4OBisLXNTr7KMthhzwM7h29RXa6fKQHC7XV49m4jpx3qbMzlGyZzmqIltKEkGVkPXPAzWMyDKiM4U9Wx29qHF30JVuU5XxSywWMjkjyxGwfPXOK+WdQuUYTNlVChsNjjNdFBXkY1U7aHF27tI8jkAp1UfT/P61N/rmcgAMv8OO9d0b8rOOxBdsD044/h6Vi3fQEjJ5Ayf8+lVb3RmL87HOWAHGPWrLRgJuYbQeuTVaXK1UU0UwArkZCjPryDW9pjbXUhiScj5RipkrG0F7qZ3duA21V4OM8npW7DZ5Cc4JcEHFcspWl6HRT1ViaGA7+hKqef8/lWgEXABwWGDx39BWNjdKxZghLqwIG052sy4rXgj+6FCfMPwNQ33KdmbSoFXAHB7VOu5jwuEB+ZgelEZCN63lAidCuw7QGOKS7jSePy2Qv85+6Ovt/+utVPlREo8xz39nWltcJ5VsN24ZXGSPzqDxhZ21/ZxzmNFdVRU2oANqjtx1zXVSxHc8+tQ7Hz9qelxwSMShVQc7G6jt1rMNsZRs2Lh+BgdK7lV5rWOOWHleyH2umrEQCmAevHUVppapFuCKWznO0DArop1IS2F9XmW7azjVyXbYQAUR+rew9/rXTWUiv8pG9RkYU8/T68U5VbRuio0LSdzy74mIqWa7Eb5kG7cc5Ge1fOHzh2yQxUAcrgf54rppSvG6OKtHlqWLHAyoIGFGSophYHduDNsHO0Dn6V0RXMcclZiZ5zuG7PTr9B+tO3EnbgjkZUDqK0WpIgADHb0OM8Z/CnEbcsp59CKOoDo2Y5BGOc/dx3oVhglwRzyPWnYCQFFYHGTgcdaZluQy8EdQuBQkBMhJAwcduR0qVX2sQcbuOSvFIBzFTxk4OeCOf88VHnrgHgd6C6e5CkBa6g+UkGVc8V9x/CuHbpkTSHZvQbeOwrwc8dsukfT8MRvmsT2KRuhXI4HOfwqpuVnGCSqDkivx3VXSP2cn/u5U4z/EOoFXIvmAYowIXgZ9K1hFpu/QiUbloFQDnOckAj1FPw4wBlBkA7qz0T0M4q6JVXbl+vH5VMg3KxJOEwBtH+fStk9NS5Q6E+wtkAs23HQ0RqDkjhs9SegrOUkR8MtSWPI35x6528/hUMvytzx07VK0ZLiktCZBOiQESeXb3V0kU0uz7ik9c/XHTn+df3Sf8ABEfW7H4Lfs6eEdE0yOP7JcaIuoa3cx2f72eR76FJd7c4Hls2P7uWPqa+u4WV8S5PtufDcbylHCxitrn772nx/wDB10VEuneIYHziRvIhaMEeh83JH4V0tn8SvBWpklJr+3Lrj95anLZ9Nm4g/TBr9AteNj8uT96xc/4TvwXPGoj1OciNtpSPTpVJx23GP2/hOatx/EDwsd4hvnlZGACG3dGJPruUY/nWOxrZx1P5yP8Agv18M/C/xg+E+jWsGhQXvxH8M+JYX8Da1aW4jvZZ7zfiyDjk7lVJBkjDLkH727z/APYK/wCDfj4O+K/CPg74zftf+JdV+I3ijxDoUGoH4WabANOstKe5QMIri4Q+ZM6gDhsc8kEYyrK+o1UnGHKj91/CP/BOH9hjwIlmPDv7MPwnjudPthHDc3nhiO6lZAMfN5mQc4545r0F/wBjj9k10MUn7OHwUZAeRJ8NrL9f3VbWi43ElNnlnjr/AIJkfsC/EazvLLxV+yv8JZkvYTHLLpvhtbKRV9UaErsb3GD71+Iv7ZX/AAbAfs4fEPSNS8S/sweMvEHwj8TaTBNcaH4T1+/fUNELAbvJ4AmVCwPBZsZyOQK5alONRWZ6OGrVMPNST2P4+Pjd8B/iB+zj8RvEvwf+JOmjT/FPhG6MUkkAY291DkiOeB2Rd8bgAggY57EEDyCPKMN4+pzj9K/NM49zGThe9j9gyqo8Tl8Jvdo2FcNtOQMdwKvWwzyQ3fivGeh6Eo66GihzjjO0+tWUbaQcfKGOQRXLLWyFyu9yXcpB6k5P8NIpyRn7vQkVlfU6FAn+UrtB79ccVLGwTOQTt5PPaplLlNUuiNS1m2lchtitk8V0UZQoSPT72egrlqOysdMI8osU21wreo6CrbOg3emPmGOcVnLSJ0RVmEf3jg8Z6tzUTgqzLJ0yNpAxmuSb903sooiD5YqgOV6qB0pzMNijPGcsSe1ZfE7GsEtyvI7LhMEYH3iPvfT8q040ARV5JOM/L1oasWWY2IUHkcnnParWcKM4B7Y70m7ICLdvwNpDZx8x6+1VDhi5GfkJ3cYAFON5XBq6sIG3MAoIYe1TB/lAIIw3cYqKi2KpvlaZzOuO8UL5XKMPSvnnxTAkhaNclXmBjYjOGyCce9fo/BS5a2p+ccby0Ru6ro0beE4JFPlXGGG/B5HU18oatF9mu5oC3EMpwzfjx/Kv0+K3R+WyTehxesq+9HLZG0AADpWv4Rd49RtgDuO4cY+lXJaIvk2R73fxF7d15A2Dgc1meEIhH4hgYqRg8ORwTmvOxelGXoejgk3XivM+zrW7328DY2tgDpjpV5Wc/MB8zdNy5zX4ljuV12ftmWTccLFF6BTwxJBc8kDAGPb8K1GUBQAfm57HmvImrTPXGsGIJJIwOMDpUDAMD82MZ/H2pSVhkIK/xKT83G164/xAoMsRwc4556+gqqesvQiduUghdym2MDaMhjtz/nms+22pdAgclyOv6Zr6DJF/tSPAz/8A5FrNDVm2xbXA5wGwuMZFeBfEC2EOnTSHBG1woxjOTiv1bDfAfjsNbnyzaRxtO6HgiQ596i1aGQSx/KV4x930rvu7GTRlJ+6lXYDuDqdpPU199fB3Yuk2kZB/ehGcn+H1/ma+X4rS/suV31R9Zwm75ij30jKjB2+XkYY5qJlyCygMABkYyT61+JKLUrNf1qfuM9Y3IGYE4YnIxwTyKjjUEDOQFJ5z70KErkaEwG/CkdAPlAxkVJGHAI+91I5pL3tOwtjUgRty5XgH1rbVcjaDg7RkAfd+tEPdVwXUzNVs0mtZAF3ExnnHXivmbxCiWGpGAcCQggk9TX6NwxOTp8rPgOJKaVZSKSPGAvzDhs5zVnduTOcLkc55Ar7GO9tz5Z6mrb+W2GKlgOOvataJghHy7kB5APWsZaS06AnY1bYDfvRG4H3Cc10enM4T5iWbf92sn72xpGVonbWc7kIuB24Axj/P9a7PT5S2xSuGDYGRXFUV2bU2dxYy52hlIPGC3Qiu60v90pYA7iQcY79ODXDWlY76eh29ijlQSuGbpnv7fyrdhiaVRGflbJySvHavMqaxNlqOktNhLKCN3ylQPzNXRpK7WZe4HQ9D6/pWH2WhpXZlXmjtIojVWcMc56c+1cb4g8PskbhYT8y9jnB98V5tePNoevhJKMzxa+0xraV1Ix8ueV/z7Vyl58oIZfkDfNggZ/zmvnMXTUZn2OGknBGa5Vtruw29MDsKrzHIPkjaMY+bv9K5DcoSMFyWOXzgKGxz3qHh1IYMVYnayGs+QZHOCQ0ecKOPu5I/+vXNakwEcwwGRYiWGO3+RVRjZWDU+XNPu3HjS5VTuh85dhYdWHUfn/n0+utPR1iiD52sBhgen5V2Vo8sUiaDtM2oFRgwAZ2+n6fzrfhG0BPlPGeRgj6/5/lXBO0XodUdyztVFXeSrbs4PepolG4sFIGBww96h6PQqnpItlUbHHylv0rLuc5bgr6ZHX2p6STTNJXiyk8eASp5x82B0qP5eMZV/c8VhZxTGROjhFII6+nXnpVCTcCedrDHb9Km/Q1pbsZIWVVIJDZPbNVwDzuUnPocfh/KnfUtba/1Ys+WVznByBkbMY9/51F5e0FcY5JYk9M//rocbVkkaLTYi1KOU2LHcu3BIUjBziviv4h6hGdSniVQGZ2CgHkfifpX9E+CylCvN23/AMmfhfi9Zwiv63R5WnynJHGeeelU7uTAJBG4A7uOB+Ff01VezR+AJaaHJXnmeYfMbCt3zisuJiCcAnnGPeuOUuZmvKrj23MWcAEKOuKbI2UAKnHIAz396xm9Syo8hA3F+QBwPT3rKuJQSdzBsD3/ACrmqPlGrs54uVmbLDBc/KT6/wAqssY1XOcbQc7Tn9PWuOVi+W5lTkIxyWxge3+elUJXydqggkdQaxZaAgphS27gHgVEGKlnwdv0yPrWEuw/hZEWBXo3scVCvBPXnH4+1F7oQ4cchSw3evf/ACaF6MGXqDwT3rOSvvsA3GM5z09etOA7jjnjjNY6OSa2APQgj8V70ucg8Dg9QKd4u9tgF6/d64xjHeo1YsdpU5R+5oqPlTi9wJQuAOP4vWoipGOSOa59HoBPjaqk8huhxj8Kk3JtX5TvB+Y+3+RQAwcZwRyOFPepB0AIJGD0ptWAZxkZzx1pVkxkYO3dzz+lCaQDl5YAEkMcGjILgMD8uOhwePWnLYZKJPmEWQDn7w7VajJUBsnaDy3+frQk+giXKsrOXIB4H1p5QrsZt42HJJH+fUVNmAsmGGMO3PReD9KrNHIxOwbjzjaP507aARgnls8r0B9aeX2YKHO0ZJA9aQESv5jqSwX5sMCak3jOA7KR02iqj1sA/eME5LNjjjGDTmyU4U7SOoqXtoBDuHCnj+tO9fvH0waLAJkqSC3U8BhU6KpypGGwOM1Wl7AJ8y5IIx04PpWhEzBC/DAkcZzx/n/PFHdAWwwHbgMMc9KgfKOCpIXcOSeDRZxj5gNb5yAdwzw2R0p7lAFG3eW44HFZxn77QEcYcEnjhvvVYDfecEcYGMcVXK4sCcjzMZBBBGTjj/PFPHyj6mk42dwBmAAzgDIySMYqB8r8ynB/2hT1cdAHQbsrk8dhj9at4zk4P4U9QFyRxznpjHT3pcmPLE/JnGT3oSuBKCSDnPBxhV/nU6jlgzNwRx/n61nNa2AkG4FWyPvc8VNHPkLGCQxY9sd6zAliUPnduGzrg1cVlVlIP3SDhR7f/rotoBdgkjTPJPPQtnJ9P1q5nI5bnOD8tTboBG43Z+YIB6HB4qrL8vys33jhcd6fRgZEiKpYY2/MTkjrn/8AXXqngPxpceHZYGgcxRRY3bc8/wCeaioB6z4i+PN1c25igj2QmMB2aQg4z/8Ar/zmuGn+Mvhm30uRIEuP7TkO2eRiQi+oHH+fwrKwHzb4l8UPrFyyi4l+zmVjsLfriuQkvRGQWc+xBxVJczA77w18W9Y8LC3jsrFrtYpAA32gqBjpn8q9E139pjxfrlk1lLBCkcqBSPMLBfXik9g2Mv4fJ/a+oPqt4VeRWUSSO/c/y616j408QW9tDHZWV0FQoA2xuN3finezA+WfEr/6S5UsXDE/MT61wUrSOSGI5bAJGKqIEBidflxnHovSrMdm7ryNpAyOOa0SsPY0bfT3Yjjfx/DXQWtk/Az9wdhxUSjbUR6RoXie70mI2qP8gHyrnAHtUt3rc1xIJPLVsOC28fpSigO/0L44eN/Cdq9l4ans9LimULN/oEcoKkYPDg+leX6pq02s6hPqF+Vmup3LTlVCqSfQf560KNmAWkoicbiOT6YArpU8V3tvbLCrMNowrFe1RZoDnL+7lvp1mlbcw/5abe3+c1TK5xkd+46VpGFo2Aph2DMuCW7dqf8AKA2cg+560RjbcbVilODxglSpxtIqqhO4Bz83ZelDjbYCf5ww4YKDg7RUrMNhXOTt655qVbqVD3RkIw23dwD6UN124OQQd4PXipasx87aGs20EcnPRQOTVRrh955HQA4XkVLimXe5H9ryCMlhn1yevSplu1zsOD2Y9P8APSs5RsxkouQz4AZ8kDgcYqx5zRgspGGHHOOlJJ6gTKxBHPX3/Q0vnDkZ6D+9Ss72GQNOu4JknqcZ5qlLLsGN3OOSTgVcYPqBlzS7RkhhjnINVm2ldxOV3dm60Sh2BaGfMNpIUnd169qpMJHPIZR0FRYrm0GGRkyrkAIOuOfw/wA96rSStuOx84AALe3FXCHMK/c/oNAEsoBKFsAjYv8AT8aqSqIw4UHgn5c5xz71/MSjY/ouV9StIFf7v38elVWyoAYEEHnnit4dTJuw0Fd5CHIwO3NdLpykuq87uDnH6VrGN0RzXN8K4ySBkdcp1xUcvAJbA/CrjpuKMndsyblvlIYgnt7/AORXNXMBkyRhS4PygdfpU8qTFzb3OYulZSEIZSrE/SsppUJCFgeSMetbJRiS+pLZswnX5TndjbXXMxZVUDGMH5qVrIw62KupwiS1ZG+8R0A/pXkktq8VyDvPOA6gdKaVyN3Y0o3EeCCevBYZq3FIdxG75jjBI7UWk1cvlsbkD/IOccemMe9asMbsQMksAMrjFWqfch72NmKPCgHHBOAy5AqaMjJGQSrHpS5dSkrlxN5zkcjpxxUqjyyVYFm4xg4/ClbuDCUEIoUDJPOF6VLABkEE8npmoYpLY3IW3Bfu9cYz/n1FaStgZGBxg88Vb1AiwAcEkMzDkCmkhUbIPv8An1rOS90Ciu5CzryoY8g+/b8qtHMjrgndGQduOBWTTjYC2s28Y5Xaf4hSEIiMcbWA+8TUvYpFWKVFzuGWz1zjArftliiQOOQcGq3Ljo7GlFJDcqEQlmU9ux961ooztVWJZvYdWov2LSSLcxlEQj2YUD6VzdxGFnMjk/MDx24ouU0kQ/agxdWLBWA25FaEWFATOSw/gGKnS+pKd0OJQNsbILZ/z9aSbzQFUZ2n+MDtUy0Aq3CoowS32gIdoUfzqtGyrGI3BZV+9kdaz7oCOCJmkVAGzu42ityKPbg5PYHA4NIbVjZ0xjExjwZC7fLuHrXbW0jmNnZOp+UZ7VhVjZ2QK19SSMhGk8w7yR+7JArKmUrNI+9juHDAVz7Mf2TRimbylXd2HzYqvcnOwhsfMdq4rOfYkpbpBuwHAzkECr1tK7eXvTAHvzWV7K4zoZLSVrYzK25lUYXaKwVYh0JDYHfHX2pWS2BX6HSQXDgZQjyiT0HUYrGaQpM7oo3NkfN0/ClKKZXKyF2MrM/zbU6jNTxbJYRlDlW5GOcilyKz8jHaZYXC5wpUv1+WpVYjK4K9l3DGDWVnGGpq0kWsllCFm3An7owaXDLxsHzcbiP8+lCQ7dRI2wzLuAz1wP51cZhJEwckZJxgdfcD8qXMQZq/IrOoLBG2sMdDVm3V1I/dkENnr7U1dMvY1Wi8xGKKQwOXyeAPXFY0wbDKowORn0o15k0QYtw2za6DfJyOE6/hVqAGWNkkZeMdunt/n0rGa1uPoTj5SAoGfU8/LWmqtGB5ZZ9p5X0yOKNmgW41J4zMMgmXBHmYx+laz2wkh34yinJ696loRjwM08mGYhUJG3OMmtWUlLfCkAjI6c0aJBZPc56K223HnZOGYZ4/OulkVY4FlznccYzW0UMquynK7SG28Zx1qWyZ1K7yOSMcdfrWNVWiOK5nYsai6NbzuIQVigY7ZE3A4HpX4vftZ6jJNqjgRqFWYruHJ5J6V+ieGK/4XL+R8vxa7Zc15n5638btKxBJX/ZGMfWsO6Xdwc/IBX9KNtaH5BT3MeXa+Vzu2kZCnpVKTIUlSOGxnHFC1NSCQ4AU5Vj3NUGJzIuc/L6ZOPWquoyRzmdIWJJAI56+9RsdoDEZz6CoWgCLnkHH1x0qXr0OPpQ3qBMispLbSQpH6+tWol5JUDcM5Vu+PSgC6QCVHA3MAQxqZVU4j29+pPSgCo/DjnG09QvWsaV1UyL834/WsvsgUJRliA3O7PNUJMEtyRg9up56D3qU7MBMEumc4TkYH6GoG2yZyQuM/N7e35U7psARlXGffqOTz/8AWqPrnB2nJ3HHaluA5FJUn5lY8DPemEAgfMByRgdaNgAKRgdmbjb2pWBUgEk4GelIBuw43Akbj2NPUqobP3s8DPNMBgXdk5wqnnjpTyFdcENvUcc9PwoARF3NtJPOcEDpSMR3A2r04pAOTdHlsHG05BFDOXVSPvKCT9KAJVzgNuX5W79/bNM5Od5JUPx/ntxQBMG2t8uecHOeAvrTM5+Utt3dmHJosBNH8pA2nDY+Zu/0p4kX5vlYf3TnH+e9PZWAGw20Anj+JTxSKMAoGI44460noBOBnHyjcWx069K7b4e6Zcan4z8K2Vuglkl16DAccDkdfbtiuOUbbAf3yfsR6YdP+F1jMgEEkejWiSsACAyQoh498t+VfXhZt5LAn9AOa8PFSV7FpW3GoN235TkN6U0oTk4OF7471wvZE62MTUsCBlPyBicHHK8//rrzK7tw99A44YEg8cdOp/WolKwjv9JZDGR8zBcbiq89e1dJCTsLqApz9Scf5/WnF83QC0vBA+ZWx/E36e1WgAEHOGz/AA/1rWDYD1Zvu5yMY96sbQArZIH+zxWmwFiPLOFz/EOMc1YUjkEgHf8AxLW0bWAnEjbDxtXdwZD3/wAipN42jaPmJ7ntVdAJ1J+QOep9R0p53bQ4ztBx1z0FNLWwDFDAEsW5IwO+KeGdemBjjDEcDIp/DqBYU7s7WPB5GPTtS7d6hc5bJyAPX/8AVWu4EqcYG1tu4gnGf89K57xBffY9PluBtIBCnB5Azj/PNAbHj3iDxFC1uDOxSEkjyd2Scdz/AE9K/Kz9sX4rzQai2n2t4htobVreCFWyFUY647knNNFLW1z8jL7UpLi7cy78g5XDdPp+VYF5K6yHbw2c9QfXt+ArWG1mbWsmjIbG0sQ2cnBx/SsSVvmPmEFCxA+XGcelVZDSuZVzOmBg7FGOS2cVQKbnZyrHcAAoP61MlaeppDYnjdRgAHOccnvTsbQ2ThgTgkZ/KiWkS7WMe5l3SFSu4NxlR3H/AOqs97YR7pSRt425PXFQ37oETlpFB56kDHcVKp8rrkhx1z29qjVbm0dCNSCzZGxcccVPcyJFHweNvp1P+TQtSjFVXmmUk7kEnTNaywbFMiL8gA3ybeFHvWD6DsVpY1jUsSQc881TjkMjCMjkH5do5H+cUjWC5S0FXClgc5PQ/wCfSkknC7UcDaBnp/M1zVV7zfYq2plM6Sts+YDrlec1vaVpolYM0Jfc21WkHfFYy0WgbHpml6YkEADIRj0HUfSrN0EVU4O1DwA5496527sprWxmRrgsST87YHPPWrQOEIJPoADz+FGljTmt7qKbZUDk7c5JC5x9f1qo2MMIyVc8HJzjnr+tD0NtrO3QpyTBgFYncrUzc2QrADBO0EY/H9aOhaTVi1HH1dsY+mf89akRGGAFLMcfdWokKMfeHNg5Uj0wAcZ9arO2QwDKu0E4x05704/CW7dCJX3FQM89GHSs++uhCjKCvBzkAAfjW0FcmXwHAajqI3nDluPlAPeuVn1U5KlwQMnCj+VWk3c509WiO2u0un3NG0QDgD5uvP8An9K6aBUPzhiVGPl29/8AGt/tXS/qwpS5Su0+0SQov7vcSsue/wDkVctImwMZdt+doHUelXpFrzEndM38Iqq7HcoH8LYx+dVjKjZUAhlHduSPapcdDVtRSMm4J5wd2f4VODn61AsaAhuWZRnGev8Anmtfctdb6GMfeuTyWzzqmwY2sdo/xrUt7FjtUL5hXoSnH41hKcFG4480dDpobSNFGShOAOF9KeqBfukAsAOR/DWbk+WxZFKAQQyZVeRxj/IrHnCj5sDceFbP6UktCrXOW1Jo1AKKS38WTXJSqVYsg2PuHUZ6U7WYvZzcrj2+YLgsrFscH2qa1WQupKtg42soGc1Ox0J2VjpdPiVXUqSPLYlsNXf2VzIYxtAyjcAjn8fWplKxcexvQusqKDnehPGe9bHmjYoIXgD7yiue/LZGrRvaVeSTRKG24iOMqmDgf/qFdXYXKRFmJZcL3bv6f59KlS5WTZMfr0HmQRHG3dtOcdj/AJ/z1rjjEeuTgAd+APetdlYj2Zy3jRD/AGLcYUFlPG1vbvmvkvWnyDD5ZQt6dMf5xXRh+rOWvpocbbyvD5mFIDMQzdv/AK1agCFDNkCI9GJ7/hXerxOZu6M9xu+XOcnI47VnXBUAq4bDDHB/lVddBGRkKwOeN2SR061eRMgZP3T83Hb0qW9QV2vIoPES+CRuGMjHpWrYqyujkfKh5bPT/PFOT7F09Jo9M02IOiHd98DkDgfWulWDCgAucL7kVwTspHoUlZCquzHG0q5PzDlvpzSLkOflIGejc1mpN6GzVjUthhxhS3AyWGFPtWrCDyxARlGfmHT8PWplLmQkmW4DK7iJjtBIwzDp7/pWzDHn92wIIHLYx0qLXNIx1NuK2CI5VSWx3PIqKeI4yATjOSp9u9LqSrbHO3E32ZhI5BjVj5px2H/6q2b1UudKRgI2jdSY3VQcHr/X61rCTgzFQ94+ftUIuBGwiw7MRu3cj/OK58xMrDcOCAAcfrXdTltroYunyq3UeyBiOOVOGweuO1XEQgMxDAqvc1087i9DP2d53aL7W7vsx1BGw7cE59K17K1dVCkAszndx2qfa2aQvZ2PMfijGp0+ZWX97GkbIVOCBnn6181upZ8kps3ccY/WvTw0moo8rFr3riBgN+wgfL0K00SYYbgeoXHT/Jrupt3uefNWYwcOMEjfjkDPT/P0o2uSeTuzjK9q1MwEm09D94jKnv1/OnqWLgkFd+MDpQBMh6g5yeAxOAelSEDADDPXkCm9AFwVAwccDb60m4hiMDI6/wCfwotoAvOck4pFy2TkfK3zZ+tICfO3PBwD607p0HBPX3o2LhuWLZd1xGjEKCQBX298K7eVtKi3SB0gReg+7XzvEWmXSZ9XwpG+bRPWJeQV9OMfSs5cYbBHU5IHTmvySEW5H7JJWsaUTqqLyvyk9Vyc1bU4AYKw59K2ehJY8tmwVxjcOAan+7x/tHB21yoUFZNMPU8/40/5hgbh14xxRJ2NHZdCYA7hjPbO2n78YG3LscbV4zSWi1MJRtEmUFedp+XGAR+dRBcscgZJ644rO/Rigr3Rds4fPutMSJ1D/wBpoIwy7huJAxjuOvFf3M/8Exbcab8BtEmt2ysunw2bQoOfJIEhIP8AvED8DX2/C3xNep+f8byapRXU/S6ykYYwM7B0Awc/5xXS20gIAYsFY4LKxX8MivvlpE/L7+/dnQwKGKFTMGCqF/fsABxgCux0yeWK6tpUYI8MilVlXcpx2Yeh9MVNSPvaGvU/MP8A4KI3ksviKy1Cay0/UW8OeJbHUrLTZ4Q0Bu7VN1uAD3jfYR2OCDwTX2t8APjhr8Pwh0zUIUsru81W1juL/UDC26a5SNIwv31+YQxwI3K5ZCcjJqYw11Gj3mw/aH1KdoVns9NjlMODA8LAM2BknkHPXjj8a6qx+PCOr/a9DjkZB/x8W92I0b2wQx/PFEo2GnFJGpF8atLbc0djcOQ3z6fbQB5UzyWZ2ZRtPbbnp19MfXfi/evp1zHaRR6fHMSv2uWDzGiRjjc6k425YA4zgdCMEiS5TSR/BZ/wWqhST9pDQtUuXVJ7rQ9UhW/nTcfKj1CR1U92CtPKfbLdK/F9YczFWbJBxuAyMV+W5/zf2rNPe/6H7Nwzy/2JSt2/NstYLEKqjKjutacZZVJAyMdFHf8AyK8apY99Iuxs33icFuhUccGrargjJOOCeO1cja5i1G+jJCcMAR8o75pSVPG1jgfwkDNTYtLoO+cAbTkFeTj9KfwePmB4zzXPKyZrBNM14WAAXB+U5GOv51swOTHja2c/nWVQ6IRW5YifcQOAd2PmPFTOzLj5gAx7HmsJS0OiMUTodqEkDcgz04pA5+T5lwzHcduePSsJK8DS19Cmy+WzNk7gTuGOg7fhVl23QnIPHAPrWS0ZutCsiENh2znsRWrCygBctgd+1GzAlzyAF+U5zxVj72Oe3FLVgROQq4z9cCkViCTgbSQOTx+NEW2PYgYYckcMT930/CrY2urISoIGQhHOOlEuwU9LHJeIfLaybc2FUnjPJ+leEargOkjIT5bEiNu9fo3B6Pzbjde+kehLaLc+EFlaRSVhLFN33c18VeJo2Oq3jF/lWUgL9OtfpdLc/N1Fcx5lq0pkchAz7DjaDzW54NYLrFsMkDPO4/pzW+xSVmfSWoeYtqHx+78v+71ODWR4SQrrUJwXTefkK14GZTcKM/Q9vLaS9qj6/s7hXVU27FVQF464Fa0Ugk3EADHHzDIz+FfjmL1qM/XcvVqCL9uW3KCAA3oMf56VoBtpIJYtwPrXmNXlY9WOw+TghlPIb14HsaqswXIAO/jGe9Xy2TsMqAqAdo5BO3nJPv8AzrltWUyuEJPyNnBHNTTfv6mbldFbZiAoG+YMd2RjPtWdYL/pW5juffgJivoskjfFK54WfO2Xs2NXgdbaMkHd5ygg+mD/APWr57+KiuNLXZkAMe3fOea/Vqbagfj0bK58z6ap8/e6EkMd3HQ5qHWIGV2lLcqM7TXYtImXQw7RvMuowyjDuB92vvX4LO0VhC7KSipg8d/84r5riil7TLZI+p4UlGOPR768DvtYMkTBwMynH867HTvhx421VoWsPDWuPDOCItRn0l4bZsdSHbg8c8ZPNfjkcJWlpFH7S69OKvLToZHinwT4l8Iwpca7bRwwynEbwqcK3oT6/wCelchFJvZTu6t/DwDisNdjo5WlcvKpzkMQT6L/AJ5qSMbSuMnLYxnoKz5UtiXK5s2sewA5PY49K1xkJuIZ9vICjoBWcXzOwLqRyRmWOZQeTH0xXyv8QikGrtGeXQnBA+n+FfdcLO+J5T4/iVXirnIWl2WysjdB8oA5zXR20scgKkDDjHI9K+/lFw1Pgm0pGnArbgASBkg5FbUTLEFyN2TgnNRKK5G0TzXZr25C7cAlsgriujspA27IKMjfMrdaySu7GsddDpo5E8nbvAYkEgL0rtrKcqke0qRkDP5VyVFfQ6IbaHf6WzPgtzgfeHf/AOvXoOkbdoZlPXC+3+c15WIjrZHdTkrHfafAZSJVkJUABcD09Pfmu2s7ZNhCkevrzXnyVvQ3jK2hea2zEQFzNjl1HtVyOIqoDLtGAHwvWuY12HSWsTKCM7kzj5cce1ZVxp6SId53qc8Ffwrhl8Z20p2kjxzxV4Z2NNNEmflbGE4HevANXtHjaQ45U9/6V89i1edmfYYGqpUfM5iRcAlshR90AVUZ2AIRsc85WvPSSVj0k7opZJycfMCfemZJR1Q7dgPJGKS3AjlPyg4zgZOD/n/61cprCA2t3IMqYoWPXr8p44+v/wCurpq8gcuVHy94d8x/HaFogcyg7cd+vJ/CvrezDJ+7G7aGy3P8q3r/AACp6zOgtl5Hlsev+e9dLAoCFs54+6VyCK8+Wk2de0i2iqwBwx2/7Od351LgjCnHzdOP0qSqekyQtgBSCMdR61Su3TYBggkHFJeRUk72MxmBK4IPzAYIphBYDBXcDwcd6xlpIpK0Su2V5ZS4zyAOfqPzqvKUUMDjcen9DUmtKN2VGdgMFeOzbahVwX+Y4AHTFGq1Q73joXt2VXB6e3+fSnIiGRidxRFy645xThO9VGkXa5yXjPUfsGnXLFim1SAqvhs4r4M8QarLf38zOCWjdvmLcNX9S+EOAjSwMav9fmfzx4r49zx6pdDJEwCgcHkjgYqK4izEcFFGDk7a/eKkrxPxpR5bs891Vp1kKyA+WCQMLt/Ws/zVyoyMnjg9647s0iubY0EXy1yFJQ/3jk1Rmba5UHOcbiV6Cok7RK5bozriTaMl+Aew61zl5dom5B80jD5QD0P+RXJKV9AUWjNtZlZgXBLMxHXr9BVmWR9pHCEZB4zgD1rmqW1NChMQN+cjpjJzzVCYg4GCC3HSol5bgNXLHPOT0LEn8qids4XcQDwSDWNTVtAMOUXkHgc/LycUisuAVO7npnrUt2AkPDHI5+lIBwMqxGSMHoKxnBu8UA442hcDk8ttqPHXuAR27VEY8svIBed20ZHIzTCw3YIx8xzxVxfLsAobaQSA2COg6087SyjABDZ+U9PwoqrqA4/MCrZ246D/AD7Uwhh82RtwMY9a5rXAF3H/AHScfMOae2RghiOBwR0qrXasgFV8kYBGD+dCsSSMYAbByKUmpO6AUthRzht2Ac4yR2ppLDkF9pbn2pWVrj6Dt4yA2Q27AqeIZD7iBtHUjpSBu41GC5yePUCpfO3HZn8BVcrewhVG/K4cYODlulXYs7GySWxhOfT1qU3ygTK4OAg3nnOBj2qL7shOB09O9OOq8wImXGQB1PPHNJ6ggk57f0oVgIpIwVJ+783pTVUtuC5+UfNz0+tKzswHhsE5PoOKcJTwnOcjHHUVUUmgFYsoyenbco496h3gOMgrg+tSA8sIzkHc2cjaOlHmsCTjB9f8/Si2oCeZjqT9f8K0bQ7iMMBtPRqALZ2cqSdzEDg9aGL/ACgdB328Gqv0AYw2MVckZPIJ7U5WBYA5znh+2f8A9VY25ZsBoBUlgSjMDjJ9BUkDdRuVw2ePeteZOzQFmNmzjd8wPBxgH2qYsMg5y2ee2DTa11Aa8i8LzyeuOnrUQyxAA6H+L1pK/QBysE+XcMkcZbvU4OMAnGOgA5qt9GAu89Mg59B1p3zMpQA/e+765qLtSdgHROw+/wAcn2q2Dt52sV7jOCaipG70AdEw3kNnaDnrzTzLHjIBX5uuMis2rAWowHKgHsB8xNXYZEVSpG7AO75adrANBVnCruyz44NW4pSCEB+YNtIJ5470WAlZywKke3JpgZsDI2tuIBYcD0yKzlpLyAybzEbZY8r2B9qtaVqUEakTOE3SAZ3YzzU7gddrVlbmxtzFKh3wlpNp6ZHfj2/SvBdVcJM6IxPY4bv0pKLevQDm2mzKA28HH979arn592WJAPUNyKmNotgSiRAGBcnH3cE1H9rA5RDuHPzetVFO1wNXTfEGpaejLazzQK7ZYxtgH8K6TSNfvJonN5I00qsf3jdhnj/P/wCqm1Z2AZrT/bHV1J4jHWudeFeu3B3ddo6+1OCsA5YQQMryD/COQKsxQhVLEHanXirA2LTaBtzgZ44rVVlTqO4xx0/+vQ1cC0gHmA7eoHGKs+YQrZABz3H+cUW1AYNmc5wM9l54pMYycYG7HPNOwDy5yF6DPWhmzt4PXBy2Kz5btgIJCMjGfw7Uhfn73atEmNblY4bBXOA55z3FS+YoCrjk89aWwFMkAqc9G7GmZKk8ZPVdvBFDV1YRDG21iTIWZjjaD71aQ5zzzjnj0qVGzGCqTxjnPY0z7jEknbj5uOw9KiSEV5pNrFGUkj1GOKrPhnYBgDx91s1NrDTsUZAy5I3Db1yMYqBJHxuwTj1GKTNFK5LHJjJb5fXcP5VKLwrv3MNnX5h3osPmLcd3kDDDdx07U97sYVSe+BxSsr3HdlbczYYNgsxxuPenmTdvjfPOApB249qq6lsKMrmdINoZB8/HJ6/hVIsFAHO4scUJFFeVz6bcdTis8yOSRkgKfvjik9AGNtZTll/3geP881FGxOSQME4Of6VUF7wH9CbQMYxHIkqYBHlsdpP4j+vSsy4LLtQYPzYOD/jX8us/orVIpSZJLD7wIBHc1CSW4z0bj5ehHUV0U29jKbFiO59pXa39K6vTs4X7xZSCCpwDW8VoQjpNrEfK3Q8/L1OP0qCePaC3VlHRlo1uIwbv7oDJz7DmsOSQAqmcFTwCvJqrfcDOU1GZfMY7iB6kccelc7KgLrKCxjB5I4FUrXJm/dLltIiOA5+ZjxzXVREEBlHytwABU2tEy6D7hd0bAqTlSPu9RXmmpoEncEYCP1Bx+dUlzNIT0IQgHzAcgDqKkiEivjDsMjtWtrDemh0UAOByc7h2rciDbVIJ3c42n0oSuidjWj3gAOfm44x+lPjBL5HU+tJpNgvIuJK6hmxt2jgFfQ1LE5ZgpAzkcg96y6DZOy5HIbJOEVfWkjUK4AJ64PPT60rAbEAKgbht3fcLcEf5/rWgihMqCS3OcjIpaiHH5huIwuTg56HPWoyQwKnvwQB2pp+6xopnCsSGBwBt4qcyJy6j5t2Dt9PpWU17whysS+45KsAOnHHqKfIxAdCCAe2enrUPVlR3KcZKkBiGO7jj/PvW0g821ZAW3KMEKe1EkpRui4qx0Wk221d2w78Yb5ewP/167VYo1tVYKEODuLdfxoimXZpXMS6uniJBYDnmsdm8wbyuUxnGMGjcd7aGPK0rqfLACZHy46VrWgIADEBkx2/lUy0ZMY8qJS4jLbmHDZOD0qXbvQM3yKaenKkxlLYX3k8zZxnb+pqCVnfYu1cqPXNZSSUhLQcrBpNiHJKjv3x0NaEbOIjEFIZRnGO+DUtWGa+nglscL5ZGe4ru7Mvs3GRWGOARnNZSTu2BJvRiy5wqkZjrOvWTKqMoxPPPT0rGasgJkZGhULy3A47VQuJtrqGwVB5yfw61g4qQzQh2FAJB8r44A60yKfbLkH7rcH0IrOUXZoXLqdvZwPdWrHJjLLwAcn8BXHCKQTMmCG34OTwKmwbGkJA0QijJQKSCxWsh0dZSm7pxwOpqlqh35kWoy8QKyR7weu0/p9atK0fyupBwR8o4pe642JaLPO5WOOuPu9PrSyndtRl4+nPrUN3kVGV7olgdYgCAfvHHFOkkJLBhuLd81k77D6WI4odjsQ3yEjPPOf8AIq40qCMR7S3J24H86lrqK2tihGwyxXABb0zVtTgxlWyc/NjvVJJ7gzRlkaUAJhRj+EH/AD2qrInQkE7uAD7f/qqZWjIRj3ce2M+UOEIDFl/lVJG3SR7V4Vh90dT6UvO2xSLDuGulRdwOQeDnp3rTtXkABIJYE7sHmsE7prt/X6CL0USJKHyM+61rG8CW+1AM59OCOwp9SXoco0jRXRZlEYkccKeAMe1dAdpiKg/M6/OzHjFK7b0KVmZAA80KzDYMbccZrZRdqLuB2KRjJ61vy82givcyBQOArE+najTWd3fc27acqGXpWFRbW2Bon8Szx22j3s6E4SAjp3PFfhR+0zqd1J4pubeS4HkOzNGpHAIPT9a/S/C6F84k+yPleLJJZc+58dOCfMJIJcdMdCKwbhPlYMdp78V/RLeqR+SU9zBO8O67cBcbWIBz71Vl27icf6rngY/z0q47GpTkLEcEE+gHOazZVwd3Q4I4Pp6/nTtbQ5yo5BwoGcYqAsWcghgueg607OwEiqD0GOBhvcVLEvXcO/QU7LcC5uVQTk9Mbe/FSQ4TJzhehLDOaxl8QGgqfKMjLdV9qeBtG0A59+3vT5mgKNx8hGDgkYHNY8vO4MPmxy2KjZgZjKWIGSMNg49KhITeEyMgZ69aTAqscE4O5cBcE/jS8MxCDB29PekBGflUZOME49DUeMH5R0P400AmXJAbcdnoPSlJYFiDjI/WlbUBu5AeS3X1z+VOXucE7B6ZoAT52BOD8p+9j/PtUiHDHJ+U8NxQAwKASA2ORzmgA7sDgDpkdaYACVJyOewwKaM4wR3OQRzSAcz7sHr2Ax3pdowDk45ycYBNAEq7kUFkbjp+VNDAsuc4cjjPagBztnAI+6PXA9MYp6r/ABNzhs/IvanZy0AcPnPKnC9Pn/z7VLuAIBUbeh4yTjn+lNpIB3DY2j8dv+fepY0Y89duOg6VlJ66AOHy5wrHDdxzXsfwEgF/8T/D8EsghgW6Ry4HKlGGCfQZxz6Z9K5qsrRsB/fV+yNbPZfBfR2mVQJ7W1feB99niDr+Slc+9fQq/Pu4w+RkEV83Xuqmgxpyu4BSTwOBQoJGcMOeeK5xGZqcUaWtxLIHdEjY9T29BXgur6xFaarbRyHy/PxsDuOevQeuM/56TNNrQD0rw3qEFyqGKK4nLIOIfmyPwPt+td/A2Qdoz5ZywCklR70RVgLEZzjzFaMnBUuetMiuY/MMZdfn+7wetawvcC6jJk7JUYAjlM9asRTxMwjEy5d9o9z6CtQHQzo8jbFZ9gAfbz3q0k6YbBYyISWCqcAZ6HjrWsbPQCaG9svM8mabEhXiNVJIHUEjHeoZdU09HWPzl3E9EBJ+n6VpsAn9s6Um4/2lYiXP+pLHPHt61HJ4q0tI1zcK5Bwy7CMfn1/+tTTUdQH2fiGwvp0t4pnFxJnYksJUk9sds1oC9iRwGR/MRz+7JBPp0B68/wD6qpqzQxsmqWsJcSSJHhQX3OMDn68dMVBeeKNB09A11fCECIOWMLfdAyScdq1toBFa+L/D1/Zre2msWUcLFvKeaTaODg5yeDx/nv5X408c6OlxHYR6mHgZfmXYcMw5445Hv/8ArpPQLXR8kfFX4owaRpeoTWFwjxplFct8w4/lzX4j/HHx9d+KPEkkDNGSspMr7iT19f8AP+DbV7I0p+9NHi0sW7IdxxjbkdP8/wBKzrhAqMMjKjls9fSrjKzNNzIkYAkB1AHPJyB0zmsG8ljIUBgVychT0rQcdzLJ3MN6nCjqBT0jVicqwbA24PPWol8RslYtC22xl8MV/wBodMVQndnBRQAyc5YZz9KiQ0rmbPB5YJKkEryPT0rOKMsiO5Ux8HYBjNKPxFJJrQsR2fmEEfIoyeRnrUv2bdiJyCyt2Wg0ikkQzokanIPXBY8ZFYFzJx5TnBJ+UbeaxmnuMdDbum0HI5znPSr23GBhgAepPHvSabHLRFC6k64XfsHABqrD8suJgyRNnlRyvuf0qXc3grpXNVVxl2IVf9oVkySNLK0YQ8nG7Hb2rlum9ANDTdLa5njCBn2t83zYH+eK9W03TkhjhXyyFU9WA49a56l3ogcbo32VY02oo2ggfMeh/wAayrpfMbaBlAeeOBWN9yumm5nyLlAGx8rEjb8tVwobJ3EHsN3eiStG5dOn73mZ1xcJ8yjcFCn5i/BrJmvgGCKH9M561lzWldHQla1hVBkALHHHO4dfpWhFiXbwPlOMEZPoK0jLoy2m9iaNXdmVVPy8bO/WnxsysSQflOenBPpUSs2Nqw1vnY7gQykYwcVnyk7uRkkcqFq1fqS5JMfLKVQYHUDt2rjtY1VLdJFKnft+XcvBFdFP3Vcio06bPJtQ1Zi4Thup+UY/P9Kw282eUFWILN93p09K6Kfuo537h2ul2W1fmP7048sHIyfpWlcXiQBk+4u3jOOW74/Kt466mZTtTLcz9AUyD93qPSu0sbfCtyAuM7z2rKatdDSuxJy6YRScex/X3rNcucDHT7u09PrR18japa2gFcAhwG29cDtTFVxnj5cYbj/PtWb1izKL5WacICr0yQRnaMCtKKVVxszuOQSTx+HHtUS0kzbpctG73hTtOMHkEdRR5xlZcoflxzuxx/nvU6gMZyhz97gblzkVkXBZlKqRuySAR2+lPd2N4o52VQzlJB0PJHBqKRrFY5FNt5s38Dh8KBx/n8vSqfRFbIyFxvKyLtH8ORjH+cVPCoUksMYPAx19P50r6g9EbseIghOcEZ5Nb+n3eEZGOw8du3b+VYTVpXRrFHQWl1HFuBIA+tXRfiTDfLtViMA+lc6TcrmklqaOmXzwSHaCgZv4h/n0rqYb5jIigOVdgM49u1DTSTBK7O2S8F5ZiKVSfLHBbmsFrZS7sqkBecZ71qryumScH4xnkbTprXYFVtxLE4PHevjDXpZxcvEX2iOQqOD8x9jXbh4nn179TDVhK2QSu1sFMfr9a01bdbiIg4Dk7+g4rts0cvSyM4OqAnIcqTzjj8vzqtOC2CQcZ7joPWhaMoy1hLP0bGcfjWjEgUFSp5GAc1IEUkIbGFOd2Bxwau20JVkIDEAA4z1NEldWNKcbyPSNFBPlLtP3Bxiu5itg2COqqMrnrXDJanpU9UMnswAGCngkEZzVFFQMEzu5/iGcVz3u2Xua0KBgAoOQxwT3q9ErMwTAwAASBzS2LgnuagjdthTC4P8Ad68VsQKThcqW4571DbjFtmmzNuMbQFBAPHUfrTZ1wGLYRSuN/aiL969hclzz/XgxR49xG88lR1XI6V0OlXsb+Gm0u5JL2yHy5ABnBYnn8Cfz7VXMm7ESXLqePavY/Y7iSLK7UOWGOx/+vXPSLucHn5e23kV0RkroxlF3IjHjLsAmD0x+v5VahjLBiyskZ4y1dLmuW3Yz5WifyyuxQ6g7iB7j/JrahJQAkYbHII/zzS0VhLVHn3xMieezW+WNFHl+W5Y/L2wcevH418pMphd03K4yRjHvXsYV3gn/AF0PDxl1UID97OcL/EuP1pQrMjFhghvlyOld9OV0edUDcG2rvbI+7t4/z0qYDahBb7v8W39K1jLoZjQoJO4/Lnp/n6VLtIC8fOvIIGePetAHKcEKQxOeMVLt3EnI24xjHGO9D1ATcMbMtkdm9KUru6DnPWgCTyz8pB43HIA6fWlCYwC3zMMYz70AOU5LLzwfTpSq2MKOSD+v+RQ0A+2ZRdIJCQN67cetfdvwtYx6FFtDJvVchvavmeJP+Raz63hGyzaJ6hK7OGP8WB8tUQoUsD8ufavyem+V6n7NLZFmNAMEkhQeOOtXoxuA54GOcda0qNODIvYurlkZc42jIIFIvJI54PG41k1YbJUXJ5Bxnkj+lSnBOCBuIGKzauwJ4+uc9+fwqZDyQR6H3/CnbYTV1YcwAy2CxIHGe1NZ+D8oBBGeKyasyYqyLunlHvNOKKwnS+hKPngHcMHj8a/uU/4JqzFfgP4et5lO6UI7oowdnGMf8BX+dfccKxvfyPzrjiXuRR+kmnui7VXOTjIY8/SumtmTK5H3ePmPH5198vhPy61jfhlxg7sYP3Qa6LTrjc4Od2xgVDH7x9KrYq9tj8mP+CheribUdOsIg739/rMZhxJtV1j4JyO+CD+XpX1v8Kngtfh34RsIFW3ig05BHArEZJUcn8jj2FF7m0bSR6daKAVcnnIPSujtNr7CpwQ3LLwD+VRP4Qeh0EfyqNpY9uT1x/n9KmupUSxuZJ4TLGsLB0LY3KARg+xyAfr7VEFdkVPhsfxTf8Ft7yBPj38PoliMjvbavFaxoMY/fAszev3CfqPc1+LK/fJjJO48lV4+lfmPEdo5k/M/ZuEHzZPBdF/mThTGqsAxB6qV6H/Jq5bblyXBxkHGOlfO1GfVQXctiTc/AwFPJwOK0UYYXIbODXLvqaA7MVBBymSGO3pSAq+Avrzx0otoCvew4NjIBO1T61LGwyvP8fr0rn6GsI2RqQHO3sA3p39K1onGWAwSQO/QetY1HY6aasW+I8MNxKHkdzU6y/OGdhuH+zxXPJa2OmK0Jml3DcFcEHA44qFiTtO5eR2+tZS7GkUrjR+8DFT9zJOB2qQudpTAJA6AAVlsaDVxkk5zjjjpWhEoWNg+71OT2P8A+qnuwLQKkhVDEsPTp9aNuADtO7JzQk+Veoxkisdq7c7yegpO3JPpkDHNDXvWCzZJ8oAOMsTgcU/cvzH5uRt5HpUuXQcUtjjPEexoWTaztkkBRXh+rLtZQCAS+Dkc/h+VfovB+sGfmXG9/bxPSdKnu4vA1yhgElpMFjeccbSCeg+h9OOPofiTxl+61TUYghbEpI+buf8A9VfpFGVtT88ieWOCzsiknDcZGa6Xwjbb9YthEvPmDPHvXTJ6tFwXvI+otTizo825CjJyOK5rwUJE1aAy4GXJ+72r5jNKnuSPpcvglyn1tYNCYgVRhuXOc8/hWhGMbQeob07V+SYqXvn6jgv4SNW1YOQFB468dRWmuGXaQTyT0wRXFZJnqR2JTyqgZY/3cc/54rPnPBGA2SN3FVHVMaKjENuB3ZHI2jvXOagm+UE7uD8vHSoS5WYvTQrDaUdlOdo6EZrK0zzBfNI0gUK/CsM555zX0eRf7wmfP8QStgmjvtXiEhtSjbP3uXLDsB1P518+fFOxeDTrqOUryoYLgDHXkeua/T6WyPx57nyXpMbOxTcOp7deaj16JldASfunIHevQh0JbsZemW01xewR28ByZRkMPu89f5V+q37LfwL8V+PZbews9Ovxa+aiPcpAdgbGcZxyen+c48/MaPtqSg+rR6mU4pYeo5df8j91vgh/wT90GwS31Lxbo6a7fNCsm/UlJWDHfaAAvbtkmvrbXvhHoGh6MNKsrL7HDGh/dqFAc5zyAP68Z+ufLXD9OnTulZ6/1uevX4kq15pX0T/rofln+054DWJbmC3WOaGRywDpjDDvjHX/AAr8tb7T59K1BrSSPaoc7drdOTwPp/n2/Ks3w31bGOHmfqvDWMljMBzMvxsFAUkhTznPT1p4lG5RwG3cZ6V5Epctj2uhpwSOcBhnnpjqa2YmypUb1DY5J6dia517sro0jCzJCnBkBZlP908HFfLPxMkA1GTag+Vz16j/ADg19nwpL/br+R8jxTD/AGW55THcFXDLx83rXU2N2rOCXUlQK/TmrI/N1PmkzprWZnBODhD1x29K2UcBR6A56VhUi43a2DXmNuzDsyS8+X0+ldBDGwkV43OGIBGOaw+G7Nae501nlyRtAdT8qsOTXV6WwkYBkyzH5gg4+tYTRvz8q0PUNHTbGiFt4yDgelek6ZjeI1XPA5I/SvJxEXex3Ukd3pkjKVVR36Djmu3tTjavTpuwe1eTU+E6NkdFbyRKqouPmPznd1qe4DFztK/MCMEZ/wAnn9a5ZbaG9irJjIBzvYjjH86JIN6BAp6kuyrXPNXR107RZj6rplrLCyyL/o7xlZmY8g+1fKHxG0ltPumW3jP2cuQZiv3vSvDxsbSufRZbKzPHmY+YUkJPOVBNVJUAk4PPArypwsz6CGxBIq7DycnPQfmf51VZ/lK4xz1zwajYsjkC42gfMCO/XNcl4hQmyvYt5UNbHDKcHHfBq6btIma0Pm/wggTxcqqzOsbDdM468V9X2ik4YlSu3Gc4/H9a0rNKFwpPU27fZuGSzOMYwa34CWIBYJxznjGK4JaSZ1PRGguIyCVII5GTj8ferC/NkAng857UNpo1irjV+UBACAT3qC5YeUcqCQBn2pJ2Le6Zk7QzEr1zheOM1Ht2k7SDkdff8aw2uA/gYVQWHXKjqaoMqq/zDvggDFQ3ZmtJpTRT3kuQ2NqnnI/z7U5UG5Rg5Y+narktCmWFRmzgEYqZ3itYWeU7Aud2RjiohG9ay7hUahBtnyx8YfGUMd01pbylVWNgCDnP+f6V8rG8eaRmIG3OeBX9leGlH2GR079kfyr4g4pYrO5NdLmhFt2DBO4nv3qXG4EEFtvYD+dfp85Hwq06HKa46OjxNt479Oa48exAO47Tj/PpXI5a6GkVY0OWTliF4GFH61jzuV3qQ45wSRnFRO8itjHvZ2CkgMAeBg/NXHtMVmdX3Fio4z9e1c1n1ETrA2RIpZcHkbunensXX5cqdw+9j05rKcbsClJIcgsc4JqBhuY4BxwPm5rGcnHYCPhTtJ+Xdg+3NROWHG3+Lrjp/wDXrJoBjZyAvPoSKI8bwBngfjzUNXkBKD2XP/AuTUzEFSQQBgZJFQov2d0BWUEc5bkkZxTs7d5I4BHJ9amFO8rICMsW29dx/urSBcKGyM84wKmGr07gM3dGUPlTwMZzUhlVdvXJIACnknHSpnoBITjB3ccdeBTixCgYOD3xx61EV16AAzyDkH9cUq/NkEnvnmpbTiwG474PXn5aUDZvAwwzyDTV7XAMqDllztIPH+fenhlJKDCk+3NJwUXdf1/Wo9A+ZCOhPbPrTlbPTI4znOaBC5+YjJXI6FaGXb2wTjqP51UWotAWUH3SOW7irK7GUKxG7d0PvSe4EittBIB3BiB7YqQMWyCPyHNIBr/Llyhbbjdz0qAyBs4B3A9fUe1FrAJIrHHBHTvio2UjOCFHf6VSm0rANz8wyOOP4elKHDEDnAH8J9PxpX0sBKWyOnB/2RUCqS7HaWGRg0AGzdk5I/3j3pRnOMdOn1p8rTATKtgZGwHnjuKspIq5SMs+SBndx/nilo9ALUT5YBgS28hgox/nvV+PcqkOdxAzjGKGmBDIQWLHooGQD1FAcgqpCnkc5HQ1nNJANZs46jbjDBu/alVgjqvLoMZI9aKYFxWKKcnP4etSBkkXC8Z464wRWu6v0AjwMd+vOD1po3swA6J1wP0/lTSugHbRuLHrnufu4qVWcMfmGSCM9Rx0qb6gTAIVJwQM9c00Ft7cEJj171EpPYCRW528mpAx4UMSAe5/z6VM0A9ZcDlc8nnI9anHKjB+UZ5b6VGwFkSZC7c46NjtVnqoZSBtHPHXgUbMAFy9vsKxl2LfwjBBH1/zmryyBtsqgjPUH1oAnAAzyx6Ywf1ppHUA4696mSctgMrUEJXcGy3Tqa4q7vXtCJXP3Msox3H1+lEYICafx/J9naAoGlEQwd1cJPfF2MzNmRm+7juKqMUkBSkuXLqC3zH+6gxTorgR7s98duM5rNxsmBE8u7bjBLMcDHSpUjLfRTk5J4+tVHQDSiiVNoABA7E9+5zWpbt5ZIweeOFGD/n1puPMBpeXkB/mVtuP1qrJsyAhBZT2+lKMUgI2kJwV4J7Y4NPiLbsZOSwHt9KYGlbphskjjGeK0oC5xkEqD/n+lVbQC2GC53K3HcGpVYsuSSAeh60gJeRtG4Bs4wec1Cd6fMADjOcjmnYew0ueAByehPal4bG4/wAXTNTZCGNIOOThT2NIH6c8E+mMCmlcBnmBcAjPP8IqBjhSQemevrS2YEfmlchlZsnGcY/IULuwSx+YjHBxT2ABNllXbvwAVwR1qTdt6ZJo2AaXC8KSWUDPPH1oMwxuIO7oFboaTSYFbO7LHKpu43HOfas+S4LNsTaoDfwjrUcoDGnQggqxB+9zVcum4AblB7k9qmK1AjZhgKCcZ65wOe1Rcqq5HzbiB7ilJcrZQxZwGByOvUHHSrP2kMWG7og7UWGrWHLOGU7jxn14FNa4GFCtuyOdtCVkCWtiIuQrEE7cDGRmoGOd4RWOOOTnBqbaMqNrlMnAOScg/N2zWfcTHJAG7HO0CqaaRexU3bSMbsjlfaponAO0H5mzxtz/AD/GhK4H9D21AXUgzHICNjv6fzqhIgQiRgTk849RX8vLWXof0PJ2Rl3GVdSuQrNjGf0+vNViF6E45AwTzzW8VYyk7k0Q+fYxGR1Kr2/yK6WxkVTHtI3Ljhhk1vC9tSdDpFiIUMfM5Pc8CpthYEFchVJ+Y1bTauOxzmpDygwwT9fpXKzncR5nO05+QYOOmaNkrhszlL+LOXGd277pPUf5Fc+Xbeyhsc4OFxVQjfQwl8Ro2UauRk/MpAIxzXaW8WURCUHaiUdWSWFj2spkUsgOTt4yPSvOddULdzuFKxP0wMYxVxSWiGZW4KMEZAz1p0LMoyG3EMOM4NUw2NiyG4gAkhT3Oc108bnYCBnPy8ADHP8A9arjFMJGlGDtOQQR93nnNW4xuIzwVAwf8KylYLWZK42gDJyCM5HahGO4bmxjuF6VMqdgd+XToT+YSRxgr09zViIYYEK7NnOFNSovYNzZgxwSrHthhnH+elWmbHykk88FRQ1a4hyqFUKB2544570wxqVZVBYDqQKlLQej2GSRhmViOM88frUMTeWwZgTgkYqJxdrgiVCsvCq3B5Jbr7VBIeWw2SB2GKzcVawo+6OiBkBOTkA7RjvW9pMADl2A3NjO40pRvoXa6PQbSH7OofIIKgcD7uKmnkJRskMGHTHFOO1jfuZU8cT8kFmI7j8awL1jwiAjecfdoXu6kN2KflK8ZhVisxORj0rStYZI0UEl2HZe3v8ApUp31KbuMlYF9jcg/e459qvRK4BUr8oHdMZHrTkhDGQBSUQgnGz3x71Cw3chSJkxwB0qJR0AptlZWk5V1xuwK2rTa+ef3hA3YqGrAbVpblZSoblz3XoK6yIJHEoUkjdhTurOWzAlg+7MMjjGcjp71kzh977wdw/hPf3rlqasBLWTCMDGwZeuGxUcqeYSjHI+nBrJqwyzbL5cSbHckYHJyR+ftTCimS32s6oso8zjqfel5BY9A0+XeileGSI5J4/EVgXNqHD3G8ghiCq85HvWOq0EVlJeN4g4YDAHPvVRlAcBAwOeTnpT3QJWNRfuMGOGPU+p/wA4oTb84AweM7RuC/8A66kYXf2mHb5bKyjllA7dKq+dM/zxKRt+9nvVWC2poW04cYAwSOOf/rVYfK4IO5s9jUSiuYb3JLNRE25ztyxzu/pVqcLKpaIHdv8Al44Pb8KirroSZDCVQxCjdnpnir9uHbYVGcDBGetZ7PyKZbLdAikk9h29sUkrOqbUU7wvpTaTFqY1181udrEtn5j0zUkcaPax/L8ydwMfh/Ohxk2Fio4wY1wBLvyfUj0zW5bQbiqt94k5GcZrnaa3ETXEezhGORyFK+tWbKUT8SrgrwdowBTWugFa+tlWRSFZ23cYHFWMERt0HIHTvSeglrFlAgeadnzM2MtWtG37kRYOeA2eua3jsXZXKU6IZ1wPM6ZHertgqGZUYbXzjAPXmuep7uhGxzvxQuY7XQ7hPMCL5DKmwD+n4V+Avx91FZ/F09u7byZXMA74zz/Sv1Xwqh/tM35s+N4ul/sVvM+e51lijcqwxk/Kw5rFmUsvzKdx+971++M/Lae5hzcOwPyqBxk1nPt+Ztw3hTgA4GOxq4fFc12M5mBzx0I24PWqskvBUgjvwenvVN6nOUuuefbkdQKaVJYEdRxyKqKsgHplyNhXbuxye9XTGTgMAnGN3T8aJaICaOP5SdxPGFwe9TxxE5XH3T2ByaxtZ6gWlIHys2Wzxx2qUqTgYIIxR9kDOujglV5bpz1/CsedPlZc4fPQiny2eoGe64YEtgN/Dj9ag4XLhRIVPVT+PT8ai1gKj7g4Yr8ufugkE8cf0pOjHcuzIFMBf3S5ydynPP0qLcrKFC4Y9T/hQgIg+HAZcL2564qVsDBUAqOvvStcBh3sVBP0wMflSlSpUE44BPH86YCAbjgkjBJGKVgASA4xgZOO1IBEIBUghvmGQR6GlI5ADDnrgUwBQS64IxkcFelNxubLHvx/LFLYCQBkU5HOflGM5+nvUe4qM5GS3Ax0A/8A1UASRuFIDE8dCTRu3MQp+XJ/h/zzxQA+M8EuQB05XqBSsSv8LY9l6YoWtwHxvtwxJVcjnOOalAySmfvk4HpSlZxQEsQKrgn+M9qlTcD04zwQKx1AawJBAHztnnHSvcv2Xbn7P8afDaG3E6Xlz5bbh22np/47+P41jXSUQP7+P2epYk+G+jtbP/oTER2y7fl2xDK4Hbh8V7YWb5DkrkjomP5V8/US5nb0GIrHg9dxGOOlSg5HTKrxXKIo3s6Q2d8GBfzbRwo9Cf8AJr81/H2jfETxn8R/D9pouv6jbeG9BWf7XY26GOKe4cbcyMAC2wEELnAbccHqCk/f1/rb9APpnwt8GvE32O2dfHPi6B9qjyILlUTI6nj178V6hY/BjxMQltN458aNJGN2YtaK9c9cH8Pyq9OwHS23wg8QW5Jk+IXiOGIKCDdXDzse+AST7VqSfCHUHQl/F+p3cykMZluCm30+UDHbuPyqo032AqxfBnV1laeDx94lgWRgZI/7R+T6AbSP8ioJ/gPezRyTP8SPGsE0hAaSO4VtrA9mKdPpWrWtrBsS3nwK1u+8hZfH/jv91HhpINYSAv6EhU68en61nJ+zr4iMtxcR/Fjx1ZQxIT/Z9zrjypjGMqQw578g8+tVSdp6gVbb9na48qNdQ+Knxe1LLlQ0vi3bEcjgBCh9emali/Zm0u2Ia08e/ECzMrbfMbWAyqe5b5OR9MGt0kt0N6Ow62/Zjt1uprmx+JPjCN3i8tmv2E5VeNxTkbckdj+dXl/ZlHmbW+IPiOcIQXN5dzIh/KTj+VKydwjZk8v7Mul6jbfY5/FXi2eEOd8NtrZ2Dntu5x14z+VYEf7Gngb94+o654kzkmOOLVZUK8HkFWByODgkj27VUHd2B67jX/Y2+GVtbC3sNZ8bWkvmb768t/EkhF1jHMyHjOOPk28du9SxfsheEIZFEHir4iWFtGwaCyh8WStbIvooYFgueeSevetG+X5ALF+x94C+0X41bXvFeqSTwBlnn8RXKRQgAYJClQeg5Hf8q47V/wBnTRPAegXzaR4m1TVETKQw3F9NMqJzwpkdiOmOO57U3og66n5f/tCaknhjS9SgEwk2B8rNNnp1P+eK/KS91BNX1G4dVKSMc9uc9CPT/wCt+RGxrTVnciNuExkscDoWPHvWHdyhcLjcrP8AKQO/1p6RVy0ctfSbHBXs2Dk8VQj+cMXHzbu52454qlLS5tGKQixM7KijOw5JA9elaotiNrbOB1wvNQ7blEE+5AcjdHycYwfwqgIlXD4PByeM9+lJ6ha2pm3wL4TkseB8vT/OKqLCWwNpKjAbinbQ0S0ZoLF5aBWUov05P0qFlzyV6YyVXNZ81ky7WdzA1C4ZCSBkEHjHb1rFSLzWE2CwRjxjOMcEVm2M1oowPnJw7HB44x2qvJI6lyR8wAG7A29aht7IexjtIsrrGhOd3zNn9KvxIh2xtk9MAHuKiproax7BO+F8tMgD7/sP6Vq6fpX2yHeDhtxCELx/n/PFcb0Gdno+lLbnlG3gAE57etdtb22EJXlQvOT/AJ5qHK60Ajcbt28rtX0H86xZyy5C4ZS+G45xUvsK12inLh8eyj8P85qlcTJEA+4bQMDJ61M9Yo6Y8sYJ2OQvb9Xl2RIy7R8xZu/0qO0YSuqsoLb/APOPyrljqawfRmrlXKIpC7Ww+5uvtV3y28xDGx2KQScHLccirTsi78ruTxM7u7KmEI53Cpnbbu5wrd8c0Lcb1KDN12gtnIwvWmIAxJdh05+tbJW2MNOUyNUvIrRH8yQfIPugfpXi+sak9y5bdldxKsAcV1UVeaTM23GJxsu8u6sG+XB4962tNtthRmDbWfHXpXXGNlZmPMkdlE3kxN1Y7fy+lYl9JLKFCnPzDcMVdrMDqdBtwRuUbuPukd67qOMwISyjMmB8q4rOeg9Wjn5wxdnAOei896hl+XCocHHzYXkZpSj7t7Bbl0ZTaXG1RksScHH+fSrURMrKigodoJLDg/4VnKLVwbtqWUUxEkkkE9h1qxDFkAgMfmyATz+FZSja5v0LbQk5DbsgDHOMVO2xUDA/NkDc3Qn3/OpcraFJXKE84jC5bPzYHBrnbnUobdnMrgL06d6fwtHR7qRhXOp26NlZFC9c4OTVCS909oEmimmNzub7RHKmEXHTBH58+p9KrS5OwyO9hZlcTK3zc7TzUy3Ud07RRnJLYxupcrT1BvTQ3oT5UUIkY/uydpkPU/57VvIjbEkjcbio5A49MYrOa925rA0Ip/K2b+5HJHTjv+dTCQqQfMVgWyEVSCayirOxo9TRt7nY6btwVD3rodPvwZAh3HHI5ovdBr03PSdMlSUJtJZcjjOMGrSxtG8mQPY7uMmlG90DPKPiDObaxmuGbaNpU4FfFXiKQtefaI5Q0coJ2Dsc/wD1vavSorlPNr9jC3kbvmIIHynPU+1dDauHtYySAdx4Y9RXar2ZgpcsirI6KzDGxh3J7VVbLMdxbauO2B9Kw1QDV/iIZcPgY2+lKinpkhU7MKYDpFK4yp2sMcGrqxgFOoJ9T1+lI1p9PU9J8NQuWhcAsqgctzz2r1SK22KjSIEDY/hwPrXnyk4zZ6NPSJVuhgMNoKjsBx6c1znlfvSVDR7+AfSsJXSuapO9jSt43THPPHOP8+1a0UfzrwcA9AvX/wCvWSl3NkrGlGACEAyeO/StKBC5UAkYPPFZaILGsuUI+Vj2wP51TvWUodytnJwQ2MVUZdi3GxyGqRfut64bY2eRnJ9PrVexdosu33gDtQDGOO/6ULRmckmjjdeONQZmQqzqC6gZwMVzTRlnAQcg5Py5yBW8W7GLVmIU5IJzjrVmCIrkKAxkbaflrp2M5J9BYgWMm4FVGQCRypzVuxkM90LWUhEPG7GO/ShrW5klYx/iFEZtFuLbejNCRt8rsB/9evjqeJ0kYqoARjwwzznFezgnzR0PJxydyipJYngMHz1xj2pGDlCC5fBPIXp/n+levTjaKZ5FQfGCCFwcnjOODUjdo2JUMePm/wA+lXBGY/jCgKdwJGM8Y/yKPN+Qnbgq3XpWoDQwbLqDuHHXJ4qdNwXHpwcHrSAG2A/M2054OMU9QpwA35H/ADzQBMq9VPcdfagZGNozt6HGfxoATpgYbB64PJp6cZIBYDn5TQBPafvruFVAysoLFgOlfc3wwlRtHSLbj5AeRXzXEV3lz8rH1nClv7TjfseqyR7QCAc445qqcH5SD71+TWuz9nktETJGG2kn5QRyTV5E+Xhjj/dz+FLSzuSl1LRVjtAJ/A9RTVj2kFgCATkGklYGSA+WAORv+765qWPk5K9OgJ/z6U+gFkNhVIAyWIHHSk3lZmwDgIADjvT1auIuiJztDALvHQiqM/7ggEd+mP5VlU+IIrYtadIZX3geWY8MjEdwwx096/uw/wCCa8V3Y/Arw+L2FYUfTlCuyBm+ZCD7jkp+A96+44Sh7kmfm3Hujpn6C2S4yM85GOetdHbAgIM7ju7dq+6jsfmB0URITaMgDPbODWpb/INxfC4+ZgPrn+dMXU/Hf9uS8a8+LPhTS/Jm2WutwylQoO9CVbaPTnaPofavuP4VSRr4F0ONpt7W9jHEqscOSAAzfQkfh+NBvCWh61ZEMRh+BjK46e9dJb8kDb8p7qaym7seiRuwP91DjHbaMVcmjE9pqEeAFjsJXcscLtA+b9KdNe8Y/Cz+Jj/gtWsdz8ePhssEsZkttN1gSTtyHZZt2Rx97EqkV+MsWTlSDwSdwXrzX5lxTJLMPQ/Z+CNcpLBJGNgxz121agkY4BH3e4P+fSvmKj5lc+xSNBdqqNoxnt3NSxncWJITGMbhXPsBNlyPukMW2jiowu3BcMF64ziok9LMV/fuWFxIpDEruACnGOalVQpyVyv8dZbI3jsXrZ8HD+vUcDHb+VasfGcFssMVja/odEbKJbjOMbgxUdxVhgnyhhsz07ZNY1FaVzojZxJ42B3BkyNoPv1qGQnkZJ5PQ4qHFy0OhJII8c4JPbAHepeucjj2FYzjyysVsLu4AJ+Y8cD8quQpkAnJAxvz2qOoiUEBiVLYHJ57f5NXNwkVdp+91A6/QVa1HsRSYGBkhuflVv50sbfKAV43dWqW1cREoZnKkng8Y6mrCxF8bif9ogcYoa7Fx1kcx4hhdlJ2j5R2X9a8L8TJtntwgypJ34HXiv0Lg1XTPzTjSN68TvbG3uH8E7YGbaAjGLPDHceR+dfEnjsltZ1FgxO6b5sGv0mm9bH53KLi9Dy9iUfP3QPUZrvPBVt5mr2uGbhgdydicVrI3pWcrH1N4gtmttFdSQMIm9lHPPPP+f8AGuP8JW3matC5OVQnjPvXyWaSvCTZ9Tl8dj6dtB+7TIPbAzz9K3I+Opz6fL3HWvzHFL947H6NgV+5RoQctnO3pyRjFXEkJdQQQA3zcYNcUo2PVjsWnJCk43YxldvQfjWduXBGepIIYUWd7DKU2QHIIQtxz6CsK+LhlBbO4AEY5GKFHmZguoojAgbbzngjGMe9ZNnEBdvM77FBAI29PfivosjjbEpM+c4i0wLO3ndWMKgfwjP5cY4rxT4sRrPo77VObYEA9NoJyR9M1+oUfM/IJdfI+TNBto3nl+YgOTtz65p3iLTbjK+XG7ZUFZe2e3P1Nd0F71kZuzV2fpJ+w1/wT38f/G/V9O8R+MNKudP8FPPG1vJA7RPIvBznryM/TjvjH9hnwD/ZT8EfC/QdNg03QLVBptkiwxQWoSKBQBgnjp0+p9e/RCKuclepJ/CfYOo+HbLQ7SP+zEl+0vZRmffBtVCyglQCPmUj1Hr16n5d8ZeH1jeZpbc7QCMMP1Htxmt5qMoNGVKcoO5+cPx8+H+n60biKS1fzckI0afMc8Z4+lfjb8Zfh/d+H9QW5tIWlhhuil3tH8BzgrnuGxz6HtX4pxfhuTF3P3LgLEf8J7izwcR42qQR8x+UtzihIgJAHAfB/h9K+EfvM+/5exsWqnlX+6rdQOQOwrYjKDCgnGfSp62NFayLKr1IA8sdsV8yfFVYYr0oqlskksPXP+fyr67hD/kYo+R4ufLlt13PBydrdwM4AYVfiumUKAduB3r9WlGx+X07c1+52WmXhAAdx90bs8V1cEpkHTHFZyjb1Lmb9pOUiALHr6dMdq6LT5d5Vz0QjaoHeudfDqXCVtTrNPfMi5GRngr29zXd6WEG4BcM+PvDrXJUi4t3R0RfMd3pieUVjZ/nYnJHavTdK+VEBOWUdPrXk4jSVz0KLsdpp8m4/OORgjB59q7G1m3JGynkEAlu1ePVutDqWp1UFx5XJUfdx8wqTcMEsH+duGB6Z9a5aisjpgtSYR71ckkMhwOe30ppYrGUBAG4E4FZdDbYrFVeJ1lOcH7p96828c+FbrVdNMlisbSqufKnPQex/p/9Y152JprqerganLNHxxqFi9tNMkgG5GIfavGe+P1rFdcEEHkcdD09K8OaaZ9dTfu6FOWQKoOSV9uD/niqw25HJAJ6iuaW5oSeWrMWXnpnrwf89q5DxPEUs7l0BO+Eq6Ec9O3pRH4rhJXifM/hH994qvRApDW0yj5vTmvrOzlUQRqQw3L3resmkZUrRehs2afvdyuAyfMM9+g4rp433MsbLsdujKOa4Jp3O4s7RHg/MxbGAT/Kp8ZIKq2c9z+lTblNYqyG8MMFW3c8YqO5wAPl4KgMMU9mVsYzBhuTGOSOnQ0mRhdh6fe56/5xWEviYDSww2TnaOcdqoy7mKc9DxwOR2qdehpTTv5Fc85VgA2DtKjv6UxFJfaSe235uRTgnbc15bo0IA3O1juycAf1rnvFV55Wl3GxSJEBLHPb+neu3LaMKuYwi+6OTMKnJgaj8mfA3j688++Bc5Z1bORXnUBZmI2nPf2Hav7c4Ww8cNlkI+SP46zaXtcfN+ZZ894m3Z5wPvHgVBdansUYLFjnO1u3tX0/Q82SRyV/ftNlixVcfM7enqaz4ZRISFHykn3/AM9K52ncexpNhVCnn5uorIusKGJK56Y2/wD1utTJuI2rHG3c7tIRltuRt5rElXMitnDpx6evP61hLYRYjZlAXJw/B560MuDgPwPUc1hzc2qAquduSDyD3H86h3kKQW4+vIrmkmpAMddwwM57kH+lR5P3WH+63SqAZt2MME7eMnbmjkEABwRjkjj/ADxWUrNNAWF6EEY5wdw4ppkydqkhegOO4ohycvqBHnBIHYilLDjdtB69evH/ANaopySYDS3yjJ4HqMUhG7AAzvNJNOVkAfdwATuBHyHvUzbflVhjtx/SsXqgIAMbjklRjAb1qyuGQYOPxzUWdwHY2sSQRzjr7VIzYxgFNx7jrRbUCDbtJ4OCfWnN8wARgD2O3irduRsA4XC4B3Dqeop7bcoqLn+8RUyVnYBuWXI5/Lv7UjAnftba3T5h0pATLtwScr6/Nx9aVmJAVgw98dv8ihrmAmi+Ug5B2sM8UMcEnIwDj7tO2lwJ4ivGcHJPy5qyknz5CkMWwMnpSAeCocDOTtHB7Cq2ORtIyG4xT5rAOZSqiQENngYNQOzMRnqCcrjGKQCbhkDODxxTQy4PYHPANCV5AO3fLgAkDkcfpmmZyoOep/lRsAvIPGccdTR3yoPy9c+tXcCF2VAMfIpY8k9TRHnzFlU/LgAj6Vn8KA14nC7mA+ZcZxwKseZyDu3KvP8A9ars0BLIygqBGTv4VlbPQd6gcqp+YkoV5x3rK12AwlhjAOAcg7e1PUbSATznL5GcDFUopAXVUNtywAIwMd6Vjsx8pABwSB0q4q0wHSHaQI34wCeP5VUbgfI/ygnOeu7vS15QJ4yWI+XsAxIqQNsORnBPdulPmAtIQxHPKkc44z9KYrfMVIPHJ9KjRvUB4b5DyBz3FTfKoOWXB454/GlOPQBY8McFWCtgbvQ981YC4zg5X6VktGBMFB24ZhlhnnH5fjUrho2HzEDH3scD602rAT28ikYYDGc5YVYyFwUzsOM85A+tJAWWOUyM7xnH1pDzggP9MdDS2YCy4YABA59xmvJvExdXnLA8u2FU9u2aa0kB57JPhwWGAvJZxxSpdIQTkblxuKH+lErICF7gDGB931qxG4kwM4yemOT/AJ5qWBojYAuQflPU8dKvIVYDHIBHIqlowJDKByDuyPl44NXYmbAIUgYHU0W0AuxsWzkNle2cHGaRYwWGR82eMt/OkBIQWXodyDrmpUUcEcHOCW4poC2G5UZKgHgk55x/n/PTUibCqM8D1GPxoAu5DYyMKFHSnBwAygZHOcf54p7AKq4LcHg9Mc/Wkc7SNvJ7cULWyAh5Utg44HU/ypfu55PQjPvS6AVdrhgBnDDhcYBpsmRiMZ34+6T7UK6AYu9nO8rkEHp/nHanSfOAqsQc4Prx9KAGvGu0NknbjI6U2aRgqKqjHOdw6jFGwEYYbi2D9Qe/0/OnMwAO3hskYYZxj/8AVQA4HbuDYznjnFV3+VipYr3Jx/n0pAKx/dsu35TkdOCe9ZsgCsSVwCezVMkmBWcKc7lYoB0Bqq0WGYK53Hpkk4/CiMeUDNLzRlyx4GMGlE5XHJOOxNKSbYEJutzE42qAOoponZCQSxLD+IcZp8qYE63e35SAw5PSpxcKcYwASOvvT5EgHlychflHHPXmoo2ZSzNnPQc4H+elZL3dyinLKCQScYJ7YyB/+r9KqSMSp2A5+v8AOpcvduNVGtCFGj6OPY8/59KrSFlzsYYBGw5/ShuyLUrux/RPtRFkYM52qPunO01BK25QqqTsGeFr+YoL3rdj+hZSuzHkBYheSpPGB371WJwzccHAyemf6V1RV5XIAzDK4U/IfnyeMV0NjJKmxiu9SwACn9a20WnYmaajqduudisWC4PQr6dKjkkGBgEHPQduKm9rk8/LoZGoRlgM4x0LE5rhbtNkrFmO3ODgYxVQjzSDmaiY19tYYAYj1PauMbzFkYEEYOcsP5V0aXM1sallIomUsSBntwK7WycsoK9u4XgVAbGhGA3U8ZJGRXA+IISLh8rtT1z9KNgOTJYZXBf0wOtWRhipCkFvfin01GdBYCLcAzrnP3gMV09q2MgjHHHH+farhFSJkXFX5yVLMyHO0nv2/DirJkKoCW2OWI5HT6ioaKehN56hVyQfT3qOOYLl2O3k/KT0ouGli6k6lVLEbgTnjtViE7iMZK5wOMZpPXRAbqKdhYls9AvTnvUiOv3CfmBONopPYLWCQyYXyyCo68c/56U7a7qdhO7OCqnpWAKydyBmkI4GHHQMOnvTvLzEWAO7HTuap6RDROzKzb0J4IXNRgDY3Bwe+cVjyXkK2jJ7ecZXapcocEgcD612dn5J2bR1wcY6UNamsVodZFvRFKBnHOMdvf8ASmTrLKnyqegxsqL2Lu0iOOBkiYn74GenArDvtmSrEAEZyBVpXWgMyg27EoUoFPWtKCXcIwzbXLZ9sVNrTDUWXYhmQne2e4/KrsDMUIcMWXsR1qWkgI5GYbkC/MD8qnrUOwync4KMo5CjqOtA9ivckrKFIBXggev1rSgMERDZwQQRnjrWNRXkCt1NmGYCVVCnYSCzNx+XFdDGGOI8vjAzzwKhvRiNSCPYj7QHlVQfmPX1/pVS4jMbEuPvLnr0rnlFAY4kADEnepbripZJ8omM4VugFY7APtJ8u4duMDDbeB7VbdWYM2dojPzAjtQB0GlznlGBaPOOmKuyxiKRlz8pOc46fUVzjZkSSQglYgv3u4705kVDGzA4DAvxwf8A61ICdisxZWUgoSFbOMj1qjG32ZHiZTiUgFj3wcjNMQ4M7/KoL4+65/pTJ2eJVOcj+IhaLDukTwn5AwIVmzzgkVcgkIVFlclh1Y0Pmd0hE0S+a6qFLLnK8VdG7YyY2lW7noPSomh7FaRQWUKSqYw5I5NW4liVQFzu3HO08/561iFh6FwisigMCRtxUcsTqHdgWYHnng0PRagc5cTOrqSoxuIAz/n0q1bSkoSBnK9CMng02pD30EMLbjIEDE8nLdq37dSyFlLNsx0/z7VErdSS0ZEkwWRnYZwAe9TW8aFmIUo2BlSOnaskgHzwMVJZhuwdpA6elUI5TDEY503FmwrMOvvSCPuszcOGCordRyvP+elbkcqmBQVOehIPP0raGsRsqOSkzYQfdwSB6d6tWZNnL5oHmfMDIrntSqRVrMlvlOZ+I+mvqvhW+urUZnjJIhB6Aj0/OvwG+POj30XjGUtbvhtxHykFTnn8P8K/VPCppYyorHxnFi/2D5nz9dtLFIsLsAMHJ/xrKuVXaTuzn+6K/dpytY/Lqe5zs0TO4YtlcfLx0/Gs+XbuZQjEY+fC8EVpF2Ln8JRnUj5gD2yMdKpEZzwMY4PeqkmzEjVQ2AQThqhlUrhlHJ46VcUBNCuGUEbFJGcjn3q55Yb5QxJ/vA5AptXQAo287ejevWtCOIcODzn1PaufQB+N7KcAYbpj8KnLfKc4bkc+lPmSbQGNPgueBk56H+lZUvy9QPrik9AKLhSwB6ADvz9arSLtwdoAB5IGOlICpKpVlwCE9M5IPr/KgliV2FmKf7PXHpTswEGWXgEnd3HGfSo3IGflZCD2P9KLrdAMZtwA3DGMBWHJ/wA460uAFOA24A9W4oTsAhARVG4e+OaVnQoMncVPJI6DFCt1ADxwfujnIXH+elMaPad+7IPGBQBKE6Ag7s8YNRggAKARu9TRsA/OzlMZJweM/wA6QZYncCSw4xx/KkAnJYD+Ee1OMZ6soHPPH64/PijUBrjLDJJCkcqcVIAqkHc2N3Az/ShbASyEHC5YMMkbRQuCqFRtG8ksRQrtWQDSN2Qecc/d4qRG3OD9wZxlqmSaYE27OcsMLjocYqdOQAPX0rICTaVzwSSMV7h+zFJ5fx18H79rRs0oRR94SYBB/IGs6oH95v7MeswXPwW8K7l8qSxnZJiW2gsVTn8gP0/H6JW4RkVwAdxOSo4r5ivL98VZ7dR5uUQKdwIxnaEP6VVlvIS3lM258g+Spwxyen+fSuWpU5NGDi0eaeMvGun6dALeS8SzmdwBNLKMKvv+RrH8A+J/hVG011q3iPT7yWCVxL9gO9c56bu/5/l0M0W5OwcskfQUPxQ+FMcFs+nSLDLDH/rftWC3YAoTjvVmH4s/C6GKSa6191mcYkiQqQvI9/8ACto1Y9BJXIP+Fw/DEhnXXWaJRksWXByOuc8VYPxj+GwQSHVXRSQI9zAbvTH/ANetY1Y7o05FYli+Mnw/McnkauXwQw2sBjPqSf8APvSn41eBCgjXVoRcA5x9o4JzwPr7e1VTqtkKLUkUB8d/AyyOsmtW8aRMd4R93T+XT9Knk+PHwwdIQNUnD88+ZGVb0wCR6DrT9rFA4NDT8bfh/LGRHqUh7B5FUfkATn86ji+MvgGORRdayURT83mR5PTthj/KrVZX0C11ZDD+0H8PLIybNSt3K8rIznK/hUY/aW+HMa7m1YSyknMcELY4HbjH/wCqn7aKQckkW4P2h/AKoHtLrzd2WMUsig5PYc5/OmWf7Q3gsfav7RmiRcERuN21eevc5Gf89KqFeMdR8rRo6b+0T8I4zG9/eyagy5zZvfrC568kDkdf/rCt6L9on4RXOIrXT18x3DREakzYA7EEYYc/zq/rMWgjHU4jxl+0H4MkgMdusVr5hywhwxLD1O7/AD+dfLXxB/aB0prWSGwkM6wwktEq4yeeDnAOen4mtI1efYbg7n4q/tP+NrvxRqTWds4jE4eS4RX3Fcv0PXrzwf8A69fHcVoYmDAFXB5zVx0t6mqVlYdJuXeA4VP9sZz9K52/JCE4wAeCQKrRrU1snY5cqzyFMbiCMnbxinCEtmIHAz6c5P8AShlGzp9jGrxh253A4PU1FdB4ndU5Cg8j9Km1x2uZ2MDBHI5wW6mq8pWPAUbvan6CZmSxuxOCwUfdDHvU9rDyiMAFDZ37en1rOpJXsbRulqWJShcoSRtTJG7n/PFULt0TAA+VRk81Eios4q7lPnEBWKu2AxPFSWbBlZQMKoOBnvmla4LuLNPjaq59Rk1RubjeFTGVz/CMdv8A61RL3ZW6la9BltZvgSup2M3DEdPer0qiOHBHKsegxkcVnozWKaWpXiiaeZVXAVyMtmvQ9DtPJCqrF2I+QY4GPSuWto7DO5s4iucoSMDdhMYrY8opGrqyqCO69vesW7pAYtwAC7n7pyCcVz94ypuO4bcY6n/OaVtTWkrvXYw7/UERAuMJ04bBzXn+pa1K0wWCYMoByAM4ofwmrb2WjM2OchgC5dncAkD3zzW5bb4GIIcl+jA4/AVg7JaFR01R0EbbMHG7gc44q8kgWMxlSWxnr0zUrTcvSSLdu7YP7sBQeXI6inzy4woG4Fv4Ritoq09Bu9jMdlAbLZcMDjOOD2rMur2K0Visy8ev+fWtIuzOWCfK76njviPXJp5XjjJdWPrXGPdlkYMSW5AAwMV3U4N7dDJsktLZ5ZUIZXCsCflOMY/xrsra12LkqB6gr0roMG7u4t1IY0br0OOetUYleUKTuB5GcU7XNFJtHpfh+08qGOWVAH4HI6VvzfLt+U4Dn7x5HuKzla+prHS3qczfzwWeXnk6j5UBwTXH3utibKwMqICR0wSKfLqiWyazl+0gqCXbgLj/AD7V2FrCIgq4w4wPWiY4fGiUQb5CWVjwPkHHNXDCwAYhl5wBjpXJPm6o3sBYDoRtHVcc/wCeKz5ZDEzKQSo5ojF6scF7xzWo3TJuEbKWBzu64rgNWugjHcWLN1O7jHpinGyd30LlLR6HMXOpbc/OfQDPOay/7ZmdZDsKNn5SDwPbFackluSkpSsNtrieWSNcsCGOAOM+9egaPDJJJGRkKZAGJPbNRKLitCoxtP8Arc9FkiZVVGj3FMcBOcGtK1hkitymSVTLYcfdBPf25/Ws5K8DSN07km7aADw30H50yKRsgfNhj945rB32N9iyrvuDiZSu77u3/PtW/YSbvlU7m2jlaErb7Ammeo6KFht1Jc+a+CR24/8A110+DIA4XGD8hZev0AquWzA8U+K7i30u4dl+XyWL4NfFrxxuC/mb9yjG1unOfw6Y/Cu+hZK5xV/hKckeFxgKpzjj2H+FakBQQgMCNvZTjiu6NmcupmyYDybWB3cYz0q6YTJbLJtJQMRkcelZODEUVjIdflIXOMAdPetBB3IOAMnioG1ZgAXz2VR024z+NaMEYVUXaW57dfzpM1gtE/M9Y8Lwq1mzYI2N8uR14r0ZVMqoNu1Vx2615k23M9GC90qNEHMkbApt6M/TNZc1rtJXbx2OOvHSsZS5Ubw0epJFDvwc+xAHStCJMMFUHAHY1h1saLqXVTBXcD1/hrSgXBDZbnpg+h6/zrGWki4JNHQ20W+Pcp56dMkVkahHswDuB3HBzgUtpFNXOZuw6oWCnDcBz0zWHE+XlClnZMEFR8o5x0/Ct1cmUUcjq0ZN4zyFtuBjnofSsVsbsdAO5GMVrFoylFdSAxuu4lTyeanhOCucjDdWHSqnKyMrJOxbj2MHHKNggH8fT8antYghbzASwIKbRgr9a15mlY55aMqa/EG064QKXO3O4c84NfGusQNDez+YhTbcttRgRjnvXuYB+5Y8zGv3jBkjIIUdOpJHX6U/fhclSOQPlHX/AD/nNezC1lc8OoLG2XG4EYPpj6VLgSEYYgjIKt1H/wBetIqxmIDlsAn72G2jp/8AXpzFRng/Mcc9P88VYEwTABwFwOeKeCTx/CTxgUALGNwGV56dO9ORNueDtyc+9AEvzAHA6HuOvtQqZP3TgdcVTVlcBwiJLcnap/u0g3I+NpPPyjH61OxUVdlmyZBdqXYDoRgY5/z/AJ9Ptb4TOP7OhyekagjH+favnc/jz5fJH0/DDUc0ij2mQhclgNoA+8KzhySO+eP/AK9fk+6P2qVrix7huBGP9kn1q/ARkAgDnueDWRHkaKL5qgjn0FVmJRzxnn070LUCwro4UEFQD1Bp+SB8qcdDk9qluzsBaA3Iqopy/Gd1OAOCpw23+LHX2qXPQZdHyIA7ErjIwuMVQuOSSwOc/L6Um23qKHQuaYBNdWlpnaLq/t4yQOxlXI/Kv7yv2ATE3wN0RZR5VsuiQlto6MVi4/X+dfd8Le5SfqfmfHzarU15H3Pp7NIA5KlS+BxjgV1doxD8huSAQR/KvtYPofmZsxR55VucDPfpVt3ZVWNV3eaQu1R94+taD2Pxd/bT1Nbj4zaBFuWBpblki3D5mMfl4Ht95hmvtH4eR3raJo3kBxBDbIJdvHJAyT656+1TKVi4I+kNMjysbKflVFzleTx/OustscKoJHYLWJU/hNSJlCgk/T5a0osjTtXvIj/pllp8ktsgPEuAd6dO6nGK0p6TMuXU/iU/4LRgL8cfhfNGFht73S9ckFmilTDE8dmyg5ORgYHPPFfjcoUEqg2qMHBP+favzPieH+3s/aOC/dylIFBYjnC7uuKtxhVJ2jLKT1r5WorH16ktblyFvv4HJ4U5/pViHDbmIAAJzurJ6DZNIdzBVU5X+6cflSbycfIVXP8AEKxfxCk3uDSbM4Ax05NP64wcnp1rOWiZ0RVi+gKoGOBt+7x96tCOVl4C43Y6nis46G1PXQmEuSQchh/Cat+a3y5U8gVhUeuhvT2LKM5YBhwT06U9lPIGMcA8VN9DZSSET5Mc5duDk1LHlsjGSuDndjNZzV0a7kglVWbOAmef8/hVmKUFguSAMckZFY2AnGzcSVI4xyKmJKdHAOOuKqz0sBCWfjHJ6MVHT8KliXKkAHP0otd2GxF3FmwDknCjHpU67kB5HoflokrEQl0Ob12WQxlBgpj74GOfSvAvEriG+txOzHe/yKrY7d8V+g8IvlaPzzi6KdRHqFrFLF4WMMTkK1gr9D1B6f0r4c8byIuo3agHe0p8zH5V+i0rf16n5+4++eXyIZJAfuqDyNtel+CIEGqW7Kp2IUxg9+9a1ZJQKpJe0PrjxZpnleH0cBjvto2fzBgDIPFeV+EWDaxCcFY1PBAzk5r5THte9fY+py6ytc+n7SMCPG7hcDcRWpGSAMnK55wtfmmIX70/RsHZU0jUs4+G3E4J545I9BVleOeCd2enauWatp2PQjdXHsxOMNt5GQRwRVcgbmBOM9OeDWd9TS2pVkXcxBHIxzisa7YFwhO0k+nSri7ysjARVUIwAIBHOO9ULGDddHJG0NlVxzX0eRpPFxufOcRL/YZHTyOylI8YJx/Dz/nivKviVBEdMnjIb95CS2D7Yr9QpRSR+NKV9D5R0RrG11S1inlEVvcXG1pGUkrk8nHfpX1t+zH+zRqn7SHxpsPDW+9l8K6fqUX2yWAERlVZSN2O+c8ZOCGPJHy9kYW1ZnUunY/vF/Za/Zy8J/Drwzo/hrTtOkvLrSdMhWCOO0AggwBvlmJHYkKqdCxPOAd325b+C7aytQ+Y23kqQy/OcHJJ4wM9Pw/PshBpWPMqVE5HN+ItKeOJ3Kid26vI25uR13H8P8818weLdImvJ5htICMTvwRlffj3p7rQcXyyufKPxF8LWqxyCa1WWWdTtJXpgdOnHUflX5IftC/Dj7fHqNqloYCkpeOWOPnaDnHTpX53xrgvaYdT6o/U+CcYqNRxZ+XOu+H9U0fV7i2vRGluDiLC4/D68Vzj7lkPlrnYDuw3+favxyK95s/ZG/dN21fzBGMjcTyFPb0rXhCEHcMHOMVUroXMnsaOwKgCkEsTx/n8a+XfiuwS8lUAFlkODn3r67hFOOY/I+W4st/ZrXmeGoN+WYHaDzx/KmyDqEPOcYI6V+rTta5+WUpJXTJrS5e2YgksoGQu7pXfaXqQcoFIVcDnGax+1Y1u1qdvbz42hDnPtXRWsyBUfowJ6dMf5NZOLUtC4S6HW6ZPESpyW9mPvXo1nIrMgQjcQOlcVSDjZPc6KWjOz0yXaVY/PIeOB0Fd9pV11KOQGIzvJ59hXlYhHpU7I7O0vIlAIf8AI9PeuwsrvavytnA4XHOPevGqxaudsdJHVWVwjxgMSWUc8k/jWxFKG3AA4HTjpXHI2WiLBbaN2Wwfbv7VECHYDI3deRjd7VnY1i+bQhlO4OMHdzkE8+9VtqhBCw278jJ5B/CuSvGLdzrwz5ZnyP8AFfw3BoOpzTW28214xkCD7qEjoPw/zivEDG8km5JlCh/kUc4bvmvErRTvL+ux9hhZ3h5la8jRlCBvmP3toxUSkEbQMYPOT61xcqbsehIc2QQrBuvbvXLeJWMenXJI48sgsR0/ziqUdbETWlj5r8Abv+Eq1PjEk84wf9lc/wCNfU+nKGhVcln2jHzVtXadjOlpc6WybyhkkFnOM/0roYwCg2nDAZDY9a86Wsjri/dLMTMuQVBIHTHU1OnQbifmYnpjj2qI6nTHYU5HJOeei1RupMqCpAPsf0NTuyjOBIJHYdcioM/vRuBHsB1FYN3YiBtw3AlzzwRwKqszZAJIwScY/Slqn6GkW46oaysuZAAOhzt9P8mo/OGQoIJP3io6D/IpxskbbI1LZSED5AbOcYzXBeO5fL0qdog4d2wcjjH4V9LwlhvbZ3Tv3/I8PiKr7PKqjv0Pz88Y3Jn1VlQcoxBwOprn42aIFWBJ6ggY71/a2WU1Gij+RMXZ15PzKF1dhcrnJYcCsO4uVJOBuYE4yeK9OWsbHJy63OTvLjcGDxtuz0B6+nFbthEFiRmU5JPQ9B71zuTT0Akkk5UYPLHkf0/Ksy+l2Rksd8nOFUYyAOKmWqYHFXjZeQ4KvgFV69qx493Bdxt3HHPIPpWFTRWAvYzGvbnrUTHgbhg54BrBKwEDYxwCWYjioQM4UjkHnNYsBrA5baT90d6auNvzc88n0qXJRV2AzaWbPzDP3QDT12cruO/uM9Kmony6AOfC4B3fn09zURyCOduD1x1qFswHh+mQzLn5hjpUe9WLKjBunOM4qPhT01AXHlBRjduY4yMnFKik4ypGCccdaqnJSYDg20FG+Yn+7wT/AJxTVTzBhWGzPc5/WnPZ90AoXLAbsEegp6KAwBB+8MYPWsJ83X0AUv8AwkHgkDn+dO3DgZOF7jnFKz6IBwG7AGScc8YxRgKPmO1hnAx3px5YxYCL8uDjdz0x1ppV2JC5HAyNvao3bYDg+Bk9A2M/TtSZCkjggnuOfeiwDwehGSCedopzueP989uelO3NoAA4A3Aq3B+Y9akD+YuApABHajSwCoQp2lj9716VZjfaeQcHA6800ooCxnbgAk8/NxyfUUhXGEG5Mk53DNSwDG0FODnOP8agkUrkgE9M89aFsArMpXHVyPTj/PWopAhUbSQcnJz3prcB2PlCkdOtIMNjg9cZ9qGA5RlgclRnuOPr/Klf+IKMeh29aXSwFYDL4YE7eTgUpdFYBMsxbGM1W6uBaQgqDg7s9zV+I5YDgLtHBGT1/wA/nUgWSxCMSCGBOBiqC5bJ5zyen6mnGKWgE0eU4YnaTjlacW6YDBQflZR3p2924bF6Jh8nr6AU6UnaRlVG/GSOlSkBVkYhB1V3cgfL933prbuM52AfeU9frRswEBfjYx5xjI4IqWJvnXJ9xx19qprQCYN0IbKhicZ7U9ZBuVR64DA9D70uWyAn25UEHqxyh9DSMzY2YH4ntU2vFgTeXt4UnPHzZPB/yKsRsVU5wQueGHf2rLqBY3KFxgtjnr0pzShkUc57nPak9QHIepZfuD14NXlYKoOVyW9cA+2KNQJY8u4c5EaHqW4+lT7jlsN81DaAY0gQgEb2LZ6YriPEViJXaaNxtIJbjOP880LRgeV6hGqzsFXauccpweB0rFZ1G9AGVR94qPXr79qQEbvsYHaW9cnvUyS84C4HGQR1/WmBoQzlcb/l5HfFaSOHCkyH06cf5/8ArUAWozjd8pIByD/hV6N1UYIBGe47U3ZrQDQjZMZDqe/yjpUuQ2cZXCjII/WpvcCJmxhTu+mO9Tx/cwMO3A68frT232AuR9ACQeT36f4VfQlAWwc9hnvR11AtiT0IXpkkVZjZQV5zyDjHtRdgObjIJwM9ahBKtkEkcADP+fSkA7duyNh3FiAc+9KpG5oyQOeVYUMBdoUke/GaqsM/P/E3oemKAIGGFyhwxfnI6f8A1qbtxjG5W34PPT/CgB0jMBljlcgHB4//AF0wb228D1VsdP8APFACRoDnJP3c7gcdzyKQbySBkY5Tj+ftRsBKqkswyCVwWCrjGfWjauQWUBvXdxQBBMMIc4Vgx7f09azZAGUAnByeCDmgCnIrEHBYY/2qpCQklSeAQORTtYBu3aM5GN3pzVV0Vs7e3XmhWAqSKgACjaWbmqx4PVh+PWl1ATkYBI4PTvU5O0gID9453c8UO4E7NKq/KRyQAAtMSXcgypxnAIHU/Wo5by1GVZV4L5X5Scrj9ai2knvyOwqZR7iWjuVs5BU54zTZY3cIyxscnHyjnIFU43Haz1P6KVYBfLVhu3DBUcfj+v8A9eqsror55V2IGCPT2/Cv5hUbR0P6H2Mi5OQyINue/wBf/r1SeXaPKwSxPJ//AF10QVrDVyODcJuFJCj73r7YrrrJ9xjZBnZ93nHIHStLJIiex2kbeais6kegqvOVaMkjBGMnpj3qUrmNrow5pWKlXIO3p8tcpdJl2bYflHQnr2ro2Vh9LHN3+I1Z3z82Mr/h+tcs7Dg4OM9Se1AMW1BEh3ZEX949q7+yVxGrY+XaPuimrGaV5XNaKIlSSRwTndmud122EsLnuowDjjn/ACaWiKeiPNihUsSMsGwFB61aR1GMqQB7UdBmvZyfOzFThQMYHNdDC6ttGdpHQ+hq6aE1qaPm7VwpHXDfLTGlY4X5jgZPJyKU17xVidJSiHapY87uOOP/ANVTBgSoyN+R9OlEk0wLMYwCAfXIZa2bZVaQEsBtxniltsI2YuM4OVx0x79zUI8wOWYg7SSTila472RN525hIiHPSTB/lVuA5cYOcnBIFYSVg2B4wwYOD8rZyD1/zirEiJsX+FunAqXshW1Mm4UrgA5TPBXr+PpUJTci9Q+eQp4px91IuI2IhHKoQrA5Klf8+lb+iSTPtLDcZDxuPasZv3miqe9j0/TY2aMKB+n862VtgYXLqN+eOMVEr9C2k0UbqALCRuDN02qOtcHfKIzNuJy5G1CD1FXF2RLbWxlwhQG2kle5zxxV1QfKBAL7Ae+Py/WiVrpsbZIqr5glQ7pMKWjY9x/Ote3ZHRG7HOcdQanVtFR0Y141Z/OKlSM8r6VQkbzPMTnKZwT6+1DG9DOkcqyn5nZeu7nGP61ejk83LcgJj5OvT3qJq+wraGxF57/MIyCD0yDnFdRZthNxYk9GI7fSsZq0LCNKFiCBu+YseOmR+NR6g6eU6lm3AZaT/wCtWElF6An0Oetrld/kBTtPIJFOb91KXBPo4X6cVjZpj2LVudpUkBQScc/0rRVzNjbG4Ktghl4471Ijc09grBQdhAzz2qze3Cxo7jLBcblz3rOdO2wGBEBIfnGE6qzVrsNoUP8AcxyWPvWXmGt7MgaT5NoG0A9O/wDnimtJuwXyozjMg7/5FOTuGwwTyLujAGD0OKqmQrIsQzyfmyKata4zSVkIAGMA+nSoZ45JHKq3CKPmPf2pR1YLRl2yk2RRIpIkVurDuDWxEygMWG8sDt29Rn15qKr1ERb0BGSPvZwBVmPBYLjAbuG6r0rJWGXNytlSNjqfmOOg9aQxSOmTgoSMke4oS1EctexLFIwP3c9zxU9thYyEUH1bHeh6vQAaR4yr5LbiBtHA963tPlLJJsAwTxuHAI7moqaDLiou4Dfs75xyP/r1MqOu4DGcdz19xWNrMQ+WXKFeWVCevY1zF1c7kbcrK2cNjv8AShhYSzuEeQxghQEGAf8AP1rdj3BSoU7wx2rmuiMbRAilUs7YO04GcAdf8/zqr5m2Qhvm3cY20pQ5o3RnNOQ5Lg82bozxSAhlI7H14r5D+O/7PGn+MrbUL/SrFUvWUtFNGMvn0/T/ADivtOD8wlleOU1t19PuZ4WbYaOMwsoyPyI8c/B/xJ4UudQGqRNP9nc7WjTov+1+WK+f7htsrI4O4nGzGMH0P5V/SFKpDE0VOOzPyKpRdGq4sxLgOj7N3Q55BJ5NZ7s4ywUhc8MR1A96uPwGU1oUHZwQHYgse68mqzEg5zj/AGQK2i76GRH5bluhU4HQ0rI527cZz0IrSLaiA4RnAALbh7d6uxIyxtuHJXH3cE1S952AkhjDSfuyV2YPzDOavooVs4IDYyeKzlBR1As+UASxAbA+fjtTJVAwQAqgemefWsrNAc7dlhI3B9fQVmyyBQFYjOccDGaa8wKkrIdwLDcvqKqupGShLBzjgE4pARlgp27CccHJzUWQwIUH73XOBn2ppXAWPO45LBeR09KrOOX+8FHQg96T3AWSJiUVeG2jkL7U5UMY24zzyMc0bAOCKuMAq27ozZ5NRbdxJ5CheeetICE7mbCn+I446fWpFLDI6En5eKAF3Ablyfm7Z6VI2FIUEEbchgMcmgBijCn5gSCeMUL1ACtncBweaNgEK4yoDDB7/wAqOWIHcnB46f8A16PIB5Xb8xzuzheuKcsWQDkgA/MMHOadgHqz5wVI6BeRnjpS8kFASWA52j3qad7agI2BtViTluRu7VJnBClfl6Z/rRNWvcBy4XO4DaCcbj1q1Efm4BAPTA61j11AsEHkY+Y52jHevoz9k62sZfjT4bbUFiK2sFzIJHO0BiFA/QmsKi2KjG5/XP8AB/4uw6D4FtNLtruN0XEjrHISC+AOmfQV7Vpnx4vktYImWTa7kRF2569+en+fWvhsRi+Wu7nSotyO0i+NKpAFkSRLhjyVPAOOuPwrHi+PJWC7jvY18xGKQSrgHb+Hfr/nIrjliVZjlFbI+IP2gfjBrhsr2PR7K7utRullSy/ds8atjqfcZzjPP0BI8c+H3jW807Q9N0tE1G3u1tUbUt9oVUyYG45I4zx2GOmOK1p15Rpcy6/kTbU9VsvHeqEhlnJQqQZCMfgf1pifEfyZWhmJ/ck75GtzIoY/hzj2/wDrVn9Z5dOpMYW1sOXxU9+rCKG6hG8MHWRolb0+UEf5NakHiu+jninDXW6IY2PMdvXtz7VTxfK7diuVmiPH15G8xSSURk7pVVi3Ptn/ADxTY/Hkl0m6aa4GGJjfcUxx0/SinjrOwcjdivB47nZlmKvPNBLmHlth/u8d/wAeKvXnjG7uYWLRyR+amJSuVYKewxyPqOar67rexNSm07CN4zdyrC2jS3VeXdflVQOv5A1H/wAJ7GwYAyAI+A0SFcj0qPrz1QoU2mWLbxXFc7ZIy+1Tlndcn9eaux/EiLTi8flzxxOxBljhLL+nTpT+vcyNnTsUm+JluSHg8xlTH7zy9ufzx7VL/wALFnWCQxu0XJbzCcqvPtz7f/qrSGKlew1TVtyzF46kMaoHinebGF6Nu9M/gOvTn8NOHx5exII4l5TnERBYZ7nP+eK0eMu0Q4NMyE8dTwXbNeWmoyee+TcPGce3JP8An6DjyHxp46b7TPcC5mRRHkB2yCM9Ca68Pilz/wBdxcrsfGvjLUxq+pyXAk824kLfOBkN/nnpXnc0QiVsgM2CP8/nXtwlzak67IwrmY4UY+6+Gyeg96wbhGbJZ13L17Cq6nTa2hVW3VmBb7wPKr6VMtsrNkA4HOMc0roRaVGiRju+YjHTt2FZEzszh8EruIIIyePSlJ2ZSsMwDG5IPKgYNZs3UgbssxH09KiUnGxLbZELSQOCGDHI/hrRaAxRAAMr/wAXbjtSirmsXyoqqq/OGGV2Abs4rntTuvs2EfG/cSgYdvep1crGqSjY5RjucHHPp6Z9aeOEbaOCe/rTknbQTId2c5OMMfmxTra0MjM5DeXnqD+Z/lWVSXK7+RUYpmuxiskZVZJMIvlgpyW79awfMa5lACgZkxJk8Y/pWcFr3sbXsjetLGd3RoQqbmxgjk16dpekv5Mbyg+YRjdngdq56uuojrxEsUChRvcfef2qlc3WyMR7z14GMZ+lYJagZEk7xoWcEJk/KRycVyGs3yQQSyuwQLyAfTNVEukvebPDvEviyXKJHJiPzCFVRyaoWM7PCj7gS+WyFHH1qXE0TXNc6ywhL7WAV8Ec7eldGrheN2WBH3j1rPlWtgVROdkalqxcDPDhiOPT3rUtzu3EKXRAMse5HYU4w0dy0oy0ZqRrtVwAVG3OfbNZ9xJ5ZChWKkjLselXFJMmOjk+34HO6nqUNrHvRT5gA7df85rzvW9RLxENu3y5wKqMeaVjK/NKx55PMPMOEz6nHP8AnrVcIXYuFOOMgLXfSg0mZz0idLY24j2vs2jK7uehreJXBIOVC881uYGdcrvydxK46A9K0NHtQ11FHuwv8QYZoKjZM9HtoyibirbSMbsYHFYmsa3b2EbktvdcbEHc5xxUqCcjoPHtS165n3NM7SOPuc/drLjneVo5HByW4wcVponYwlK56PoFsYlWR2Kg4ILDgf5xXaQkup+c5B4GOv8An+lYz10NI8yjc14LcSbiWB2gYCn26VLMoGFyuM9AOfrXPUXRo3hLm/rzKsiE5I27T0+Xr61iz7ozggHeMZI4IqmnfkRqkt33Oc1JEhiJbcVcjYVFeW6qVRnLtyASPm6fWrpxWrM5TadmcRKzBmPPI43Dp71FGHYnkE7emOtaJNrUFJLVG7p1qiTxySB2RWPOcDNet6QqtIvlAYwvAFZyXuMUZ3mjt57cSpHLH8jg45PGB3+lQiXaRlmG3ooJGfWuaz3Z2q0kPw7ZcEmP0xz+dQjAYgA9AOves4x6MlaMtxRDhtw9uecn1resIACGDEbjjJP60oxV79C46SselaLJlVQg4xgc9Pf9K71QFRFGcE9SemabilsXJ2PLvilpkMug3bhcymA7Rnrxn/CvhCewe1WZzxtYj5jwOen+f/1deHve5xV7chRkbChnIxGeSF60xbrhlVhtwCC3P+elehH4Tmu1YryZDhVP+sP8SnvXTyxKtlDGjKXBPyd+lKVth9zIeM8bSdynr9fSrkcciqDIDknHAx0rB6DjZSLYizk44x2FallEzSIvCru+YMvOKmb5TojF8/kevaGoihCIMLkA5ArsbeZWi4IyucEjr/nFeZUXvs7qadrBKv3ZAqgkDdgcVnXK7iBg5zzxjisZRvI15eUfHbMvzYJbAIyP6VbRtu0ZGQegPPSuappI0irl1QuQSSFGD06/5xVm3JLgBhtXGM/41C8jZWS0OvtnWJCQM44ICjLewrIvY/OJyp9VwMYqOa4zlNUCeX8qkFSCOa5CMNDKCCC2/n5f51oml6iZFrqW7Qi72FAiqM5xzjk/1riWGGwQC2OAR69zW1OSe5h0I/YH65PWpo4VyGYbMtxuJ5x/TrWr94mSuS7SuF3A4JO7HQ+9XLZCGwzYRx0zyOa0imkckk9R2oQmS1aFB8+Qd2cjGeP5/rXx14yhktNbvFlb5/NJyp+VeeK9nL5bs87Gwaj5nIfeCYDEbjubsT7flTUCkEEEMGOBnp717sH7tjwpx0HBc5IcBs4Az71IqhlYAruJI/CuiELq6MRzIRgAbznk56U5V6nGMYHNN6APHKsDznOcDtUwRdqndyD0U80APGVyQeFPpTeRg8D5vSgC0qkgZ9fT0oVQuNoOCx3cU72QCeXuI5OB7fzqURjAB5LcfjWU5dDWnG5PbKomWTBKrznHH+eK+v8A4Qzo1jHEA2Qmc59K8LPJXwMkfScOxtmUT3hmVkDMhIBPGev+FZErZJ2MGweeP0r8mgrysfsk5NOw+J2553YHzYHUVrW7FeozkYGR0rEIy5pGqofapU7fTI/z7VHJCME7S3HzEjrUt8qLIxFgZ5yfWp41wdrcZ7mso6MexYwUIQevDVKqlVACnbnnjmm99CZOxYbKJkq3JxtI6VUnbeNmDhj8uB0p68yQqeqNLR5Ps+o6UTHmGLUY2nkx0AIPH4gV/dR+wZpWsx/Afwe4uPO36ZFJcwomN2UGAfXClc/j6ivu+GpctF3PzPjr3sTTXqfbulXsqzMkoZNiglWXGPyrubPVbX5UydzNjgZBPcZr7CDuj83cbSsbdprVjl0WXLICfuZIz9fx/KqWo+IZBZ3rWFnczuIyiv8AZivJ9CR+Hp2z1qw5ZJn4D/tVeOftn7SOhWhvrW7W1voRdpayhkjkeUDr7MPxwexFfsJ8LZ4G8CeHvs9sHjurRGacjJ8xSVP6bT9CKGrGkFbc9f0mdMbVBOcDpmuvgTCggHj+VIibuy4ituAOdpbhQe2P59Kn1e4Nt4P8ViyiWTVP7GkbT9x/5aqGIX6EgZHtVRbUiUm2fxA/8Fibh7z466M89zNcTeFm1OabzE+aaC/8oRMD3+ZD7cnpivySaB1bzFUneo+XOD/nmvzLiW8sxl5M/Z+EbU8pTX9aj2fkKCSw/hA6VPHGXB5O7/cxXy8lofVRaaL0UAXcCx96WDLN1OAT0HX/ADiskiuZw0ZPGzNKw2EAYD8daXBaQxh/mHXjgCs2mrtm94qwhIj3BlZ/YDrT/mGdwK+mahpjhNJtMkinUM0TZ4/vCtYD92oGflOdwFQ4vU6aciUnGzarFmb7yjpV1QdoOSWHTFc81ysqlJpvyNAMrRoGVi2f4R+tVlk2SGNgcZ+Uk96xVzeMuZihvn3ZJAxyhq1ErP8AMrbMjATrnFM6k+UaWY7cY2qSG+Xt71fQoqbZAV9CTzisX7rAnXG5D5gyDk8VJvLgqFboQTjoM0ogMBwQGDZ6nb2FSx5+blsZ4OaLWkTP4RY43GRglw/HHrVnc3IDc46EY/z0rSUeXYyWhzXiKQJa5VTu3cjFfP8A4yjaQ20kb5dL6MBQnX1r7rhb3X/Xc+C4qipzT8j1J38nwhGzMUk+zFXwc4I5xXwx45i/0syxsxLE5JFfolGaufBTjqjzu0ieW6WNjkHkHbx0r2zwRpxk1O3hCAMXUgsOBjGf5U6kmkOhH3j698a2csfg53kjIaKCJskfw4x+A68f/rrwLwwyy6mPKTarMvLDrzyRXzGMkpwl31PqMBBNo+m7VcQqqkv8oG4/41dJ2qMHdx0Ar87rpKbZ+iYO3skbFttRFVjnJ+8Wq5/D0ZtvOa45bo74auw5pAyqSNi4+63B+uRVWThgY9zE5OAKzVkalV33Drg4INYl5hnXJww6v2Jpx+OxzuVtxI3wCCeATxtqpZoVuvOTLHzDwnfHevoskV8akfO8Se7l8jq5chlYHIXq3rxXnnj4MdOIkjD5jPOOq+lfqVJ80VY/Gdj5N8I6d/bXjuHTVU3Ty6nHDpthbQ5kmmbO3b+I69gCfp/Z9/wTQ/ZMsfhZ4M0jU77R4DrGvQpd/aXgDM0jjcZGJ/AAcce3X0IPmVjmxLtFn79+BH0vStIfT4GVbn7QJHlZBvdsYG49SMDIB9T+PU3V2k43E/u4nGdp4GO1dlPseTLV6GbfqlxAqblYSL8pUAkEdeMf/rrxzxR4fdbeZ7aMmYt86t1PfNRsdEb6I+afGHhpL2ORfs7CUYG1x35PA/P1r4A+M+g6TZ+dJIsbyujLNvHy5yRz+o/GvmOKaXtMvkj67h3EKljon4jfHSwtzrFzJaQwIqyORKOgH+TXyjbLtncEv8z5AY9D/kV+C+zaqO5/QFOftKKZ0VuyoCVG3P8AfHQ/Suht2yqeqfe45602lzWNIyUdDTRGcEKV29ix6V8vfF1UbUHXaykE/Pg4I9a+q4UuszXoz5rif3sCzwQSMFIB2lehAxzTT8wznv2zmv1f4o6n5UotELn+Egjp35rV03UHtZFAJ2ZAxjpWNnzWLUmj0HTboyqRHJg9dp6n6V1+mSzDKOwbJHJFZy2uuh0U1d3O/wBKbzti7c7D989P88V6VpzLEVweMAFWPpXJWXNJHVTVpHTWk4jJI656kV1mn3hLFt4HTavWvJxCPQpHZaROGO9wNzHKnPau7tbgAoHO3GMHNeXVjdHXe2p2djdoqgFCcjIlx39q6ATJEquQDv6/N0/zmvOcdbHRsXAfMU9cg9MY/Gm5y4aNsbVHGOtYONjWnJJEgZ5F3OQrMRk7aoSAkkMcLuxux0rmlyu500m1K5yfjnQ01zR7hFgieaCIMpkQc4/rXwhrFsNPvpl8twysQU28Kfqa8nE0z6XAVdLGLKwZA5JVt33ic59h+VS22SEkUqXX7ox1P+f5V5zVpWPcvdkbNjJPy85+bu1c3r22XTbsuSypES2D6CqWjuZz62PlzwCs58XXIUEKJyucfw85NfXVgvlqEHO3GCR39KusrrToZ0JPmbZvKu8xgNg7jntXQRDZGowxI5bjmvPqrlZ6EU3oXAy5XIHXlW5/CpxgoAM8Ebdp6j/IrK6RvHYHBABz8x9RVK5i+UvjkjkZ60glKyMv/YOeDyAOvtVeQukgGD97IOKwk2mNahKNyqcDPHU1TYh3wGZdo7ipvqWnyyI5PmABO4Fv4QRmo3ypVVIHI/h7Y604rl1ZU5Wehp2oDIwJ785GcV4t8W9U/s/SJ2VpEEch3Mw9P8ivvPD6nKfEMI9D5biycY5LUb7HwTdXz6hcvK7KSxzuJ/X+VV5Xxw7Z5HTj/Pav6/w3u0tD+VJWk2c5qErF2VWGQOCo6f5xWO7AKck7hg5zXVz2sYSTTImg83BIGFOSdvOK0YV+TbITwOnTA+tElckozytlwGX5F+X/APXWHfXgVDEykHn5pFGDWa3A5qSXepOD8rnHHJqoOGdcfMDzxwBWU3YNiyynA+Udu2M+4qvJLnOF5x61zyk5ICt5gIODwP4mPf0pWGCcAf7O41kAxeoLFWYr/CuOajORnKjHsODRa7s+oByuTk9eOKQfeD9NpznPFKK5o36AOZi2eMkEDJ9KDgkYzwcE44pa8+myAQZGSpK4680oYZBLADHGaynd3YCb9/GCzIDjaOD2/OpNv3Wycjjr9OKziuapdbf8OBXfajqSWxyCpPT8Km2YIALY5OVGM1pJuKT6AMVMOCM84GC9AJUnnaOmfT/JqJrmWnQCWNtmW+UjIpWZSjEH7wwcVm3ybAR+ZsBILcYGD/Kp+rKzKTuA/h6UJ8srgDk4U7chWOdoxge9BkyBg859OQfSl0Ace3UjJyNuKjLcsCD8oG0gUtUA9eDwVBHXI60rbNxKnsCSxoATO3Abkbv3Yx+tLHndjOTj1xQAYPUnO1vWpI2HKknO4D5hzQtGGxoRvjCBNx7H3NPDcMGILkdMdOetACJg8MNnHc5z9KCMALnuc8dKAIM8hQp6/wAI70DqckgDGOO9NaMBAuByCOe544oHOec5GOlJtSVgFyYyMja3HammUNyB0OPlHNDvYCuWJwR139+OKq7GLbx653YzirfUDRifgHB2+w/Wr0bBiCrENxjj0/wojZ6W1AnaU4JVSBj5iR6VBjaQCTuz6daUd/QBd2z72dueD/n6VNE2cLg7WBH1pTahZATRHhyD0+7z0NWd7MrDHOcfMnSqceW6YEMuAoHO5Dkc9aY2R84bAThlzmp+HUBu8HJ52ggAsenam7GUMcnjoWbg0NqWgD1DDaMHPBOB1BqwGG5Tu+XJDDPXjpUPUC3EdrAyE7QfSnKVZ8qxIJGMHOMGnL3VoAm0ggOx2hvukbfw/SrBk2lVUd8DisAHq8hZgQNhAHA6VZUblbBA2/xZzxmndIBVyuRx25zV0SIpAUcbeW96NgJVUujANwQMFV7U5ZDGAyjJViQ2R0pNcqAWUkKGYgsv3MrwPf8AnWLd4mgePZnhtnGCSfx9jTXYDyDU7J7eV/OBT5xjB4Fc2ydwzDcR25zRZgQMu0jBBHA5HJpjMUyUBIGM5H+fajSwEvmkDJU5+nWr8FwQBzgYHJWkBaF6QOMbs9WFWIr9sEcEEEjjPNUneyAsx6gMgE9B0A61fiuz/eBXdwRUgWBOCxA64xjPNSi58oDnLA/eBxTSu7AaMV4jFd4wcjOGxVlrlc/LlufXK0bAXY7hXPAyVA71fil4wQOp7dfak9ALGepzu4+XmhGAwSp6n0xRuAsZEgBGQQ3Bx0pCFDAKdxznrUy0AbISwOSewHfHuaYoU7g24E4HI4xVpJICBkJJIPp8maikD8bUxk/dI/rSAdGjAnIAb1xn9KlA/hAzn+72obQCLH86sA+d2MDil2gkgAccjHt/kUr32AdhckgsCMAqDTGUNxjbyPvMM1KeoFZ4eSMNuxwO31rPkQhtoB+9g8ZI/WrkrK/QCpKGRm3AjI6AVnum11cNgdxjp9aLgQsu5XBzzmo2G0EMdu0etNK+gFGVXJByeuG2nGB/kU1woXcVBIHYYpxskBUL7eoJ696M5+6SOmciptfQBBKQ6nILBucGp9vm8qW9+aS0AgZnDEE8YPIGAKi+YAYIxg5JOarS1mBF74OR26VIsm1VVA27J3kjIH+cVNncD+iEOsbqCWIcgZA6t6fp+OKqybZlkIH8I5zmv5mjDdPof0QZUy7QQxJJPy471TePbt+8GJ+9jtVMjntsCx+W7HBO7oNtdBpakEEk/eBGDx/niq0bJk+ZHaxz5jWPknpweQf8gU24cDZwQuTkYrdRtclbmNcgSbvLBTAPIPeuYumbkFGYp95wP8802rMRg6kiSw8NtORuyM/lXF3HyFuOnXA6UWuJ7aFq0VNybgMHvmu30oHay5ZR23D+VTd62M4PmZtcDJIPoAD0xWdqUG62IAYsc7dvvRJW2NHseU3dv5M7bs8dMn/PrUSngAg7jnGBTVpPQiDNW2J3KMnGQQBW7EpAGCc5yOPpW0UlE0tct7ig+8Sc9FFTRgrJuPLcE4GM+3Timkx6XLbyIdioDlj0A5BpVdCGGSdvb/P+eKiauPQ1bbeCr7RtB6k/59K07fKuDjrx93pUO3Qm1jd4wvOeOeaindgAEXBJ446YolaPQrlK8cjkOX6ngH05q/aSJkJjBLfNUSjbUT0LPmDe/P3hjp3pQGbAJP3jzj+n5Vi0CRHIdwfKHdtxnNZbbskEsm0559KmTXKNdxDiR0bafl+7z1966nTuZoiSflxn8qzauy4Rseq6Y0YhVlHzP90kdfWrLSszFW6k+n61m5a2NNmVL0sIiMAKDycVweoxZLyAkHd8ykdKpJvQh6x0MmEYKoFJ544rWi3HbEq7Cpy2elL4rDjZorKWLsx3IEJ+THXHete1YMFwRsJ+UDr9Ku1xrUdIXjLbzkMMBcDtVLzApd5E+XgY29Pr+lJ6ho9jNkIxjjcx4VfStG2jVNqgbg33wG5GKm1rDVupvWk0b5UFvlPJxitiKXyoyygbD1THWueT924i1HMx3Dbj3x0NTXk58liwUsg6kdaw5UBzUMmGknBIcHuDUku9gJRnLnG0fxGpcUndjZbsleQ75Cw4winjNdBAyojK5G7I2kHH1/pWIi7bFW3L0xjGRTrudpIggH+r4UHufQ01roNFVRhA5Uq2PlTaaprctITk4OcNGT1ArnnGysIvK+7acYCnA3DmpQfPQRogfYcsMYyCf/rUo6hsQv8AdZmP3f4SeapuCQ3lKd467jkE0Ky0HsT282xlVyNo5OfWrMkyShhGvKnD5HIo2ESW6lFOTgNja+K1dxVM4YdOfX2rKpe4Em4spIGWwO3SpYpCsZQgjnk9PyqLaDHtIF2IxbzHB2DOR9f8+lXYnfy2RmwD97miPMnoBz2rhkdSpEinA4PU02zZ0TIQll5Jx1pt+87ASy4YowGxiRnnO6ty2h2IfXOWKgdfes5N3H5EhBULIGBTcNykdfxraS2nmg85E3Aof4u2frUTWvmSYEk4jcqFKqT+OKz5M3DLsAC5w/OcioV2x390zpWZbkKg27CMNjH5V0ds7lWVSQM9jz+FdMbygTK6jcdIBFuYA7v9o9/xqjuX5QDucn5vl/SrhHR3OaT5YMfJ+7BcffHHT9Kyb152AJYhGUDyc9fX+VerhbxOGpbqeSeOvhj4a8ZRn7Zp1t9qlBDHycE+pJFfAnxR/Y4NlBeav4f02OdixKwW7bmPfgV+o8LcRVcLalUfu/12R8fneXU6qc4r3l/Xc/PrxT8Ndb8PyzG90+7tdkpHlXdsVYe4GK8x1HTJ0Uqo24OeQece2M1+tUJxq0eaJ8LVjyuz3MCWFsnOW28FsEDPtVKWPdtKqcj72K6Ypp6mIhUNnbu3qecCmDcrgEjgn7oq13QE+0bgCVU5B61ZRSoGBnOR8y5yR6flT6gXUhC4Kg543fLg1Y8vbuzuDDHaqQEwbaCvOMZPPf8AxqncEPkKNvy/wms56pgYl2hAODzxjJrHkOcliM9iDzxWUX+AFNSWyCc4bGSM1X+421mBZsACkBFuXDgqW2nkg9vc/hUS8yAZPXHJpxAlGAMKCvfJ5xzUZHyghlbDfdPU+1IBP4QeoLY4GD+dP+7gbhlWwysOuKNEArbSpJUgqCTgYxULFOCDxjjByKLAA2LuU8n+8uP0qPHUbjvI42nHNLd2AGViSSDnucfp+VOYjIGB2BwcdqewCNvHbIA7rR+BAJGTQAvGMIV4I+v51KE3HPG3PpikA9Y2BUnLbW4wen/1+KY5yzbW4X+D1xVvYBd+HUKAH4GRz+lLIHQKU65JOB7UkvcdgI9pIDcg/wB1v8+1TnYQGJwyY5z0rOXM4MCVGX5Wyc5OCDkCrKtxuCksGweOnvWLaTAsRoyrvY/MR0r1X4RaqNF8c6NdxBhcyTFEIfbxgHj8v84rnqSudFNLQ/pv+AujJdfD7w54m/tb7VZ6jCRd5cFYJ1YhkfkYwNhORwGz0wT9LyabNbypviZkjYAzRuHXHrkZz/8AXr8hzHEulmEk+56VCm6kbosuNoE4ZniY/M+7OP8AP+FUpfJkXAddxIAGRnIrg+vc1zSOHfQhufDovo1WcRbHIPlyMvPXkD1rpPD/AMCtU8UF4dLs5p3kIAcLwM9ACBx96so5hUWi/r8AeGvfQyNY+EbeGb7+ztQlCXNuxSSBCrBMdiRXPzeFbaI7Y+SBjcUHJ9qKmMkl5i+rDY/Ce8LIqHzWkxsZckn0p1p4XzLMZgnB+RPLqI4l2uZyo66EyaDAXK7FG1gWHlj86VNAtyxAEcWf9Yduf/1VH1vU6I0Uty1B4eRJAskCzucYfaM//rqwvhtGnLldmCdzMvIqnjrkqi7l3+wYHTgKCG+8q9ajbw6suWQhI1PRIsAf5xUfXLRK9g+xag8MQclYlG3PG3Oc9z9Ks2ngcK4thGibucqnDe1WsfJEOnZmrB8OpZFcXEaXCFySskS4x+Vbtp8KovIEi2G1Ex/y7gKPpxW8Mzs7W/r7hcmpdk+F+mxbTJBCHbIysIz+Hoa52/8ABFhZ7jbwgQDOHlUbt3fOO38qJZjFVLP+vwJ9ndHnnibTGjieFVGBgvu6H/PNfGPxJae0NwyhNuSqhhnr/kV9VlFdVZadDmnHldmfMocRSOpLO0RBYof5flWXfXSi3eNeGkyOuDjPavrYtKCMIaSOQaQuzKFfJOCc9f8ACm+SWc7nDLgcY9ulbxvE1EjicNkkhccbV/WrYAwAPlweRj096cEm3fcbMu5mJQxyAL6HGPf8azAfmZA3KkcgdOO3vWdQCeTYYgdp2Zxx1H1NZ0m1ypXg7uDnvUvRhqW4RkFjncDg8dhSyCVkYdSoOMjrR+ZUNZMwp7kwo7AsSg4QDrXnN5fPezBznaSQFVemP8/57Fl0Ndib7u0OPTGBzn3phYAAluAeSowfpQ7dB7EqxNKyp33AAY/z6VpM62sICnCq5JYjv6fpWFTQ0j7qOdnnaSRZUY5diMN7VradZvPLGET5pWAwO317VnJpKyKjJs9h0bRIoI0PlO7jlxmuziiWPaGABbgbhn/HmsG7Ow97ozLy7K5AA2DPzDgfTisWS4jQMQxZictk8/5zWLGczqusxWwe4mmjWOPjaBnFfOXirxlPe3Uy2oE1ugIRVHXn3pwV2KUb6eRwNpG9zdvPICA7Dbu+6vP/ANf/AD29E0W3Lj5wd0ZxjGA3+cVpOPuiV7HcW7ogBB2s3yjaPStWMKcblct2wetYW3N4vRGtaJ843DrjAxjn3rds4XZZFKjyhnORk4octQaTbLar95d2cD5Wyf8APSsi8k2xOT846dPemldihNKV2eT6xePJP5UbhwHw4x936965nUuFLLuJ2ZXjrkdvStrImUrrQ5WZuQwGFzyGXn86v2ccbKHUscsAwB6Aeld1PSJErNHRRSKdqIvygD7w/wA96stnjsCDgDvitd2Y20uDrzHg8K3PHXPrW5pcCcSq2za7Drnmpv1Elc6DUNQFraFoFZti+uc+2TXjOuak1wzNkZ8wlgB0qpR5S5S0SOblbcuFRiPQCr+nWwmeIbG27xnmp1sZnrWnxqkapjaoUAZPT/CtuFWDBFG7acsQOOe1H5G0J7I6W0QxqGOSwHv0H+TUkqo7xnacs+Cw6CudbfM3jzKN0Z0kfXcCo6H6f5xWTcoFUBxzkkkntVdUkUpuUrdjhdenWKIYJ+96c9O1eV37CYq7B1YHOSe3+c1rFcple9zmLmF2dTlkROpI6/WpLaEsW5+bA2kH3p2uSblpJtCowIKuTjHtXrPhpHVBNs29P9aOOP8A9dTL4GM6ueUyAAA8E521Ac85BcDHQVxz+I61a2pZgUHcpD42/fHQUjxgsisCuWOUBwaVr6M05kldmhHb4UjG/ONuBwK6fT4lVArA5b+LPFS1ZWGnzSsegaRZH5XYEKn8WO//AOo16faW8fyCZcq2QOOR/nNPceiR5T4ysrmYXkD5MABKlu31/KvjTxdY+S115v7td524GDW2H+LU5q6XLZHlLbUYFyzqSMFeKCwbITAUtzuHSvS06HPsSkea0IAbhgGCmuulZfIRY12ADHIzkYHepld2sUknKxkygqwwDwxxkcE1Zt3aZwCjNtONynj8qyY+RRV1vc002qwXaccYGOa3LFcKp2nJJ6DkCsaqudkbI9B0pmRYTtOM5BIzn/PNdejbACDyRzwOledLSR2x3JSw/T5uOgqswZmIKscDjHWsftmhdUER8jg+npUZJUrtUAn7uVrmnK7LpouIN23nLKOx9enFXraIiRMhgQRyB0pN9jQ63G2JCCF9yOtZF1NhXxgPz8rdq51bmQHH6gcrIEBOMnG39DXNRQkzuru2Mc7eCBW3wky+Eqa5E0to6YbauwlVGOB/k1xEpUtH1Azhix9B3qoS6mfkMUAkkkhQO46fWrihcDKsWLYIxz+FdClpYkfGhjLMeW9COP8APNX7cbX+f5umO3NaQ2MbWmajxQzQhWQhl4IX/P1r5U+KVjFbalJdKm1nZgVI+YY6Zr08ufvs4serQTPHWjIIwSvIxwTz7UnljK4HGPu/419LCx85L4mSbQudwO5TxtbFIWAbkE46YPtXXG0I3ZzyVmWM45JC4A6il9TtI9iOoos7kir8pAK8jnOKsrjDkgkjHTvQA3G44BwQemKlVBkfN8w9+KnQB6qzMADwOMY/WpQpVzk9Bj5eP0pNPlsgGhmLEDk57CrQjOACM/jWE1Y6aKsSJu3hRxg46f59K+q/hEQqW+SV6hgF6/pXi5wl9TkfQ5DeOOTPou6UrAPLH/AsVgyRkOOdvTqOtfld7Ox+sxqXL0TwKyKxAYcFQOh/z/KugtrZFzGXXcBuwfSsLKMvQ6Iaam1BpssqgxDfxyQuRV+PRbmTdH5bqV5BZTg+1Yzcb26mt0nqQ/2FqTS+ULWUd1JHBPpUieHtRj3RzRv5yEEQLAWc5PHOMVDlaJV42LsfhHXbt08rR9TcrktC1myscHqOMYNdFZ/D7xfqEca6d4K8Q3sAc7b2x02SVVYfeBwtJuUZ8plK7s0dRafBX4j3xMKeC/FG5eXaLwzOQF9SdmBXYW/7J3xlvFimt/APiiaCQAtejTfLjXPYqxDcd+BXRGUWlc53OUFqdLon7Hvxjhumnu/B+upDAUKm404BTz6KxP4nA9/T+kf9jP4veMPhD4F8P6V4ke6tZtPskSVLqPK7h97jGOrN+BPHUV9bkVVKmz834xrQqV4L1P0I8PftQeCdZvUeeOdrmR98lw5ypbOcYI5HP/66+bfjd/wUIuP2f9fnn0zSrPUYry0d9Ltp5nUSycfKccc7hwSOATk4OPrKdVSTR8BKSTb7I+SvEv8AwXQ+Jemsg034U+Dn89Az+XrDyqrY5VXAXBz1yp+pr4c+P3/BbP8Aaq8YWNzo2l2fh3wRo10T5Z0mJppEBB3PLIxDMPRc4z+dc8sxpc/Kv6/A86vnWV0JqM5Wfo/8j448B2vx++JsGufG248arJpukyxvp9ld2YS5vnJJml83dkBNqYQAcEfMPlFfoH8AP+Cxs3wws7bwn8aPDyarpNrKI31+FgGhVDgPKeMDIJLYPUk4+YDenifaVND2KkYuCklofsP8Ff8AgpT+zx8aNW0Pw34PuNUbWdVm2rN5O+2Ixk5k3fLgA9AeAewJr9Pra8tXgt7iFnkguraOSCQjbuRxkZz+Irq51V1Ry8t4lqK/jlYR5BO47lDKOPUZPHSsPxV4o0LRfD+owaleFbu9t5IfsYuFRvKdW3Nu3HBwTg89c8YwXzckbs1pwP5Uv27f2IfiB8dPifFrXgXXITHf6e1vbahrDq8DIl1JcBGQkEOkk83yg/dYAZUKR8MWv/BLv9piyDKZvBd68Mp+a71BrZip53ldrce2a/Oc+mquNk0frfDNSNLKoRfS/wCZSb/gmp8eobpmMfhm4BP3oNUeRZD6IfLHP1/WpZf+Cdfx8s7bzD4U0iZmJDSWOtFtv4bOvTvXy9bSd+h9HTxEWvM5q8/YC/aO+ea38IxLCindmd3P/oIrmpf2I/2j7CJkbwJM744kLHb+AIzn8q5pVYqVzrg5S0W5iSfskfHm1WeNfBGpPqGQBCxjwB3J+bP4Vz2r/s7/ABe0VnbUPh74qAEf+sttKaQbgOmVGBS5+ZcvU6F5nET/AAv8aWiSC68HeKo5QgJWfw/OoH/AioFZ6+CvEUSOLzTLuG5YnyIZbZ1duf7pFHK1qaU4tsonQdSXKz6fcJMADLBJAVxj3IxnikktLpYoRFaTyKD83lp0qZ66Gtm1oNjgnVvLaOaFt33XjPP09+Kvx20yyAOrhk6/Jxj1PFYyi1E0gnbUnEbLO3zANtxtNUnZEmZXfdJnHT+XvWKVovQ1grstKy7TncjddvsKnRmlhLEBVyevtUqDW5vdIVThCVO9c4ZsYx9a0UiCqGkBb0wTkVFSKbBTaHt/DgFNvfH86lK7yADxj7w6Z/yaxlHl3NIy5iLY6sSePmwTjpVtQ4jBPQdeOtVBXIldjom2sFkIYHn5Rg5qyQUOVIJHYcmumMSNjldbkEjEMSFPO3Hp1ryTWrVGkQIwYiYH7vevtMg91nwfE7vNXO61KIL4KiVgrTPES/PQ9j+lfC3jDfHdSxsgxnknpmvtqMrJHw8t2cTo/lrqSgLyxxjHfNfSngTTYxrNirHbuIzkc1rXly02OhTvU0PrXx9p+fB0xikDI9qigMnJGCf6dP8A9dfLXg20kj1FS6tt3nGO+DXylaSfMup9Vg6dpqx9HQSOVRUOAoHReKuxLvJOORnt3r4munzH3OCfLA2LYFVUMDj39fX9K0Qu4HAyVGcf0/WuGaPSp2UrDZFwAQrfMerDgVWZhHzjI28/N2rLdam2xW8tQSQj4Y55b3rDulVZAASGY8c5FXTjeRyzdoj1iypbBbavXHH1rL0yTbdbGU48xvbvX0eTR/2tHzPEkv8AhNcfM7iaF4YUlLLxk4I7VxHjm1W502QLklLYkBe/HbNfp1CXu3PyF+7Kx2X/AAS5+BGmfFv4veJfiDq0Lr4a8MamNO0x5RnzrxSwuHUn+621eOmCOTgV/Z34D8V6fo1jpnhzSjHZy2Fuke6KLKFEVQqoc9AF985OK9Knornn4h9D6T8Ka/HOkUk0xWRJRzv/ADyc/wCf5e+WF39ojEsTJIQo6MSOld0HrY87Y0jIHBDxmRwDgRtjHGOax9QtYxazLLGQkoOevv8Aj2xUV1Y2p3Z8t/FSVtLgaaKBklG4jaee+fzz+tfkh8d3v/EcFxZQoyvPIzv82NoyeB9RXzudwdTCSSPYwU/ZV1Lsz8q/il4LvY7e7jkL7HJ2uyY79/Q9a+KNREWmaiunyqyylDsPbg9Pb6V+I4nDunUfkf0JlGJ+s5dCXkXrdWnAIQrtIznkEV0FsxGGUbkzjletc3ItzrctDVEqYKYJOOmf0zXzV8V28y6lLINygjIGDx/+qvouGrwxyPD4jusIfPYQ84Bb5+eO1GNuW56cYHQ+tfqkZWR+Zyi0mRuF565yOgqFUYOpP3c+natFdEpo7DRZ8MMAqQ2N2a9JsW3FeSxP3ipwBWMkkbU9j0LSZkjQBG6OMj1/zzXZWdwgcYZhvwRIx6VwVWmkjtSkdHDd8iN8l/UDpXSadeFkC4f5D8xIHH1rza2x0U5anYQai0XkbTtUMARnmu4s715iqlmHfgjmvLqKx6ENUju7G8AURbv3i4wCOfqK6e3u2ZI1kONr4XHrXlzSUjrjHWx1EcvmAZIynQg9v8/zqwA4YqOWA4z/AJ9qynZSLjEdjO7GOD64qFozIQCpKZ4DetclSFos64dCC4hiyYZmYrJ13fwg18lfE3wnHpl5Pe24M8NxI5K4Hytnt+teZio2i2e3gZe+os+cZy2PJkJQK56NyPyrRiP2dCSvOeuf5V5L3Po6fwlGaXJyxwQ3T/61ch4ju1axuI4WYMyENt9AKFvYU1rY8E8CIY/EU8nK75mzn9P5ivq2zG5FLDbyMbRyK2qLQyoW1N6F1PAGSo7d/wDOK24xmMAHgL0B5rhr7HfTJRJnKkZZsZ46CrONygElSRg+1ctjoWsR/AyrgsBzVGZxtKuDycHn0p7A0paGY5IVjg4GcmqvmYddwPDdV/nUTjdjiraDjnBADe+eTVRo9uAGy+/hsdDWT912Y5XewyRclsBgCByBx+FQDILFiCOh464qox6MhycX5mvbMFVe6gAknuK+SPjffzP9utHkeRGY+XFngL7fnX6V4aU+XPL9l/wT5DjaXLksz43tFZQFLfcbjnip7gFlZdzAdjmv6spytFH8zuCObumGXwflHc88fSq20gZOTwTyOv0rZe8jmmtCSCN0xkN8p5PTr/Wppmzjadg+tUYmPfy+SGfG7gA7VwK5G6uPMy331QnIPqOtNdQMYSOGbadncFz17cU7zN2WB+ZjggdsdK553urgWM4ULu6/eUtULOo+UEbsZx71zzsvQBgYKxypIx+nqKRiFQknB/LFICBm2g5VsAdFXkmlK7lwwyRn7p6VMnyq4DRglk3AsVHDGlACKM5PP3jVrSGoDQpZCMghlJDKOKlWHI25+ZSc9qzvFTYDRzkMSF6EEUnC8YzuHAxz71MNY6eYCbdgySQ/PBFPWQnA5z0+tCXLvt/wQGhsluDtBOSBTlJU9G+tOcfddtwEw2S/zD2BpY/mcqdw2n0rLVK3UBG4yxJ2rnt2/wAigEnAJOB905oSSaXUBR9DntmplyirgHIHG4VjCNt+9gBxuQ4zg88cUp2jA5DH+HPYVF+adlsAKQ2QCw54JpcZ5APXtT6gLuO4sOvH4U0khSZFIxk/MP50NXAacvhcbSemRU3lhQwIOeeg5FVZWuA35SSc4AGGwKFwHILNgKMfhRygTg5IKgjngkVPDlsHI/E9fypS00AcUJc5YJ83G7+dTEPxhWOB1x0x60uqXUBjAr8yg7sgg01lYHcAQQcnA6GgBpHUtnnHQ4NKzCMhWB3e7deKSi9wIXIJA3ZU4ycfyphG3hfmzntQ9AIy23I+8O5UfjVEsGZsMQxbGM4xjvj0q1Tdmuv6AaUa9cMWGAMY61fQlCxwpJAAJA4pyjdX7gPd+357R3qMEMrdd2Bg5/pTjaMwAHcgDH5Q3DAY59qeGPoR83BBqGtALMfyk/KSuRk46davxjgnOMN65OPejl5UBVaQ/MoHzI3c8e2f0qFpPlwcFd33SOaqVnHXcBOgDALgZ+X396dG3zAuRsIHTr6VNtQJ1dGOcYKdcHt9KdsAAwflySWJrNS96wFmMtz2UEc4pYz1CAt/tA8Vne8gF+ZVJ3FjzgD1/wAipxnnDA8jJ/wpbAWQQsYx03H5u9PjbGSADgZbjjHvTuluBY2sAHAOEJOQvGaTcT1yPm49vagCZZGXGGOdxPPT6VNwcsWPCZOP5ikAkm9scsQAMelU33IqlQWbd0x0NAHE+KLB2gNwpbd5ql8n2rzGbzI9oCl+OmP50+gFPcocZB3bsGpWKnIClyp7Cla7AYFyAMMDk9Tmm7nU9Rgn+IdadrAOXzCw+ZW4GPl4NSCQqQPv4OOn6UbAOhkYfe65wMmr0U7K2EIJ6fjRblYFlZepG7JAI5qxDddMkbeef8/SizegF0SsFO0jDYGVH3TU1veYIR14yT1/Eml5gW1vycjOO/y9x/kVqQ3hTIb5VPUE4oaAtreNu3g8MMKCfSr0dz9057DJz0NNDL0U33shh8vPGKl4IPAXJ/iHWospPUQMRg4yRnGMYqLvgAkqeuKp6aAIFJ5yOvcVIBkD5QMDJOamSbWgxirhhwDg8qB1pZF8oK5z8pw4x0A71MtBCLwQwwVyf85p/wAuQFO1QBncM023a4A0agAqOQemcfnULAsSu1gR3PTNEQGyRP8AK393JG2qRiOCQRk/eyelW72sMzXT5vbORuNQvGqg7j+BHWm3fQRRljKsoBPU5HY1VDNJhMAdc/L29aFq7ARyLsKx43bjg8Zqu0WUCrnnggjv60krAQSqG52kNt+93qt84GNuf9pVxQ0Am0egOOtSpJjBJ2DODk+lMBJPKJchufY1Gin+JRtGf8/rSlyt6gIQrIwDYPUGpIkzt8xT5IXLc4OenUf/AF6mSbVkB/REsGcq6sPn4YnII/z9OtZtxtKNtO3nsegFfzS5Ns/onYxpW2t855B9PyqNWwAJAVGThvyqkYdSJ1CSFgx2dSrHNdDpobgICMn5WIrWndLUk62NCCpUjdkY570spLqDkjHcrWiVx7FCQDAOBuOcjNczexqzsBIGK9UU81KvqI5i+cBAhXpkjaeMetcxKpwfYnjFPUCO2DllXqBn6132mKCgC5DgZpNOMh7GxINkfA75Bx0qlcv5kDoASVUnGeTnsPfpWii3HUDzjV4gzoyHOWPmYHPt/kVlZIdFOcthc4x0q6cbINkWbUlWAO4gNyM8/wCeK6RWyBg8npxxQ1oZz2JdxA4OeeVAqcSKuSzZ243Yoehlsy4JQAAw6c8DFSRlvmOwkYH3TyPYj8qdtbDsayHhfbpk1p28fmlBnkH73pQ7XNIK6NtN8UbbwcjuR1HrWcLnztyY2qOlZzjdClpMj811I2lvlzjA60+C4EzstuOe5B4HrUS0CMtEX925FBJYKxzzyPWrUUxIBJ289PbtWc17poTby23POD1UCs2bdvK4O3uMc1lqhkUSAOdpOXxnjgV1GjsDMid92OnWqV7FaM9RtlMNuNuCwXqDwPpWdJqDBwQo+UnOeue9Y1FFkkd1qWYg5Pz549q5S7cSlSAc55yelRYE0VI5FHyDn/dFXt6kwkDDA8AH9aGrQuOOjJIpfN3EINyHpn/61Xl2JGX5DKchdoHtSerG9riNIZhvJ3FB0xjp/k1Vn2shwFZmAGMYyKENWiygwCSIcA46DHWr9qzMzEEhO+4dKWiCK55amgsqM4BOBGcMAK3IGB27VJQjk7u/tWEl3NbF2AkFixGR0yahvpG2N8rFyvrxWTsrlxRkWm792WA2bj19qvzKBtbbzCSQAeKh6kNWK0ErecF+YBjnAbt71vxgHhm3HHHHOKylF3E7GhC20BNx3Z/GrSR73HGVzjIHIqWivhZZvo0iiVQvPqDya5Zo9ku9FY7z6YqRaGjHvVSeNue/ap0d12NGfn3enT/Goa1BaMdct8rlycyAZ29yKogtsHVRnkkfrUWdkLcFCq+B8wPU5yTVpSnysuAC3PHT8aTvF3GXNvm7ME7VPAU/rmtYIiquHMg2Zbjj/PSnzRAz4WkklZslVUn5SelXVk+cKwwF+7zwSDUSfujWqL/yyB5MZdR8oUYwP84pbTcwJlVss33cVg3Z+QmrFO6ijUsXAk2t0x+Q/lVRZsSBcAIw5z2NPRB0JFba4YqSAeBjn6iuggZCrbWyR1U1nKPMhrccqjOJGOwn5ePu1swTIsBRGIjXvnrUN82vQRzd8rS7kiQhlz83rVWy3QRSNMNhAPyn+I+tIDOuJA3UDluDmtaxeJYg6nudzkd61puy1BXaZoS+YyAyLuaXG1scY/Osvy+FJbJ3ckHgCtovlZzyWg+TPldM7TzgY2j3rOZYnXkHfydxJ5HbFXF3lYiSjYY0LSoYxnDAZIHOKWHT0XauSyn+Bu5PTitOaxzTTd0YHir4beEfGmlz6frmk207FOLgRBWJ6dQK/Oz4x/sNlorjUfCiJL85ZYbc4lIHY9cniv1Lg3iqeEUaM37t/wCuh8lm+TRr3nFa/wBeZ+ePi74H+LvDL3SXmj3sHkZw9zCV3Ad8mvFZ9DuLaNyY3RgeQyZw1ftmGnCtS546o+DrU5UanLLcz205SC5Uq44KL1HtVNbPa+GjJAY4Iro2MzQFqAv3DtOe3X/OaeIIyhjAwvr6+1D1Zg1ZkyxgDbjd6BRz+FDLzgAjONvzc/Wsp6iEb5dyhemTnFZsoLYOApB+XJwDUcttGBjzLuLAk5J4AHWs2VATwc+u4cj6URjZXHZsoTbYs8SDPQBuM1Fw+GADFeOn+fekIrsdjnIx07Uw8sBxycgHsOaqOjAjbeWAAJPc9voaegywwxBHPIzS2YDgpGG3cgZzjFJjJbgnbngL/Ok10AcxT5QQx7fKetVv4gR2YDg/59KpbagJtIJYkZ6cmlI5HIUbu49KnlbeoC4/vMBwcDHem/IezKARnJxT2AdwrfM+3BGD0/CmPlskAL0z6UWsA4Izbdzcb+Mipkj5BLEL/eHSnbQB4+QurMfb2H5Uz5hkhcDOCakB25uoBwWxgL/n0pUySF/uN1I/nTvYBXQBupDEjcPQUij5zwcjGAB1rOpLoBaTB6DJRuAjY/yanC7WLc89cis2lYCwjJtYklueGA4BrQsby50+8sb2zB85b2L50HKqXAYj6LmspQitex001dpH9Ff7GMGv634WtIrK9mk822ia5gjkYqxzgEgdxuxnuBX6OQeFdZito7d7+7hkhH+pQDHGOOO3+Pbiv524tnbNpRPtMFSisMmiY+HNYcqkVw6txnMGc49RVz+wbiSMwuriZerRxAFj78fWvkqkuU7HTUZFvT9Iu7VjKwicIg4kgDY/wqeeXxekC29j4g1GwgEhJt4GOxvqAf0qoVpqSTJ9jzSLFtbXzxGO6uZrmUryxGMH0/z6UsenSKxLD5k/vA+vep9o5PbRCdFNWRNJptw4U7WCY4KjBzTY9MmEm0A8n+Mcn61KnaOu440U0Ttokq+Yywks3QkVGPDk8igp8rZHDVhKTuylRiieDQLpnVSjfIeX9a1pPD90rbYwCvByWHSnKXJ8hSoxctgg8O3krkMrJjpha1l8M3WyNVt5Dn7+1a1fPZkewguht2fg29yjeXIqlu6ZJ9q6S28ImJlwrFwfvNGf8/8A6qy53JXF7KF7WN630B7dirxOWcj76/y/OtFbO4jydh74APH5UQk+fy/yJlSjfRFN7G5lWQvbySwnO5kGNv8An+Zrh9bj+zJIrjLLn5W4zWlrsxlBNWPnv4gP9gsbqW4hkglVd0bN8qkY6D+f+RX5teP9ei1e6niWfY7zfPF5m4KQf/rf/qr9P4FWr+R42NpqMk+h41eN9mcDG58gs7EEHvg1zVzJvZ+Ww6jv0/Kv1F7nmOOlzO3bsAOOCQQBUse3cCxG7PCk/wCf85oSAsDMancwVX4O4dRVG5bdtZAcKfT0pWXQexlz/vWGcnv8p6mnxxrEp3AEZJ44ptaCKhl2ysNuUH3sGomCEttA24ztXuKIrXUuK5ieKDdks4HTquBUVw6Q8MQCMd+o9qEnEqGp5xq928s0iI2eTtwSCD7/AKVkW8ToBKV+63yHb0+tKWppbQUN5r8qyKAONvU04RB+Pm+UArkfrQC3sXmZLcFj8m0Z3Y/QVz97qDMxRRhOBy3HWueLvKw7O1yWyje4K7QWZpCM5+XivXPD2jpbLG8qndng5rWUU9OpUJcp6TZpHEowAQSNoA75pupSBUDYyynjAwOBzWHLYfOcy8gDD5jK5/hU/j/n6Vg6jqdvaJJJO4j2KSULAdPasal0Wmtz5j8c+OTe3M0Fo5RV/jR/bkD1ryS2u5bm6Iy2zocnggeh7YrSMXYlvWx6XodgzB5WAMIGWBHvXbWsapjYu0bv736VEkk2h9dDYXDEBAH3ddvrWpAzBkRRhl+8G4Pp/Os/Z6XHsdXYoHRsEHkAY9a01yYyAAGZz1XOB2rOK94dtSyisgLZ4/hDL1rk9f1BbeCRM4YtjoO9dMYtSshaas8cMm55mdgwQAoqf59/0rmr6+l8xgMARgEDHWuqnFLW2pj8WplF5bhgdpKh+SBgV02mTfwMrOXxjbxtHrXTyrqRK+xoRRhHGD91z+PsPerEB3dwFX+E8nrRyomUgVpmmWNlG3d97A6V1MDpsCrGVVOpDdaqMUtEaXuYmtXx8lofMCo3A459683a3ZGJBZgWwuTk/X/P/wCrOS1sDTGlMYZlfj+6K7XRbeILG6rjdjAPUVLjpYcPdkztEiUAbQxb+Hk9fpXUaVYfIJSwYbiSmP0rNxjc32RuJA/zFl2gccDgUbFALFSWCgDisehL3MSb5pWLgoeBtPesrUR+4d8hSoPBXqAKqKTepXNJf12PIPEVzuRlRsoWw2RyuPSuCuGZmIyfThecetbRTcTB6sozRoy7CWJGeQ2Mio44ZkeMEnZu5JHTNU4suOmhuaLE0t1HvQsiseQvHb/P+ePZLKM2iAEDHI5HHrinLTQ1+F6FlZNzcMAc/wAPerA2xoTuDll52npXn6t3WzNJPm2NCGHei/I43t8zgjAFaKwDG1kOVxyfSseZt77HTC8dzZsbF5MkQyOgA6L/AFresLY7xGsbFgcjI6H0+tVJtFpPmPVNF0aVYCzoyo3GMd89Aa6GP915ocfcPB9DWaW5E78pwXjHZMhjVxGXJJO707f5FfDfxKE6XJCN+7DDzEH8R7GuvD35n6GFR2jqeVSR/KXkYq6oDt7+lVWk83AKkMp+VwcAjHSuxaGHQ2bYHG4t8gUDAHf/AD/KtaNmIKAjGSOB0/ziplrsLS4rgnbt6hu69D/kVbtYWLAYGPpRLVHRTXNZdjWtYt7ldhDcA8DpW7BGNyBRg5x09a5KjadjogtkzvtIgRoo1K4PPybuT+XSupghflnQsgHHy4zWFRtao7YLqQs3J3K23d/kU4YGMjhsbW28HFcTdnc1WuhP0yPlOznG3tVe6fCpyOXJAA5rn5mzbYvW4UIhwQDx171rWYLY5O1XIzu5B/x4/wA4qNQNiZtqLuG5F+52yfwrHkJbcCp2uMDBzWaWvoBg3EQZXGeBn+H+dcuxPmMCNjZxgk8/54qvs2AdOuYi38PTBFcfexBSEQcFvXp/nFaJGLSRn+W4RjkENx9eakQdMkqGOCCOQf5VUfi8iSxHliFHC54Zugq5GrRsGwXAOGAHat76g0jpLSM74y+EhLD58dfpXz18XtNWS4N0DhEVyV29OuD+n613YFt1lc48alGmz5mVleRyRhlPduBj+vWrC8qACc59P8+lfUxVrM+cejBY2VjuJYbsHr+lOVcYOABzzjpXUnY5Jq6Dbk9DhSO/Bp+08YycdgKWtzEVTnK4bpjgU5VYDODtU5HHNFrMC7HEG24BDMcYx1qa2tHYng4JODtp3VwL4tkjBCjG0/vCRnt/+uo9sayNAeJQoLEnGB+X+fwpD2L1pBanLF42C5Lsozge9aBs4F8u4IYW4fnd8oxj/wDVTdNy3LdRI1NI8Oa1q1w0Gm6Hf6jcSkfZrXT7J7id89CsaKTg+tfW/wAEvg18WNVe3ki8H6/FDLcbYPP0mZdzL1AXZkng8Y/KvBz6nJYGTPqOGpN45NH6EeH/ANjb9oLxRbiGx8C66geVdjf8I9cOMHHJfb+uMV7J4e/4JhfHPVLmJNW0qz0TaCTNqN9GxP8A2z3qR+NfjeMxVLC3c3ZH69FOVj3bR/8Agkz4ilEH9t+MdEsvn/fJY6U0j59zuIX8GNeyaF/wSw0K1YreePbWR8Y8220XaSnojtISG+q8+teTiM0owty6p/12JUoxdmeveFf+CZ3wO00RW+r+Ib67vkPzvqsWIX75ZQrAHAPI49q9V0v/AIJ+fsoaY7w3ra5fSOT55/tW4mhVu+z5lwufQcfhXlVM2qT20/r0Np1IqVkjstI/ZA/Zg0MJ/Zfw80zMQ+d7iMvI3uXOTz7129v8BPgjpIUw+BtNmE7fvWZNqAdtigHBGRknJ4qaeZSe7/r7jCSmkbsHw4+GOnbWg8C+H/NtgfLlXSkywPQYwPbP/wBaumtLTw5pUCLp/h7R7MPgukGlRBc+3HX/AD9Yq5lzR0Wn9eRnNVO5bWKGWUPbxQQIF6QW6L8v4Ci6ghIg8lLVfJ5AFuCB14Ixz/KijmU4ScUt/wCuxDuiCRJRKHgdYiQAyRRBQ3vwK8v1uB45ZpCh+eUliqj1/n796+54VzCWIxHLc+E40pKGFjUtqrm34Isg+qxTbTcSscsuOSB1B/L/ADivgT/goszWmq6dJIRDZ38ETQRk4WMpkMAPxH51+jzVon4NnWPnhspqyjvb+uh+Skt2IiwLgxMTj5BketeIfFC8Z9F1OOGN5XaFghjJz35/WvJjUfOz+e8FmlXE5hBy/mX5+h+sPwBW5H7POgWswLta6ECYVPAQ8sce+QfqK/J/xp59x8RPFOnSxrcqb9v9ERODEV4XH09etTgarWL5b9T+luJsfUweSOrH+7+h+lH/AAT70TT/AAH4/wBJ1e4sL+10TTrURyWWmHCwu4yhwThcqHjGPu7gcYXj+zX4O/EHwh8QvBWix+HtUSTUdOtkS/sLo7JkRgDG2w844boODkdufrqM+elzdCOH8zlmGFUpf1+CNHxl8MYPFWnywr4n17RJ5yc3GnuDx6EZHHX8/avjvxn8Bfir4ckEui6nb+JtG09Nzu188dwYTk5EJyf4sccZ6c4xlibuk7H1EbbHzzdvPJJcxzo/2iCUrNFIdxDqepz7CmiPfEFL/OBh5G5xX4TnOaTp5lKL6P8ArofsHDsE8rp6dC7JqU0cVvb7FDRgDzdnYf5/zzU0eozRKHDgFj0UccdOK8eWOurHuxjyli41eZmQSxxTB2xkrjGPpUMmo7laGa0ilR2wUlBYex+tT9cSNYLcSS6hfyUNlAzouEVIwB+IpYbi1E6zXGnwTsB/qtuyNSOhIGM1X1vmRTUrMWWXTbpzDcaRpk1uR88U9mrc46jPIPXpVK48O/DyZHe8+H/hy9ecH7RiwCSMcddwGQeBzmtPrK2ZnLmT3ONvPg78E9VtQuofDPRrmYzM6zNCqOgzwAVHzdM/Pnr2rmb/APZi/Z61DY1x4CsDKoxvtdNjhHPTcqgcjpxjNT9ZXMdFLnWlzzrW/wBiv9nvU5SY/BkVkHGDJaXThifU+lctef8ABPj4FajZt9jOp6XOjH5lnLu3sM4B/E/lUuv1uaOXJo9TzXWf+CYnw6uWJ0rxjq2nORlJ7l0kQn3U/dPTj9a8m1z/AIJXXkCzyeG/GmkX9zMclL+HLt/u7XwDx1q1UVtDpjVgumh5JqH/AATM+LdqyjSdZ8OapI64EJnMe1u4z6/jXA6t/wAE+f2h9Jha7TSdB1SON9r2lnqKhgPXOT/I++KuNWDjoVGtFnk2r/spftB6a72Z+GOtzXKPndppWddvpx0/GvNr/wCHHjzQmaLXPDGsaVLDIY/KvLFjlu4BAINW1KRrF8zsYT6Lqy3AhnsZyoHzBF+ZfqKsNot7FExNrcIpbCYQ9fTpSjB9StVoY7rJH8rrIrhyNjLtP6j2qyYHRQXYRK3XLcj6+lax1QOTtYkjU7tqqxK4IyeeateQUUE5yfX+taRi5OyDSxyOrwbnO0s7A8YHK5rzXVYVGScgrnGe9fbcOQdmn3Ph+JWue3kdPeyed4TWUsrbLTadoHVePzr4U8Zuz31xHtOUYg47/SvsqStI+KUveOU8NWcjazCpRtpk+RSOfxr7M8F6V5eq2XmQAqShjwvPbIzWeOv7Jo6MIv3lmfT/AMQbaJvBpgt12nyAWkzkqcN3/wA/1r498GAC9Q5ZmMhwM+/Wvm3FtSPqqFoyR9CRJsTaCM7Rjb71cjjI55XHXivkMTzRqfM+wwduS5pWm4N8xzs65H5VsLEpxtOePyrkl3PRp2Fc5Ux4+UdPl5H4/hVFlJbDABQD7Eiob00HZ3ISDwc525xha5+9TMyMpJYP91W5FOm+YJQfLcuSRbLdiudwTOM5yaxtHkWTUxFkb1GW3DOM19Nw/Lmxdj5HiizwDX9bHol2qSw5RMA55Jz/AJ6VwHie0l8id4mOwWj/ADyJuUDB/TNfqdKFlZn4zeSbPev+Ce3xKtfD3gjwdols0cNqgaXUXjPzTajuH2pnwPveYJOO2O+ST/RT8PPiENQtbG/tJonWRkB2n5k5GR9ee/8A9eumMLMyb5Vc+4fBXieC82KC6cDesjfLnpkn8/zr6f0LxLHaacGEkaiGL5pMjawA9+BXctjgqy5ZWO40nV0u4VkVi5cZILDj2NbC6jBFMkrQi9VSu6AY/Hr06GnKKcrmEG41TwL4m2sOtC4aBDBNbAkROdwYHsMemM/Q47V+eXjj4bxyXM17cp8sm8nIPr09c15eZYX2uHkjojUsrHwn8VvA2kalc3djarFO6AbQUHLd+fTg/jX5a/Gb4ZzaTeXGoW9gr+WWYzIvzcDkZ6en5V+L5xhvYYiR+6cDVb5bGL6Hi1lgW8JcYVwPvDkevXn86041dtoUjG7kbeor5zVysfe8i5DQjePYNzFHH3Qzda+c/imW3swBJA6epzX0fDGuYxR87xHDlwLZ8/cCQkhuW9elQoFIKhTv5wd1frcoJRR+XRm+YrDKZOD97qRU+0Pg5Oc/N8vSsol99C/ZSFJwPM8vBy3vXpOmyM2CGzv4GOo96zlA2i5JnomlZCRjnHHHXJrtbeZI3Vf4j90H1rkq009eh0KV0bdtJIZGXbwcESf4iup02d94LAIqA9On4/lXmV1aPqdlHc6yyZZiQ7AMCASRxXYWUrgoqKQoHqM5xXmVOx6kL2O+0y5ZiZW2nbjcxPLfSuw0+Xz1MuzCDopPJFeVXR0RajA6/TwZFY8qoOB71sBlZVUjDI33sVwzeti93oSMu3Ck4YjoTz/nioCDj7/IYZOKwk9zek7iy224AeYU443e/tXlvxD0ue704wCOOR0Q/vwOB3zXPiLqFj08LNqaR8M69ZrY6nLDeB1ZDhcHiq0rfuVVST36dBXjVFytWPqKfwHPzTsWKnMYU/NuPX0Fc1rbmOxu3OCyRNiueT5nZlSdkeIfD6NpfETuo3h5gWROwHNfW6FVEYKlFUDaGBor6WT3ChbmZetg7SbmDY4xxjNdDA/yiMdewI71zR0OvRMsBCQMHrndkdQKnjxwq/Q8/wA6iep2x2HM2NoPJ+n86pz4VSSSSeflrLcHszKeTdg88KSMHt/n+VU5AB1Iz9cCjWLKZMvK4yRxyOQf88Vmyl9wAzs3HnHT60o6Suw2FQsMgjPOak8vgsx7dcdK5nPmLjDmLUzJDZzu4ZsRcFfXNfCnxt1pJbh02/OzkfK4BwK/YvCel/t05H5l4k1vZ5by/wBdT5nidVdR/DuOQRzn1p09wTiMhguM59fxr+oakIrQ/nOm2nZmRKdzEM/UDjPNNQfLgDd83SuZ7GuxOmznAJcHsenpVOV1BdXzgdMHFXGT5TnMK9kwWUMDkdMZ4Nc9dRtHtdSNrHpn8f6iou9wM+X5lAY4+Y59fw/Sq8atgn5lCkkA+lZSdgJlbjLY6jDY/wA+9IzYRtq7mJxjHJrOQDAzFDn5cDjPWqwjyTnB2n1P+f8A9dSncBwA7k5UfdA5/wA8VGrFiylTgkjIWpqJtaARkKN3llumDz0pysgX5mDLn1/rVR1QD9oHIUgenrTxuA3A7Tu+6RVcqtcBp3febqB+dCllHOAd3GR1o5UogOb5ckk9M5UdKYCQTlGAC5yRS5E9QJFCgn5eW689abxvyR1I5z+mKYDX3bcqB1/iAzSkkLkKGxx15qHC4CtgYG1hn/a5pp2ggZJAPzHGcDHWslHm2Aco6ZJ3dOBzxUyBiAuSOO4/z6Uny82gDipDFSeoGPr6UudpHByxH4D/ACKEuVgLuBbG04wMDFIo2uGwT2GaLO1wDnnAwc88cU0ZKjfym8/dX0ptJ09dwH8YGB0zuduMVHh1yBwuOM9R+NRG0XbzAUA5Kj0z8xpZMeWMYHODnrWuujAlB2A5JKgDgrUiSpwM/NxtyvX/ADis6lNagTrywYk8nGc8cdqtkjaB820jg47VEYp1NAGsuD8xKDPQ9qbIocAIW24I6dT3qZWSAiKYAH3vmxyOlNkwOFOecjis9pWAr71XOf4etNYMOcjpjr3qgIsgYwfQc+tVY1KNJuO7byW24qpWev8AX9bgXoeWzkcdyODWjHgIflJ+TsenqaFy7MB53oyrty2Rwo5FCozAjad2Dn5e1JaMBGC5T5xnvs7U9T8wLHOCSAowKQE6HByTsUfe5/TiriyDYpXOz+tJuwFd5QUwMCTocrUG7bngt05B7U1rG4DJGCYJ3Biew/z70qybsbgOCeg5zRuA/btkAywZuOB0p+SMqTn5eDispWT1AsM7BFJ+XJx05HvUvmlQTg+wI6UctgJBIpCfOMH9Kmj5wF65I+Y0pAIWAwqsRjgc85qdSdoU+3O2kBYiPGw5yAQPmqwMZwWHTuelFgBeWGwnBPX1qZCWXeGPTHr7UAOdl2J1Lc7ucf571A2Bzg/Lk8evrVO1gMm7tjOhV0ZlPQf1ribzSJd/mKuUXgqU6EetKKuBiyaUzDJVgEOc9O/asm4sJ4Nu1H2hs5QdTSWjAzpYpFYN90jJxjtilRxlVAO73Pet4w5dAGhpd3KkcDt0NOj5wcnqTgE0AOwTgAZwcEEdqVWCuB97aoOQMde1VLTcCcNuztJ4/hx1qVGbg5Oc45HFFvdYE8cp/eJnAPH0pxmZW64z+orBxTdgLSXCDbgOMHLHfyMVYju3V/m+ZRyuMD/PSp6DNSGYADJPJyvzVeivMBVBHXn3/wA4oe1gs7F+O9DZAOXB4Knirsd0rc4bjqfSkrXEW43U7iAQcVZMmRkL8o75ptbDasB6jnHTkDpT9i7SS3I/iBxikNrYjKlQAWAZSTkjnHakK7tuc5Bxz09KicVFEjlO0hVIyMZXFDc7cZ+vOD7UW01ATkZwGxn73UCn4DAgH5u3y4oirD0uMOcDcRndgYFUbhc/Ku7Pb3FW72ApmJUViMNuyPmGefr+NVJfnIG0jnAwMZoQisYymdwK89G7VVYAMQEYfNgHHeqs4sCoON5YNvRjnntSgAbXBJ55wOOaV7AVZYNxYgHbs547+lV2yoVWDYGT+FIDP5U4Jbknkrwam9AFyOvTvRfoA0koA4BYEnjHFGMqDn7wxwKrlugHmEqF5bOPu4PNUpY3BBVWJJxjvWNZOIH9GjqFYtg7QuOucAdz7VQmOFGOhyfTPpX81x1uf0Vo9DCOx8gA71Y4Gf8APpVVY2ChiQgyeOwPeqSuzGcbSGRxHccEsFb72f6Vuae22TbuPQfh2ra1iLHY2+7YPmyD/EV5/CrMse3acg5H3FHT3qvyDYzrltqO5BCk+mK5i5VXUMq/dznHU+woW4HM6ko2MpHyk4z3BrkSVRyrNk5wuQeaEmCdmXbeLDKBzuPG0V3Gnx7FAILDPGRR9rURdnVghJGABxx1rOwzKwB3MpJVcZNbrWBTtJpo47VAA7grhzgbSK5pSozkMwBPfpQtY6CJo2JY4PCnO6tqEmVQhb5/YdKfYia0LkbqcKo+Y/3jnP0H4VO4MbISQQGycj/PtRKLMrl2JUlC4JOBnOKvIFTr/C3Yc0N+8CTZpQfNtbb9AR3rbtF2yKX3Kc9MUktUbR0LssokyuCCuMKW61mT4iRzsIPBzjH5UttCZpEMTlgob7ueuOlSRwtbSI0RKxSvlzjoPWk43M7XRfyMMM9cAHH4VOCAq7mBzjdg4rKUUtGbotBtyKcH5M/lVO7bJQEFWJGxsVhLqAn+pJQMHbA3nHat/QUVJw7Pv56Zxnipj2G1Y9Qgk3wArJnjDKP1rMlwVZcYycfd/WoqWcQ2OYvAyZCoxCNj5jjFUGlkLOG4UKOAf8+lRZtCSt1LEUXl+WOnmd8ZI96vSIIlIPJzhWB6d8UrW9QGRf6xAmSGIyOgNa4hIYlj8pHKKo59qRXSw9lRY2VY8Y4wf8/5zVMIjhMAgIx69qYtzJvcTSoVI2KRhgOc1fi+VjkEDHY0rdAjK0iYlt8ewNhjj5RXQ2UjEiIKAIx83vWc0bxldI0otrFlBwik5PqaW9dAqrKOAMIVNYciKRgwM3mPGzZjzxg8ZrRURyFgPmG7r06//qrN6RFJpoovvDlmQkf3vStiKQHa4Yo3HDdakimlyFsSqkyJICXyAvHArety8cgbG5QeUBHFZyVmykadyyS27ShSp2fKCK46RCJmIOQp5UtUpCXmOSWUkQq29m6gVfCbsIG2bMEkHBo5bjIpWaMbdoYH7uDyPcVDtD4IG1x1TPFRyaa7j2ehHIyjdvBHb05qwnCKpO1GHHHT2rJpoDQsjufD5VFIzGDyRWnOylPOgc+WCRjbRbR3HoYf+scmNmXByea1rcowRScbGHz5qdQ6G1CiogLAKrnpjANWZGijDNuwW46d+nT8KyWjEzIuQVQuQNjAYZhwaymZFmDbvmx8pxn8KmwFtXUbSAdxPBJrWs5MEgD7x9OKUrW1Gk7liRtjKWDhc8ZHBq5FKqKFY5O75Qo6/WsoR0sxEqQecWjRCF3Hcyjp7D8jWTqMEkCJhG8rzMdc8UrIVjCleNnCEg/3MjAq9ZfKzBCevAxnPtVRulZlfDG5rsAYgSeueCvNUghR1jZsE8jHQfjTjJ7GHKlcvSwoc+YvP/PPGBVKSJApVFG36dq2Xumc17pGXQREMDlOOARmoY5JGcAgOEyFIGPz/OtObTQwNCUFYtqBSAAflGKwLpRcQvHPlPmwOOhrTD1ZRldEShdHO6h4G8P+IR9i1vT4LyFkI/e24JBPfJr5e+I/7G/g3WBdjQI4raW5c+SkcGCD74xn8q/R8h41xGWxVOXw6Lp/8izwMyyOjjpX6pf11Phbx3+xb438PsbjTY1vbRA2/dZMjcHsRnnj/Pb5Z8RfDXXtAMkV5ptzHLFIQ6yQFW/UV+0ZPmVHN8OqkP6/BH5/jsFPBVOWR50LSQzvEUcFck5Xp7Uz7MpDBVYnJ79Mete3Knax5JGFwAQp98jpUb8EFSSvTGOlYz+DTcCPzAquFUsxyOnSsqViS3y8KPTqfas3aQ2mjIuecNz15rKlZ1xkH5iOcYpbK5tFWRXlAZMFd3JqHbtBwwBU5x6dO34UuhEoW2IXA3nOSwwVxVSUYJABHAyf8RRczElVVCbTu2j+Hpmnkh8ErjZjcM4I7c0gD5WYcKcnB3HpSbtr5U52+h4z15pgOkjbZtyOmRtHI+v6VWTCn5sBuoAOM+/86QAyFvm5Az37075e+7cTxz0pgNOdwIJC9gRk0r9W42MR/EOKTdkABdysWKlR7Ypyh+Dn5QeueBVPsA+OPcxwTt6NtPpUjY+TYxA3HBx3pAMCMWz82c43Z6fhS7S3y5UlST/9bFTJ2Q0rjlPTbkZbGVNKQVBUAHP3iKUXoGwqRsWwc4IHWpF3jIBGM9eucf5FTLcErluONiEKLsy5wWHenrbsrIpBwx5PaoKcGkaklu9rAGSGR5GGI4BGS7N6AdSf8K9F+GHwM+Kfxs1KDw38P/COv6jfatKkcuorpj/ZdOTfiSSRxweMYUHdnHTBI5MfNUqEpbWO/B0vaVYrzP6jP2UvgRcfA/wZ4a8LXNxcT6jo+mW8Wq3F22ZJJgAGJP1/AZOOMV9qSSK8o+UMCoycf59K/mjiLGwxeaTnHa+h99h6Ps6CTLMLMmDGoPTqO1W44PNlXES72PJI6Cvn5NJWH8Oo6aC3gzFiMmTnJ6Y96ypBArkgBSD/ABj9anmaWgwhktizSCMDHqvGa0Io4CjHPzlsAdse9OEnsJLUliRQ4woYKTnjpTj5BdiEGQeRjGTmhuxqopIajYc7UJUdQU5B/wA4rUjOYceSNxGRgdPb/PpWUfeI5W3Y0LeLcqoVP3ud6/rWtFpsQcO8bN0yD2q6dudIvkSRtxQWkRBSAKxbqTWkklurgIIyucZZeBXQnFyWnYzlFm3FqVrsEUjxqVHdeR7cU8XkBCAEOWzuG3BxmosnoZNS5myWS6WKFnfAJ4jXHJqpBeZVjtT5DnbItJWjdEWaIJ7yNQTGA64ywz1bP+fyryHxZq6eaAojR8k7GXPT/P60JpGUqfLHQ+Ivjn4z8yxks5HkzEcv+9+ZepwM+tfm34h1GC/v7mWFfIVmAABwAelfr/BFCUMK5PueBjtXY5O7uSuMnLAALzyTiscOzeYm47n4Xce/pX6Nb3TyttCaIeaybFYYOMZ6Y71Oyr5iMAdwPRTgex/Os9hx3EmZlwcdeny/rWZMzDCfNndySeP88Uou9xWAKBh5FPQc9BTJckDJUL6betVdKI0io0XzHOAdoPzH3p3kFQrcfTHJqftF09ESMGCMN2w4Odw9K4fxFqcMLxRB/myc/NgZ/wA5qudNadCoqxxkOHkkkZsB+7Hp9KkkkGCI1PH8JOSaVrIY3klcEewHc1IJDDgqecdfX/69TJNqyHsrmRe3xYFU/iJ5IzWXEjynhs/Uf5/yKyldMSPRvDGj+d5buWLKQQij3r2u1t/LQZAC9NuOSfSnKVy21FaF+aRbdApDBuOePlFcteXZlYkkmNO2cVNkthQTi7GDdakkEbsgxLANw+XH0/rXzf8AEDxo8vnwiRizZA8sYXHtRyLQ1k7Hgd03mymQGTORk7uBx1rodCgVrhURWIONzkdfp+ta8ljFaantGlwAQ7ypBTjjpx/Wt+GIsF2hdqtkYXrWdSPNO1yobly3ywZQu1icA/jWxZWcby7grsV4OWPJHWsai5J2Nr3tc7S1tmhyxIw/C4T0qZWPzLjLEn+HoP8AIrGNoyuEtxzNtUpgqW4yw6f/AF6868U5COVcb3IG0rmumlGTM1poeWDhJJHB24PIxniuOvrmBXYswLZ5UHp/nmu6MTMv2K7lUuh8rIz2P+eK2IfkcYdFKyZwwOcVp1M5bmksePLYkqrt0JyS3+RVyNBHuyCrP1ye/XilsZrQt226IszKHY8ZxjFXt21D82FUZX6+lBrC+xjakpeAoVHmK5IO3nB7VyUoLYiGRgD5lX9azteepZr+FtFj1zW7fT5yyxyAiLHd8DGeOn+NeveKfBEHhWDTbqB7+41Cfyhc6d5yeWqc4cEfTPJ7+mKqV7aD2RStII5po0jDIyEZDHdnsa9J0/T4o41VVOyX7+TySP8APauWbsmbKUWaEun7ypSM4Udx19qoXEAjPl7W3qATk9ax+yNvXU5e+jbzBGFO4HsnX2rnNW/49mUMEfBG2QdvWtYazTWxMnZHiWrMPNmEh/jP3RgH2x+FcXMx3sM/N0VM8muyEfdMY9SBFQKSWKlc+Yc9Me/51vW9hJ5AupkP2d/uHaeT7H14qp6hdrU6LRLNIGDqDFulB8yTkL716Q4CQRk5c8bWHA7ZrnlrozoupQuZtvGGfdht+49+vPatq2Uv93DEdUHXFcsofgaUr3Ons8CNVChmwMnoP/rVqW9tv3EkDC8ggnI9Kx5eU6YK0Tt9OhJhMERiyycKF57cVvaXoy+ZCWBG2cFgzZ475rOpezHFpq56hKoW3TynwA3PHA/z/h+OIZdztGoDqMb9vGP8ms3eNmE1aLOC8Qbpdx27lVyRyOBXyb8QNKhka8kRRtd/lJbgGuzDtqLOOo3zI+dNSk2EsNwwAERm6n0qmrEhHU5G7jBrstdGcpcp0Fsf3YDddxzkdP0q4s+yRAxzyB8p4FPQUZtyNtY96KykkfjjdWlbQsFPOc5xgdPelex00G3JmpDBLETINu7uNvp6VqWzIxHHzA/NkfpXBzXVrnWt0elaPB8qF8tv4+U+3/666SWIiFWRwmMjk9R2xXNNuK1OyHwme0b5JwTt5ztxVdpQQVVejdfT3rn1bNYaMnhm42nLjdztqCYb2Vgy9cBWGc1z/C7GjVtTQjcKiZHy/XgHpWvpu6RiyKu3ceMZB9qHqM1bsiJQpJ+YdPT/AOvVBtnl5JHBwoz3965ug7GFcSsRMijGRtBVefwrmLyMI4LBgwIZue1Xy2TAsTL/AKHwNwHKqowTXEXLAsW3bRuPaqg3Yl07PUyz+8Jw3QfMVNTQI+4g8c9Sa1WkifZpFvytuMD+I456/hV6zU5YEbiw+XLHB5rXmWxNjbjB2jJyifwKcEnvivNfiFaTy2jutufLETbty8EY/wA9xXfgdayMMXG9JnyDewJHcSbI2gQyEKuOQfSq0SBcjPHOOP519VHax8xUhyzEP3gRllGO2KHRyUUHC7sjINbQ1RySjYcwYAkqcDsOpqzHEQFcowzyQR0rRJ7nPyvYtC0ZsbELbm52Yz1qyLGZITcSBYoVYfNJxuPoK0lG5P27HRaTpMupbI7GGfULg8RWWkafLd3Mr4+4kcak/ieK9m8Hfs1/HbxzfQ2fgv4M/FTXvObMi2nga4h2IT1Z51RVH1JrnqTVO7exvGi52UT7f+HH/BI39srxrLbTQ/CC/wBDtpmy1z431uC1K9x+7iL/AF7fSvtvwP8A8EGfiJfFJPiZ8W/B/hSYqM2fhnSTcso44ZnXngegr5fHcXZPgvtXfpL/AORPTWQ5i7Nxsn5r/M+xfh//AMEIv2U9FMU3xF+Injzx5Px9rht3NlZ4HXdFGq5GeOvevsrwD/wS7/4J/wDgO+VNM+CHh3UJoNs1tqOur9t8xhzyku/kEdD+Ffn2YeKPJXcabtbp/wAFwPqMLwcpU7yV/wCv8R9daF8EP2cPCuZvDPwT+HGnP5uZ7q08I28Lsw4ycJyfqa9DitfC9lEraVoumWSQDAjtNOji2L2CkLx0/wA9/lM14/xmaU3GS0+XT/t1H02WZNHL42i/6+9kFzcW0mAqlImJyDKWx9MnvUCeQiDlQGY/KxyB+ea+Oq4+rXglJ7H0MfhWmgxo4tjRrtC4PJGSfxqJbeDbkEZxtGPb0rD2lojae5VmsYJMMxz1+8ab9mhjwUQcjDkDGf8AAVj7SVh8siOSEKgCrsJJ+X1/Sq5tgQVkYjP8JqZ1WkHK1uRPZBsIeijoTz9f/rUKkBDgKfm4LH1pe3aaM5aIljiWEGJA3zY6HOfp+VNAihZ42Z/mOS5PT6UpVLx0FTindMs21tuIRNx8w7cn1/yKi8YeEzDojXgTMox06Y9frX6NwJeWOPiuOKa/spp9zgvBMlxHrUMEZ2SSKFQsc98dPxr88/8AgpnK9xe+G43Uf6FaFLiNT0dnXBB7/c61+y1f4d0fyxxFWtklRLsz8gLycrvjXHHHHYeteT+N7tYNH1F2eNAbfaZZEyAG4z/n868NSSrs/n3LZyWMh/iX5n7IfArSDD+z5aXEW6RNO0WSMyznbuZI1HTPPC/mTX4++ILz7L8ZvEExP7g6nCLhmbOI26kcccEf5FcGClzZhJf1uf1JxlK3DSa68v5I/rC/ZT+FXwu074U+GYNL0vQbu+1TS7O81LU4Y1a+u7mRRgEj5sKeAOgwPqfvf4XaN4f0LxDct4R1CJNd0yOM6iuSzQq+CFcdCrBOnfb1+UV93h5c0fU5ODNcGz9AYvMVLaSVV3NGkgDL/CwB5/A1xvjXxhpfhyxWyuH83ULmGR0t4owWjiwQC5PQHJ49M8Y654l+4fodCDm1Hvofl941lT+39SuIIW8u6k3FiMZz3I9/8Pw5UM8Sq2Moxx7iv5tz+pzZxUa7n7HkdN0sDCL6Illy20YAKjncOgqQthFGxm5OcDkV4zm4o+him0QuXjyrJz/CCeajkDAKAGZAchielOUpIvkYLkZKHc2MY25z71ZG9Qd6sCcYbHWtYSk0kPla1IjFuUFSMqx+bacD2NaEW0Abwe2/nrTUpNGdrsspJDsB2llydpI4PtUBlCld52g99v8A9ajna3NUkkSMFVBIGBYE4BXp2zQHHDEHDeg/z6VvGX3FTXu3Q9rdBGpOeSc+1W0kUIkDoEjjztZlyeSCQD16gVvfVE3tGxOZQs5kjZndySzsvBz/AFq4bmQRkbl356lOuT05HPeiMrT0NINliKQPlpoIZGjACkQgbfyHOfSn3WmaRqcXl6lpOm3zbcKt5YK4Ue2RWntF9wTlKO5xuq/B74Qa/Ix1z4eeG75XBV5FsfKmGeuHXGK8l1j9iz9nLUknNv4Rk0KRyWlns9RnKyH1Kb8K3TnGOK6KdTli0VGUrniPjP8A4Jk/CfxDCbzSfEmqadOwCobhy21CeVDDJAPsM+4rwjXf+CUk1kgTQ/iZbJbSHdDZTQPKAccKsjKT68Ma6oS93Up14JO6PDvEX/BNn44aJKU0ttM8QQs5xdQ3KR4AwcFcnn9fwrybxF+yP8ZtE3/bvDN2ohAErQRh0BA67hye/aumnKKeuxm68Xex8xeOPhr4s8Mz+XqekX1vtk4D2D/MPb5cV89eIYis8cHl/K+S480IR7EHBznNfdZIlD0Pjs8bqSNa2sbrUNDurO1QSvHFtVSPf278H/8AXXyB480G4trq5kMJB8z94VBavrKbufJNtM4/wdpUsOvQNK0rmaUbYpAQQp54Br7m8GaQ8moW8mGeJYxhc8g96jGOPIzqwyake7/EC2c+A57k5bCFDEo5C4bJH518Z+DxEuovgM7G4bydpx8vt/n+VfOuNk2fR0rq1j3uBMRozBxkEe38quwxFQNxJBOCFHQV8djNJu2x9ngnzUkzbtkA2k5GMdfStNYyuMBkXJ+YgAVwPselT2EljaTBQZAP938OKpSqw3Ag5xj5R/nmsXFs0vpYpsCVYkHCsRgDH51QnjyxyMY4y3p704XvtoD0CRGFsWx/Ceh7VzGk711KYx48zzAN2OmB0r6/hqHNiLrc+N4qf+wNHqUMbi2XzCTuVucY6dcD8a5HxevkaXK6E5ZCpjB5Iwa/V0r2PxpJ7HgnwE13WPBfjDUbiW5RtEutWkk/syHC+XuGPlI6fNz37564H7ufAD4tC8udPQXzJDOw81WfaeMDmtrWSFbmiz9jPhdr1nfzWIe7SNhAc+YSd+BnAx3IHf8AnX0Zo3jK3vdTawExcQogji3YAHfj1/x710JOx51fc920bV3tIQo27mYcLxgdOf0rVTWbhyVZwFVsum37voTQcKbRlXS3Vy9ybiMPC+BbkR8gemSff068+1eMfFDRP7E8N3t68I+0Ts0OnRyrtBdwQW464BP8zxRJc0WjoVtT8tvE/hOXRWneVXnURnEzE7SfrXy74z8HWd7oN5Ld2si3eoNKYtzn5Ih0wvbOT1OfYDr+VcRYOSqyk+jP2ngyo1hIo/MDxnps+l+Iby3itpBCjdSny+9ZFk6t8jqwbPdunsfyr84lFxmz9ShaUbs0PL2vkqOM43DocV85fEjzpLmddwDKx24/THvX0PDEf+FFM+c4mbWXSR8/uknmsGHfjaO9NaNgzZOPcCv1xn5TH42VZNxAYKTjj1pyDKe5PbisX7rsa7FnaFKybvmGNwruNEvWZURxyvfHTPt2pyd7o2ivdPU9NmICeXnCYyWFdRaHz8bAcBs5NcslZnRHY6qxl6IwbfjnNdFbMfLb7xKHLBTXmV6dlfodlDc6SyYssAVWBbgEHGK7DT5ZUKhTlgcbSK8irGyZ6EW46o7u1YukSo3ky8blY5U13VhLtYIVOONz54P0rycRrY7lpA7LT58gIM4Vhjbxx7/57V06fNtxjA+9x+dcE22w1RNs3YLAgDjBHOO1O2hc/Lj8P6VhtsdNLQhkZwimMLuLYC44I9DWVeWUGoWjpIh+7two6HBz/SsKke52UnaR8O/GLwzJp2rR3SsRCu4HPQV4zcMywosTHry2a8mtFRZ9Ph6vNBIzN6s5WVTuJAPP4Vxfi90h0+dgWXETDvkHFc/L7501PgseXfB8O+oTXOAz+eynj0Jr6ri2ZA4zxyx7/wCc1GIi07HPQd2a0HysCC2FxjArYt+STnjaOcHGRXLZ7HoU2y9H825SGQAnBxUkYZQAeMZwTSWh6UbWJV5BPOVORxVCdiSVIOOxxWWi3Dl5tChKqDJ3HfgY44qnJ8rqpGDvx6fp+NZpDSa1GZZQeRsYfeHaoWUDPzHdjpmiaSuhxVyIleBjLE4Le1TryFXAY9MMK5NVozeCatczvEN6ltpN1KqfMiEMxb5ScV+cnxR1M3+qYd1ym/ftPvX7r4SUlyTfmfjvirJqlFI8mjZS64AY7+mevtRcyOy5CMBn+91r+k6nvWaPwJ6PQoeW0roduGycqRyfpV9VKoFY8ZILKMYH+NcUnaNipSuirI0aOqqWLscEDms67YMd65wq/NxURq6GZz08gkYKMqCR839P0rNuVUqoZjhG5yT09qpS5gMKQAyEljjPC7jRH/dL5LHjnt/kVEveewEgxuyc5AGBnAPNSHZt5BGG9PzqFdAVGILEDI+o4pFyfmAzycY+tRGTYAFwSQeSozzx9KgLbdxZyMLyFGP6VlUsmwA5RQoG/oDu/rTT2BD53fwjkcVrDSIFgDAX7x7AmnOu1fmPUnjpVrRgNxuK5JADdM9fxpVIZirDGxQQc9aW7uAn3Tl2BbJ2jPSnkjrnPbBFC12AbuTAAYZ3GmbhzluepANACqMknJOSQQDxRkhhnG3PQDnjrTsAZ4LDLdcfNxUnY/LyKhxauwFUYz13LjtzUo74Hze4rDlcXd9QFXK7Qxyf74XtS9VLAFiP4VFU52kkAnB+U5XJPUU0oQxGSQKfQBQdrDJ696VlaMLux8xJ68Vlz66AIM8kjjj8KGUNwCN30/nWtmmAm7a3BPXrmnFA6nGevHFRy3jZvuAoOVK5B5HANEZwQMNzx1z+dPmV7fICZTtYKT07Z6VdjXO48YwM5P61OnNYB+5lJUhh/eyOo9vTpQpL4jyPb/P4Vm7NARtHtIz94P0JqrIrAk5yAeCpxg0rbXAqmNhuTjb2OOjd6cw2gMSPlPz8dqUdrAV5CCFK8tu6gZo28BgwG0/NkYpXQF+EooDIBnv3Bq9EDtwTj2AwarVaAPUMWHGMHPTk0xzsAKFsc/LnPFJaNgRA4IYZBJFCu5xhgq55yv55qVrEC9GUOCQ2BjnPFWfMBQLwMe3aiS1QEBZVfcAfl+nFMkLMGwDwM/d71cUBGw3bSQc7RkkdPQGmKACo75496TVrsCydvHQ+44B+lJlkzw3zYHI61lb3gHCQOp3D7o64/wA81ZUj5VCk9M5HT/OK0jpoBKyjhjkgH5z2HuKkSTAGD06ds1lJNARqu4tyy7WORjvWhEucHOAuNwYc/hRsgHAg8KO/XNSgNyR8uOoYUNNASx4ONx4zjkVOrKFHO05IJJzxTgrsCVFUcsTx04pj4JOARzgDNVy6AVpC/wA8YXOP4ttZVzbCSM87vpnj60oRuwMSSzKZABAOcbqzp7PeCGKlVPKkVpbqBnXNgp8phH1bBAHas99GdQCQgBHG3iqiBntYOHACjGOuKhazePICndnsOnvzTdKaV+gFZopOCAAc/wASkjHrTH5ztB3Een+felKMuYBu1xgq4UKf7vQ1KjMvzEtub+HPT/OKduVASxyZwrAjcTgEc1IzkE5XoAOBWclzMBqs7cE4Oe/ap0kK7hnce3PSspLQC3HdfKFIZTjgnvV2G7OU9VbDHFDaaCxrxy7UBH3t3I/CtKKZCv3GznB5pDW5oeYg2gsRg/N06VfilBXnG3dj5qGrAtybAHbv3GOaepC5Xkt1Gf5UdAFkwSOe3r0pi4BU5z83XPSlYQp2qAwByTzg0inJPHAA4x1pW96w+gu0gYOcE+lMkHybgxLL2Xp+NNJR2DZkaP5oPzfd6DGfx/Sms2exODjrTvZWAqKBscfMCAeo96punI+bDc8MOtNaCK7x7T8xBz7nn3qo0e4bl65Ixj0pDIJIkbJIwN2GwfSmPlduFG0kAFQDzSDYzgsisyjk7+54H1pN2/P95eTx0HrT6CGtFGwAfA5xwOlVAuyTgM7YH3eBis46yYCFgS25STjB2gZxUflshD4O3/aHerk9ALDHAXIbOOOmB701YyQAct1xg8Y/zispyuM/okg3lJDIArbT/CRx+H/1qzLnY2SS3OflU88V/Nieh/RBiTuiONh+VTyzDr/Wqu4O7OAwLdQe9VazMJXUhTIisNxKFeNoz+Fb+lKvyO4HXuK330Ejr7dAVJztwOFI5rQVFeDBYZXkfnTVmrAYNypVNh+cbzuOKwJYyCSV3jnJJ7elEk1Eb2MfUUgkhKKpI559/euBkjDTFV4RMkr0Of8AIpXJL1oyowXAbBwTjjFdtaM3ykkf7QY01ruBtbQUGU+771kSY3sc7duc5HStY3aG1Y5TxFEIoi4JZiR2x7V5757sThlBJ6KuOR+FWrBy6lmN3JDZb5cfLity2YuF+Ug+1GjRMtjViDbyxwV42+WOwqxGPNZtz44HGOfpQtNGZXTiWoC+wxgFGyeWGMVoKgZ0CvnkZwfT/JosJK+htW8W0qcE59RWxG27gkZHfbxj0qXojakrj13dMgc/MSO1VLiJjlHYso7KKepUoO2pR3IGWAYw/bbir0QMS7W+cLyOP8aLNGL912J5MB0QqdrdcHGeKd8qhQclVOEGP5VjJGiZeik2Lv42sQo4prMAyq+c7sjIrmavqVsVcoXfg5jGB+NaekyJFMo5LYBBxgCkI9Cs5+QVPyADhu/FWbwmNEY5KHhOPz4qJx5mBlzSK0BBjwVP3COfXmueum8qRQqBmkOCx7VMtgS3LEKuNvIOByWHetRImERd13YxuGaSsvwGtCtbukm4jIw3GDW1HuGNxyGPAx1qLDSEkheNcYZUf25qlIQvKnc5JGAKrRCW5S2Zk3AEc/OMc1fgMLKwxl8/KfepBkys8cm91KxIQRnk1rW6sxkkj2orKB8w68Vm29jWPuuxqK+B8hywGGx7Gobs74wWYbsAniomtNC7XsjGZUTBySc4KqetXIi6KFQnc/4/5NYqLUbiJZsqiopwQMyAHvV20dljBZfmJONpxxS6WAmiZbicYJDhz8pGT9a6e3wdu0fxY9xiomvcFeyL1yfJtWVl25/i964yYh5WZTkZ9axWg+VDkMilCMtj+6MYq9GN7HClNwxhjnOP8/rTUrtINNmWGXglcEgc8cio2IUHcByDn5f0oY7W0MdpUk3RA7ZNwAzzj2rQ3IVETscjGflIxWM73SDYtxnbjgBh0cfxVZllIAyehyxI9aiV1sFupR8xEcBMqzn7+eKtwJyy7ifmym48A0pN2DSx0kIIjXfkEdN4/wAKY8gYrG3fjJ79f8awYjNvm3KEydo42AenSsaDAkfzTkjovajoNFqQlzGsRx82SD3rZjZ18uQZXHGz6UtkwW5ovN5pWNyQi8sQeV+tLE2XCqSCy/LxUQhf0EdDpY2RKmC7lepHSmaku22cc7Ce46e9Q072Il8R5zNB5kx/eZ5ypHX8q3rNvKQqFDerdP0/KtHG6K0NAOgUuSNqHgEfrUMWN0rOOgzvIqF8RDWhKs/mo4KnanG8DGcetUpG8tx3bAxg9q0TuZsrvIoQJG6vkgH+tVHLpKHi+6fvIT6d60eisZSVpGwi/ukcA8ckEc1AoR3XzMcMaE3ATWhb2IyEqQF9Mcis2QGC4Lqj71GFO7j3zSc7okqXFx9oYQyR/aFz8yMMg1514q+F3hHxlG8Os6TbuXQr5n2fJ5zxxz3/AM9/seGOJMVkNS0Nn6f5M8fMsBTxsOVr+vvPjTx9+wv4eYT33hqBy4JfYty2M+4J/wDrV8V+K/2YfGvhqO9uobGaWPefLTZ09ySK/dst4swGOppSl73o+3ofnuPySvhpNxWny/zPBbjwfqmlyNa6pp9wjOTsnjjLJn0yO/FYUmh3FuCSAeeAydRX0sZKdO66nicvLOxzV8gikaMDYxJ6jqcdKwp/kzkjCH94FPIrL1NGkzJufn5AJYeh4/KsmRizBSOMjPFK1h7FVyeFPHPQjr/nFMHQ8g5PXFPYCjJHKpLKxAV8Fv5ZodcL1BdWGfSkZSjYbh1Vsrk9Q2OMUKvIDKQDz0wTTtYgHTrgKAT8pY/1qN1+YADP/AaAJIv3eBuHJ5XPSmS4yVC4bfn5hSAGV1jXLLwegXn61Gq9AACu8Z49fegBWPz8j7uACBilVQSdx9PlB+YYpgOKx7xg5G78qWPYQwyVPfBwBz/9aguMbsUtkKgB5Prn86crEsoVm25GB3BpbF8kQLFiCSNoJ+TGeP8AOKVSo7/N0wwrKfM2NRSJShyFzhjjIC4/z0qwkH8LbTnOP8+vNQ7wRMoomFsyMSOh6/L/ACqx9nyBym08H5e1UylFI7/wj8Ptc8YlY9DW18wOF2XLEbieP88GvuH4OfsL+IvGU8J8V339lJuDAWsIdTgevU/mPw6Vw43G0sDRc5HXhsPOvUsj9T/hN+wD+zf4Rngv9fjufFuoQgMbS/hKRbwMkZBJxuHr2PXFfeGg6P4b8F6JbeHPBeiaf4e0RMC3ttMjKYC9NxPLdP09zn8S4p4rr5lFwi7R+X+SPr8twUcPDVamvHLt3yEbrhgQpzhc+pxW3Dc74ic4frnFfnN0z3OVOOhatLt0RQ7O7FzhF4z79K0Beyv80RdQjcAHBJ78/hWMnqZ7GbdXU8nzhjuRgTk/4VXlmlmKsC25QPvCocuUSSRbtpJhMcgHONw29R7VppKshYROdygbi33fpQnzXNfZ8qsWYxPcovkkqw+8uOvP/wBatO3sp5UG9SrgEBiMVUZJvXZAo2bNi10/Z5alSdhOD6n0rYW08rHI3BueOKStqVyxLQaKDBYfMeoAqSO8CjGdqluCzc/Wrg4omUVsXo7lXjKkFlz8vI59aja48z92m7kfeAxW14qCMp2afkPiwuzIIwcbmPJ/KrK3G0klsMvfGBWc5crsY2uMl1JTMIpJiWx91jnH+c1A2twQs4JbCAZ4znPWs5Pm1EoWMLU/EEMUMkkc2Efop7f5zXz54y8VmAyTSSKqoj7N3fitaFOc58q6mFSPKj81vi540m1u8dPObNxMwh4PAB718y6vNJ5BKYyzlW46Y6n86/oDh/C/VcDGLWyPmMTL960Y0UjnBcfKOc9KVWAckKShc7Mevevo73OGUUjRRSFJwVYAFcDH+elKoZe+/wCi9DnvUc12ZlW4kAxjKueATyPwqhJ8xAK87up4pq0UF+XUnhYnK4YgYPPb/OKZKmdoYrtz70SSULj3Kkse9lYE44ByM9Kl83ygcsAUxhmHekvdkjSMUYGpanHbJIWZ8FflG7qT1rzC7k+0SGTBX5ycEd6q3M2X1G7wV+VSEIx1/WkVwrFFIL9QM5qnGzsO2hdhiVYyxIzk/eP8qxNTuxCWiiOWZfXn8KiUWm7iS0MJZTK5Jzjtz6f/AKq6HRrCW7lPB8vI5I96JxTYWPdfDWkJbrGXAyy4c/56GuyadYWUAbl45x2rJqybAwL+8dmYqRtQbjgdvauYvb5IFO4Mvc7an4p2QJO54b4z8XQWz3Khz93jaxzn0OK+cdSv5bmSSVsOXPC46Dt1raMLu4mzOSJ32xoCWfjGK9b8LaXIscO+FWuOOccE+1apOMhRlc9KgACBEAO/h+PT0962EiiXZl1DED8PwrCSbkrFx01NC3g5TcBueThgvA9/510tpZrFljn8K5pq97m3NzI1BtbaAxOB0B71McnIAHQDkdazV2GrQ+aLZEVc5DN8hUdK8b8VToLsRq77oXOVA+9/nr+FdFGVtCL8rsebajeuoCAEfLyFHIFcZHEZZwysd24Z3JkcV3w1Mmddar5do0eD8wySQMcelTtG0iLH90565O4flTRnvdmxGxRYy5z5f+q3HqR2/rWtax+aqSOAF3YJU/pTbJbtoTMgUkZPXjcPekZmdDtIwhyTj8BSDSxn6uyxacZg3zbwMn/P1+lcS0ieZtCnawGTnp+NNJ30Hz6WOt8NubO/jvFZllRThlOK9Ol1W71SaGK9uHn2AFdzZOOxznpUSlKOtjSNnGzOq0jT1eZZAgBH9416LbWBVQFG7CgnaOma4J8zg0jSC7Fw22CocruYY+7tFc1q0YjYFivJ+Q56Gue9jRps5aaKZ22qNwbAGV5Hv+ledeIpTbieAjDIT1zxXVRbi1YJpJXPDtQleV33D5VJwyrjvXPSLuYH5hhstg4+grvp9jJqw6zhWQjedsSSc7j1Ge9fq38LPg98DfiJ8Bb+4bUf+K1g0+4bS4dxX5o1LRqF6YJyCfvKR6feJOwSVon5weBZ5dZ0ibUp18mSK+aJrVhtYFCR0/D/APVXfeXGcEFgTgbCemK5qi90qnoVIyU3gA7kflc10VnHI2xgo2E/Plf51zSbUW+/9fodNJ62OktYlXG0rx98Z5HufxrpLSLLK20hQfn7ce3pWEpKx1JXjY3PD8cp1EXeP9ERcHPbPp6c/wCfT0uzj+wkzuwaM4PzL0H41k371yzYMhkiJAKqecsc5FcfK0yzNKCUKH5GxgE+49MdqNH6A9jnNVYBJPLDmSQk53cDPbH4V84eOYETdG5xvBJX8Dit6fu2OeUbLU+VrzcHdJAVyCM45xmqqqyYJIKx4KLt7/h9K9BPmscE/iN+2mRUSR1YBsA/NjgVMxUso+UYIPTGB7047ii+Vm/ZoWQbCzEN0UV0VsjfIuQNp6H1NY1JcsbHfRZ0vkKYghDgYAAB5DVZtYvKmRSOpGfXHrXK1qdKdtT0OxTYsYB6DIGOcdq1njKpG7nazMeMdvWuGpudsdisxwAMbj/dzgmsyQ/M3GzgkHPespS5dTWOjFim2nAPf07invHl45eWwfkGe4H+f84rHc016Ehm2uE3jPHUV1ujgRopbo3ocZOaUrpXDVIl1JMvC4LLJkrjjp7/AJVnXLuqrjoW6en+cVhuEXdFOOJX3MG5HO1T71y2qqi3KqC55GWUjpTlo7AXo4ZBZkrlsRjIx/D3NeeXMTNPIVQ4BOMHpV07oZRLbXACjP8AFjjrVmHnOMgjo2a063Hui1tbADDA7nHatG3gzjBx82Pm7f41UrJ2QlE2ooPLjXzCxZSdwH6GuZ8SxfaLKW3EjKdjHAHU44Fd2Dm41VfyJxFNcjR8b+INMng1G5jVcFW+8RnjArCig3sNuSexxzmvqYys7nyeJhyzZPHYzMJZmjPkxY/hxSNEiP8AeUyDJKKRkKO/sa66SucM43Oz8O+CPEnjK4Sy8EeGNc8V3nBlj0HTpr5lzkcrCjkcg/ex0r7m+E3/AAS1/bh+MKWt3o3wc1Twr4funwNc8Yv/AGWqp0zslTccdcbB26ZrLE4uhg0nUdl8/wBCFh6tSolFan6XeA/+DdP4gXsMdx8Wvjb4a0eKRkDRaJBeTOjsfusQ6IeuM4GDX6O/CL/ghT+yR8NbOxfxO2p/E7WIUVY5Na1GOxsgdowTFFksM56kZ/In85z7xEwOFvCjPXvZ/rE+io8H53UScqenrH/5I+6/Bf7GP7LvwmhtLHR/hB4FSWGIFWi0zzpCB0xLJux9a+itG0vw5oNtezaHofhvQLe1sndhPCgabbwqx4VVyT9Pxr8tzPjrH4m//A/+RPvcDw68PDb5f0yGa4urm2jkkhcB2yiW6hEAI7bcDv8AoPxpsWCPEgV2f78atlwRX55icViMZX5qjv8Ad+h9E8HKnBRSK3lI5jVJIVkL4KNMAwz9ev6099NuY/MZgm6CQA+W46HpgZ5+orCFOfPZG8aLkr2IzLaI4QTxmYkfuy+GHA7VKsEcm0RzLIkmCrpzsJ7HB+n6+1dHvQ0Yvq00yP7GBcCB7uyjZ8/uDfJ5oxnsW78U65sRG6RCaHzWbBjlu0TntgFv5Zqm1GVjVU2ojEQWyutxPApTn5rpM4/Oow8GwYuLfDnBJnUKPqxOKuc0luONPmJSkCYjF7aMWYZMd0rDJ7ZBPNQSeTBITJPHtYAKGkXdx+J/yaqmm5abA6E9LIkCQO0YiuYWZhyWbG38TRLDEwBW7ti/ZlbPHv8ApWcr3uOWDry6fkKumtFukfULTkZXMvb/ACRUkenxmMlLy1YE4O1uc+36dKIxmp2Zh9Vrxe35FptNjjYSLc27SLz5TzgZ/HPX2p/9nwT4UeWHHIVpBz9Oa6o0m15G0MDiO35E2m6SftUUm4FFfp5gLce2a9f1mz03UfB8Vutk07mCQXEpcjbkkA5HsR9Dj8f0PgFcuLZ+f+INKpDLUmj5N8P6Tfaf4qisZ2UFE8xZWTblcnGfyH+eK/OP/gpJcRXNxHMpXfCsJKLwBiT/AOyr9hxFvZ2P5P4pgqeUVF11/M/GnUZ2aV2JGAeqj+deNfEK9g/s5bNyHkvL+2jhtmPzTNuzsUeuB+FeEladn3P5/wAt1xVP1X5n9BnwO0+V/wBmG2je3eMveSwiRlyArRrub6End+dfgd4lmuP+Fn+M7k25ee18S3FvNH1A+zuFGP8AvkfzrgwMmsdNrdf5s/qXjRcvDNu3L+h+sv7F/wAQPih4l8Z+H/Afh7xPJp2nw2Iae5kh3JZWowitjrjcyjGeeQBkjH9afwB+AmmfDbwxDcXepnWtR1sLd6hqt1JvurmVwpLs3TJGBwMADAGNtfc4Jp00+plwNCDyyUut/wDM+mmu0lkAbIDBEUN6KOn5CvmD44WN/Cs+pWdxCHnZSxlXJ2qoRgD6cL+fuMPHaYeXofo2WxTxUUz4X8RXjzXVt5sZRAuHy4x+H6/56ZqqJdoQgRjPKHr/AJwa/mvNaM5Y1tf1qfsGXuUaKVtCWWOWAEiN9yd2IPH+c/5zUW4KpmchV6DKHAP0rz/qtWS2PXhNqIj/ADlANrtjPYYFOWLJClW3ZyVxyRTWFrO7aHzSettCGORFdiuGUMQ3P3SKe7KkkbOTtye/3R9Kv2M4srmmuhoiVFDKIyoYctjjFKrI4O4L5eOcenpTcHy7ErnHStDEFLFQM/LzgZzUTeXIAhBweR83NZ8klK4PnHsF3RqnVSDIB6VaUI2BgHeRtAFdEYcqV+pX7xRLKlI+JBtVQB83r6VK0cKjc54Jxycc+1aLkTstwi2nZk8EaNuKglU6+nWrKQAqXYHB+6pzyf8AGj3IyNU+Vly3iRUYqvfnC9DV6KDI+Ycc4OOg+tax5E9xSd2Wlt1YkKOmPmzwKf8A2ep+WUHbnnI+npV+7HRFxkluWjZbURI0JAPCgCo2ilRwjjfxj5kzxWntLehfWxVWBiUEYVvLB2sByvPY/wBKsPaJcbWubazmVBiQy2injvk10RrQTRz1OblKU3hbwVewtHqXgrSL9XBGZbZcHPXt/nNeJeM/2SP2WfGqyRa38JNF+23o5u9LshDIvHTeMH+X9a9TLMwnh56P+vuPGx2H9qfM3iz/AIJW/s6albNa+G9Q8YeEluHLA6FqquV9juzx/hxXwz8Wf+CIeuXVxdP8Nvi5a3FtKDix8S6YfPJPT5i45/DtX32X5msQ0t3/AF5Hy2IwbpXk1ZHwbqv/AASL/a8+H2r3N8nw9j8YW1m7Y1XQtWRWmAxjbC+DnB7Ejjg+mQvwa+Lvw+nWDxX8NPF2hR20yiZ77Rnb64ZAV/Xt+XtY1yUVG2/5GOFXNUVjvfGtvDJ4KSRmltxDaGPyLlfLwSzMNyEAqcnHbOfevhXwhZsmsajCNrn7WVjIIJAyR/T9PqB40LSiz26fNc96g0m5WFCyjBA6IT+VaA06RFDBGxxxjk/SvlcTCHtNT7DCJ+yTRq2thO0KmWI4PAVVwetWQrswCITFwrMVOAeeK8+Uad7Hp03PlsPltmVT8x2t1Cgjms6W3whI4Xdj5hz/AJ60pU6a0N1ddCkkG6NyBwCSetZ8sYDjnkt0yeDUwpQ5rNkOEui2J5lUQFCw+bOCtcNa5t9QJDYzL/GM459q+64UwyU3NdD4ri+py4ZKx6pA6raQvkltz/cHRsfT2rivGnz6JetnKRIHc4/qfrX6PFe7c/Ik7s+OvDAurW+1fUYXk8q+ucSQscqzLnaRnoR04+n0+3Pgp8Wbnw5fW9vf3hjuobdHXe/8Pvz6jrwOKasmaVPgaZ+1vw2/aHt/DOl6cNYvI0vtStEa3i35yjqCpxn0P+RX3V8IvH2m6nAL+x1G6u7lzunnvDh2c46/p7dscVtsefXtE+3fCfiVr2GBZC/lldnPByP5/wD1jXommTPf3Udq27y3kGCp/D1ps8yS5ZWPWTZKYoVZisaDCBUPzHrx715N4w0P/hJrwaSjJcNpe6U27HoMEEn9cepHrQ/hNqcdND40+K/gqNrS7SO2kUwuSyKn3v07elfBXjXQptP08JcKHaViqxnnjOOK+N4goqVFyP1vguq/ZKPY/OH48eBHdhdwq6qjl2aFCOh6HH9a+Yo4DAeB8o4JzX45VVqjR+uUpXgmWTkrhmxyCu1ev5V83fEoKt04iVgefv8AtXv8NR5cwV+x4HETvgGjw8xiJ0RWJldj1OQKstEuwjZucD061+qx6H5hJJSdihLbfLvAZenaq8ceWZeUY9cisnJyYFkQocBiRz19K39FRRK7FgDwFU9f88Vcldam0GmrHqmlSPGdshTlRwT+ldnYzMDsBHJ/u9K5K/uq50QalG3U6GzKq68EuOBzXQ2UiTOArlSjDnPBrhrJuFjpo1Lnc2DRPtjyx2+gI5rp4IHk2BGZPmHIHpXjVYpHo07qx1NjIo2hvvEgfMe/tXW6bKzMITv8kNzxz+NeRUjqd60R6BpsikDaQiq2Mk5ruLT51VSxZu3b8RXnTRW6NOFBkl9xYHorYP6VHKvzncfK/uccf54rLqbR6Fd5I1+bYpxwWU8j3xVZVBLFW2PL/CTx9ayn7p1RfLqeQfE7wrDquhXDSjzLlWIIzjg55r4e1ezNmzR+X5aw9S3I4715GITR9Bg53jY4OaV/MLMO56+n+c1x/jKQyaTMiA9Dx/d4rnjG87o7JtKJ558GJf8ASJQ6+VtuGAGc55r6rKgbQhGCQVz3z2NTiI8tRMeH3ZoQMGOMZ4xkdM/41vwofKA5UtyGx0rka3O6nuX4/Uc5AAwO9TKrMVzwM5bIrGx3wRM6cYUMT2ANZt2uQyFT05Ydf88Vm171jVK0WZ8m1VO9vlwNhzVWQJgZBbBzwazL1kthjHIxkH+7xVULjr1zzkVnLfUlJqVhG6AYc4bqo6VNGg+XJPyMOorCornXTdtDk/HzBNCuEQgMuGC/xEY6/wA6/NT4gz+ZqRweMN9w9Pyr+iPCOnahJ93+h+GeK1WzjE4iNWG2Qgblb1x/Kpgu7KYA5z1r95c0oH4aSeUiEfOVxz96o5p1ym1hkn5sDqPauaVRJ2W4GXcscMAxGzr2rBvJ3UbAfmwMeprJK130/wCCBhXEvy4w24j5gD0rPmnKqNzNnOME804uOwFEtlg2fmGNox27VaC5QDC7hyfWmpasBo3HAUjnjBXmmsxUHnGB/dqG7K4EEj7RnhXLYGTTQ2DtboR1yQP8ah/DoArbVBQEg4J5bNVjuxuwuVxt3LUvnb2AeQV2tH85LcH/AAp2WO1SuSThmx92tItp2Al+6ACRlPWl378HjAOOlU5JsBo5O1eTj+7SonzDnhqa1V0Arfe64wepqPduzjJGeSBxRsBHN0KoUVnOAG7mpY+UCOAHBwRnpRbQBWZkV2Ab06UpKMMcYI4J70XSATATc2CVHJz2/wA4pxfcrYXaOnIqZNrRICVUxhwx5YcAVLt+UhSOnzcYNZyTSAaePlZW3Ec8Yp6YGDn0Bz2pRS5rMBmMdTx1HHX6U4hmy+DnOOBiok+UBq/u+WX5efbmgKGzuz35J6VU21ot/wDhgDGRwct7UA5PfrjhelKnJxAUDBIGMbhjA5qQNvyFVx13c9hQ4ybswI+hwF+XPJPanRdySOvrjrTcZQauBMuBnnAHU54FXFzHllIKkckDgGs7N6ASqV2B2JwWOPlpuCHXnDAfeK8D61jJ8oCbTlhu3Zxh+1Vm5yNvTPfpj1ptaAQ7+BwFIPZarygnKnO5/wDIpxauBXI3bQG2/ORux/h9Kc67lAHPAw4PH40lFydgLETLhQFJG7GB1zWhHL/EByvTj0otZgPGZcgAHccBQMEflTX/AHalSCQR1z0quUCMbgSo6nG3j+X5VKgAII6Zx81RLXQC1AoDsSGA45yOPrTi+5uAyhT3NaRutegC7zwNnO0dD/n0qOWEtlg2QuOF71OwEThlC5ODnvwDSYAA6lsk8HtROKloAvTjHPbnFPi+8CThRy2RxipWwbEyujE898jBxzUqthgjhg2/j3HaqasBYdgNqkjuOKT5F3YcEgA8DoaxcQLGxgCACrE9SuRTtrw45LAjPTpTjGL1AkD7iTtYdOh/T9Ks5I+9wynjinbRgS/KuQCcYyMnNTjC4yfmwM8VpGyAnXG8/MX6dD0H+cU1yvTI+UcD3NICLe3DZG4Hjj0poRcEH72OMVUY3QFGaDJB27fm9OvtUMlqG6qFOe/f2q4xcrpCvYU2se4Bl+YYGNtVp9OWQY+8c9c8DijldguYdzpHlup7A/fxwD61S/s1YjuyzNjueuP8ituS1rBzEMmmocsVG0nkY5FZ1zpsRyybuPTsamS0sO5Q/sqcAhTncex6fn9KqXFtNHhSpyTjcT0xS5bWb2ArYIYZz2+v+eKrTb22gHHzYIz296z5WpNAP3sp2EkkY+6vX/OKepf5sBT02YFZTj0YFhXJ2gkjJx93pVqKYockdx0GAf8AOKiUbDNNbkBVIIJUZPFX4rsPwT07CotcC5HeoZFBPHTcOma2baYsSACckYIHvTVgSua0cgbauQcD5uOcU9GG7APH+elTqORIpXaS3OGxyuacFRskEYz37fjQ0tGiRirndxjAwSxqB5dvycHB7Voop2HsVnuQGUZyN3bt709ruPn5iPl457/SlKFtgGLIgcgclscCkYsSRg7hgYx1qAI5JAmVxliDxVXAbdxkcdW5H40wK5YBmGGPPJ3dBVcgmRQGUDIzxU7aMRFKXUHC+vDCo2XcA33ckZ5p2sxlZ41UkEc+uKqsActt2ZGBuNMRTYF9wHDex69un401G2L8+1VBOST/AJ9qhWc2hsY2w7iu3ccYAoVi2N5G3ODxVcr3AlXllYg4UYUgcf8A66aW2sMBW/hJA/HmsNgP6GI5lOAxkT5jkZwTj8/84qKXywzuB8p7V/N62R/RDTRzt3EWyVHc8MarJkKCSxwemKNmkzKoMcYVTt+cn061uadKAxRm27cFvU/5xW8Vyr0IO2sdnG9wqsoOQelaAUhG5P3jx6iqegMqTqBGRjbgZrm7lVj4BBB6cfpRYduZHI3pmYMFVhsJO31+lclcQ5k3AsrZPbkCloSaOmxhWGRkEnkHp612VnGAGUOcgAe/+eKdtBrc2Y4iVByfmGNpH6/59Kp3UOASoGVP8I6k9a32jYGcRrpZoGViNvGNy8V5qyBWYDnaOx6H1qWPZXI8nKKHA9Nv9K6GxkbhMgnGBu7f56VMU1uQ1dG4sb5RDIA44VcYqaKJU53lcH5ic/nWj2M1DUsxSP5jdWBwPlFa0EciEuV4I7D1p03yy1L5EdBZKN6pNldx4PrWu8bAEpg7R6UVNyoxtoiWBfkJyDv9R1+lU7k+WjOUJIPINNKz0Kd2zFZ22htg3CT75XtV4NJJNHtAyAOQOPSl0MJqzNKNQwLkFgD8vPA96a0m1j8uxVwWduhHasZ2ubU0WbZC2QWXoDtUcVZZQWy64xxyvNYSl7w9yioVpXVE2gcZzgmtG22xRhgpwvOSKlabknQW1z90oWGeuTXRT3DGMKcvt5Xmo0YzM3M6OUU7v4lzVAqcgsQSMce9Ka0CxIsoicODznjHatFWd9pD5B+8AQf/ANVYLfUFoVBgTMka4+f5s9a14C6K29clsYzxTBNk6vJg7gTgdzx+VVJwiZZWyB0OMU2tATSkZ0zSxqXUAqO6jqKs28YADBcM7A885/Olsi0k3YvM0mRvU+UByT2rQtpHZI2jIMWfmBXGB9fwrKTs/I0SSZckkXaAoJQtjJ79qJw+CrA5A/Aj/Gpe9inpI51p1MoAyFyQ3HNaaSgbQFKOByxHFTayE9y/EPlJYjIwWxxnmtG2Ku/lN1DDJxgVha9xEs67JHMQ5x90Dg+1a9rL5iLgbWcAEE9DU2uiYWdzUuj/AKIIXO9VHzA1xPkus8iEZ3kAKDg1i9HoVaxsQriIqrKu0nlhz9P5U6LC7XblVY/hSUUBaWMqdyjAJzknjNUpmRvlchGkxtboD607WAwlVGm3ntJxgc10AghbM2cNjPzDjjuRWbSQBBLuYgqdqn06mrk0ZeJmUYGB0PX2HpUAY38YjZWSEPkccj2rTikhjAEGRn0/lUSfKhmvbzvIq4JGxsnA/pVxWQkMqkuDnOKx16hsZ1yoeRy20MpG0evFYnlPDcpvGVY8MOMUWuIst/rcgk4AAGP8+lXonbKAylT/AHiO9IDXhXapTBLBQW4+93q1b/IWcI+Sx4z0Aos2rAbVlI7NhcowPAIzWxNELmBkfG9D1PesZ2iyWrO5x88CxiRpIx+7Y+XtGSfeq1spGGC7VYHgn7tT1b9DR7ImkGcqBn5uVI/lUUhZyBnPzYJx19qZErMvdIzlch/TFZUsQ88uM8cOS3Wmny6mOxVW2QpvL7sN/C3Sp0iQHcxYc4Y1tCXMxPVWLYzH8m9dpPG0E1UkliEpjXa2erhelNuwpR00LCH5OQQ2SOlK4V9mSMKTjijcycWiqLYvMMA7V9uv+NXoI4lYggpt4+cdSPaqi7K5nKPYoaqAsbJbkB3zk7utcjNZW11CY7qzinD4DpMnU16VCvKnqmYSpKadzidZ+Efw+1nZHfeHbaeIp+8DDLof/wBf5e9eBeLv2PPA2vpPPortYXO47YgQpHHHJNfoGRca4rAxVOesV6f/ACLPnMZw/Rqyut/68z4u8efsN/EXT2+3aVeadfRRs3kW9zatHKwHow47V8p+LPgb498MpI+v6HLaOjkrHES+R78V+w5XmmHzKgpx+7X/ACR8bjcvqYWT7f15niV94a1q2+Z7ZoVycqQQeKzJdEvUQOI/lxxk131JW2POs07GTNp1wWAMMqMoyQyc4qKSzkULuBXoVyO9Z05NsNinLayYG0HHdQM/j+NMFrcuxyAmO7JW4mrqw/7E0TBiWwQM7xnI+lRmJgynbhfp/Ol1MLO9gW0Lc7tqt2A796abVlI2v3GeO9D0G4tCmDGdx/Km/Z8ksSQNvGT3p7Ek4tmdAuBx975eaRoNpGF5PvQVyuwv2RmQlFw/0p/2LcycZ2kfdXmlGYiB7dg7oysqjBzjHNEVjKSCFO3PzcHI9qmUraG8Y9ETx6ZcNvKRvtQjJXuaE0u5Zx8hIV+doOaUpNopxa3L0WkSlgDGzc46dKtDQ7hnBERwvOOBWbYra2LLaMdsbbG3bjnHap207CrGUCvnAJ6fjUy1Ha4/+z2G1VUj1zT0scgqUbOSOT+tXzWNfZnuvwS1uPw34i06eWTdF9pRHVxwBnkn/PSv6NvgHJYa14XgvYfsZkdFGEK7/r9a/POPq0oZZdHv5LSi536n0X/ZltG6tKmJUHCRfLx29zx/jWlboj7F2NsVvlVh0Ffg1Wale59fThymzb2ilyNowp+Xnn/PFXhAjbkCHjpwRn6VzN6mhat1RSODkY+8OcVbkVw8cQBRSQRtXrWHNcz5NxzWL/NgsVY/wL/OrH9mb0BSPbgE5A571HUcVZ3J9P0iRv3krFMnGFHOO2fyrooNN2tkqNqKM/L196S0ZVzftNNtNgcqWYv9wdPYn8q1FgCKGh2mNSeV7f4963vBsrZWHRpGuT0bn5iKJ51RNsZAwvBIHX0ofKhFG0ki3BZmLgnnkU6SJJWKQjCbvm3HrTTUVciolYdLKsSKIyFCP8zKvJ+lTJOqoWXDbiNwzT5nzXZlsRpOAMEELk9V7Ht/OqMjMzAbsANxmk3dgRyr5WWLqoXuRziufurkvuLvtb+5jqKqKu9QnHlVzz/X7xobeZUcgJzy3HX9K+TPi54luraykKEkLkJknoe9fQ5Hhfb4+MWcGIbVM+AfFmro08wnO4knjaePYV5xJqAmIUzKp8w5Zl+99R/9ev3zD01TppHydaV5isuCSF3ZIHyjGKmtoC7h+Dnrjpiuncwm9DQ2gL1PTjJzio2XaiAnvyc9KSjqYmbIpZgpyxI+UKcZNQhS2TtOEY5Cjt/jTaTH5EoUKNuTuyf84qMt8wDAqA3p+opRa2e4Oz2GTvFEODnk554rC1G8EQAD4wBnjsfelUsttzaK6Hm2r3ZmkLI7u5yqKrcLjrx3rM+YBQR1/gxjnvVL3bB1FZdq/KCc89MipYEDOrEHgjn29KOb3gH3d6ttEOdu4kHcM5/ya4a4uHnlYICzucs2M4zSaTVgNvR7I3LLDHkO/ZienqPyr2Dwto09puW4UIjOCG7YHrQ46WKPRGcKgKH5mOGUDGcZrLlu5SWDAkAZ+7UzvYkybu42gM5A3d8449cV5T438URWkQtrdlZwDk5wc47eveiEItX6lytbQ+V9Q1W5mmm+1MZd+SMHpzXNGCRmZm3RhuApJGPetorWzJtqdn4c0l7mVTgn58fMucV7bp1ibaJ4sqflHIXpVSV0JRUVY1YI9sw39QQURj1b3rYt4cspBIJk+bc2aylHoFtDpNOt9zk7W256npW3Iqqow2RxXO4+0vbvY2jpuRKzL91lCt3QVoDIUb1YMD8pK45rPk5G49yk7Mq6ncJa2zys24IOiv3rw/xDdmaV5NpRuShxkn8a2oxk9jHdnlF3dF3cAkgcAZ7+magsoGVw7tuZz8qAZ6V3qyMJ6M6lJC8aoVwUzzjr/nFW7RTKrHIzk9F6+36UW1E9DXt4t6nemVznr0/zxW9EUiiBJ28nAP8An2NSxWuYV3eeYRHGWZlY8A4/z/8AWpzz70bawDhcD2xT2BFG8nDQmMkMQ2SuO9c5HjzgpP3hj7vSgLWOhgdcBEJQr1bGP5V0/h6WSW+VPmzwQVNKppGxcD6E0G2imnhSVgB1YgYyP6dK77yvLAVUbHocV50rxN4LUrzyxqm0gB06bq4nUZxcsIwCNrcEGsNbm8fjRmTKkSBgSxUZI9/SvFPFDri9ucfedgcnv+P1rppO2hFVI8YkbznLK21iSFDdz6CqJi+dt4PXkn2rthscrl75O/8Ao6MyIQNvycfxV694H+ImpaDphtLGS4tlkLLmC4KAjGDwOvBP4flVTjzKyNVLp0Kujwqkt7IIxElzOXMan5mOck49c/jXRpGzF9oUcYMRTn6Vw1Xyl09IjIrYxyvIy8sMcLjgfzroLe3dNuThdw+XZjP0rlatozppJSdjYt12tyrHnopxxXR2qqqKi/M0p+6o556fyrGXxOx17SsegaRaCF1XaTwNy7a39UnK7PlCOiDsPYdKhysVFpG3CyiyDb9qPCCDjjPcfpXEO6SXLhQ2yMgk54I9s0r+9YmWkTIuijw3EjofuMAMjOQcf57188eN0NzkFBwTsIPNdFO/3Gcu76Hy9rNgbW7PU7xhznpXN3LsbmOGFvlDL5pC8kDsK9KGljzZrW5vSTqoSNPk2gZDDJFRzzeWA7IdvsOuKa0JSbeh09jN58KBQwC5OQdpH1rsrBGDKWxweFA+Y/jXJVk+do9Cir6nVW8R3Ekjbwdw9fT+VblhbGQglVdlPHHBrnckddONzu47R4kRsLuC5+7UsqsUOAdyg9+cZ4Fcc9ZaHXHYzHCdXBDdMgen9az7iHERKN84zgEdaxnK6aLS2KcDuu7zBsPZiePyq6rYCrnlgcduahqxtzJ7D5FQhXXIf+PPOK7fQUkmgVNuRnlgPu0Svyg10LuqRKoWWd1t44gCrOMduf61kXMVzF5bfZLgo4/dzGPK9OtYISXLozKWN0kLrn3OOBj2rF1KMeagO0NI338f59KXNG5rGF9zobHTpbi18qFQJmUZGzv/AJ9K8w1RHhu5radVSWOd0lVRyMHH9KuLT1FKHvGJOjRZZkPC85XGKtWapKgaMDqd2TnFaJp6DVPuaPl7VZpBwhPbk1qWqlQA6su8dc/dovdoqNO0zXCPGirjec4L47Y/OqN/pSzwvIilkdfn9j64/DrW9KTU0XOPNqfOPj3QfIulQxyxSnJkxBvYjbwAo5JwR0Ga7H4Rfsj/ALSPxxlgsvhR8DvGniH7fNss9evtONlYIAQCZJpVUA8/dGT7da+lWKhSw7qS2R41bL5VJW/r8z9dvg//AMG+Px48UwWN78VfiTp3guxDiTULLSdLlu2VsgqokZEQ46H7wB6dBX65fAP/AIId/sf/AAt+xXvjbTD8VdYtyJLjUfGFuDbO27OEhCnBAHJIx6DpXyGd+IWV5ZhpOlK81bo1113i1pqdOE4ddaceb7v6Z+ofgv4M/BH4VWMVp8LPhR4O8OyQ7Vkm03QYYoAB1wu3dnrzwTnp67vjfU76fwvdW7PDYW6RENa2UAhVgcnBI549+1fhGZ8e182x0nPXm9NP/JUfaZbwzShi6NS9nDb+rn5pa/r02n67c26oWt4ZfklaT5Oexwefxr334HaLqPxe8T2HguHV7nRE1CKUNfWkh3QJlUyg3dd0igD1IrysLCWKr04XspSSv87H+guF4Fy2lwnDFzV0qfM1rrpf+b9D9NvD/wDwTY0O50CbUb34u+LtR1NkT7PAzyQeXIexbLeZ/D8oUYLDn1+cvGH7Jk+iu39neJPFGr2mPn+3zMrDB7ADpX1/F3C1Ph/AQmql5ddLfq/6R/F2Y+LuVrM6tKOE5YqVk/aN6f8AgHkcf/wzHcrKxj1jxVaxeUCtp9olQc9cDYDj8vqay9S/Z5u9PeMWNz4iM2QJJYWYuF9s9Ovoa/J5ZpgMLrOX4P8AyOrLeOssziuoxp2+b/8AkUZM/wAFrWzg+0a7qusGy8wiWW7uJgcDqPljJ/LNRr8M/hXejfpOq3P2lWIWOxGqLIG7HJt8Z6d6/onwuybhjijLZ1K9XlS/uzfn0a3/AE8zyM68TKWTYp04UOZL+/b/ANtZR1Twh4P8LG2j8Sax4y3XT7bf7O12khYkYBeWIA/l79Kkg8A/CC507Ubn/hNPGepXJui6G38U6jFDH/0zRVVVbHHOWGQeRX73w/4JcLcQz5MNVu9vhmvzqI+Rx/jb7CDk8LZLX47/APuM2dO+D37PnN7qmreLLma8RVM0viq8XYv+wrA4OO/BJFeqeF/gV+xf4h1K10fXfHXxFge7cLaXC6jJKIuOisIjtORn5s8ZOetfX4v6LMHSk5R5lFbXt/7mPjv+Jpsg9pClCnab85av/wAE2Ps3w7/wS0/Z58T6SdY8OeP/AIk3UcRRFZNTRGkwqPlxLbKFYCVeQec4zkYHxr+2H+yh4Q/Z1+H+ueKPC2ueJ9Zn0XT2u5/+Ei1F5mWKNhvCiFQrjDFs5yQOCOCfzWh4R5JUzKOEUOWcpKG8na7svt2/H5n0dHxzrqaqVMPeC1+NLT5U77H59+EfEWl+IfD6+IJJdTFpcxKUulF0oPptB+bnHp3HTgU/xF4q8M+FtObWrm+1WRbZsvEtvdyKUxyenBHHXIPfFfqH/Eq+JnPlS8un/wAuPZy/6QvC9Sp+8hyu/eb076U/6sc74b+JJ8dao2k+F4tYvnMYdks7SUMqk4UnPPLAgDrkHGcHHp8Wh/EyygF1DonippznCQ2DvjjuO3XvX8Z+K/BFfgri+pgnq4/1/NLf1P694Px+ScTcPwxVFXhLr7362f4GJOfjBv2w+D/E14xHMJkIYn2XBwfqRWjp2mfESXMvifRfEmgWw42S3R3H3GO/4V+dUKMnVtY+lq5Xl0Y3S1+f+Z1mg+Fbl71dPnvNVvXnfMMkt04cgnuAeuDXp998K9Mt7CRGuPEH20rnfFqbbQ3pgckcevfivfo4WPK3JHk4mjhYzVo/izwATaba+MdN8JahJqVpPc36izuFvX+8vPPPI4x6+nTj9OvhpZeZo6abOGmknsXSDedwGTnjP9K+64KhCFeUban4X9IfLKFDhqlXitW7f1qeWeK/B5sdRivXUpeJEUYhfugn+WRn8elfi3/wUYuXto9IuJolj+2akttH/eY7d35/L+H51+l1lzNI/wA5OOqahk1Vn446pOkVxIxwMe3X6V4J4xie8v7SaaAPFZajE7OD8yoTgbffkflXlumuex/OeVp/W6b6cy/M/pu+E9vpy/sxaTZyuYGj06KSQzOwZ32qGPTvx09R+P8AOf40bHxb+Iv2WRIzH40v2RIzkNvnZgT65HWvJwUeXE1On/7R/T/HEv8AjGJPu4n6f/8ABPGKKX446HAJZ3tpNPH29IGIMi+Yox+p+n1xX9pPw7nafwZo8bMxls4iS+7ONzDA9sDH+TX3GGb9mZeHtWE8llHrzM7eCT98qykbWxnKYGPavBviP4G1vxjqytYXgyl4Io7We7WJGU9AgJG5s847kgH1HTKl7a8ejP0PDVVSrqXY9T0j/gnZbanpOnX2s/ES5ttReMPdWcug295EpI+6HKjpx6j0rR/4d12BjVU+IssXlkt5sfh2HypD/tYIPX8B2rz1wrlrjdr8/wDM9OPEeOp3Seny/wAijJ/wTquSjD/hYumFiCI9/h3gfiSfbpiqbf8ABPDW49qweP8Aw2zQ44n0R8KPoKn/AFRy5S0X5/5nVHirMJR1/T/Iz5/+CeXiZnMsHjPwjcRO4MsY02TsedueM/XH1qCT/gnh4uSXNr430HbJ97/iTsdn1+b/AOvWb4QwTha35/8AyRsuKsb/AFb/ACIW/wCCeXi4s7T+MPB1ozFVV4dHffcEAYJB4DcD9c4qJ/8Agnr404I8V+GWY5Hky2TjdjsMcZ9sj9M1hLgzA7P9f/kjSPFON3X6f5DZf+CffjdXiSLxV4EiVwQI5redSfTK/wCBNRf8O/fiOZcS+KfBEUar8qeTJKSewBYZwauHAuXv+n/8kP8A1pxqd/8AL/Iqzf8ABP8A+J0rsYta8F2kecyW9xbuy/8AAWUgkZz94AjNVpv+CfvxPVkYah4HnRiAEWaVM/TPHv1/Oh8B4Byv/n/8kP8A1wx0dl+X/wAiOn/YJ+KtvCJre78EeZEwDBLlgm0dSzMOCPTBBx1FNX9hD4trKE/tXwRudRv+3TmNkGeGCoGyPx/Cofh/l2z/AF/+SNHxhi30/L/5EbN+wB8WleMLrfhGdHfkxZKjHdtwHH0BNVv+GC/i+k0cph8GzIpKyRfbCocdAdpJC/gfqO9Z/wDEOsuSt/n/APJC/wBccZpp+X/yJMv7BfxbyWRfBcC5LDdqEocH0+UnPbuMU6X9g74zrCsEdx4GeMjHl/2hKShx/eIHfp1xT/4h3l6lr+v/AMkNcY4q+q/L/wCRI4P2EfjTbQKFu/BQdCfN3XhTcvqSAef8+9In7DHxwR2bHg+eN8lTFrrpt9sFSD0rGfh1gXL/AIf/AOSNv9dcTGKVvy/+RHf8MTfHBQF/s3wjt7ga5uYnP97b7e2Kc37FPx5SORorDwV5g4S3bxE+CPXdt4+n61jLw7wPN/w//wAkXHjav0X5f/Ikp/Yu+OyInm2PhWaXYNxs9f2qPYbvT6VEv7F/xw3YfQvDcyu/+tk8VhMD6BSR+tXHw6wK2/X/AOSK/wBeK/LrH+v/AAEg/wCGKvjmD5UXhjwqbYk/K3jkgq3rkR5qt/wxT8fkK+To/hhMja6/8JfkBR0x8mP8faheHWDTvf8AP/5IzlxrUf2fx/8AtSL/AIYt/aBV2Y6T4aeMnhP7fy3HuVwOvrWe37G/7RUTyJDoHhlmhBaa5/txtjj+4qlN24dzg57Uo8A4em7xla3k/wD5IUuL+dax/H/7UfH+x9+0AHkki8NaQiTRrlJvEQyp6cKI9wHHcDHrxVWb9kT9piNdo8NeHJYVZgU/tzcwyc5Xj+QNelS4UWG1jL8P+Cck+IoT0cfx/wCAU5P2Uv2nTbm3uvAug6osQP2WQa+sMiA9gcc9O+Kp3X7JH7QF9Ytbaj8L9OvEYj7TZ3uvwzK2D/CDGR6c5FdU8nxFWnZz/Bf5kwzfCx+z+L/yPF/Hv/BL/wAT/E+1udC8W/Ajw5e6FfRKHR9Tt4xBIM4fYvPGT90hs8+tfD/jL/g3d8W3d2194CjtvDj+aW+x3DxzQL7gtcIf5k/gMCyTkiop/wBfeEOIfYz0V1/XkeFeKf8Agg/+2b4bRZfCXhnRPGkLllaGPxDFYTIBjacSzMDn2x05x1ryu/8A+CNn/BQjT5CsP7OcmpJARtMPjuyYn1xzj/PWsf8AVSjJ3v8A1956sONuSNuW3z/+1MK6/wCCSX/BQuCVg37M3iFH8rdlPEVrICq+6kgH2zmuSl/4Jdft7aYhM/7Nni+c5LYS4hjUex68+3FYrg2he7f9f+BHXHjuCja2v9f3Tnb7/gnB+3FHFvn/AGX/AIhblmCiTTYDdL055jRs4wemR7iuI1H9gz9sbTpDa3P7L3xmVt5VnXwnKygjqSdo44681E+Dqad4v+v/AAIqHHkdmv6/8BOWu/2Kf2vbW5ntE/Zl+MEMkBzL9q8JSKG74jAGW6HkDFcvc/si/tQxY1C+/Zt+M9vp8cvlt/xRkgkLgYyFbaCOD90nHfHBp0+EKUXv/X/gQ5ccQlb+v/bSpffswfHyGE4/Z++ObzMTtif4ey8YGeSGxXk17+z98doNRRP+FHfF5JpziKC48BSoxYc4Q7vm4HQdf5e5gcr+oxdv6/E8HOM+jmUFF/1+COntfhV8UlFumpfC34haW0rbIYr7wnOkkjjIKquOoOOK4X4g+A/FHhzQvE974h+H/wAQzoB0Nlk1Oy8F3clvbueN0rrGdmHIyenTk9K9D4dz5yHvNpHwH4B1a11Z7uxgFw7xSPI0bWbIypvP3uOD04PPX0IDPEepa1pmoWGo2W4JFIY22jnbuH6cf56hWt6HRtBo+hI/i5rGoT+HpLHUZbKSwjjjxIvyqi4GPpwf88j9x/2VPi3NPo+m2t86PLI8f+lQTBi2CCMirjJ2scFVXZ+vng/4g2Wn6UlxC32hfLyWkQ/LjqBkf5xX1V8KJJNY0seIzdiWy1CTFhLswQABuH1BP4Hj6aK10jiqQTZ9F6hqFvPbQJYW4ihs4EVNgyAw6k/U5rz222Wtxd3uwC5uYXWRyOTkYzz/AD74/CoqKyKgvdueV+L/AA09/ZyEqXIy0rRJz7V+dvxo8ITNJbiO1aL7PMdiKnTPXP8Ah2rwc3hfDSP0PhWpyVEkfNfjPwPoHiLwtdeH7nT4zqTs7RXayhJCcfdHqMA8evT3/G/xL4cv9D8Za7oN6tw8NjIPIkjQneSMnGPqfb+Q/IMTRvVa6n6xhcRJKzH2+lXiRC4eC5GcjDW55x3xXzn8T9E14O15Z6PeXsQY7khTJx69P8/y9Lh6jKOM17HDn1RTwjSPJW8NasXikXS73LLl0ltipX86e2g30WPMsryJe7NaNtx9cV+kxlJpH53KCTMyWyJSQDbjOMgcA+n86xrqCS2YIYcyHGBjHHrVxjGMyOVkIK4cbh5yjpmtTTykbxS4+fIxntiiTsjSMLHo1h+9aNmO5eCmB7V3NpKG24YjkfdFefV13OimkdJbSHgRkZY/NntW/byNC6/udzs2NwbH41yVWvkb07J6Hc6dKoH31foWjruLKbKLnO8Lzt7V5NdWuelS3N2xjQFWDMz9Mk9PauvsCFyC6564J/zzXk1kd0L2O10zcNhzwADwOh9v1rttOmAJRCC27pjkf54rz3HoWdJDHvJ2kkr97nGfShohkq4DjOZFzz7D2/CsNjWLuiCJN7qQnyKMMAOtMkgSZgZBt2cn5qiXmdFOS6mPqmmpeWU8DBn/AHZbLDnA9a/P74k6T/Z2oPF84QOwYbeo9f1rzasGezg5PoeMTBGByjbYwcnHauD8XyBdOuHAxEi9c9a5VdSPR1scR8JYxbyySsDnzWKHGe+K+l43aTbtYExYzxxWWJTep0Ye17GpasfOWPAXGMZXp7/pXXRSKUYEncnvXFJe7odlPSRbBBU/d2r3Ax+VTLJtBIJyp6CsNnqdy01HHc+CgYhcFsdqoTsdrZ/P1+lTI1jqjLxv3DP3B0zVJtzAgNtfnDEZwc8cVPJc3UrfIk27F5HAXsOtQPtYkLjaRySvT61zzabFC3PcNjqFZguwN824dqflcEduy45rFrm0W51QSRwXxCvrQaRLFs/0grw+c8Y6fyr8z/GkzvrMhRgVRsFcDqT0r+mfC/Cyo5ddrc/nfxRqKeYWX9amLEpYr1GOgYVaWAIDIyt+XH+etfsE3eKaPyAhlcjIIOOdsh6c/wD1qzJ2KqcHJAwee9YSWwGdKzFTgjO45G3k1zl3IQ5Vd2ccjHejdAZcpTeSS27Hqaz51EgJO4niiS7gQEghgAWbb8pBOM96Xc6op25552jms5fCwJC2FBBHHbFQZb5gQRvbjBqamsLADJkAYG7PdelRCMBSMEnvn0pRjaSXcCJc7yMHrgZNSAohG4LuY8D/APX+NRUk4NgNVgrjneFJJwOn50sLcvlSpOeQMY5qoRcdwJWXAHLZzjrk0KpUlQh2k/Mc96qopcqSAcCQcjjP6GnIPvIQWxzkHr/WrlPki7gQNvUgscKSQcikD4BVV3fL9Oe5rNv2crDWg0Rh1yzHufl9KtKmBgFuCOcc1vayuIAFJPzHvz1phB+XcARxwBzUSlygShsjPRScYxUZUkjHA+nf1pLeyAmwGCnJOzsCalX5sgA4/wB7rT5lO9trAK0Yxkc4Pc0xflAGG468Vnyqzb3QB1xzjtzSv3wcH2ODVOyh/XkBCjfOYyMnGfmNTtlBlgCF7LwaxcnFqwCBcsAMAg/dzzQ48vLZPy8jmtJJXTYCYIP3ei809X2/d3gE9+c/5xUrmkmAz2xzu55pRg4wMkngVd01oAiMy5ONxydyqvPFWUfAwCzF1PG7t7VnGW/UC5jBjTcRuUHmrCASJ0YNjGW6cf8A6qn2cVNPoBB/qwzkqwB/u9cVEAhwDzuHO3+v60Spp3tsBWdW3Efw8dqpSsVwBxngZ5zUWtvuBXy3mqrDGDjjjj/OKmQ8qFJK7ueelGwFqJldwoGCp5+lXdo/gTt3OaSeoAs+wsoxux6c/wCeKf5ivlcMMDGSe49PyqrWkBEAC+CCORkE4qSM47YxzuYUoxcQJi+0MUYFd2DwKVnHG31+Zs5oeiAI3wWbIHz9CeTTWkfLY+nB6/5xS22Ad97uCP60IueC3HPJFJ3YCbVBHO7cxyMVExKsRkkAHgcUAWFOABjLE4wO5qwH6hgxCjn1BoAn24y2Hyp4AHINOQJkHI6jOWx+H50WAsr8wBGMZ9ePxocsccn5s9qUF0AsRYiUjOTnJyOmamALONw2kHI4q7XQE6qHO3JDd/UU+MMQQfvngbh+FSBY5QKMEPnk46emKiYMvLYOT83Hb3puOmgCdc4ODn72elKhxjcucg4wOv8Anmt6dpLyQm7K4u1GOCRj+HJP5GhIk5DAMSeMHp9av4bGV7MXyD3UAgnHH61F5e0sGDE9E5wPx9quMVGzFsRSw5HILj2HSqbWilW+QD0B5xWkVyxHpbUqGx/i2kjI4z2qtLp67WD5HPBqKkRLQzTabiwUZwecCqtxp7MASn8XQr0qFTbSfcd7KyMi401FUYUk9TWLLZtESQCQO+KmdOS0RpGVyCSHJDADceBkcUwrkEMp4464rKopRZQrRuSQCvHQH1py71yNvC9c1NSlKK1AlVmUbc8Z5wKnSRuRzjd0xXM02BMtzjMfKnIJ5zj/ADita2vvKClmIHPI/wA/5xRbQDci1VFKKwcc4z3I9q147lMBlf5WOPmHWhxaQwN4nOOAM8VXbVgoO1SuSRgtg5FOEGxFGXWnKuI8pgENzzVJL99w3l2btjv9K1t2As5lIQknORkAdBSIjqWYvwV6bTkGnYCdRnawcgjA+Zv51bLBVyzFmJGNpx/nvWUo22ArtKWkyScngfL3HanbuoRmI455GD3rNAV1Y7iQMNux0/nUBBDjIxyAc9h60pXbArswZ84z0HBxTR83GCCScj0p3uBA+QxBGPl4AHJNVtnmK/VBuyBu/wA+1O7YDHXy0bgZBONy1UlGdoIb1Jx61MY+9cCpnORjOB2NTRFQoLsRgnjHWq1AkXYSp3Fhn5iBwKenlI5eSP5u27GPy9eTUSg3ID+hFIirPKQAu0Zjwcntn271A+Gzk8Kv3SO1fzYrKFz+jJJIxbkFX3gnbkbcDg1TkkVI5MgKGxgsOnvSSTMJRuyBWI2MScZ54/z6VracR5ihmbAc5ZjnitYttGaTuehWMaFGPzdAEUcbfz9q0F+Y8HPODx1q7XNVGNircjG4ZBwOBj9c1zNx2QgjqPzpvsPkvexzd7LsRlAAk9COn41xsrOZSpX5gQTtNLS5Eo2TL1jKisE5Lhvunsa7q2UMox1IFNtJEWaNBFCtlmHbcPb6dqrXDMMgAjBGDgVrsPoefa5Jl5VCn5eAGbr64rzq7Plk4GT6Zpx0YuljLS7Alzg5Q8DP58fjXS6bIRKDuLcfwnGPp70pphY6nZllIycnjn2qXBTOBjJ6038IPctw7WHTnPT/AAro7KRlb9+Ccrjpxj6fhVR913EzcgXeArFSFbIO3rWh1JK7sDGRnsKb3eg1oycR4wVB653A9qzLwfMoPbIwBUXtoVa+pmqWlRgvVW5OeF55qeMgkJztPAYGmrtIxk/e8i67bUO0EIh5jJ6mqiguqNtxu/gJyAawnuaqa2LdtHtcMS2GJ6LwBWrdiRvl5HzfeYcEVhONnqTd2sJtCgbuiglR0z9PypNrZyv3d3O3+GkrMvRrQ39PiaUltxIVsDjgitG6uWt4xgZAONtQ9BRV9zO+1YySdgOPvNzmgygAlpQDjO3HSpT7ha7dh8UylQJBlf74PGa1/L8uNXyApGRk/rWVtBbGfEx3eb/Fv9K3Yt24syHYANmR1pRd9DSmotXNTzBJGVYFWyAD0B/zisu4jRgRJ93Jztpk8juYzTNsdAfk5CDPNSWUrIxZgX5AUDtimkralxT2RsxMXQllIA52561fsFJU5wqDkDNZSbuyrFzMMjHaef7gB/M0XUv7krn5V43Y/lWcnaegjlUYeZOxJSRG6Efeq7HI7oXPTP3ccUpxagMuLMzmNd2xd3IJ7dv5Vt28g2q4AyG5INYbPUdrkFzfSLI0Ua4IGckZJ/z/AJNbFpKjLGqgg9QMnNK3KiUraGnLMgaMks+VOAD1PpXOXUrmcSKBvUjIUdPpWE7paDNKBizoQW565FWWYgAKOVb7tCG421JovP2bSctjOccVnzbJ1LOp3gHaD0H+eaSSvoXGCKEKqZGG07uc7h39qvHJjAReR196zbXNqEo2RJDhnQAdAMc1qyOFjaNsBWHp3qLWRBiIMblJbn7pz2z3q0rJFk7iRgfdHOe/NRU93QC9BOqQDG44b73XAzW1HK+CwQEOB7Gs5K2gihcRkRswB3EnINZEmZJoQDscDPTOD6UtmBaRkiRtxC4OdzHrUsDx3DEhT8pzwOKQ9jdLDAlVwGQYUgdeKWKRtyrIdshPIwPzq7rluI2Ymzh2YoyHA4610EMnlqd3Rh8y7f1rnmrsS1kc9qbsIwYgDg5IZsflWfbkz5kJViqkHAwaljLLQJszkgZ6g96reTsGOS2eDVNtK4D88hP7o4/rVeWNxgg7Qe5HX/PFLS2pMo3M6Rdm4gZweRijz+QSRtXtt/WhTcZEqJoY3qhUnnGcDtVQWhWZpSSUY8KDj8TQ3fclRbNWJEMK7Fbfk5ycUyXy4yAoHUnGcmtYyuidg/hbbnB9ulPSLaVbHJYgknmi7vYhwtsZ+rRxMrOrDCA7f96uTWTzZxgncvXj0rXmcVoS1bRl2LDOxYnaGAwaY9ujSAqTtz8oFaxk2rMc4q5etVaTdBJ+8hCHhl+79P8A63rXh3xj0nR49OmX7HbSTZDFpYgxCntyPX+VfoHB+Y1cJiklt/XkeDnGEVSk0fl74t8JaVc6ndyCzWKHzCUiCDH1HHrXAXHg3S5kwlnCADgZGSP0r9u9tzQR+ezoKnKxwuq+DtPUuIrQRujHJ27hiuLvfCOnu65gX7wwQmMfUU4ye5k6TbI08MaXEGY2UbOM/eFRr4W0liT9mWNNxycZx/n+lW5voRKix1z4G0wgKV7DquTVdvAOkImNu4seC6dKfNOxn7K25kyeCLS2Y7U3ruO0Few+tVJfCtkdjCGNVUgOAvNLnYnTCTw1p2wKLZSectjkVC3hmxUk+Qm0L02U/aWJ9jy6kMfh21+YPCnJ4wuO9NPhy1UqBCMhj91arnKVO2nUk/sCJQwSHLbeMKMCmLocCr80KqRzwv6fWlz6A6LA6Hb52tCu0n07+tPi0SCFhsg3bm+YYpObNqdOzLv9kwZAEO0g8rn+dSR6LGh37AMH7u3tS52U6XMPOmJGWwAFPqtOFmrKBsDHH8IxU3uS6VmRSWIbaoUhsjfk8Yqs2nBcgld2eMjrSGqWhF9l64Ugg9DT47ThzsJQA5OO9TKVi4U0WbKO4t54JLUlJd+IpAenPpX7E/sbfFCewm0iw1J5ZpU2x3CMcLjI5x64r5PjDDfWMklbdHv5RGUJ2P2YtbiwvIGZCGZ0BjYEHr6fpViCFEyqRtsX7zfjnrX85uV4f13PqIpuKNi2j3oXCocL8pUcH2+tacdkXSOQxssuDncOAfyrllrcfNui/a6JKWOQ3mZ/u/StBNLcShmXhDhcDOTUXuFnY0FtFQDCcjPf/wCtU/lRkEheeM/LSasJJ7IdbxQLuyDnuc9qvRIXCoxG0HC4OPwo23CS1JSWVisbEMSdpx1P+RUJkujlIvlCEbwGwTWsVylJWdhwnnjXBTdKpJ6/zp3zNCJHAJI7DpWrVtOonuV5I5mKbAFLdX29alkWWJQwJY9MbeTRbRMmeiZZS3WRVQkqxx1NTfZJBgRkrtA3bT/n0oje1+hk9idbZt3CH7w3gg8D8qrzRoAS5JQN9/3z0o2dhbbGfeWhbGHPPTcOMn2rnbyxcbcHc3TdinHrYbPPfFUMFva3CMpdxGCSpxjmvzm+OOvPE00ZnLKhP7teoB//AFV93wbR58anbueLj58tE+K7y+LM7TLvEqkgHtWCoSaQyRpggkfQepr9qjTtFHyzkuZo1AjSZQhlXAAyOTgVtRKERUJCqMcYrTkujKUuYa5VGUAc59aqzSYUBjt543DvStZuwjOaUbiXI6euMkelTfIArsQOmATnBpcrY32IJCc7Qc8clfSkllCgqc5AH8PIo5bbhojndS1CCKNmZmLKx4R+9ef61qztsWMMURj3HNaOPJoaR2sc7ESzBM7uSRt/rV7aigs53A8Z3Yx/nFS4MObUjTMo+Ub9hbhR2+n41oK6xxl2UbVXOAeR/wDXqeVorY4fUrnz5QYSfK7qVzzVayHmtJyqsuBhl5/l7VUYgep+EdMiMqTsC5XB69/avWEkWMAJnB+6PU0+VIYk8+502uq4IyH6/jWVPc72C7uVIDc4x/8AWqZxS0A4jxPqyWcE8E0m2fYdu0jA+tfLPibW0u5ZR5jTBX++T744NVGKsmN67HDSSb+eERTnkc5qzbwPcyKmCBnCnH8qt6MVrnr/AIZs5oUhCxlfLzk7RXouAPmUgMAA4z3HpTbaEtCzbQgusgDhl/hfmupsrNTENxxliNvOT/nNZTd3YtJpo1otqEbF2ouAADVgunIAPQY54zWXK7FqOo1Y8MSgOSRuxzmr8jqQQARiMbT2yP8A9RrKS5kEfdvdHJ+ItQ2xeUq5JXqT3rwvxNqa7/IhO5sfvCoxg+3pW1BJGXLys87ZiX2KTkHO3qa1Emt9Nsze3c4gt4gTLLO+FQDuT0xXW00YSerNWC7S7T/Q2eZ1h3rHGh3bezEEdPr1yK71fD8+n2VlLMU8q/thLGVbOASQQ3GQcg8Gl8NiW7IvQwbEyVJ3/dIPFY2oXv2dWgYrhedyj+dK1xuxzskyHLHoG7cZPp/OponypbPGOvatVERC64jVsnliOD6VmytslXBPucdPpWVhs2bTLyRqANpPzc/zrvfDVoF1KORSx+X5sDAx6Gpq6QuVF2Z9B+HItt1HxlSPlBHeu+GNrDPKZzu/z/8Aqryt2dNNaM5u+JSVtzcE8KB/KuTnO6RhjavIUE4J9qNTaXkMuQGgMjALwFUZ54HWvnrx7c+VdtapxnJbB6f/AK62oO0mTUd4bHkssYtyoVSFckHf2PejAGGUN1/iOf8APeu+OkThatqRyLuyNxYdcA/nW3ouHcwbWVx9wMRyTRJ2RUdJHpum7Iyq8c9/TmtdYy7Mqv8AIpyCRnr/APXrhqtuyOqKsjQsbY7HEwBwS3TjB4ro7eLcV/dlVUjKs3Qev06Vy1LxOqlpYswxlpzGBlDkgEdv/r10eliSImcIRtcrlz2rCV4nU9j2rwhYRys96e9udqsM44P+fyrnvGTQ20scUkMiT+YBGW+UAH+Y4rFu7EtzbYLFosALHhM5B45GD/SuCt41kvjIjO4H8CNjJIwf1x/9eiKTkiKsuWDKWpMgtpUG9d4I6145qWnPdySRoHJDnBz9a647iUU4anzZ4y0yfTpblXIZj05zj868sgSTMjyKfMDdh0r0+hx1I62LsdyEwHwWPRSetXTLHNCIiOnVSOc1UY82hlCXKdDo5cIwmGFI+VgRwM9feu6s5ASoDYZlGB3B9/8ACuOrffod1DsdjApSPcPlAXIJOOc8112mwyb4wYyd7AcjtXLNNbnbBW1O/li8sIAjbSMHisyZXI9G78dR6VyNpXudK2KEkYUnevygD2wfWqU8bGMt0Vc/0rCSaNIbnPXYNvKFYbDtDEseMGtCCJ3EM8ZxGzAnj060pvdlK8ZGtcKm8+XhWcDKAZ2jHB/SvY/h7ZxGCCOeBN0sybS4ySM8ms5tJGnXQ+qLH4CeCNftE1XXPEHh0SFA8Vpc6lzFjqNoOM5HueB7VZ1f4Y+CbfSPLj8TeHhHGuxd10uY16HPfH0/SuSVWClY0VJy1Pn/AMS+DfDWjvHaWl7aXKNGCbuH5hnpjjntXl2p6Ho7lnWIPKnA+bnrwfr/APW9KlSTvc0i7PU0bO3tVVEtduG4G08jHrXJar4PsJJri8kj3PK5Z9x+Yt6/pWkZSVxxV2co3gzRDHOJZpJHlcFBvbjnO32rdj0rwpbxosVs8c/AKLyp+lEp2L5IlKWy0ppAiqvl7vlcDp9cfhVS6tbS0I/e4EaltzDHHoeOvWqhNdQ9nfY7XwZ4B8Y/EW5XSvAvg/xB4luXVfOTTtHllNvuOA8pC/IvPVsD3FfrD8Ff+CMfxc8c6dpGp/FHWYPBum3wVpdMtFdrxlbBG1Rj9Txj6GscXmdLAQ5qj/r5JnRSoueh+u/wc/4JQfsffBm2tdVuPAdj428WQuj3Wq+M2+3+ZIuMsquWUdB0HpzwK+79P0Hw7oFobXwtoWj6FawxrGttplgsAhjGAFXaBjj8f6/mnEvHCxmWVKENb6drf+S6/eerh8JyVFJmiuoXSrEiXk8UKIAII5GVFHptz0rNu1iVyIG2GRucnI3fT1r8Xalz3bue7HlVrIjV2tVQiNtnJkbZxivNfiP4k0u00HUrVI/9IaM8Zx82Pf6/5764fk+sw0tqvzPSy9OVeKPyd+JPjvV9Mv8A7RaadcT2IkKzW0Y5AJJLcIe3v9fb2X9nP9p/wZ8NfE2meJPEmmXs9pZh8rYx3HntE23d8qx5yCEbAHBUfh/XOB4eyzE0aE4LRJWWu266n7fjfEDPst4Qq0PaXpqnJJWjpo/7rf4n7u/BT/gox+zH4o8FDT9Xv9R0KK2vvtNrdarqq6bNdzKux4IWvFiRmXb8wYlQc8gkV9Ow/EL4M+Khbaj4Y+JXg690y4g8y20661ZS6ZxkMof7wxj0JwRnrXzvi54a43jPKVSoT9lVXkpXv6yilbc/g9V/37k9blO+8aeE5ZHSHTI76whws99pnh3zYWYdQrLkk8DJH4E1zF34y+HdutxdxaPcs8eQlvB4ZmJ3Z4Y7gcnnpwPU1/Pn/EtPFavGdfmvb7MF3/6enZQzSODleKt/XoZc/wAQ/h1bQibUtB8tXIMs2qeFJGAU/wCwo/z+tYXjv9oTwF4Ukvrnwh4e8G3UlsuxPtGkTeUrog8wH7oVg2ehJ7ZOK+x4X+jhneDxq/2nlv8A3Iv/ANynHicf7f3pL1PnG/8A2nfEficLb3/wn8BXNvcN/wAhPUNBndN3oDIWztBHXGMjg814P410/R9YhubvV/Dtvp89xMXV9JuJIoiQvGFRxjr0I9DX9n+DXAWY8McT0Xz3T0eiWvf4n56efkfG8RYmhQyypKW3K+54ZJDbJM6wvJCqufllctj6Z6VJaagNKnivbT55bWUEgAEsBjOM8dsfTP4f6VYalenyPc/z2zfHuWaOtB2Sbfz+4/UL9m/9obxFcy6VoKWc1/bq0a+WsTYkUMqAMoBAPJ68cHtux6n+3D4M0rxV8KNZlgt3li8SeC7hRbFCfL/dspUBs8ZUf5Ffx3xHlsco49lbbnT/AK1Z/YfDOZzzbhajWlu42+75LyP43fhZ4g8TReM7vT7i81G4t9CuXsDZyy5RZIXIbCEgDp0wOT+A+9vjP4VttN8D6TrivJcpqmjvJqFpgBVRuFOB0PBOfpnPBr+v5uNOvTa2lb8rniYlctaZr/8ABOpLnWLmDQdLglu21XWZTq1xBGowouQiSOWAA25IC8dWA6sR/QDbfAj4l6hp8M6aF4TmmMCMxsPFP70rtz0MSrk8ce/5/wCWv0r8/wCFeE/FWqsfU5Z1oqSVpvRK32U1pbrbc/0w8COJMrwfhvh41p2lrpZ+u6XaxSuv2d/jDNEr2nhfw2VSH93bXGuoUbP8bYGSw7LwPrXlfi79l74iadpet3+s6ZpslxJaLLFaJeqkZCD5irFQN2Nx29Se+K/luv4neGOIqxowxH7ybSXuVd3ol8FvvP2ylxjkNmlPX0l3/wAPb8j8/LuS78IeKUg1CJbbUrS7AdGAIwB0PbkH8f5fQk0ljfRmXTbRZY7uPMDoSfmYZI+oJ/lXvUlCcLrZnv1JxrwU4bM/P/4y+FtQHjrwTrltEUutO14C4kX7yRyMoJ9x93/Jr9Ofhf8AubC0MzHeIQE2rkjIx+XavqOF6X+3Nn419IerH/UehHrdnY+PNDSewGoC0G8wZwjdGXPP+f8A69fznf8ABTcyKPCAZSkSeI5i/qrCFsZ/X9a/Q5rmmvU/za4/hbh+p3/4DPxd1N0MSmUnc5GSR7V5nrFkt9qGnRsXWJr5DIytxheefyrzbNM/m7K4c2Khf+ZH7MeE/GviVvgnc2cV88dpa2WyK2iYblDhCDz2+XH1J9a/GJpJ5vE+sahPuaa9v5EuZGA3GRZGVs475H1+leDgGpY+ovP9Wf23445FRyvwzy+tBazjFv1dn3ffofrT/wAE4lf/AIWowBHmW+mQr8q5YguW+X8UH5Cv7JPhXcwz+GNDZJGFzPpVv9siZ8t5wjG7j3Iz+npX31D3YNeSPy3w3i/7LmvM9LU7925iCz9q5kaFda58UvBSvcIthpunT3Fnak7fMufMVWywPOAVIHr7kV20dD9GSsfpn4e82PRLESPIJYYWTGBtPzZBwR2BAzU0jzrIX8wE7ujJlc444/Ku9bEO8m2QySO7K/myhlPyrnp7A00K5GPMJBIwWOSDQVTFaWYEEyOcHGN3BGMf400bZM+YWOeux9tBoNReVKqdyAhWL52/40Squ/yyzSR/7DkHP0//AF0NJminbQiaBWkRgCwHTnP61DLAAQFDCYZ5B/Staewe0EltUMT7ixaQ/MN+B9adHBsjaKRziQjMeeCR3qzMhNsy5EeQ2Tkg8/jULRhM/MWPqxzQAqtP5ZRHdY85ZQcZOepx36UK8yESBzn+IH5gf8/rQBAzTLkb2xzgZ+77U/MjdWd2HducD0FAFuG+uoGDB9yCPait92oUlkAfYYVBOTsjCgnPbA/zigbdxfOlKspeUq38IfA/Cle6dwsTGQomOA3X6+/+FJxTEQKZV6SSbsn5jJ9056/yp4nnJI3yLxyfMOCR6+tCikApeeRQDl+nBOcAdh6VK1xOyjMzpsHyCM7R+n8zRJJgN86UbmkuLndjgmc/hxUrXdyqKq3Mu4c53HisDRTsiZdQm8vaxSTDcZWovt1+rArOy4/h27senWk0mHtCaS/vJAU8472HOw7cewxTY53UFImmVD2aUs3HXB7dPalyRD2hIl9cQ5bezDbgLJk/5NMF9dtKGkkVUzlUKAfrjp0/KjkiQ3dkw1KcNjzY0ZPvDygePfipBqc6qF3MrhywYOfTpznj61pBK9hDU1K9XOZN68EloR0+uKlOuXC5zb52HGFb/EVpyRIvJsiXxFdKpU20O7JGeQKrt4hvGwqQxI2/OdpOR6cn1/KjkiKSlIRNZkZgziCUIDlpLQfL7AimjWYGZxJb2RQkhW+zAjd7j/PejkiZctpDBqNiyBZ9I0+U5GNluoBHsCKVpfD8qKG0LT5/mBKyWEZUfT5Tz+FRJJM6qd0VZU8Ozgq/hPRJME+cJLGM8evMdF34N8A+JLCfS9Q8HeHNR068iZLyxn0eMLIhGGUqEw3BOeaycEdGx/D5/wAFy/8Aglaf2cfGGt/tP/s9eBZv+FSa81xN8UND8O2LFdJeMIyXYRRxGQ77mA+UbS2V+YfywePZXR1bT7jYk8cbxN95Sjcjac8ZqOXlaNqb9xrsYXgjxLcya6lnJG00CMQWAGNwPHX/ADn9P3U/ZUuLSy0e31Ga5nha3EfyeYehHPGcd/Som7RMOtj9FLL4vpb32laLazoItWukt4MnDB3xzkjPf8P1r9cPhR4l+zaDpulXDiCG0jCwGNs7m6l29yT6cVVKXMkc9SCsz6e0TUoHt3tdzSvKUI+bdu+g9eaW8jihUR+UzueTt6s3p0+n0rSpqggtEiuy28VjcJdIVmvLYpAjD5lJIx9MjP4flXzl8Q/B0OnaZealOiOyRuYFePO4H+ZwTXlZilKg7n2GRyUa6R+c+oaBA2rTX7W0rrE7tAACu3dyR7/TpxXz/r3wc0XUdRvtVSzVbm7nLMsi/Kcnt6f561+UY6KdRn6rRm0Z7/ArTpYAEsoTOVJYs+fwCkf19K4vUP2e9PuIQtxbW33zv2qenucf5/Wrw0ZUfejuZ4mXMrM5+X9mHQ5rhkfSo5I4y/lup2scdxg+n1rkdV/Zw8PzrI0NpNFEgIYkd/y5r3aGYVYO0n/X3Hh1KEE7tHz74p/Ze0nUYbuNNOgFxOQyXmwgqoOctg89PqPWvBPEP7K9xpSs1pbkwQgbZTeHPuoU/wCelehQzK1lLe9v60OGeGXNpueN6t8CNYt0muorcnHHzDLVww+GXiqzlw9kZUT7u1vvfh2r03W5jnlSdN2e5etdI1uzwLjTbhVRj90Z29+c1vW0kjyMiqRsABD9c+n6VhUb6lJHUWPzfx/PgZGf88111oUmTZvJmT76Z6f55riqqxpS1lY6rTVwy7D84AHyjH5fpXa2B2H5ZDG3GWdQcc159bW6PUjE6q1mY48oZZTk8Vv2TS7VOS29sdOleVXVtDspneWNzMpRARj12jpXa2Eu35o14BO445rz6itqWdXY3G0EN8zkDHvn1q5uEgUS7lYZxgdR6VjyWRcdGM2pwC20O2Dz1H+f8mo3fDNlvlQ4U7e9Y2NSD7TDDnzCWV1Odgx+H86+M/jZoMD3puAJIgiEiJCcMPf8/wCdcuIjpY9fBTasfJVxOwlMbL9wkcCvPvGkm3TZ1Ks0TZB54NcEY2lY9XmfKcd8LHY3KqgLxqzbw3bmvpqLKsdwKqFHzfzpYiNlY2ot3NrT41WYO390fKTXUxMpVSCuN2Dz+leZVjKMdDvpySJgyLhSSM+/SpQihQ2dwYnv/n1rn5WjqhPQepcEsrDgcjH5Cs25kzhCOrHJJ4qeVmsakUUlxhufoc9f09KqltrnapHJ46/nVqlM2VWL0ImZjw3I4xzUe4Ln5l3fXoKxdF3XcvnjLYqXNwqLgv8AL0IrHm1u2t0ky6hhwST1FfUZVw1UxU+ZLbX+tfI8LG51HDu1/wCvuPDviP4tRLGZd53Z+Tjk8V8R6o0uoajPM0JRpH7j+X+e9f0nw5glg8Kon87cXY/65jeZbf15B9nWLCjORx160xtxIUnHyjHBr6tTfL6HxhQlYYIX+HJG4cE1QuWD4wOeuPw/z+dZKabAx5m4Cj5W55IzjNYVy4JbjnIy2fT0qm7AYk3ADkuSrdR0FUWfcWVF4IxuzkVMtdGAhOOBhtp5Udc46fypd/JXbj5sfX6VnJPZMBpyNxGSygEYNIu5n3kFDxjHanLSSuBGzsGYDO3A+cetVwwXLIWbDHcQMnj0rOLtNMB4ZW+ckZxkLkD/AD1pflYLk4y2P/rVN72AeVC5RAwY43EjtTS2IypJGOrE4x7GtYxknewEiOFUEkDaeSD/ADqVj8p5HynPT9K1Uk4JgL1K5PCn0pzOu4HcFVepK9qmasrAMcbyM428Y9/WoF2jLkHCjkNzwPSspRfNyjvpYYQN4I7N2yB9MVOjOo+Y4G49u3+RW8XaFhDzhCzDncegGf8APWk2kgBjj2J7VMoOQCtztXb1B6DtSLg9fX8qFFPVAPQ7crjgnrjvTgzA4AznPRaTTgrgSK2OOwHp6/8A6qcOnQ5FUr2fmAw4Gdx9ulOwzZwp4/ujris5JrXoAzAXGeRu5OMGnswOTnH17YojG+jAQN02n5ue1O64yR6ZzUyvZW6AOwYzyOMdhzTVDNuYYXapPA/lSvYCIEMxXBDAcZPWnhdpJBz82c9jVauDAQHJJHykVKfYH69Oe9RG7i7b/wDBAniYnEbMpCnPA9aupJhcYwoIyR1X3pXtddwI3LnOCcNwAwHSq4TLFXON2MYHHWq+ywIHDqwVTxnrnOfpVWUMoDZ45waxs4sCqykOpYYUkZ5p+BE7MvQYLKT/AJ5qbOzfYC9Bn5ZMZ4G0YFWlJU5AJ4x8nHP0qmuV8r/q4E6Kg3Hf8/oR0NJGyqHG35+eccf5607N2sBAdw/i6/7PvUu8hSFJ465FN267AKD7fLuqfIJHYEDJxjFTfSwCKuGG8kc1PLGEVdrYGfTvU2AiJXqGyxXgZqJXwW4Oc9uMU9LAN3Yzklef8/ypSvzFgDnPUnj8RTjG4FmMhWDAbjwflHT1qypVXIGNzff3DoKnlugJiRGV3Mxbr0xkdv8APtUhZChyrdeeMUXSQDt2MlfuADGPXvRvyEXneD93NHLyoCZSygFyOQAOO+atK2EBB+bcTwaF3QFhVztXIy3DN7U9WzhBg49qN3YCU8gkt8o4yT0xTAwRgCDgjqTV2V0GxLtHYljgbjj7tNX5QPmOQOeK0VreRn52AnJPlnaQO/rnrSIzKVwOfQDv9K0i9fImW5Nu+YEBlVT3PX60pIdgRwMAbRxmtlG5L0JJAoQZDBdwxgdvc4pi2xkJfaAqNzleKpJWM5MaLM5bIHflTx+VEtpjCnHzDIIFOEL3uTexntZ7MjaRyT0xmoZbXcCDGwJHp/Khxsk0h89jJk09ck7TjZ2PT3rPn0tZEIzgEHnGMUlcuEtTIaw2Ha0fyA/IcDmqMmnszHKlRnkKuOKzdlPY0uV2011OAAWP93tVMQsmNwPB/irOpHQ1WxH5ZLfd+XHpTvL2g4B9/TNY8mjvuhigM3I4yO3Sntv245wMjhe9ZezaAkjZ8glzuUDt0rSgvHUYJDbTnlsUWurAPOoFd2COuMk1A1y8ro0e3G4ZJ6EVUU9AE8thjqcjOVFXbdgwJz09vTvVqNgNNWHykdR6c5qyZdjghcFMfKQBg1Mo2Ai65ctsIBOCOKerkqcEnbj7o5qba2YERkGcgjr0/wA/hTfMBJBHQjkcDNYWAZ5inJ55POGqAsx3BVJ5PbsKVhiKy/cK/iRSCTy8knvwQec0CIt+SDw/QYx0FNDAFgo2nIp3YFeRBhix5/kaz3IVQAxPXdx1Hb8KQFSUYx1YnHAHb/IoiDHZxnccAN0p3YDuV7kc9qZI6D92SVYPn5ifToMd/wCVID+j19Iu3heUQS8KAQYzkg59fxrGbRr5jnZLlR/zz6/hX8yrS6P6NeiZmX+kX0eWI2kgZTbzx3rETTtQaRd0QkhxlRjGackkzPdi31nPFGY0jzIuDgcYqHTZzJLHC0MvmRv88vl8fjW8LuFiJpRlc9b022maEK8bBHHLhDitmPSb2UAwjaqnuKTnbY15LOxUm0m48zyQhLlM5Ydf881z2p6JdIrSrEz7clj/AHcda1ureY1DucRc2N1c+ZN5ZCxjGPXtXA3LyifY8bo2TyF9OtLlvKxFSNtCTT0aO4RpCSHJw5HWvQdGSZpTEqyPuYYUL/n0pSbZzJKLszrH0i93GTyzwB1NZbwXAd0kjYELn5l449K0pSTdjTl0OP1vSp2he58mRYc4JaMj9a8i1JwjgSo2054xgqKtohpo52SUCTcg3qpxnHWup0iZXDAcEY5qOe0bjex2ds6hc5BUd2Bq8iqyc56nj+lL2juUoJoILdpJVeJsKjfxDv8AjXa2ttIUUlSdvoc4rZvlkEY31N2306RVJBZehIUf0q6unSowHlssjA7XxjP4UuZMm2thTbTp+6EEqlTy5Tj/ADzWNd2zeYPMmPTGO/Tj+VXorFSiuV2M+K2bfIkAdFlbDcZwK0IbSZCIgrbk6fL1rNtfNGMo8zNG5tlihjkdsL0k7c1UUoZfKTDHaCQG5Fc8mpF6plpIJhkCE/d48wYDVfME4hJdCD6YzzWVTSdiWrtXKr28giWRwwZQTs/z9DUcck52xFGTJPlNjg49qjdFbaHWWhMEUbvE+1uCwXAJHpVaSWSa4fyyFjIAKsORj/P60Nmkfd0K86KArMsm1TzweDWdJNHG4WQ4UAHKnPFTypaMUl79kXIJOfMGTGD8mBWrHKs6LtyOBxg81m4k/DuCFF37icIQWNbNpP8AaEUglogB8yrgenNc/NyzNKaVrl1XkZgEUhOc5rNnlmZiNrAL1BHJ/wA4rfaVmbXSSMxGZmbahBX+8P5iliaVixCmNVPL/wA6NERsa0LzsAGQoFBwfX61oWokTceV24OfbPesatov1KSTLrN5eXVSN5GCB+eaguGLxlmPKj/Vg+lK+tluTbocq107XBRFID/3l7VqpMxRYipXex6molJN6ja5WakSIyAcgZxnHOat280MUvkgnLH7rCsnG7dhxTd9BLnAzMCMBv4VyTV6zuVkiLI+SpwMLilKL5LiXL1NGa4VUHLbwByV7/1rCe4ZXV3X5WY/w9SPQ1zLcdkdJZl5gjqjbcDj+tWpoHVVG4s7Z7c/lU83LI0UVaw2SK5ZNqSEScZiK4JHSoo7C6kAlb92q5+Zlxmk3awldPYotHKJOnyocrLj8Knjjl2kvkbchmxwfw9ai1ty2k4k8MbxqzyxkYI27enWrTNwRKNjdVw1Ju5g/dlZGaBtjMpLPk/xLg7fakaeOUqI0ZowCCenJrOo9QSuTwEoxDKfJOPmHet+FyAu0Hg8HH9KjoK1iC5S4kePZuKg/NtGPxrn52WKX90N4jbDknAz6CpvrpuSncmClwgkw7OxbZnP51cRpY2XBHl+hXH4UxKdzXDERY2lWP3cmnWt2bnaMHeMg8dPWjZlnRQpOApVg67+mO/+RWtLePHGDuRW4G1l7/57Vi9ZCWjOX1GWa4HzF0z/AAKODzU9jJDcW58hQ7RNiRF/hPvSS6MZYcyFm8tX/dgbgRTJEZ5EkYkqOGUHr7URESohldlU4+X5DtqpcsFYRMTI0ecYH6Upe8mPYpRRPMWbacZqnJEuCrbmZzjAXjr1p2cdGBpx2rRQQhmJ2n7uccDvVVmeVivzKS3pwcfSnyy3RPKkTRPPDvAUley45NWFjco8siMAozn0o1WhPLG1yaKRcK6sHX19a0IIxKzNubIGeRxSi3EmWkjB1eKSON3CP84Pzkcf55rnbS3cfNtOzHBCdK0craibuXWto1VmcYUnB2jqfWpI7Jyyq6nYyfJ8vIJ//XVU5akt21ZLJFPF1XrwML2968A+Ll8p064hkQiVMhCODj6V9Zw/P/bIWPLx/wDDaPz716BxJuEZZTkHI5rkrm2xhlQR56jbk1+74adqSPha1Jc+px2o2TKXZyv1I5z6fWvP7+1CE4GCWON4/nXXzaXOWVGSa7GDJbM2dhHA67fSq0SvHIFAxz0P9a0crkOlI34v3sa5jIIGDkCmvbl0bJBx056fWrjKw3S5Y69jNktHG4qA2O4FZkkIi37k477qHK0/IiWHvYz/ALLuYyYwnbj3pDA4BXZgjJHyfr+lEZXdhexalZoiNuFAG3j+8TUkNtl1GzlQOc9ablYhU02WWskDZA5z91V5qJ7NA2QMjPaqTuVKkolb7IOTtxvHG5c002yrgkcZ5xxRsOFNXvbQVbZhuZEP/fNTLCxK52bScfdpcyL5Gm00NeLIZVUDH8JXJyKb9nycgfktHMkNUudabCra4JDKRjkgr2qJrQNuAXoBzjpWUpczCNKVrIg/sxlcFSfvAlWWrkelMzYEZfkEfLwfrU3jYtUJ9DptM8LPNPCTFsVDwGXp7/pX1x8Ih/wjmp6fcDKMrAtjPPNeNxAm8ulH+tj1cEuST9D9wPgh4gTxJplkqNJcK4AUsefpX1PY+E55UMhicLtyV69e9fzFiL0ajj2Po6eyOjtfBxijUhvlONyEYx7/AOfet2HQLeEq23eyjlsfdrnSvaw1FvYk+xRozIsf3164qFbIDKtGdyNycdVojojVpWsV5LHaTICTz8q4/Sq32Nt+DuVScnjilZ3sZLQsrpssm0kBcn5cDHSpjZSsDGVKSdMqnB/zmhNyl5Ct1L40iVlUlCoY9QhrQg0Rtp4IfPzcfpVwUk1cETr4Wd34KhHByzEdfp+dXIvChIO4cdNpHJx0Nb8jtfsKb5UXD4UTYhC8KD/Djn1P6VSl8N+VGOcnfj5l/KqUVGKZi22SHw26Kjog5HHvVaTSpYm2SqFLD060Ntq3UkbJppiQEEZz0bPb/IrOk04EOrBevz4PT3pP3kwM+eAf6qRWwn3fl5xXMaknlxsrE7cHa3QYquXlkKTSR84/EDxGthYajucK+xvunnv0r8lfir4sOo6q1vbuh3ufnByxx2r9Q4Ew3NFz8z57Mpa2PGpWVlYMj7sENz375qtauvnMNhjJPdvSv1nlvE+bmrzN+OMPnHDg4Axx071dI2Iu3nOcjd0qhSvF6EE8yhSh+VTznvms88liQduB1osJakLzKpfIwqgZ4Hb/APVVd5l2BgMgE4OaVktgIo5i244+6fTpVC7lUZy7bj2/z7UbAcfqcuRICM5AGM/4VxsSu0gY5+9nHX8v0oLirmjBaxxo7su0EAs3Yc/pVSVjyiKCe2en404xvoVy+8XI4EXHUMAN/wA1YurXAEbxo+0n35oRpLQ4jdIrFS+VZjyFxxXQaDpU19dx+WJAuclu1EY+7oSmnc+lNA8LTW9o08RRkgTdIWYAt9P8/wA6L67RjuWPy3jOMduO5H4U7dxmXu3AkglckdaztQljtrWSVj5fy4bcT0zWTUdBqyep8vePdauJZ5beKcmKRz849D2rx+eUlRHvDru+Zh2+lVaxLlykYjfACtu287AvrXceGNMluH3eXIkaH75Gcse1Whxk+S57Lp9oYIUCoSdx+bsK1wFUIjcuMZFRzJBsb9iiSIigFVTOD3P+cGt+BUTLMeAPkBWs6mkjSKbZIsh83c2Nigfw4/Onp/rAwLct0xSjdaF8vLoi6jIrckBD03Dr6/yqpczrbgtM8e1V4b+n1xWcu1tUEoSseXa5rKyXQ8s7lB+WvGNZuUa6kkwcmQlgrdK3pqK+RzvSBQs4H81JsF13fMFHPHPf6V6P4BXQpfGnhBfEenpqOjaV4u0m+1XTpkDC4tra6jmeHBGP3ixlM9Oe/SupfCYH9D/7akv7PetfADQX+EejeH/D1zd28M19b2GliC4hxGWcSNjJG764+b1G78OdZj82wtNjyy2UUapbmTjjqcDjHfjApVE7aC1scJqEwto9xYKpB/d4rzHU9TZppAXABI5x/n0qYx1GFtdbkZy4+Qd1xgf5FaiSblMYwM/wkd+laPUC5dxPFYQs4G26R/LIbBBBGc/n61jnAVWIPPAwe9K2twLNjMPtUIZjGvmdc9q+gvCemiXbIE3qpGJVAxXNNSvYq3Q9l0yBDuEICCPBc9x2/Ctu5lEMR2nDFeDivMaaldndG1mcjcySXExBL5ByoQ9P88VTkVGQghGOexwaj4ZFKVjIvnMduQSdoOdyjPXsK+a/HV5nVGwp3EHLYxxx0rejpIzq35Tg3YtFt2EhSSfX6VGxVQvzfKOSSD/OvQWxxvsROvKNj7p7nGf8/pW3pG1ZCwU5x/e5NRN3Q4fEeiaJIHdvMB3O23Dc4xXc29ksjKYyqkj5VZeW+lcla7Z20o3aRbtIgzmMMSV+8V7Hv/KumttMmmBMDDbj5iBnpXHVlaVjspxt8i3p+nSwTiedwrA7eV6Cuzitd2UReCmEGOpPesKkrmh7B4P0m4nstRRSUa0g3fe27mPQD/Pt7VwXjGdzqek6dNCG+0TMZJZDyqqO/v71kpK5Vk9UdHrNvDDopjAJVI8LLj7wx149q8es5xcSnBddj4JQ9qaV2Z1E9i5cr5aS8DO0hE9f89a4S6gfzJdg2OxwSR09Pp0rog1ZMqMeVHzF8RNN1VriVpEmmEbkM+Qc56HH+fw7eK3E3lsbMDDfMW7nn0NenSXunA9GUPPdZHidcqFGCq/MK0Y0fBdWDfd5x1HoK12OeO50llIyhQ5KrGR37GvRNJbdCjqMnruZc98D+VYVU+U7qDdzvdOjadCHjOBnOTx/9avRbCBYjbElSARkA4IHvXBV2PSpq9jtp5UKKAoG1RyR9OlYMzJjcMbCeuPzrjZuVpI96qSRt/i47e1L5QwPMH7rJ2HGAP8AGsPtM1hFow9WsYZCFQA4HCgZwP8AOam0+2/drASwGAAQvI+n5UpaG8Y3RYmspYsCMCR1fKNt4/H6CvYPCHmAWhhjO9VCujHuBzg1zVJWQox99Jnp0+iao2+aW6vJbV1Hl2QGxFPHPH0P5/SqF3oOseU/nsfJIGIYx8pH+cVwv4rm+xwt9p09vvDRuEBxsA4x6Af4Vwlzpl7HI04a5lD/ACpGzcH/AOv/AJ9KcU7XFJ9jW8NySqg8yBkWJsFXQ5x6/wAq6HX7OQmGSGMurIFKgc8jvx6/571tGV9Toitjh08P3lxO0KgGZ2P8OMLn+dVZPCN9ZyF5opixc78nKgeuegrCrVSNvZqR7X8J/wBkv4w/GjUktfAeh3cmmTzLG2u3WnsIFcnB2E/fx3xgD1Hb9q/2fv8AgjV8NNElsvEfxy8SR+OdVgAZvDjSS29mhx/GI+uOOMkfpXiY/O6OXQkm/eSv/WjR0Qw92m9j9e/h58MPhR8ItNj0z4ceBvDnhqK2jEatpen7W2cfxt83Yd//AK/oN3ePeKs7TNuGNoQ4QD0wPrX5BnHEmKzSi6ctL+mv4I9OjhuR3vch86VkIYbOeGLdOaQzHY3O3J4G30r5OUuZnoU6aXoVDNISeTtTqT0FRbQ37wE/Lyefz/nRJNI2SHtc7IWiZ2Cklk3Lk5/yfwr5R+NDX6xySxnyGTf8hH381VOKlUSPUyjTGxPgjxB4qspp5NNvECPCDu3qAoXOKvfDX/hEIvENvf3nhjw5rs8M8ZgbWdKS5ZNrq3yb8gElU/75HpX3uUZ3mOX1ouk9VottPvT6H9BZfkUMxyGdOa92afzXXqj9kPgrrXw813SdJj8Sfs4eFdc0Wz06Rr7UYPANpJKsGxsgSySYAYEEKVxk4xg8cxJ8E/8AgnB4n8QrewnxP8JvFL3DFLnxLoclla8EhkVYz5Yx0O04x0r90zLxGxWWZP7aVLmik/tJapL+69z+LeIuCsXk+a1aVLWKb7Kyv5ydz6A+GPwEm8FS3l38HP2mrW98O6jNHJ/wj8htLqxQLkgKrSKw+8euWwcZ4r610nQdf0azjGs3NlrF+7Ey31pbBIGOf4QrkdMd+vtiv5v4i+knneKi3gKfKlbrF/8ApVI+Yo5d7S7k/wCvvNWOCCTzJp9Pt5hGh/0NYceZk8qh3ZVx1HY/ofyy+PnwZ/aB8X/EU+L/AId2On+JNI03XnGo6HZ3H2G5ksTHsM87SkLltiEbSwBUlhub5f0bwQ8c86znil/2k7UkrR+H4m7Je7TT+/Q5czy9UoOO9/67nrWj/CH4k38en6ZJ4ZfS7yeF/sdoNQW4aZ0GSitgKsg5+XOTjIz38z+IPw88d+FFWTXrG7sFmIUreTp+66DJUD/a/wA8V/ZeQ+MORQ4jpU5O3vJW97TW1/gPzLiLhzMsVklSlR96TXkvzZ4Xe+H9UmkkbypmCucvsI3YOOKS20e8SaOBrSZh1cvAxGRnAztxX934HifKquC9opdL7P8AyP4czjgzOsNmTglo3b7On/kx+vv7J+oeHJtMuNFiTS4NTgtkW1igjCzK6eXtGQvzbkaQc85Ujvz9KfF3Rm1zwZapDiWaygaHbjjb8xXKkc7t7Lg9SQOc1/H/ABTnEMdxTOtf7X9dD+wuHcmq5ZwxQoNaqH9dWfw+/Gex1b4L/tQ/FjwrqdjaiC68cz3+lG0uD+8t7yUyRsvqMSAA9wAe5x9oWh8WePvh/C0SWzxW2kvAIC3zbVUgKPXqP/rZ5/sXK6sK+SYaqneLjH8j5XE+7iGvkfNnwD/aM8bfs+yeIdH0Cf8AsKb/AISR5kkEaSnd3UFoySh+Y9cDeTwc4+tfE3/BVT9pOwtNNNp4uuLJrRY2M+hxKskkIAGJlcsh4POQQR7/ADV/D30rvAXLuO+NcLmdRXtCS6re3apHt2PUo+KNXhumsNOF1FaO/T/wB7ep5dff8FZ/2i3MiDx54igslfJkj3qVI6gMjYA6cY4xxiuZ1P8A4K5fHfWHtNBu/F2oXtxazYRpLS4kMgPeZWfY449gMZwOTX8vQ+jPl+Gkq8I/A77vRrb/AJemdDx2csbClGl8TS37v/r30PunwVqF78UfCmneLtZm2atd2qT3yupAi3euSSMHjr1H0rtL7xLP4U0bfBJfaiLcHzPsNuWEOO/HUdOnc18jjKFTC4udKSs4u33afof7CeHuI+u8E4Oe7cV8/P59jxG38deGfFXiHSru4GsPMt2ov3u4GTGTnOGAI6Hr+XFfpf8ADb7M9rANokVFURpIcZz/APqr6fhyk4Ylt9j8u+kYqseHqN+jZ9HapbQXvh7S7MQbp4WlbcpB3qecfz6+vSv5f/8Agp/A8dxpXmqPsuoeLrkWsecFdsblRx/vfzr7maSa9T/Pvjqmnw9Wfb/gn4fa8xtlcAD5AMhq8+spZG17RIgrOk2ogSBV+UAqeteSl+8P5pyaS+tU/wDEvzR+3nws8N2eoeDdJiePzEXT1Z1D/KWDLgMvfpX5c/tK+DtB0P4oaje6DZppcTRr9qtbNSsUhBbDlf74GBnuAM5IzXlZZFrHVG1o/wDM/vj6RkXHwwyhdqcfyifaX/BM26ku/i5JHtO6PRZCwIGdyDI7f7Q/Ov60fhJrUtm9lp3nFZp5kVFz1UEDAr7Khflsfg/h3LlwMl5o+tQA2Ng+bp97OTWPY+H01X4i6Fe3mrzWL6bbAxW0MYAIaVWU9cgZjXJx0yeTgjtpXR+lQVkfo7oocaRYyu/mi4tY5Iyo4CFQQo9SO/uakdnYk5Gc/wB3pXdCVzO1pFfawP3sZHBx3p8bEAKQQM8HNWaQ2HbN2OTwT1GakRWTBIJx1GaNi3YAdoYlTtftjH+e9JGh5OflzwSvOaA0B1bBIIH4dqbt6HI/EUBoIBtyc49dy1C+93PHyg+lAtLWHFWAJIOeOnpQoK/eTucfL1oHYacbgoXep7Y/Sk8sjCgbR6kfzoHoEkS4Hy5PGeO3tUGzDnGBuPQdv84oJHrEoGXBGSccZx70CNS2ChHPrigdmQPEeVUdDndinxwlgpwNxJzgdqASbHPCxzjjC4PHWofL6IiFhn5sGgREsUqZ3HHzccdae67QFUe/BoAaoccFcD1P6f0oJGSCj/dxkdMe1ZTd2AxQqsd30AyRT1jLHcWAGfSoAdtKYOMH+Lcf5UbcDgksp54oATY5bodgxxtz170/YzADPQYJK9aqL5WAbSvIGfwp/UEY3E5Hb8q2TugFBOCMDd3PpUOfmUkHoOM0AQtllHUbjz8vFQkBdoBBwee/FAFUB9xbbgfw7RjNNOVyxO054wvPFBLj7wZbn+Lg7cikTgAYb7xznI5oNIL3hnmgsSSo2sMe9XI7hiwUMAcfwr2oNjm/ih4E8IfFfwP4h8H+MNGXVdC8U6NcWHiTTiN/nWjxNG8YU8DckhGev5c/5lv/AAWN/YT8UfsM/tMWeiwWNq/wP8ceFI5vhr4ssbcxQgwyNE1vc4ARLnfHNlR1HlkdSFma0Gfk94Jml/4SO2syFdPtO55QAG685x/n+n7A/B7xBLomhIkBZt8SYdW6H2/+tXFiZWovuXSu5O59KfCPxVdap8RLR9dUz29kBLYysMujHqAR7qD7foP3j+FHjFL7T7SS3Ja2KqHycMpB/wDrVjhpyugrUUnofXng/wAQpsKrI2+Y8OWycf5xXuEF2l5FAhlVpgp3YHzMOxzXfbQyUeUS+shIEcqkX2UbgJBnp3478fyryL44eKbHVLfTvDsBt3jj0+P7VPCNp+XOCcd8nr1OD1ySfPzCShh22fQ5HGU8Ukuh8M67o0C+cqB/KXISUDAHvj1ri08NRL5qBWbL/K+3P+fSvyuu+aoz9Xj7sUWm0CCRIhHFjAPmbmxk9OtZr+D7dpSqPsaX7obmoUraCkgTwzEhEMUa+ZF94bQcr7ZrzjVvDtnJc3cflzRxPnzUCjG/15/pW0JHLOFzibzwghglgSEtKzbcmPt/KuLv/hdBdTpBcQpHlB+7RMgA9qtTb1M/Z9DDvvglpyyCP7IHhmUB5NmMk8cVh3f7OmiXLi2itHJY4GIByfT3rppYmcXFp7GMqSWpx8/7MdmILmW2sGW3DFJZdgz9K8D8Vfs4xwSOunWKExlszeXzt9c9c1108YnLV3IqU4qOqPnfVPg9qOizyqyzzyb/AJ9qj8MfhXF3el3Gi3CG5t51Rl/1nl53e3FdEqsJSsc/sZxjcvWd6ikuGCHIC71xk/0rqYLiSJonY7t4yQDnFYVZJLzOxU5WO2025RHJDjfMeFfHI+ldPbsIzGys20DKbB0PpXnVep1U9DrLJlkJaMEAj5ueRXX6bI1s6AgsmTu+YcH0riqQXQ0szstOu0dwDKPMz03EZrp2VJAJXVgMDk8ce/6Vg6b2HEc2W3DO6M9Dj9Kz5VyDg8J12jv/AFrBx5TSlqZbKhQtjLgevTB6GvM/iNpCaloNxK0aSvDGRCxj+Yc5IB/D1rGrSctOh6WF0kmfnf4h01or6cohgVGIwy4HH8uv4V454zkkFlKrMEQh+q965qVO87Pc9RtqD7GB8IYZma7cqBKjZznoK+jLaRlUbiXUdc8/hRjKdmkdOHk7nQ2zOGBVSRjj0NdDFKGUbSfk64Hf1rypUOd3R6HOki3HlmCgZ4BzirLdSgymVG3PWsauEloVSqNtpDJJFgLbw+eMLvyTWLc3MaucEKrkBdxzVUsFUmrIv26hJXKRmwxZgQvQ4PWkXLbiCvIyoxzilTwdVS5bGkcSnEGZBhypYEdMjGa5nXNdtdJt3ZztZzgbgP8APWvqeH+F6+Z4mLa9zrt0+aZ87n3EVLL6Lt8X9eTPFtU+IkRfyxOmz0L9/euAv/HUZeeKOVsuxzgHHTp/Ov3LLMip5dTlbW/9d2fkma8QSx9Rc3T+uyPIPEWryak6x7jIYyS2TXE3GYsrty3oq84r6SjTdj4TF1PaSbKu7d2I5/iOTVBy2eAA+eeOcdq7JTsnFbnCZrHCsSGHbLdKzZJ0DYJyV6dqzTu2BjXLEiRiwJJ9OBz3rn5WG9hzjPzU1JtJdQM+RssflYjn/wDXWeu4PlgBz6c0n7wCJIyFgxGd3Rj+XrUmfMDYUqFPJIqYuDgA9SNwHJ9Oail+4QTtYA9TWm6b6AVzG0e0gsrbgKRc5Dbm+8d2Rwfb/PtWTd5p9gLA74GeOM+tRbguSow2SNpbHNJW5nYBGZmTO4n/AHfT/OKcqkL97POT8uaq7uBK2M7sMVyAcDHbtT+GXIGQfatkrqwAnzAA/LgkHNPYbcAEFc45Gac421fYCNSxJVyPvHAC4NAT0OO+Mf59KGtdQIdqmUAE9cspNWeBkj5xnjA7Ure8A0ybASxwoGeBQjpklTz/AHSe9E4tqwEhblSwJGcZ6fhUeM8Ajn36Ve0UA44wqgfMPvc4x70qvggEHhuwqHfmXqA8MuOT1/l/kVIrFcdgT3Palze4AoXcuV+fGeo4oywBAYLzzxXM2+azAjAC8Fsj+VPxyRg7e+T0rRySAQqBncOh4Ao+62COgHBWq5FEBwXCjeQw5+bHamgnnAJ3eh7VEotaMCJlYkqM/Mec/wBKlYYDKfmGR91eRTb0sA5cH+LC47imKNuQ7bVydxYdBnvStdgTLvIARcAZ+YdxV4FBwCegPSnH4mgHSN8gKtlWOFDLz71FsLZAyzAj7tKppLXYCFlVcggnA9ehrPuW2AhQ3X8q56ujsBTaQjaWCkkn2xUi5Ypxs24zlc5FWoWg77gXkZVOFIYcA4/OtJIwyMcA7U6Ed/8AJpSV9QGMGCjK9W4J4yBQT8v93rg0+iAhb5iSPbqaeGI4zjpx/SpdtQFb7owrcdQKsxktjJ4Jx8w7f5FK62AX7pOQflPXNSPKJQOcNnjkgU42b1GRbgNzA5ZcfJmoSwYnnkNjg/yoemghzH8PTI705RgDkgntihgWVRtvmDOf7qr15qRGUDLtjnHPFK9nZAPzhgRlyCNoqyozjcwzgDAGOabaSsA9WCBVI6vjPT+dKPlIYctwDx09qGvcAsA9ODtHPFSKcgdmOADih6qwEoYLnJ79NuKni3DLMGOT/CO1DTTAmBBOMEA9R3pw2qQSTlcYx/nrVR0sTPYMbN4J3fLzg9M0AKVYkHPTgdP881UJXRmxrMqgAFlPPzHnJqvu7LkkHja3NU3zS0FtsK+ZOAT8o7Gp4zgKMEt/dNdV9FoRLXRmpHyoTO5tgYBh2qxEuBkk4z6V0U3dIxHrDgNyNxOM47VC0ZOJWOVHHsCODmhqzGV5Ytw+VcjjoOf89Kz5UZcjHKsecUWdrBoZsqln2hTkgc46f5zWeispLsSUzjr0x61jFSQhJokILALtByMj86iS1Dg8DHTI/nWUmlK7Ki7SsQT2+0gg8dOmelZ39nCVpGRD0G4Gk5XVrmnN22Kzaai53AjaeTj/AD6VWlsFkwqjay8jA60KnG1uprDcpixkwSRwpO7cv+eKBCQHV1J28LjjJpON+nQ0UrkbJtIBAXthj/OqsgdWCc5/i5xWEqXu2W4yVUdkPyMR3OP8+lTxqsW1dpyCfvHI/KlCLXoBdKorjnO4DBA4p0RUbmABOSMN3xW1uV6gTiQbcKxHJ3e1PWTDH5uw6jvSndagKW3ABOVzncG4PrS+ftXeT8ucEYrntfQCr5uz53B4Y557VElz85DH5Se4xihqwDhLgHhm2kninM27uQpB9anlu9AGs/yg55zwxP8An0qRmQodynI659KmUUtgI1ZeeRyP4hS7iwGOMH0o5QK8iknDnjP/AOus1sKRjOFzxj+f41FlzWAZKoXDE8bupNMYkDh/mU5HHtSdtkBFuK55+vfP0pBGzhm3JszwSO/+TRFNgf2ZNY/Cx3m+zahemGOMMsctmCC3vsY4H5d+tZV7/wAK2lTyobG43bubiSQqBx6EeoP0r+UVUbjdbH9KxjGSOOu9A+G0zSFdTt12w58xm+43o2R07VTufC3gSaCDyZGSZiCzS7WVl9V/SumNVkcrRlf8Ij8P/tDRT3NziNQZCtmHz687uK9R8K+CvgRcpCupalqNnLnMscVmrbsenPFNYhrQmUbq57KPDH7NFrAqWfiHVLiFFBkjhtANh9CSf8/rWaND+CcdysFlqGqzwzDMZ+zKuB7jNRUr32FaxzWpWPwotJ7hfIvSEiJ3yTANkDjGB/j+NcBBovw4urG8mu52Mqy4NtJIqcdmGe3HUA/43Cu9ylroeaa5o3g6C1m8khnfIXy2ARQPYf55r528TaHoJdok2MMcSZ27en+fyrphVcdV0JlFdRPD3hnQLhkt77UI7csw8ndHkgfnX1D4T8AeA0SCafVlLIo3soX5vpz9PzrWUoctyHHleh6b/wAIZ8O5yFbUJUIAOxo1G4egI6dKw5fh18P7uV3tL2C2hhPzLcrlyfpnn8KzVRJ3Go2WpzGu+DPBiWE8YuF+Ufux5YXJ+hPsa+Dfi/oWn2Ukdxp0WxVQifaeOBWzqWehLjqfNQkneUkggAfdUkAe9dJpl55AZCcM+PvetXFqysS43ieueF7dL5oxMQiRkbgVzkV7jB4d8NTrA63Gx/8Alpuj3KPyOTSUlFlU43jqdFpHgvw9f3z2v2m3RIUzLdlSo+gH+fxr1vRvhL4YlgR4/ENiVz/y8v5Y/I8+vpTlJwVhWaO/tvg/4MjgSeTxLpW5DnzAP3Y/HPtTJvAPg6TMb+JLKVkXbHNHZMFb8z9Kz9rfRE2tNdzO/wCEI8JxN5M2tRrEF4kig3gn/vqua1D4feBOWTV42fJ+aSzIIxx60lVT0KcbMwx4I0SSZbayvLedywIl2lQfb611mnfDXRBJGs2o20MoOCskW5jS9oo3E4pqx0tt8HPAGptIt3raIynDbbc7cD156cURfAj4ZLI0lvr3lMhLSiWH5ZD2wC3tWXtbs5t4i3Hwa0Bnaddd0jykGY0kmw3A/urmrFp8GPDBt0vn8WaU8sjn/R3YnaPTBP1qJyvDYuO5Q/4VPoU80kM+raWkO793J5pXefYetRL8JvDCo8X/AAkGlQTbT84jZ9v681CnfRmsYrWxBH8IvCMLiSbxdFlUy0cu7azeoXpWrc/CHw3Y2yaiPE2grE7bYz543Anvt3ZPHpRzRS1LtJI5HUPhzo89tOYPEGjSSIT5YW5AB9RnP864z/hW+n2itM2pWl0xYgmKfdjPvn3qFLVgtr2JofhxYlEjXUItx6rFJyK3rX4WozIEvS/nY2jcOPXrVSknEjS6R6TpnwL027khgvLqHLEF912FX6cd+K9Ftf2dPDy2027U4olVQIEjm4J+vp/n0rBS5lqPltHQrP8AAW1hMC2t3pUgkJ8xvtgXbg+/emT/ALPkTSeXNPaRyjJXbJkN6YI9qPe2YKTizn7r4A+W6xLJab2yY/8ASB82OvtVvS/2fC8soubjT9PjjADzXN1leenTP8uKU6km7BzRWp1sP7K91LcKg1rSJF4Mi21yHYKe5GcUN+zKsbNHa6xaTI7EPPcSdx1AVaJRmL2kU7o1Zf2adyQQQ6zoKiBfmSa5MWR9Pw7VWuv2ckgidlu9IlZDt2LqAwaiVOfLc1pzXQ5uD9l6/vp7lon0OJPLLIZtTUMxH8IUc/8A6uprUsP2TNWaCGW8k02zAJMtxPfqihfcE5x/nAqbSuROcb3Zcf8AZcumbyrLUtIuzzt8jUoz0+jf0qkv7NGohmZprYuhw2ZgoHbrmhp8ppSnGSNQfs4XUqiNL7SSfK2ybbzPzY6DIGfrkfWtCz/ZnnAGy90d24BKXw5I7CseR8oc0S3P+y5Nco0ouLXbsOJYrkHJHYY/rXMTfsxaraQh0s43hgf55JJ15z071PJNalucLGpafs065MitBJapvPCR3akn/Ctq4/Zo19PIUwJdN5eEjgkGSR2P41jZrZEJxehpf8Mu+I57czeVbaaVXMs8l3HlQB3yfr19amg/Zj1hwGlu7OVNyqRLcqu4nuMZPvUyvB7GanyysyG8/ZY1iRj9nudEeHaT56XLcgdR061Xb9l7UZfKP2y0hCcNsuAxbJ/+tVNNdC1UiylP+zPqkF0YDcWyWcafNeRzK5yO2zqD06+1VT+zLqUsa3S3MP8AZ8nS7Z1GRnH3TzWFSXLKz6Gc5al6L9kzWGRBa3+n6hG+dqLIMKe4JzV7/hknUls4/O08b95+aGXcM57kGns7olVFs9hzfszyaba+dcyWwijIVUMh3bz2Ax1rs9P/AGKfHPiTZNZQxQWskQaKfaMEHnr6c9RU8reyFze6dDL/AME7vjA1mLpby0tbTcVjijjV2f8A3uScc+1Y1v8A8EzfieIEhj1PTvMuLhmSO53EhicnkNnvwOvsKboTWvc53OLn5D1/4JxfF60wIIdP1d2YLN9judu1unzZX29adN/wTa+NBUyvYWEBgUlLmXWlwD7KD/k1fsKkXZihXgpHPH9hT4vWkywT6da3O483qagkijHqoPHXp/OumtP+Ce/xfN1FFDBockcuD9svNQWJYs8/dXJbtU+zlJtHTGpB2LEv/BPn43LcSxW994fkicfupY5pB+GNnH41g/8ADA/xyluBFcf2VbJFL5cdxHqayGeRuAkcYB9OSdoA5PcDL2E4vUn2sNTcvf8Agnh8a9Oimm1K00xVRAPNt9fjbeePkAGfxJwAKo2f7EfxMtrJbW7stMhkixmKDUxtQDoAw4PX86KmHnDcI1YS2La/sZeLTJDO72On3MxKqJL0Hf7Af41WH7IWswpfRefaNeWTAT20jAMCTwR2I6cgmslGyv2H7WL6FSP9jjxlevHbWyWttNP9yW5usAJ0JwpyOh4rbk/YJ+JSSQi11PTJt45Uqdzfic0pRlHcn20eYrwfsGfFyFLzzbPT544Afs8SamiNIPXP9P8A9VVv+GFviRcwlWsrW0WM5mup9VQKg9D369+fpRyTSuxurHoSr+wz42Eby3Ov6Y0tuvFlp14r/KehkyD+QxmscfsX+LzIHjuI7pWO0Mk8SYP/AH0PyptSWltRKpBaI0pP2LPGwsb0wJFNc2ZH2r98vmop4DFO6nB5GR9MUxf2MfGV3YwySXFghjAaS3j1FQT6bhx78UuWz2J9skrsSb9kDxlBEpng0qwteiRT6kqu7e2TTD+yB4jn2AX1sqStwIrwZIxnHH0/SjlqOemwOpCRVn/Y08WX0Qgs9RW1RjjzJ7iNxkfVhjv2q3ZfsM+MISEutZ0i4yv3WjwT7fKW71TpuwueCZbs/wBh7xLKhkj1Tw+0KEgltXZVVvTBT+ZqRv2GvHds5d59NktXwVnN6MqvqBjdj3pwpzir2CVSGyNO2/Yd8SW0F5Je6lpt/NHFvT7KzHao7dOvBr8vP2o/hj/wgj34uContXClEKk88AYB6cZ7cV9Jw7KUMyjdHl4yonCyPzE1u2dbgMPmV26lcYFc3PaAApt3Mehz3/yK/esLO0Fc+RrR5ZnH6hEj70KYIbAOOhrz/VNPxvO1vXGOn0rsjJM55U0clc223ByflJ4BxmsVoiH4J+Tk7hk9K05mjFRvp5mxaKowuOvpWn5KNzjI78VUZ33Hy6lW7iwo6DJPQc/WsSSDOQwbkccdaqU2mTKnpcoPbjnCsec4BxR5O7GV5yeMc+lKMuZmcYN7kX2Yqw5zychh/n1pPs7q2Qc4HIVcGne6HNLRFjZ8vyg56Px0HvR5Bcrx36KaUmVGkpRGG2ErFCcKuCc5H5flUTWhTKk8MwwCOfxqOds0jTuKLXaMbvvjGe34U0W2AeRvbpknB/Cq59CPYssQ2rMD8hBz6VKdLkZlSNfnJ4DH+dL2ltzdQikbNp4euOBNC5JJB3LWqvhncDsT5iPuMtYybiNU9y9aeGYw4EkXzJ90gda3bfwwquQFHqSF4FQqlkdEaTOv0jw+6hX2cZwCB1Ner6BZJbGEOpch+pB+U+9eTm1VVMO0deHp8rP0J/Zp8cz6JqMGmTSMbRr1Hhbd8yrxuUeoIB+lfsd4LvLfWPD8F5bkBblMnjnH9Oc1/PObUvZ412PYjsrI6X5QgjMYJQcDHaoFtyzNHsbaSOK8nc0jGw19OaORdis0XG87eQKZLpO+QMDt2DBXOOKWtiZ+62h39hOyNNMwj8rrlv5/pUw0klPNKgLuwmRyaaTSuQaEGkZQMqBl34BxwPc+3NbcWkQR7RKUZW/i2d6cU2xE8mmQc4kUrkcg9PrUbW9rCrCVtmQQh/wreMVdLoJp2IcBMNwOpH1q0ssIkVSANyneC3ANVHWSRnJu4fbDbboyVcDpx0qBb63dwgTD9JBnINbbR8hKDYpu12/MGRdwAOOnH/66ytUuY5EDbcIgPzqRlv61nJy5xGMy7gvUxejHsf8A9dVF8p5wSSVUdiOeO9R9hob0direBMO5UEDOGU9fbr7VwHim+srZFincruXDYPT61pHcmoraH5y/H3xKmy+tNPuXjkcFC/mH5VPB/POPxr81NakRtUmfdHOHOwSDkA+v8q/beBqLhlyfdnymYu1Voy1ZFZwCGYY8zP1qzbW1v+8Ypl89Qe5r71as8SafPc0Yo1QnruzznmhpfKU7nAXtntz/APWq9mZylbQxbufzGOAwHbnOcVXluhGoJOSQM8HtSvYoy5L/AMxwqrnHTH0/nTHl79+NwA6UrARvKUUYDqDgKQvT3rMu5iiHaSx7DPfiiwzkrzbO/VixOBh+KSOAnD4AK4GDzTWug10sPm+SNjztA6Nzk/SqVtbSzSq21QpPGR19qLNbGtveJrvEDAsoC5xubgV5vq920jsscnyL3z1/zgUIJGdZrLNJgklONuT+de+/D/RJYnRpIuZSDGzDPHuKkxtc9Vv/AC7HKCXfPK+1PLfKDHrjj8q41n3yMqkBM4+Yd88mn0NY66lOSeOBJHlcbUyQQcd68h8a+JRJC8VpI3KDcxfHfpVRp8xR82alqXmySDcxY+rZ59BWIDjcFOcjvVuKMbmjYQS3V1DHCoLuwBG3vX094c8KRadY2807RSuVB8tRnawrO1nqaQd9DflgQbQBgjP3eOlVHj3uBuzgjoegqbXNUro6a0iFtEihvMOD0OPp61N5h+Q5/iI4PHHY1nO9yqbsrDo52YnC7cDDMaQzeWwQ5ILH5s9KTVoXNbe7cllvASqK2zgdDXGa7qe1ZIFL7k+bAPelypy2CTPL7+5D7gSFA64PNcVOizyEKDjdyc8kVvTijkn8BsWypaQncp3Dqc8ipbAibVIJCWAfKymMlTgDjkH8e/SuiK1MD651b42+KvF+h6H4Q1K780aVYJaT6oF2Ga2jGF3443YwpKjLdeuTXneq6jAYCkICx8bY9wJXHYfl+FTbUa01PGfEGpGWRzv2rGccsMfSvOrq43MzKHbDA53U9kTJ2RrafOf3iPGSjxDLKMc5/wDr1tQF2yoB5bj1ppaEReps3EeYlQkuEXGMHj/PNYc7CJlAYA5ICgc1Erx1NY76mjoVtHPeKM4iwfOc/eB9BX1R4EiaHTxFGAbc4/eMPmPHauas+Wnc1pfxD1KyijgWUAMN6Dcd2Mf5NRXJ4P3lVTxuPH+eK8+p8LOmKUVY5mVtrsV3YHcjn8Pypqw7lMhILAZ2qMHPr9Kz7XKSuc34k1C2hs5d4EG1AMBucjvXyBr98bnUbjEpnZZPk2uentXXSjeduxFXRkKTIEMeVBRc5YZ5qtICm1m3AM5Ge1dkU3G5xy7kbzbfmwAMDG7vXR6a21RL8uJABwOaU9IFU9ztNKjBuoZC48mOQFsnk57Y/wA9K9ntrGJnWezDNHKilPl6HHOPxHf9a4KsmrndSbSNC209mnZRAxeXj5T+tdLbWL2iqpLBmbkZ6H/Jrz6km3c66S0sdNHYI1oC5EYZjgHlie+P8+taOn2yWMe/Y7LEo8tn6H/Oaw63NLM9M8JsPJu3ZZNjoCGaTCqfU+1cF4qmgm8UWKSxy7UtpGadhjHI/wAP/wBdZxlzaonaVjp/EWxtEVEAdJbf5WzgjA/nXzd4aldEntSF8xLh1yT8wIPT6dfp+gabd7FuyR1eoQlUbc5D+VlQxxis3S7eC7nhWblZH2uyjsa3jLR9gUbWR5X8eIrHRdOvX06Pz2+zfK8ijcfcfr+fX1+BoZDOjF3DSszByR97jt6V62Hb9n8zz6/VFu3GQWc7snHBORg1v2sAELPuYgkg8/5/yK6ZJtKxzJa2NZXSJYhyV3c4P3ff9B+del+H/Ja1jyTtHFYVLv5Hfhl71j0LRmMqSxKrA5+97Z/nXoemMnmLACMYAGTXl1ZOOqPVppJHUvLuGxgDhcdOw4/pWbdqJI2jKkHbjjtXJKVkaxV5ECjLiMYbA+uOKaQFcEZwe2c1hsjoS0My8iG4TFicEYIOMYp1srBlK5IBweTx71EpNxNqfZmq1sj29s8k7xxi9PzK+0+6k9x7dq9r8EQR2tzaGVP3UpAG3+I1y1btFO8V5n1BBbRvbCR1HkiMeWEUZ3YqaePTba0eS6eMvj5YnbLZ7fy/z0rhnK9Q1VNNHjWsw2M7viBt8hYh8/IB6D/9fWuNktLQMkcaq6xnuOPzrSMnZIUYJEUVpbtOBtG98gqq9D6mtdbNWj3FeeANy8DHfmqlKPKb0YnrPwt+Bvi/4o3MUPg/Qr/VXln2fbIbNlt05wcykYOD2GT/AE/Yn9nz/gmL4W0+PTvFXxdebVrqHZL/AGDNB/oqOCDwON2Dj73HsOK+P4gz6llUHF6yf4fgz0KFC8rn6i6H4f0Pwhpttovhyxi03SLSJUgtrSMRqFGOMD/69W4k3xzSnBJcKgB9DX4bmWKq5hifaS6/15Hr0afJB33EjywaMxkR5+8yfMeeeakQLBtVVPLccH+tc6TUTeEWiXdIrYJAHqy9akDmLIK9emR1/wDr05arQ220GMU5Ldc4IB9KgLhkdUbn5tqBevNFnzWY4bkTHMaExuGLEc96+ZfjVtRTKzPKHVklTccrjnP+f8K0pL37dTvyyXJi1LsfnB4y+Htt4gLXdzPK8KXRYQrcmMFwxwWwRnHvxXBSeBvHOmX+lX3hTVrq1SG9QPb5EjMGYcBSp4OSPYHt1H6HlVGnVnTif2NwdlGJxfCdOulpr22+8/Yz9mXRf2//AA14d0Txf4Ds/AfiTw5HZjytHlLJqrxgYXfFIwh5UjnPqdvTP0zqX7Qfj/SLp7H9pr9iexk0y8gUXHiXSLGx8+R2Y/6wSsCQTjmNiwA4DGv6KyyhGeVxhJe642+TVj+D/ECtCvxfiI0XqpW+d/M5qP48f8E/teeJ28AfEvwDqst8LSXRdN0O5jSGdcAhHjXZIM55Q55ycDmvsLw38VrHT7CysvBPhWXV9De1Q6dc3l20zeTn5A0WQUYYA6njj1r+G8y4Y5s2rUHHkim1a99na2/69DzZYLFKCdZXfy/Q5rxN+0P8VPC01xqGk/Am48Y28EJXTPDtpZRPJcSgZaRpHUnHYIg4zyW6V8afEj41f8FE/GWo6N4j8C/BHWPCNl++N/4Tu9QksoQp4Q7RGrDGCdzMpOTkYCtX6/4TcIYKWaU4TjzRin1a2/7e6s8HNcvboc7lbW1rf8E9O8C/tR/tX+H4NSs/EHwmsU1GfTyt39r+K1rOkbZwSIxmRejfccdO+Kq6v8VPH3ibTr+bxB4XstMnv3OUbXZLrawA+YEryeB3J/Wv6kybgbJfr9KdOnZ8295aX30cj47Ey+rwlLsr/ceYaR4i1vWtci02dEhtHmG8si4HPY4znv8Aj+X6k+Afhn8NfE3wwXTzHJ/wklzMsdxmAxnJzhhIBnHB+hDDjHP9RcTTeUcORhDyX4fM/F8gj9c4glVku7/E4bwd+y3qXwY8bv4oHiE2/h66ZJLOG41VZle4JyxJaQuQFAGCMDIweFA+0r288M+KvB+rabd32dQcRNb/AGa53bJIyTljjoxIxjODg9QM/hWKxU6k3I/R6sVNH8a//BT3wPbeHf2nfBeupZS2r+KdDslBKkIJLWKOMxjgDlhgD29q97+EMWk6t8K9U1PTtTdp43KXtqikGEFeCc9iRj1BznGBn+9OBqkK/h/g5/3bH4rn/tKGdVI363Py78aqNH8ba++rSyJbWlx5ixygYaPGNzcdc5/ziuw039pX4Y6Lpg02PwTpWo2k0QFzDqlsJEkkGclfk3D2A6Y5z1P6Ksuhi6CutV/Xc+LxeX1cwq2jt/XmiS2/ai+Gw0xyvwv8M2/2Bg8VvBZCJwozywK8jrweP5Vwt5+2l8Lrtx9g+Gy2V8CywwzaSWQOM88RgY5HcYx0p4nJFVw7jbT+vM86HB2LliU4x2a6rv8A4j9H/wBnv44WvxA8MoljB/Z5vWAa3gBUIxIwMY6dvw9c19lfD/WcQXkivEk+lkSxedAHO7jIGePz44r/AB68bMuhlXiRiaMVtK/3692f7c+CFWrW8OKPN9nReiZbvLG48da7Z6jrRt3nlnVFyiqwUcj5QOD39eK+tPA2k/Y40sXfKREYZz09zXzWRR1ufDfSFnfJaVPrf+vyPozQdV8KRWrw3muaba31o0bRreMUHGcjkYI4/wAPf+Z//gr8qaRfaS1skT6fJrUl1pMkDBlYEY25/vAbgefQ85zX1c9FHvc/hHjal/xjNd9l/wAD9T8AtUke9lZyxXZksGHauZ0oFfEmkhUJjXUF2cZJPb+VedBpy0P5dyiKjjaSf8y/NH7n/Bq5dvDNzZrEN/8AZkZTnknK4A96/K39omeT/hYOovOSN0SgbhjaMt1FcOA/3mS6H+gP0kYSj4Z5XLtCH5I+wP8AgmNdBPijqItAJZjATC23d8oGXz09Bx7V/TvoWtroOv6K1ycST+X5ew4ClwpA/AH8a+koSvGy2P564Bt7Ca9D9A9Eu/7T063uVOWeICRFOfm7n6dK5Xw74hvrL43+H7Ly0fTDYNHqgkJyYy4G4Y6Ebi2fRcHOeO+MraH6XT2P1F0hEj0exg8k2/2KAWwi35CiA+Xx/wB8flimHAcYyct610xb2Jn8Qbcue+egxS7c5PHB9K1jG44PoCELtJU9+3fNTsNwG0tyck5puC5jQZwAFJx2GBTAzbSMEfMeGNRvIBySBQVKnGMkk5qMjGD8zHPPPFNNIBcBeoOG4pFZR1zw3ORV81mA/G4E8/lSxxg5y3b9aFNABQAkqp9Dz2pF+8DjaCeM1SdwGkDqR+Z6UmxfmwR+XvT3Aiwoyg4B4BzUZ+XGQdoI5zQTKVtBw5JOTj+ICpQoGMDkHrmgUJdCI/eAwzMTyM1JsVfm5zn0oBz1ImG5s43AdgOaQqC4IIJ46dqA5x3ynG4gg56LzUTjdgZGCT2xU8kRqVyPbuGCAQv+zT0i2/L15H3RRyRKBodwOQQM+nWmeRnJwxwR04o5IgO8pl7EAHpin7SpO4EDsMUckRjTHjHPbptoMZb5QffGMYo5IiGlWj4yMZ9MVGFbAYjvwDx0o5IgNMe3JYbeM9arSRICeM8dPb/Jo5IlWRWxycdRwQRQEQkn242nvRyRM2/eRG0ZK4II5Py46VC2NgIDblPNUkkWtGEaoMbvulxnI7UpxkgKSuO4/rQbluG5ZHjiJEblsCUj7ueDkenrXw//AMFCP2IPhj+258APHPwf+I+jpLYeILG3mbVrdFE9u0ErTRSwSkHy5VlcncOqk9c8jJcuVn+Yb8T/ANlP4p/sk/tJeN/gN8U9N1a11TwdfTR+HNY1VMPq+mRyeVFfRkKA0chQupHZgDkg4+qvh5PdR6ZBazSSfI5KEHqMc449q8jHycYnp4GEZI+4vhV4W33FlrELzboz+8yByfb/AD/jX6ffC7xxHotrDY7iYzjncQNw6j8+9cOBrqckm9bmuMpcp9Z+CviEkcimWdN8MgDAODj/AD/KvsbwP4ra/Tzg3nHb1U8Ef5xXvR2ueXJWPQ9Z1uCysZr2aMNKqOSFOCeCAOePT6+3f4Vk1yWfVby4vi0x+0v5rNwZOf0wAPYAfl89n2K5MLydz7HhTCOpUlPtoZN3qNtdO7pHH5YdjGGIGAOn9a46fUbeJ2ZlTaWIMmQRnvjnHX+VfA2a1P0WKbMuTxNp8UdxG0sDMp270HyiuZfxLbx3DkeWygdzn8uOa5+UJRTFXxHAWEsD4B5Lscfz/lVS71O0uFd7kqz5yJY1zg/T0zVXaSMqisznZL22aQPNGkTsxw4UgAeuP89ans4rS8uQ2CPmBd+Tz/WnDTRmcopnosWmaRIn2W4hJlSENBKoypbPf8P89q0To2iRRo5WB8H5eOdw9cUuZu9+xk1bQ4zV9KZmmghJ2SSbmRAOuOM/5/nXkuueFLO4MxcCG5wf3wTjPTB9+v4fSumGj0M+p4lr3w8Qtm4toXZ3zkLk4PevNde+Emka2rRNp1tshyPMEIyF9c/ga7FPsCpq5wEv7N+lXO+GBYklQkrK0GdvpjJ/zmtDTP2VIftSXD5lu5uiyQnbjoCMN+VOrU0uXsdYP2Wlt7qNpo5JXh4QbdqjPPrVub9nqe3dvMgZEVR/q159s+nb1xiuWTtdl09GZM3we1O0ZJVDp5SkjCfex2/SorvwDq1oYTFCy/KfN3JyT7frWFjV32OJ8RaJ49s2RtGsdPW2TAmlvpGRx3yAOvH6iuRvPiLqujSrYanA6v0ecz5RfpxU+xk3ZCi07nT6f8TbKSBUSSCVM4kIkyQc9/8APFa0fi6181XR12t23gjNOWX19Vb8v8xqookj69byuSjKFOcgGsnWtc0ttIuIbh1fzUxsV+h6ZBFUsuqvp/X3mkcXGnqj4S8fQ20V1I0LZUuxyfevmL4jRzLYMYgroEJ+U9D9Pyr0MPk0ptK39feaTzCKd0/6+4b8J7OSGKW5ZDuuCM7Txiva7V2MkhIPXG1v8/StcRkKUv6/zHSzXlqW6f15HQWjjeuWxyO9b27yEVnwozxu6mownDXta9lH8f8AgnZXz6jSoXT1/ryKMmrpC4bzQADz7e9Yeo+L0ttixtnLHlW5r6n/AFOoVKaUl+f/AMkfOVeLKtKV0/6+45a/8fkAr5iFx0Ocd65UeP7h22PIjMpP3s4x/kV6dDg2hyp9P6/vHm1+L6sptP8Ar/yUtL48eXcpVYwgGZPNPPtUo+IlrEYkkmwwzuPmZ7f/AFq1XBtBe9zaen/2xkuMasmo/wBf+kiXXxFsIoZ5EuYmKRnEbPzmvCPFfja41h9wmfbkjDN0XtgYr6LBZZDBQ5V/X4nzOaZlLGNy/r8jyq6md3+ViS2O+7P+cVntK8bhG/vZ/wA/lXo8qjsfPSm7mZdyKB+7A3k4faeeOgNZMrY3N/GQPlxSjozCb0KRbquMD/aHWs+Y7SeSrZ+Xk0SlyMxM2fkHeTu3E4AxiseeWNQdx5HTn9aXPJagc9dzFiRngH5R61kTSOQAFJ59Ku3VARFDtJ3DGM/MucVUlXhsDEhXHU8YrOVrgVWPPzHAXrxyatJIeqjCg4ww609o6b/1+YDXQllIJUg54PtUSk/eIPr8wx/npV8ztZf1/VgK7bmzyyqO5/lTkYggMCMtxzj8aPUAaTHysPlBB9M5/pTG4CnkYJxgdajmUpgOKuI87TuPPTkf5zUqylQ6jBbGOlVzWkA5VKsedwUfrUpf7xAIH55rpi3B7AL8zqccFT/EKVeuCCCOnFZrSwDZgCgbeR2645qNQcsWyMe2DTlL3kgEWPYxPPLdCaemw7gCNwHY1V2tbAMEbjfhlDHH3l7VYZRztGSvT2aohPnAR8YGG+ZW9O/pUmMICSOvcU4zc+gDkHJJOeBxjFJtbccY54XjvVLcBmdvJHGeT61MPnAOQMHmspyAUZyNpJ+YAjNKqjLFQwbI6jj/AD1qbOwCuuc9QPc4pUAH3umMj5c55pAKzA4VVOfYc0xnPCNjjoOnFEVd2ATa2Dg5HfAo+4CRuyDnGa1krr0AcM4yuNxzt+XOPemOpKBQMNz+dYqMuVtgSspVV6BlxkFaTy92Mq4XOeTwad7MCRmCKCpz8xGB2AxUyv0Izkdj7VXMpSsgLQXbhdvzcEHPSnhs7wRh8gYC4IxQ4uTX9aAV8gDLEBQ2W9gKxblXZ2BIVSeOOaxlFJ3QFDCdcNhcZ+bP4fWnI7IVZeVYnIxWiSlBga0RD7Sp9MccZq95nCptKf7w6VhUak/63Ad0YZIbt14qPdgtnOOhBPQ+9O7AiIPY5wcfKD/ntTWyuV2tlhnc3pUgToxKkLtyOxHepQCG2tuG3rxScuVAK0nu2CeRnmnbwOgXLgD5R0x/+qqAhwyljjoeKXIPXAb8qOXZ9AGlsE8cgfxHjipBwFbIBA5575px5bagSIcMpAPJ9etSqMluO56HrVRhLTTYC2rfdBXaxPyNt4/zwaVzsJUg8jtx170SV07KyAX5yVXa3y9mPfmrBZdoYEHkbuOlRfSwE0fQ/MeD0xTk+fAUfLkYIODmkBZ+XGN2SHzUqsTwQexHHNMC1gBU53BicAijzFOCFPDdxR0sS1fQcRuw2MOT0Heo5CdrDHy7cAk1dP3UZ8rvYryOioq8E+pP4cmsme9KEBf72Bg4NVGV2LYswXwlCjIzu6gVoRtv6MB2/wAa1UmjJu8jRiyOUJLYHC961NxAUkYHQnHP4V2J6KxBchVG43fP23N0NO8hAxGCSPmbngU+plP42JJbhMPkFWB6E8VQntFlUKuMZO4Fap25UxJWRA2lKSCuVwed/PFNfSIwpONjAk/5x+NGlhxm+W5Xk00E4VdoI7mqz6cEQseMeh54rOUEr2Ror2fkUJbRTujwT/dIFQJZIu7nngKKySu7DtYGsQT+8BPzdMY4/wAiq82mplTEeAecLzVyp66FRlylSSxVTghjk4+U4IqIabFJ/CflwASevam4xUdS4y5nYybnTXjcDYcE4BIyDVBtOkLMGySo445H1rklFqN0WxPsDoByU3Nhtw7e1H2NkALdcn8fSrjBvSxUdGRhJFBBViTnb7H/ACKeiOr4KOTu7DoP8/lSUJO6tqaj3BRiqFg+3PB9f/1U3bsYlg2XOMMOv4VDdlZgRLIzgKAcFjnA/wA+lR+YQSrjai4yWH50RXKBGX6KT1bg0m0pgHcxY8ADmpnaWoDkV8naxUkcrg5PPFTeaykrtBHuvvUqOmoDvNDcHrgcgd6RpGkRlO5WPCnOB1rPyAjMm3HClgxyccUxrjaCq54wCW5xSUbagQmdmIOR/wABHWo2kBI5PXH3fes+VqQDB8wbcdytkAAYINQS4VgFJYBB3q3TSQESjqfXPao2QrnapRAc8njcfWojHWzA/skt/BEdrZyRacly88jfO9zKzu2ecljyep4/DtWdeeC5xDEktu3yEjd5vVu/61/H/tIwb+R/T8YLlscxc/D97gtH/Z1vMCckyH0OQfzFZWqeA9UeCKLyXRbcYBhm2gAHjH8q0jXhdENRXyOZXwZq6k7BNPub5nnk5/Cun0D4eX0cjT3VkzEnCqZtwx9P89quNTQiStpbU7uHwNfxboY9PKxEAsikbf8APH/66z5PCc8N896dPk81oUjIjY7QFGPlWp9onddRSTehm3HhC/mMknkSjkHHmcN7Vnz+B71hGzRkbT8n7zjNa06nIw5VHU5DWvCV8mI2jZUGfusBXhut+H7+O5kSRSF3HYPM44//AFV0RqWRM48xZ8P+H7mS4haWPzGGehzgf5A/KvoXQvA8kkDu8BlXA2EOc/oPatVUVhqmnodc3g7URFHshcqpHzG4IbHoe9c/qXhueKfe0J3oeqvR7SPMHs7HP33hy+n3hTLLhSF8x84+lfMvxT8O3NrbZvFPJP8AH2zVxmnciUUtj5LuCkUsgxgA8kDkVA1xDvjO7a6PkbQeK7Izk1Y53dNnsHg2/PIibO3BbFey6TZ6hOiuiSOqngRj1rCVTkdjopx0segaV4e1GSWOUW8ud2MFSfpj8q7i00TUmD+dBLLukyqMDgiplVsJxaOntNDuVid47ScStyUZiVz7A1ZOj6j9nHnxXG49MAgcfTj0rm9tzSM+XllfsYF1pl3sMkcc42H58OQfw965240/UGuGZWu3ToQ7k8kdsin7VRKs+hdttL1WLbIol3KR0Hv9K6yPRtRvIImd7qKUNlhk4YZ+n+frWcq4hY/D+qzeYHm1FVdiFeOXDY7dafF4dv8ATXM0Vzq9y4HzC7uS68+2MUe0i7pEezRZWPUYIJJJHui7H5iBnH0/WsaW01FHjkWWfzSw2tMP4ffil7S7H7PmV0RSW2qtOZZHkIVeCp4HHPFQG81SQiKB7oy/89FTC4/3qrmT2LjTSiRRrq/mmG4kmkAXjc/AP1FUbkal8oZkKRqQSwyRnv8ApUe0uXOnpoYLtqXnlQ/GP73HNNjs7nynjjkmEuDv8qQqoFauUUZqMoqxr2Ol6mZ4JbN5xkYkbzOcV6RYWPiGzEeJJWgeTkl+f88Vl7SDhdGTpzWh18H9uxbRDPOVJ/1mckVqvP4sRGEWpXRLJwsh3hTjHGRWUZdTRwSaOait/F7W10s17NMSclzxj/x3ir0V143toY7CLV75YVxuQHcPXAyuRRKrTerH7J20K0Nt49tmdrC/uk+25+0bnDhsdMZGAfpitM2vj1rZIRqdzOnJaP5QQfYqgqVWg2jP2ct0Yk2lfEONJ5INf1aBWU7IwFbn8VPv3qS0HxTmtLfTZ/E2u2FqMeY1m6rI35qcfQDHNVKtAqNO7tY07C28fWl2z3HifWXtwB9nYldwz1DZTngfr37b0q+KWeEpqmozmQfvS8mN35DA/CsZ1Yc7Vi405J2I438UJKyLPPGyf8tF9fU8U+zfxlqDXEF5PezSREeX5rjY2P8A9WaiNVRepNWEuW9zo4JPFNt5bzSSw+TGqo1uQufrgc9KvT6948jgCW14X34BS5T5cZzngDnj9aiVSNrFU4TitUWIL/x5JEYprx3jxxs+8R78VajbxtFAVg1G5iXg7Exnr7rWXtLdSuVWJ4J/iHbTNNb6xdKzjGXZWAz2wVx+lSnVPiHFM732uahcqVIjj80BV9sBQPX/ABo9ryk8kudD7XV/HaoxnubgSgnbIrDceccnntQdd8d2u9bfXNZsmdsFYJygY+nArm9qnOzLlGW1iCa98ctHJLda1qUiphot94XP0OQfStGDX/iDaiFYNXnEflESsVBbpxjj6VE6jiKML6NEDaz8TVAV9SuJIY2yhSTqM8ZA/pWu3iPx1Iqj+0bnzYUywRPlbHTt7frRGq72v1Dkt0LlhrHi6UyfvpT8uLhVXr9M1p/a/HGFW2uLhLcn97DNJgce1Q6tzGTs7NFr7f4/tYzFa3l1Es5w3kSkBgPX6c9elZslz8TH8yP/AISHWYICM4huQCPXPy/rSdZyur6E6vYxxe/FBXhSTW76aGKUiBJFD4XPQ/L/ACrW/wCEv+NNgxFh4n1uygjwFj0/Vpo8ewTO39Kh1uTZm8aT6q5LF8R/2gZlguZvGfis+TKRbK+vzK8UZIBUYfODjOD+ldLZ/GL446PeNEnizxPOskYZZH1KW4Bb1IZjg9f/AK9JVqrW5MqUVFqxsQ/HH9oK+Vo5PHPiWJThHi+1mNCc9wMDnH61fk8T/tAOFmXxVdXEDJuO+YyHd/3z/ntW3tHJvU5nTjHoUY/FnxlKtBL4q1YSmQFkF26q5/3R1OAOtLceIviis0V5p/iHUYJEUr9pa8dJcHggFeQOOnH0qHPlbsza3ubFuz8f/Ha0F5aw+M9Vkt5GBgebUpJnXOdy7pM8f5zWJB4l+POnvO1j4/1uytZWzLBBIrbjn1ZCfbHQVE67ZLjzXdiSx8X/ALQcbE/8Jpq8cLsciKRVZh9QufyNOu9S+MEzRed4q1+6Jl3sZLw53eowPUVl7eUluacsb6Ink1T4vTuhufEmpXioCoaVgW/4EQo/PrTIr74lKVuJNTuRcJnZL5208elJ1uTroQot6NF2XWfidbuk9rq94k7KQzkBzk9+RirsXif46/Z/sKeNfEltC4AeSBokYg9QCE46+2Kf1my0YvZrqigbv41P5cP/AAm/i3ZanKIZo2XI6EfL+WOKZfSfGK9Mk15488aibGwG01IW7LgdvLUe3Jya5pYu7szVpWtbUy45Pi7Gq27eJPFFzcQPmyv7u733W1uGjLhfmQ+jZ6n8H2138XLMXMNnr+p7Qfn851lOfVWKZzVSxcWzNUnHVEkEnxXuXt7oeL/FVjqlqxSCfT7tQNnQqVKEYPcYwasXlv8AFK+VXufEWuvcxsf9VcCEbvUhQMmnHGxjFIUoarQWPS/HrM0l5quuXVxHGAjXeoO4/Afj2pVT4i28iSjU9Wj2n5WhmH5dOR1qPrFpXQoxtpYT7Z8W5g6DWNXjjBwrxqm4e5+X2q7ZzfFWxtx9m8Q68bo/66WeRXYnvwVxzj06U5Yq0dAVNdUaMjfFtwv/ABP9SSIgOxRUXL/QJ6e3FMttQ+MLSytd+J9VRo022/kvg/TG3+VXHFSV9dDOfKnaxgaqnxZ/s6SSLxd4v853O+KLUSkRHf5doHT+tflv+0xF4itXnh1SS6ld8mSWdyxdickkn8/yr6vhKr7fNYxb2OLG04+y0R+e2pRSK+6YA9e+eTXNSwfO7srsSflxX9CUFaKvsfF1IanK3kG5pOBz04rj9QtYnibgt1+8fTt/St4z5nY53FO5w13YgBiT8vOD6VgS24U42jLcE4HH1rWMtTNw5WQx/u2UHhc+hro4CGiAyB746/5xVe05bsVtRzwBvkIDck9Kx57baSR2Xrij2rUbmTV3ZGc0RznaSOM8YqDyiQdq9T3H+fSrTTL5VbUTyO4/8e6U1ogCMjlQD16mncOSICDrk5z6DrSx27HJ6pnjFJySLUWtiaO0PGAx565qSOxkO7KEsTgHFS58r0K5WtyWHTZGdjsY8Y6cH6VrWvh8yugdMLnO5jjn0FS5tIcYu6OmtvDKLn9wP9k5BrdtfDMK4c253L1YnpXN7fuaxhyvY3/7HiCoWh2bcEc4p50ttyuiEcn58dampWWxrTjdlhdIVtpMTK3rn9a2rfRQ+EMfTkbTWbqxNOVpHS2Ol7AiLCwJYAcetegabpSxFQY8MFAJz+deTi5c8GdNHRq57p4Bu00q+tJ4iP3Dgv8ALn8K/XD9nrxyuoaVaWstwWt0ICptIHXoMnrX4vxJT5cRdbHqwVkfTkzpIwljVFVmPC5xj3p8uoGVEiZoyFGIyqfTPP1FfNpJMqzRGNTwSj7iwwCxTg/WpftKFtxlO5ejHpT0ZlL3p2CS983YrNu2rjcEP61W+2MJdpI2KcBscEgVNmvmS4lmG/JQqJMf3hjg9qtrevtEfmFlAG4+la0ld3ZLVhPtMpbCk/McjjjHrTPtLM4WaQMq8AGrCzHSahuJilkXYp+RtvT8fw/nUBm2sW3jZwdwPIrSnE55SVwaUn5t/wAvYZ5+tVmDJKW+bJHHPWrnflshqLLbSIxWNnVm4BCj86zLiPcdu75FzvGev50TacdhcrjuVmSRkGXby0ONqnnGelV2jwzuoIOTnjjFZwi3o2LY56/1B7Xcd6pwccZ5r558ceIpyZJnnMkasV4XocGt4x5miZNqJ+aHxp1stNqUjSoyOxAZBXxhBgvOZH3bn+RGb5gP8iv3/hbDfV8tij5DHSUqrZaH70AqhC+y4FX7ZvLUbyeSME8ZPpX0+zPKerLLS8AkbVx12kVh39ym4Ikm4oDleTzRa+5hZqXzMs3bKyO7FcY7dhWZdah5jtGTynomMg9qei0NUPgVdgcMCwPbtUnIUM52ZboeCKAJ5Itw5bKZOOOpxXHaxeZJt7Z8bT8zEcg+1D7j2KUFnJK6lwCcZGAefpWxJAF2qyr04GOf/wBf+NL4Z6lQ3Mq5gWZo4CpOJA3y8H/6/StnyhHAVXEY2909PSqehqcV4mu4VgCFisp/1Sgck149IZWmcO28jH3RgCiMU9zObPS/BejtM6vLA77j+7YjPSvpCx36VZllARp48bwMhcdvb3/wqpRViUjn765eZjK7525xsGAMcdPwrNEgVHZWJDj72M9ecinGN1c0icF4o1loYhGsiL843gLXz34j1iAieNJxv24VcY5q0uhMpdDyiGcS5LsCfMOc8YHrVqIjmVSMKO5/WhqzMz0DwRYyahqsJjt8wxn522/Lkf5/WvqKO0gEMLRM6kZEm5j94e2Pw/pUyjdGkG9jOu3VWAdhx3/2ap2zJ5ud+Tu6qe1ZRWht6HQpKDH87YyDjjjH0qhPL5ILyNhC2FJbqfaoStK72GtS0sw8jKjG4necZ6VTuLr5gMgHdjO3FKd2XGSlcryXJGZNwGMfMeled6xcldzvIRvY7sjr9KzpxsyHK6OMvrsMFRWBZj8xC5xWXbbvOHy/PngEV0wVjCb6HRyR4jQEYIPJ24zmp9OtV89H2gHf3bBxWxmegW+2GNTzvTJDZH+T+NclrusOshi3jd/DxwP84pLRjPH9UvZ5HMcj/IJMj5ev41kJJk/IwKBs9c896CJPodFYTH5WbKsuPlxiuntiyKrMxyrHGc0GS0NYj93GCTvZQcfyrKkkTeUJG5MEjGT0pSV1Y3Oz8MWSNNG7KTvYjCHndX1B4ajcW0EMYwsKgDj8/wAa48Q7GtJXkd/FvROWU7gc/J04qC8G1CAvzNjjpXnPRnbscjcNhyUOfmww2k9Ox/KnxyhyoYkHdgAcZAobBbo8H+J+sWugW+o3+qXn2ayW2O5mYYBz09fevCbPwL8QNX8NHxtZ+BvFr+FdwP8AbTaFLFCVPAYOyjI6cj1GeorvVOSgc9VtbGHp98kqyB5Pli4c7MMMcd/wropfKe3jCOOGJ+Yc4wK3ptJWMG0zNmh3MEYMWAG1QOua3raQxWpRV3vCp2gDnPpSmrQaHT3Osu7xrSC0MDrFmGN5GdcjdjnP5n6V9MeHEK6No904VlvIR9nIwc7Tg8fUV5tZcrOunNo77TdMSWYgA7mQHKnnnsKtPo7zFA6sQjk/I2Cc8c1wyukdikozOmg0y2kt443WQrHIrJ83cEZBz7VR1TbBiKJVEWDjjOMdKwWkbGt3e3Q7bwZc/abS6AFuyBT5omBCKAOv+e/FcPryBNeKysjCKxAiJPIDnoDxxxWMdP68w3+QzxpdsnhxTbs0cyRBcLgE9j+FeGeAVe7vLkTAMzZzIEOd3fr06D/PFbQlrdmnL7ux3GppII3RmP3SBtOM9v5CuX0p57W4eMlYlgcMJZCNoHufeiNpIUrrQ8o/aE1WPVLD7GkgeJ7MRhkGMk9Tn+tfEJt1giblA2wKSenHc+1e7gbuB5tZ2kQbzC6FyNqsNxycf56V0mm3Kylxv+QgbRjg89q65PkV2YrWRpBfMkjjRh5jOchj049K9F8PSb4/JQ/NGBvXb1rjq3SPQoK8z1zSIjEqDb8znG2u/wBLt/LkWTaeADlvf/8AXXmVtGenBWR07RsF8w/dJwCRVF43U5jBP0Ofx/QVxyhrobxJUEZ3MRtOBv8Al/wqh5bNvKHKJ1598Vx7SsjW9kZlzKEOwMAd5+8OlLZMG3Hcgx7dOcZo6msJWLV2cW+xAGbdlQ3TOc9/pXrngm8EEcb3U6kxsoBZuB61zTTUS4/Ee7jxLpUViAuqD7Qy9DPxjPYfieaxLnxj4cR991dzzXUSjyxHg88ccnk8fpXDUUZTN46xPKdd8baMk7rLqS+W4JKsx3Ak/pWXFrlhBaL9nuFEMjkkscjr0Pp3GKund2sEVeR0Phq7s9Z8SwaPZ3Fvd311CEhsI5g000nJwij0CtzwOOvev2K/Zh/YA1LxfHoviH4q6O1h4eJ32elG8eOacHB3SARnHGCBkcEHHSubMMTHBYV1ZdNvU6aSS1P3O8EfCj4ffC3SLLS/Dmi2unW1tbotvbWp+VDgYGMdOT69O46717PcTYk3u7jG0McjHbj6fzr+eM3xlTHYyUpP3mz26FPlsyJmRtsTBfnX94No68e3t2qk0UWX8s8DA25xx/k15nodsFqRbsqMqdicZ245o2BVDMR14zRynRyuI4jD/MTg4+8c4FMkG35s/Kp5ye3rRboJpoYoBOfbnipfLgCZUYfYRgjPf0+v8jTtaaNFFocqoMAkZfgc8cf/AKq8O+M+j2smlG6aLbtlYSbTghWGen1x9KKatK/U6sMlGdz4I1mCG3triNUAHmuYxtP9/PGay/Cd1HF4j0S2mkxbS6tCF3kgeYrAj2zwfX8ea+3yrE+wcZH+hPhGnPw9pJb2dvU/pV/Y18RWNp4F0S6a40mKa3RIh/aCDa6bFBUDHJ5Of/15+mvHXjTQ1kkI0/TE0yJy1stxYxvEuWJwgBxn0Az/ACr+gMLn2DwfDqxCesV57/d89j/L3xCwtbB8f4uE9Pff5niVzqvwJ8WX1tNqPg7Qf+EihRhHf3HhhLaQjqQr4yc+nf0yOHPF4E0UiTwzZ2trA6AM1pDhlI64x298Zr+fszzKOZYyVZx99vXXd/cl9xyUXKnBJv8AAzfEHjnwT4M0mHXPEGo3VvEdRijUpa/apPP5aM+SAXP3G+6p4U9smvLNR/aE8IeILnbofxI1qy8xiLiK5hubUlveMqOOCORwfTmv1zwtw31nDucZWSe1t+jPAzfEUnUs+hw+taF8Bb/Vv+EivvGvi+71O9hU6hNdzlEDNywRUjUdSeWBPPc4Nchrf/CpZbVrXQr7xLesq4RLtwcjnGBjP8q/pjAZdjsJOMpx1jruv8z4rNZqphJQXXQ2vhn8A/EviO6i1rRbG0FsPnjuL65EJI6fdYA8YIOcdR6ivt3w74T+KWhyx6Np1p4YuNNtbqLdqOpzqsUSH/WbGBDt0/hVhkt6mvY4j4jlmGGhRUrtavTy9EfJ5NlM8A3KS3/ruzvPFPg1vEnhyxldCL102XcEFyyMrAY8wA4I5zyOeBkZ5PznYya/oGtXPh53W5WVnEVxJeZAQKQdzFh8w2ngde2eRX5Xn2Jq0cK5rdf5Hv03GU7H5R/t7/sn/Ef45eFra/0+30Q+MvDyzJp9zfXjxRMDIJJCJBGxLZIKnoT17V+Qep6z8Z/hNNd+G7K+v9G1G6h8nxBLZ2xlc4GMxsUIycH5gM4OPWv6h+jd4qZNnWSvKZu04O8dJa3buvgS0et2+vkfBccZDVVeOKWzVn5Pp16ry0t5niWvv4j8Zb9X8QQXN5ryo6G6GnOm9V4G5QuMnaCeME89a4WPwE1rsaXSz5rSNkOnKn1AI4r+j+POMKHB3C08Vf3o6Lf/AORl+RhwbkmIxWZxilf7v8yvfeCLl9s8OkpvRCFLQDgY7ce1YEfgJ2dY30gKx67kI5r+NMd9JHieVO0ZW+UH/wC4j+pMv8PaHLaav9//AMkfdn7MGlX+hWz2xjEEVtKhkUKRyX6g49FH5V+m3gxoVvmiebZa3jgTSb8lVPf65x69K/lDjTP8VxJxDPF13ecndvRX6bJJfgf2N4Y4KGA4TVOKty/15nbeH9bsYPEXkySrttrgGFlOfavtPwm6aw4MJKmKxLylRtbABwf1FdfD8k4NI/H/AKQUZKhQfQ+WPjZG0mr6Dfvc3SQDX0jlikmYL5CBs4TpkkdfTPcDH4cfty6nJfW8WlajqN3qVhZ6nK+nLeztIYdwy6qx5Az0HbnHAxX0FRtTT7M/jPxGoQhwNXml0/r8j8jb9II/METHajHGTk+w964exlddf00YO7+0EKnHTFckdGz+ScrhfHU9PtL80fun8JIblNGtRaxs+/TVeRgemFH+Nfl1+06wT4iSGPBYzzLIshzwoz/M15+Wf7zJ9v8AM/0M+kXQl/xDjLYv+SP5I+tf+CaJMPxdvY1KIX8PPI25eFJdFJPpxmv6LvFtwLLUNBm+1JtgijkjuMnll9c9wQQe386+ow1lsfzZwelRwzS6v/M+/wD4H+Ijq/hW7a4u0up4IIjAqnDB921sj0/+vXW/BqC6/wCF+Pca9Cgt9a8OzxWbupKI6SRNGAezZUN7jP0rvglzH6JSfU/T5le1t7aAkFliLHGeSxz/AFqj5p3AM/U84FdtOOgTWpyuo+PtI0bUY7C40/X7kykBbix03zo93pkHPbsP6417Pxf4c1Q4s9QjjdQPOtryF4JFz6qw9j+Va2sTZ3sdEslrLG0iSR3O3H/HvOrfpmkkkEmwKGiUt8vmKR35zQ9BuLSGNIpACOGIPzbTxUm3pzzis5fELYYXXKglfmPHvTwSQNoHIHepWppCXQNuMjPC9dwNIQORnqOopdCx6Agng425PHAqXHAI9uFFIBNxO7sOR9ykIyOAPcY6U07E8yQwgKATnJ4xUYIHXONxzzRuwlKw4KvzdSpOF4phVdpPGd3rWsYdTEaqgkkMRyMYFOZTxxgZ6561W4EbAgnIPp0poJUEbiOeuaAA4UdcMOvFGRgYOQTtPNAxhAJAJ6HPzU4xjJxnG4cUCFC7TjGTuA6U5Ru3cjgntjGKAG4Ocf3fVaSQf3ux67cZoKTsx4GSo5B3A9OvtUOCX4zt53HFA46MlZSCmM84+bJoxlc5PXAx3oNYtMa0WACzMvqQKiYbVXaRtz95mOaCZOw124C4Bx/n+lQKycEHceBQJSSI3CgMFILZxwOagZVGTkk564/lQTK1yJiDlcqeMZJqF12gZXv6UFwu0JuVsAMAygFuR0NH8YCdF5yBmg0j7qTEZV55VjjgZPJrWsJYpopNMvsPb3SFFjkXkEnGM/j/AJzQSfhh/wAFp/8AgmHa/te/Cqy+IPws8Dpqfx/+FcV3d+C7qDUFtZ7m1+/d2e4oRKHRMqhI+YDkZyf4zvh/4J1KLxBb+GdXs76z1G3vpILqwvoWglimjbbJHIrKCrgqQR2wfw8bNNKDf9dD6PJeWU+V7o/V/wCF/gN9EtLCC4thaO+0OikkBSMAng546dfpWvLdR6bcNC7CEtMdka9sHj9BXzuBquE7Hr4vDKUnddD6K+F11/buoQaJp7efN9nLlEJ3FR3z254r9O/hNpU+kaUIblkM0RUHe4YDj1HbPPcfyr65yvGx8v7NppM6XxZeteYsISNsinfu47c8/wCf518Y+M9T0+ynlELtGUZ85XndXyeftStc/R+GsMqFCz66nhuqeLfJjc+ewCk5wp5/WvIte8fRI7W76gwjkYts5r5GcT6mzSZ5nN43YfaMXhEaHI2Hhu2OvtWPB8SZxM6/bMRK4BV1Pp/KsHFotRTsdBY+PZ5U3yXaRgE5RR+H9Kut49XYUF8xLMMnYeff9aHe450minJ49UXMIjvfMjZv3m5ScZr1TSPFFrEVaS4QqwGxsHgY/wDr+9VbZWOZwaTfY9E07xTashe4uNqvxkE4XnvzxzVubxTbbo0ju1bYuAV/kKmKs9TnqbmLc+I5DM6RTI0bfcwTn+dZUutxFJI3+zygoQw8v5s9iD2IIH+c11wXYhpvRHHTXVhP5glcO6Z2orHbjGP6/pWOscMu37O8QyPmAGPzGPat79C4xR1WjaRaSYmudvmoQN27AOR6YrvrWCC0to2kMMCM2I933gvB5OOKz6kPojtbO401Ue4vBFJL5Z+zcHbnplgOuB69xWRevprr5o2fMSd3cnt/n2FKV3G4tnoc9cpplwWLRxuYwcFR0z2OK47WdPt5J0zCM45IA69axsjdnJahplo2yOWAMHbAUAn6fjXxV8avD1tZJeTRQKuJH2jP3a68GlPEJehlUlyQbPzCv/HV54auryxW5aCOCclyVOCS3GDn0q3p/wAY7reIzq05Qkgbk6D2r9Qhl8asUrf1958bXzSpSk7P+vuOpsvjOySCJNYkG1iTle/51JdfGOO5bY+rM/YBUPr9a6IZHCytH+vvPPqZ1JP+v8jgNW8YJqV0063CPBMOWkVuGry/xOy6u6wwSbirDzNpO0+/P1rso5ZPa2n9eZCzeW39fkd14ZEGlaalv5iLMi4xuxwa6G31KAMf3nA9j+daf2TOo9v6+8t5yrvuv67F7/hI9OsyGacA5zlhnFZup+Mobm2kjtLz7gGGC7enXGf89a9XCZLKNRaWX9eZ5uIzJ1v6/wCAeaX/AIruMOhvd244zjmuYudfkmxtmY4PJ24Ne3Sy+C6f195585yeqZSku9+C75cHjd1NZVzfKGKlumc/Lg4+tddOiok8zjuY0+rllMUU+Y+w96x59TYfO8gzswBt6UvZRirGHtPeuc5d6jMxHzg89dvWo5Lx2jUFwHXP3j0rz6tJJWS1KlUsrFNZ8sSJFYg4OPWop5eg3AsoHKL/AJ5rz6kXGZKmmZkjAM24jbn5iOMVltIHJwwxvIXJzz6Vla70IlJMglMeAu7kfwq3U1kO+XbMg2p/n+lTVslcgybi42g5K/7Ga5u8mJBBfnvtBGKxjqBlSzbcbmVd33A3WqbYGSA2XJDbga3m1FtAQF8oRzs7bQfx5pjBSCMgZwBSknGqgK8il9uAcZwBt9KliO1SSGC7upWtOaK1QCO2AQpOcHHPJxVZ5MsqqwJGAOc81jTkm+4C7cAKw56bSOtPAYuuTtCgcEfh+dU3COjAhkyCu0NuL9CvH+etIG2RtuKkgE1PNySs31Ae/Y5HzHGT6UkaqXAY7VyfrWkpJaAWDwSoI4GcYojCFcDLkE5A9/X2q+dK7Xp9wA3yknBO00m6TjaoHP39ueKu0ZJMBoZyR0OGOeecev8An3p+4KMBht29DzzWWnNr2AkUqA4Y9Dxg4P8AninoseBkgE+n1rWV2gA4UsFJyAOpzj3pMYPzcemRjcfSohFLTqAwptYkEluy1JjIOCc5FFN6fMBwDL0HqRzTCzDcd3BA/D3q7gAVZNpAPB7H86UcZUsRn73HNYytey9QJ4wG79D6U5WXAbcQ3rQpJaMAzz977vTj9aCOnI+U+p5p8krgIVJwcf8A1uKaFDE8EnHAB5opy94B6gx4B6Z5Hf8AzxUuUyS+0DGG3DFbRaaugEYKcbWAGeOe9B2hQxHAJ47jFcsdJaAD8qMEHOMkHoKbG2UcbhgDIbb74xVSTQEhA4wPmp6Lubj5fTd2ommtgJ15cEEHL/TirHlnKqRuUk5wenFVGSlO6ArTDAIDfOAPlxzWVMhySQQO+BjpWcY82gFBlwMgFueoHBpUG4E4G1jtfaemP/1fjmqimkBeh+RflDYycFTnp6VpQbiDy3y4yWTIHPSs21JW6XAk2jglgDzjk8moW6sxHzcZGMfkKiwAEYAABg24557e1RhT/CR1Oeeg9afs2ldgTRjb1J5YHOakAYkKF7nBC1dOHMmA5gQhyuGVum3FRLlifm+6aSpuV/mA9ExjeB1BxihlBc7SuC2BVQpJO1tQGr1bocDp60uMsFIxjrxU/C9QHZZSRjHb7tWEDcsMYxycVpGTVwLW8gJ8q/QLzTkUMSOjg8Z71FR9ALEapyBncMHr0NOVCjEE7lBwVY/59qhK+gEgTcQMsCrZx2qwg25AC/KecVCAn6YyQo46j/PpUu0DPPGcDmqAecqoAHOOmDmmog4Bzkt6UgJtoViAcY9TTfMRsnKktgAYqtkTJdSsydARyT3FcvqUbI5wGPzHaoFOG5layKdtd4woJ3buOa6G2ukwPmG7oeO1bSaT0JnqjXhnVsKXXdgbNpxW8kqlUTJLYHaumk24+hg10LgbZgKcMW5J7GrcbY5yDgccdOa1U02iZq6sty0vzDjD4PO1c4x6UvkqvzHdnaCN3GKtWbM+XoWHiUIjH5VPTj9Kj8tSAmV6ZHGMmhXsNFZ4xkjAz05FQGFWBBORjAyvWiysy7tJFCWzRsseo4yDVI2bkqrJjI5+XtWf2y9EMFvuwAu7nsen1qKW2+U9cKx4xzitNyea+hQeAMOBnnkkU3y9mAYxwxDZWonFTTS2ZUJW1K9xB5gXaPmC8nB6VUlhRdoIVBx95f5/lWTTukynOTZUey4DA89QPeoJbPG4FXDKASSeBmkmlJIpTuMjtNwBCPt44AzUTWh+VQANzkUNNXTNFKxOmnoyAjh+eCetVzYjdtkBXb0HSuedjSMgGlgH5UceuR+NQXejTtgLGcc85xx+FaXd7Jaj5tbEEukzqgJjC4HXPH/66qyae+2MqrKoc53HqazlFq3mURpaSIXJBGQAhyfzqLBjYcDOejc96q2gFfblh8pIZuwpvyqSwY9emfT/AD+lYyi3qA1DktkdjyRxUe7DZPJHQMOD+FTq9OwAcKrYG3I54HNQs5GNxwewxRZvQBrH5TyBk9MfrUKhRyT8oxu56CiNnGwEhUDBRunTB/z/AJFMcIqtn5e2d3XH+TRy6NdRXs7H9zV9c6SqLKip5zMQNrDaDjn+VcVeX0Mj7N8fybjHzkD/ADzX8VSdm2j+p+RctrmQbi2LHDqcHr70y6ubWQrGzROmACrqOan2ljOzRTtbvSywidFUKwxzXqGh32jpADdKm7zBt/8ArVXM/Z3M5RudXcX2izPmJYwiR7cADJFcvcS6cyMdqYfdtxxj3NODvczcbGSsSBN4MYDZ2ZAz161i3n2OHe8z/OB91eefpWkZcjCzZ4/4wuLaNH2YLew714ZdWKXUx3BU3dyM5NdlOdzVLlPR/COkW9uB5qRs23723hq9w0RrW3w2xPIXgooraVVcpi1Z2OhlvrF0PmW4OD8nzYxXLXy2suGijEa5+Zc7ifxNY+1aloFjnrqwgk28AAc9MV84fG3Rknthm1jXzYiY5FAG3HH+JrrpVFexLSbSZ+a2v232e/uI5S2TJjAGa5+V/LmRfvfNhdp7V6WjSMuVxPY/h3ciTUIfMBbYyjaD1Wv0T8BaLa3kFvdSJH5W3CoF5I+nWuabtuVB6H0hoHhLS5GDrAqKnTd3+td7H4X05YN3kxN12t6/5wK8+pWjYUpWuiA+GbURNII4329WCUiaHbKkm9QytwMrgVy+2XNYk4vUvD8Ls6RQK2COg6DNR2fgmCVgwj3OQCF8vkD2/StHNtaAk3sdZp/gW3Uqk8JEQzl/Q/Stv/hF9OR0QQplBgrsz+lRzMLGhB4ZsZUYG3iiXqoKdKLnwRbxEBIVLPjYqc5qlUHGyM+58B2ZYwywpHnl8rgn0/pWVH8PLBm3zoiqjYXjk+n9KaqWZXwppbmlF8PdJiIBSMiTJ3FOlE/w90SO3EgSFXQ427etOVVJpFwa6HL3/hHRELokMbswGdwIwfauGm8Hae7XAjVCcZ8oJmj2nLJsqSTMu78BWGI2CIpbH8OAasWfgOy+VI7ZFYuC4C8k471MsQ0mibcrVjsdN8CWylHWMoy++BXotj4KjVUTyQVbnJXp9KUaupMlaVjWl8EWUCny4l3ocEbf/r+1RHwnE0Zd44lXdhdq4x7UOqmJNDV8LQRKA0aYGACE7e/51dj8GWkgVoQp5/eAp2PpWMpdjVJI7jT/AAHYbUaVctjkFf0raTwHYSMCluiAjP3alSbZlOKiaK+BdLZP3qxhYjxmP73tVWTwHpJCutvGufuuV4P+eKvmvG6FCyZWuPAWkGJ5Ft1kbfwNnJqa18BaU0SzmHY2SF2pxkdqylGTYpWWnUt/8IDpA2yiOOTzBnPkdD75Na8PgLSzGUNsigrkMsX+FXGXKrGUrvRFlvAeiS25jdATGTiRo+v1rLfwFpqsFECs4P7s+X2+lRzajjK+hLa+BrV8kQoqZycqOa0IfB9o7SRPGsaqP4VHak3ykupd2Rag8C2BKGQ7WRjgBAc1pL8O9Lm3Myq5XBGU6Y571nzijLlZLF4A0su0ciW8TEHYXj6f41Fb+A9DG9HjEkzMdm1BjPf+VT9s154tWEi8DaBGVLQK/wA33COMjoa1Y/Anhq4QtsVHPG0pnH/1utRUfuE82vkIngTQQMhE254yvJ+lalp4B8Ly7jJGnmPxH8vHH41grqZPPbYT/hAfDNvuysIfcThQc/zq7b+GdGV3RIEZVxteVKpJRMPaa2LkfhrRmUb7NW2MMNjAJqaDwz4eaZll0yIo/IO9htYf5/lTS1NYycNi/beBdC3uXs0XefkO7jHvXYWPwx8JSLGJvKjY84RFYE+5NTJN7bhzNbE0/wALPCavIAI2lfkFlU/pUUHwq8Kq7BZUAJAZpIRjjrjB9/8A9dVycivbQiVXQx7z4b+HYPOUyWuAwKZUc+9aSaLpSwQWgtrdY4x12cFe/wCH6/nVxgo2MXPnKb+FfDiKLh4YknDkJFHGBwepNYt54S0K8HlRWnlFiCGxjP8AWpklE2hJljT/AAZoUDKhgyqj02huOlWbrwfoszCSKER5/wBkDPqawqrZFqTRYg8K6OAqmEOyDDZ9aSfwzo6quy3R5d33Qvas4rlnfpcFK7BvC9ioEi20YfPZe1Oj8F6XKwNwkaL15XmsJp7DUmnoXrfwfojFSUiCo/zF19+/vxXRxeHPD8cyvtSWJWBMfTcMdBnvWmkabuJ+ZZbw74WbzCIJJGLfumjUL+foagXw5oZZcaZGz4xn1/ziuPRMOZ810Wrfw9oIG250qK6Rm+YRsUbPoGBrPvPC/h/bJbWek21lC75kCp5khPrvbk1S2bJU02Z6+FtEtvLSC22MVIJkAJY56jjinnw7o4PlywpFIcYCqD+JqZblSk9mI+heH4mQzKrrtwEwBk0+XT/DIEf/ABL49qN8mHwSMfXHapdRp6ElJtP8PCZV+yR4IAXDn+lIbTRFkOLdAoztwmajn11MnJplO6s7NgPs6xIScYKjGawmtLc5AjiXGQcgHjNDm16Cve9zVs9IaLTtTkWKEBrVsNJCCcd8ZGeQCPx96/B79tT95r8cTNsSCeTjBAY4bDH25J/E19jwPK+fQ9GcuMlzQZ+ZOoHdIwkX5SxO8jjb2PvXN3Nuu1xnbtA5r+i4SsfIy+I5i8gxkKd5J5YDp7Vxd3aMrkE/KckAj9K152lcxlDsczfW6gMAOOQeK5O4gwWDLzn+IVVJtOxjUXYyXhAdlJPIA6/59K09NjMk0akHGcLz6dc1dXWJHK07HUGzQYwd24/e7Y/zmsy508lWPI6AVEZt69C3BW0MSSxK44zgnn1qu1ttI56g/wANaKpfoLlV7EQg5IOeMHpU66e8g+VWO08gDpVc6vYUo2LH9mfKRgn0wDV2201doBVt3O76VCqdzaMbl6PRwWACbgCMjHStmx0hG4kUjaemcfgawlXaRcYW3N5dGgG0CPGR6Vs22kJEoUICf4eOalVG2OMXc1Y9NVXU9vTFW2tNmw4B7bQtYyk0tTZpxHiLzHVQMnBG3FatvpnJVuVxleODWMqlyox7mpFp6xsDs3CrK2fWQBhyeMe//wBasJzNORnRafaSSqj7dpGOGHNd3ZWaqgON7YwcHHFcNaTOhRbR2ukRpaQqzAn952XkH3r6c+C3jiXStds9OkBNtkFCDjH1/Tivz3iDB+2pPurndTR+uHhiebVdKtrtI8q8Q+cDjirbaffIwKH+LD5XkCvz+MbJkuXKQxW10srsSeAffAqdbS6Ocq+wngkHrVbkaqWpHLDdMVEaurL/AB7eGp4tp5HbKkRKOR7jvQ9ZpCeqJ/JuiQEjJTH+sf8AWiC3u15dPMVclmx0/wA8V0Rilp1Jb5WL5FwWaQq/BwDjinutxDCdys8hOcKOPYU3awpJ20KDxyyRENncegH8PvUkETrBhkOS2AWJp07c2pk1axIIHdzIkZXHDgin+S5DOwP0xxxWsrctwi7AxmUfcxgZ3EZqpNDOCHUHaD82R0+lVZJpCJArsoCphQOmcVhXyEK4J6Z3Er0HQUvjd0hNXR5f4h2eRIApTBONo618u/Ee6C29zyIkjjJfzD3A4/WvWyah9Zx0V5nDiKjjBn5VfE3WLq91Ga3uJN1ukh2O3OfQivII1KMiqSOcNI3O4etf0Vg6EaFBRWx8fiJczdzWzFGApdNzZz8vSs9ZljZtxJHdt2Qf881026nMlozKur4YMZLAschiuRWPPKTg4YBDg7jSvcVincXBZkUbtmMHjvVnTIpZ3CzJ5aoch2H3h6e/alJXGda1vGoD7ccY2occdOapSEoQFK7j6qKeyEc5rVyY4jhxG+4hiRxj/P8AOuc0yBpZDIxBBf7rDkn/ADimtBpXOwtLPaC+0BvTHXmqt2xO9QMLgAEjnP1pFxvHQp28KtIP4zuG5lqDUrkwQtnOEUng46Cg0PFPEuuRyypIhIAbaGJziqOiae13Lny33b+Sefl+lawVzC9z6Q8MaSLOGJgBGowRFtPau3vLhYogCp37Rgfy4/CibHFXZxs3ysxckhuuM4Arl9W1KOJGZWYYB79adK7TRcHoeE+J9Xa68whxHsPHvXh2o3O+YFiV5I+Y9aq7M3oU4Hj3bskEnru9+KuiR1GVI2sMD5f0oveOhL7H0z8GFSOB5buHdA8hG4jgcY/z9a+v9e8P6OfA+k6rpkMD3V3PItxMkudpTt144A464I+pLpmkbo+btQXZcTSRkyEqAVYk4/Ci0yxYgYUgA8fmKwsjaSexfeYthcEYxg54J9qhklwpDENnGBmpaERNqGwNBtAH97GSc9v1rFnvGQvuK7wcn5eg9aHomBlXV5uDdST0CnkVyt1Iz7mkBAxlccZpRSSA5icMznAOxD1z0+tXdKMOTlC/zH5kI6eldStEwd7mlLGs7g5YADH3/Sul06NIMeYBuyPlC4zT+yIsXd2Y4nwGG9cfMOK8wv8AUJJjLliyrngDkH2P4UtLgcRd9HIbJDHPHY1QtG+7Hj5TKcEnoe5/nS6kVDobPIK9dpPauxswWQBWBcfwhetPYmKL+8NnJ+YKO/SqkcWZgpDFVbONvP40Gp6b4ZsWLoyDCKwPK819G6A+2EKrMemVQY5/xrzsWrHTQWp2MM3ykMW7Z/Pp+lNkl2xuDhsggHAyp/yK4ORyOnfbc4W+BjmYJIrZbGAKgjcAgk4YA7dx6+1VZ3FZ3seHfFGVtP1zSdcVpBDpUdx9pjifa5WWNozg+oDsQfWv2Ei/aG8J/FP4DeDp9dsdNh1EabLo2o6ZGdkMlmoWWO5CHgTrvdSVGWwN2Rwezmkoprc5q+stNj8AJ7GKz8SeKrQxxr5WpJJ5cRygEqK+xT7FiM+1X3nVUQKpAXGN3HboK64WkYNWI1dTIDkgttxl89PStVsLtUj72M5HT3qZaIcXysfeXywWqwylSirljtxx9f8APSvp34bT/afDWkxrchzbSkBGBJERwVAPpkt/9bivPxK5onRSeq9T6P0GC3ieGWVtx2jqcZz0roNUsXlt96DjJxhcEY9TXlyXQ6afx3+RDA3kwKq7i6ADngGuT1ho0kdg2e78j5c1m0dCWnoWvAeqi4tdUW3LsiXS+aNuML0BP6f54qbXApulkGV8sL5u49QKx5dy1Lm16HG+KJReactrC5jWNThC3fJ4/WuA8BRvaXQmuUCJu/emPp9f0rSmm53Epwas9DrNTufNnmXaY41c7dwxxk46f/Xry/xAl9NKgt5VEJkxIAMZX0B9f8/TeEeSdn0Lk9NDw/4k6VfWYM8tyZLYwDEcw+7nt9K+ZZYtzSZYuxJAOeOv/wCuvbwllE86vpKxSCBZUywkRiM/h+Fa8jrE6IsbAHGMkDt/9etpK6sRTetjWtZPKCS43MpyefugV2Hg25kXV1lZl+ckFCvp0xWFWygzroc3tD6MFq67Dn5mwCFX29q6zTVIRCG8xkH+sY9/U149WyuetTkkrHUR3AfCnO4cc9sd6iVGluTGjDcAGz7Cud6HVFWRaW2LkktjBAAxwalWDHmLxlR3PGPQ/wCfyrjl7sim7nIa4wiDSDIaEc4PXFcpoOqiaUu867DMUxjGDSSui9Ys7O8aYBADljjgDtXX/D1i1y63CpLbZJkaQDIOeOP89KznszQ9Q1Lw1pV3CHmtGaEAhJFcjHOOMH6d/TniuMl8CaVdxtcyorFAQyO7glenbrXDy39TWLSlZFK38D6NaAtaWSeW7ndJI5Yq3c5OeK6Xwl8KfE3xH8Qf8Ij4V0m71Ca6Ii82FCY8uCAOCD25I/ocdEIpRuzWKvof0AfsL/8ABLr4T/AXUYfHfirw9p2ufEXUYFn1K88nz4rReCtrbNLk4ycmR8lu3AUH9bZLaO0mkFvafZ4XlG0RpgIBx/Tr3/WvxfjLiWWOlLCxXuwlv6fL9T2cJh3v0J2eeRF5ZtrALuq4qsxVHPYbkxwT6frX5vqj0qcLLQilmbzTkY2NjAHeiQsu8lThwMt2ptWOimveHQqPLO4cKeOKaY+pcL5g6ZNF7yRrqRyK7OUAG4r8p28Aio/soClpGzKB82KNwV+ZIqG3nBLjOwHkgdai2yRyFWH3j1Udfr+lJ6SRsRxTtJKUGURCR9fw+teKfF62updOuFhkPlzqcBzwT0NXTvzHRR92Z8XXf9g2cTw6/feVcRPkrEMsTn8sdfy9q86bUfDdnfMsV2tytpOr2t1HJtwwOQTz6D86+pwzjGFmf3h4NZrfhWjTj0X4/cex6N+1D8QvCllZ6b4b8cNpun2ygfZ0t85x3OTzx/jXrnhr9t/xzZeW+qa5a6u0ZBl/tK3Lq47/AMQwa7cXXrVsD7NO1j5jjTwb4e4lr1K1SNqk3e95fkppHpy/8FC9MBYXXg/wldOMBybZxn8SfbtVCT/goHqMCsfC+iaBos8qlZQ7uYzjoQhPUfUZxXzqw2Mezt56H5TT+j1hYztOpdej/wDlh4V4t/au8b+I7lp9f8dfaUmcmK1QCOOM4xgZOemRnNef/wDCzNaMvn2t9b7JzmTZArE8diT6V91wzmuaZAr0qnvd7L57pn1VH6PvAcqKVejz/wDb1RflUJ1+JPilmcLq8Eccv3mFiodj6EhqjXx94njuFvRq9okqLtjEdkV2qOhAD4z79TX1svEbinb23/ksP/kQ/wCJevC+LdsJr/18rf8Ayw7DT/2jvjfp5ji034j6tYw2p4isneHd2GcPzwB7cV1X/DWP7RqMDH8YNfXkFFEAdRxxlXJz/wDXqVx5xE3rU09I/wDyJxV/o/8Ahzb/AHb/AMnq/wDywoah+1b+0TdWyRXHxb1qdHus3cMOnQQttHTa6AMpzjnqPasG4/aB+Kks6X83ie7upB9+eSQtI2B/ES3J9zXHmnFmbZhhnCUtGrbR/wAkYU/AngbA03KlQs3/AHqj/OofUvwd/bI04rFovxS1d101yMapOzFRwRgknC/5+lU/jD4x/Zb8dQ6hd2d9Gmuhi0F5BatdqzHOScZyCD68cYPFfm2Qf6z5DmkcRhalpK72g9/W+/ofkWY+DOEw/EElyc1C+12tO1+e+nc/OTW/D+iLrF1Poy211Y5/d/uCn5ZOapR2GmR4M2n2m7JDNtP6HNfsmY+IXE+e4VUsTW5op/ywX5RR++8P+GPBmX4eM6NDlk1/NUf5zZN9h0pygNtagAHYNnT6VJBa6IrsZbKxm5BDSoCRXz0sfWjFq59DLg/Joy+H8Zf/ACR3enXul6ZA09jPpunROn79nlCAAd+TT/8AhYt/bWws4vHWliyWXNtHC4VhnkgnuPY9MnGKmNZ7Hbhssw2DpunDb5/5mx4VvLHXPF2jzp8RommuLoNe6bYXB3OOMAtxznv6Z9iP29+EXhqT/hE76/tGeeWS1ijt5pG29nLcfkfyr7/hOo5XVz+WPpLxp0MNhopWd/8AM8G+K/w58X6y9lJo3h3U9Yl0++8x7XT7RncqVI4Hfr2r+ff9vrw5qPhuazGuaZdaTLeagR9nvuHD7WyCAevyGvsKlOTndn8UeIdWnX4JrUl8Vr/I/IzVcpNMVRQhYkbV+6Kw/DUcc3jXQVdQ6tfYKH/cauKMW7n8mZFd5th/+vkfzR+3/wALr6WLQmiDEE6cgC9ui81+XH7TMkbeO/tJDIBNI8mwHAY5BHbuK8vKbqs1/W5/ox9JGHLwZl66ckf/AG0+yP8AgmIrv8SvE15sDl7XTYoj/dUvJu/AkJ+Vf0MfFXY15pghZB5WmLGiIPuldvB/L+f1r6ui7z0P5f4fajQa7M6b4LfE6fw1dQaTLMyRiYGLaxAbn7vt/n6V9nfBzVPHPjL47aLq9jMbvw/b2xaWzePZbW7RvGGYY/j8t265LHA9MdtKSd0fb0HzU9T9fZj/AKPCJExMq4Zt2dprMBVXILbRxkgf0r0Y7G2r1POviHqPxA03Sbs/DnSNN1TxFcR501dSjAgWTIJDnIIHB5HqOnNeER6N+274khjnvtU+EngqyuQUkjitDezQcD5/mXAIOcDJIPWmTs1cpD9lv4n6lf22r+Kv2rfHc1zbIVaLwjpEekxqT95VaMkMOOpWvY9I+H3irwjprWnhrx94k8Sa3s/c6h8QPEk1xb+bj5A0ccYBXBOcqD09M0Dk4vZGl8PbT402lzd3/wARdT8NXtncPJGmi6PbbREB0kWQAnHy9znHUA42+vpNuBBDKxbhCegqJksaMswyPl7kjFS/KvAztByOP5VnsAhLNtGRuPTjtUgXouSrbc9O1OKuA9cKSN34Z6UFgCuOS2ANtLYGhxyxPJHPp3pucYXByD0z1oAlZRsA4HXnHeqrfeJx06bhRqmMQ5AOM8+/9KUggHPf+6vFaRqNqwhCoG0c7+cYWk6jnt3JxWkd7gJt3McHjPNMOFwMH86QEbEg85C8f/rp38JwT+J4NADVHTjDZ7+39Kdnrgfd9qAE3DqT8obkYxQWOCMEYOOnNADSWGDzu6rgU8kjOfmyOcDFAAe3Cnp2xmoAWXIyQdxxmgqO4bySCwwqjk0CUZJPyquDyaC0mEkuVJyT26f596g3bV5K59CMCgU7tWGbwxONxwezUZUg8EnP+cUEvsR78OcjjgDj0qB5AOWb5QfmKr0oBNEIOcEkdTjjAI7UvUDoOTjig0g0kQFduMgHaMkdKa8m4/KAuQByvSgu1kQNKAQM42nIIHWnJKQD82V35O4dKCoK7OotJotUgazu1DtAA8Mz85bPQn/P485/nP8A+Ck3/BPDwEPiI37T/wALtKstM1y9d28feG7R2RbqQF2N0EzgTbWwSOGEYBG7a1cGKipUGnsell+IeGxal02PzsgsbjTVWSZDM8gDct82w8fnjHPevH/FCQC8kmhZoy5Pyv1GP/1V8jh48k/Q/Q40HVjbufZP7D3hF5LDxP4w1O02z3niAWOlXzcqYETEgT6E8kd+PUV+r3h/SYrGzmEYTailunJPYfU5/wD19/p6dTmh5nzzwUY4i7PLPHWpJo2j3OoSzRLdPlIl8shlPJJJzgjBHHsa/M/xr4pkvNRnKybsStv+bgmvm84jfQ+1yikuRs8K8VeJhbRzYcZKEMd3P0r5P8WeL5JTPLKyoEf9z82GIrwI0HJJnq1Wo3R45qfxGe3SaKSSVUaP5UjblvSqGleMpwEd5D5uAdjjlc+9a/U42egqdWKVjvYPGMk4QBthjGTg/erWTxK1wFZJWUoBiMHIP1rlnh+WzNFN7E0GoM7/AGgRlZEOXJYHOOld/Z+O7iJIojIu1cKAr8jFHsNmc0pXZup8R7iEopYAbSAqnDY+ufpUSePJJ4UBvHQgk27K/Ix1J/WsvZO9jKVmblv4/eG0ZFnDhE3MS/JPTJNUrbx9DLK93dXrmJ0Igt043P8A3j9P85rdQcUZOzQ6fxsttCGjuVeaYFjmTngdD+VUrXx8YtrGc+Y7jfuII/zyalRlE1ckonpGm+Pv3CJviyeoMhyf84rb/wCFlKFhs2kjdmIGB6e2afLZXMrG4fiVHmHy2RoghQRs3f8AzmrK/EiMQtHO0ZSVsfKfunH59qSjJq5cItlMfEBBdBWVBAykfKxzj1P61etPFdvch2SRnwTgTNkjJ5/CsYwtozWTRsWuu2dxAtrPDBs8zctwDkqeuPzxXx58drZpU1DDiR23Ec5GRzn9K7svio4yD68yOSvK9NryPw8+Lw1PT/EV/ekiS1mdvOgCAbSv3QM+n868HbVZIopJbRmS5ujkz7icfX0r+gssw16St/Wp+X4uXvsu2niC5jMZndriUEB5AdufetE65+/ZkkaAOAq47H+Ve3TpWjax5k30NK28WXVvBJGsgcsCDuHOfU1YtfE80aBNitn77OM49xXR7NpGPtHctN4qu7eRXhn2oQOM8frViHxxcRxsqSOJSx5Y+vtWSpRbvYXtCOPxZJckf2hPvZCduAF4/LrVabXFjdlikPls3zKTjk12wpoTnIpS6swyofYGI3A/N/Oq32k7SyH5ivTHrScVbQuLuRSyAY3uTk8jNUGuRzs3NjIxn0rJxtdCm7KxkS3EWGwPmII2n1rGnuSZAcMwC9eoHt+VYcvKZ7GbI3mEuQSRjtTF/djGSDu6MTXNU2aBu7B5CQSMdeg4qlK5GOOnIYHn6V5FZuGoilIxPqCQOqiqUkjDIA+Yk4JX+Vc8r31AqsxGXBw2wds8+nFYk8+HLDOVbkVLUdgMS5l3MSpPXk46VizPuwcFeOMHk0RgkBQk3ElVznPJIqhIT8yBvmzyMZx/nFCupXAz5f4gf4QMc8VAHIwCRtUH7wxRUutQJUyjKVbhuSpHP4/57VaSTPBDZx97qOaewDgNh4OVJ+XaO9Vm4cEkBeMYFJgMGN7EDDKeM9BUapkkFW4z82OB604u7AsRxFdrE/KTjJp+5FIyNqKQOF7+9aKEbtAS8bSoGAT93PFRbmU8Jkg4z/n6frVckQJAPmdz028ZFJs3Z7ox4GKq1tAE2bguAww2H3e3rSs/ZSMdDgdPc0utgGgE8BcgY+bPNNIwNysGxyec9f8A9dQoq7v6AOCSAkZ5J/Kp9rJnOdoOSGH+fatFowFXG8c7SeBnvSCPbkDO4c8Gh6gIx2jIBZt33Qe9Sbeh6/jRFpyAYrKzkAcgDqvvTvu455z2XFTJJrUBVj65JJzxkf59KTpng88dKxsozUQAAjAAOSPSpz0xkZUcgDnNPl5boBVK8FuAe2eaGPUkngdMU7tNK39f0gGE7WVsNwevbNSDsMdT3/pUOLUroCdVIcYyWyMYPFJtxkZ5B5+WnTi1LUBMDABzyeCo605Rlh8wCg/NntTlde6twEl+ZjsI25GCRxxUDrtbBJx1xnGf84qYQ+8BFkJAAUlsdgMVOGx1AHA+YnHSm5cz22/4YCaPkkEfJ6kYx71Yk8wY5Dbfvc/lRFXsgIpGyoUjbgg/X/OaoyKMFnzg++BUST5WwMqeMmYjDhRjovXpVYOMnZlWzjIPT3P60r+6kA+MkkEFwwbg54rbtDu+UuUPp71rzO/yAt7zvGT8i/wkYz+NTK5YBNiqWGfmX/PpXNpHRANPylgp6d6TGFBO7kkZ6DNJKwDM/eOCDnHzN0FPORjntzitEnayAhMh5Gcj/D1pyuAQW5G7t0BrSU23oAp+ZTtJGPenJk4z27sOtOasr9QBuF5z988qOtBBHGO/p19jR7y0Acn3iWU8DkHrV5PlRdwBAJ2kcE1PPFrmAem3IQk43fcBw3vSR7cjn8T0x/nNZyi4tgWIxtGQDuX/ACDUzfMuAfmOenf6frTjeLfcBCWTythKgSchh3q3GuMlsg4A56VD3AtMwOByQAOgpyHqvQj0pAOIIB+bd074qWNgAFzj8KbsA8OhIVh69elNYKmQBz6HvRYBsbKuTtJb3HSsm5tRKXb29Oc04/EYy0Zx89nPBIxAO1STu9Kghu5I3O5uEPOD2rZKzuSdLbamjqoI5Jwx9q2Ib8EqAcHtubg//XrVrlMmrG1b3zhQGB4Py7q3YpdyMSRzwQVx0rWN7E6vY0FkRgFXIZR13VOp3Ky5YjHp+taRlzCk/wB56FnDOgfaSUPC7eD2zTkjYlmGfrjj8PSrMUrTHFM7VYgHPy5/lUckaqihVY9ccn86IvqOV1G3QhaLADE5bBADL6VmOgJaTDccKOxqfh0FfmV1sQNGFy+Dn0J9KpsF2N5g4VuABzmrjoxETRY/hGfQGlFskjLg5B6kHgVOkS4+gxrPqoBYjPbgVTayLc/N8p7DH+elKStqaN2GtbFUIzkBx0Hr7/hVI2+N3GOT1FZXs7DTsQtaNgsBztx92kS3yGwCGAHU/wCfWnBKd0/QtTsPECxghuMnBZuOalSAEg4+bPZRUVYtJLqXzJMs/Zs4IX9O9J5G7nbk9sjpRTUm7X0KTIZbfchDqBHk87e/1qi+nqVDBSq46nvTlFNJ9COaS3K76cvLBuCMYxkVWOmYxlcru4GM5qeW6YvaFabS1LKFH3zj7tV/7MdQQyHAxkgc4rP4dSropSacARtXgH7wGKb/AGeFDcESY+XngmptoUtdiCSwdkwq5Zec4qAWXB4Jbp06UkrXQ+VsoyWT7y6E4wNykf5/yKgERVmDAg54DGlToq7uK1iFo5PMCqCcc49M+tW40AOHjZz2G2tFG+4j+s+8/aP+Gf2aSPw5pU2i26nIhv8AxDcXzthScguoIHsM9BWPF8d/DOoRxsNStI0xyjyeXjP+9j0/Ov4qlhp8l+x/VMaieiLP/C2dAlUzJfwyRbv9VCpJOffFQ3XxX0MQh96o28B5HPAPbtWP1eSlZjbtoZl78SdGtXjWa7gS4l+ZEaQAn6Ct/Tfi3bK4ieeMBgMb8YrWNFpWJv7t7HT23xWt5NwWSI7OqhwRVuP4q6W8TJJNBkMcq0nQ+9NUJKOhi25OzNZPG+l3MCXRvofKXvv5+n1qhceKNNnZlh1CCQ7SVjWcM1HsZXB1WlZHk3iHWraZ3P2gBg/HOcf54rkrO9hlvADIBEzYZGbuPQ108rirF+0Z6RpV5HFkwzKyQZM/qvbmu90zV7cxNJNdQxCT7iPIBx0/Gq5bsylLS5oNrNkcILuIkeswpjX8UuBHMjRuQAwPH/6+tKK5VoVJxSHSSJEhkeZNnbD5LH6V4N8U5bWTTpi17ECQfs6Nxuz2H61dPd3JdnLyPze8WwSNe3IRTtR8liOa4WO03zPMysoU/IM9MV61Ozh5kSirnrXgSAwXcDFud4r9Dfh7dyx21sTIFCY4DdfauWpdxaWxGqR9E2XiGaFYHR18vI+YsFz6/wBa6yz8TfaN6rMnGDtDAj/PBrzqlNK5MWnc3Y9cE9uoZJfMDYCIPvc9sZql/atxJMlruMaSvjey4HPFYKEkKUrT0OttNCEhW4Zwm4c+Y2O1aC2UCI8sWoQ2rwKd5yeQTjHt1qnB8g4yVjOi/do0yzK8Jf55Gk3Ek98f56VblSO1g+3fboiqr8sMaEszenNDuytkc3L4zKIIzdxQMr8qSOPxqN/HkLYZtQiMqtj5Z1K/5FZ2alYSV9jPvfGVvvFxPqtohY53Tzqi/mTSR+N7HyVkvPEOmwIG6i6V1YfgcUKSenUtTHT+KdNtoppbXW4tTWZSUaJdqqPbP4fWubu/GQgjXfqBlEpyqrjjHanJJ7s0pO2tjkbjxUqykvd43H5ckAYqsuvszu8VyG3AnlsZqJdkU7t3NO211goe4uExkAfNk+tdFaXs52yMzLG2Nu5cZz6GsZ/FdBbsdBb6vI7thvuZ6pxmtxfFFxCIdspzGOcNyD6VdrC2epsQ+IJZopmN1GZWx8snLH6VBL4gUW6j7ZEsm48Z7+uaH7rbDZjbbXpZXjhadHY5/eghsemQK67R7qeaUDzCGznLcYNHK5bEttRPZNB0vVJjHIzQiHq8ss/XnsBk/wBK0dVu/wCx5WRmSdgmf3LE8flU2ktDmlWjLRHE3Pi5y8kazRiMjADyAE/X261mW/iednWMypLErEHacgY9cUlPQiMuW1zfs/EEl/OLKJGZzgYRsc/5zXU3dlqYtoSxMccJBlLHAGfeqg5SasKco8yvsa7aTq9oIZJYPNt5FBW4ikDLjGe2fepZbi6tkMQmtpFJ/wBYkobGe3v/APWq3GViZTglYw5NQumAERwQ2C2O/tTF1C5aTaHRjjDbzg59v89qwgnfyMnVLKasY2Zdw4OM5yGz1p8erNN5iK8UT7cnc3B5/StJwb0D2llcnhvJnAZJ0Rk+6wkyM+nFQN4nnQmN50jdR8pB3bqzVKasX7SFiKfxLMhBluFTYud2MfT+tU18XJC6ObtXkcnLqBwBUunIqMoysVG8WF2Mi3jeWkpzt5z3/wAKuxeKWdwsU7EZ+TjOfrUVIzvZD5k9LbG4uvTRREGZtrDrtyfw4pf7eePZIblhEc9Hyf8A61R7ObJVSGpeOthtjC8iAYHKbxn8akj1OS4YvHfWgTIG15tv4f596Xs52MPaQT1LcWqtE6xpqVvd9f8AUzZKnH5UyLxIq7nkmj2QPsYh+lP2c47lRqxWxc/4Te3RY/8ASGkh3gFt3G7+v9KuxfEK2h3l5SUwSHLcKPcn8KFCpJ2KlVj0EPj1ZvLdL1FdATJk7sj8+Kq3PjS+nmUwXi3C9w2cg57c/wCfxpqnO5jzxQ6fxE9xF9nN8sLk5APJB+g96dDq2sbwlnqm6WMDdJEwZc/5NL2c0xylBWTZsxz6zcOI5SFX5ne4lkKs3TknpVxdaltWVndcqoy2/BI9v89qfsqq1LhUj0LFt4gjuyyxs7uDl1jXJNNk8QCzmK3W6JJB8m5Mik6M7FzqRTsXF8UacsBlN5Ef+BbSB+dPTxXpc7wxx3dvIQAE2zoST+BojRkyeeyJW1+Jo5gbjcyMCWVh1/OqsfiGJtpEhwo+9gYx0z1rP6s1cSqpky62nyrbXCmPkuSwyKuJrcZIiW4jZ3P+r81cn1wM0SoSSsCmpG9baorAEtl14VAeSe+TWh/bcCqBnq/p2x3qY4SaWoueOxdtNSLlkcoIePmzjipNX13RNLCte6hbQAj/AFasSw46/wCfSl9X91mXtLNHlWofEHR45bhoriJov+WJeQAj0OM1y48aw3jFItTt/MJ5ka7VT+GT1rmq03zWR0e0Sd+xONbtZG8y417TlYN+8WW9ViCPoa247uCeJZkv7OS2PCXEdwrLk8ckGub2E0/mJ14FiKA3KDbqlplG5dX2kj29+f5+1JcwTWcImn1CMrzsP2kAADuef51Kw8pO5g60bHNSeIrWMtDLqVgW/ux3qFh+R9RVc+K9Dgw0+qQs8fDBZkzx75pOjJIPbRb0RTvviVpEVpPHNq8Udv5f3IbtSce+Cetfhv8Ata6+mr6/qDWjLeRRXJBYD7o69/ckV9bwLCTzpSXRM58VK8Xc/P68Ta7qzKWY5JxnHPSuauVJLYbHYkjrX9ESlqj5WW5g3Y2qEAJ+bp6VzN9GQCdh3du1VCcpPlB2SOTuY8+5B7iuUugCSrKMZOeO/wDStVrHQylHQx3TdhSv3WJ+arViRFOhUE7iBkHpn1qviiZqOp6DBaZQvvV964xTp7EMmNvHcYrJvlNIx0szCnsNucDPXoKy2slXGBgZP3hnBo5tWJRtJoYtkqkjaTgdSOpq5BaZjyE43HO0fzo5lLUJxS0Lq2uCBs59SOv1qeG0ycKQcf3RWfMzakr7mrDbE8Hpn5vp7fpWta221sY2/wAjUSdl5mnImbtvbDnIYH+XvWkkGNgCn/eA6Cs1LmYU4F1LYkYK43AdVq0llyCysfTtSl18jeKaNCK02vuMQyuMAqBWxBbKu5WX5mweRXNKVx8upOIGjQHYOp5Iz/k1JZ2cks4BXER7kde1Y1HbQ0UW2dhFatDGwjUDjH3fu+9btmjQxptjLbiMnPeuepKSRvHax2NpEhUjdxtHA7n/ACa6bwxqCaR4gs7t5BGYpRlOnA/z/nFfP5hBSg1bc6YJo/bn9mrxhY+J9IjsJpFJa3BswYuZccMoHZuR+vXofe9Qt7Z52SB0dIyf9X83sT/OvyqrRdJtW6nPPSbRmNartOQAeei8fj+QqNYFXAxwD3PUf5FYSElzbD7iIqn3cKVxu246daomMM/yptbHPFXGOzewm+WOg6UbkUAKoj6kKBmneahQqo25XBkJ4J9K2tcyckyDAZCAvXAyO/1prqNhG3OBlTjjNEV0FLcrLFkglc56+n41LLBEpIweW4OO1OMbyJbGkCMKAG2YJYZxlqYo2o/ynLHAQit9lYLoYYnaNgRyg5OOhPrVINM+1NvyIT36/T86rljKGobEfzx5OSjAZDZ/SuS1eQMwfecvxtzyWwf/ANdZpOzsGp5X4nuBGjnIVUQ/NwM96+D/ANozxc2i6PHHG0b3+pSkWkKkrthA5d++Mngd/brX13CFD2+Zxj6niZjPkjp1PzA8Qag73QllBuC5Pmvu71giUneGXZg/Lx/n/Jr96tZHylSV5EUkqYyxJYD5fm/PNYd9qAjAQOFbB5X+lArmJJLMzl2ORjhhjGaGMi4IBYnquOKaEW7a3810DEjJ5H9a623twu1dhBHTI7/1p3sM0pw0iHOFQJ1HFYV/N5ELyKQHGOc8cdM0SVgSuzzmeR9QuvK3PncOB711dparEkbEcA8lRxxRZdRrSRrbv3cm0BVKYJAxge9YbHDsc5CNnk5pN2lYpOxp20aBXyv/ACzBDYwOtcF4rufIt7hBIFZQ3PejVF7o+eFnNwWDpvRGJYEd817P4HtzMglddshwMMOdvr+lbR2MT3izj8uMDHybTtfGeR/OsnULyVZWkdmK9FweDj0rKproNOxyF/qRjEjNJjcONw4/z/hXk3iDV2Z2fzBsIIC45GOtaK60YbI8k1u8Mm/yztJztVj0+teZXM2XJPzuCB9TWiSe5D3K32lVQ8suOnPP+f8ACtbRIJbvUUgTdIJAOAc5Ge1a8qWxUbM+zfCmiro+jwx52/aELNHkgp0Of8+lepw+Jbq20mbTo44/LmhKjk/exjdj1xWGqWgat2PLmgZZZA77meT5m24AHaplxEpXHTH3TjisNnc36kbysNxAOQB0PYVRlnztY8qp5Abkihb2AS7nWOIfLtYd8dKwJJN4KlWHPXOKr9BT0iYN1OoVt7kYYg84wPesv7XG06ROCYgw83bwQv8An604q8gk7IwZn/eyYJKYH3a6HQ48xSuF5DcZHWtu5iWLaMFypdSyyHjBz34roFbClQAcADPv/SkI5TWtQ+R40LIN21yT2rgXLISpJC7ueOv+cUW5jOp2MaWTc7ryy5x8oHaiONN67fm5G4f0/wA+lXKHYhqxt2iswB2gHOBkcV2VjAVRSxGcjbgEYP8AkGs5NqOhUNxzlpZGUDgDlhwM+9b+mWMbZ+UM2Pl+Xr/nNEtjU9S0PRp0EMhDKgclFQgtj39uK9k00CKNhjZKFB2559vpXl4hSvY3i+U3FlxswQfm6DOTxVqzmWTzXI3bDh8D7oz7cd/89K5Fe+h0U3ocjqWHnbanyKSwZT/h25rIedYs5kUdeoOQK0hFNXDWOp4F8Vr21kjkUzB5Nq7kU8gBufx6151onjzVNPsDpsd3cm0jLeTF5hAC4xj6f5+nbTgpJOxyVHzSOXF4Zby9vJW+e6ZWOB0YD/CtuKRJAibWO/8AibkD3Gf8iujlSViL3HBEyuGBAPPP8NW2kAKYO3kDk9v8aFroGxT1GIyxhmTd8uF9uO9fQPwpvTb6GYiwPlyJu46DNctWC5NS4N3sfQ/h/XEbyv3q53fgB/nNemxaiHgQGTeGBLFSM+2PyrwpOzsd8fiSMi5vVQOoZRuBxwM5rzTxRrdxApQAJuGGZh1GKnQ2V7nKfDLxfDZ6xrEUVyrxXCCOaCQ5+YHPf8MY/wDrV6h4o1f7NrWmabdKIZb7TfPgDHlkBHP68d8Hoacqbc2vIlO8k1/VjjdXuxcKsqFyoyHVWwCMfpWRp8kdu77HywwWXP0qPzNYtRs0a8rJ5Ykz8rZHPbFcze27SyKsIOFf7oAHJ7fnTUlr9xrJs818f6ZLceHrsywsDEh8ssB1/wA4r4dlke3Mkb8OpI6dP84/zivoMG70FY8yq7yILZeWdlbnvn9ang3TSAuGwsh5J4HPQ1031M4vlZ0HnGUiNQPlx8qrz9f0rufA6BdVQshdkJOSPftxXLXbcWjsoVOWaPpuFhMoZhg9sH0rdsw0MbuVfDKMYP6V41R+9dnpRtJI0Y5HKmQKwxkKM55HrW14fjWS+unmkwq6e/lZODv6f5Fc03ZWO5NOJoxxYQksPoRyaAu7Kg4DKeF64rCotDSK1PG/H+pXOn3TWrMIo54sgqe3Xn8K8M0y9uYNVKR3T+Q8obaCQBnvRGmuW5nKVnZH0At47XCPHPujFug2kZHT/P8Anmu28JzvFqcZWRlJGcqeCOnNYSWh0xXuns+n6r5yPFOwEYztJ7f4j296knuogjRxgrEcY3c81wyvGaNFoWfCuh33jLxDb+GNIgmnu70IAIBnGeMkfn+X4j+kH9iP9kjwt8K/D+na74jtZrrXJrIySzSOyFpWUDAAUA4Dtk9OAMYGD4PE+avL8taivel+XXoz08NTuro/SFJCiBUUJzl8KewwMj2pAxbPG5X6/Lmv58qz55+TPfpK0SjI+MAqygnB4zjFWm27Y9hCODw230//AFVznVGKSHmMMVBDE5xyetThVZSoAyO7iqjFsq/LYb5YTAVGO37pB4H+c0oQccjOapxUZWDYeYujEYUN1PrUZjRtySD73cis5aJvsNOwxodhVuVVM5AXriqlzZtIo8sHIHyqR1NaU4cyszSMr6FFbZ40VJAWmZznA7CuD+I2mwDRJvOhDu0bGJmf7h/yOlEY2m0zSLakkj8bPjBeTWOu6laTMzQPNmJh0GD0/Tp7V43bXDCFOMBRkDp83rivp8O1KKP7O8EJX4Zcl0Ys93MRsd2wxyME1HHqV2m9Q8hSLjIbiujlai7n7JWUqhft7l2kjWQk/LnlsntXc2FtYzRE3t8IMjEXFEKXvnl4mXLpYadK0KCRS15DPvIIdn4HtXaabqumaeI0jngkK/dQNnP0rrjG0bHnV5OUNC5J4jtXdgjqqZzktV618QWrrme5hQqT8rdTVpO5wSnKzNizv7O5zJC6YB5Oe1XDMquAWAHUc1tFSWj6Hi168uZ3Gz3cCOFLr6gE9azZ7kxgYcMc9cYrS3u27nH7eojLmktxGQmz5wA4C8EUsU9pDGsUZRAB8vynI/zmoStFmLqaCG/ghcYkGW6Oe1Z8+sQrtVyvzn+L2renI2hVklZGLqHiCziRf9JUcHYN3b/Irm4vF1ooBkcAMQOTnPNdF0dHtpWKNz4wsblpIWnXykOfrx7153q8WkalOkq3xijjzthXgHPatqd72NKUpy9Cf4Utovh/4g6Tqcdx5l3JqSB1YnOOADz6HFf1a/sw+I7DXPhxDarNu1a2lDod334mAHTHbB/Wv0vg/wCGb9D+RvpPyk/qvzPo7Rbs2t3eXGxXLWEkbqnytkjhs+vHX2/P+Zf/AILGuJ7zw+7oHeXxESrDBO5vtJU/98j9fevuJqMrH8P8XPn4crLyP55vEAdph5THYo+Y461jeF54/wDhL9EU8eTqCnoePlbn8a8+L+I/mThu/wDbuGT/AOfkfzR+03wtiurnT5Ggczk6cFTb/CSFAzX5v/tI2E9t4hit2U75JZN5J689K8/KY/vn5s/0T+klUUuGcCl/Iv8A20+0/wDgmJbvJ8Q9WhUhBHptst3x3DZjPH/Aufev3v8AiHKsl7p6hSxNoNxHuAT9f89a+hj7smfy/ka5aD7nmI8+KeOWykZLmBwUOP4s9D+VfqV+wl8SbaDxBHoOrPAsmtWzyF3UD50GCAT0IJU+wB966sP8SPrsHLmjY/YqcCZVmhbfE8SlD9OMe2MDNZoj8twNpYj73HWvUjserHXQuwXJiyY/lZhgccinPdyNwWJbsdtMVSNrFRvmy5BJzyAAB9KgCYwCMKAew4o2MWmkTA5BUgFT6UgXaSBxzzlc1jKV2A9QwIwCR7jj3qTnBA2gDrxSQhCpUlhnjHGetPDDPBK7aqwBnpu6Y557VKGyDk9+MCpAY5AJPPX170iyBWPynJJ5z/n0oVr2AkUFvvY/A4zUbgEgY4DetPZgMIKseD0zyaUkqCcd+tCg07AR/MSCCQAcHinnlemccda1igFxndwcDrxULrjO4EjPIApu17ARt0Prg4yPwoAZNuTnA6CgCOXd24J74pfnGBwuP9n1oAcBuBPQ5x9PelYkchuMdz70ARq20rw272FK5YADJAPQ5xigBRlSCT/Dxgdfeo2bJGSd/Y4xQNaMZvxgAtxz81V2lJz9QMDigNiE3IDAA5G75tx/zimNKWVsEMp9hQIj39weC2M44BHrTQ7Nld4HzfNj0/zigfkRtMXDDn0U7j/ntQz54zyD6fp+lAW1sMaQbVQDHqSc1DuYYweh9aDSMWmJvJOCCfm6YpmWycEZXHDCgsj/ANrOck8gcULy4BJAoLp7luCORplMUhiZWHzE7So9a+b/ANofT49R/t2FoS8KqsLgruQZgUSY/Ev1rhr6ROqi0qiufzqfHjw1F4P8S31vbW5sNLJIs3P3FAHQenU8e3tXxxqm/Vr6DS7RPtmo3t/Hb2pWEnMsjBV/Ug/hXzE+X29j9Xy/95hlI/Xn4VaGnw88GeFvCkE63Umj2AFzJHglpXO5/bJLNz37cV9lajrXh/QfCFztnzd21gkusX7OMDPPlRDt1+Zu/QcdfWhK0Wjhlh+arps/yPgf9oH4maba6TY4uI83ls7LCr5KgHqf8K/ObW/FNpFZTSySgyMTtUA5/wA9K8LMLzqH1WBh7OhdHzF4t8Vz3cskaMyEk7jnkV8x+MNW1O4nks7Qg3Luoww4YH+vH41tQwU5R0POx2MjTlqc5Z+FtevNQhjvLeeQpGT5ir8uevWta88E63ZMLu5jnt7dOQWQ5Ydq2eE5U9DkpY6EpadTnNF1e4890ugYhvYAFuOp7V6LaagyRsgBXOAJG7fT6159XDXaPRVXluixbeIntJ1tlkMkcykMdhO0+9Tz62sCAK+/2OetR9XjfVETqWdupzb+Kro3YaeQ+Wh7NgZxVlfFjbfLV0BOcSZJOfasJUIqOmjJUorchm8VTORtmfy14cbsZ9qrXHjFlEa7hIIzkBnI59aqpTvquyHdJmTJ4xvvPWQOyKZCVG7P4VvW/jh22mZghjYHCvn6fzo9jdMmUmpmxB8SLggrHd7Bux85xgVpD4jsskQectIh5YngVk6V1psir3Rs2PxAM7tGLhtgb927Hp+Nb8PjlwQGut4H8ORk4HWo9i1dktm/Z+PGb94GBUkhMvXWWfjB2mjRmaJWPJV/0rldKxKkrHTp4u8t1DSFEOerZz7n9K8q+Ietpe2DPG/nOrkyxl+o9a6MHS/fxb7oyqO8bH5MftC2AZb149yFtzNtOGUnt+lfB1tqLKnkqxKoMOSev/16/oTIp+1wSf8AW5+a5kuXFyRo29+pcDzOn3dx6Vdj1Fhu3MCoHHr7mvdg0jym7smj1JWKqu/JbqW6CrkN3PGpJVnZuNoGCKu+pLimOe/lnAXBXI2g4qWO4/gYEH1xTslqjOUbDvN3EneOe5P+fWrMc21FDMTnI+RsA1UaiZBbW4ZfmLrtzyCKe85ZCIyUXHzHPQ/XtWqV2Bny3TgBASxPUk5/KqrXhCgA4G4gkdawlpMClLLnuT65Pb0qkfmGctx0OcYNYVLKwCMzLtbJPPp/n2qjNJyGALEH5R7+lcdR3QEOT8xAbpzlv5VEzfMcZ64K5rgqR5pAVZZFXIBAbGOTn86yZJFJbcRjJDcYx7iuKro9QM2WcdWyCOKyZ5Qwf5gTjjaDWCjzasDAllDOTudcDn3NUJN+4gA5HtyKu91YCozbd3BUBsnJxVK4PIJYK3riinLWwGdNLkDA289xUIzz3PHAWs+dPTzAkiJB5JwQR8y8cVcUb8YYba0XvMCRWOCAOnHH86ruDjAHL4+Y05JKQEAfrgZUZ7dfWnsSzFSWUYBxnpQulgLEbHA3MQEPXP8AOhwrEYB/3+1VC8X5AMBVZAGYoAONx7+9LkY+4wwT+lbXSloBLgsCwGzB43U4puGM4YN2OPxpJSAh3MoKsdp5288HmmfOhOCz8j7o696UrWsApfII27T0bjnPripDHkAKcMDk5FU9ItgTjIAIPGOg659aY8m0lskgj04NJuyuBIZOAQM47Y5/CjJUgAnr0NCv1AYw6AHOWFP5GOSAD12/Soes7eQC7QqllPVucHrTAFXgk8cgkd6crNXAFyvAc7T7dKU++SO/NZLfbX/ggAOGHLAdqcmASck54yDRaS1AkONucHgdAevtTtp4buCcDHWqheKuAbjg5X8SKkQYLEZPA+UCos2uXz/MB5JUng8j04/zxUi5GegxyciqjdSsBHuJkK429yx6Y9qk8vg87VyPvDrVN3kvUBuV5UfeX+JR0pmUbKkfMM96UFaWi2ATaox1GG9OaZ5u3IZWC54IA6VnKL2AsR44+b5TjoasxtuO0qc9ye4qkrgMaNeAC3PXvVGVuMqCzdtoxUyScWuqAxpxI7g5PAGVAzVZuPlU5OecUvdejAmgUkjn5cjvyMd61YWA2KD1PY9/biqtzOwGggB27gdu7DgDkfT9as7lX7qj2weg/wAeKlQvPyAQqcjC/fAwSuAKZyc5Y4LDIHSjkiAjt1zn0AxUW1wQScg+oqqcbXfQBgAGMn36Yo2jBOH+fjr/ACqYvlnd7APHyrgHp15604OflA4+buOlU0mgHg475HPagdQQ3Q8e1aR99e6A9OvB443c9quFtyhRlcHB2isbp6AKRgFDjc3Cljg0xGwV65B7HrWcvduBaUqDu3fKpGMt3/z61PExb7xwScABev8AnFKN7NdQLG3j51zgfLlakVsdiy9/aldXAnzuAK8L3DCnxc7scc8H0p7gStyeVyvpjrS4YZOW+gHpRLRoBPuk/U84pzEkqenzenBFGyuA3jIwR8xwMikkifgrjlscrxTiRO99DLvLZJeSC2ONqr1rn5rFMj9317EcmttGZ7FIwyJuyrZA+UAde3A/CoFupImwW+96njvTjeauiJaG/bak5MbMRjOAccf5610NnqbMCvmduAT/AJ9K0jJoxOns7wEA5GCMNx3FbNu/z7uTg+tbUiJ3WxfjyxLEkDcR8n8h71ox7Co4+YDrjg/QVo07mbT5iXhc4Hf+70pAhXt3yBjv3zVDit0V54TsY5HqvHc1lzKhfA4yF68YI603siF7qIPLDsdpG7uR0FVpIwuwgjG/ls0RaaHdalYx7SDt+Vu5/pU8NtglnPQjvjIxU6DLnl7cbgNrDoR09qRo+vyYyOcDAoWqFzKKZW+yB2K4wO/PX/CoZdNySwGwDjlaHFaIOfldiOSw8yNVBH7tj91ag/s/bhtrDZgnJ/lSjDl1NOZseLRXLN/Cp+XgDn2pF0zknPOTgEEU3Db1LUtLksdg+CS3CnjA/DirH2Mb1ZduRjORVRSQc8UQT6f/AHVDZY8Z7VSksH8sHBOGI9s0pxdhKXMMGnPuG9cEDKBRwW9PrVd9Pl+YqG3A546CseS6sHNKMiH7IWUnHcgnGKV9OwNxDFd2Pu5xUxpX9CrozJbBVZgq71Hv/n0qqtmdygD5cdh6U5QTlZjjKzEa2SNWLKcegPUGqZscZkC/KrVE4pxZrz3IlsdzMcHbxk7etQ3GlMu0heCc7gOlTGL2Ycye5QXTHXLFCO3Tt6n86ge02qqlFwOrAcmtaaUpWDmWp/T5qOjLfyLHd+XIwA+Z4gflHr+VYGo+E9HaVY10+0eNcZY2yn5h6ce1fxzSikmf0+58srETaLFuKQ2UKc/djgAA/wAKvab4PgmmSKKCJjg/eXocc1MoLmHeSd2dLcfCT+0xDeXVlbXEyZ8p3jHy0i/CmyVf9MhSMqflxDj+taKEVqL2hvaV4DtYGEMEKbT99xARXSr4IslyphhlkkPGbYChxUb2Jb5jQHgPTbONn8hQ/c7AcZ6/0rLuvCmnxQsUWHzm+7J5ChvzrJJR1E5p2ZwN18L7nxBOGFwlsXYgSRrz689PT+VdbofwEiuQjPefMsgxNGFU7voDTjyt8rMpSueowfAsxXUckcskshX95gjBH0rS1P4FWl6kLyMSlqMrhduM+uOfSr5YsXOx0XwI0weXcBgq912k5PbvVOT4Vw2srK85WNeVAY4A7Vcaauhub2OZ1X4dRTTqtvelHjA+VXIUH/P9K8Q+Jfwuvp7Em7vBKqZMaK2T2/8ArVMIxi9Sfaa2Pz2+I1s+gPNEqEsGwxJ/z+dedRTxsIzuHmZ6HHpXSm4o6ErT1O48NaibO6RyVwzjtwPrX3l8KvDmqeMPs8KSXEEQj3L5DkHH4H1rBK5nKXLofVFt+z1LdwJJcQS3ZkQMrPMwPPQ43j0ob9mm4uJVKXupW0aP8sUVywB/Nuayqq0lbY5pya1Rqwfs13F1DJbyarqyxADy0W6ZNrA8EYbrnFa9j+zP4xjUSQeLtaR1I8zz7kcgdOp68Dnv7VXLBpKxHPLU6zTvhB4ksDJBc+MtcUBfnDtHJwfc59fyqdfgfrV/HcB/iRrFnAx+YlFkYY7DbgjOcZ7UoU49hc0273NCH9l7W51QWHj3UomPzrM0jhGHXj5zx7VZn/ZP17UIDFf/ABB1jysgKttGTlge2Sean2a5dg9qkmri/wDDEUFxDA3/AAmXijzkOZLWe+ZEmH+1tIOfxrC1n9ju7Fw8f9pSRRxgfPZpsVVHYjd19zn3pyppK1tgp1HE5qf9j6OQNHJqlzIm8ZdrksRj2yKw5v2OLR5C1rqt1byLj7g+VvzY1zezirXQ4Sd7X1K8X7JRtyWt9a1ViCftEEcm0D6Nk1Xn/ZaDgxpfaqjKPkb7Z5m1vYH/ABrocILoXGq9kyCH9l7VI1hZNQvZZFPWV8s4+metdJb/ALNWtvGpWW5WENhsHByOOal0obWNOaV9zZX9lrVNRjZbhr7YuNj7tvOe3T0qO+/Zd1ryIoReaqGgOIhIzMFHoOaj2EdrC9q09Gatn+zX4jggW2mudSdduURSSc/hWra/s0+I5TH5WoXNtFCCDldjZPtmp9lHsR7WVtx7fsy68d8ia7qQmDjO2Qbj9Qeves6T9l7W5fPd9f1NZ5M/6OwHyjpwM9PxolRjHoJ1ZxvqTWH7NfiDSk+z2+r3bTSHJn3Ekn6ZP+RXV6b8DviLbBfsviW9jkjYjzJgOfbk4q3Sjy6rUn2k431Oltvg/wDE+7kWePxtq9lcoQCwlUx7e4ArU/4Z78bahJm++Imv3TuDu23/AMvXntjP0rFYddEc8qmj7lO//ZU1GZo1XWtUndgQkkt7kZ79+vFZi/saeJHRms/FuoWcbg+ZcWdyBN75J6fl9K1eDjrZETq8iNe0/Zd+IGjSwtpPjvUXfpI0ca+YfqwOP09fw6Jv2fPi9NHum+Jeu2cyA4dlh2Z94wpB/PmiGFj2F9Y9266AP2ePjLthMvxJ1u8dkwNjRwJt9di8ev8A9atiP9nD4y2hhmTx9eyRAcxyxh26ck8/4/jRLDRtsT9YNGP9nv4uuk8LePGuvNjO9liIlHv1wDjNVpP2ePisbSO0n8fkC3xyLVd3B/jySD9KHhIx6GP1i7t0M1v2afiwsDWsPxKl3Ttja9soVe4IYtj/AD0rKl/Zd+K+ms01z4tuOUAF5C4ZSPUjP/1qyWHS6A66jKw6w/Z3+KPmpAnjS6ljlkLHzMhuO2Qcfhx+Nak/7N/j+eMSf8JZcyFG/et5K5H/AI9/LpTjQjtYca6Mq4/Zf8b3CP53ivURFIoRmVFDAY/hJ6H3rMtf2VPF8IMMPibV3O35NpSRsdefz7VKoQWti41rGdafsqfEe8jkuB45u4LS3PC/Y1LN7tz9Kux/sufEBnga98bXsyQMHAi08LuAPu3t3qKlCCe2g/rNmaEn7OvihnMyeKtbglT+64cfkeO9Ux+zn4tuGcL8QNTtLdmG9v7FWVgx/vN5grllQvLYr29rCXP7NnjWxdk0/wAcazKMDPl2CxlvoQxrnb39n/4lxAtF441gR8MIZowzn8aapRvsZOtF7MswfBbx2yosvibWIzt+by2Knj6+tXI/gv42+dbfxZ4hhSc4uuc78evvyeaiVKClsNVHKQg+BPi+6eO3bxn4oMMTlgn2leceoxzU0n7N3iGaRnPibWUVhmdpW39uvX/CmoR7Fc/vWfQjP7Ofi4ArZ+LNZ+yBsmSJ9jfiMYz/AJ96d/wzx4i2SbPGnisSA/eSZenfg5/XNWoR0uiXVjy3bKqfAbx3aSJLZ/EPxeqpkBU2Dn1Oep/zzTf+Gf8A4iSSvcS+OvEu+c5aa7k2Bh7Y6d6v2NO+xXO5RfY0YPgd8TolMa/FDxdFCjgrDaXhVVQemCKvx/ATxYssk6/ETxpM+OZry5EjhvXBOOar2UU1dC9vFRv0Ni0+B/iBHk+1eK/EkkL/ADXUQvCqn3G0kjP1FSJ8BG8wy2up66kiDie51B5ufxNL2F1Y0nUvqbFt8CtTy8N14i1uSN8b4VYKq49OKtxfALR7cozTa7OqEbTcai6sCO4wB/n1qKdJRgY+2u9eprR/BGxuHcXV7qzQseLSWdjxnqWyDVlfgZCJlXT73WrOGPhjJqTMqjuBntWsacU9UOM5O6J2+CkgnVY76+ZWcDZvJ3Y9MYq3L8JbSGZfsr6lBIjYcrcuRnvjLe34VTowTK9pKNrm/aeDbi2LxxTatDMuTu+2PtJz6E85NOuvBuoTxCN9Y1lSX/eLHelR+n+NS6aTFKo3G6MaX4d6m4crr/iWMx/daLVWBGO3XHOK5C++E1xfbp7rW/Ed8ecJd3zEMe3+cVzey8ieZwqmCnwIEqCQXGqRIzkun237x7kjk1atPgbo7XO6aC7ZYlJYS3pK5x1xjn8an2Mb6o19odDpvwE8JpcNeHTmkYv80MU8gXOO/PT/AAroB8GfAyjCaFfQFHyiW+v3cQHOfuiTH503Qha1jGcpNofa/DbTLKd44JNZtbUL/qxrk7DHGPvE+/rWbdfDKG7mZJr7UJLaInyvtd20hA9frWLpRU3oPYpRfBLRWQxvdq8Egw77G3qP0z370j/s9eE3WMQrfNLvLZaZ1IP5nNYyoX0sTzKMfMtxfs1+GbpHlnZhIkW5x5nzLt5BHHJyD6fjX5L/ALWPw4svCo1VrRmgHmO5jRMjOSDz9P0r6nhSkqWYp+hjVmpQaPyxvGSNymWf5jggdvWs+4+YBl2hiOjLzX7XV0imjxKu5g3MfzMCMYH3v6VgXaA7ioDem4cUQn1MTjbqPczYUr+FcteWxLMVXIxz8taxlzMfLdGE0QJYMNvPHqKswRpE251P0zVSqeyhruhWuej6LIslsc7eMdR2rRa13k7cnJytZN3ZS7GXc2zhgNgAB7rzWbJZgIzYAUA8Y/zzUlchW+zr1ODj0FOjtmUgkhRn+IfypSdkOULmlHGHyqj5uMHr/Sr0dpjK7SGIHQYqecqMVE0baBlO3buJ/wBmtKKAHIKsOfvY6fhUTkaRSejNa1jYjaVIUE/NitWK2YhcKRjnBrNTszTlSNW3tgMk/dGPvCr6WuflJAw2OTinKVi9ZaGhsEW1XK8nj5eanj+ZsoOnHT+dc9SXK9Cow7lxYfOCryhDdNvNb2mW6lSGQjBIViP5VjKVtTSMehsxRgcODwf4T1q5HkPDHnALnGFrmqSvE1jGx2FmiqVIHzKOT0yKmutjYZrc+aH+V8/lj8ga8nE63NYpM/Qz9jrxd9me2hu7ndHDcFJoWPRMkYHvgnn17V+o1nYNexpNaoXt3UbRGuP5/wCea/MszTp4qS8zmlG0m2RSWOHclypQ8Lj0qWO0WVFDEcf3VxXn+65sNtCnfi3gDQqTkc8msSWaNUwp5z8uaqMbGc+xS8zJA3FiCCwzUpf5WQAOM+lUkroz2ZFHMHDKhKYJzlTz7U93KgqfmK8hRVRQbFBboKx83I9Mcf571Zjn80cnIQ9AuB+P6UR0kIflnyyr8u49uf50yW7WV1JXeUB8v61s9QvYib7RvZSflPXnmgkLESow4fOK0g48rVtwbuc5qdwzKyqxWVu47+wrm2iS6kXz38uIAjdjpwalyfMRKSieKeP9R0/TbW+upZGeCC2kVc8ZfoOB6devFfjn8fviA2u69PaWUoniiXYpjkP7sA8j8etfecDUZ1Mx02Sf6Hz+aTsvI+X5JJpFkjkcNvOQSvIHtWDfXQg/dISy5+cg8n/PNftrs0j5yWplTagwURgjOfToazllDMSzjkck84+lR0sSSLk+oH+0OKsxRByBuI+Y5pLSWoHTWEBV1IA2r22106wxBGaUrtz8ufl+tUvMZUncR7txGwfoK8m8Va2DMsNuHMRYhyD1xS1bHHcj8OWMtzPHOUYqD1yePavQWjWNHK4/dqC4Ue9OQ2zHnk+YhXO30XIxUUULHBbgZ7tjNK1ibWdixeX0GnwySOyIfL+VXwMEf5/z3+c/GHiT7XOy+YApnwwQ+/SnHcpu2xX03TEuXg8pR1Hm/LnjH+Ne/eFNKhiKkL9xBlscEZrbYmx3shEEbNyyBex61w2q6grPuLKi9Dz0rF3bBWvqeReI/ECsslvAxdgeqcV5Xq18wIy7ZBzyelbpdEDZ55q9+Sr5z1zvDdq5KSXcmSPl42so71cVZnPLUpjdJwp+bODk16r8M4jNr1syKX8hP4V/irQuG59iSXWxFyFZcYPA7dKq3lyrwARghBkHI71yy1mbKXKzFDswDBict91vWpdpjU7iPMznaVxn6VD90rnuyF3C5Un5uqjOM+1ZrSZYHAOOcA4/OnFWHzOWhn3ThkDKDyPmbPH+eKwLq54KRtt7c/zoUQm76NHLXU/QscoDzz19c1neeQGAYjnhmPB9quMbaGZG/wDpalFJ3DrsPWuv0tfItViwSRn5t2B9P8+lWCLGY0iBZQrqx+fd2/xp7T+Wm8nHv9KpRsBxer3zOxQx9DxgdfrXKz5Rt5+bJySp7emKqMbGEndmZ5m52GDgk5K8fh+gq9DGmQCDjeOc4weKoTOigZU2qU5UjG0Y/wD110FruZdpB4Y+1YTXRFQWpo26CR47eJd8s8u0BBkk16PpOiXlvPBHLaSeXuB3mL5aUnbU2gnK56tp8csIVWJKDHOOe+RXR28ojYnB+6AzMe1eViZWmdNuVXNBbmNCRJuHsDg4p9peJbtcFQFS4UeZH68dPy7/AM65orSxUW1G6Ma+kZQxCrtGQciuM1K/FsSWQgJyN3rWsFoPmufJvjjUhf6yXLbux2jAB9DXJJJtyh+Q4znA4z/WvRpJ2OWoruxLAZIjjcn7wD+Dr/nit+JG2oOOSeGWt+VIl7kgZ1kG4ZAI7dakV2csG9PvZ4pOKSEPuJNyKo2tg84r1n4fahHBperWxAMjpGI92eOef0H+elc9SN9Covldz0Dw5q/9nFxcM5hRSSVPv1/z0r3aw1yM2MU0cm5Zh/q9207fWvHxNNK6O6MrnNrrMkuqXEn2kvBtAWFj1X0Hoc5+vP4cN4+1V7i/aGM7IVAA2t3xznH1rmjDm0e5spKzZ43pty2lX0d1GjxP9oBZ92N3PT+Ves+M/E0er61oeo27SuYtG8u5LSZzIQDgcZ7fj79a3nB8qaMr+/cmtdbLw7OWcqN24dD/AJBrS02QyXOwAjdgk46VhKnb1N7tK6Oik+RSNwYfU8e1U40dbpSD8hx94cf5zis9mbrXUTxdotrPoly88bOgiJ2/wnjr/n/9f5p+Ioo01vUEhAj2y4CKOFXPp+f5V7eXyToaeZ51VWdzKVlTDE7SW5wMce9SJGpZuoibnoRz3wa7rGJdAKPDtPV8rxya9m8I2yWpjnG12l2nGOVP1rz66tE6qGstT6Bs/LZdy7s7QDzwTXTWzBEO4FVOOc9M15E3adj1o2SQpl+ZQmSoY/Liug0gLI5IPy4ClM8isKmjR2U9zclXaivkYjcsex9MVWjlRTlxjDYG49RUt8xqtj57+KEn2o3rLhiiOI3A6CvnrTLkLMH3fMhHyk+n/wCqiKvEyduc9s0/xF/oVkHhO5JiGmB+8Men+e1ex+Cr+yv7oPBKoaGNhIWfqfQfkaymrG9OStY9Xtb63uLcvG6sFbB3HkCllurWDCzzjyypCuDxu/zj6V59XY3jufsB/wAE0/2e/wC0IYfiT4h01ZZb1zLEkoztRnIjA+ijP1x9K/oYtrHTraxt4rW3aIRA5cE4JPJ6/Xv/APr/ACrjnMOWbo+n537H0GCpc0PQikk24Kj5RnKiqrSt86BiEDZDKcV+T8ycj2IpChwxIYjZzub1qwZFSMbUZguDwOgoN7XY8zwmJWDbs9gOfyqbzFGGxgcZ5zz6VpHb+vIdnbUps0xliPIh3ElgKusUYgRhix7/AP1qUpXdraDtyihyFKZyR1JXkUFsfcUtt5bAzx/kVPKlcTjZE4k38hCmD9wjp+dIApXlT8pIwRzW0PhBaDPJyScEfMeh5pmoaJZ6tpl3ZTuieao8lnTIDds4/wA/yrSnFOqaapH5z/GP9kfxt40ur3UvCqwuQzbGh01ptznBAxkcj6/0r5En/Ym/aA06/tTIb0vLcASRCx8u32d+c5B785/DrXvYODj8TP2/w88SafCuWSoON+Zp+lv+3X+Z1J/Yr+Mu3/SFstr52T/bPlIz0OBwRj36U2D9iP4tyRyB206BA+0SmR23N/s4Xn+VenCDlc+0j40a7f1/4AVIP2J/i+JJo0062lKsQl7LcMsL4HOGA6j0Ga0R+xN8aZGhX7NDhGIDrOzIo9+K1jTs7oxqeMEaktVp/X9wgb9iz4vL5xSa3VYT8zMu5QR6dKyW/Yn+MtyD5l7HDIT+4RY9jD3HOf5VUrtaIyl4tUL7fn/8gUp/2JPjuyQyzul7IjECWJticf7IJ5FXU/Yz/aFtmVdkRDKB5axsxA/2s9DVwjFTSMV4q0Xo4/j/APaG7p/7Jv7SsEjLZz2DRRAeYjFVUHtyTyfYVrp+zV+022+Ai2h8zBSXyw4+gyK6LRizhl4k4Wre61+f/wAiOT9nr9om3BW7sbG6u4GwImt2VWI98e1cfqXwF/aiMk0yaRoMUDE7VmfgAf3RjP8AWtZciaQl4gYN6f5//ImMnwS/aYkCrNpGjLsz5beSxZh9MVUl+Bv7ROC1xpcCbepggLA/iRxWM5QW5UuPMK9v1/8AkShcfAD9pVnUWmkxyrcEFZsLhR+IxUNz8A/2nfIaKTw5bmOPO+5iVZGPrwv4VrBR3RL4+wq66/P/AOROM1T9nf8AaKuUg36beWoQEC4g0c5c+6sOK56X9mX9odgkc8FzIrNkNLa+VIPpjiuq0Wipcf4fvb7/AP5Ey0/ZW+O0cs8zWd2/TapJbJ+nGKZP+zB8ffIVxobr3yo+ZsHjKlsA9O5prlj1NaPiHh+/5/8AyJ1fw2/Zi+MbeOdCOraPerbw3W65dYSNqbfUj1x/TpX9LvwM+Ht14S8AaB5N5Np+p7maUopLMhOSGz2PTHt9K/U+DaTWGk+7P5o8deKVn2MoQW0U/wA/RH1T4bkTzH8+eNXW2k3vNJgH5T279K/nS/4Kt+D/ABN4kTQr3S9OuLtNM1iWW4kSMsTGsbKOg/vMf89PuPZ2a9T+W+JKUq+R1oLdxf5H4QXHw38Q63Ck9vpqwmQEHdGUKnp8ykAjt1Ga6TwF+yj8XvEHibTYdP8ABeqqfPV5b+6t3SILzg5A5z27muL6nVpcza0R/PfD+T4+lmtGco/DJdV0fqfoh4g+EPx9+HHgua5sNEkLR2oW8OnBjIi8cgMvP4V+WPjUeM/Fmso3iqNRf6fO6uhXy5FJZhlxj+nXPSssDhPZNt9z+qfFDiivxDktGE9PZpL7vkuy7n6M/wDBNvQ7zQfHHivUbjcDPZ2otFY9WGRke2N3XuDX7leP5UlksZ7eGZlaxi8v5Bknau7gDjn/ACa75xWtj83ymNqTscDHYahPGDb2kplY/wB4AnHbnFfV/wCz/wCEfFXhvxF4f8ZT2Mtrpuk3RN9vuRkq4wR9PX0HXrVwSpyTPpMFGTlc/en4f64/iTw40skiytYsqpPGoBeMjILAd+ufUjPfjpZFJYbQcj1XvXp02mz2o6RHoGDZ49wKgkG3kArlj1rSSbRM/hEVtrfdJHbPHNJ6YG5frUqCsYj2O3OCOnG00qKQRknb6msnoBPgNtGD8uc4pcdskMCPuj+dOK5XqA3nBGON3PFBOcDI68cUdWgFbBPsB+frSAKR1B5GSD0oAOgPH8WAcUoHOSDnPahaMByqDkgnapGMinYG0A5znv6Uw2IztHUnp8oJpPu9+/y5FFSV1ygOAJzweuDkU0fJjAOQciqp66AKS3XGB0LEcGkCZJBORj0rWyQEX8TfKSwI6Hp/nFJjtn3OByKl7gK3y7VxnDc5pVCqAc5x0LChO6AZIAuRnB+nUVCRnjrnq2KYChSqjIyenzdgKcyqF57njNAETSja38XB+7Vcy7VJOc4HbGcUAU5JvlB52579KrNNhjk7c/d4/lQBTlf5lJ3dfTtTlkwCMYwflz/OgYgl7My7c8DFKJGPTH3uqjpQCVxhwpJLYHuOtO6/3s9vrQaqPcYeFBOcnIGDQjZBHBx6nn8KCthpbIBU/Lj0pAvU8k4/KgA3ZUrnLbu/T/PFOVlV+nzBR2o2NYLqXI5U2yFwWUIPunofX3ry74j2cE+l6opjLG9HKKOHZjtyPoD19q8/Evlhc0W5+SX7Qfwpg1Sx1Mahp8ZtVRy1wU4DbgMgj6r0r8OdU1+08N+Pb6Oxkint9A1qeKG4jcYk8tygcH32nHavm8R8d10P07h6cqmC5fkfbvwv+POg6vdWtnqupfY5jau9uzyfelUE7SD3yOnX0z0MXxF/aI8jQL+KPUJR5su6RmkOTt6Z9+ep/Sq9rekrbntxo2xFvT+vwPy0+JPx7v8AxBrLteai8kdqCkG6b5Queg9O+a8+j+KSam62pnGCxEW1/wBBTpUnUq3O7G1VhsJZbrUtT2eta28MGm2b7i2ctyMZ56/55r2Lwp8BZtW0ea/urKV9VJBjJXsT8w/Ovco0LRsfm2OzGU6r/r9D6M0P4Cw29naQT20SS+UuZJFxh+uOnPSsrxx8HZ5LUw3ECsscJ2yk5Lf4VrUpQ2OfD418930PzQ+MXgDUNEkXUbLzInspP38ATb5yZ6j0OPz/ACNeZaZ4tVrfyt+FZR5QkHzAj1FeJXpWmz7TD1eaCaLA8RKrxowIzzx2qW71tCRIHyOAcsMDtmsHDY1ctWYs9407skRG5CON3UGoWvpoo8HCuB8wz1Fcs4X0RPPLmM651jyYWCOR12hj1rkbvxFIA6bmbcf4W6VcqaUdQ522RW2rMgUvO7hOmTgitCXXwib2mw2Pl+al7PTUhydysusedEjCY5Dggbsbfeuhi1V2jVpA5bOM9c0/Z8rsxyqo14NVZQ7KWRc8hWxmtW31u4bYd7KQOhP6Vj7NPoWndHdaZrbmKMF9rZIORyPevQtO1sYUlmbBAyDxXI6d7lOyOgl1UeTu8z50/wBXjrmuQ1XU/NhZXYjf95ye1a4Wnyv0MpSurHwh8eLe3vbK8Nq4MkIPnZOd3XrX5szsEuryMEgCViR6fX8q/b+FZ+0y9x87H55nEbYhsktZcuRtPsce/eryy43uQdvbnFfTJdDxixDLlQxOAc9Fxiri3Wcjf06Dpz71aiPRK4JNtwVLbs8ZPrU0V3tO0lvv+vQ0N8ttCbXRZW5IBIywQ5Jx39Ksx3QdQcBQCcAnvUe8jAnM+9NhOVDdQaqm4dA6knHI684rRTSQFVrjo27eP9k96TzzsOCOc87eealuwDUn8zacNnPc5x701SyuWJJyORjNc1fUOpFJKgyWBGCc5biqr9huB5P3RzXJUlZWGVpJFUkEdM4Hc1QllAK5z85HQ9Pxrjk7sRnzXJDEhtwJwc9KzpZNoJw3PfHT/Oa5Jp6AYs8zqxyCQ3GByeKzpJiSVBOc+nPWsHFpagZcrbc5OAc5OP5VFI3y4DcED5gO1D0lYDMmc4YAdjyx71RaQAHBJJbq2OPWhU9b9AKzMOQwO3jtTC4BGCeoHIrNRtMBEbDlmyUTsDVpVfKsgbZyTk/pWuji1YCRpGG0AnqcsRwv1/Ko0OA4Z+gz0pQUtnuAm7ZgldnTbk8n3p3qM5P+yemafMo7dwJVwEA/hOclqftLAbQSewY1VN+9YBjR9DtO4Nyc5AHvUoIXIc7VJByBjNavYBzseAOMv3HamydODtGRuyefxoT5ogR4LN05UZB28flSjaVzhlzxyOTScIt3AE5LFvUDHqKGjyDjAXucfz/Wm0mrMCRWKxMpHfB28H2ojLZGSeD6fl/n2qZfDZgSDPHJGD3FISxxggc9xTXQB/YZBGCec/lSMTtK5OSQPpV8rcNNwGMeDyAwPBI6c9f0pwC8sTzWNSN7eYCDIwSRnd36D0NL5e9ccDb3zzUxjLmv0AE3K23dwOF45zUhXlAoU4Pzc9qU3Zu3YCZjtADEZz6dPSmkknHcHgelCVoNASiMFAVOSMn5aazYI6gj7xJrPms/MCVBvySCMD1/z60/7u85Pls2BkdQK2hFxlYBGOARtI54amkEAEnPPbPNaONwBejD5iRnqelNA5IA9OcVnyxigGyE7eccMO3FQtExKuSQobsMYqJb6ATxNtfKjK+hHFW8E4w3PXr0pq0dQFQ47jbgbf8AGqEqlWdhzuJ2+lN03FgZFz1Gc9gWB/KqeCpA/L/Gla07gW7dzll6qV42jmrtuOhUnbj0/lRF66AXUxxyR82ACauCMr2I6c9jQA5QzHAz16HgU3aeTgkJ1FPl3Ag+Y53AZU/jSbn2AMeQfTFJySAXbtJY7s7Rz2NAJyF5z2wKiTalYBzkKAoIyMZpijeQhbac+ntTs7+QDkzuIIZSDjp3qYqBtPLc1pzRir2AcrAHOP1qU/Lg/N8vpUQ1duoFhZQFAZASD82+nJt5yNq5wGx0qJu9gLUaIBuKsc/wEdR7CmCOVgcjv8mBj/PWpXKrXAs+a4CqByOox1FSrIrZAblD0Xrmo5dbsB4JUsBu6DnHercbYUqw+Un+7VbgPwQWOefQDtSjr1O3j6GluFtRrLx94jJPGO1Pb5gOG2L2xTlG24DGO3ByVzgA1JvwAGJO3JHHOKuMe5MlcjkRTjcCOeoPH5VUezEmeSP7vPI96vdmbVjCu7NixQZ6YADc/Wsme22ZGAT7jNaNX16E9SnK0igKwKgnnircF0QwyTnovODn61ol1Rk4nSWeoY2puYc8lm4xXX2epZAByzdBz3FTC/ImZs6O2uc45OVyeuPzrajuUK7gcAeg71vCbOfk5p6liM4/jDDrtxzUrugB5IYDJ46fhVN8u5onyyKTyMOGDAbeMjr9KpyLu24Oe4GOenNX9klXerEEYIwpGccqBzT0tw7LH827Pcf59Kn4dTOpK0bEgtvlwwTG4j7voetMW3IzweeAfxp6GM2SCIhip+6D82R/n2pnkOGK8gDHUdc1L2sRz30YgjBBCqT7k0rQ4GCc7wNpAp7jbcU0xjQAMOTn0qExhiMj5SPm44NVLsHtNiNYlHQEBWPFSiPfjjCjHQc0ROiVSyv0J0iVgykbcE9v5U5owmMo33RtOe/+c00kmTe61FjQNkFVO7gDpzmq7ptAVlIZckDH+eeKL2HCVlZkC28lxIkUSM77x5aKhYs3oB3+lQ77SeOOazbzLaQBo3Ycsp747GlfcUptRt1DyoxjAXjGR/nvUTRIdx6qAD8tJa7FOrboVmjRiyOm12J2hhj8Ka1qvGxVXcuCcdaOVSKjL3rFeWxjKlWXB57VnNZ4VlK8fxcc/wCeKSgo6I2jPuDWgUKcD73cdaRYSx2BQX7jHFRKk1Ipuw8WIVWyNx9AM1QfS1didpwSehwMjiinFxdyZPWx/SFIk9x5c0gZJUOGCsCpqQRgORuBGOQ3XpX8cU+x/Ug6MxxMxUb2GOSePoavRXzW7holKseMgYGKVRpML82iOhg8R3UWIgGbePStP/hIXlAVwxkUYY5qoqysOOiNXT9ZMSgMm0k+vI9jV2bWGYHYCR/eU8iom+giu2p3bLhpMRHgbl6VQku53ygkyNvCnrik3ocw631JrbCFtwc4xu5H+eau6dr17bOqQgrGHzy3XFJNSkNHbW/jzUo1DGfa3TIkK4+tb9n42v3UFroSIF+ZWfhs+tNNLUez1LM3i+7wds65J5G7J6elcffa9dyo0nmFleQgrntVc76E/M5yfXJlKpIxCgEsynHFcf4l1m5u7GaNziMqQjSelXCRSTPgD4s6LFefaZyCAGJ8wrwa+ajaCOQCIMyIQCTzWmq2OnlWr9DuNDsDPJCgI+YjaMZr9E/gXqc2hfZp1GGjTYQW4wf/ANdZbOxzWtc++9J8fXvlKMuwMYC/PnaD2GavW3im7eUrLJIqhyQGfH45/P8AOuac29zBxtqzW/4SOUjeZJD03APUP/CSz7iMvLyP+WmMD/HrVe1vFak8nKWV150yNxfBBwWIIP8AnNQprDhyRLtct82Wxg+lZ8+gRTbNe28dXcDi3e5woGAAx/lW43j28KIqX0qvFlgrdqftmtBOl1D/AIWDqDMm/UmYDgHdyCaH8b+IWZhDey+Vjl0frxzVKrzblKxkwa9e+bJNKrFnc5DOeT61ZbXrkqpY5QSElFc8Vk5RkJJXNC013ymklDjbwGB5zn1HrXRw+LLBYxALRAxzmRVILf56VTqoLMsweJYV3NHHEjdFLJz/AJ4FQzeLiEJJ5HaOPbmp9ur6j9nNBB4yuWQBgxHRPm/I1ch8a6jCwdvM2nICSNx9KuVeC2Jlzxd0WJPHd6jAxlrZ2HVW68VE3jPUC6StM8pzlicZLf5zUxqxuOCk0PXxfduztlnLHI5FVl8RuZTMTIHUfP8APjH+eaPaoipdKxqweM2EixwzOcc52j8+avQeOr3e4bLyQMBG+wcfp/OqU4y3IlzuOm5r2via9Z3kYuxn5kZ3Gc/41sJ4ovYoP3ZVUDY+Vua05oxZnKMk9PIst4q1CSFYRncDw2RnH+NaMXi6YIEaR4pHBDhTyR3zVKsonNVpTW5Onim4AIilITGPvck+4/GrSeKp5M7iPk/h3Dk0RrK/kQlyocnje9Dko4jd3yAxB5/EVfTxzq0iRbr585+cGQAZ/wAitOdOK1FJNPUkk8b6nG4SS7ARlPcH69qpSeNb2XclvOr44cEilUqRtZkOPUzrnxfe3G9ZLt2bIPB4FWF8X6oAnl31yETnaZty9ffpXPKajezCd4kY8W6wxIF5Owds/fGM1fPiy9ji3NK2cHjjk+tSqiauVZrQqS+Obt2gEs2UGQCQMD9Ka3jG7tXaeGRPMwDx/Fj8KiVSFyuWRAfHl8hdmkJB6ru6/pT4/G7ug23Dbc5bYOPx/WsqlWGxCUlOxek8UxvEJNqSIMHjqT7VF/wlDyjYAoWTG5QgBOP/ANVZ80dblqNyQeJ54Q0oQsnB4Pyk08+KLm52n5ISD8kqxjcD6/5/rU+0ipWLUEkTwa7LLgSv587A4kK9T3+lWv7VhXlwofADYUVMpR18ghKU3YBfxbdy7QxbnAxx6/8A16uf2rviSMj5B6KMH8qnnUE0O1ic6lHs8reAuQWG3HOP/wBdVJNSt8hHXdyMEDGcVTqpWuUot+g6PVkkYAlVO4rkAcr78U4XkUrtACGO8/Mw4z/kValZWJS5Ne5cW5t0IjfG4d8f59KkEsCky4G0gjA6f561oqiY5XUbE63UMKsUjUb+GDLxililtWddkaoo5EWPumn7WOq8iHGSjoywt8ikEoGG4/dXBqVrq1lKAQqG35bjgfWo51sxezLst/CxVfLjBQjOFHNWDeWzgJ5argg9M4P0/CrjVja7FGPuu4kd1bo7SEJnIAUjI9s0n2i2VAQdzZ+fC9TS9tHqLkl3IWnErhtoVlB2bcDFRGeN2A2Bmx8zDtilOrFy2NloQeZGwdlj9d2DgEdazfMQuy+T/F/CKwdaKGo32ESNWYAty57jpgU/91GzoFQlgA/yc/5/+vT9qluOzfyHGVFVQhAAOPlGKsySwbFJTcR2A61i6q2sLlb2MS/vIlkISMEOD84HJxWWl3KjgrtKjjLICB7HNc7rrWw+Vp2K6aqI3f5Qdx4MeO3erUGpurk7sKBxk9R7elZfWINepnKnfU3ItYlW2mkjOJvLO1Txu4P+cV+Q37bUTXi3aywfZvMcmTaMADpxXv8ADeJf19I53FNn4ua5Zw29yFB4U/L7+9c/IqDllKlfUV+6S1d/Q8qsrXM26i3A8javK4HBrnblduT26E4/GiDZionLX8GCSqNXO3EIZeVO7J6L0q4zcWDpmFPbqOQSvzelUdh+bj5RwOeaejlYckkdpoMmESJVIz7d675bYBT8p3d+ehrOTuK1mUJ7cMNpXp3rGltOj43exPelzSNkuhGtsoyCuGY/Nx/nFOjtFzkKx+bpilJtgacdmqgvja3bI6VP5ZGAMkg8YWpk3F2K5XYtwICTsxuHXA6VoImxhx3GPb/6/FZyncqnE2LaHG0bec/MMVrxRkbSM9sjFZTfK7FmrGFVVXDBfp/WpUR3wPu88jb2qb2RtFW3LMcfzvuYNuwMsOBirsKjcUUDYFHT+v5CsnpqUa9vCqsjHK8nqOPyraUBMiMOw9xyPesm+Z2NIq5aji3ZBY4weBVm12vMA5OEHyc1jVVjWx1NnLhQADsBxuYEE/5xU8pd1bYT8xOD715dbU0hFpnu/wCz54iTR/FwspZwhleGQsyk4ycZP/fP86/bnw7rkl5pNm5BUC3URvDJ8jkdfoeTxX5zncUsZ6owrx6M1nlOC5blufvY/D/PpUC6htRlViFyfNZugryYx5Xoc029jHmZpXdmffkjCg/pVWS2cOME4LDoelabmexK6xQkyFT5mOcjt61H99S4Ugd1zTtdCGLuKhhhQD1A4FMkYsA53DZj7x60NWArs0UxOGG4DBGKUbEIQNk57Cn1uuwFmPcVIy2F4KD0P/6qP3ZcbQE+bg4x37f5Faw2E9x+0FyFYnaeuenP/wBaufvp5IJRFG3ys+HbdwBmlJDtYx50Rnywd5HGA+/ge+KxJ2hsrTUJLl/LaJSIizdfUn8Cfz/NSsmc8nZM+Cfj98QLDSNGvIluHRct8xOMnBwMfiK/HXX9Vh1DVry+hMmXkJZ9xIY+2f8APT0r9d8OqTWFnNrc+ezSWi7HKXd75jKQGV1J4B6CsCaZpZCoJVweMiv07yPBkvfKrMdo3JuC5zuTGf8AOKkhXZtIRiN38IHSkgZomLYqtsJUHJXPNbdhphuGi8sYVXy+Qep9P1oVm7iOutrFUwynlCdw29Kddv5CqhPyk/d705WQzgdY1OWESKrb+SOvTP8A+o/l7V5esZ1G5ClScPn5Rx9P8/0pL3dQR6zpEH2O1w0Z3BSVGKJ5chmY7OuOOnNCdmNnOSykSMiEEoea1bRiVDsCwTJ5Oc+3tTtoKV0eefETU4tOtl8wOzzpjGOAK+clle9ut8y5XfhVP5A1cFqHke+eDNPDWkjEZdgOSO2f0r3PQ7VYbdwxCYUfeXqPUfnWjV9BxRja9qP2djArMVPcDuK8p1vUCEb51Xjnc35f0pcqiLY8gvLrlyBubcei9643VZz5cmWw+CM/4VtTRnN2VjzS9uJWZ0K/NnsMjn0rMG7kLwfRlzV2sZstQnJXcM5PHH86+iPhxpCWyQXaQEs6FnkK5wc9D+VD0Khue5+apwB8+ACd5/SoJJM712swyc7TjNcySb1NtCFE+VhnBYEj25ouZhEily29cbee9EolRRSMgESuxZ+SOuKz2kznjqeMU47BZqWxQuC3KgYU4OQO9cvfLs+Vic4H3eKUUkibnLXM2WKYIO7BAP8AOqpk6cgqCc8dK0irMRdtkzsdT8+/GMen+TXWQQGOGMltzljvXHYDpS3BCzEMvA4GOCM1SdmlR8NwOAAK1jsBxWoAtM4wwQenX86ynzvUKNyqc5zwaZzlZ0UOCAVOc8jjinwFgVyT1z0/D/CgDprGHzELE44Pz46f/XrZgbbuVlO0Ac5xWUty6e56H8PpdObxFp3mxiZPtKeaWPCqWAP8v84r618ejw+mpxReGxGdMtrGJWuELDzZsEueRwckD0478mspvR2N4xbkrHIfIMKDtDjk9e/arCSJFtweAcfM3Q/jXl1XzanTe1myCe7+fAJ3KOwHH+cU+MF3jd32q5xgn+VRypENpIhvJYxFKCwDFcDJ54rw3x3qCQafNicCR5AFJOK3pxUmkL4XY+XJJXmfeW35kO4svJp6N98IdxKgNuGcegrvpR0MXcuwTI7KpGGXn8q2Y5GfKtjkYAVcfStNkErJEm4rkKfukF9o6VPGu7kL1PHvQZXZJHGMEnjGSQ3au48Oy+TBIEfYskgB+XOCDWdSKNEnY6exuz5jRyAsWGMq2Mj/ACa9FsNTm+xrCAVZCf3gPDDp/n+leXXgm/Q3XvGrFKJ8u6kOq4G04/H61xevPiV5FO9xjCk9D0rhlFROhRn8jzfVWkjt/OJHyHPTHA/yK6TSb4zW8Ux27o+u4ZGR2rsb5YXSHd7HW2T7YVmbam5jgOMj6V2OkI6MXO5S+MMRx+VcVRO7ubxaSTOjfJIBBO48bjgZxil01RLdLFID5YY8EfNntg//AF6ximrlq8Wejazot3Po06W8cUsUlscbkBxx82c9+nHv78/lj8VdKfSNcWKO2MLtJIZnZOrep/z0Fellj1a/rcwrr3TzBJ8YRiN4OM4xUiTALhvl3Eg7hxjPavUlaLszlNfTnV5Y/lO3ePmY5x6/zr3nw6w+xQEgFkjxnbjp6/lXFiFub0T2XQ3Z5IQAHQlQRng13OdsRVl29sE814kk1M9aCsjNum2qoRTuMgB45A9a6/w/BuilfBJCDkNisp6I64uzNKeRv3ikDgDjbXI63qf2OPywCGxlPl7HtUJNKxu1zR0Plzxlrs11dX0MUo2rkfQ9/wCVeSR3Pkv5gOAhyeOuK3hHlV+5yzlaTSO1g1z7PpoViqXBOUOePY49a6HwP4uuNPvXnZt0ZJ3ZHBqKlO5pSlc+kdFv/wC2YpfIMiiQAMI8jn2r1Dwb4J1DxL4o8I6I4muLe71mCHZ5f3myDzjr0z/nI8PGTdGDl5P8D06UVJJH9g/7KfgW08E+B9BW0soU0y1soLcwyJgPkAs59Oen5Hrz9XztmYqsSxQsP3SxjaFHbI+lfzPnGZ1cwxbqN6tv8/RH1eEgowZQTymeRNmFUYyRkn6fkKY0cAAj2gBj1OOD6V5HmdtNdScW0DAoZBAWGfMI+UVVVhERFuQr/EdvarjK7NBiQxDKo+ADncT29KvrFHKRnACAcZ61K0bYDmVFxhk3EkAZA5H9eKhZccqyja3HFaLbUBA2WKqCGKgZPOKeSccfwn7oxVxKaJFjywJbZnHLdPrUg+ZWGcAdu5q42VybWFi2tvBD/J0JPU0Iod8lmXOe9dFNK+ptHY1LO4uLcH7NOIinUxHBP+cVaS9v9rW8syz2suQ0Fz83B7g9Qeh98e9erQnK++weyT2IHt7hXJRykLgHap+UY9aaq3IKNuQ/3XZAwHtiupV2vQp9hzXeqgS4u3SPACrtAGPp+A4pEnvWRVLx/u+hMK80e3kU4t7bFwz3m1FZ40Ea/LGLdQPy/wA/rT47m7idpRIqyyAJ5ohXeF7gHHGfatvb8uxk4akEepa1HMgEiPGqhU3QZ4/H8P8AJrVl1K4by1JEbhsvtXGW+lb08U2kiiZdYuEkRWjifkhMwLkcfSo21y8SUI5i2jOD5IGB+Xt+lafW2jGVNuWjLEmsTLD5cZyzt8+5cZ9OfWqkmqCfCy2tq65+dmgGSPrW8MVd3FKMkNu7ixkKSLpNuswQKDsDKAP7oI4rN8+SPeoSEq2Qf9HUfyGc8CoeIu7A4tGXiOSUu9tC7DgCWFWx19vamiaBEZWtrYFnI+SLgD06Uo4tx0LcewTXNi4A/s62Cr/FKm78Bmop302eAqbaAyjIdggUsvoSK2jjlcwnTlFXOdk07So0MlvZrBKJCB5QyCPU5HXOaj8jS4XScWabePtSZxv7Anjg/StvraRpTjbQtafHai8hc21qD5nKxwLtCntkD+dfUOjyu1lbs6qisgCADhVAwAB+dfsfAeJVfAzstmflvHEXHGw9DVjtgSZCCD0HzckelQ3Hg3wxq0Fx/bOn2OpefHgG4s1kxz05H+fWvv4xbZ8FyN6MyU+DHwajleeL4a+F55dgH2saesDsw7sVA/TFc/4p8PaPo0Bg0LQNH0xI0IR9PslRox6KQM4+p/GlNe4YU8JRpS91Wdzw2PSrHVpn0/W2hminfYbiWMu6J6DB9zXlfjv/AIJ/fs4/FJ3u/EGgRyXki/u9d0aFrS6jXseuCf61lSjpqVjsJDG0OSWxW+BP/BOH4YfBPxHrXinQ/FXiXXrvVhHAlvrdyHjW3RiY8IqL5ZXe/AJznJPPH6DW3g7wZEtpa3Xhu01AwWwRrj7u4Y4zxn8f59a0klE86ngoYeCj0NPSvCfh2zumks/C2jr8uYkuYTIPqdxx/wDqrW8Q2eow6O0c1vYWMPkOwj0+NQjA9wAABj8vzqHZI7aVOKPev2UvGk9/p8cF1cM8cQ+zajz8rspIjZgejf0r7TlizuKg5Ht1rsoKKgb2Kb5XBUkckfe4p3lsVBbOR1JGK39o4kyjdCeQ5wQN4U/KRxQI2f8Ahxz+P1pKbbBQVtRDHglcfkaZ+9GFPADdu1S97hyRFLMhC4HzN0Y881KN3qVI7ios7hyRA5VwGyRnoBTipyQw7dhVWuHLEXGFLdeePemLhtwKtwOTmkHLEcFCjJY5xjAHPFChmwSMZ4PPanawckR6khWAByOMg0o3Zxt78GjYOWI50yNoG7PTHb61GMjA4+XrxT1kyHB9B7I4znoW67f5VHg9MHceKFoxxg76ibeOQfvdmp4VyxBxuwMDFayK5IkPzBiMkemRSlRzhDnrmsr8ockRR82Acgeme/8AkUhzuC43dM4GOKqMraByRGlduQBjntUSrjccfdOev8601uHJEXb1IBOQFwT6VFLkjZnDevSjYOSJQlZVbbnBLYz6/WqTSN8xIO0cZDcVMZJ6EyhbYquzjPynGcZJ96hBYkMxx04IzgVQRhzEJ+ZiC3G7sO1OZdhOCeT3PH0/nQbezi9kM2YHHUHpStkIDgrj73NARjZ6CNwxJDN0xzRubBTO084Y0GnJERjtG4k/Ug0u4BRgDd3yKA5IjApDHbuXjnHNSqZBlQOpxkDpj/8AUKA5IjAxXgDPzdaFVnfIJx35qJu2hWw+QnAVR/H+XFZWvWf221Mfl4ZhiOQrwMc/5+tceIV4WHsflf8At263/wAIL8MdQtbVBJqPiw/ZrcQy/PCpZWDjuMgSD1+UHpnP85Pi3w9HDOZbK1+yIi4WFRwFHbmvmsSmnyn6nwlDmwLkz5917xVf6BdMv2xlYE+WgG1V9yK8q+JPxk8SxeHUdHAtoQRPcSy4yvqfT/8AV0zVezco6H0jcac+Y+Rtd+I9zqFn5kbMs24MwAOCPyr1D4X3x124slMLtLIwIw5POR6V6FCk477nz+a4v2sUj9m/gh8Mn1KxsryW2ydqhsJ1Hse1fol4K+GNrbJsnjjidkwgMfHSvZo3UD87xs06jSO1b4f2cDtFJAgYMWaQqFGz0z/+uvK/iH4MsYtOuZ5Msg+WKNVOAeoH8j+Xbq9Fe5nSdtD8ov2gvCcly89rZW001zIMIkcfXA6nPXgelfndZ/szftC69eX2oeHPhl4qvdLaYmPU/IWFCD6eYV9DXjYnWbPvcrlJ0kdnN+yd+0da6cdU1P4caxfWKZH/ABKrqGa5Qj+/Gr5HT3xXj+o+DvH+g4g1/wAF+KtPVnOD/Y0k2AD0OxTtPt1rhekj0LSe5lWss8lxLC9reWM7t8sN/Zvbvj1w6is26N9b3LRXSs0RJ2yKQ2efap5Yp2e5DVr2MjWb1bdEUuH+f72MfhXLK8klwGikR1dgMZ6f5/pUS5SVrsa9vE/nhZIwyj+6eCe9WG092V8AnLZY9h/nFEHZjtzaGpp2k8+YTuUdBt6n6VurayouHYlB1GOlLfXqVytCS3W11iwFOB2xinwXRHJbhTwVbgVLfYIuzbNi31yOPCMSQGONo6V2eleKA3+rYhUbDbh096l090Zyld3Osi8SwSqVVssV4xWdd6k00LRkEck7s9KmlT5XqS05RPjz4226W1hcXkbskU3+skZjgn/OK/N/Vn8vULnaA+ZCZCvvX67whLlw0+2h8Lnf+8IhSaTZ8iN8zfMSeMH+XStBZusbNuYAHg44r61M8Qck8g3DeNvYBateYQCxJ44/Grs5PQCRZSAWwW452j/PpUvmgEENzxwaq2hMmth63W3dyf8Adz196PthQEg8denWpkjP1JjqD/L8oHvUv2tBjzDliBlR2X/GmlZkkXnIrKy/N3xnOOKdLKH2hDwCOh9fX9aiT7BsWE5C4zu9x1xSySKNoOQxPHPWuWow0uUWlyQBhh7jiqkk7fNtzlSeSM4rjqPlGnYr3MvGWblR8uDxmsWafdnDAsDjgdq55NSQjMN4i5OSx57elU5522ucHHqFrkm00gMeSVhlfmy3fNUJGYN8xABI5B61iBG7Y5JDY61UkJXGA3p8ooa5rIClcjMYIJ3Z9aos2WwyqrD7uR3/AMinCyjqBTl3c8EBjxj2qMMo4Y8E9qVtEwHgfMhyuBjPOOKtxttBwvTsT1FF2ovQB+5XwVxgdQ3Q0kflhHyTlsgFh1waUbys3sBFhi4Jb5c43hcflVhcEfKpDA43KvP1x9aJNOwC7tzAjO0tjIPGBUqsUJLbcY/iH8v0oXM9WA07sgEsFPZm68//AKqQbnKq29lGchR+XWtacpNagS7hgKQd3+f8KGyWU4GO/FaNLlACu44XjgdRzTDkEggbvTHUetRK13bcBNwjYuc5wMCn7Dyysdu7oU71Ti2roBQvCgk/6zAOep9KeMclCccA4HpSSvuAh3Mp+9w33gcY96SNWUliTnI6mplHl0SAk3Ng5OSx4wP8+lCq3IUDjrx0rSE1yoBRtbIx2pDxkM35DGamV9GugC7uNuRn1x2pBlckDPQA46ms1KysgE3M2SEK7T19807cUwNpOT2qbyVkkBMwBUgevyk+tPVdwIPfrk0W5NAJwSuVQsBjoBmjCspyPlA5FS1Z3fQBVIUJ8pxnkkcYpOWPA9844rWKanqAgBAbOcdyB0pVVh0J25+YEZ+tW720AlMYAyCD83TFDKiFAB8uQTkHP0qJa2sBG8e0tkg/KDjHUVDncPk6A/xGofx2YC7lXI6EHpnGKkXPygn5ucfLz7ilJcu4E5OI1DbshueMYH+QfyqvOAAoBYqSeg6HHP8AKiMnzeQGDdbdpUN86+uf1qqw24OG2t1OOKv3UmmBJEjH12t90gdPY1qRcABM7cHt3/yKi/KBfj3BRweeOnIq03zZXceAOO9K9mkAoXcWAO0Ed6ar4Ox87cn5VOCapay/ruAxgFzgEgfxYqGQ7ejDgfeA/wAaU9HdbgQM5UAkNhT1z7VNu3bduPUYXk05LlXqA454J/8AQe1Lk88exobSdgGL8uSzdG/iqwjMwHB4Y9u1V8UdAFPU4HTHOelTo2cNnkE8CiFlvuA4jksRnb6jNXoWDAoQvJwvHGc1hLTbYCVg4YFQcgDb8vHNSLkBd5GSPXnis73SQDeA3JID4GccZpdv8KhwRk8nr7VcWlEC4o6oMjIHU/1qwrlCVZfvEBSxrK7jZoCZWJzliGHUYoVtoGV/M1onaIBgnG3rnI4p2NwYKD+fNWkt2Ag5GzHPPUdqkcDAUHJx1Pf2rRWQpfDYhx1OMbSM96sNAF2lTnPb6VKu0ZJ9CrNaeaPmVue6jH+elZFzYY27RyBwCOtaKXLfQT3MiSwVSxcEsD09KqtZnzN6jbgjtW0EnNETV7FMTSpI0ZLKqgHcF5/z0retLp0IPmZ6beO/pRKN7tLYytc63TtTzmOUhWJGcnrzXQwX6jHzDKkYOcCnezsjKVkadvqG7lHH3uSByDWl9oR1JJJJH8AxWritmiL+9oOd8hVIBGOMf41Cyggsp5GecdT6VQkrXvuTxjdhiSqg9cVYZEG3YWZ89N3ShaGNRpu3YnWIkqSCRkZ4q0sSliqjAQDOW6UGc2lGxIbZWUc4wxwT0pzWiMAvtg460pa7GNm2QtaPhuOB/dXGPY1Qli2jPLnOBtOP5093Y1fwDPKyeBgMcZaqbwgk53Db6NirvGxl1sRFWJUKBt4B3UoRicA/dI61GzKa6MV5DFswpYBz83SpZJAWC52jjhT3o1FsN+7lvU8ECq7NnBLeo6U5WNYyvoJFO0Esc0DlZIpdyMvBBHeoRHCAI4hsRFCrGi4AHp6dqOhDkpbg4ODuI64wBik+ZlKjPyjI45BpdLkbEEkWclsJz06YPepD8qhQOQe9DuzaHLy7EW1tqnpk4qGSIEELwc/k1FkjWMrSt/XUrSQbXXk8MMnNSC3SPLH5mAz6UpPQ0uPWJWO8cHOBg8ZqdImbZhQVK5G0jmnCCXQirLlR/QzcwXAiA3EDjnPT/Jqj5U7FEdSd2fmU4PtX8ZQsf1dayuPtrVw7HzN+48rjr/hWiIzyu0jHVjUzknMmQTuVjGBnZzlR3qg+ozxghUaM5+/kfrVRk4jtZFmPUbptpDtu24IBxmtKDV7kI/muXCgABR/n0p1FcejJLjXHWNfLUhz9+P0+pqvHr0pIwnAbktWfwshQsiw2u5flQwwMbqd/a+9AN2xv4jjtRrJoTp9C7b6gFBBfcu3se9aUWonhA7InXk1nUbTIcGjWjvHm2/vNy/w85qxL5kcMU2S++cR7O4OM/hxmqjqriUGRXNqZZgpJJRBkKeDXKatbMYHR1d4lzwO1K99zWnHldz5J+KlkzQTQqWjV0bLA/wAPf+tfH+pRtZGOCBZJFjfDljz1rrhqki3dux2XhpnjuoxIdih+vSvtf4UXas8dpvDFyMhT6VlVlbToTGDVz7q8O6bLJCjFSPkBUlsn/PH6V2ENnMuSMiRThcgHPvXl1q6i2Zyp3lYsizuFA8xXVc/NtXj/AD/jU0ls6oZI0ZwDh2yfWuX6xdWFKnoJHBdcy7Tsz8v1qCSB2zlZHLdQOMVMsT+Bap2SZTi0+dJy0bM7/wB9hVkwSKw81zvHHSpeJvYn2fU1LSxaRdhRy453AHAHH/166Czsr2JmG5zucAAL1+tQ8U1dGfJyl5rK4RsMhCsD26elImnXLocKzFT0xjP0rJ4tpXZvGlpqP+xzRAboXZs9EHQn/wDXUptrlHjZYztPBJHSiOIsncFTv0LMaXAcfJnP1yKfJGWUBFbpwcfzrL667MPZrUSKKXByr9Rg4qaSO4fLYYngYxwKI5hJy/r/ACM9WLAJJQweFldP4sZx9anUeXGGU7juweMYq1jXsNws0iAszYA3hHPHtTW3qAYWO/H3cZ4rF5hJaf1+RLhfS2o6MyxsrYCuOCM1pWPmJPIhXDP1Hv61pHHNvQn2Oxu2lwzBss6tnGBV1LtyGtmkIVSMY/Otf7Q93z/ryCVBO+mhMNWdWKICXQ9Sewql9uuPOEjOxR+ML24q6eOaZjUoLTQtR3lwu1/MOwyDJPStwXW7cFJZwB0NV/aDu9f6+4yjhktyNbmd2HQYHzBm+b8Kal/crlRIYx0YHByfX26U/rzSQnhmldEP265ywdi/Tywo/rViO5nVDISfvDHHWk8c7kzw7StY1ll2xgFW3kD5Qabl5UCxs0cvG5Se1ZyxjUWT7BKOxajneJcHLbScHOfxqBru4ZmXH7vPpyf881hHHNopUmp7FOeTzgUjVljBG4k8g1HBISzBw2QAOG6VP1671LVG/QvMYxxuBkHANTJsRJFK5Lf3enNU8Yr3M5UrXsixBJ5UI8xxtX+FlwaUsiuZY5cEDuDxWf1xWK9naxKLksQpbbt64PBz6VbhkVThTle7Hr1pRxPvFKmib+0oYcbHYPnlc0G8W5dGdnDDp+H0o+s8xn7LlndF8XBYqFbaecYGf0q3b3aR4RslgxKfP0J9aX1jlF7LVksl4sbhieJMZzVb7QAWkwdu0ZRj/n/IpyxdkHsvIQXMewOSFO7qvTirK6gkg3ExrtOPr7n9KPrjB0my1FqUDblaQKw6OTVgavGGCqytg5wrZwPXNH1x2sVySRNHqaqrK53DqCDgCpotWg42nqecHtS+u23F7LyLUmq24CtG3y/xsx4FRjVoWAy21iflO6m8ZzC9l5FgavbruwRwvBJ3ZqddUtyARKuMc7jyKr6446C9lImi1CJlfadyZ+5nk09dUjXjgDcM88kf41n9dUbDcLuw9b+B2PzB24IVWwaa96kXCSbVcfNk8Y9ap4zm1DkcSZZoQg2Nv+bqafPPapGWVtgxzkVH1hha2pzX9u2VuXZpC5B9On+eKgk8X6c4MiZBi4ORg1z/AFye3YHC7Il8ZaWSyxl0fA/1hBBNUbvxcqIzFkYqeWjHy47cVEsbYqNKxy8nitJ2UrcHG48MKhk8Uwy5jV9jZIIDdD/nNYvF3bZp7O71K/8AwkBJVVZSQ3PPPNQy+IXheNd6rkkctwamVeTM50kmzYtvFKwxr58g+9yXPUf41+e/7Wd3a63bXsmCEkh++c8DH19c17HDuJazGKXdfmc0oLVn4yeJbZoLhwyfIjlYZO5A4rkWXflDjZnuOBX9Jqbaujw6ytIx54+CsbB0WuZu4x84VW+X2/l+VVCV3qYxilc524O0FSrMVPUHpmubuIyMkg8GtbtMZiXPUKc9cjmqiIFBLA/lzU31uBtac+2RPLJQ7hznNerwIrxAowJIGTSl7uwnbqNuYCMsynAxkbf0qhLaMFY4xuH3scYpbXKtbQrLbhSNwJz1OKiSBcloyMBvmwvP1pXd7AlcvLFleoyDxx1qwkS4ALHjuehrLm1Kirl+C3jVRJtXqcnp09avRxDccKWP06VCl1exrsasMYwVJRW7blrQiVSuCO/NYy1kVGNyeLCEt8x2nsPer0ZU7eDuGOAamc+X5GyRPFEY5GyjbXXHTkf5xV60haJyTkxOeCw/lUSbsXGKa1NpXCqZFBYccZxWgjb0QoGTnHzVDsaRio6Fl1LBFUFAG+9np9av2sW0ngllIwSMf561zVZPUuOr1N6GRgg5G3GcY6Us11tGzBUxtncDgbcd68+srm52Hws1aO2+IGmebMEF1DxvbGQvX9Cf6V+6Pw8cXXh+FUZlRIVJk3YDH2/A1+f59BLEowq2PR4t8aNG7Fwejt3qFrdIgxChlblgRnJzXjqyZxVNZWRAsTKAzKMHlc0xkZiGUHYDgr2z6CjmsjMhSMqx34YZ6sP5VEVZ9+AAyn07VUQKbMySKT8qZ6etR+asxKOGVX4BU4wKTlYLEMdsLeQCNsc/LuPY/WpvJX5txKuF4z3og3zWETiSTYEJOMdjVdZX81nZSoHGFHBGK2pvRK24bMzLrUDDu2h0dlOBnge9YKztKzs7yNx64J96KkrSHdamTcXMyOs6lxGp+SPH9K8k+KvjWHTdLWLzlUOmZMDk89eP89aqnH20lFdTiqvlVz8bPj545XWL65sbOeSe2WRjIhbGeeK+TxvlVkZTF5LZCL9fUV+/cK4P6nlkYNao+WxtV1Ju2xh3YRZCykoB0GcZrHjiBdySVIPGTnNfVpRe550txjQs0gyTjuFOOK10i2R7QHwQD06fSnFW3JNOys2nkRWLlMdd2cD2rurGBIk2bcYPAY9am1xuxKy+W5cA7cAkA/mKw9SmESM0sg2qDsTHPHalsGx5NrmoGR2CKVXJHI6U7w1B/pBlxx05H8qq+lg3O/YME3MGUKeoHSsLUbhVRQx2gnru5PFJocdzGExLMQhI/ukVozXotrd2kby12DoMY+n6U7WRXVJHzf4/8RPfXRFo/mRwjGG+YfXrWJ4Y0qfULq3jIRklPztjHTv/AJ/StorsQz6r8N6YtrBAgUbRtAwuCw6f4V3c9xb2FkCW2schgG4//XV2SdmGx4/4l1eBdzvINwB7dq8O8R67NLNCiFijE5CdMDmoSuLc5SS5WJGZiCWyQua4XUrp5Xc7jtz61vFWijFy5jmpyyupdDs3ctjH4VXK7nG1Tjtg8/jTJNfTbFb6dI4xljjktwPevqXweHtdNhsyB8owcLg1Mi4uzOvVuvO7n14Bp7lY1Mm4ZI5UnoB3qEnzGwyWcRqjD7zH5MDjiqEsvmAFmBAJGMY79qmSuwIPtEYTbznJxke9U5Q0UgCn8cnqeaQiszbc5Dde5rktSlLO3Kll6Y470wOXkP3i314FV2Hylgp9/wD61aRjuRN2RqWm8vCNj8yD+ldvMyQwKqN5m0Zcqeg4pyWhUXeJhTtt8w7zkKM4PWoVl2pkjhgeccYqoO0UJtRORvrjdKNg+YvhmPIFZmXGABnOeQMc8ZFBiQtuO0gNkc9f5VYhXzJAwU7VA+mR9KAOrs4SsYPRScYUYq75TFHUH5sdwenFRLsbQjY9B8ECG3nDmMF+Dvxzmvb4tQ8+McF0yQHDfrXNU+JHRFe9YuRTsCSSfmAHTrUVxfeXyGAHY+lefOnLnsdPu8jtsZiXTyscsCdo5xWpHPsQbWLNyTjJ/T86co3sYx916mVrsrfZyMEtsU5xjj6185+MrtLxjDNuDREiN0Py5x3/ACH5+1aUEtQqqMVdf1seQHCMSwyUUf6vHHviqMsyqylQcZ6lup9q9OMbWsc97lm2TzG8zOC33a6OE+WhJ5bbxk1MlKNzObtoWVAOApG5gAT7/jVpJfKAVwd2fvY6UrWM2PRtwZzjKjgYxmuhsZiEUYO3Hzc4waqWxcZdDo7aYAkBWdyo6Nj+degaPORDJHnJJ+uK8+vCLdmdFPRm5BI6Nn7yjsOtZ2vW5k8mUsFHAznHP+cV50oprQ6XUZ4/rZBnCl+VGAB2rU0bUIlgFuSnyk7uMZ/H8K6bWsmSn753GmXIuBEiOoYyfuvl4Pb/AD2r0zTo2LiJtxPlRj73TrXJUgmtu50Rlym4Z9qZKrK8YIjRj39K1fDnlSzM7oRLHJwnHJz1rmle6N1eS0Pc7a0a+gjjkbCmL5BCMHgHA44zX5xftP6RbaRqZvWjdm1Au8SsM4b0/r+NdOXyj9bjHuzOrT0Z8ZxMGDqQyMW+Xj7vPIp+eqA4B4PNe3Pc4tjW02Vd6RIGY5+Zh0Fe7+GQ5lSEN8pXhc8V52IvFG1J20PffDewpEgHKSYbj8q7aYA/fwVUDAAx+deRI9qD5UmZk0f71UHzYIzhfau20hFggIwwO0A44wfWsJ+Ropt6FaebZIz8bM9NnpXk3jvULu2mCIiOjxBhtHOOw/GiKctTdSstD5L1++a6up5VRoy0pLqv+elcVJJIxI3H5wRuxgdfSu7D025WOKrUSk7lqS+doQqsxlgjG1ev4VqeHL6eOTYAJhNKPNQj7o/OqlQlccJ8sbo/Qn4MWNpqmnQxQKHuIAP3udowO3Wv0g/Zn8Are/F/wnbzW6yiwtnvEEgypYYG0H12txx16V8JxJXWFwdR9k/yPosDH2tkj+pPwVYQaP4L0i2hJaW92G9LJ0C/cWP06kk4/wAa6KSdGQhMqqgg88k9M5r+XY2aPqqFNqBFGw3BQMlCcsT15qcKMM7+vPHWqsdUItxYwS5G3p2JI/zimBlUEMOhPbmi/K7l2uTRGHaAgwvX8qJJWY+WwO3+HA61vGV0DVg+fbz2P3SKAN2Rk7c8/SmthkJLxsdp3Bm5ye3oKky4cMozGVw4JpWsCUlImMhBLAjaORhaWGQxsTuYh/Q8VpC3UucdBHnIZefmzxtH86i8yfzCTncrZPFbRbRcVdFtZM4YnGDnggU/z2DrtLgB+CT+QrpjI1puxOJ5nD4LNs5bce1RteTsgAfkHoDxXRruOUrMT7VLKNpds57Uw3bjk7k8s9Q1NzbKjqidbjzQXLsrn7vOM1Ml5IdqPlcHG7NXqFiT7U68lzweQRxmj7SZSTu+dfvMO1XGXLJGF7Ow4XJJALENH901Mt4DEUYqGVjjK9KpzbQmrMb9syTuBwOOuaPtbSZKDf64WrVWbVh7Ewu+DHjeODwMgVXfUEtl2uUbGdm5fu/hWrq8pN09DFOt2qu3myDf2+XqP8azpvENlNveJwQpGVZeff8AlWbqtblNq5nvrtmFOCfkPNVBrcDSbow554GKn2sokySZWufEKKpxbOoH+sjUk9f/ANdZV1rkDRsSkhGMYTgL/nNVOs0iIyjHUd4e8RQQ3y291HM8YOVkjPX8O3avtHQUEmj2E1vdw3LSQjdDCMmNv7p9a/d/DSfNl035n5fxsvaYuD6WNyGOcKVdH3KT8rd/pV2F/N2x5OVA3cdPXNfqe7PhuVpEqvciZYBG2R02LyfwrifGVtNDYzl43QbeJWGMf5zWc1oEYtnzFod/Z3PiL7NBeQ3M6l1ePYRlu4z6gY/LvX0do8TIArc5A3emaxiyZx3R6FbSrGqRquflH4f5z+tbUUSsisgO7HzZ+vWtNXdHO4XRaaJijDJVQvz44/Go/EaSNoQA3N5kWFwMbee3PXFYVJKEGy6UOaVjhf2dfFM+j+P9W0+WeSO01V0khhViAXXAP0PX9fSv2J02b+0dNsb2WMwvc2yuUaMqRkd881pl9eNaLt0NK1GVKVh8lipbezgDPzEj/wCvUctsDlY3j6DKk9Pw/CvRsZKMkR+U8Z+8hz94AHpQ8Bl/1ToSo5GSGrX2aTsLkkO+yMRlhg845OKh+xuRtc4YkjODVey8g5ZEjWZYMWZF2D77E8UR24GCHQ5+6d+axlBpsWwfZG6ld3XBVuCaV7NyAzHBTqvPekk+grq9hgtSykh02+xzg/41LFZttYEjfjrk/wAqm1yXLWxGtmx5YbeTlP8A9VKlpKGwSPLb7pJ6072Q5PlEW3wzKGjZVH3e/wCdOaB+ArBzjGF70+VsIvmJ1tGBXL9TjO3r+deFePPHHxK0rUZ7Pwp8NrzWbVFH2PUlR5kf5iCWCDgYAIBxnPUc40p02XFXPQPBWpeIdZ06MeJ/DN74a1U2izDfciVHycMCAAUYcfKea7A2cgypyWQkqc8Gm6aT1BprcYbR1xwpx1UnH/6qBbSJnKnntupciJA23Qbl3jrlqTyGK8Bdo6NnjpmjkQ7O1yIW5JABV2x2H+fSla2cHDA5yd3OKGlELNEa25GVBy2Tk5/pUhtpAF+Rxg91qJa6DUWxFg3ZXPTHfn6VG1rKzkFHAUDJIpwgmncFF6mNcxNENyhmwQc7cg814l8QPjKvga8jt4fhP8RPF1pIqm41fw/Yl7SHnne4U7emeeBnr6WqStcORnceFPEFt4rsY79LDU9Ije3DSWmpw4eL2JHBHI56+3at0wo2FZ4osscNI4AbHOM0rQiHJIUWhYAopbkD5VJGeajMTrw4C/j/AJ9K2iosdm0ReQQwIIPP8S1Olo0g3BeQOmM4AonGMUUrpkLRoNuQzEHG/tUBids7UbZnhljOM1lypliBARlgzAH5jg051zwisQeM570ckQEWEqGZxICAcsOgx603AZxtZuO3qaXJEB/lEnABO4ZC9akVHjJVkK9MHHFTKKSGlcnhRWKqRkE55IXPfFaFvpI1EJbXTrE91kRoE+dEwSH9s44HcGsZ2USuSR+Ff7eOoDX/AIltouDFBoDXBugDlCC5RAPxRiPY1+SvjrQ/Je7MUZZY0YKxTrXz2YRUZq25+qcIR5sC12/4J+Y3xi1CDRpNSupwquhY7SRkcdq+M/GfjOHW9Hs7FJ5I4pmzLBIcDrx/njr+NFC/Joe3i21c+ctZ/tS0nijtLyCC1jmKt9o+6Bz6emP89vsv9kf/AIm/jvSractdQQXiJOyrxggdfzFejThyxPkswl7x/Vd8GfA1jBpcCwwpBZoEb7Y4+VecAkdhx9frX1Umn2miQXMOpiF5EYCCWOdWD9c7SOx9fT9e2NR8p8VWjq2+5weueJNLgSZllM0kZz5UeGK9ufxH0rwvxHrc2quyKkcdvNyssgH4nnvXHXxtOlo9zuweX18RNNLT+vM+eNY0HQZtUN/dWyTtESHLJy30z9B+VW59XRbFNLsbu9+wFebdp22j2x07n6Zr5yri5XTvY/ScJhI0qaSV7ENlfxWmz7LcMgjHG1SCp9q9Gs9c065s2XUNSk3ooCL5GWb8ce3+e/P9bi+pVSlK90jlrzSPBWpwyveWqapGWxJHfWandke6mvFdf/Zc/Z+8XSTtqHgrR45bwnzLy0WSCQcdRtIAPTselT9YklZPUwlSs9TwPUv+CcHwovLu4fSfF+uaLCxLRRzQi5jUkdATzj2NcNqH/BMfw6GN7a/Ea+ukQkC3/swRucdxtbGPwzWqxcGrWMeTV6jY/wDgnS8ID2uuyN5iEf6Z0A9T3HX3rnb/APYE1fT4ZS8wdEOfOg5X/GqWLhKN9i6dOV73PMfEP7Jvirw7FIwtpJwqMUEQ52AelfNHifwvqXheRYdRt5rcMSP3qbT+tbUqqqXsXVi1E84vJoDMY0ZfNEedjNkn3xWS1yYiR5mXIAO085rRRucul9RLO8iJZJpiCSSm7PPNdHp92hU7Vbc54OOv4Vr7KzML6nSWMjohTdh+NzA9q3Irx5IQgPY/NnnvSjFc1mHNynzZ8XVM9hfabeJ50SBmXPC5B4/Wvzd8VQS29+mxQplYFwB91R7dq/TuGanJhHHzPi87X7+5QjmVECAn5uvP8qmjnjUHJyyj05GK+vpNc589ULEcjc/LjHUbaVZ3YnJKEAYDD/PtWyXu3My2tyR8pYc8dOvf+lRvOV24Jb5+ijGKzlKwNCLMV5ySCTmpTdbEOCpPTaV5xU843qMFw6A/d3N1XHQdutWI5MAZOW64z96hSaYiQMxUkdGz1HB9qnil+dA2cEgZz0NS9FdjvdF2OVgQg4YHOG5oMhbIxycc46+1cspCKEw5OCBuO3GMZquzBu4VlxsDf1rlqaoadjKuZyw27uhOPlrBnYpuZWZjn5uen+c1johGcknVscrktuPbNIJmLFVBOQOgHWuWo02O2hTkZVzklnYdFHSqUg3kYydrDKms9FKwir90EdweSx/Sqcj8c8Esc7hnFTrzKwFWRigAwcBjjPeqjIMZBy2eQT0FNcspNPYCnNuQkZJyemKr4Zcc8A5GVpJWAnQ8KQRuQ9MZwB3qyH4BIHoOelVdOVrARuccqwySBhV9Kc4OFwSDnPSpcra9v+GAcr/I6v8Aexxg9/8AIoXcFbI+XPGO9KadgJIxhgcAF2woJ/Wp2j68Etwcj3qpc3JoBMmHz8pJT+EnpSEDaRnBOep5q4O4DA27CsBuUj2xT1Usy7Rhe5x1FXPSLAc3ybTwP94YpjtkgDO48c/z/Sk4u9wEOSwJUnZ0bH4UvIONxJTkjb0rS+lgHqSHyfl9ie/SpNoBO4kLnJBNTbSyAMDjaCef4f8APvSg5dVzgHqxrLadlsA3btdwSRj17HNBGOgb5WPKetagIG25ABOc9qkwAoPOM+1EnZARk4BbJG0dTUkfzABlwuT3/wA+lZ7T0WgAXzkYHBwGB9Kkj6EgnIPzcfrSceWwCqxY5BG3PODUkfJABH0xRG7qegEqkL1DZXtihvm+6SCT2NZVJcq9QHYwQF+9kZ+lIVI3c9MYIGKqMgE3KuwgnGe1TFcnI64zyvet+bQB6qzcgOcZ6CjrtzgL3wvOazertcCBtxySCSDgY/wqHy1bOS/synH60o20AcI/LJU4LHnNOAw64JVgR9409KugFppUAAw24+pxiq0imJG6+uf/AK35flUK6la24GHdrkoV4LY7dABVISDhD2zxgfnUySuBKpdVDKeR0+WtSGMqFYDLs/K56Cqim0BfhbG5SDtcf3qsAZDdOBndSknKQDWOP4s+pWnhtqsTgheef5Uo6gVsksDk4/lUToCeSSG4ODWl1zWAaQzBlGOh4Iz7VKWVQN2cooJAHXNTCEo/IB3VTkdvSkHUD7oz1PUU3rdgKuwby57/ACqDzUiHBABK5PrThdMCYANhgvCj1zj3NKnGflOMflRy2kgJh8rAlh1GPlqUsq9d34ngGpqRuwLKSud2QSo6DAz/AJ4/Spx87liABwMY5/GsVdPYBWkG4jBKg8jHT3FSxfMFOPunnjtURcpPUB6ZK5bru6YqcPgA/wAIPp/n0q3HlYEqdepzjsMCpAMHgZbHpUxTQDwM7sg429hjOP8A9VSfIMhMHK4Iz+lbx2AQxktkBtuTxj2qTYTtwPlzgkjOPrVSVlcCTyyeAx3A+gpdm3GSWB4Ix29aEjnJPKXhSepH3iaa9tyTxj1/wpK6em42milLZbt2V4x0xyBWZPZPkBE+RCDx610Rt16Eyslqc/c2SAOCjB84ODis0iSJ1DDO1+MDFXGyi0zJ6Kxdt53DliSuPbnr61tRXrjABYNnOT39qjeRzy+I1rTUnULuYbtx7dvet21vcMC0h5IwCetXBp6LcfK1qjft76Nyqs3OcEkcntitWB1cEbdqgnjdjmtSdC6qBlUchQ3XPFWo4uCScngdOnNRSbcbsxkraFhV3rwevTA6/SpAhwQqlccfOeSfatDOTvdk8aScAo3PYjitFYo2TAB3Z+bcfSlbUhO7uJJEpBHz71PUdqpG28x8kDqO3NNXIe5WkgRcrt4GN25fzzWW0IJLD5gPQ56UbBsSrY7lWXByTjkVUkt9rsAPuEfd65pPQHKNiM2xQrkHbu3dDx9fypjQMHK56gYCrT12ZkpPYgk5D/KQeNvHeqUkRBYE8dQKdtClJqdhg7bQeDU8akblIKg8dMmldGmzuDxbcL6N82e31qJoyuApzg5znpTirhsAjxnqBng5pxXO3byQ3amojhLoQFMnGSQRxj1qKQKMLgjLEAHgn1qXCVxc7vcAvlggjKdeTzTcCRMgE9flz1FNxlaxUZEixYAJVty9PmwDipwoJG1WIyc7ScirppbsTvY/oVgdJFld2beVz5efvEVAFzkMDjb1z0r+J1O0bH9bW1L1msTSEJkAMP3jDrW2La2dAFZt44P1zRdpq4NGZfWjR5RSTkckDpWE4jRwZRg9N22rTXQLGnbxJLuVF+XgF8YA4q4bLawAQD5cZ6nP9Kc5JCdkhkujtIofDBlHpwccYxVF9MIyIWKnPUDvWSqLdlXUXYrJpr9ZM7v7oNZU0dzE7KwYhAQoA7e9OM2tAdiqrzohxIVZT0zViDVbhAqMxEuSApHBqG7sWjRpR6vdtGY0keGQODuQV1OleIdQ+UvGzopHmOxyc+uMf/qrT/l2B0txchYjJ1L8kg45rgdU1+ezm8xWUqSQnzdR3/rWN7MJJo+Z/iFrkl5LeeeU8oY2FUHGe1fO9zbIzyfKoOCSCv8ADXXTfUOYs2VsilGUjCtwuOgr6S+EtzLbarCWXkuvzP121nWuojhvY/UzwVLE+kgyFXyBtxyea7LbEVGIx8uMHP8AOvnsTK43F3sTrIjAiRO/y/Nj6UjMvBwOP7o7f57Vxe1tdD9mEsiqoaPa6H+FT19aru8L4YRsG5Bwwx+P+f5VhOq29CXpoyuq4yAp55OF6fWpYoELhgu9cdfSqVXQuMDrNNtBhXZfl4xhetdIotV2+ZsOzGRWcqtpEuD3LgNtIqyssfzHjnBOO9Qo9sJSZV3R8fJjGB61l7VNE2dgla13Aj5RnBwO1NaW3dSjAyAHqV96HVVhbFP5CWABUEnG4c1KrwJnbCzo2MuQR+IrnU+4ye3eKMSI8IdCOH29KcJYVZSqFjnkY/nS9qFrkc9wG2ukSIo4baM5HrWPLc+YWVBhf93GT/kUvatMdnJlbLH93jazZywHanhCkiDcD82N5rPmmkWodzSW0TIZixLDrmr8cKI6Nu+4Pu9apVLIFBI0Fbb1U8Dj3quW3Th+gwOg9qiVV8wSiolcNxIrIeTjCjtVm3+dFR2Krk4JHSq+sNoxcUzRhzt8nywQO4bHer9vIV4A+Y98fzpqteS7C5YjicMzZJ5HbGKYxaP52IAY45Hat/bysxukhI7mMGQCMtvP3T/X0q/FHI0SsFwAfTqaiOJbREqaNGOUtt+XOTzxx19atZVc92C4GRgiuadbV2MvZ+8RNwnUswPzAnk1WkkAG4FtpHIK8n/DtTVaxXLyjIZF5XJJYDCE/dqRInilUKgVGHG44/P35pup7tylG6J4okWQsAM9MHv/AJ/SrsaZJBBXPGGWtVUvCzM+RSYx49xKsCVzg4B5pDsEYjI+cnGc9qz53uLki9CJUdcAsSv8JI/nUgOwAHcfm+bA9auM3F6ijFp7ChVPzctj7xFX1iEiIQvzKcdKuM25D5Ilu3QRCRQx3gAsSOBVV455mJVjuRvm4qZSH7NPYJZflCyuW44B6fy4qm93IHjCFtoB3HH9KUnzKxnGLvqVpLi4iyV3ukp5yueKfC1wWb9+QmPvEfpWTq2TsXKmk7CyJdPgKQHJHLdCK0oS6qd6sZivEmc5FL2ri0S4MkWeVyAxzGq8t3NP8zZgQliG/iJ6fSodRrRAqdiCW7niUxt5gXd8rnvVxVllVG3HaOm3rmtFVutSnBFy3gkLkknDdMmrzQyMioQQyn15NDmTGHctwySIgQAq2MEgVNAvzeaN21T/ABf59jSU2xSjYujY8rMrFF2cYNSBfvbnGwL95hwTntV89rNktCRXgRXBIKg4UBelclq+rvI7xxO+MnkHofesqtW0RWOGke7lMilyFx/EPu5qlHHcR5Qu5VmPzMvr61x87uwjBLYry200sbhZDvcgrxjAFNisJ7YLudpDwHVuRUuTuNqxUbTZ1n3qDsbOxQDxVkWFyfNYgh84B25x/nitoytsNysiUWlyoEsvLAnaoAyainsZJyxIfIXgitOZ7EuzVhn2WdbUqcOIQSCwztH+cV8mftD6Sy6JcSyJ5++EkGMbQF9MeterkT5cyhr1X5nLU0iz8cfGdqjajOIZuIpT5kZ549q8xa0eKV9zN5YOVXNf1DGzpLueJWXvtFOVSrnClQckcVz97G23IBOG6Edaqmkjm0SOWulck7iFA6ECufniZmKkZ+o/lWySJMqSEgHKhue9UGHJ5HHTavT6/lU2klcCxbMsci78cEYb3r1DRpHaABCX4G4A9KFo7gdD5Zbc5+bA/u8VDLGyKCAeB/d4z/kU9OUbVjJeIMVJz8p4HTJFM8lidv8AD0Axg/jXPqhtq1idY1UAE7eoKgc5qeNRuC5JGBg+tJ6IuKszSiQhQCN67sADofrWgiqADjkt2rKTfU0buXYuM5ByBg81chXLKM4UNyTUtI1jGxdWMbG2leOWyOvP/wBarES7nTbu2oR371hUVyuVy0Rpbc7TgnDHlf8APSrKbly2SSB90DGF7UatWN47GnEAyqzDYOwPapBIwlVVVsoehPXj/wDVUT+Eexo7pPlMYJOTu+XIArVtio2kkEkDnPb2rCasbRLMF2uSzKy7WwNx602SUMXKckj/AD1rjqxRV1sXfAAWz8eeHb2YNNZi4eMxkc5ZcL+tfv8A/A+5S/0GwQ2YkjCBnKN0z0z/AJ6gV8Jn1O04t92ZVUmexTRtE4AVVGTt4GMflVdsEDcAcE9sZ9v5V89scMtJleZsbeMqp6Y6VA8GCGVi67jkEYo0ijIgZnbagCqqg5+TnFU5MoAVG5gxJ4qoqwEQiWeM5ZSwOdo6kVTVUjyVIyn3X65OelEY8zsMjcE7GJI3MSFHc1OzoI+Tsfnc0g6/So157iM9ryOEMWkXOOv+fpXPXer+YAImw28/MWz+laPTYZjNqIG5p50MRXG1m5z/AJFVDewyJhDgK2UQHHerqJ20MZO8jN1DVoLC2uvMmjcLCxUs+P8APevz1+PHxDTT4Lxri43qyMsPltnbz0B/GvouGcB9ax8V8/61ODGy/ds/KfXdUm1LVLi+juPNjMjYEi8tz79Kx7mIMgAAWRskc4yfSv3/AA1P2VNR7Hy1WT5jjZ4S8rOASc8ruxtoWLy8713Jggheo9+9dNuxymlY2LMxLKeQcbhW/Hpyvww+4P4lqo6MRq2NiY2yMhVf5uP0+tbIVY1AU8hsc88/40PsBVuXyjSggKvHI649K898QXwELCNgTk4571NhrRnkk8kl5OBJuTY/3V4BPuK9K0SBkggZRtG0ZwP5/lVbKw1vc17ud0+VUU7RyG9MVyGoXySEeUrEp9/IpWsJK12ZjT+Zh1PCryqHkdqyPFWoLFpZdZsMwA8vPYD/APXWnIPS58wT3c11d4WUeWpBUqOGPQj/AD/+r274f6c0UsNwR8rn7pOCp6VskuWxLvsfSFoPsyIXPAx2wcVzviXUMwM28qigEIT97FSL4dTwfW72WQsHO78O2f515hc3Ckkl/usSzj/PFVBXZMmtjmNRvH2lEyyryxz2NULuyuF01b6WGZIJpCsNxsIQt6A+tbNmWxzEiliTncoI4zjoOeKerbtuwZJbGSvAx60gtdnoHhCxfz4ZlUP82GYLwD/+uve7TKKis7bkxlsetTIqOrOmZwERBzjAb16CmeZ+6wCcNkhsdfp+VZNtS8jWOxlzXOHVfuZOBzUSyglQQx+cZ+ajWwyOSQBgA2xePnz3pG+bGT0xj6UAZ85Jyhx06DjI/wAa43UmZnIUAjcR8o5FOKuxSdkYJkGCAOVPO4g1DKzqm1Tu46BeR71slYyle50Gjq0gXj/VsN7eldBdyhQI0bPQPk+nb2oLi0tOpnXLYjYgE7ScjFZbS7N2WDM/Qfh/9alFWRM9zkr6UtIZMlfmwRu9KorJwEYEndwc8+1Mgmty3zEjdycgL0rbs7YMwKg9T346+lAG+rEAAZ2QgnCr09avQq0hQJw3HBHWspbm8dEel+G7Py4gzg545x1rvEkESoobYxcjrkY/yKwmrtm1JalyWdo1AGfugg56Gsy9vC2FCHAP7wk+n9OtclovQ1cZRd+w2Kd1JIHAb5lPcCtm1lRkZiScAnaG5z6VHKrBoo6nH67rKW1rcyM7IArBWzkKcdxXzDrmqSXisgk2l5Dv5+8PauqhG0TGq1fRHNvdnJBK5GBu2dfrVNmL4jbA5O7Ax+Nd8bWOMtWrmGVJNykJgdfTvW7BO8zAbG2Zx0H+fSn5DsaW4REHGVyMnNWy+9QQwyCfqazlHqIYrOu3IdFA5OP8+ldNps8cyBCX+Tjd0/OoUeo1ozq7PYroQAcjGB1NegaZGPJbyiFIGX7k+9claN2dVPTQ2h+4liDKd4wRx1qDXY5/scbJGdhfLcZI/wA4rmnTjHQ6YnguqyGO4Y7SjEZJIyMe3vXNR6jLC9y2DvRchM9fpV8uhmnZnp/gvVJC0DSR7QsuDznHfI/Kvf8AT5sykqASUXLe1cWIbTN4u6NaVApyu5t2Op4x/kVe0idbUscnmQlsvjGP6VyS00Oynsmzv4vENwkbSwTBLfaFL5zhsDt+NfGP7Slz/bFjbzJumnaQKMfNjBz0/wC+v880sqini7jrq0Wz4ZdvIk2E/MGwMHof8jFWm+Y/xKvy54zjjrxX0lTex5d76G7oLebdBE8oSq2dm3oM96+g9Eg8iFLlkxKFGXU/KB/k1w4lPlZ00Fqez+DX+1pgRyAb8GTHGfUV6BOMQnADYHYda8id0z2KdkjOtGSW8WNiPmPUgnn/ACDXdyFLSAhmVWA+6RjPFc8k3LyKucBqOpx5EgcqjSldu/BP+HevMfHv+jJBON7faIQUXJz0ralBxlZDnUsrHybr0sou3V2KkuQTjpXMyyMjKWP7vruXg16dOk1ax57nabC5Z+WiO1dgGR61Z8PfutQiDM6q74Pz4wO/Na+zTKVSx+iPwX1C606zt0t4EESghTn5gpPv9a/dn9hHRk1PWLPVbywklnCgSXGz5hDuXdgjpyR+dfkviM/ZZdUt2/Q+tyR+0P6BtPka3tLSBUlWBIFWBWTblMcZ96kmYqRtGyM4wQMA+3Tiv5r+KT9EfX0oe8SQ4XG5C2OGKt0HtVhgFQtu3Kw9e3birtfRHQo8u5GFQYweT6nvUcjIrKhB+bv6imoJzAcqibMQGNuCQvGR6U5VJfIYlkwOT0H+RWjXLEUdZWHEFmYvwF+5gc++aGkSIhWLb2Py855Pt+FWCT1CVwcL2OMHv0pqtjCHO3PIx2pIpSsx5Z8NgAcfKCOcDvTJPn2kE4yDgDt7/nRZto212JhzgFSQhB61Iu5TldoJ4wRz/nium6YkICVckH5ccjbTopCzzRunKKSGxWkW1ZFJ2FVnH3D8nGR2zUQmIlIXKjPO4cGumM7RsxJXGSSkuY4+G9cdaaUd1I6cjO48U1JvRglcduMSBFV2mB4JPAFSK0zFWYHI60cyQ3GxK0rOSFxu6HI61ErzpOSVCgD5kB60fFcnS5K07u4wGjUAZzzUHnTR52gum7javJHp+tWpuOgxWnaN22ghW65GcURXBXcNvAJ/GrVQGTJdEyAFCjgfwnr9aydRgu5S0sBPmdue30qefTcwvucrPaXeGZ1YHHDAenpWa0VzGjfKw+bgsveru7Dl7vQY0bGRSYmXaOhPWkjV1kkdgyJnGMYxVrSdmZKSZP5Zx8qvhj824HimtbIN5UfeUbvQAU5WcRSnHlZxd9dpHqK29uDG+QQ68c17R4b8da9oVkpiVriFDjEi1+tcA5h9ShyPZ/12Ph+JMN9YfMt0esaJ8f0tmdNSsbozsS7qIS+foRn8jnvXQWv7Rnw98qQzSwxug+Zng2upH94EDHT2/wAf2iGYYeSun+f+R8HPDTjcypf2nvh/AJpUf7UyBgdjYyfQYU/oa8S+IH7QOr+LrSfTPDWnSWUEsZC3M8W3IHTrzWGLzOhGk7f1+AUMLOUrHyh4Q8V6v4b16e91a7XzpblmZsAqM8cjPp6ds9K/RfwR8U/DGqQWizT2gndOUDDdnGO/0rLLcT7a8epWLw/s3foz3TT73RL+2WRLsJMudk4bKntz/wDXrtrJdFkeK1k1a1tQ/wB+XeHxx6A/oOte1GM2rpHmu1zUhuvBNlbzXN3qUtysbERK6+UHPQYGSemTzgZrxz4j/FHRPLOleHg8v2dM3dwpzjd0A54A6fn7mvnc8xqwWFd3qduCwjr1UonzrpviS703VYdb0+5ubLUoJS1rcQSYZW//AFGvXo/2ovj1ptpBpujePofsqyBnOp6P9pliH8SmRpCWB9O3bFfm2A4yngJSs9/6/lZ9NVyH61b+v1HD9p79oiUOo+I+nIOrL/wjK5HTod/vU6ftOftGuypD8RbN9pBV08NKST7gvjHTjFes/ECvF/1/8iT/AKqw11/r7y/a/tWftFwPJEni/Qrxlz+8m0AAjpzt3Ef5/Cpov2tf2j1ijVfEXh9jG5G+Xw9G7H3PGPyx+Faw8Q6ktL/1/wCAifCln/X+ZoRftc/tGIzyHVfCu3aMwvpaglh3+7gfz96nH7YH7RgKu994U2xk8PoqsGz0PGD/ADHtW0fEBvr/AF/4CS+FW9n/AF945/2yf2iIUVjc+Dro9f3eiBWA9+cH8MUQ/tqftCeYIvL8Izs4OJJNFcKv5MP5GqfH8Hu/6/8AASHwrO2n9fiTD9s/9oX7O8kq+A18iQhnbQZtzLxztD4/L0p6/tp/HuVv3dl4G2EfKZNHmAzx1Ik6e2OOnOKuPiBRUbN/1/4CYPhbE3t/l/mWG/bN+P4KsLTwTFhRu26bIc/RQwPb1xUF3+2x8erRVdovBro2QkZ0GZhnHqHyP1/SlLj6jFXT/r/wEFwviOa3+X+ZF/w298fmUSf2V4GWJgApGnS5z9CTjpU8f7b3x4baX0nwg67iGij0t23fiXHP06elaR49w8tOvz/+RL/1WxUt/wBP8y/H+218a0dd+i+CpsniARukp+uVIH5fjTl/ba+M6h5Do/g6O4/gtPJnxjPHTjP4D8K1XHuGj/T/APkRf6q4lL/hv8ye1/bi+L6Etc+GfCs77SCP3uP5A/571es/25/im0MjDwz4RMcYO2VhNww42hQAMfXp+FWvELC9f1/+RKXCuKSdv0/zLQ/bj+JbwTzv4G8IRXCceRA9xvODndjOD65DfWok/bj+JAMHmeFPD8fngqI7hJMh+xO09Py+lX/r7hOez/X/AORF/qvjf6t/mQp+3L8Slklij8K+EpLiJSJCfO4x6ELinRftv/FqSFxP4S8LFpG3QmJpAwA7YPAB9c5+lD4+wK0t+f8A8iTLhjHL+l/mSD9t/wCJmBDJ4N8IRzcfvFupygPuc5/LFI37bfxNhbdPoXhNl2Hy4IraUuzY9Qf51UuPcGkv+D/8iD4Yx1v+G/zHJ+3J8TgivL4C8NIM9P7RkOfpwMD65NWT+3X8RIhmTwD4SRyBt2alJIrDPsBtP1/Oj/X3Bf1f/wCRM3w1j10/L/MB+3h4+WRd3w00aSP/AJaRxXxTIPTBMnt6c06P9vnxmdyj4UaeWGR+71sIVOfcnND48wKl/wAP/wDIifDmOXT8v8x7/t8eLyYx/wAKutbdCx3yya0CCMf7IJHucH6VXl/b98Xxou/4W6cSJWVw2vsRt7H/AFfH4Z+gqocd4KX9P/5EhcPY5vb8v8yBf+ChfimGV1Hwr0kKiH9//bsjRsw6qG8vOevBA6UN/wAFGvFqPEF+FeiOjuQWXX5VX6f6vII57Va46wq1t+f/AMiTLIMdGN7fl/mRS/8ABRLxEUZ7n4PaPKfMJn8rXw7EKMfdIyTjPelX/goxIu2a9+E/mWSR5EkMbsyd8EHPHPJGcHsa0p8b4KcG0vz/APkSJZJjYbr8v8ybT/8Ago7BKJmHwnN5LKmVl0q9Cov/AF0D4OccY7+3StP/AIeMWCxr5Hwm1FpVwFVNQtwoP8WMSfXg4571tT44wMrL/P8A+RM/7GxqWq/L/Ma3/BRXSdshm+Gqo6g7Y7m4RXH1ALD1/ipn/DxfQ+Xi+HEEgQHMltfq2CR0YcEdfernxpg+q/P/AORJ/sjGdvy/zKf/AA8a8OQFgvwskuA7Y82zAlDN6YJBBH5VHL/wUX8MPLJbp8JNZM4iJZHv1iQlRl/n344APyg59KiHGWBlK3+f/wAiJ5Vi4q9vy/zIov8AgpH4EYxpJ8GfFC3Hllp4xMqLGo/iOex57ZqeP/gpR4ASOMy/CTxpFaqT5I+2rt39idxA28dzx6V0f63YG1l+v+Qv7MxSdrfl/macf/BR/wADxIj33ws1yKRvuL/aaz8Htkx8fTkUP/wUd+H6rEW+EfigK2TGLaSFmYE+gI/Xn2o/1rwLdr/n/kH9lY3e35f5kMf/AAUg+HCLN5vwt8SQurHyvPvFRgo7sOVX/vr8RWjH/wAFHfhrM2z/AIVvrUmxRjZqMe3JHTLKCfwBHuac+J8E/wCn/kNZXjFLb8v8xB/wUP8AASwIf+FUa8VD5/e6moAz1wTGT6/4VYsv+CjHgBbuK3h+Hmu2sTxHyJITHczxv6tuZFKHp98Ee44rWln+CqQfl6/5Gv8AZ2Kj0/L/ADPz6/aE8SWvxB8Sz65p1s9pZXkstxNC8CoftEp/iIdvlVVAAyw5OCeTX51/E6zSO1n2PvkbPmFTxXmYvFwqSvHY/TuF8JLC4NqW7f8AwD8cf2kDGlxdySBzAgbLbuP88V8BRWQkm+0f65phkGQEhR14/wA9vavQwr907sdZXZVuNDN05S5s1MRICFU4JHT8Rx+npX2x+xl4MutG8ZGW1sZZEaVCgTlcBScLn64/L049GD91M+VxlN1JWR/VT4K1v/hF/CohvUjTzrNUii2jcTn5Dt69DnOfc9cHnb7xle3U8wSYnacR7Wyv0FceLxXsYXi9jz8vyn2+I99af15nKT6sTvaaUPMX+fB9PauK17UbLYWjuCGaMbYlfO31r47EYhzrcx9xhMJCjDlt5Hh2s6y95JKVd+nVWwK4uHV5oXMRkZ97Z/1mOP8AIqa85bHeqdkbNpqsUkpPnbFTG4bulbserR7dqlmOepPOKx5mjOdLls2N/tlUYjeqggYDP0rUg1iFQCzK6ocHDYIp+0dvMxlSkom/p+pxPGCsobqRz+hrqra82+QACWP8OO/qaxlVtIw9nZ2N5biRVIdTiTqWB6+taH2qSCEQkbowo5dcrz3P6frTVZLQORJ2MDVbW1voJpJbSGS5aMqMxFsA+n5CvnL4gfBLwV40sJ7fW9JRZZFI+2QQhWTPfP8Ah+ne6eJlTndaF+wSsj84vid+wRq+k3c2t+ANYk1dSpAs3JdlU/7I5H+faviDxf8ADXx94Onk/t/R7h0gfY7wW5VgM9StfS4bEwxCVtGeRiaMqWvQ48y2ccoxJ5E2QClxEVII9RXS2zvgKrbnxneByea7pLlicsWnqzo7e6GAAc8AFQ+duOuKsSTkRkIxC7CCynmpp/GVLRPQ+fviJFdTrcubhp4Y0IaJV+Y//WzXw34p07zZF3B0ZNxdivC89DX3/D01G0T43OVzVDiVhlt3HmqCFYY3Dg1HuzMGZfl3cgdK+2pybd2fNVCwJBk/KSS3GDxioWZhls5fAGAK3burGYolyoLfeB54/pUJuHdyoyABjg1jIB7z7UIJG7HBzinrOGUEkDaeMnvUK73AkWX5lDEbycr2z9KsrJgAZ78rnmntqwLMEgl6hlCnnkD/AD3q/EBHh87vw5B96JNAlYekud2DwvTcM1AWKOQwZl3Dbk964pPlk0BTa6KOQ3zYPTHvWdd3xyu1dxzggAdaiW1gMqaaSQNhScc8VmSSfeDj5sHBauSTirtgV9yHaAeQehPWoZmDgj7jY+7XHKSdwKTHqrDGeCQKibI5Untjvmp5nF6oClIxB+UYYg4BHeo5MbSuByvPFXHlSbW4FGU4+ZgeSMEGq3POAcLndx1oWsAI5EBwQT1G/A5FVuck87c8DFIB0YwWywGR0A7VOoAwZASxJ244pcwEjAYDYA2sfvD8KbG3JXG7p8pFVHSDATbscMQfkbjHrUwZJCTubCYwBz7Gi1gFyNrMwyc4JA6YqfaU25GVz3PQe9CvzAJnGeDtz0AoJIwAMscYx+n8qqCAd99Tjdv54C84oO6M5yDtP8K4xV81wI/nm77cDrt604MCdhU7h/EDV2V9AFXqwUkD+tSJGxxySfRDSfuuzAicMSuG2t15H86m3EKqsu5mJAwMfz+lMB6AkDCleeMUu5QxIbO1f4RWTd52AXCt82eh554zTWBOVU4CtxxWtrADfNjjjH8VJuHJwG7YxQwEyuNxGFXn5h+FL153dx901nLT+umoAODgrnjsMVZQDChc7Qefeq5W9OoCnIyMH8u1Jk87cDYepFRGPLJoB4cggKpPI3P1qwqn5sDOOvHanOMWtdgGpyQgJOSeQKMFQOCSenNYp8tgBRgrzxn1/wDrVPuVSeVPZcCnTlzagSFsIAPU8H371GqhWJByu3uvepsnFgKSybcgDd0UiomwCT/dPYDFVzcyAYCO4JGQBzzTDuXBU7vUdxVxVwJYmAIGFb5sfN2NQzbmB3dQOmMfhilJxU7oDGuN6gkHCk4Py56VR25ALHLDg9cVjKV2BdiVflGfm2jhT/nmrkAKYDv82Tt+ma0jpogLyHPG0jHQ4q1GwAVWUYUnHHWno0BK6nqBgkgfdqs5A5BO3jkHoaahpcCtIc5VR+Oabt3Lt3Hd/dx3qZW5tQDaeeOVxnilLYAGTnHKsOlVd8ra/qwEgIIPO3A9KXbnAyW45yOoqYtNgOVcng8Y7Cl3dTtJKH16VbjGy8wJEfbjJ5/lU0Z+cBvXpio2dgJvvOo4DHGePyqxGEZSOrK3IxzT5kgHFjvyowRjoOlWUPBAzxz196zlH3rgNJAyVIyXIyOw/Crkf7vqOf4snoKzty6AO5DA7f4scipdzbASpJRvu8DtT8+gFnIG0FXzjjjvSKvJ5zzge1IBSSMNzzxUy/LgAfkOatSsBIFJzyeCKtoMo6v0QZHGMGqi+ZCexMtuRglDyw5A5FTfZd2OcY7Ec1dtDK6THCIrIoZ1VVA2nbTVj3OQBuxkjjHX0pxu2SStCGATo+fyqv8AYlbcwJyv8PU/z9q2ivduYylzFWXRy6ZYAkdeMDFc7eaGyHIX+PgMO/eknczlO2hhXNnLFIUK7cE5BXtiqzsYGAYN2I4/SqtZX7GWo6O8wxBIcKRyo6VsxX6gruOzaw57Cs43VW3mU3bY6Kz1FAoBblmwNzc10dpfBchjhd3U1rCSi7E7HR21wjFTuBUDnBrQSffgI5fLHORTinO1jCruzUjHy5Yng9QtTnbggAAYweP5mtou8CZStHQlRuoP8IGQDz9alDFc4GGB4J/pRszFaWJs8A5+bP50YUZydme/rS226CaaZAdvCFt27/Z/SqwQNgFNrc87efqKroU+giRjOORgEhcd6Y8SNnePlByvGKVnoYzj1IfJ+8oU7dp6n39aoSR7P4WySQDmmtjPYpyAA8hsZ6Z61TdM5XBODxg4IpbgpcuojKqZbqfQjioWK/KGbZ33Z4p218jaEixIq7FCkdeuO+Ki4VgBn7wOcUdC00hShJ6gegz/AJ9Kaqsu7g9RliP881rDXQTsJsPzcc8YAqB4txzj5lbpjj6Y9au+voBEDlWDHkZ4xg4zinAABQAe/wDDxj1qb9AeiaJfKBBDHGSc5NIqyBggSVzjI8tcjB/rxVLexlzOMLH7njxG69VZWQDJGQPqParg8QzO8LOQ0eP4e5r+Guax/YVk3c3LTxJarlQhLA5XaOfzq6/jizEYCRkuo7mqjLnu2Kcexy83jl5ZnRI1LIf4m61nQ+Ibi4nfzF/d+mehpqSsKK6WOu0rU5o02ykiEvwgHv7d+K6P+1o1uItoK8YAJJqeYlxdjRTU03yqxGG64bHHTNRpqESLJ5JDIf7wyc0ufQTTRkSajEJA27cecnPf/Iqlc6vHIiwsqhsfeYDmtL6WEc899FLLsDfKDyVPUio55bcv5YJU5HLDp/nFRJ8rQ4rmZr6fCs8uxlyijqRnBrt7KCO1Rlz16kirUkh6JEn2oSswVy23Oxcda5S/0i51OKUiBvvE8DGOazlLl1DbQ8Y8U+Br67hma0hkmlzxGFwT+NeMwfDHxndXRkksvJt2OGhaI5785/H9K1jNuFxcr0O80n4NeIJVVVjdSGzh4wCPpXtfg34P63a6hBdvPiOMEKnl9cf5NY4itH2TTNow5ZWPtHw1JNodrBa3+H2IQWjHv/h/kV2Ta75rDy1C7nA4GODXztWdm2XFcws2uLbzIrk/MuV3DjpUi6qVxK7gliev9K4HNmkqYyPXoncxkyErnbtHy1Oda3Zd41wo9eBWc6j1sYyi0WI7l3kRVJG8jaCvJres12bkdTvyTnHHXio52h6HQxXJiiVH6LnZuHP+eO/pUguRFh5PmJIwD2rKU23ZDa5kW2uYzsMhZckHgY5qVZ1beuCBnO/HH40+ZK5zbA1wgU7TvUY5BqNbyIMF3FgzfLtHHWolIuK91kjTgcGM5XkgEfL/AJxSSXKuRDgL8o7Y/Co0FFXY3+0REArKxOeMcUC/AUh4m355xWbny6lezRG95uYqFYITjpgfWq5kZcgJvwedq4xSjNlJWVjRtrYTor9HQZ2kfpVpYQcCRdmzIJJrS75SjSjjEaEgfcH96hV3Y8sDb2JGc/5OaycmmONnKxDHHJ5+1huXb60945HZQfuL3Xis46tEstR26A8nv60FAjKQNuORuP6UptxegvZJouwRyYZmGQMcgdPerSyKh4J3Y9eaalZIiMUxu8tls4YE/dFMk3uAu0koTwferlKTRDTTHwQDIVAQzHkkVqw7BtQhsoDgj1PtWdObbsF1zWL2PLX5jwRxtOMCo3nCbP40/vqeeKbdnoc6Vx4kEjFRnO3IP9arGeMO0ckbMueXVfyzUxlfcEruw5BAzNJkHyyDuU9/T9KuQSwXDnawd0I4B6VpGok7G9tLEi4WUj73fDNnFTliHO0Z3Y6CtE9CeVDjLDsbO7PT7tVdy5LA5PA6d6nmkoES0FW4EgDY985wKkDBTlyO3zHvVxd9yC2PLgfO8bu5x/OtIT2wxgjdn/VhsZ9cU1LsVFX0JUmsyd7PsKk8buvFQPLEzEAr1OMH+eKcnqyuWVisrwPuJZd2Dzj+VNVbYZJKrnjGOahy9y5XKhTJAAiqAqqD34/GrTx2syIwIVhxgDv6j8qwUlfUn2eoGKIKuH+cn7uOKnWMLhRzkYX0P0pSlbQfIuWzJyIV4wQVGRnov1pjLH8uGXD4+bb09auUkttx8iGmKN32PjaSOf8AP4VPuhR/3LHaoGAw6HvRzeREo2NKOdETe7AKxI54z71divrVcAhFcHAdTzn3H5VEZLX1JY/7fZRvwpdj3c+tSSajbtGBsVfm+XaOBx7VUpx3InEj+3QOVVBj+9nrmpGvrYFDkMqDGQ3FVKouTQHDQpyyQuXETDJPBz0rBntkSZmzkZyWY5FctRyXUSgjHaGN3b1DfxdqZMsHlKGkG6MnCletTGV7kWcdDODQLhgw25wue9XI2hYLuA2BfTqff8qcZ30CSsrGisSyISGUc5bjHHas4IreYuAVyBJg4yfpW17INUrgLZGkRWb5WP3SO9WXsYdoUzgMBgLt61XM3KyEtB9nb/Y3VowrHafM8xcj0wRXzf8AtIaZa3OiSPaW5h2wnzlX7vPTFenlFRLGxfmvzMKquro/CHx9b/Z9V1JEjZ5FnxLyFGfQe/8AU15jcKWjQ9lPznPSv6ioScqKPCqq0jOl8uWLknCk5f1571z867gwwdrZ+9/WttkcZzl8uCCwA+Y965i5UYJYH73HzY/WtVLQRjS4DNsOWOPlznFUfK2s2ScMenTihPmSGNdNqhzgEE7cD0r0fwvc/IiueCvcVfLZCO5CM4Jxgf3cVE0SqpUsyr+v1FZSlrYZnSRFckfxcZC9vWmm3dQCBkkng1m3pYaTZC3UAkjvgjkmpoI2JAG48569s0bGsVY0ogOclSAOfarsSSZBBC/8B54rGRS0NCMHpgevStGLgAlc89z1qLG0diaOPzd4B2g9j6VOqMWWONhlRw689RWMl1LWrVjSt0IjLBl4b5srngVaUDLPhiARkEdKHpobJJF+MsuWOPKGMHH8qswCMRlsFjuPOeRUsLFqPcrnptfHzHp71YD/ADsUJw5ABbkZrmeptEf5pjjfzFIcA7lxn6cVaUJNbISxVGHPPauea5dyrajtNnNtqthIseZILhCrl+2RzgV+437M3iVRollaNNIJ2gVZNz9SOuP1r47PqfNSTfR/mRU+E+r3kgl2BCzEABWHfnt+dUZcsSUcFhkDJJz7V8ipcs0edN2bTH+QGg81zgdiD0PcVGLQrlo36AfKeg/ziq0a2I2Mq8LwjJ7N9719q5G51SZWmK5+9/EBg/Wns9egWb2LkUkrhpZJNq7PnCHINMljmLgxzF4gQZFA6fSnGI1YztSkvIk2o43YygUYx+v0rlf7Wv1cxOGIT7vFZpOOotCZ71WhDyArvOGUHHT/APVWTdToittK5K8bRyfx/Cri/f0E9ItnLSMt0ZmC4kBwzY4FZNzPPZq37wM4X5hkcD2zXTa+xg9jxbxx4kmt45PNmligUAnJwCAOlfmB8bPHH9rajd2MTM8UchEYz0Gea/S+BcI51HNdDx8yly00j50ghigjkCgKZWJJkGaxZHkuXMW4KrNjp1r9ahax83VdzNkt33zRbS+VALheo5/XpVy20/cd7Lny8HBPp60vhMjZjhSLbgfMDkc+1WkzvVQrcnjkU3o7Dtc3EiMca7wfu/Q1BL8zFQdu3GcmmIytQuoIIJkkkjwi5w3UV4xqmqNO0qqpCcgbhyaQ7XMjS4me8DSrhc+mDmvQrSRoo1Bx3/h4I9KLDWjsyC6vNscmQu7kdOnNcJPOELHBwrEnDU+gaWE81VwdpwcY+Uf5715142vEljEQcqY+hzWsdFYTVjy/w9pn2++2O21Izk7Vx3r6X8NaO0QtjtIiUjAx6cgVXQSPQ7ucxIzKSzJn5VFeX6/qDS5Ry3UlFPamrCdtjyLV71G83thCowev/wBfmvOryTfn59nzElD1NaRVkZz+I5q7xLvjcnaRjr1/zitZtX1GfRIdEkuXfTbWcyQwyAbVbJ6YHufzPrVdSDkXjxIAeF3Ve0+zlupxEittyfN3dhQD7HtmiaUmnxx/KQuFLNt9O5rsre5XMechXbAJNTLexSdjp0IYEYzhABVe5neMBlDKuOrLx/npUNctzSJjeYJjtYEbzg8VCsshlCZ27AMBxmlyu1yjQZlEaMykPvOMe2KiZhhedpzx/wDqpdAMu7Yjc4DblXnA4rmb1gpG4r15JFOK1FLYwlALMw28gfK3fFMzudl2sMe3Wt9jA7DSyIbZ/LUjzFwzYBz+dRbkUnk8N1Y/0+tIbKtzLCFdGfaWf5s8HHqKik0y7lsXvYoJGtEYqZwhK5HBHvQB55dyK88gR1K9/QEHB/UVAI2K/KCOeT6D1oEbtnEWjBKMPmIBPAOK3LUFFPygqzZ98e1D0GjQVdvyBWJLDjP510NraOqRuwzvbGFOMVi9FY2XQ9O0pNkEaY3ZX5uOBXSKrYTkjbyGxx0rnq3tfodFH3p2Kd3deWVJIdmUD6Y71nmcEqpK7WY7vpUez5Z2K26lhpMAKq84GcnoKjfU/KDKp+YLgFQP8msuoO9rHjPjTVJH8yEzbVlyPLB/nXjE29WZW3bccMT/AC/KuujG6OaqyFhyqMzfM2CcdKTbncqjnGMsM4+tdexzl+OVCiRMo4J57E1pJJtICq2BgZUd8UDLYfK7eMkHqemKvROpwwBHTbk8UCJ0V+VLDDA5JHAGe9a+kyYlEWGBc4zxwalxUVoFztbGYwuqlcqzEbsdK9R8MQNckEKRGG+YOQWJxXHWWmh0K1tD0HV/D81qY8PGyAhsqM9R/n/PNcrq26KxmEgI2oduT1xXO4WNqbtHQ+ZNUkaa4kKsXHRT0yRXHz3n2SVl2ly+VPmEcGrqW0QbTZ6r4NmNuIG8sPFPMC25QcYBOTXv2k3LMTHjenynd2HFcdezSaNYvWyOrTI2q7H74xUEkm1iR3znaP1rzpQ6s7IO8Ri3U8EU0SO3lTD50xx7H/PrXjHxfsbq10X+05BEYntmKx7gW6dx+NXgFGOITW5pWuoM+Frny/ND4EiqxO49Af8AOKasuCSUYbQMHpk19A7c1zy7WkzQ047ri3lj/ds0wV3HGOR6V9JWXlXFlZ2oJTfHtmUHJZs/e/l6YrmrJWu9jsw/xo+jvDkH2LQbWNlG+SVsNt52gDA/n+dWJ5WVPldVZyQQy5J55/SvGnoesvgRo6NFGswldTkdc8YH+f5VS8ZeJ7WwgWN2bzGA8s9c44rnTuwSPnTV/FUh1KNVuJktUly/A4z1z7f5+h4019JLW0ghukmj8lfLZWztOOQD27/55rsoU9TCtJxjdbHzfrkjrcySBt4cnP8A9aueZw5JOTuPGTXqRg0rHFGTvZk0k21Mbl3bRgEdPr60liyJeQO0pwkoJPYd/wClawh3G5WP02+EegX50LT9ZRvNsrmONRJGP9Xn+I+2Pyr+mj/gnb4SnsfDttqNzFAWudPjjSQDISNWYnPqe3vtB71+M+J8bYOUXvofa5JHngn6H67yrLFb2zyzLvEKZDLlgCB1/P8Az1qGVUlUAZbkZweD/gePyr+btbn18fd1F4QBRndxgAdR/n+dBHB6BQfT/PpWkTcryLiQF2+XGOlOZthTgnk7QaaTTQLsTKQVLFSvA4zz9KOTuUjaB/E3AOfWr3Q1oyXCYP8AGcjGeeRSBk4LDIVvyNVtoNdCNyCSxAHGPlH9abyO2G4xlaEr6EpCxqWJ3kDcecjtR8oYgnCjJ4q4RbZcZ2sSxlsMu0bT3x2pSuE4O4HOfm61okktDRDkkUg8A474p6bdoxk+2eafQNib5ETYVYOWJ4PFRyMp3HZtwMfKKuMveEncgURBGwwLM3AxyRVsbJQI/uuB82BWjtqVsRjavysVGDzkZqYLEMqGztxx0xTfLsS3YaiRbP8AWcf3sEUyJQHyzfIM5OOcVUfd1FzJEgVFGC2PZ160S8ABV+bcdzKK1i7ozcm2JGiEElQcnuKcI4WIVRgY7qOvtTbuDlcj2ouSVIfPUD3605rdsKwbcpPIU9PrQ0Q3Yj+yRAqGGVBPIoXS4JSy7E2jnay5JrohFRWpLmNOiW0gLNGg9BjApq6NYkcQg8gb27U1GV72Ieo06RatM6t5bhF3NkVi6hbWzI0EZRPLU4I7mtY02csql4WZw9r4WjuroSSnC7hnivSrHw4fLWLeQMADK8V9bk9eNJI8PFtzZqJ4OjyqxM8cyn7xU56ViS+AYFMoKQyKzZ5Xv+NfZ0MyqU1Zf1+B4VagrnPy/D6yjkZY7eFHkYbdsQ/z6VPeeDbXTLAO8pVxGSUjHI/+tTr5lK39f5ERw6pnjMXgWC81Nbq7C3DGfJBXjFdoPAVsksc9qRaNHxvizyPpn2xWmDzyeE1X9fgTWwqqrU7jRrW/08SGz1O5jKn78UzAj16n6/T8q6GLUNZI2vrl+WHKsWHH14r3IcWYmEP+G/yOP+zoP+v+CMlhnuCh1DUr+6Uvny5bggN9cYrY+wx2towgXYHGSM5DH1+tfKZ5mdTGJtv+vuPSwOFjS2OYm84y+UMIoAOR1FJErxsArZVT3PFfns5Suz6KlBKJqwv52QjbAuM8dPWrQZkwisd4ft2qJOTW5vGHYWNpUn3ZYHePfP8AnmriOQ4L84Y8gnApptO6HKCbLabFDbixJ9+oHajOct820dOK2hKxHs0NUEZZlJx0+apvPbC7SQxOBt/r7VcdGP2SEUuM5bcr9QO9LEvLDGOfTqc1N/eKty6CuxjZ3HzcD5cdqaJQzLtU5z90HtVfZsLlUWOkaVlBwdg7evakWXBYYIKgc4rSL0N4pRVhfN5LRkBh7ZqVJFOcld2OmMZq1qA1pXVhsAOR83HepopFG5fJb/69PrqLls9BmQ8g+UsScDHpT9+zPIMmeCR92k3G5VkRiNU3yAfPj5veoy5YCT7vJ+XPehtBsRycA5wc81C6uvIG7nGNtTdXNYW3F87ou5cDuwzRhW+7t38c46GqjJNiqW0Q5gAGyM4GCdv+faq3k7clT8pPzcdKT28zN7kMqv8AdViD/Fgfyqs6dAx+fGOv+eaV4teQtivLADE5QDgEfKOhHes+TT1DCUqFb3H3scVEpaD2KBWKPfGFO+Vj83XB9f0qjtlTahYsu4/KQeQe1TdJO4yJv3IPlExs7dfSoT544VPlzlgRnP0rNySMXF8xIqOhWSJA21h8rLxUU8vmZdY1Bz8/yjn/ADin8SsLlkV5N7eUxIEozuKjbn8vaqEaypLctiYox3MWbnceOamHJFJis47g8hLqvAycHI9qpSyO7EAZ54BGelVoncuCbKcrGQgyph0Ix8o5pfkb5UBBxnGTzWkJLVo05XsV5FMkjROpKIMDkVQTTrK3kBjtkijz8igHGexArfRaAot7F0TplThS3IDFen4/gKkt0knvbKzRmRprkB9q87e+K7MO9kX7OS3O31q8iWyubeVEeKOLav7oKVI469ew/Wvh/wCKV5FbxTgH5grbR3x71+gZZiJSgovbY9HBRfLY/GT9odJ9Xur6xt1YB5D9737185aV4NuGhjski86UkIZQpA47A+tfd4Srakr7nJjKakfV/wAJv2YPEfi1Y4FsWEd0QLdyhchs9hiv2S+AP7GmmfDPSIdY8S63a6fdxKskdktosrSMP7xzwDj1zitadaUrrzPMqUI0+m57V4n163W62R3DuYUwGAADc9Mfh/nFecz+NVtd7gbPnGCzHH4eleTmFZu534PDRjBW2OY1LxsQfOWTYHbnDVw1/wCLI57oSrOq7wcru/WvDmlGZ6kKTWhxWreO7WGWXT7eNLmYAswQ5K8dB+I/SvJbXx1Lql7Iy6dq6C3YruFiwUU9JWYnaD12Haj8QYrG9jsVsdUnuJVAigttPcu31UA10cHinXrm2Qr4Y8WWbhTsuLvRZlU/T5RnrWajK6a2IqW0GWOseOr4Enwnq8m2TDSLZucf+O1vWut+J1MSz6BqyMzfMWspBt+pxgdehpTpyX3mFrSPU9FOoXc8M254IQv76FoWB3Ac8n6ivddH+zbYN6urlVw0nHGOtck5JaCknex0HG9Y13OWfCsrcH2FLIjQ4iZhwRxu7VlGd9DLlM+5kV9sakqzA9Kpny5oxA6B/m+Y+oqo7m3KkcZqmjeVuNq+yTH3txwRXmOt+GdM1ywn0/xBpFnfo7c3DJh1x3Bxn/P1rto1XSd7nPVpxqaHy740/Y58J+IJXvNDa2W4dcpatCQzE9uRjI/z2r4u8cfsxa74VvZpLUXGUDCSGMg89B3PpXu0MxjKNpdf67HkVcJ1ifPtzoPiDSJZVu7KdFgbmQLwR3qq2pIEaKIyFTne2Bn6V6lNq6XQ86cZUk097Hm/i3a0UiZCykjG1M/T+lfMPirTHuIZ5XjjQbnYyLGOcDp/KvssmrSi42Plc2jaTPCtRgcA/MAN+clT0rEaSFXURnPGDg4Ar9CpTuj5mokPkJXcVI+Xnpn/AD0rOeRvM3SKykHvxWz6mBC77iWxuyuDt/z7GkXK5GdjDPD9DWUvhAYX7lsrk4wad9q2rhRndxnd0qFKwFqKfG0Z57bu/wDnFSrKzNgjO3PQY6VXM7WYF+F3JURncM/Nt61olx8u59jg/MDx+VZT02AXzNvyhSOM7g3Sqst0y5K5wrHGawlezAx5bvLsuOHPUjp6msx5GB5ZSMnnGc+wqJe9ogK8khTGM8AhvoKqZ3BvmGCMkkV58pKSsgIy6qp5zgnBxzUSsVYu2Np6cVgl71+wEDvuc7x9Pl7VWkbAzsPftWbDUoPncTkDcB1XmqvDOVYlSCMKCcn/ADzVxfu7gR7tv3vuknBK9/Wq7KMFVBZicf8A1/51r9lf12AiMbIDtPzdwR0qDhc5x154qJOyAN2zL4xz09KsROAp34DMTgelZRdpAJkNn5gwyeVNEasCME5/hxW3vJJP+v60AXc5IUn7oPRenNTodykZ5UZVulNyWwExUtxlfl5KsOf51Iedqk546H0otYBCvTnPoc8fjR1YKQRjGTnGPrTWq0AEUqzNuy2eMH0qVVxkuGBx0YVpGKirvcBVTguRhccc4/Go5VYE7RjOOn86No2YEY+UfKD97J56/Sn7MOpzk5GPWndsCVSD35xyccUMV555H50wHhiNvBzx0HT/ADikIUZJ4A4PbmpdOMveABxuABBz2HNKvUrg59Mc1WwCfMOQDjPTGKaM9znnoRVaWAUkkgqPmwcDPH5U/AIU5Od3PHSpAWNc8fw5qRVCkDDGqTvIB5KthQ3T060ADIBBw3cUpWc20A4OvCYJ/wA//Wq037rOAOQO9RKN009gK/PUnmplRnTgN8h/iGePrWE4tQuA6Neq9y2Dg4qRQq4JHcVXK5IBv8S4HQgjJyKNxyCFwdxxgUrcrAVjuyACrKMZz70xFAcDHzMwxkcGiNlFPzAjkTYwXO4En5h2qMnacbDuxkfNU3Wz3AQMSDgBWU9h27VA2/nKsMY+9SjU5WBSnG4DAIbdgfMKz2TaRkc8ZK9RURTc0luBZjRONzMo9MHJ4/lVvy93zoTwR/F79q2bs9AL8YBHU5z+WPWrsYDcqR049qpK6AlkkVgEI6Ng4GKoykKCq4xkZ4oiubQCsuDkBuQew60/btJG4jnr1qEnzgJleOM5Yg80Lzz74HPTHrVKSmrgCsBlcHk81PtxuOeM/LzVxp2lcBUBDdDtzwSacNpPzBguccHmolF9AJFRQxweTgc0GTJ28fKBjH+faqkk4jSuyeMEdjyRjIpw+chAckN2GOKOVNruD0LKfJ0b5skHI+6KkWbkBiRyMDb+tZSs3ZiLCuXymwkBx8wPA+tTptBwGJOSQCecVFmpgSooyAckbj94/pU20t0LZ9QP0pPcBVY4OMsw/urUkasuODgNn5jUgPxkc5xzTkJDDcTwewxzWgFlGII/u+4q9aRl3LOw+QkrgYziiOkiKjsjqLW2SRRv/Sp1sADtIyrH+E1ry3Ri3oLJpqMGClcL6VRFqYCSAWz2rZWjJW0ZzN2ehG0SoG3ANuJyc459KsW0BkHyr95uFC+9W2owbRHNJ6ItLEuFRiSB/d6kf5xRLp6XGH4H93OfpUqUbGUna6Oc1HRg3mbUUsPuttz/ADrh59Kfedy8f7uPxqpe7pYmMrM5+40942aRV+Vf9rrj/IrNWdyxBXODjpjFY1Lc7toadS5BfOkw2sAARgtzz7V1VtqXyLliW3c9BxWrs1dbDsdXYXyjaXf5Mnviujtrxcod2MHI5px03Jla2uxvQ3Zl+6fufwAfTNaccvzqD07gj/PpVw0joc6pylGzLcZXcRjJ45J4+lWFA6Z4BzginGbl0M5RV7IkxtJJJZQOBSSZ5LHHAHTFaPsSQ5xg7v4uDmk2nggcng5XpUyXMrD0USPYA4ILZ4ztbt61JgkFR6ccURF0BvLGCo6YDBh6VSm4wCBycZx0OO9F7owkrMyp1JySeCAOFx0//VWb5e58YdQR97PXP/66FpJskYVw4Qg/eABU1IVRhyBjPIaqSujWmhNmWBA78Y9anEWONvHtyRTs1axYrojodoHuwFRvHyoIwAOuOn+cVVMq2hCU+c8kIMc56VCydMZ2n0FayslcRB8pZ+uFQfw9fX/PtUmzOWZkQZGCRWaupCqK+oiIzMCcEE9M9j/kVJGzqXQqTtA5A/z6VUnozllrofs5BG6XTJPcxXDN/ccYHersrpFtUj5ewzxn2r+GnZxP7LXxa7FSW/8ALwpzt5Cv71kqZZrh5WZgzcgKf85pStYUo3djTs9OEmXcMQnUKO9dLa6diRJMHK87PX6/pSV0rIUY8ux08OwKAFO7gnP86u4Xch4xxnP6fyok9Sh0ihEbDMrZycn3/wDrVTkO1MbpM9AFb5aSutRFBpFgkDMWdXPy8dMVk31xMzL5SNwTjaNpq4ysS4xW5Wihnd1wDjPIxW7FaP5gefG0nt1zUyqExi36HZ2dt5edgDZUZZR04robHS725YeXGdvRiv6/yrJ1LXD2b5LnU2XhsxvteN888k9K6i20CMZVVKLgiQYrGdayYOHYtp4YseMRh3J+XC5OavQeH7OKNm+zxxzRj5mKdOemK5J4nl6lwhY0o9HsoUSTy1bexJbb1xWlBaWsUZ2KoZSNsYT/AD71jOu5KxVxksJeQtIdqx9sc+wNWEjYKm1cP0z6+lefUqX0NYqwyWMudzIGaEc7u/NWooonKknLdVx9O1czlc0lYmjtMPJJEN4xxhe/+NattpTEJM8Z/eAbwR71i5tOxLSZ0MVmsOWAG8L98jn8KmjVzcjO4Kh4LDAx6VMpXVmT7ONzWjaTkbfkUjBarAixlud57GoW+g+VIkFs2wiZ3kVeQANpz7VdRUSEqRhBnqOKHaxzyVlqQRBRu42pyUGfWljhijAYK2f4T6/X86WjQ4roL8gKhgc5IJz0+tRCKN9wzs2njnmovzAlZjzGkgBU+2felRCmVKmRu3HQ1mNImgjaZiskbHZjtWtBbYIJjwO6kUthWujSj02RVLA7MEbsDp6VItrJGSGG9SOwptpRHa7JEijQHaDjONpNTeUERVRAAD0Pb/61S5pLQV+VlZIvnztYFTg5FXEgxjkbs8k96zUpLXoNoYEzIoYY/wBqpFWKVJAc5UdcfnT5r6FKwqblxCshCrjI9Kl2lGII6HgHvUsN76FhU6KAeeoA5p3kNkHcS2ONoq3UtoQ4povQR7GJwrHsMdPerm1YwwChmx0x0NCnoZzjyjZZAyqqrudhjZjkVCAzDMpAEZ6be/r/ACqG3zGPL71x8cJDMdp5/hz19c02Vd+5VQsWHLEfypp6hFcpGkSWwRgV81j98kkVeghTLeWuGU56UL3TTcmMa/MwJ3KMkDrxVrgqCTyPQ+netotLcTdzOmu0if5gBgdM4ziufvNVWJsoCise3978qmUl0M5oqtqGYhhgzHgBR0pU1SVFAYthB69BUqbcrGbVjJbWrppXj3Mq7uMjk1LJ4hnE6IomYbeeOn+f89K0uio6MZLr06wl0Ylgx4xwatQ6zO+w5YMwGdwwKfNdmz0Lx1V5F2klGUjoOKjXVbpNwcFs/d4xxU7IdrjE1icKxyXXI4x0NX01+dcHYQgA5z0rBaMG02Tf27cmNpRztbBXOCPSrdtr0jASsDuTP8X+fSlurLcLW3LY1ydsEgPjqM9fQ0Nq8rgKCU5/vVWsh3SiS/2i0zx+Ud8nIyDjGP8A9VVjfXKM6SMRJn5W/wA/hUuRFrjm1O5A2uHbaPvMT1/zikfXZ41QBNwHXjmjRkziyWPUbiQruL7pTjGeRirK6nOjBSW2ofvE/wBKJJmTdyzHqEkjOUJwereoqu1+8kRVJCHViD71bd9BpXQ+HUp4kYE547nofeq02tSeWwkJOSecYzXPNy5gWkjHl1lzsEJZcE5Ozv1qnJqdxMdjAncRhsYzU2sJp7MrsZtw2iQqnIOcgVt280wC74ZTz1znH+eauEdUwtdWLzzyhH8skBgB0/DpTUkmQjy+fnAlbp+VahayLQd2yJBs+boPT1qO5mnUhkBzgDPoPX/69EW73RhJWZHFcunJdtxJAB6DNeO/GmLUbvw5cCNNzi3P3F6gd69HLGli4X7mM4tSuj8IviZAw1y+VyUb7U4bC/xjIrxm4EhLxhgM/wAKr1r+oMFKTw8TxcRHVsz5QMtG2Qo4Az1/zisy5A4j2gALnd6fWu2MlI8+Ssznr+IvnaCVXnpXJTry2cgZ7VRJjzW7lwx4HbaP1qARg5Ck7gTkEZx1qoysPQiliaQBACADhcnkmui0CVEmjjlkx83ycenY1pzq1uoHrMO1hHHuKljj5j3oZWYsuO+DkVhsx9CuFwW3LnaepP8An2qBo1YNhuACcMTz2/pRqtQi7MqeSAwJy2D69anVRnghCAPlNBsX40+4QMZOMY/OtCP5XKgknA6DJ/Cs5u49ieLfkMGGccVpQRkAZbIzg8Vk5WRrT+EtxMF3jBz05FSx8sqtwM9h/n0rJu5qld2LkYA3NuYeoNWraRjL8wK7P7q0rXNTTgVTgqDt3cA9qmj+WUKcIhHUjO78qybcloPQsoVh4zwTyGXORU6uAAuworfe5rN76G60Q93wjNna/QfL6VUV/OjYs0ka7uSp61hUe4X6BbKya7o5iLKftYV2D8D0zX7i/swvp1toVjLfWkt3crbxiAxngn1P4Z/yMV8znaSgvUynrex9iQyopAlSRRGf3e0YoiKHcXU7QchgcZPeviqsbM8+e5SuNQVUdEBzG3KYx/npWLLrKcpGSF/i3DvVeyRNmc/e6jL+8PmZLjpjj/OK56abeMFZOcDHpS2Vg+EYs+yMxxSHaeq7u/8An8qY2pXyeV84ATIA7Yo5ObQduXcbJfmaRd6HKLywP9KjkntdjtLH/DjIHU0OmnoS0zDkniZWaQfIpPfGP88Vhahcw42o/MhI3KO3vUU7pimrIw2jeMApNjcclfb3rk/EV4yqyIzI6A75S3X8a64K+xz9T4c+PHjr+xtOubQzLvDFYg0ntycD/P0r83r+S41DUX1Bp9yM2QSOcen6V+08FYP2OXc/8x89mFW8rFKaQyN5YKx7SMbl5qu0UgK4IJz8rFf8K+5Vr6Hi1B8Ns0u0nKlGPJGAa0mgZVVCpVcAkbcHmhaGZUlcIGG4DHXgnin2mXdiw+VQOQMDFF02Bu78qq7huUnOTVCeYQ5LZDbucjjH+TR0HszzXxVqR2bFQuCxDHH6V5BJcySXLKAypu4G786eyuUjs9Hg/dhn3DHSRvWutMqMgGRwMBgOv40upm2jl9SnY+Ycj5R2PH/665GV2lck5+U9M9a0ik0mUrJ2Ibm5MUDnKqI843H2714x4g1hLmeRY2aT5jkjt/nmrhsI7PwLpNvI0M0p+ecj92q9B719HrAljCI1wF8seWSOB/8AXq5IDlNZ1V442Q/u0Ge/LYrxXVdVlleV9z7QcDnkAVVNNIT93U4DULwK+Gzjkfj/AJFcrcSbstvBAGen6fWrMXuYj/vWKknGTnnjApfOEQARXIIwctnkUCIjCHZUwd7tjLdu/Su30OzNs6uVyePujFA0jvftifLGCFO0AqTxxWjYvvmXYDuD5O45GPp+FO+lgvY6kzsUHy/OnUKMVm3l0wBCncrNgsT0+lTJXRalymdFc7CzYJX6elTq25hKD37etJRRoW/MznJJ2HOD61CZ/mC5ByesY7UpQAo3MpjjdmbAIAH1z/8AqrAu3BUBgCd3Ix2qoq2xE9DFzsYrkbW9U6VPbxZnDAkfMMKwqmZnR+Y8dqAickHd8tVG3EZUYc4+8OR9aQW95Mp6Kul3XjPwzYeIZ5rbQLvWreLWbuFSTHEz8nuQOME44BJwcCv27/aO8Ffs6eH/ANnLQLP4eWbWN7a6YLi/1C7miXComPLREGQu4k4JJ4XBO75qUeZMR+AjW8qSyKyFX3Heu3BJznH+f6VLGPmKDJzgZJolpoB0dtGwjQYyF+8COg/pWnbDLBQwCjg4HJpPUZvQQ7nQjHyyH+Hg+1dvYWvmKvAB6DnOR61i1eyRrB6anZ2cYiRQSSU5Bz1+taJkS3RAWLOW4GTWDbNYaOxiTSq87K33WABIGff+lUI5HZ3CIW8sDDAVF9Spa6F7zC2NoK4AycA1hX1xHwm/adx+6ef89awhGUZ/15lKSZ454sCTypskHloW3EjJNeeSKVZlYFiPu4bnH9a9Cloc0l7txCVKttC5Ude/4/rTJEwsYDDdgbhjnmtjEavykZB2k9AOR65q9G3lqMqdrElST0NAGnGzZ/eE57ccEev5VbEjfLzhBjPH+fagDRiV8Bsn0Re/HrV/SJ42v7iNWG61C+aSvHzehoC1z0yxtd0kez7wOevUete0+D9HvUsZroRiURXGfLzkY+lcVVnVa0T3/VdChudL02a3hdJPKUT+YQct6n2/z715T4v8LTLGqJGZMjDInr/kfhXDzWk7jpySumfJfijSf7Ou5o2xGMHy175Hb2NeRyKZ76SIA7SfmJHX6/nXQ4txCb5ZHsnhWRbaOC3zuVGGHIyB1r3vQW3YLjaNw4K1zVYrlbNKKtI7CSN5Any7TtG09N3FcprOpRWERkn3J5R+XDdSB3ArhcZanfF2+R5+nxAgW8jjdduxg3zMQPoPeut1y2t/Fvh2aKyaG4a4tHzAWxh9vy4H+eePTNU48k3JdByl7mh+c2rabNo+o3emXaBLmznYSQFv5Z7f4VQRGAJ524OeK9pWsjilrI3NDVTfxxl12qQ2MY5zX1BolsksNo7phSQRsPP0rCtdwsjagrs+gNMZfsojJX5F+VFPIz2qndXCO4BBwrYUZweK8aUeaR7EfhPSPB+mz6j9njt4TPJM+FTaPx/Gvm746axLF4gWzW3jtVtInR2Q+jckH1rKEdXfsZz1Z8163qe4bI2fmMZO7msx9UFzGYJGK7VDCVOOcV7FGCjC557quWhyuoSymTZuDKACDisl2wwGeNvauu1jGUrbErCNowu47n/vdqpQM8V1C4UlPNA2g4zgj/69aU176Ivdn7w/ss6Hbaz8M/D8SQ75rm78mOJQTwhVcY545J9a/qV/ZQ8Dad4X8LaZbLD8ktpG9vCi8LgDaD/Sv5z8XMZOOPVFaK+vyufpXDai8Jc+u9TtFlkDRzHa6L5hA9uaoxw7YlBfO0n8q/EEnHc+nhFSQCTG/Iy2OB349KEcuoydpYnqOla078upotBjY4LAlQc9OmO9OEW/l1BGRxmmo6j0JVjClhksD2zTJ38sMzLn5RwBT2ERtIBs2FgCdxG3nFSEhOVHUcY7mnq2PoM7qo6g9cUcKUYnoxyPWqim0xu1x8ZUfIDksT2/z61GTtzkgBDnJHT61rFXQ20SK+HA3Z4HGetJvLHHI559qFFRTCMuUsMVXC5+96D9aPOIAXux4NMGPJPGXGSQMLQEA3h/u4xuA6U2rCvqQrAgBXLY3HktyaRodqhlz5iEnPY1I3JiGKVWAYgnPII/SpFcjC4bG48kc4p9bsnUfgybQrgDnGRUyJu4J5Ht1reL5kIdt2oW2ksvBjxTEBwA4IboRnpVxbix6WEU7WKsPlYgLg5zTCrISwPzHrgdapy94yk7MfGspc7/AJlYZ4GMU0TMMhd20HnnnrWtzCUnFtE6zs+FSBmbPJJ4H6U6ORlcAbg6n5lA6+361tFpkOSbuOaUncWPX16DmmPI64jQgoTnr+taKXKRJtMSXcsbY3bnPJ7t9a4y5huDMMiQ4f7vXitbOxm/MZbNdQyLvB+9kALnp/XmvRdNleaJX2kkHnjgV6+EqcrTXQ8ysnznQrNtIVnO5v4u9J5a/wC3tx93Ne7Sr3V/63OGdO7HCz+Vn24UqecZIrzbxQ7xQuhZip4yDjrRVquJKpNSPOtMkWS5mDsPlc59AK6+CRAwBcDcAE54yBXN7Z7sPZWL1qiiOQQv06465zV1YSEZjnceikd/U10wrNoHSsWLNXmdVKsvPXtXQX7CG1ghUj3OMYrOrO0GbUqfKzkZAsIdQ2RnLk9eaovMU+4PlHUE4NeNWS3PQpqyJmu1RC649xjj8amgu9+0lzgE8k9K53bY6Yqxsw3kczFVbY6rjPp+FJHcbmHRVBOCx6001axElbYsRTlmJVlwuB1qysxOOQMHkHtS5lEzJjOuMNnjjinLNE5JAy2eQD0GcU4zTZSvsiYSpMxwNh9cHAq2pjjC7W3HPUjrVRqK+gSTTK8vlr8xYMAP4R3qKNScBlPua13hoSPVlkyN3yqeeM0Ky5YAZf1x0pqzRovd1HbRknG049OacNhdXJ5U9x/n0px0dzQtMg3FRjJPylW6VAoUZHbv7irlLoS+ZO4pUDBUBWU/KccUGLCGQ5JbuDUe6UthkMbPuYsMD72Rx+FMxldij5SeuOAKIgldjJVBxtzuAwTTWizGhIK88NQ3ZsBkcB5O0vtPJz3pscCtIOuD97aehqdLWB7DJYmKuM5YN8vP6VAFcrtU7AD83p9KNxhvI64IUfO3r+FVWRmyf4s4XNF1sGzIzvOERR8h5yetNZJNu5hlR9wYxmnzIUmypLCxQEp+9GOc45zVJoGUhHXqTl+uB9KCk1IzGRhOYwn7sH7pPX3FWxCyqDGcLkckZzSTuLYqSxujBg3yMeRiqcjEk5BCgcFR3obI5YkDSMcBUIAIAYjrUJyCyhTvznpn/PeoSXKKMLFOWHfgglnxwVPHNVnhVAssnGOCMd6l2T0L2IGLlhhTgE/NtyDUTx7MPgHJ5GcYrrppfMpRctipJIhVVjJGSCOM96hWZGVlOflJ5x0pymomlOLWpDljIkyg7EIGT0Iro9H8tL+S88weZpaBt8ifKrvnA/IfSu/B+98jeC5nZIxvE+o+bHdXyuQ2PugnYARjgfh9ea+IPixfSXMUsYAO3dvYDpX2+WSvoelQjyq5+bHjHw+2rX9zL5m9FYgrt+bPT+lek/CX4SW2tR+dFArNFcKoWRe+SP5ivtKc7U7djmqxu/vP2J+C/wAM9J8MWVvPcWwNwIFNrAV45/iOPzx/k9r4y1iZo3tQ3lJCc/Oc7j1GafPyps4pLmq7aHyxrmuzPfSRR3CIQDnzDwRXjXiTxutmZIZXEbxlh8rZBry8RUvK530o6o8ivPiWg+eW4QRLLh183tWR/wAJ4mv31tpehzCe4mkxmNiQoB55rmdK6Om3Kz6c+HHwynupBczQNJJIAZpWX16/zr2eH4c6M8q2rRRPlMlQuSOccn8ayUUcs24z0Or07wR4a0xx5dlG7KTyQe3QmupEukWv37O1fy1Kx+fCrYz7YprRmc+ZRK765ZWyCOzhiSRyC8iRhdvsMdKqS+I4ZpWLRqwnUC6lxjdjjkdzx/nmlJcyMPei7lCbUdJZozDbR4z/AAjbimz3lkApZRuCgYjcDFcc9x8rcrFm11O3A2eYoY8Lubp7VWvLuCSRcP8AKhHyk8/l+H61mloVGn1K0jxxgSK+9pBxuPT/ADxUDTYO4ttOPl45/GhtmkeWRQurlJcDBzj5zj9awjAuXJGct1PvUylqRuyv5PlL5seTKCSrYHy+hIqhfWFhru8+IlF7mIjzpQWxxxnHuf58U+dxV1uZTppny38QPgv4du5po7SyXynQlp41IHTIyPSvkvxh+z1JBbN/ZtplZGJbbGVJ/wA819DgMwjF+9/X4Hm4nDfcfNviz4G3kyzRSpNFkkblU5BA9a+Q/H/wt8QeFLe4nNpdajYKX+0GNdrKPXH5/Tjt0+6yLH03UUV1/rsfK5zgJum5rb+vM+FfFOo2s99IljME8hmzHMpTGOuQf88e1YCKVuE8zbtfAOB+n1r9Rwk0kfns2S3EkTE/MNqcpx1+tZEkplYqWwqElc9K7rpvyMiu02MsSACx4zimiYOWXcVccgY6fWsqk7aB1GrOikZJzngY5z6U5pMfeQgg8jPY1m3yq4EkcvALcei55HvVgTbd3LZ28KD0NRzagbdpIVXzBhtoHbv6VYDKM5Z/vEfeqZSd7gtBZLhApw5VQv3i386zLi42oSGHOR04rnlKT0Y27maHAIOC205J3frVRmJJO7jOOBjGKxvFQaERynG1Qc5PXHHIqLPyMNwVuwK9f88VyOTla4FUbmYjk7jgAio3Z/mGMgZ7VNujAjztxzz9KqyS4BVhu+Y8Y5/WpnB7xGtCjJ80mR93A5z/AJ7VWfkPghWXoWPYd6UeivuIjY7sYB3MAMZ/lTJR9wrkqOwXpVylo7AQZVehP49qgJ4LEEL15qZJdQGL/Fnr2GOtSJu3IFOQr56dD71m4tK4DGYAZyQR605JAQQ3A52nGMGttUrsCaFQGXJH3uQRU8atuLcgI3H1o5U9QLGwkgLvIxn73UelTDYwUFsMvZW6VUbqQDiuFBx0H6d6jMXy/ISuTnOc5opttgP+WPZhTuY89hmnhsk9dpHUKK3hHWwD+cEZwv0qE5dinQduOTRvZMBu1OQQwIPRv50Pg5UE5DY4PT6ip5X8wIiHDDA+X0x1xVlFA5PQehoTuArYiOSpPoynrSY3LyG2knof8+lPlsrgTK2Av1POM1GHwwADZbqT2FFmtGAuUJXJX5s96bjJI6pgfMB19qaipSsA4DrtGMc4J5pFHTaTuzj6H3p6WAkVdrAnOcnoePyqQgbSAc8ntzUbK/QBGxyvPTk9CPpSjgDPPzcEfzqPadAJkU9zjbink9AQWI9ueKzdkAu091bb/u9amxtxjn2GacXey7gIMYYbWyTj05z0p464BAwedwqo3SaaAU/MQQNvABKjg+9NCkAADnJ+v61MIrXQBwXIAPAUngetDd+VxuwMr04pSkooBox8qn+9zkVWZchgRjjj5eDWG6AiTKMSxOB/LNIy9wzFWHPfpTemwGbcp5r/ACqc4GD2rM2sCSGO0deKI3cgLCSsdrEnK+i8Ht/n6VowsMLhiAPbPNbys1YCzGSXPDbWHGBxmrcYy2CrH8cZoTswJz2BIKqo5B61UnccDnHvVcrT9QIA45wuM98jFOQHJyR1xnP+fSiKt11AbkDgA+uT3pwweSpwx7ntRKneHqAgUDJUBiDkcU5G6KxyD0GOlPa1gLO4yKAi4wOcD0pBwdoG45ydppyT0aAmBA3A9PXNEgVyqhc8/SpmuWOgbE6yBlVGQ9MZBp25lJKg/KfSojZq/QbJ1K4yxPOc7R05/wDrGpUXc+ThFyOv86ysnK7ESq21sMG3AdV4yPercb7Rgjqeuam/QCVdxJJUnuGxgU5G3O2C3HoeB9aT3AsL1Bx/vCp9nfGcDkYp2uGxH14yQewx/OnKu3IYk5zTlsn2FzRRcjIIIKksMVdtGRZ1V2A57miOjuZVHp5nZ2sTEI4YheSfl/z6itdInmVQFyOvI61ve2hyOXKVWidSVIIBwCD+NQNbKzDaf4hnJzn2FaqKWjWphzy59iH7JsIyGAL9xTDA4J8plXDZ+Zcge1W0pSYm3EliRkIy25s5JIq3FErBtx2tg5wvTHf9Kj4btmcpJ2IbiAOp2AswPIIzkVjXdlHKC/8AEBj8fpWkGl7xEZaXscpqOnxMmxUKZyCxFcPc6YISwUbl9h/n0rCUddDpjbdGDJBLExZwcBuu2rNtLhuSwPAAI/l/ntWsLxin5i3Oms9TRcqSPlGCAOa1otTHoc49aAaTOkstSzghzsI4wa6aG+f5SXBbGOtWvjsiZRUlZmvBdFxu3d+eORW7DKGTBH3h1PX8KSaTuYTjrp1LWQyZwQV6sTTXK4B+h5atOa8boipHllpsV2DbG6k9Bg9ak3bMZPJAABP+fSq97msTa7sLt5JXPI5Gf0pF/iwpzjnnmqtbQFoyLC5KsxOG6ZPFVJo2ZuSdq8jjH501a3mZ1EVGQNlcZ+Yj61UaMEkBSO3Sos09TNK5Ds+YfKwIPYe3X+dDQ7Rlj8rHG8DgU09UdElGOhIsSgA4BUc9eTU5VBhSh5xg9KezFYh2sG24YM33crUTqTgZC9izH+lVDRhtoVZItwKjPPfP+FRhXKkfN8uRuC8iqk9LibtoQYMuMkhtxAx3xVyRFCAkNhfYUClblTGBdpYMTjI2uBgfSomG47cgKTyeSP8APyimoqRyzR+qUGs6hDeMrRCWKNv4VwcYrpLWeWcGRg5Vz/qgOh//AF1/DX2b9D+zXY6WC1e5iQSBcjlu3StaGzjVS7j7uBgn+XvStdWYtmaUSIrLsUbf4jj8utXopUDZJXvtJOT9DTdo3CKSZcFx5cgVl42gr/n8asJON/DbFJ53Dke//wBaptcrRP0LCy7iQoDjBIbPGDVByVbeXPTpjvQ5IjoRMzsu1Vyx4+ZelU/KKyB3bOOxGOPeojL3L9S7dS/BCrONrFUYdSOlbVpbGXIkQ7Iz8pIrGUmkyEzqrN1tWSNR9/jk/pXd6fqwhCQqqMp6YHX8aylO415Gsuqu2SpwVOevWmza5dLjI2nJAVR1rlbaDYWLxHPblWXCOpz16UqeKLma4YyZd5eXLHqf8j9a4asrXAd/wkl0kwVdr4PCHoK6bTdanuyoMZjkwMbMc1i5NehpGLVzoIpJZPmlIOw9+SRUgulDfM44ABU1hNW3NCwMTHCjqfXrV62iCuFdG+U4JxxXLNjOttraCNVITvwFP863Q8DIR5aqxwF4zRduRIgVQQCcDHpUZYLhiFZATg4xn8KlL3rAWLaXzUIZGA3cbTV5ZcbGU5XgKQMc0bATSzhNuOdoO3jtiovOThVHCHIQN371LetjKTV2WIpGb5QA6p/BipGlhGHVSuGGUPI9P61krpXM0mhrTRqB8oCHrxyahSWB97RBstkdOn0o2Hr1NCNEUKipyR1/nWtBbQ4AdCWyTgcUmD2L8gtQ0UcMIR8cuxz+n4Vd+02yIySgOrjOcdKUnZGcH0EW4U4JUopH6Ugkt0cO5O0n7gHWsbLlNbFl2jbDxYTk4+WpNkQiBiZixPzseh5pWcREW1fmOzk4K4PHvT4lWTaEYIyk/N2J9KtNjva5PHHZxBvNYkh8cD0qN1iIDQoQpfDHGcVF0r+QiJo0JYqdm5fy96EiK4V23Hj58U9olLREyo5CEBlYNhXx1x/k09GIcjYzDGDkcgVCE2XoziRV2sq46ue1TMu7eA3HOQR39aroTPYbs3OBsO6ReHwaseUMEcl0HB/xo15TASRS0e3cUdf4hUBaUqQFKkZ52g/hTS7BZIDHtKlixZAduDhaswF2CtwnA+76elJtLctqxcRlUPxllPXbxUcjgxnblWJ4yaei3JMy7gSVHXoQM+Zjr/nFZ32OCTEYQjYfmdjyT34pWtKxnU0iQ/YrckqAm7dxwfwpfsMZbEhIfovuaesWZK+xCumWZDTSnEpIGwKf1qMaVGUL4PzE7QR0yarmSY9kWotChdRHld3ddvbP/wBer1vosBJ/d7ipwctitYyvY3i7rUt/2Ta7RmEDHYH+v4U6XT7eSIrtURDHyg8/54pN2RWqZDLpFuVVY0VcgBvf0qM6daGNYZExtfH3jyaxa1ElYsrpdqyCPZwuOQf51YOmWhjCqpUrnbsYjafWp0TQE0WnWqxYlUiboAO+PSmiwhG7Cj/gQzVO6F5Fi2soEicsQjgdSOppi2cBILZdupZeM0WtqBfis4Sc9s8q4pjaVCDnbjLdcdPTPNTdpg/dFFgnyqx2sBkHH51KtggB4yxPJHPei/Nsc83Z6Dk0uFC21ufRh3qsdM8newAZic9O1XZpkxd73FTTRIFJPp/Dx+NQtpFqGDMWZd3Kseh9vxrCbTVy+uhFLpVq21TGqgEfxVE9hGrEIiryNxApWvoRUk9iRbJFXaVyWbjjjNXI7LylO7nk4Ve/pWySiEXcgktd3CH5VOdoHOafDCi7hICXxjg9D2pWdixViAAcEuM/3cceuKeiAMAIwUYc/KOD+P8AKq2RjNWZBJ9nSVQVHfBK5ArjPHliNQ0e7VEZSYG2kjIGPauvAy5MSjGo7H4X/H3Qxpfiq+Maqsd1O7ylhgh+Ogr5auIHLuQwDqTxjGa/pvJ6jrZZTk+qPGxJkMh2fKThmIyR3Hesu5iLZQA5Ht1r0k+U4ZrQwp8qVXv7Dp/9eucuIASTtOM4ZguPwrZMzSuZM0YQMxPH0rO8vcxG7HHpVaJCsK6hcnnjqD7VZsnEExLLguo28fkaNwuonqGmTeZEpU5bAHzDp6VqthAxOeKGgZVcKQCSFLsADjpUaZj3LgZPdhxSleAcvUj+Uths4Y44OKlEahSpbOT8uTisnK61No7FiP5RyM4PYDINXUYlMgdvSs5XsMsxA8EjBA7/AOetXIstwpIYZHHasLm8VZFtF3A5YrtA+bHWraZ4XGD/ADpNmkVfYsxqU3EZ3A8bjmrcJwwYjkjnj9KTdoGuxbjZIA5DHc/AAHSr6t8g+XDDHDDP4isbWHoSmMMDvdS574/linR5XAOWYNw2evtWcmbrYNrOWUnEfcY60xECM2JtmG/i57VzztYrbUrabK6a3aMjLsW6TfuXuD16+v51+637KmsInh4K7Wk7/Y1T51BwScYGehPH6+tfO5ypKin2dzlkk4H1i0w27nkBP/TM8Y96yLy8kjZHVh5ZPY8/lXx1WTvfp/wThl8Ry+oamBk+by3BUGuan1CaYBELLjk89aqcOWm31QW90ox3TyZE7EsjEKQMDNP+0McoFZuoZwf5UkkosTGKDkHkxPznoamL7iMjAyNoA5/Ola+nUe6KkkqqxWMMHJ5Zug561nyTO0uArEIvzZqNJO4ipO4+aIBvnPzDNYxt0iIDBpAGJVSfxqnqTKVolWUom6SVRhj8u45rzfx9q2n6LotxeToAUU/ug4Bbg9PT/wCvXoZfQ9tWUe7OWclGLZ+N3xn8VHxP4mu3UOsMErCNPMyNp6/qK8cNqSgXzD6pg8V/QeTYR4TA04Poj5TFVFOo2XRaMgEjoCQSAQBUHlrIQ+0Iy8bexr1dFuedJ6lyKLCk5UEHkkYxVW+kwGGeVUdOlOWiEc8s7TuojJxuw3HT6/57V0VovkxglGIGcnAzjNTYexK0o4bIJ3dE/uj1rntUuH2SMCQyDPPtTYHiWvajNI7CNiY8nIxnGK5ixgE0xbzGJ3fNtP6VUUnoJuyPQrSURxoCG2pj5c1NeaigiYxg5wc5PQD/APVU2d7DtZHK3l6HIG7BBO7cay/M3YIOcgc5rZKwdTn9clZbKb5hsbIXvk968ksbZ9S1HykIykg3ELnA9PrVxjcR9FeFdMt9PjjZlVygGOgP/wCv/CvQp7nMRZ3XBUDJHNN+67AtTx7xRqJNxLGr/LGx4B4ryrULh97BMjvmtIqyM5SbOK1C5LyYALBSQec5xXPTSOMn5j1GN3T/ADxTMyFhkjkowxxnn8vzqeCMsVyvQ80BY6Gys1LgkBgAOB1JrqbVhGAOu0cZXBz6UBuPaYyyKeUUHGCK7HSJGRFfIyvBymTnpQUlfQ6ESRmNgXXcQeBwf8/jXPXEvzOFXcNxHBoEV95IAIwP9k1KkjIgyM7JCcbsZziguMraE/n7FPDOXGOtRRyBcydwOme9BcnylO8u1JXcWCAjIxzn61mXEm4fKOCe/XFBiZpTcxOcDPOT/n2rQ084nUSKWxjHGMe1ALQ2nVlyB8yEAjjP4VmTyiJSeRg447UD2Vzn2vWguIJ413S29wkihuhZWyB+n8/w9H1j4veJPEMFnaXtzNJb2aqI7XzsxgDp8vc59e/vQJaHlc9015dzzuFWaeUsRGmAv0pIIk3AlWxvzwP8+9AjXDpHAS3yrzyTgDn/AOtVuzLb0UMDufj5ePXH6UnsNHbaNEhkYuhcBDuBPQ/5Fd5Y2wbL7wvk8lAOoz3/AM+1ZbPUumjpLdgiKHIByT8w5/zxVHUrqIqiI2TnIcHpmuWp7s79/wDgm8UZQcybvm+TGCcfz/KqsW6OV8sCh/hxjn3quXQnZlySTYuAGx6qcV5xrep+T5gVmJ7Op6c//WrOK1vcXWzPN764+1bij7m3Ek5zzXIO/wA4ZiR8xyv0ruhoZyl0ELiPb83U8ZHGfSkkdSQQfmIAYY44rQzugVm6k9enH9aseaq/K5GdowcUE8yNaJv3ZVWG4oBuz39qfGTtQBgG3EMD6/5FBKkzbgfbHtLDKHjJxzWr4atmnv54kX97IC2O5x6/lQdCW57R4MsDLqAjkBZ+flZc4GeP519Y+FtOt7XTHUxiKaSUYLDAOPX8v/1VxSs7my1PRLF3WA7wrqv3SF4Iz6VnQ7G1bTNSu0tRa2N9HLKt3GGR0Rs7GB4IPGRzkcdTXnPSz6CSufEXx+1TTde+IGtXGhW8dnpM90RZ2ECjCKOSF/Pjnj9a+YtSje11JoGAG0DDZxuB7cdxiu6zjoPZo9P8JzRiGJct8/QMMnd7V7loMkwmiR+SOmBjj3rmrq8WbUpW2PUJ5GiWJUjxKQBGcfpivMPHkMP9nPK7EMyltinHzCublvc3VSSufGV9c3kuox2iXLoHmAdlPABz/hX2t8DPAU2qTRoviGYRxomYPK3BzuHIJP8A9br14FVUio6pBBt3iz41+PXh+40fx3rEs5USLqNwv7oY+6+09v8AZ/PNeJLMz7fLEmT94qO3/wCuvRXwIwkrSOp0iF2mjkjPK4I5+bj3r6i8HNttbJBmV2AwM55zyOayq6GtOXKfQGmsIoZVeNtxjBUk5Iz1NUJwrziMgMPMwNi4IrxXLds9iLTPR7a+fwpZRTK5FzPGTbKpIO3puz+dfE3xWvr3V9Zvb17nJQt94/McnvWtJe+ZVWmmeHz3KyqxX7qrjkY5FZ0dyyHcyjdk54AzivWp07o8uZUkkJZ5CMjjYduf896zm3MxJXBbIxjGK0aa3J2iHmFEZDjqe3T/AOvUECbr+0WSRkMk6hFzjJz/APqralG0kS9Ef0l/sM6Bby6d4Ts2Dbnm4VBnCkr+uP51/U58LdDl0Twnp0UYjhSPTYy8jLgsWGcD6cZ/+vz/ADP4tNPiBrsfpvDkLZdF91/mdz9oldGK8ybMHjgf55/yKTfKxUHkDg4GK/HHZ7H1S2BtqYdtxPTA7UsnzAbCV6HB/wA+1VDSIxG2FfnbaWOOBRFuA4BCn7uR0rRgNlaRNsyk787Sp+7jt/n3pBmQOWYn5cFMUNMZIqMGJcbt2N3Hb0p+c4GMgt0xT0W4APmVjg/KTzjFRLI+CPL+b+E7sf56VcdBAgKYYgb3HHy9KTy+pIbG7qTx/nmri2kMUMpxxhiMDmnKXCrkZ29FHX8af2QJdr8DYvy44HWmu+1QSG3qaQDjumTG0jOOVFIszEbWYfIO560a2EME5UNgfNjgsuRQrkknJyPvigCw0xbCbSEXhTioWZmlC7toLDtT30AsA7nVVBwpGCvSmCc7gSCMHAAFXGfLYly5RN8/Vh8rHjHYUNJuBDDDEYHHGBWqfvGUuxPG29BuyxPQ9Me9KzbSDnJQ5/3qVrCbHx3G3LK3L44xUEvIO0++QK0i7RZk9ZFi2lVVyCUZR69R/kVC0jqxKbfvHkjrW8ZcpI5pFdACRsyMds1IBvPyZ4wAMda12TIlaxbUBXG4FwB90VJC0DNiZY1XPykr936+tbwexkzQsreymkYBI8Bs9P8A63Nd3a6ZpsUafIc5BbjivRpcyvY4KnUsy2Fqp3oAqZyQR0rJuVjgViIxjPXHT3r0lUta5ytXI/NVYTtbG8Y6Vyeq6Yl8gV1R1H3Swx39vpSnJP5FxgcBL4KCTtLDIU+bJCng0jeHZ1dWVmTY2c9Sax53expyxNq00GbeGZmVeCa6mLSBiMOcog54612UW4mUoJGpDYWkSGQJtB4IAz0//XWBqcO52ZQcdwD3pVm+aw4Ru7HJz2bSSSMHK5I3Bh0rOkh25UMd3o3evOqts7IWiiqsbF2hZW2A/K2OlQMPKkPDfIMHn2rlk2dC+EhjuDHOrtIyozcknOO1axuwsYYSBmUjqetRK8UEldGtbgzQLJ5nDjnb3qVpDFhVJLjpz0p6EKLIla7Xc5YlG4YE4qe3adAVjAxg9+tFlsNR5XcryXN3gCNtiei9/rVn7ZcqEwzSPj06/wD16zcminFMmXUJz8smflPp3p66lLwoDID3PpXQptByxLcc4QIxbOc9D19qPtQDAKOp+Y46VrGVmFkWFutzFU+bgYIPX8an+17Dhgev8Ip88k7MYJdn5CCcD26UqXrB1EajCE5ft/8AroVSwW1A3g8w4ba24gZNS/a84i3fLjjmtItWQEYnViQRtIznimpdogkG4Kwxuy35VWgD4blNrB5BvH3GA4A9xT2nUoSZlcYG7C8DmlbcCm07bNseChbOM9qFuTnARumeWz0rObHsQG6Z9qgbNh5yepqeKcTRuADsBAIIqU5JBsQmdVVsg792Dz1+lR+eXYAAD0TGMUr31BkMjMWAj4PUsR/Sp4Q658xQVHXmiL5WA8xIVO4hgeRzzUFxbLsYICeORjtW1mh8u9ii1mFI4AI6AjvWWyzq7YGI1Y7sjrWcwWhXnj2qC7FUx8o/qapSncihYy248SY9PWpbJI5I2IGV4T+6MEmoPvuAxI4wwC+g/wDrUrXegDFj+c5B+9021F+6Td9oA2ZONx/z7U2ragVm8t93lrnHK/NyarSxNGiB8Hf97Hp2rVysrmtNpLUw3j2sQwP3v9Zjt3pmwMGCDhEzj1+tNpuJtGNkXLaBFtjJIRsRwAhGRn1qIyfZdxX/AJeZMyD1x6134G9kmbU/dOH8YXhhtgYiU3Lk4TAb8K+L/Hs087XcEjCMPkLKqZ/DivvsqipW0PTptKHNY+WdS0OZNRCsFVW5L7R82P8AP416B4Lm1jwxfW19pBjSISAzR3C7kbB7ivrYK0UzklufV1h+0j4j0iA2V5b6fZy+WEa+sk3OBjoM8KP8+ufNfFX7Rd5tuEvruLYcmOd5Pnb2PHWpkmkc6ptVLnyP48+PSB3MMsskqtysAJ/IivkXxp+0H4hkeeOwNwHbIUyKNo+oP1rP2MpTu9jqTUbJHB+Hx8TPihdx6Xoc95Le3FyqytAQqxoTyWH04x3z26j9c/2fPgRp3w60ezbVZDqGulF+1XFyflRh/COx55J/oBmK8OWA07SR9h23iH7Av2K0XyUIxI8R7egq4niIROJ5mCOSf4q4Kj5UY2blqQyeL7eKVj9pBbqY84BzXPX3jO1M8m+QqoIxulzSezLcG9exkf8ACYJvkYN5q/3hJx9P1qKTxCnlNN53Dg4XzMHNRza2M5U9B9rqayoJQ+2Vs7FDcjirsF1cqWeR+GAwT1rllroNUyJ9SkjfeGUhWHUcj/OKbP4iYmM7ihXgkD/PpWTfKHIi1BrkrfNuPyNg/wCNaP8AbIbJ8wbsjGOKzlNqPmS4+8RpfxSPsRCG/uf4VYaVdg3Ha/H4NWUZu9iXForiQlym4gnjnpVjKrlJBFs3EMG/i9/5Uc3LIlq+jI5LOC4Yt5O9I0+TaowfXNYN94c0+WOVg+HkJzatBkAfXPP/AOuumnU5VZEVKeljzjXfhLa6narcC0QRTE5YRA7W9x6V84eMP2fYLxLy1eKOa2n3Bv3OeoPTHeuvDZjPCVea2mn9bHPVw3tqTiz4T+K/7G+lrpt3Z22gQeVKxLT/AGIM7N67sZB+hr8w/ih+yJ4n8LpJqXhae6mhWQ/6BcSNiJugC8crn349uDX7Jw7xTDGPkl/X4H5pn+RSwr547P8ArufLOs6R4l8NYGu6NdWmOJJvLLKGH4cj3/yOYF9bzO0SSbLgn/VNw31x+FfoVGpzq/U+PkrOxUlJYNvLfJ0OeKWCTJBR/vEBmY85qZ+YckhTmR8MHUxn5SDjPvxTml8sAs+0Z43Anp2qVFMag+pIbqNSMMfm9DmtOKVCFyhznpn+dTuTsdEjIsYVThcAnnj6UNJwMfezgHpWcpWQjLuHkfHB2Ke46mqzq7bSF3KrYO0dK5JfH5ILaiMyqCuDn1zUWUVQpVjknOTWEpNuyAYzY2kA4U+n9fwqszBtxOd23HIqHL3dgKbyBSDjgH+9UEj7hkjq1NJS0AgXCOCS27I79arzbTywfqcbeKTvFXAryYyGwcKoypGc/wCearPhhkA8f6wjpUpczuAm0clQT+NRiTazADK8HpnkVailqwIZT5ali3DMeMdqqKcs3UoBzj1qWuWTbAi8whhyQB14q0SGUMF+93x6Cp1ir9QAZOFI9h6j/PFIBjaCeM8bTjNVJJ3AfG5QkDkHrgVfiBKjgNtPODzRJcrAnDEZGAwHYg9aag2hu69/r6VdPmtqBYX7qnkgdcDNMKFmX5hw3A6DNWtJNASFdu1VYNwR0pPTH3sc5HSqAdj5WJH6dfpVctltwJGDwAelHKpPUAGWJbPPQ5X0pFyQeBkMcYFCXuq4ExXbuZgWfA+6v8qf0UHbweOR0NPdgJnHHB7cCgMy5GOBjnAGaWzsAbduOv5f55p5j+63O7PrTWzAYW+YoACwHzKB1HagjCkjJPJK9xUyVwDA53HauP4utAQxhsfePtQ4KTGLknqccfLkd6kRgCVySy9Av+FTKSlCwPRjsngE4we/9aXHJwGxjvWEp66vRCJVwuDk89fanpySp+XgkFl/nRLmhqBIpyoH8Kk+1Sfdyc/d5Jx/nmjmW3UBQUU+3G4ZpoySxwQvcAZ4rRprcCTOY9uOh5JHTP8A+qmqoBxkkDk89aVrgTjDfKV2tk4bHcetRyKYwWJVieoUY5rGo+bQBhyqg5Gdx4xSOoUKxLbeCQp/xqdVoBT8wndlVI7Eiq+/Zldu7J55oWjAqOrNkBDlWPJPWs7Z94Y6dOetXDSVgJo1yvQl9xGAMCrsHAK4PJ4471vZt26oC5G4G4A8Dgc4q+mwpk7cnjnr2rNPWwDJCi5Cs2MDLBulVJcrkkEgjjceK1inKNl0AiWQNg4C8+vSpgA3QAAZ7f59aiCQEZbbyVJVfTvUuemVJx74xW/MoX8gEU8kEZJ6EU5ccAg9e1FrsBiq2TtcDcx7n/ParMYyCM+2T3pLR2Am3dCwyQR09qBgfLz97jnmnKMvkA9AQxAG4njp0NTKSm4bT04JFYqNm3ugJtu9QqnA25bPSp13LjjfnALAcfT9Kyd5yAs7BkMR05znripkVFA+XPXJbmolHldgJAQTgseMduKmXaI2CjHXoKloB8eUzkbQDnGaXc2VI7HkAdafUCbuDnjPTNOj5cDaxPYZ6mjR7Gc0W4pNv+rAdlPIUc07IYZyPmJ5A6c09zKWx6Hpbu9qhwrSFPuqPQda6eC1by1dQU4+bd9K6YxS1OSe9iT7KHYFiuMgfd6VG1kAX2jBIGeOnvitrNyTTOOUmkN+xNyrBSTyGAqs9ps6KSw657+lUoyUNtSXUfL/AF5FQwbMEkKRyPm/Ko35OQduMZ56+1Z1FGWq2IcnLQps5EgyW6gcHH+elVpsybxlRt6YFaUopK6NI7GVPbGRSBwueeM1g3OnAAjau4cHIrONm2aRko7v+tTBn09GBUIRjPGO9czPY5JBO1kbjAx9OlaR7Gt7mUYHiYkMTz8hLVbgujkAk5zgrjrUPQUWpK5sWepMAVVtxzxtPSuksNSdnGX5ByQxxx9KtxsmM67Tr8EhN2G/2jXXWl1udFLgAkA5/wA+1KPupt9CPZps3UYPnnpjODS8EjjPzYK561dNycdSXd2Qm7gHB6ccYx7/AKVIF3gpwy5HUdK1jJdCVHlkrocijgZIYEk4PalKqGYA854wP0p7mc+WwwqkeRgj0qBk5QEDk9AP0NJIiULNoz3jOTk5544OaYisc4HKnO7HGKm1yIqwwx8kkHdnkZoI3ZYkDgBeOtMuOhGkbmMGQbJQxyqHp9KAuR3GM07WkkxK2hGzMTjnHHUcjFNZDw3Iyf4R1pJ8s7Dlp6itEUAYMTuYYOO9VJ0zjbltp7Dg+2K2d1cluzuRKnzhdhUZGcjr78VIqEsApwxGCGHJFTK0RPZkqxAcE/UE9s01rbcfly20k7VXk/SqhIxavofq7ovh29DssttI0yH7z966630W8ScIts6keo4z/nFfwy3FM/shWexv2+kals3mFkLNhcrxircel34iKyI2FfLnb1H+TUcyCz1LR0+8VUxHhXH8QqKa2uIwqxoxO706VMpW3BK7J4Y7uQBPIbePu8cE1fWy1BkKi3ZiPv8AHU+1LnurFKzeiLMekajKkflRTR5JDZTpj61oJod5JtD28gI/vJ096zlK0SbRlsXIvDd2Thom6/KxNSnwtcB0xExyxBO0nj/OanmuhFqDwtOHK7GTHqK1I/D0sYI8u4cMuCYx0NZ83NJhsW4NE1C4yPs7LChHlmQYb68/StOPTLqIrugcIrdhXPJ21Y07FhYp0n5SRtxzkrn6ip/IClvkb/ZLDjNctSW4rGXdx3DlTghhnzCFxkCkihkmzIEk3Q4A2rXLPWSZcVeVjpdNtTgPKjHcQMMvXrXb2mI1RlhG5Dwdvb0FZ7GupsWy3FwzbVdUY4+6OP0rQt9Fu5I1fyH3pJwR1IrlqSe5T0eh0ttob26B5N2QnQDkc1rw2LrjC9Qcll5rFaoG7llopF3OikhRyelPWQqpYk5PQYPFGxJIokfBzubHp1pRFmIRn5Dn727rUt2AsJHtVVCtheMgdamAC4QKXPGCp6VHOTKViyULKASNzHHy0RRqj4ZTkk5bFJyuZWFkYx5ZSy7W+9jOaazOdhDOFbJ5FTsDVmRqkhZid/ltkKmM1ox2wAjXksG+aLaRn/P9KdytFY2oLaVGOM7WHBdelXI45UR8+9S2ZyegjK6YZhliBjB/lT44XyBKrfN02ioqSa0Mdi8FEaEKOp+Qbec0jLvCrjbhvuiofu7m6d0WfLZgVc44H3RjH/16lWPfDsIYKvG4Dt/kUmrMmUrFuKxJ2tuwF+7uPWnvEGQfMfl4Y4oWhCk+WxB5a5IAfbwSzURqo3Kg4yOKT0ILzQbEVgSGUcqR19qXZuMcgGMnHTt2FD0ZrCXQlG75gqneDnG0Y5H/ANYU2AMoDMpbcx+93/SnsyzQVd23jrg7zyD9KWONRuSMDf8AxFR6VN2yJK+gzDRgNt3En5x2qSOQyb9qnaOmBT1SJasR7TChlKu/m8FcZx7UyMsCWClS7Y4PamrNE9CyFlKoo5GTlyvNJ5U0QZVB654GM5pON3ciUrMchDKYmDeaOWwMZ/Gq7K7O8WCVUdVGMVS1E52RXlcRrjDM24biT09D+lVGLiMuSQDwHTilHWRmtyMRb0cAZPGGHY+uafCskmCdzOG4JHU/0oSvLUL6i+Q7TbQpZdw2+2f/AK9XGtWiAKkPjsFz/n/69WoaiLVuhOWKlN2N4brmrMEWxnwW2tj5mOfyq1BXRak4F5UBUh1zluqtgD3NVZ4mCAJgpnntinyJRsUqvQqPCS4XcdqkYAP6UnlbpFIbhc+aM8f/AK6y5WXsT7dr5ZTyR8uePw/SneW28k8/Nj3PpSUbmTldk8YfByP4vu7eRTAmJHbBPA6GtJU0o+Y4ySdgWPbKSHO0kb48Zx7/AKVOmFYgZ3kYHNCjYrntoTLJw3zfMRgrg8fhU9u+4GNyVP8AC5H6VHJdEylzPyHOqZIUZ3dz0FSxkRZU8ehY8H/PNVTTjK5hUF+0oVIXDLu65qvLd+V8mAVYHPOSG9KT13WgoPoQR3WEIA+UnJfr/k06S437VQhQB3GCazqUmk+xpsU5JsphCdik7sDr7ZqZDGx3h924Y/8ArVMY2uzH4mSGTCnIIOe57U03AXbIVLdOCOAPWtWnYL8rGiT51YsEJPzhs5OaR/LD9SUcfeB5Hv8Azp208jZNNDUcBQFJ4yOn86ZJKFUry2484701G8DKa9+xH5iM5VlAIGSD3/yar62vn6XeMFTENuQqd2Y5rTD3jXuYVbx3PxQ/ah0aODWbmaQuoeXK7Dzu9Pevg3UZW88CNSELY+Ycj3r+lOFpOWTU32R49dWZluyIrRyPtXGQQOfzrOniK7mJL5+4QOfxr3GrHHKOhnSwoykkndjjjB/z1rnrhCykYO1CTx/nrWkXdERjabMOdN2RtIUDuOtZJjO9gvXPpWrZXKgKrgkgktwV7jHb9aiwyspIwpwDz29Kl6EShoeieHMmNY0ddzL0x+ldgyq3ytnkAEZ5p7EEc0UarA4dWYuQ0QPK49f1qgFw5BOVBOOT1pS20GgaPK5BbPtUqFVCjaXbfglRWBrFWVh65jcFQNucHeMkHvVrEalnBwHUD8amTsiugvmNGBjJCnk46fgauwyOcLkgZGDj+dZL4kbrRGgkm5iAfmHZVxVqNjk5OXzgtjj8qXKtjWFi5AeRksxzjKmtCOMtgFdu088dc1zl9CRHQElxuHbHarkZMgBXcxT+6eaUfedhtWEjuX3HcuF6ZxirfmqzDBOAcKM9azqfEbR2FabyyqF84fnjrWfPLJkNGCW3AqM9cVzVWrldCvbSWcWrafNdz7V8/wCeMKcZIHf8q/aD9mCS2/s6ARgyRyW+6RyeM9v1FfP5xK1GK8zln1sfWw1DyS+BLv3csD0PqazpNRkfduBXno4B+lfJyjffY45r3jMnIkY5xuI5yOaqPI6gJ5fyqfv5pS96NlsSVHTbiUq5XjcqtjinLuWRirF0lA2pgfl/Oq5Gk0C3HxyOSyOpXZ1weDVYzbZmLbj024bt71nGKW4FGa5eQkkgAN8vP86p+eEyA4QtkYJ/lWUG5XBuNjLluXDGT+EH5eMg/wCcVWe6ZdgUjJI/OqehlNSbMi+nRXaWT5WRRuBPb/P+TXw7+0x8RLays5tMimZbqSNiixyZ6Hvzxyfavp+F8MsTmkI/M83FzcaTaPy5nvLm8uru7mld5ZW/1WT0Hf8AQVpWirOw3AgYBbPUV/Qip8sUfJ1JamzJFhTsYbCvPNc1JdhZ2iTojHqB+v5VLVkYrVmg7CO2iZQS7sdy57VzN7qIXeArNu4z6Yqb30GtSto6ST3RJA2Z4OOAf84rrJMINpcpztX/AD+FUkxFGWcqpypbYPvKMDPvXHa/fokbRK3zFSXOegNPl1GtDxXUroPM4j/hY4OPWoLHmUqoZpCQTt7ZrRRQrSVzpvOZYwSCij1PX6VkXd1Km9hkkDhBxz/kClGKRbiYTSea4BBwQBnPANW1kXb8ynKk45/nVCexw3ifUXKG2THTjjj8R/n+tTeEdLgyZ1Xcznb1/X/PtW0FYlu2p7ZBEI1GwgsqgdO/p0rM1fU0tYmTczyf3cdKbS3YmeN6pePI8kisAHPG4dSK4K+udgkHJYAng9KZlLc4i5vFLn58sCOhxVN2d8FWKqx5yOlAWsh4LkAKCyjGW7dOlaMETnbwSSccjqBQJvlZ1VlCI0XDfvevTvV8yLHlBkMVOcjr9KBDrGWP7UibSGLfxNnJr0CCNkg3RkZ7LsPGO1A1foMaTYJFZjkgY3Hj3qkkYDnIYscZye1BUUDDAHIyGzuB4qsz7Tlhnaf4R1oJbLAYYUkNjjJH9KY/G0EqVI7UBK+5m3jqUKjhs8Z5qsQXQLtbg9QetAOLjuVosxyBcEhjjk9a1YIgrE9C2PbH+cUAaVxvhgWSYhGI+6wPPHaucvJ+AmGZic4xgjmgRzkjMG3khtnTC9KsIwIXIKfMBgjvQBDCu3zDtK72IJzjoa1bKIswBDZVumOoPSgBLk4xGAxXcMjOT9K2dPhLyJtYZDDPHSlJaDWuh6JocGMKQckDeT6e1egWM0NvHNF5EcnmrjcfvDn1/D9BWPU1irCwS+VcGYrvCjlWXjGPTpWNfXD3M8jkBV427VxwKzmmy+hEG3IFw25cnao7evFQsWXDBvmxnkcA/wCcVEtwKV1e+XE207nPG1eory3Xr15Jyic4GZAV6/T8qqnF3uKT904y4u4FntLEFvt+pXYisLKGMyTzSHoEjUFj07D+VZWtWr6TeXGnX8FzaXtsqmW2uYWRhuGVIyOQc8Eceh9OqKsYadTNb7qnOwq3AbnPFSbc85zjB6d6ozmrKxKOMAcn6daV13qM9F9utMy6mnaNlCBk47Z9+lWIiyurFWPzY6f596RcFeRsB1aNWw24HhgcZrqPBR+062gAZP3eDuOP8/8A16HobW1Pe/C9kv8Ab1uDuCo5K8kclv1719TuCbOS3C7Y9gwVGDn2PX9a4JyStdnT8J0OnSeXYrbE71hBwQuTyenP0rn/ABbZ3Y8M6le2kg22qlpNrc7QOeDXmVpcsrF2XIvU+Bdb1GHUkGpxj/j4O6Ljsf1rwzWJdupH5hudxnJ4z6/5/wD1epBXVuxkjv8AwxcbI40L7snKoD0bPavpvwonmpHK5VCy4YOM84/+sKyqL3bmkZWZ3V25cIN2/YATx+teYeM4ytjc3DszgIcxqMkj1/SuWmrzR2KT5D4r1tBFqNxIgdehD5+6RnnHtx0//V+i/wCyffAz+HZNhuLi6mjj8tQOcjqR35z/AF4qqsebTuZUu3c8D/bT8NafpnjnV2hdgkd0ZHC55LtkgD2Jx/8AqBr4Mt96SAsRhmwg9QPpXTTfNTV/Mwk+adjvfDwzdIyMBxwuP4upr6q+HUSLJGJwGI5Ax/L/AOvWVZyaaNqdrnu8TGTIYhMKD8y4JzTtKsWudVWIqCmBtZhxnPrXmVvd2PUhohnxI1hNFQWstzFJNbw7ItjBsDPQYz6CviDxdqP2u8u50faZmAYA9ccYHP05rqw0L3Zz1Zcq1PLV3Rs8RILHO3Iz7/41FIpjxnDnJJIr0orU4KkupXdhvGwjbxk571ULYbJ7HArZxT1JU29CpMyYIaTCsMcnFbHhy1efXNAtWQyPc6xEiTEZWMFupGa2oqz0Hq4tn9ZX7AvgZI7fRJjA0zLHGFldS20AL7YAz+f4V/Rx4atZV0CCKSBvPh2A7s4ZQvDfrgcflX8meJdVz4kr36M/WOH48uW0/QuwFl81GR0fHynrge5qSIqzngkey/0r8ytbQ+hjqiJi+5ii5Y9d3GKd87RjahD+mfT3q3azVxj1hJQAgmQ9Aw6Go5N0ITAHPDLt/i/yKdmgJlTzgCI23Z6npn2pWTAHH1A9KLW3B6Ee1lVgqn5RnpmpVRsYcYbbnAPSnHUCIk7lAz8x6kYB9varogwAAQzZB6Z4rVARMpJBweD2oJIGSuVQ9h1prQBPLXCNGpOWGMjgUfZpC29W2tnn5aQXSJEhdkHmNtZehA60kib9uFD88sRz+VU1ZAEYCuOSQOBkVCR98bSCp+UgUmJO41Nu9dyjapByeuas+XGf3hQ/XNO9hiqvB3DqflYjr/nmqzIsjkquFB5kB5/Kla5LaaJvIKMxI2jI6ng0qR7mALDdnAwPvU+VmVrbivGVVV65Y9O1R7GcKAMcYwDz71tT2QvdRLHDltofYvQ5FXmsEiAIcOqj7oPBPeqtciTaZXFi5IyMDOQAOgq5LZyAbQuePStYR0M+liCDTGYM24nnjila0LEx/MT0bjtVagMazGdu0qNw5PtVyK0VeoZTnjnFbRtsZzJPs7liXH7sDGVqNrMMy5UyLt+97/SuiFkjNmvpto8DFmQ9fuA/qK7qCN/IRwG5zxjnH+c16dFPQ4Km+pYQFh1B2k4Kg8n0rndQlJd9wGMAcL3rsh7qdznjG7OflFyXTyjkjh16Yqmy3BwAzOQc/MuKwcluzZRS2HKt0zlPLYqBnceKm8iS4Xa67DvAG0ckVUdxmrb2zDKYzhRtIHP41f8AsrrnJK4GCccV2QvHQzmrkZgclRnGTxk5z7Csy/tGJJCgMPQdB6Upu2o6ehy72+2RlZfnHU/561kXFsr5woZhwCfWvOqy09DujAoFZI8OykJ0YEdqfJFBLsDDhh8ren4VyR2NFoZsliVmG5VeFu2OlK2nMzGRVyoPyjGKHd6A7I3bWIoiMeHPbHWr8iFlIAw2QNwFVdWG1YjMe4jPDDgDPWmmFgJEyc8Hr3pN6WEVURl+Ul8+/f3pWiZ2XaSCO4HWlyoBQXC54aZCRgL+oqvHFcLuaT5sjjjpT12DqWY2cKcjYR2NXY5DJgLGU29WAzW0I2iBai2QqfkJb+8B+tTBQHWRstnkgU9gGSbfmCMcN6LnAqZYohEu4sFB/hPWn0K6EM0CtjqOflK0wQH5h5nzD+L1FVC61QfZsKI3XLEl8D5uajjifLEgsd3GOn+eBXRa5SXMS+S6x7doAJ655xT/ACGCKmd+4gbFGM1LsyOjIJVMeI1Vhz82f4aRVYOMnC4/IVk43Y2rDJcY4HBbBOOtLHHtQBFIOefrU7MOhI7bkU7dhTAK96jdSHB2kPn5TjpQuxJJHHgnehBJOOKfjapC5VmOBkZpLV2AljQhgmPlH90U5lKnbsfknvXRuw2IZbUhshWGeoI61lTWkiszqdx6bWWsqid0PpoUjCrIIgCdx64rOk0+TdhpG2Z4FQIRY3CsoB+Q9v5VnywMmQW+Z+5FNaAZs8htguXUruwxB9K5vUtZSNgIyWwOT1/yaUtCkr6GcmsxbQS299xJCtjH196vrrSSAEzKrgjBPY/5zRvoaOJXu9Qt5duJl5b5gcD+VZ0+o20UJZJF2q2DtPP5VurcqOiK90z5PFMFvCiyEMik7gTj/PSufbxhbyyKGDlS527O9d2Hi1I2imc14k1xbyMQsD5ewYbuBXzB4tWTzJly7RMTliMH8a/QMpTULo77Js8TvbF5btVy3BIXk8f5/rXfWloItOixCfNjABbP3h619dFTjCxw1FynOa1FPc20igbmyDuPHucV89+MLCOVsXKuSkZMZZjjP+cVOqdupcdEj5q8Txz2KXEgYnnCLnnFebeGPA994z1HbHDMESUiS5BPGTz/AD/z2uKTiyj9WPgL8H9K8CaZDKljiSRVe4u5Bl3boD/L8K+pRdxRIqyuB5YOHCcAf41yV222iFe5WutXtUTbFNG393Dck/5/lXJ3WseL7yWZNO8L6tqFtERsurO1aYe+doO38a89qWqZfKzD1Dwp8eb/AGT6f8Pr6ITkm3kutVtov3X95wWyh44UjJFUYfhn8e7pvOPhe6lCYEpa9t/LVs8ADIZh/jRy8t/QE7zuv66FvUvh98era3T/AIp6ztFfCgQlJGPsRng/596pWngj4u3F5Fpr6NKlxBGGlVkRQFPft2HHr2zWErtu3QG/euz3Xw54QvYLZZr6PfPCrFlVx19+2fT6CtC+t4lkAQMN4O1WP3a5npJhe7RgS2zs4iwSFIO4fxVn3MCcNjaEOMY5zWM/edkDizOeRI8ly3ONqg4/GmpdOmNpPznHy5wPYVjJbk7Ox0EFzsKMNo3E5OO+OOavx3kSjG7zWzwVc9fSseoONxY7pVkBZNoJIJJ61ZkMfGJCMnOWOPrmhuyM+SMY3L1petEyk9MBUH0qxMsUnmGEuWd89cjPerU3FaEtGlCYlQRDLhlG8E8cf561Be6fBdo0ZhjTZ907ev14qOeN9Qs2jlNY+HH2+1klkEbnJPzkfd+h/GvA/FfwG0XV9PuVbSISSQTIIBz+Y56V0YfEzwdZTW6ZhiKCxFFxZ8B/GD9kWPVYLmMWcaJBKTbjyQQM+o+v4elfn34s/Ye0rUNTuJbm2S2njH7u6hJVh6ghefT2+tfsfDXFlTF0pc2jX9dj82zXhv2Tcof1+J4dq/7G2qNdFbQ30tvBLiRtxUYHT/IrzLxF+yf4mh3rp097C6SZTbHuGfUZHT2r6lZ25vV/19x89PK8VBXa0+X+ZzEn7Onj9AYEc/aEwJLj7FgsMdxnGevOKwZPgX46Ae2uYxI0chENwsZU5HqMcnH0rsjmEnBO/wDX3GU8HVjuc5e/DDxnouFudPlnVDtMgi6fXjrwP89MBbLUbS8e2urSa2KnP74cZ9uB/n8a66FaVVNs8+rHkqcr3NmORdhRWBwvY++KmMsbrjPAP97GKuU+V2MyBsMuxRlSeoNVGCqyoXYfMeM4rCcktgK07IoDZDsOymg4fGThkPIIOaxnZ2sBEzMgYEEbhzmqbZ5b5gB6ChJsCvLgZCqc9sioDgcAg8jnPX2q9I79AInx94nBBwcCqssQCqAxLbz941k3ZXYELMhBBIx0yT1P5VUUHeVI9NnPH41SVot2Abhw77jxjrjj8KacNuP3GHqO3ahys0BTkHmNt3Ejd0A60rfKhAU/LkYbt70pNQdwK/IBYcYb0qRPujgsOgANaOXubagCptKtu6kgknp705gCBtzgN94CpVMCwI+FOdu3HzKec1biUrtBAyxPfGKkCwFUFOeDn7o5NIE2lcZ6+nH0+vNaxvHRgTEbsY3DJ4OcUbdqgKDkE5GatNS2AXhscYKng9MH3pD7kKoHO7vTX4AOGApOSw56Go2C4YH5c542igCPnbggrz6c0kZ+cYDEe5oeqsA8P93J4DHdxxUgbaCSp2ZHUdaNY6gIGOSw+YHIxinDB284xxjPSpemvQCbyweApI67s9fpSn5AQTwpGQBz7mny2dwK/K5CrtT1PrTiVUgMV/Os5ykr27ADLnJJZcegxSAqWC5O7PSrjdoBGYBlyceh6UDOGwT14wKmr7sAHBiMDbu9wasAbugbnkDFT7L37sByqQSoJVuc7hUvBxzhh0OKi1ppMBCTtABJ74zUytyAx+XjkijlXttQHE5BA444OacFUNtww3MOc9c02rMA5GcHjHepFXCDB3bsjA6ihN86SAccLuDOoz0GOakEe0K24kq2ehJ461hzKUdOgCBQ+4gHaw7DJ9/51TkXZuyG2q3OfSnB80roCjNjA2nPc4TP+e9QZ+YYGAw6MtGnPawEEi8Eg7mTtnvWdj52Vc7gc/MaafLJLsBLGSpIbAGeuOQatRkc5bGSNwrZRsn/AF1A0Y8NgBW4HcVZCrhST8oOflbGPf8AnUSSjG72/r+vkBWYhmxnvjk9BVcsdzf3cjtVyh7mgAOoJ+X6jmpFPPI59M8g1pFLoBJu+9tO7gdabnHJDBg38NaSVmApwueCQ390d6cq7mABOMgdMipAl4GVHXPJ9PejB5AGen5elOwEyldvI6dcGn7l5yMZIAwOlRObSAlGFUHHDcgVM+H553DtWcnpoBKUIVQRtBAGCaWM5LJkIBw5b0zUyi1IC0gypVmxzgEnpVoIdw5Pye1YO9wHHK5bk5HYcVKrfdXBHbDDvRsA4lVxk/xc/N0oPDA4J5x1/pS6gWhtI3c4Hv8AzqRflI4PbHGc0+hM7JEqAKASMO5JwRStPtJUkZ7n+hpxTuYnb+HGdjGzOSnRV9MCvSoERIlO1iBnP8v8a6lbkOKtsWwFYKcrk4GMYNPEKtuyp4BPSuikuaW5xSaSImhB3EnB3EYYcDHFVRCCoJHIYkHGRn1rWzMilPCik7gMd229ayZIX5YKcZxyOlZSitEEX7raM+eB0Jx8uR1x3qs6KgBz0blsd+9WrxWoU9SFgmVHJOc8VE1sGDHC7T2YUpw6mknaRkz2yrucIduOoNYMumM5cpHk5+bK/pXO9YjjKKdzmbzSfLZiQVjIJxjOK59rIoCyhiyH161fK3M6NIkMamNiSGG1vXFasE2HDHcmAMHHXFa8ilG62LOhstQZXyDv+XGcZrsbLVEKAeaAynlielZ/HFxQNWOqtdTxHhmyPXPJrThvFkZScLtP0zWTTTt3FazNdHEgDKGwoJ684qeMrjjOPcZrqpu8RMsQoW3IeS3cgcZ6CkZcZ2glccjrVPcycVF+g0Rh25yAvB3Co5YPMReq4b5TiiwldqzI1thyCpwAASD3HrUZhUI4z8rE42jmnHQylFJaFeOIh+jHBB/Co5oWDmUrhVA596T0RGwoQFQCAqk4245FQMpAOMrycbVoW4bELKNwboR2x3qMq3JYhm6cDp+FCfLK4asFQsQCDwDnI4FI0W0FQB+ArRSbVxpWkRtb/KDlt3rjpT47fnco9OWH8qVRdH1CzV7bk4tmIBOV9RWrBp6TRklkVwedynJ9Mfr+RqaTbVriV+ZPufvta6RYXUayLb7NhwX24/Crf9iW/wA2+JUPIXA6/lX8K8ycT+weXld2ie30u2ysZh+4TyU6/hViXTLb94oiyrYDBe3pUKfvB10KkukRBCsUOeBjHannw1FMFVYMsQBwOv8AhTvd2JdkdNpXg2MbF+xhUXAYlepHrmuwtvB2nxyFlREJPRhgUVLoq7Nj/hHdOWJwscSkj5iqkn8P8+tSQeGdP8t1Cgu+GJ25rCTVwtbcanhy2KqVhBzwQF+7V1tDtYAjRokjYPzNHUc10C7MhbSbZI/NMK+eB85de1JDZ2qk+XGcgchVwM/lUvdND5RskEZ3edCcO3GFwTVQ2iybkEZSNcA8Z/Ws6kuiFytldLGBt37n7gx8ycn61G1nFO5RIwTGQMbOMVxSWt+gutmV57ODaVKB+cYC4rPjtFVwpQGNMHbtGaxqJ3ZcXympHFEo+RN0cYyQo5HP5/57V2mn6assURKHYwBA28ms5tJGmrO80zTFjQeZDsGcJkdvzrqoLDaV2KuB0+X/AD7VwttSMpSvdFhFVBJujVsEZJXge361Tn2DcdoGO+OfrT3E0Y0l0oDRRndu5yV6Gs9nlGFypPbcKjlugZK8oQJwd+75gR3q7vLRgHJwPuAc1i9mJK46PcpAUBefm3AZzUpkCkhztwMls4z7ChLULDUuFk2lCVTcRuIrVDI0YY9jg/LQxp20Gwr58m0JjbnIUVswaemRhdyk8qTSE3c2LTTLVASYgjqwKbh3z/jWsYYVkUeWWIxk4yB6URsnZmbqakv2aBgxIK56cdKPLQD93ETxjk5olcmUrgYFbY21N5IxxzTNux2XYwKnIz61MotomMbiSGEMpYfOOpx+lJtQSFlX5SBnPP51m1YOWRKkak8buvrU29SWhKn5eWPTj0/SkrvQQ/zVOUj+6eOTkg+o/SlVpPmODuXA56Y/woK7j1OzDYG3PPHX2pYi0RJjTK5BbjmjYXK9y2CqoGIO3dwAORTgdyBAjAH8v88Umnygk2SmZcZCHI4xj0qJWDpuZNiI3Q802ubVBKzLBmQRlTnZ22jp3p0VyhQlQRh/l3daUXLdjdkyeGIb1YsxA5KntVtVVDhV4OOp6fh+FPUQw7clQpyPX+tOVYAxyBuc8gd8U4q24nexZRFLkhDl+Mjt/nNTExfMNmCPWrjAx5XexFtBz8nQgdO9VymxiGXLdQi9T7UpRsJ6FCazMhU7TG38Qz2qJtN8zI+ZEVuQW/Wod1sK6GLYyJmNFxnHzY5PsKnhtQmEJLbR1IxzW0YvqJySQ6Syf5ZNrMnTHv8A41ILYqpIJXORuxn/APV0rXlTRPOidLZ40BBI6Z4+9U/k5dSQUPuOlJRbKUnL0J/LXH8W7JwoFMlifaoA79lxS5bofVlNsLwYyX3YKnoPfNRSW5wAD85PQDoKpJ2uVeKGbSGVM528E5yOKhaKTduDHapxjFKMVImUlbQU7ldmVmw38G7n86hkuZEMnG3pzjp/nFVydSYO61HpMfJUs20HoMc1JE0vIdThD94HmlyprQuTLZGQDk5x696lVflCIx69eamStEV+hIu8bQT1bl8/mKtSKAv3yyEkEhfyFHK2RU1KoiG1mJJ5wMGmyxRq3luTu2jZxx/n/Ch8yd7EWI4rT94wDkqeMEZ/CpWt9rHIxtz8uO3rT9noSR+TuQp9xSeoOc+uaYtoI9vzbOfvZzWcafIlfUqNkyZ4FbbkkE8YPpSiPgoVHvimqblZC1RAysxIxlyvUngU1Q82FJIKHq31x/hVRTkP3eg7bsldQpUOASWqGVFVGR5NjEdFBqnCxLZQEUgQOrMWz1f/AD1pmqB5dJvI05ke3YIF7NjjNVTpuM7vYzq3Z+TP7TWmBZWkugSwYlnYEkmvzX11d90yxhkRTk5GOK/oLg2T/sSPoeTibJo524HyFcb1TByOtVHkB2qCSuBxnkV9S73OHczbhsjIZWwT0FYlwmWBx1IwM1cPiG9TNlU5C449VWsm5iXcdpP4Dr9K12YFQjtngdfUUJhjggkehoasI7Dw5MIpiGH+7x0rv8hlIbIz05wfzoM5QsrleROT1XjggVX+UsW+ZMDg+uKAjEa7Fs7VbaB82D+tIq7sZIzj+IY6dqwfU1Y7dtI3L8vPbr/nFW2VVTO/7ygBck4+tS72E9ERxspG19w5OQTirsJYyLtJCADmsLXsbxeiNWP5RwCvHJqbflQCPmzxxRJ8qNoJotwyYxuDHA7CrquVVt4GCOM1z7GismSq4BZWJ5HrjFXbZkijZWUqzE4OetKKk3dDuicsGX5RubcchRTI2+Te4AwTj2IrKTuyqd72JZigUSZ/eYAHv+FVo2O7JJD88EdRXNWSSLl7qC4WGTU9NitokO66jbe4/ukZB9jj86/XD9m/UYrfS4I4pMDyByi8M1eFmqcqMX5nJN2PrSO5nONx7fNxjI96jdriRyMYQLl8DBIHavlIu17HLL4mQve7GUgspfjDL0x/k0xJZ52OFVVjOScYpSjKOlhbCPLKdwdVVVH3QBmmJMVR2yFIBCpj/P8AnNCasIiadhkqd3PzbevT/wDVWfdzLHCHwVJzwp64FQruWu39f5AcsNSV7lo2MmBgkKvIq0kEcjE4Yrgkhj79PrWXLaTMZKy1Fn5yqxMiKcYI4+tULmVLeIlf9YpOOOQOlBEpWueW/ELxNaaLoV5cSsUYoTnPYV+RPxW8YHxHq1y6yOgYNlm6jPYfgK/QeBcPz5hfseTj6nLTsjxOFRFJFHCMjzD5rsP4cf411lhCGGSh5PpjI/z/AEr9sqNOFup81LWepS1m+WLbH9yQHjH0rnIB5spkxlie3Q/hWcbamZPf3ZCmKMgHACkr7f5/+vXBXd1KHeMKZJCxAVR3z/8AWpR03Gdnoa+XbqzDa7n5h+NW7iUs7KrbhjAx2PpVK/QDJupyFdd2PlOO5+teV+IryRYpCGKljtAxTiu6A8nmuVWUDcGbdgD0/wA4roNNfy1EpGSM8qMVo1oO6ehqy3AKHDYZffBzWHLNyWOTyflxn65oSDdFFZF5XPLN3HT/ADzUE1w9ujZzsGTkjoK0irCPPLqcXV2xUkbn53DOfpXpnhuDykhOCo2AkDrmtFoiWz0BZmjRgCVxgb2Fee69epmQBhvPCg9/egzk9WeW39wwdip6Hjnoa4bUbvO5cEn+Lnpz/wDWoJOUK/MQp5bqMZq4gDKUDKynhQOx75p21sXbmjoWkhxn5sbui962LWM7k4/P06cUr3I01NdGMOWBHHU1UklIKkEhd3O49aAtZGrpMZluIyRnDg/KccZr0jf5aLuzkgBVzjmgW5XlZS7Dk5TGD2NUi5WRRvwd2QM0DWjIWmJyzKTsz8q8d+tNLo2VPUn060AO3nkk7cDhcc0vm5BP93pQO9kYsskjO2WXOMY2dqSBiu/o425Pze9AiInMmAT1OeeldNGsawIVUeYoG6Qnt9KAK97c4txJkFkJyhU5/CuVnu1fOR/Lg+9AeRkFgz5RsncO/Q1aSRGYqwbkc5WgHoyxCCRhj8yk/Lt6Z6fyrShBQPzyFHU9aBEduyzTldu5VfEh3D8vrXQ2OQwVFAcdMHP+elKbUYXKjoz0fSlaPy9uDJ0ZQOorqo2ODyPpj09awehrEdJKyx8AHBzyvNYU06tKSmcqcHPP6U9i3sKsfU4IG0AcnIPf+dRSBCuWbGM/dPWocRHL6leLCjkYLZAPt715Nq8+6ZzGGZnwMq2BuGK0gtkRPRWP0o/4JdWngGDx5r/i3xr4e0zWNf0h0g0uDUAkjxoxBYRhugbKkn2XPcHy7/gpPffDzxJ+0Lqt98Po7OaxgtFi1HWNNiCQXl0oG5gB1IGFJHGU49TstDHY/PNY/KyzFw+SNpbII/yKlzgEgMoU+vemTU3uMZ8qcbiR1pBOdwU5w54x2otfQxtc07SYBhhSwB5VRWssmTHxs5xj+tPSw1oyzJJiIqWRR2JHH+elek/Cy1Op6s9syyJFn5pIjtbKgnj8vwqJbWNz6U0DShHqNvCjEJC+Xdjg/jX0Y22CygkQrIGlIIBG9M9yOuOO3T+flVuzOpcrdnqFrHIqscspZvlA9+2KyfGe+28J6vcvI0TPbSIuVIU+o/I/54rz3J89/wCtDrlFxhZn50aN/pOnSwoqKmnl1Me0kKqsQBXkmtxRtqk1wjnCS5Vdx4/zivZppK1jiR0Hh692N+6bkt1J5/D8a+mPBmuFxFDKSqIwCuWPzHHqKzrL3WVHc9gkYbd65kUqCNvoD/n2rg/GsgOk3DK+Lvy2VgqYXYBxkdj1781xpWlY64RXKfEd9bTSapP553xGX744yP8AOf8APT79/Zm8Y2Gi6vpVjaWiPNFjbcyfdjZRzjj/AD+BraolKFzKDcpWKH7aOi2+u282sW0C79QtY3uJ1H3SCN3P4HvX5giONWYwr5gfsx64+vT+la07cgOKU2dNoQYXMKRlhKzjv2zX114VjS1W0aTczGMbQRyPXNTLSRpTjaSZ7tbMhijGScKBkL81dj4btoYo7+/ukP2SzgaSclT0Bxwcf5/SvPqK0rM9BvQ+PPir4i+06tc3EYKR27svzDqCT2J96+drm8W6d5d+0jAVW5yfT+dd+FjdXOGtJ89jDDeVI+d3UAbj39qjn4G4D+I+9dvLy6HLNu5nSNlgQOe4xjFQSNyAeh9BVxjcjZlfzIyzdAF6u3Y10HhCC6j8TeE54nCuPEkG1RkbgWGQfY5/zirdoo1hJt2P7gP2APCVvFoWmSTh5GVVcRgZI53DGR0wP51+0yxXGmWMEEqp9ruoEZYwvKp2Bx0yAPfvX8b8e1lV4nxL87fcfreTKUcupLyMrzuC7DqcHjBP+FOIBVmRQrbuMjk+9fEHuxTRXwzDrgnrgdqsRBQpO76kjtTsUOzswCp3Z4Knr/nFKURt25STjPzentVNWsTNWaBsoDuXhemR0pF+fJbjrye9LYmT5tCFsleMbQ33Scc0uzKBgGLHG7muiKS1IaexZRAfmA27vUE4NXCmUCrneO/oe+aFoBDtKfeAO3rxQ2crxgE8fLRe7sGw35omI8v93n9f84p2Sv3ccnksKruDEZ1bHy7SpI4Gc/WmFWUnH3XA4x3oinZADc8YyR796Qr7qSw520mmtA2IWgVgSwxg+uAKeypsRZCRtccj+tDVkA5nRd6kMCCO3X/6/NCJllxkP/Fxj6Uoz1sRJ62Fb5iSW24x82OKRUdc7iACePl61typx16GblccTjKOTnPr09T/ACpjblYBVGD1J7e9OyjoLYmR8sAEYfPwSo5/D8KtKWXKMWKSKSTjmqirMRdDIUXDYYe1NaQ5GXyxwV75FbWSAeJCNzbTjrjNSxTIQ52GTb97ANVZMym3cRPmUOoweNvH+fep2YKxJHBPL46Yqqd0ySaNwQDsBZOcFeo/z3q5GyABim1if4ex/wAmuyGxE9jWsmVsKi9+Mnv6V1EcsCIuVzIygL83SvSopyszjnZSCSRFTAMRODvQLxn1571zlyiMCSOAc5Jre+yZnTXLqZjqgcMvBAxk9KruIwASoJ69Bk1l9uxQ9SmDtB5ODjoKfEqknKkMPetE7WY7M1ICigAHc/cirPyFxnJXOAhaujYVvdY8xRNuyCG55xkj1/Osm4jVNxDZUkjkZxSlblBK25zFzFGhbLg5cfUVQnt0QAoV3P1+XvXnVDrg02Qm3AUhwvT+Jf6U4abEE3YUBeEXP51kjUgewVTvyuF9s0rRKqqAByccCgrR7ieRufaoJYd8dM9qsImUGV9N3FaximidbkTq24tt2R44GeaRY1fO0cfxECs2kmwWquHkJG4/iLcFvSmtbFsMCFC5PSnHV2HZ2IWtimWU9TyCM1JHbM6kkd+69KqEbiJxZ7hjH5njNPW22qFQhcf3u9acrWgE2zCAEZyQBgYzT2VlQd89c+n0p2tuBIIFI5G04yOcY/znpUe1I8LyeeBjpSSGOkjClcAYzyT2qIggnbls8bl7e1aQWgrajI8FGzn5iQVJ5qVYecjJQ8YJ4rRWUi9iV0ypXB+UDHFNRANhOCM8vn/PpRYS0I5NvKKQ6t0OPT1/Kodki7dynb6r1xUzp8kboJCMIzEGGOGOce1SwquCeSx/SsZBcf5CEliPnz2GM1IIt+4AYx14qlFpiasKq7cL0IJ6inBAT1B5+9tzinG6kIm+T5W2Be20d6t7Ynj27QGPf3FbbPQzUpbFRgsStIPmOD8pHeqkoLR7icbsc4HHNRO5cZKRgSRDftHy8g7VNV54mLqFI2/xDHSskm2yraFeSKTIJ42c8jrWe8Xl7yQWYk9T1rRU76i6HM3dncTzM4UpBwcGucudMlHnsICZGYYGMcVmotlxdmczc6eYoh5cbRzM3zAKT+dVv7InWMCKORmJO0sMD6VUI32L5rbmTexTWpRZFKdd+FJHHv8AhXHazqQiyGOxieD3zXRCN3Y6KTSOGk1S4aQB2PXpuzn/ADir0KsznYzfOAQM/dzXoYSPvnTG2qH3k7w2xSQiXYP4l5wK8d8UXdiN7quZDks+Dj6Yr7rLFybm8XY8qiuraebIADd1ZScc11t2sUEMUjH5BFnYo719VGScb9iJR1PNfEWqi1QFZlQswAVR1FeI67eRzyqXJkUr8zE9MVVPWVwttY8O8T6OdTvnt4CRHIRjIPP0/wA9q+ivgd4ItPD2mxwXUazXNxNvlkC++Rk/SqkuSA7WR912MxhtoY2RIwUGz5e2P/rUtvoPiPxHdPa6ZCBE77RIycfh/n/63mVPiZLdnY6Cx8Dx6BcbdcDTTlS0QXBXOOoweO3/ANevStJ8U3mnwrp9vcfZbdiCyRjbwOn0+v1rG1kmZe027HZ6Z4zvbNDDLIl1CM48xOVB6ZP8h0pt54/K20qhLWPqGl2Dcv5fQf5zXM7B78WcpL4sa5jPC7FILEryT2OKs2PiqdrqF43+aON0gDckA9R9OvFKVnGxMm2rlWXV47eOWJiDLOeqHgH39ua5S8uJS6yYUyIwYy452+/4Vhu2axvIYuyRi0jcHO7C/h2rJ1G0SBU5ypOWOccduPyrncXe5TaOMvVB346iU42r796y5bl4dhACDnt0qJyCSsiv/bQjYJkuV5+761ZbW3iYx5DnAwcd6w7sQ+HXisrHrtGNzdq3YNQ+0mAyOU3NwFY4/Cq0bsiWbEFy++NQdy/7J7dufyrWhuihGwsAzYPNDFJJdC4l+0W11XztrntyDXSxXaGNWIHmOB2rnWjJlobNvcrcbdwGAfmDHgY9a14LWyukMc0auH4ZsnjHXj/PaiU29DO1zzfxX8PLG/EjQxrNDOQojRcbT69PrxXzv4n+CFlJKwe2TzFPzYXk/h61ph6tSGqYKEUjzjUfgXp0SlbeHdvIaZVQDGPw6/54rDuvgb4fvbVo59Kxdlj5MkcW3GPUY/MV60M4qQS/r9DmqUNzibj9m/T5GE32FGcyELGsfU469OlZqfsy6Q7Su9hGJ8/u4RaBh+oxXqx4lqUUvL+ux51XBQqLY5bXv2VLG4t3M2h2+0qCSIAP0x1/lX5v/tifAPQvhnoEGuiGCySTUltFfyNv711Z1Bz22xt37e1fVcK8TVcVmCoyejX9dD5HibJaGHwvtlun/XU/K6dUR8hgVOMMowOO9VlDNuUZDNwBX6s5LkPgNh65wyEvhec1VwUdlGCA3HGc/nXPdN3fUQ12ySM9RypFMPyktg5H3cHvRsBVlYlhu+6enHpUUjFflDHoD1qtI3TApyHBUnk7sGq2SxYnpn+7wKUrbARyHknIDZB247VDI2Uypzzn5f5CoTugMnncedu09zyTUvmZXkHO7j0ounJgMZnCsVXCqeu2mhWUKBuGcde/40wKxVstgHAJz8tNLY+UMTg9MUcnLrYCAckYOMHnPanlsYCkqfRulUvd1aAkVvlAwSe+f8+1SKNzYPHI/h/z6VMWnHQC1AwXdz146f59BVpsEqA44xvyeRT2Ak5XcQrbuMLipBzlQctnua2vpcB5jdSW3DaMbQR+dB6ZJ57YNXaKewCHAUOQWVCcgD0pEyyhjx83cflSegB94Ny3XgHtTfm3nAG3PPHap5gDg87SeT1HSm+XjK9s56cZ9qrSwEe58sBGSy5+7gVZU7tv6gipvpoA/aSpHHB7L1phUrjA46kkdR9admrsC10QDB654PNRsx+VtpB3cqx/wpqPUBZCCVZVB46N6jrTFjZnyoznsTmsZP39OoDj90jB69hUG0CQclCSBjHcf/rNaU13AkaPOAR34z6+9DLtwdx7Y4qq8fcfkBJGyHIwNy46cYpzZHGDxjOeKwupICSJeSpIHoWGac3fp8nUjiizAXaTgYYMenHWm8DIIJwe1ZxSvdASKzKB8oPofSrTsoVAqFmxyc+1NprUBhHzBcnaQOq0LvBVQcnJwB6VW8dAJl5c5VgFPJPT60A4JIVgB6nPGOtZOKkv68gHsoY7VyrnHy5qFl+7GV6Yz8vrUxi4a20/4IGbPhdvD9T3qpnayo4OX+6RxRzOEtQIpS2Qi/MN1QB1jLMwUsDz8v6fWtJppXQEMaksGB+ZTwpq+i7iq4OQe5/woV7WAvomzvjg4zTlcHfyAFHG7v7U5JPQBjsCc4JA4/8A11XkYNjBPPA/CrhF7gJ2AIfg+nT2+tKQFKjccZ53f0rZxWwEmMZ4PXrnNPz/ABE9VG0UdbAN+9xjBA/iFOHY/Nj2NK6tcB8XJPTg/MDUy8OSQ23AycVqtJWAkVeCccFe3Wl53BueOBWD924EyD0B465/z71IBnO0g7T0zWb30An+QhTuI+Yjk9D70oXOCA3yjOT3pSV4AWI42JYnhsfMPT0xVpD8rAgt8x6DnFYLVgTxpxtc/Lj7pWlj/wB7n0xRYCRUDkblKLuPUcinsoQDB3L6r3p7IBYkctnBK8DrxxVlS/zAFdwyee1JK4pLQEk+8RyR1zUipuYY7e1NK7sYHV+HWeO6SL7y5yc9q9fsomcCTJPAA2jI/L1rqipK66nFWW5pCDJ5x/s7VwM+lPEbAfMvIzyGxj/PFdUfcTR589WQXCLtU7iMkjAHT/69RCNFUggs+M4Vsf5NaJ23MpvllYg8sOWXByB/D3H+RUMkAP8ADuC8YAHHvRYzUuVGdcWO4AjHU9qzJbI4bCMMAhsjrT5dS6exj3MLrkHO3AGCuM8ioCdwVQQ3zANtB44pLU0IViU5Q8Z5O5uRStBHgKobk9jWMo2XoJ3Mi506KbduOM/eJGfyrkbvSVjLbMk5xknIq+XkR0QlGU1Y5t7Uxs6sOc/3elVGtpR88ZOQx3cf59aylojoT1HRSSIDwdwTjjvWtZ3bADIbbk9exqqfxXY31Z01lqWJMEttGM88EV1Nrd52MDy5xy3SspWjdMTV9Dp7O5KEFSGBPXGa3IC/UEbWzgY/KtoQlF3sG+xoxdjyAo/iqVPqANx7dKuWliNtVsP8vPzYO0cZPPNLIyjG3+6ONvfvTWxhy++0ynnaSPU9h+lMI6/Kx3HDH0FBtJx+QhjCOCCRg8Y5FPRd6DKkFycHHTFHK2crWhTMZaQqQUw3BB4/D8qe8IOQU+XHYYzT8hxjcptbksAcbs98jmk8nafmXHOOBSlpF3JTsRKuCAVbA9utRMGBIxn6Cmp+zdhwUm2WIo/mORtC8/MP5e9akcEbKANpx0zxVK8mK19EW7e0y4Cryw+XnrVxXa3nWFVWWaQACLYSehP3R16fp7HDipWsVZ7I/feIII40hAVdx3cfy/EVpKIUUl8vwcA+vtX8DObWp/Xy6jF8uQqdrMoIwFIya0YIWbauzbuPOF6Vpp1DVHRWOjFfL3oGV24OK62LSLe3VS0a7mI3YXH40PlbugubFqttAEZwSxyOa0ILezfczLuKn+E9KVR2hYNjUstNtpsq6jbnBJFTTWNpARBA33h/rcVlpYeiJls7aONwx3HaS/0qA2tuyk7MgkgZPX60uhKfYhbTIZOI2B2gEjOSKifSoePLdVUcOO/1qW7CveVii+moZRGAXZfusTg9KmGmRRQI4bfsc7sj9ayb7jckgisIJAFVkjwejcY/xqhNocMJDDYJC3/LPvXO9WPTm1HQaHbuSHVSrei4zXQ2nhKwuGUC2BZ+rEcAen5Vzyjd6g2kd1pnw20WNWmSzR2zl8tya6KPw7pwYQwxxqkYJHB4I7VnUTWhEZ82hcGjWiww8Alc7k24NTQ6ZAzF1Yqr8YVegrjS5dWUlzXK8mmxb5gCcL6LkHj/AOtWHcaHI7JIFZC2ei8f560bspOL9DLh8P8A74xzNlMg7V7+1Xh4etpZCEGzyh6dx/kUTjdWQtmH9gqGB6shzuA7UkOgG4nEIbypZBgArnJx/Os5QCNtxi6HJCSt0mZUOHCtkfhU58PySEAxknHC56VDVrFaJip4eCqYhC0fJ9+hq6ukRxSLGrALzvJWiUWQ5KO5uW2n6ZCrMrASHGY+hx/kVbis4AzFZljVRk5/lUJOLMnuXIxZgptbcv8ACMHHFakMNmzM5CgtwFLcZq4xXYTsyq0UUZQkBgWAbB4A56014EhcykHy3P3cdKtwSWgtBgiL7XBVQrZYN/CO2eaeLHOcltzHr0/z0oUeoaFVrIoG/iIOChXnrSRQspIXHX7rDNY1KfMPQVbdw21kK7z1z/nFW1tFjyc5P8W7qTShF9Q2diWKxRf3qsCT1461MLZUKYO44PAPQe9VKk22Csi0tggTzs7+TtXPApsdpHHITnJPXI6UezclqZuaTHx2cRLZJwx4GMc1bazib7pA2dsnil7NrQn2g/7OFclNpTdy2O1QSWUOSsSEgd8/rT9kohzsI7FeVkbftx83oauR2CRBVYKRnl8+lZxpc25Sl3JJIY+Vf7p596b9mRMBf4sZwecVapp3IlrKzJFg2yMufurztHFRrDChA2guDkbTj/PSqhTvsZczSbLYT5M4weuGPaojGDkAk7eeDj86uMPfsL2g9Qu4rk7T2xz/AJ4q7b2MGwSuwLqx25bt/jV+ysDk7XHSQWbMoQZdSP8A69Pa1RivTyzjORhgPpUqmotmEm0VJLaHeAA23P3uOKa8FuuCnUNgCrjS94mUnFEkEay5AIIBwOOP88VdSyiXb5hwHPFb+zFGb3JRaQbHJYYRuPkqu1vAckE5Xpxx9aOS2hXtGhfskRIBH3h8oAxzU8NvFIrhhtK4Gc8UOiF5blOSytUkcHLsTjb0qpJbIjeWxYsTwq9QP/1U/ZaaouMkzPMcRIAQxtk4OeR/nFKY49x8scDg7jWbgt0h6WKYWNt6kHcCMODUSwoSQ6NliO/f3q1FSKjeIxreOTa3I8vPyg05fKDmUH5lOGwahwKmmXovLbJwfm7569qlaPsuCuBnjkVfs0Z2aJFXEeCOQT1FKu0jrnB5QnH4is5U+qBk8aKwPzYZeWXB5qMQeY6gIJCSQG6c5ojG9x6LctNafZGkV1+ZDxg8Z/DtWezKHZW/ib5i4Oafs7MV7hLs8kKmVUtnluc1CseGLNyiKCQy/pir9mr2AkYLgqCVH8IYd/SnvHkKME4UZPrU8kbk1L2GybFbJJOMfLnvSloyVk2gKTg5HT/OKFTTkkZc0iMbFyxU7XbC7jmoXh81ySVQD+8ehFHKmtCdihcqV3Rqp5wQM1TSKfZISpKlsfdzk07KOobHwf8AtOeE0ktrm6e3BkVmLbl7epr8ePFVq0Wo3LKdqo+Bkcda/beCZKWWqPY8zFq1jh5MowYscAj5SOtZspJYscbiewwMV9q7p2ZxFSVCcrjOR8pA61myw5z8wYDgYFVDRjMmaPAPJJz2OBWdIM5YKSd3p0rV3FsZkrAErjbhvXvTG2jgdR6nv7U9gNTSpWE6qxxtYcsK9aWVJkRh1PA49qbHfSw5Nu4Y+bjGc8VBJGHwigjBPalsCRC0ah+TjAHDH9arNuUja3y+1c/QQijcCSeMkc9velGSMb+MnqKUnaJa1SLUQG8lx/Dw3+NT+Y3TpyQMDv8A5xWC0dyoJrQ0YH687nA5DH+lTwsCDgg/Nnqc1E4tG0HZlhWI4bcOcA56fWrJl3bdh6DrmsZWUTUekpZ1IfAwO2eK01kztBBCk9WP9aq9lZgW42G0DcwxjHGDUmEbaw4P8UbHiua9ykmmU2GJ3KfdABORxn/JqUylI2YAFdvDbeRWNaKcdBykpGZDLG2paa8twkEz3kaxjdgtk4wPzr9lP2adNibTLJUR28+IGQg/d+leHmStRS8zmmrNo+wLjTorcDy5fOIUFjySPrWa1sFwVdpHPXacAfhXzNoxRz6ORVaziT55RIx45kbj8ql8iNYjGH2OEOJSfyqJpvckgto8580I8wPBU54qWSJShDIQcH5iv5Vh3DUzHswXZsFUY8Memc1m3SL5iQtAW2nAb+XFUo3G1Ygj0yIvxAOWyTs61OtokJcBWRmOfmP8hU+yRErJkIgVGLsCRnrjv9KqXGnpewzXCr8kaEjAwMe/5VDjyyRzyXU/PL9p/wAfW0NmfDdi6m4llxLPDNgLGDg9PX+v41+ZGtyPPcMyOSgY7nBzjn1/Kv17gPCKOG9p3/r9DwMwq3lbsVrc+YQjgqy4AJ9K6YXi6bbHcQgK5jZz+tfo72R4lQ83vtXNzqDEFnZG5yOBWtHOPKYncPlPtTS1SexmZWp3kUYMbHnOTzgiuZsIXvL4ySSZjDDCgc/X/P8A+q/ZpMq9j0hNkKKqHcuACeh//X0rMnuUTcDncR1zVcqhqJbnNX96gR27ryT615NrmpG4LKrARqTgHrmmrrQRwbqZJSwG0KwyXHHpXS2L4gYMOASOBijqN6BLcBXBHCgDJZcj8ayHu3aaRtp2YADAcE/5FXGPcEIkgYsFOG4zu5H+etc5qt/tzBz7nHatLJrQRg6TbCe4Z2RtmTg7sd/8/wCensVgUt4FIAL4A+ZeaZlLVk2pavGlvvRDuIxtxwW9vzrzHV7/AOV5gD5mORmgnVXPN76+LBlxsY+9cJdyl5gMttPX37UCK6HGDh8jB4bGPerkJbBwT83BGKq1xKbWljXiwm0uCUH8PRjWkrupDbcI2DgryKVrE81rhJcYCgnGDyGP6GqjyMMYfjODx2oe1xp3O10F1UJKx4ABDY6f5xXaODceXKJPugbQBhRj1pF6IotPtBJHIHce+KjkysRdsln+6QMUAVZn4U4bGBvHTgdP5UwSBR5iAH1wcfjQIgack8luePlP9PpUqTAqCGU49DxQNGfJIFkJYjpwccUW0mJijE4IHIHQ+lADraN2ZyFB5OCB0HatwfKpB3L0AycCgRiajtCNlzyD3/z6VzE0h2Fslc8fd7j/APVQMq2krrw4BDMQCFxWzGwyW2+gzt54oELEGMhbPy4HatExugUE9T26/hQBPBbbSypzu6Ank12mn2yMIg4G/PbPFTNe6O1zubS2aPZlhyMx47k9v8+lbY+YbSwUKOSeKx3NYaIoXN5HHvHI29Pm6GsC2Zmmkds4zgj29KejdizVCsg+YFBnuOSPb36VVlkABQqNpbikI4LxCwUyAvtHbJ5NeX3F1iUnBCxsDjd/h/n8q1gjGclexoeD/Fd/4UnvpbNWL38zGQyv8oHTGPoP8itDWddn1uV7i8lUyHiGJUAEY9B+tWLY4Nv3bnLK7bu56VDIc8gENnHXj8qDGTchFwOM9c4+tNY4GVGV3dMUE31NG2DKytkYH3hsrVhbflsAKOmT+FNiHMRl1AJMiAY6nr2r6C+Br/ZtVeWS3Q+WmQmB8/HfPfH+T0rKe50L4T6C0W8R9buIAojSApvkZeMkZCj8CvNer3UjkoAcEBTkj5QMfzryaq5WztjHudNp8xEAaVCdijJyMVxnj+UT+ENd+dmjggDbcYO5mCge33v0rk62NZ3a9D89bCRoGvYlVRHLK53r/tdQc98mvIPEsOzUWjDsp3EHk42+9eonojmNjR9pSMIpRlUdW616boepTw4QSEHtg9KuXvbDSPoyw1tJdKskLDzltwWG7HPTH8q5LxZfxTWE7MpxHEcbTyzY/wDr1wVYuNRJ9TthrA+YYla91BIQAJHuP3gkXHGenPfiv0c+BnhyK30oTfYIY7l7ceW32YFhnA7fT1qqi90mjBc1zq/j/oMmofDW5jurMO1rJhSFAba3Tp26/TNfjBNpl3bapPZzIU23DYBXGR/h0/z01oS5oabCqx5Zm9oKu2sQRxAIY3Utu6EA819XeH/tU2opHEmYVAJZh0b/APUP/wBdXUVlfoFPRs+hNH0t7+eBIY3kYsuBtzn/ADzTfiF4jfwT4TfTLuWK1vtSujIPLIV/JQYUEdecn64968/l5qnZHdJ8rPz08Va5JqzyOZ3O+U4DHkmvP0YpvAJJwe3Q16mHVmefVnzNscFZiSvU579DTJZMYDdAo6j/AD/kV0/Ezjc9bMqSbGTqFGeAw5P41TbhguTnPcda22NNLWKJky5j25f1HT8fyNepfCXTH8R+NvB+jW43ahfeLLO1twThV86VU3evGTUVr+wdt7Mqj/FR/f8A/sfeDbfR9OjiaNEjsgFnkjQhRFGQpP5EfWvuy4vbeV2cs7K0rEHGCPT/AD65r+IeL6iqcQ4lL+d/1+J+z5fTUMLTXaK/IgDDIKq4G4kFjnIoZlLBie/zH3r56E09D0Ibi+akbEueoyTg4NIkm8h8naWPQYBrRJm0VeZYVwcnAxz29KUEAnacDAycU7ppkTXvIYWVcruHPXNOaROQUbBHDbhyKLJahFWXmP6Y4wO/FIACMDIHbd3rXUJrQEPzgE52eo6VcEu/uB9TgYFNaSMREJJIBOexJ60KVJZSpPTIpqKW+4EcmWUDGFHIJ6imu7ttADYRsdKdnZpgS529D7/Mai8wKyAK3XnBqYyAcr53cE5PVRSZCA7l6jpimpa3DYekiEEN/ARndTDtUB2Cv/skYzU7OzC6QjFCo3hV2nOB3pFO9scr0xu/rTSs0ZTd5EmFHy4LhcU7DMBGqkMuSXI6it9tCQjj2g87mdjweSPqKuIkS7gqjkD7xz+fb0p7CG4QbgRyuef6VIjxmLO05QjOR19qdmmNWbGK24naCfSk6HG7nPBI5HP/AOuto8or2LK/KqcZGeeOvNWIwg47cdOPrmnsYuwkchVyuSzFvu4xj86kLIWERX35P+e9aQfQllhVxGN46/dI/wA+1PjLO4R0+SM+nUf5Fbw0ZEtjctVZWJU8qeuMcVsxD5BkMVGSWU16dGcuS5yyXvBO24DadyKf7v4dfwrNuDvyAQOmOcVpzX3IM52DZBAygx0GeKzpCFJLBtuR261NrMYlvIrM4TqSOSKuJw7DzPl9CK0g7ofNpY07eMDDKGO44yDV4qOFTdn1xxWl9CRWjcKRgs3sMVz+pCR2GD94ENGB0pSdolwV2YM9tlAr7vbBqnGpUuJHBxwqlulcM5XeptZxZIqozAOCct938aXdtGAGZlbhfepN07ojMeBhm4zxk9fb/PpSKiSbFAyueV6UALgYBBKqxw+Tz+f5UnlMiNKzDYThWK8GtKUovQpK7GOyDEZkj3HgfMOangttqMuTkDLc1coxb0FOMl0JFhznBDA8E4/PH5VKIX2kKFKZ+fn7vv8ASqp01Jkx5o6WEVY2wBt3YwTkcVP5aAKpxu/g2iumNNXFJSvoLJEgCknA/iOai/dsSBgDGCM+nFWqakhe+KIkLqFDsCeiD+VTva7ULFTIMDO3ooPcj0/xpugpaouTstCERoXUc7yflCnk5/8A1VI0TLnK/MemRS9jzt+RPM07C/Zd6gYIYrnaQaSOODcc464XGOWHUD3rSNJpa9Acmt0MEEMrjaV4OC2egqRbNlAC5Klvl5zk+3vzR7IbdvUjEEhmCE5Vl4Bp/kMxC55z90HPNWqeg3cga2YsRh/lOMA857fyp8tsIwCZF+QfPzg9f58GsvZNxHFORWa0QgurgxNhsg4H4g96n8lVQMrIORj5v6VnGjFS1BxkmV2AfcA6huFVRJ+v51YTJVMA9PTnj2qoxjG4+SS1Hjc6k7CFPtyPrVZpVWV4wRuRMsCQMA9z+XWi1NSMmppaliMlsgjlfb9KeHR1ZFPIP3V4Ye5p8sXsQ4yREW3lkBUEDBVh2qjd3CLG7NkhM5VR19u1OUYr5glJMrxQO0imOMv5pz05AoMcbMy4w4z8rL096mMYpWK5m9CAW7MWUAjnOduapG1kw+5Hxv4ypo9mF5RRUawdwQsb4Xq2zpVRtJJcbo2KNjkqeaSouUh3kkVo9BWaQlYWdgOFVMsO1WP+EbkbPl25DdwwrZYWQm5JEV74LWWFVmtAHlz86rk+navBfHPwwu1kLxgiQgFYggOO47+1dlHDy7F0qvLOzPAtW0k+F547fVnVHuYxJF5rFeM4yM/T9KmsdRsZAypd25b+LM45FexhMBWg1p/X3ndGpzapGBr+qxW0Tj7RG20E8NnPHv8ASvn/AF/Wz9pFuGEfmMQd0g5/zzX2OBwzhBXO2nJy1RjWskVuxuHJ8tR85PQ//XqTVvEFmE8v7QqI3/LMyDqOoH617EqaSsbxUpM+dfF2vrLPcxifCwyjKiTIXFedX/iIBlgUqytjBHX3zW9Km+VNET00NzSFs5Xgur4qkRx+9ZsV9X/D3w/eau6NpyBLXeNs+OOOoz+FZVla5Dsm7n3L4S8Ai1tbS81ZmfgmKNjwQPT9a9S/ti30u3I0y3t7c7cOhhGDxjJz9T1ryp+80c0nzO6PDfFOrSPcyOCskch4IHRupFcUurldpILMvBkDY/ycUtOW3Q0jHTUvxa24UPFIxzg9eWNVbrV5yyuih4/M/e5OcmuecbFr3WVJNbBZwhKyhBwSNoHoP881CutmFYljd1ZBmSQHjPoKiUUxyjZbFy21R2d3Lmd5SSx3fzqxHqMjCXcSuwnb838/89qxaSkTZIb/AGsImVUm+83zc9M8VnXmrkMrOxYR425PB/Cs6jsrIaiYcmo+bIVIP3z5pUcDPp+lUrlZJQWwNuck56j1xWGxScWZlyAqgou0heeOTWb+9QlVBLSHt/nisrcysQ10BLtVJVw2TnlsDJrWttSaLO1+g7Hj/wDXUxSsCs2dVp2q5QP1b/lpGefwHvWhDqLNKkmcRs3C7uvr+NVy3ZTi1udBDcRrgmVWAwwCjnH0/Otyz1IlA6nzAzY9D9a5Zr3jOokkdBZXkJZfMdmI5xv5/Gt2K+hIYoWRjkBt2Kdn1MkXY5fMwGZgp6DOOay5ra3aYhlDDABUn26dP8807WQ2rCNo2nKCqwRuxceW/b2GPUVmtoGmyTM7Wi+YFx8hAUN3+vf/AOvS0sRJaWIR4a0vYIkhVVMmc4+bH1q1D4Q0dxPlY0fICKw+8ewHviuWpOTkiXG2wL4R06OBsxqZ8n5WPLZGAD9R/Ovxo/4K3eCrWx+Fnh+7ngWPSovFH2jWIkGHib7PKIHOOcH96PY49RX1HA//ACU9NvtL8mj57iem5ZPNen5n82Oo20LO40/dHbKmYVC8KP6fTHFRRQSRxkyt+8x3Xbiv6Ib0R+OFf5mLjJYDuhqFgd3QkqQeBU813qIRxvwwX6881WaRgcIp2j7xPNVezsBC8igEA8dcGoC25QBnHc5qlqmwKkjhXAOecDp1/wA4qJ8Ip2jkk8YqnZ2ApysTggjqDhetRNlFyMkZ4x2/zmlKNnYCs2GBLBcdvl6+wqttChidw/Hr7VjPT5gSoc9xgH9KJm3bSRsCnkY9K25XewFV3Zclfm+i1XYZ5UYzjPqDRJuK1AZxnknaB0Wl+gOfrzST9otAHKXwCThN3PH9atBRtDYYDqTnikuoFpZEDKpGDnB4GKsKCwKsQC/TC9qJPlAeMjIGSAc9c8+n6VKmUYBtufYdKcXok+oD52dgu08EYAAxz/kUxjtKlmHPbGOgrWL5W0A8oCoznGOmeOaa29QATtwTnj/PNVzW2AazHcMHAHTcO9RlSOckOwGzd6isZPy6gTxkqoBXHPIJqFD1IJxuJxjkc1T5rruAE/MB0/CnrMMhdpAGPvD+VCcrgSNjsWxupFZOV3A4zxihVHz267ATLvYEEAHtjgU7A4AJPPQDmri3yABU5IADdAGxwaVvlJwct6Co5YttWAiIZyduAQeoHTmmSBvkGGL7+CB0NaU4ICcdCSCNw+XB71Cd4J5PX5ePT1om1YBVKHL5wQOFz1qU9ifx3DtWADjlcYJAzkj/AD+FPyu0DByeuTRHsBMq7VycMVPXHT0qN/vYA75bipla2oD16qcHrgj6VKxP3QBtP8RHeqVlKyAl2qNrFW2KQW5p/ocdOTkdKwldIYKz4GOhbABUH86QnLk8jB+4Dikld8t+gPRj/MAO0B1Y4Bdu1KWXKoASQeMDpUyk5Qv0EZMqnJBbK56hcVTlZMHIPHTJrSMeYCtNIp/iUfL6VUbe4J2EKeN5/KtamjsBMvymIgg5IGVGM1fjXO0k/KnLMR/Okm76/wBWAtbiAmCSR2zUbN6rgFsHFU17yuBG7hCOQN3ABNRAddynd9cY9K2SsgHO+1QvIfd8oI6f5xT15HLKP94f59Ka1AlGMBVAIz8wNNOB1br65o5XIB3AxjJ+bgA96kRMlckjLde1AD0ULxnvycdqGPRcEH69f84puVtgJk/iBJB9z+lSAYwpB5PO4daybWgEojJIO4hewxjNKrEcA42nIwO/f+VRtICaNwzElPlz8x6ce1SBfnx8wz/FjoP8adS6iBb3ELjIEhX0/lVlDhF5OPQn+tc73AeFYsXJGOMDHPFLGu3JAbnoCc5o0bsgJ1bIbAYEMfw/zikGPXPoAaNgJY8g4BIA9vapRxgg5XPahLYBY2BLbVIwBniplkw2NrfXNXFanO2kdVoNndvcxsiFkfg/J6V7NYACMwAlpAg3qvWuqk1KKTPPru2jNuJFA2srF3wNucfl+VNK8HcAAW7ngc11xV1Y8/YqfZ8nLHKh+MA/iDQ8WShYcZwqA8k0vMipoSLCiEYI56nHSotiq7dwBz8v9auC6mSu00wEKgEgchgRisyWNVY4GeTn5a0aLhozFvLP5iQp5xgFQOfasmW1xkbcOPvcc1FuUtyszKkiZG24YqD6/wCfSpECqQHPVQBk88envUNC9o1JjWVV5C9eMtyM4rOubRXU4Qn6KOtLY02Zz1zoxkVsLjA6MvX6VgT6NPbq5AyjEgZrGrT5jth8JgXFp1yW3KB9w8VXbzIcHY2PY1cKPLH3i2/dsXILg5wrE8+tdFbagysFLdhjaMGl7OMdyY7HU2d8/wC7XzTgH19fWu6tLwpgowI2j71UpNod+XU2IrqJyoWT5yemfStBP3i5LMORzjAqpJWM2p2dy5G64KEhgTkZ6D2qD73yAHIz0Pek3ZE77Pb/AIBUYclgSeecCm9QvAwzYB9PrSp2bbHUsmOUFiTgDBG4YxScoSBwWJGc8nnjHvVJ6HPy32HptkQHqo4yT+HFSeUvGT0Pei9xqmlO0hGgUhmy3AyNrVE1sBzgnHDfN+lN6CUJOVluQyW/JAGM/wCeKreSSNyK2F9B2qou7NErKyVmP8p5Nqxod46cdTWxFAERdxzKOMAVm+ZJhONkl1Zv6NpGo6vqFrpWm2d1c3l7KEtEtYizbicdj7jrjv2yR+ofwl/4JrfErWvD0uoeIFh0ptYiR7NrjUwhVAQ2GLQs5BG3GwpwQSdvyVDqqO5pGLk3Y+jPNYoDlkRQMfLjn1ojMs0ZCkud/THUV/AvtktT+tdze0yxnkeMsjAH7rKMiu0tLHygxyOAPvDvWyl0KcWjftZGESeYPlzw2BkGr32ligQ5G48Nu9qOa2wuV3sQNMULbjnBGw+9a1tfOEAZGQd2JxUVJ8q1CzRqw6kYwdrMMn+IU+fVs8rtLnAbjHH41ldNMXKRf2k23Kuef4ex9jUrarI0Tkqd0Y/vc9faiDTV2PkaM7+054skSFA5HIbGKbHqDDawZyrN/COPrUuaQWsObUG37cFPk43HnimyahJLGrAnb3IGM81i5LmYiouozs5JB35OcH9atpeTSyGMq7qTx/Wok7A2mdbYfKEUKeepYeldTa3RiYbZANvAJWs52d7kTTNaLW5otuyXIxjYDjiqp1e6d2kJZQ7GuapLqioqyLQ1adlVEcFvrVuLVrnDMXzjA68j6frXOynsA1K4aF2PBVuOetRx6pdO4UkDaOij8qdlJhsKupGJ18wruycOR0pp1b5t0LMWPB561N+UHqT22q8uC4OzHUd/8/yqS3v33NcA/NnGcdKtq1gLIuvMJlJLOvXjHStCO/ZShLZ2jk4/n+VL7Jm1ZlWbWfMi2xLjY+3LDk8//qrHN1Mzqv8AAz4L4OCKHZPQz66liSRSRiXD9MZ61ObkoV80leB90VhKTF5osx30cUgILFAgK4H51fg1BMliH2sPkYcU6aSkN3WhdhuiV3bgxV+/eppbwbOmQQBgnrW1lsIIL9E3g/xEYBJ6nrRPqzRRBSfvEh12/wAPr/n0oSJleOo2O+eUHCv1HcgipFkdbgmRGXn5dpHX0PvUuPNoPmUWiy0rqf3gb5G+QDHA96kinZmJJZlxjdjofWiMI9BOa6ltJWUhHBKf3sY/QVNHIWTIA3E+nT0p2uhc6UrCR3v+jlMnfkgjHSlSQhzG4ZFGOSc5p7Gc4+7YsCUcs/CjgoByactzwepkHXkj6VDTbMYyaAXLKVXOD/EpHT61OtzGIhIxCF2x06EeuKbjJqzGpPmY8yBPvqeR8jBc5FWdzKAMdOdu7p71ChYcajWj6DZJecyHZjHIFM3ONj7t6byG29/StFF3HdkytucBc7ieAB+v+fWoTP8AvVjBC7hz8vP0qIKxg9HYja83BtgXep7HORVsyrLErBWI43Kv+fatoR0JUuYQTbvMOTwuOB6elJ55AbBG7PTdnNaTsVzXfKtxi3sCyEb9si5IGe/vTvt0TyhDJyenOAf/AK9ZxXXoZtprzJTcJGOQ5BJByc8ULIisSzYC9s81rFcuiJvYnjuEHzqNqg+ue1IL9QhChm2N6ZrSCM3UfQdHOkm5w3Dff5qSG+jZ2TLjjAJHBq7XK0iP+2IjlTnjnP8ASk+1Bs8nG75eeKeqFGTvruV5LwFnLfKEA5I61mz6gn3ky7k4U5xjv/Snoy46FI3QuWAQ5IPzk1a+6uVGSvXJ61lKOhpF20K4DeYZI2YbezLjPvTEb7285bdnrgVnHRliyRSMVfaFJ6NnrUlvaxxFl3FixyWxwab1dgLPCghSCSep5p6kDB3jcRyc9D60LXQmUrE6jI+YZBOMkVLHGmQyg/I3OTSs0yabtoNG35sAgnHOf50m0x7VdsoTxzjH4/lSae/Q1WjLLfIm5yS3PfkfnVaS334ZXDhiMBeMYp3B6DGRHdYyvoN2OA2Mj6U1VCYEg3Lnruxj/PFPuxDPLIeRZAzIpDJ8p4+lCszxhw2HJIx9KprVkS94ikKnaOdxP8I70hVggjx8wJI/wqW1ZNmQsZaVCSp2qe/X8KbI6/KoP+6RRF3sgauihKGTLZ6n92Sucnv/ACrQsU3OzhgoyNwPr2ojo9SVqj5l/aI0B7vQb28kQOSoGFTAwTj8a/DP4hWiW2sXUBIRVkPybcY5r9f4GlfCyXmjhxMeWJ5LNGrOVZd6g/KQeTWXPCMnymV2Xp8pr9AeuxwPcz5UyD8w3+oNUpCUzgH5W4BGf89K0itRGZPGG+UhuRkAVjzD5Sdo+V/TrV21Ay3wchwdwY4Kjp9agIIc88DHzY71SsBZtZD5wAbZ6gd69Y0dwyKynOAOCP6UrAbLEEcAA89VqkQFIBLZU5G0nP4+tGwFNt7MPlYsfu89B2qo33sEj0PNYW2GtBygJtCn7rZzjdmnnCge7EcDGPf9KzkrorqLHIQx3DofWrMbbskgZGcDHJ+lZNajhuXeVBXI2tjK4+YVZtgEIJGDxgZ59P8ACifKzaO5oDbIpAzjp04OTSwFdzKT/q+en8657I2HA4chQRwPvDNXE3lsc9PuhaXMlcexfUs2xC5GBztGOP8AHipGkYoVU8p/HXOO+hU84DdtLZ7471E7SNxuwrDBC9vrU1UJ7FO1t7GXxBoRnzPLb3Ya3QH5Q/GGP049s9uOP3I/Z50y5fwtaXcKrERGglAGOPWvEzWP7herOeWtR/I+li08YCgH5k7DO7HYVXZXQZkBUDJHy/nXyujWhzt3ZG2GhOAVZScn/wCtVcbZTkgtg4HHp6UTWiQrWBYkZ9zP8rnkA46D2qQpkyEH7q9z19KxUdB3sQLHwyyOS3ODVFLWQyHqDnqxzU3s7B1CQOMAMvlr6D5vzqB8BQZOr5IzSTa0/r+v8zGbuyB12KXJzt569fw/GvJPib47Twn4d1G4VV817WTcrMFwCD71pTpe1rRiurRlP4T8avFuval4rtdS8TX5W3tr/UZYoHJ4yp6L+A+vPbpXz9FBLBPNEWeRHYnew4P61+95Jgo4HDxpx2R8njZt1Lo3YIFIBb5iGyeMbR7/AJVzPiO/8qN+SwHAXPvX0W6PObuzk7RfMl8xlK8/cbriuhmvdsYUD5tnGV/UVWyBqxw2p3cjyFmb2I7iun8OwbYRKpA3A84zn2FbLUaOyl2xRs+7LYGcDA9K5XULmJgVRssCccdKTTJOI168SNVgyNzAE/N2ryq+MkWSzEdccdace43uZcAO47mYNu6E966JCVgCjs3HrzRe7Az72ZUyoHzY54/z6VhST7NoLZXd0P0rWKVhDXldVAA2+lcjqDPLNlhndkDae3aqA6TQLcR7HdXALDjdz9a79nWGFSxyMjGO/wBKDJ6I5TUrwsCjEdeijGBXn2p3eC3zrtXnGen1oE9rHnd9Pu8w7ieTwDXOMxJCj1J5P+fSgzlpEeI2ADD3PTHGa1bVTsBb7oOB2quVoyTNmARlgSo2jGMHkEev5/rVgyLy+8CJPvZ/nSasyrdkZE90rFlV1KITkqvanwS+bIItuMEYPUc073VhJcuh32gxglN4wq+gxj1rrwVKYL4ABwmelSbIzZJEbcpK/L97ce2aqySoEKkk4zxk5HNMCCabcGVmxgDHbH41ntKE+TdlSedtIBRMocK+ApxgDr+dTeagyMfIcfeagZWnmVXLdlxnnPFRQynz12jkuMjP+fegRv28KJuJ3B3GNvpzT5J44wdxJx/F2FAHNXk4bJzwD61zju7SZUHZk9un1oAlhYIylgxOOo7GryyBmEeTtfAznpQBuxRqsRDAf7wFSKuXYIx2jAG45waBmzEEKjAHvyMV2miICqyuQCjHnAGPTP51Mtiops62IGTfhjtUfLJ1Gfb86dJIIwVdtvy4OOPyrI1tYxLm5ZsYI3MSB8lLCBHtLAIu4cu1NrUDSaRGRExxuA3Y/wA+lY+p3X2aJk+X1GVGR9TSW4NnjOsazNNPJEy5CElTgZI9q5GQLJuPI5P3j2raOxg7dCDG8oBnn39Kv78RLyzdRuDUwasiCUK+WBwxPzZH5YrPbBfPJHsOtBhJ+8NXBJDBgB7DpUigLkgZ2mgWxaLlWOQcDbkDoR6Vo7lWMAE454YUwSu7F23USfMc/KQflPWvePhjE+n77ticyspiKntisJfEdMfdPoLwbbGe71GfJf7VOrz7zyD/APXxXrstwg+zps3ckLEow2Mda8qv7s2ehBSsmbkTFYSqL8hH7z5c8d64rx9c+X4U1KOHiMxkzoIx8wXkfqBXLu7Gk1GKufn5MXWeZMYi81ijqccHnkn6/pXlviUst8S/zCc/uz06HofyFeqtYI45KzsXtLPlwqzgDAwQy4/z0r1r4X6GnivUvEEM+pR2P9jaO9zCskOfMcZxH1H3iAAecc8HAFOXuoV+h1enXMiW8QkJjmdsNCG5XHatOK0k1iVLGdgqkn+HjnjGK5qkffv0X+R2U9Inc+Cfg3oNu5u71AZEnJh+U56kjr0/z0wBX134entdMgjgtoljMaKoWKPA9OR3NcuInzKy6HRRhy7nReItS0vU/C3inSNRI/4mHh24SxbbnbdBd0JIx6gfma/Fb4hafHoWuXKXzsLu4JeFFPBTOPl9s10YOX7q3UMVGxU8EaJdXl+14YGCITjcnOOtfangHw+0LR3Mp4IyFC8E+p9DWmInywsY0YvmufQOg2my9hnUbUjCtnHAwRkn8z/9evg79pDxZJq/i+4jhleS2gMi7IpMgcj/AAP+Rxy0Le0aZvVj7p8sySyzOQ7rndgADGKiXK79rH88/lXqU48qPNne7RKZPlKqMhwAe9VjIozgnpjgV000cztqVmOc5JyP5VXLFd5LbuOmOBVhT3MmdcS7Iyefv4bB65r65/Yi8O2vjH9p34TeGplZwniK2uZhGu7asUgO9vb5T9PqARFd8tCT7JndhP8AeI+p/oC/s16bomm+E/O1CS9ubuRV8g25VFYk/M0hwfQcep/2effr020gU2yPyM/Niv4RzyftM0qTf2pP8z9rpUVSil0VkQJKEXKt8q9eeam8vzkPzY4BPoK82MU9zop7jwoRRk72H8RPA+tRRkO65kGUYldvygitdElc0tYcS6udyhlZPlYLwTirQkjWNM4TJw2Rx+FJ6MlorT8KxJbdk9R0HtTklVk5PTpkVUY9y46aDopGJZWUkIRtPbFPy4CAnADdjWyXcmekSwsixgqc+uR/hSxt8vPIcnk9qVk9zAcJjEWOCcDHPYU9HJDddpz87CtoaSVwG72ACr8pB4AbNMUnc3BUD3605IBdzNwRkZ64pfNC43EbRx0rL2cuYBPtKR4Ujr0HrSfaUwcKWOewp043nZibSGzeWoDADk8gjrUYfeAQNmM/eqZws7GN0ybcjKApDDPzEj+dSB0YKOPvY610U0rXDREi7FJBJ9hnk1LhlzlsZJwc5Hp2/wA80twvpYlX5CD9xWb5gVz070Z24x038etALRjiu/c2cdNqY/z6UuxTtA6Y7Hr9aphbqOWMBsoOc447U5Qiu25eV6Dd1qoaS1Mpaj0l+dQo+U5zlaeuIwcqRtP51pYzHxllfe3I6LgdeKmbZnIBLE/jWlNvmsxpXJwXdQpbhenHY1ciOCNxAGfTmtE3cwbd7GtakMAoDKqHueuK2rcM+AoZwG2hB0P0/WvRptpWW5jZptkkyIWK8JjqNuKx5kw20jr6VvuZ2sZcsSoHUOfn9DyM1AiQxRgMzdeCwJyaTdjSMb+g4WyMQygoxxhgeppY4oftCqzFlPVs9TiqWg5QVtDfsbYJuVWzk8HbV77OzEHlcnk7a2WqMh7RCMbcjaSehrAvAfMkLLujI+8KJNrQuG5jSqrEMTjPr2rPkgjYgsqHA64/l+lcdRGoqROzFFwB13UnlfdjUHcrcbR61KVymrDXtWldIQOP5H/IqS20e+vLuKy05S0l2m2WMoSFweDkV0UqFSeyIjUjGW57v4Y/ZS+KPjS3N5peseCra3VQFt9XuZ4ZVkH8TosZDKeOh/PpXVWH7EnxhhjKXHiv4XTs1xl1jvJ2PX7q5hHYdyT9K/V8k8PKOJwkaspWbXb/AO2PnsbxH9WrOCje3n/wDqrb9jL4lRNIWvfAfkSRgGSPUJ/mf2Pl8d/emH9jf4nuvlyeIfAMW3lGtb6YMuP72Y+Qa+hh4b4T+f8AB/8AyR50uK6t/h/H/gCSfse/EWMENr/haBZF2W4V2n/eAdScAkH0ABH4VQh/Y7+KAtWa38VeCDqMs2JI7re0BQHHB8vKnrxzn2xW0fDzBR6/n/8AJHO+Ka/b+vuLMv7GvxMjmtx/wlXgVPMiOVaGU4nI4AxGNyk4yeCOeDjm4P2NPiUFhFxrvg97048z7M8giT3GR83brjNW/D7BtJX/AD/+SGuKa99v6+4sJ+x140a4MbeIfCLQwsrQr9rdHnY9fMfYxU8fdUYHrxUs/wCx54+hNxK+t+D5ZZlK2to0kkUSnI4DFQzEDHBwKuPAOEWl/wAH/wDJFf6z4iVvd/Ff5FNP2PviRvd113wTzGA7ZY8Aj5VIPXIHOB061q2v7GfjmC6ctrnhJZLi2/f3xSVzu6hI4x+p47daceBcHB6v8/8A5IifE9bov6+4kh/Y88ZsiS3fi/wlFl8BPsjK3H4fKfbk+3arC/saeKGCyzeNtF3Mn7sRaKXiPqC5PXp1xW8OBsFHr+f/AMkZ/wCs2I7fl/kXG/Yw8SKpC+M9BlfGfIfT2iVuep2tn9RTl/Y519o0kHifwsk0QCtb23h6Z1UdMIVY56D098Vf+o+Bve/5/wDyQv8AWWv2/L/IfJ+xpqkyiKLxp4Ztk+bz5P7EmEoI6YBamxfsRanDG7P8R7OZoMGCOLQWIOe7ZkHHI9vyofA+XN3e3z/+SLXEeIlH/hv8gk/YblmmhmX4r3cCxMha0i8HC5QS5ycSlgdpIz04Hc4zV+T9i0l43T4j2b3ERPmRp4ZLBW9gsmWP170f6lZY5N/5/wDyQnxHjH/S/wAirD+xO6oht/iLDE0sxkzdaAyOy9yVckqeRhT0/Cmy/sRXhQuPiUDZMmWmGhqGBPGDt5I9TkYp/wCpWWcmu/z/APkg/wBZMd/Vv8hD+wxqSQxxf8LOEUCE/uYvDccfpgByWqSP9g5JPs7yfE7VXkEmZXi0+Ex4HQBShG73Oc+1VHgfJ072v/4F/wDJEPiXHWtf8v8AItt+wbppx/xdLWVmwchdFtw+f9/bn8MCrH/DBPhfMcj/ABD8VSyuu2aZRGuVHaNdh2nI5OcmqlwLkUotOH4y/wDkhS4mzGOz/L/IdbfsL/Du2cq/jXxjdyZYbb29VrcyHhSVEQJI4OCcZHORxTl/YU8DW+nQtrHxD8SK8E8mb6BreGFYznj51LcBRn59uc/KBWf+ouQqTvD8Zf8AyRm+I8xl9r8F/kcLefso/AyykkWf46atbafAwV1g1WDzUc8cuq4xnbxgYGa6i0/YU8ET281/ZfF7xwdOcqUuLbULQoY88l3aFuQpHHH4Z4zXAuTQlbl/GX/yRtHPsa4X5vwX+RyGp/sofAfSJpbXXv2hda0S9THkxeKtXtdPRww3KVDrEZVwQfkbHuK2/Dn7G/wb8X6fBqnh34zatrmmRyFYJNGu7cxo6nDKc7m/4CxODWr4JySWih+Mv/kjP+3swtfm/Bf5G9cfsB+Hd7TWfj/xNFLuI/fshVh74QY/CsZf2C9KmmuBd+OdkaSBYhbBpJXYdfMY42ntgA/XsEuBck/l/GX/AMkQ8/zBby09F/kTf8MHeE2V47j4h67B3j+wXHl4Geh+XPbsRV4/sMeB5AjXHxH8ULDuC7U2MTjjAUrn8c1tHgfJaaso/jL/AOSB8RZgnpL8F/kXF/YA+Hskcinxn4qmWQAKxnXgcZIwP07+vNM/4d/fDoIILTxx4oVFG1V3ITuHU5B/pxW8eDsnhpy6esv/AJIylxNmN9/y/wAizF+wX8N2iRf+Ex8YuuFPmwSJ5wlH3v3qIpZfZwcU1f2CvhwJS0HxE8eBmA81DqMZBGOoynX6VX+qGTX+D8Zf/JGf+suZfzfgv8jTk/YQ+F67P+K5+IkcYUbkl1qInOOoPljH+etYl9/wTz+GV4xdPHnxH3lf3edTjbg9c/IPUd60XCuUx2jr6y/zIfEGYPr+X+R4F8Sf+CWXw31JEntPH/iJ9WZCtnN4ihZ7dFP3hmNww46gYzxn1r5j1D/gmV4G066lhsr7V7mcKFe7/ti4aMODyUXjCn0wfqa7P7IwtONktF6/5nXQ4ix0IpX/AC/yPO77/gnLYzh2m13W7W3hk/5YsJc47AlT+pFcN4q/4J4eHWsRLp15r/8AaNopH79RtkI5z/d/LH58kjlmHi20vz/zPUp8W4yNr7fL/I+VNe/ZF8Q6cZIYrO4vFDnYYlCMw7g89Rx3rzHUP2TNY1KQI0NzAsL48vedxP5f5965K2X3nbp/Xme7g+JnUTv/AF+Bip+wB4uu4J7qKO98u5k5M9sVAU9AMkZP4nPtVrSv2C7PSwjz20k9x83724kL7QPpwPpTqYa2hvDiDm0X9fgdxafsZaT4f2ahq2i20NqjLuWddznuDsPK9u3cV6rovgzw34ZMEdtFbQ2kGB5anCnHpXjY2mqelj2cLjPrKujW1PXoyAsD/u48rbhF+UKDwBXC6j4jMqvaAmNhjfLnIH6V87U91XPQpxseZ69q1umPMuN+Xwrg1zEus6dZYEkgCAcuzfMfYU+V8unc6t4nCX/xHsbGaYi5hVVP3Wbaij6nvXOyfFzTXID3Mapz+880D8KwaTmrkytEy5/i3pR3GN7YSr97dcLx7DnrVGH4x+H5HCvqEOEOJlE65B9BzSmlYvka0sdPo3xP0e7mQWF2hEjkK7OGOf5V6pZar5tusrS5aQAfdGPr9KxlGKWhmlrqWUid85PD/efd3zS+U4kJbce544x2rKSsvMewx4iuGcFU/XipHlhjA5A4/Na5nF2BaMzpTA+7k7v4W/2fX9Ky5VCucEHaeD7VEo22Ik7GNNN5Url1y5wOD+lV47jy/lkJBjbqBkAHtWdrXKpuyNG0vZopWCngkfODya6+xv18pYZGAfJzgVSKdmbMV4YkYo+5WPODkgCt+zu3VIyjRohPzRsp5x3/AE//AF1zyVpmc9EdBa3bgLKDg8jFdJHPvACyDD+3K/p7UtjGzb0Na1SX5ghXdgfePr3/AEpYWljkZHCtGc7+e9VzLYLO4kDMZpUab5SwVMDleegzz2qRpxaqis6yb3AJjJHHpn/CspS0Ksye3aIO+9iqqfk+bluc/nUsk0KI0qNsByIsr0Pb/P0rLyQK6dxBqFzdl5bhkLIqhQECkAAAcf49eSa/Hn/gra8V58KLOLy7vdf60kV0WOEKhDKCDn+H68hiOxr2uFq3Jn8Gt/8ALc8vOI/8Jkz+Ze6PlXU1pt2oWKxvtAHB5/lVCROGRnC7G+YhecGv6Qk+bY/DoK1yMKULKQAqDOCOSM+tVpcsCQhIB/hHT64/z/SbomUbFQysF2KR8xO7HU1VU53DPQj+EYFJbkEDYO3hjtY54pjDgjO3/eFVF2iwKxbqM85A6dKazDJXHTtW8byn5gUWJfBUYXOeQMnFR7UZWKtnC+vQ/hUPWd2BSwCw3N8vTC9frUbLu+TJOf4dv+fSqnFWYDo4ip4b5i3PPQUr9ySfTBH+fQ0KUYxu0BXKBN2c9OCfWqYYbiy54PNZc9733AaVduFzx7U7JGBxx6rWt4uAE6lSuARt6kAVOqsQykH1A9qyT9+wEqfL0OSCccc1Y3bMFs7tgxxVuN9gJ41O0sSQT0GKnAIZOD269RT53a39f1sBIkgPGD8p9RzUAVy5yRgEY+XIqX09QJkbGEOdvODjnrTDnLMBy3TnpUyld6AB+XPUlRn5VqCI7SwIYEnjitfZy6/1/VwJmXAYcK/rjtQFxy2QueuP8+1O/M0+4DGfPyD1/wAjiozhWDuPbI7/AJURmk+1gJhhg20lQf4i1SLzyRjLenTFRo2A4yAbNvOSf+A4qYKu0/MSD3x0ranLmiAg2rjaT15xTUOXZVwT7Hke9ZSk+YB20A9fy9aFHzfxBR3AroVtgInRmIx8gzjml2ZAGfu5zgelRU1jbuBGy9Dnnjgr0p0YzlWPXjrWUlNXAlztYZyGz91jzUqZwRnkYHIpy/AB5yQQPm+bpilCOoU7T97v1/8A1VKXMnHqA4J1GemSMN3qVeg+U5z6UqjcPwAVGB3dduOdx96fHuO0ZY5OMY6fWs573AnCOfvHGeQQMVEpXJYgAf7XanHmtoBI3Dodvy5Hy4zj/wCvUZ+YMNvzqemMGoa+4ClIw+YNzgDoBxWQ5HUq3ynoTzxVQfvIBkkWUJLbQf4ueKiHzqSDuxwFUYI963+HQBYz1HC7cnnsKtQsygnIdTnauOcU3rawEkbsdwKkLwAWHvStlsBc53f3aVrvXoAi4JHBJTrg8igsD9zAYN3H6VvZXAbIeQdpB6HjFOBXheSR3py02AVeA2Swxwp9/wDOaQrtZQTyWx0q07ASFuxB468U+IOScfO2AQMcgVEVrqBMuBkZ9M8f59Km2gKpYbhzzipveVkBIoVcMBk8Z49Klxk7vQ9SaiUb6gSfMuVxgEckjmgfxNg/5/8A1VK3stwJIwOoOAW/iFTDeuSOcHsOgqZu0bICzGv3S5y+MYHp2qbDZUD15IXp9awYE/3QMj5RjHrxUqgLu55xwMUXvJAOCquBnC55BPWpRsXDe/c0MByphtwzhsDK9v8APFPj5ctjsBspASoOu0jr3HSrEMJZgu0EtkY6k/4VpDRnO9D1Lwxayu0KRlSgbBycEV6mLKFFLqRuVQPlHzMRiuiL7HmYi/QesYBIzxtGG/8Ar/nUjKoQZXK7eSTXXBybs/Q4m9UiFgiAJ5beW3J5609IS4GV2srEoccEGqhBpWZlOV5DMBVJK/dbuM96qeUDuOc5f5tp6e1VH3SSvIxBwp+Ydtv6VntlWIZCpJO3nrWwbFaRP4cnqTiq8kIDAjnOAcHp7mk4he5gXkJEgC5yTyFXms1lP3edw6Vk6bU7scb30HjAHcjP93g1Iqg4+UFQwJINLl5V5mt3ew37MhVieNozwe1Zstg837sK2edvcf54pL4kjqjUShruc1d6NsMm5PmTqMVydzp7IXIG7J42jnHpVfDobRkpFB7fG1kOCp59/amb3Vm3DaFHzMTwfas78sl3Ke5q6fqRUddyr1wc8V11hrPlsilj26np/nmqeojo4NTDHcJOmDnNdZZXonCgthVHJPUmh8qXmVeysa0d8FxHldxfhsdPrU27PIbPA4xjJpSbWxjaPXqN3I5YqOF/hA5H1qJ0kBABAx/s+1Ty6aGdrjgpz8oBbPQnp/nFPiiyUDsfvHFW7JE81kWyi9COOhyOKkVN2QF3DjPHamlqacsHMk2KS3JG3oC3H40ptnyHVcqW5G3rx0p2voHMoTdv61IZYhtbah6/MP8AP0qFbYMpAXCr97nk1MGldLcIu+g+ODY4+XIHQirypu3bt3Q9F6UO9uUGlF6ntf7O+sQ6N8X/AArPfwrcad5xhKFOrSqYyOe2JK/qJ8M+O9LfSbGeMeW1zJINzuDhtqt36HBP/fWM9c8dduWqOmjGJ8ZWPhgXbLA9uUXA2tswCK6CLwZBZ52RBh/CuOa/z99r1P6x5bOxox6HJGq+Uo3A/Lkf59KpT2ErYiI2ZySw5/KtoV+awmkntoSR6UWRYwxZ0PRT3rZfRJ2hiEiuxIByr4Bpe297yLcUTjSZ0AcxngYBx0qX7FdJ+7YLgjJGetKVW5EUM+zSgjIwvTJPSl+zZDHDMc9QaXtdLD5ZIpNEzAJtPzHijbLGE3k7R9/aean2lmNQ7lWeL94jENhhyvbNKJmKMqgKyt/CM/jUupdj5ECeaRvJLZHzlR+QpI7S8uvkTcOSIsr+mKlyTM5KzOo0/wAKS7UmuDJuYnzMj+L/AD/KuztvD2ADHG3mJwV2/qKiUuViirLUtnSXVyoVhsYZx2FXDprhACrMrHJAHas73VhWLcWkybGm2FSVIUetPg0edSc7un+QKicugLRWHJpEyk8EHPpVuPS32sVQ7hgEY61loxqxG2mX0nyxqqbCcqTzQNJvFQiNcSkZwB1/zzVcrQb7j4NDuHjAuWEZOchlzj1qdfD8oYE7vL38YWp8ynZMur4d8yQMUb5MY2r+p/Kr40YBQscTDaeVA54//VVdbMncjbTSrthCCePvdCKzEsb7dMhYFi+E4ySB/wDqqdERJAul3MKlGBOTniqrWd1GhXyiQW545NTzWMoxuidrO4llQKjLsHHy98U+K3ldists25M52j+lZuVxcvLIuLZyvtVYnRM54FXfsp2iPyiMdfl61VNO4ySG1Gxw2QWY7OOVq35QAWEpjZ91yc5/zitVFNARrE6HYse9gfmOOlTNb/uzNIozuxyOlOEmthaFqOGEIVyu9x8qp2xUihGVR95k9v8APpUztExlK7LHmRShAgDurHKk9fanQeWNy4xtI5xxT2EWEhiYFjnA4xn+QqTzOPnULjA+tDtYdrWZL5KbAwAHPzNio4pIyxTAA3AbsYJpxutQT7l5inII+XthaURwDPDD5c4Xr+FCuyHpfuhfLt/MBAAJ6OVwT7GpWWMAKQG299tDleJPNzdBytbqmwN+8DHGR2/OkV48fK+ArAMM9P8APFKzM5SaTK0k1usrb2HT5uPbj+VTQBJSrbwFVjgAYxTtbQcX943cgmIUM23Geen1qdkilJIH7wDk+lEbXaZjOzkUZrZlcooJ3jjAoRbtlMJMgUZG4VolYnZlmK0mCMN7K2Bk4qq1o6PIsjNyflbZVNa2Js07kIsHUgFg+ehz396kj0/O0u21mPU8g1mkU9jTS2kBlUuewj3Cq7W8xALI29DgNnpWkVcxqdBvlSyZEisi+i9/erSwFONwRVXK+9dCT2IWhEbaUq7Z2rgYAGSf85phW4KbY4jhMbmJpu3Q2ktGSrbTsg3vuPPIXsKPJmjdFEh8rdnr0oadhU0+g+aAsCAfmJ4H86gaIbQjoNyn5sJ+WKPhZo20iB7QxEELh2Hp1FPWNwxBQ4GMkj9P0ovqJjvnXeyJkqemOMVV+zOQxAYNMeRnpislFWC1yXy5Rbjc7DZ1IXk1Xt4pFU5ZhGwP+sHWs5C6l2BZE3F235A429Of/wBVP8vKkrncDyu6tFFobJlbK7WBwvdRT95ZAAdq8cYwacopsNhSxBURpk/7Q6GomSRlDFjxjOB0pRTsjZNMmglLMEZD8xwNw7+1AikAOwsnzYwx6D/OKyfYbaRHHH8/3ien3e/NSyQvvQ4LAsO/f2z3qlo7EylYmCnJ5+UY79D/AJxVcbEdo8EFG3YB65//AFVduZMxGnamAUO5zkHFRtEWYLjnP3gMClKKSAaYJQyshDneOMYx+FNe3kLllVi2Op71D0XoBWEEzZUqA245yP1q+sJt1jOAv1H8qVnoBw3xN0T+1vDdwpDOBGSox1x2/nX4K/Hzw1JYeJZpXTagMmHAwDjHT9a/T+Bq/wDtDh/Whx11ofLdzhCwJzgnp2qiYcYZck8HJPFfqmi3POmtSjKg6Z3sScFOOazLliScDb2yFq4EGVKpLbiCcccGsi7JXgDv8pxWiX3DMaRScnADYx09Kr42qVZsnJ/Oi3KIRBtaMhtuSMZNeleGbnzStvvVW243E9BQ7NgduRhVCMCemccVRlAbp99aiorqxL1Kzr8uMZK/3ePzqq68qDnuBgVk1YokRVXg7gq/dwcHNRKcufvBc9zSbuNBsDNyNqggdOnrUy7RhR8p/wBo8n6Vz6uJpHcvR8Kc4zx8xPT0z+VXI1PzbSTzlh0qKkW4u5otGTDcmDnaMDhievv+lKsbP8ykg9wTWJqmrWL6EIEJG5t38Pce1SCR9wyRj+7txn1pPRll2FkGSWBx33elTTZCHJ4zkYPH41n8Iig0u3hFDMCT8o6/4VDLcj5SyOARhfmwciolpEpIZYTu2s6QyRhYpdQjQu3PIPT9K/dL9na4jHhSGOWRt5VQiKP4QPf8fyryMz1onNUbPoWW6ZCBtlcFsDapIGf/ANdLJO3lncrgkjblen4V8jFxlqcy1VxiNIFXepUYzgqePc1Esca72AAYk598VEpK+gCORnAJKgjgd+amY+UBtDb9wOG9Px/CiK5WRzmNd3Xl7lDje2c4HT/P9Kr/AG7KKgVi2eoY81DdpMcpWH+azZRo2+X77AVA8wBVWUldxwduOgrPoYmddtIYXkjY+aR8iA5yewxX5qftb+MdUuvF+n/DjQ5i8t9dxrq9xA5xDEoHmZbsSflHUnPHrXs8OYeGMzaMZbL9DnxMuSFz4T8eanHEtp4f0t2fS9PZxt3YLSEjcf06dsfjXGYRgrMp2jnjgj6+1fvtGHKkfI4l3bbE1C7Fjau+Nz4wQo6L/nvXlusX3nSLl+me3U9xXZGOpzJDrafCj5flA5IGKiubvcSqvyh6Ac5qpR6BZtnHS+bcXBBYD5sjjrXp+hxtFZpGAWYLzg9K02FsTXt8yhhKcjAGzHWualuAjMwJZe2aN0UrbM891q7AmmmKn7/c8fSvNdRuXZwSx+U5yT1/CqiiR9k+WPmE7T74xW5JNt2kHKkfwjn8KGnqMwr+92y7eq8ZYDp+H4VRjYNglsgGteWzANRIER6j5QNo4zXLtE7So4bJD9MnnHb9KDOex3Fg2Y12ghgBx6Vfu70wwhHJPznG480EJ2ONvbsP5nzDuG9q4LVLgFWAddxODz/n1oE1Y4OUFWdSWK+jHtVbHBBO49uKq2liZOyL0EX3CVOcjFbUEaKwDbgDzyOn5UXsYtEzqY92VZdx4ycVTvJsps3fNjp60+W4LcykVwC2Dk56nqPpWtbfejcD5iMFSMfnS+0B6Roke4Lt+VgM4cdcVuys6IUACEr8xcZxUmsXcpsiIpJJZj396y5iuW2N0J79T/jQUU/NP3dx3ZxUDMMnr37UDGvyqhSD82CXHTinKzhQoHA74oEZly0kLAu3X2NXdNZ5GHBzn/JoA6zzFjWN84JPILdMVRv1LW7TKQUXH3TQBxs8u7IdivzHrWWzOsiqGGG7+lAGhHG0gLqd20Dir8CqZAM8Ljqf8+lAG2uVQqOMn+92/wAipbf5pAD03YODQM3okWMDk5/2hXYaerLAgZSQ/TjoOtRPYuFrnQ20/kp8h++cMOv+elZl07FWXc2zPc9DWa7GhDEm4hWOQXwc9BW3Gq4VQQwIwoVe/c0wIJJFRXVSD1xgf59K4DxNcPgnzCjKp3HPtRHcUtInkE0nmSO56Z6Hrx3qHG7lfu9eT/hW2xlsyFXO/YEcKpyTkce9SK2SQc7iThc0BNaCSPuBx90Afd9feqjnqBkMRzxTt1OfyIpBhMEnOOef8+9SRs0j+UoJxjJC4oWhJehY7+RluByvH41pbVwTGu4Z+bnOKHYunubunxozoZCACR3xx717BoEvkw26RthUIOwA/lXLLRHRFe8fTnw6Dz6NeT3EMkcpmzxwAucKfyP/AOrpXcaZvmnMrKwDHALdwPSvMxPxOx6NLWCOxskLDqA4+6rdD+Fed+NN17Y6lDbqSQp3fPwMdeP6decVzLc2atvsfA0quuqXEfmA7p2UKVztHTvXnes7Jb942j8wQyYZt3SvXpq5wz3uJbOoG0Zxn1/nWzZarLpsym2UnJIf5f5/TNEtzPU6S01mff5jMxaRui9q9f8ABGq273UctwVZVbkLwQfrXLXVo3Oqmkz6YtNZiYAog2ygGPa2Mn0Oa3bHVWgY8FoyfyryqmrZ6dJe7fsbqalBdZSQjynyGSTv6ivzk/ae0HHxF06bTYlktrCNo8qMDZJg7R+IPr/WunAOzaFiFemr9x/gK0eB7WUjFvKQCuOD2/pX13olvbxJaxoTukIVtrcrx1rfEyUdDnoxsjX8aeIbXw14auJlk2dFL5/mfwr8u/G2tNq+s3s8ROxrhzu3cEe3+f8A6ywKbuxV5csTkhxtbkuMdD6dv0qYKDHvLY69R0r1tjzZ6FfHPJLDBA28ZNV2IHUHBBzg9K3irI52rFViOzMR/dqKRRlSc7VOeD0OKpblQ3IkUmVVx9cjqPSv1a/4JC+BF8U/tT3WuS2gk07wp4RuZdRudgIUsCEwexyF9+lcuMkoYSbfZnoYCLq4pRR/cR4B0G70vwzpjRQpBG9nH5kPcfKpAKn6f49a7JmmCBsFWzg8df8A6/Sv4XzmP+3T9T9ylBRQKHChpxjaT04IP+c04zSRYCFmxxjHJrzU3yip25idJZZUP8PHK5681Wk80EuSSN/Yda0taJq1YtKsrxIu4necfL1WnxlCGUhnIJw5P60ulxELTOG2Z3pnPT/PpQbsfKqA79xAHTNXFX3GWBeZ3oQPkPy7f4jUsDSOiiQFfmyGxx/+utbLYUveViVJ+uDz0yaaLqRCxILRKwCsRwT7UrpaGO7HG8Q/vA7Ljp+dO8/zdudw9F6dO9aQspCsyUSEKCOT69qVJF2nBIZeTn2rdoQn2gnkLhT2x0pvmhhgHHAJ45zSs+ZMLCAor5Y5C+3rU7NGm5xg5A7VUYrmFJscssToy5DMTwaZIYBt28jHOD1+lZSjeZko21Y1Nqr8p4z93ODmp0jJA2ZU5zknIq7JRsSWvKeMrI5G4qOpoBwSNwOT0J6VK0HbQJGd9ixtjLANgdvapfMSLKg9cdfWnazE72sRxO5ydxOWIzjipZHlVQqkbj93ijXcqLT0I1eZXDscgAfu1xVqQnhyw80A8EUznkrMkQlVXDDcvGMd6lL7hgEA89+lbxdkSKrMpUZBXPX1NS+buXds2vjhFHv2xVU/jAFu2UfN97Iwo71Is/7xXKuocffxwfrXSlZmc0zdsbrCnchGOVI79K3YrrYh2bgzfwseldlPmTViGLNe4iZ2U7sAnv8A57VRknWRVfawXr8w5reU76GUoW2M64nKqNibl75HOKz5XVkLEj5z8rY71EpXKgrIesjLg5zgchh/L9Kk3vuaRupwV5/z6VpTd0izbsJ/3eW52D5cjH1rXimyhVmIAJJ4raFluYxhrqOef5gCpK4+U96xr24YRlQgIXPysuM0qjuzRQSOfaTcrEL9334qjJOkDrhDL16Z4Jrllo2WloI0yHaULdctxzUVzfYeN1X5t/Jwef8AOam9lcLlkTEbpAxRlOW+XjH9PrXu3wv1Sy8yOWMhryBW8ttgwBuz0Pfjv6mu3B+9iUvQzqS5Yan6E+APFE0Bs7t4lcyptmDDGf8AgWOvv/8AXr6BmSG5s0eKOPyptrv5SAZ7jP8AnrX9S5PaWAh6H5fj2/rDT7md5SJIZPLRSTzujB49uKQqpMg2gB+oVANvpgfnXsQSvY8xzaYxdsSCIJF94HdJGCT+lTyu8hPyonzAkrGOT71pywaMPaCNd3CgRpIBt9EAx+n/ANeqbb96ykt5ob+I/wBKOSIe0LDyyTBd7MVzk84+v8jQ0sg2iMIjRghT5YyB+FS0uaxvGp7o77ZdIn+sTI7mMdPeqbyu0jTM24kDJA6f/XrNpMgktrt4i0kbLuKELkdD64oW5uyqrPMJXVspN5YU/jgfpiqjG7Ak895RtJUKpP7vaKebiQbdr7CnChOMVq4pgRb5DlCzM0jZZiMZx0pRNIsgIeRRjG5T2/yKiUYxRvHYjwVLIkkgGRk7+tRLvkkKkh3J+Z/4h2yf85qFe+g9iwclzLk7wBtDc5xUYbG4hjnbjgdM9R+NU4NIxlLmIERyQcnI4APT8qRf3ZKjO3PKgdK0jsK9lYZLIylWZicYwM89P/rU+K5K71VJP3owwDdCD1piJ4tRdUeJSqxMxDSbc4/yK8o8c2/2rZJBpM+sjzJEeJ5ECQgj7sO735J9SBzjjJ6yGnY/M/4/+MfHPw0fR9Q8JfDPxRq8r6uj6zb6fBs06HTMuJdsoyqzAmNlDDBXOcYFeM658bPDOtWNtfW07WmrzsrwzQSG2u4ZVPByhDK6sOoPBGR61+bZ/j6uBxTlHTW/e/kfomU4WjWwMbq/9f8ADnlvjz44eKtc06a38TahJ4umjt2VNY1tI2kVEUAKSqDcemWOWJByT1r5K+H/AO2j4W8O+K5vD2oa09ld2F8FFs1vNa/ZOuFidwN68E8E7cHGAML9blGYQzPBqVtUtfX7kfJ5jg5YLEtPZ7H7QfAz9v7TriDTLC71Ma7p0sIG+SdXZPoAR6/XOc57fpN4W+KPwv8AHcSXWieIdJi1LUFINjeXQtrl3xgAI+N54HTnAr3odzypy6HUvbzQwhmYTxTHiaGTcp7/AKc1UyWTc64XOA2Pu/59vWrMZSsSpvG5QzbWXEgViOvb9TUqKkQjVFCwxLiNYlwFHp/KgxJ45W2FQflDZUEVHvkDEnJYsQcCgB/yE7XU5OM80+L91h95Rk4Ax0FAFSW2t5p4J55pXSLerWTqDDKp6E98jB7465Bqi2m6czOJLWB7ZgSsTkjHqAw579DkUNXVi4y5Tmr/AMO6JLA6Wlo8BjOS24Ebe46ZPbr/APr46/8ADFhNGYfsMTbiV3JGATx69e1YNNFKbueaSfBTQZ57i9NlD87H/RpbdWzjr94EV5Z4s+GvhzRhcmDwzp1rdpGfIv7XcrBgeSQTtzj29OtJxUjohUaZ4hdxIN0SMIiEJkbpu+pGPQ1554ivbXTLF7fZbhw7M0hiVmznqzYySOP85zhOKTPTw8pNo+P/ABn4jMs08IuSWeRvMMmdzc/z618za3rkUs7osV1uiY/IY9oYDvz/AJ/Kvj80+Nn6Xkt1SVuxxWpeKp0gZoLJ5wj4SFJMNn0/z3ryjxF4i8SW7SOtjIHZSVRphj6k+2a8Kpok/U+iScmeN6l/wubX5Y08LaOZ1lcxQSyWzSb5fRTjaSPqMVleIP2e/wBq6fSZtZl8Rpm2kUy2kElkkZRvvRo3mbyw/wB3b23DrW1HRa6lynGOvyPJ5fhVrF4Ijrmsax9q2nfHkPlu4zk4q2nwVhWRFmvtRdHyJFDAjHuQOKlOL3QX0uzUuv2bNH/0ZUWZF5MqRX0jRyf73zfyPPp3p6/sr6A1wbuDRUtpdm0/ZLyTacdMrvIz/n3q5RtZPuXFNI9R8KfAKPRZ7eb7AqiJgXD3Dggf99H6/h9K91ttHfSm2tGxtyuIyshYEjt35rzZRvFpkaJnUWlszBogh3ZG3Ap11F9mG3aS45HOfrWE4NP0IctTFm1KKMFT875AAz6etc7dagrOdxKtn/V56fSlFRWhSehCuoYXlSFJ9c1Se7kchAcuv9z+tROKijKUuYe2cFimWJIfnJ/PNUtkkRVcMRIcbmHoOn61yS+IE2lZAu6CQMu523jPIxjtj8q1Ibwyky7/AOHOAfvf5xSacVcad5mrY3yRO7OSXfO7centXX6feCV13ZA4AHHy1nOLvYqpys7S1uIHhUx71RD+8z/D7muosmW4WFELIEkO1mcZY+n69ahvldjO9js4UCpGVSTYy7XmA+769qqXUogdreN3kG48hun41DWgJbmVHFNJIQJBvOflAwcepqWSKURgeZ865DMWyOPWmDs3oVTJ5YXzZiUU/Nk96SWfysM7qyZ/d7RwKzcGwsyza3kfCSMFUvgDdye39a/Lz/gq54Yvtf8AgDeX9vJKH0a6Eu2FTuEbRSoWPHYuCCe9erwxGSz2m33POzmL/suR/LteRO7wFE22/lq0W5cnGP8A69Y87S738zCfLgADAav6Ok7I/DkVjuKs3zLtPyKQePSq0jfKAAOHPy4JJP8AkVPNcbV1YoFhuKsUyCMAGkwApwGGc8k9hVJ3RzkG4KyA8887R0FMl5Xg9TxzTApScHBIyBycUm5BkkcHg81UJcs7gVVGd3LBffr1qvt2MwAD4Pz4rXquwED5Mi5bBHJ45x6VFKG6qT2zxzinU95NLYBHkAAHzbwMA+hpeVDA4z/e28j/ADzWUlL4eq/UBrMHxwAikA5H86oso3EY2jPUGoatuAwDuFPBPGOSacOnUkk84FKyQD0YZIxzip42wRk9Sc89h6VUXygX1G3DIpbP3So6Y7mpQQRllIwDxVRa59AJx0PG0dPmFPQc857fxVstG2ArFQWwGA2dznNKyFhlSRnHBHtQrOKfQAZcLnPX+5waYQ3yNkgZ546e5pKK5NAHKzyK3ICo+dxHXtikwoDfnwfm/Cnbm3AbkIrcsBk/eanltyhOU981Pw6AIqj5sNxnBJWom77yQBnb7VNrpAMQycNkEZwcLwBnripgQU5GQp/iPWiDjewCg7h0Iw2OvSpolZmbkgEAfMOK1ptKQEmOQAeR7U5VAUZ+XLdT2qbqNwGspQgdNx6560dPoD6VopNp2QDeTjjvnp0pzrt5+8cdhjmiSTkgICj8ZBABx1qQJgDcQOOuKwc3GpcBQobqvf8AzipAxQYzzwfu1pDa4D45GUH7uX4yVqSNcNht2M9c1FnuFtScBMg7h06GkVeQQcHI+9yBUz0WoAMq2cgjttHX2qdW5O3r7rnFZarcCVCCAvzqM/Nk549vyqNMtgKCOepFUnZNAI2/AwACD8pzTyOjAHduweOD+FRZLR7gUXT74z82OhHWsyWLLKp4zwO+a0p/EBXlAKqCTj/Z/pUOFXzAC33RyT29v1/KtnJK+gCRr8wG7knB4zxV3AXGBznHNJu7sAm9FUsxHyd6TcACQCQwGNpA/EU/XYBVLFPmJAUnJB7df8KeWBAIG1c+nPFVdpq2wDG3AIFPLtgDHSl57LyzAdf5UKqnJIBshIwB/C3PPJp8WS4U8gAZBXnNbrsBKdgyp45yv/1qdGpVwScjIA9anm5fkBZyQAcdc9qkViCq4IXIye35VhzOM7MCxGFVSSWBBPUfypqDaH3EfIDywqpaagSZyBgYx321Mr8FXAAwB0wRUXa1ARQvXDHOQMHnNWI+RjLbi2ADzUVFpfoBMAS5AbYqgc1cjw2VLY2DJrNqzsBMsWXDliWwAdq8EU8jABToD1o6AODAIx2kkc4zzRhvvYBBPQmkBOrgk8EFOuG61OODuxzgcY9KdtAJlRT82CPQk96njlePau3r0bv+FVBpM5raWPZPCMf2i2hmU7HRx5ny8Zx/9avTHywDBTtCgN8vQiu2Cahc8vEWIhF5W4qG/FulTeTvBUo6s394dBWkZNaHnSfMOW13HOAWORtPQY9qeItuzg/Jk81pFtxuSQyxooJII5644+oqIRAk4XPpz39Kq2oN2KU8JDHC85JwOwqhLEowf7jelbbGamVZ7cvwn5Yqp5W0chsg9QfSmtDQzp7PJZcYYjIAB79qzpbRuQVIXaAVx2pSimyotp6GdImWCAnAb+lMJZXwVbhRnn8qmRpGTckmWINiggnIzg55IqfbGUBUneD8vH60RjylWS9TPuYN+QylSfVetc5e6Z5mNqHI6HFJxNqVtmcvPpjo7OoIUKOQOM1nyQKmY9h3Edxn9KxjGx0RsZbwGLBU4O7OM0sU7RcOCShydoxTvbRlG9a3ylVG4ptA6tyDXUWWo+WMNJ0J2nB4NS0wN+11BJCdzfOfeukgu0GxS4PQ9falGnKUtDOUeU0/Myh5wSOMDpUucqikH73XP+fStY9zPYkRV5y2AOvNWXTZhhkY7gU2lYLWRZCBgi4Yc5OTxUqAqSB94D5SOgNTL3UEYvW4qr0wcMO+elWduAwDD5Fz+P8AkUWaQ3yp+ZHs3KWAyrYHXvTVj2scg9ecUo3uh2aHeX86sF+VuDhf51q2lqZ0ZduxVXksnQ/5FTVlyp23Bl21nn0TUNP1O3ZkNneo7yR8cA/zGa/Zz4efF1p/DmiwR3DzTQtu2I5bhoyOR6fJ/wCO+1YVIs68M9GfX67LcEuojlfnge//AOqrqv5wUAEsp+6Qec//AKq/zq9oz+tUm3YXy+h25VmOR796gk062MzM0o24HzkdKuNTkFK/zI4Ujs5mKoGX6fdqx9szwu0legYdaz9rrYOTmGG6lIO5iin+E0kt/wCUuWRX45OOav2qsIp+ajKrE4UNnBGPzFMF6i52gFe+V/z/AJFaKXRlNpldZTK2YkDZ9O9akVnJKMzRHDgZOOKzdSSEkrWLiaC0g3+VIxfGFH9Ks23g6aSUt9nYNjJUDjHvSc9BvlTvY6K18FSeS22MIxHzIy119h4NgXyS1uqvjOB0yP8A9VNVbmU7JnTRaHtQoVAXPPrmtG20aM5O5AMY2kY6d6Jy1M27kTadBD5gz/THHeqKLBGQJAuwtjIXislK9r7AlcvBYiFKx/w/NmneWigEoNwGVOe1KUr6IEtbEwgWTcQAF28HFVRKqOZBj93x93rSjKKhcGmiQFGkM2AMYOM9KsRCDmTHRuuP8+lHPrcdrmpHFaDDmIlsfNvUVZf7P12gBOnNVzpCUWQGZFBO0AZ5B6/jTVcZzuHYDmpdToUlbdFgpEwBRF3Jz06/SsyYIzkCDkJxtGM/T0quZW1JkrrQNu2M7xuYY2/L90fjUCRxEknaFHTcevFYTldkOKuWwqKygBVHPGOc/wCc1L9miXJc5L/3V5ptp/IiUeUsrBAFVkIIxnGMVC0kDsSkaDYeuTWvNyxae5K3K7ywDaNi46nHBH0qOe7QSo6DfGn3UIx+tVGS5R7qxUlu1Cu0S7Xdumevb8P8azLicsiKzgZPOG/OhO6MZMespJHkBs8dDV6MFl3uwEoY87Tii2pBZ2Lt3H5Cwx8o70ok2ldgxggDjpxT23Bbjwz/ALwMNq98LUOxthbcUJb7oHf/ACKFo7i+0SvG3ysSw+XA57VYjXyipIbacglqfLd6DWjJd784B7Y75oaeQRgRgM3A4Xj6UNaNBtsPE8myPdw45LYHTjio2ncszIMsg5z6UbRsYzVpJjjvkTI+VHPzZGaGRYo1QSMXbpk5Gam7iTF2lcrQwMZCZHLEsSdwq6krhyUHCMdoUdT60dQ6al6C2eRmaNijY+cYrQhh2xlQuGzy2c9/WtYbGLvYmjjVAO7ZyBnrUyg/MNhXnnpx/h2rRJGcldEqwoDlyuAMDavNN24+8gbPXKg4oehV7rUi8rgAK3BJIxk09YtyNtUFkbpRZ2CMbpsTy5Ao5+bdxn/PWnbMowKj5ujGqgrszqWQGJ4tshB2txyvAqEqAVY7lG/5MngVo3bRkNWBpSxbJG7p93rUgiZQDtL7h/COfpV8rZ0LVeQ9SjZBXGCVORzn3obnKdO27bkDjvSuSlykYRI87QXZsgj/AApskfyL8uMn5dvJOKdruw2OSFuS6t8hBXJzx6YpXty4YxgAEclhx+dPlk3cQ0WzDdg/MMYbHf6fhU4gU4wwIXqAvIx7d6je4DPJSPcCww3TI6VWZUKshAyG64/pWKV/QBrW2AHC8bevtUAiKuXjP3iNxI9PSttxjzE2Tk7QDnGevtTfLdSpKnLe2aNhCMjoV5JXJ4BwTVpomKDaDweeOD70r+80NaEpz8qoFBU8sR0p7AxgLkEsc4Uevas95PuIoQWzq0hIJTIK7j09KubZ1AEvA6oNuP8APSlHVagRsJPM4IUKudpA5pjQF3SVScoORiqhpKwCtHuTdnbyAQetTRRqylcZYEbsntVRk+VjW45oTEAzEEMPuqen+f60jMpRV/iXn8PQ1D+MGrBuQfwpnHz56AUrXKlhmNWCD5PTOaW24aaNDdftpdQ8O3ohjVEjhbLAD071+IP7WekzWWoQC2h8xrm6ka5dQBsQA8/mRX3XBErZqvNM4JtpM/OjU8pLsHyt5hwT0IrMnZx8rAgEA5xgV+01VFaI4JW1IXkVIQ7KcZOeO1Y7t97PTOV4zTp3ehJmyL1wSOeazJ8OCMdDjk1puxGJKvzEAncG+UqKzWZhv3KdoA2kjr609GMg83BBJwufyrtPDV1i7jYHAztJzwT7VISXQ9dZgAoyvHriqkqoMOMHv1rObsDUSq6nk4I7HnNQmLdnG75MngZxWT0iD3ISyrhe+ex6mkZN0eT24J6A0o7ARKWU9MkgcAdamTLYJ655AFY9DSCLKseeRgD72cVbEg4XJO0D8faloWTJISuWC4Oc8Yxj/PapwhOGDMRt7D+lc8urRtFe6WUU5Em7jj5QOeKlSVEIDgg9+KLXdhpWLkRALcbegAY1I8hPylh8p6dKi1k2MqbSjZJ+UH5getVLhiULkDy16F1yPrWM1ZDJPCiHUPFum6cqhliZZfucbv4fzwfwzX7w/Am+uoPCGnaTqFpHGUYPbSvAA5JXoTjOOM/U57mvFzNt0rdzmlZWZ7sbmRmBWADj+IZX8qj/ANIlxJNIqnJAXb754/z6+tfJximnYxXmV7l3UBVY7d2CwYj/AD0pzTooUN93pv3YUY9aVtSHrsETKoUkn53Pllh1H0qO6kMEbMFkd88ZOcU7+8ZSVmYOGldV2yGRyfmxUkVs8bkGNyv98qTmsnJwbDlkaMUT+YGkVuR2Xj8f0pLyBx8ypzIQAAOv+RWT0V2SeYeP/F+nfDfw9rviXXcRRaRp7TRCfhCScZJz27Ducfj+Qus3r3Gm658VtYvZH1jxZre3SIZ1yyQ4JVVBPGBtycZOecDAr7bgnCOeKdTtp+p5uYSSifLt60l5dNLK5LmUvI7d2J5/rUqvKxDOCBu+UkdPrX7UlZHzdX3lY5PxDf8A7oxIrEMSNxbqa8xaZ57gJzt3kK2MD/PFbw0ic6Nxn8qFucYGMgfyrDaZtznJGF4qhLqJafvblQzDb16dz716DbyLbxqYySMc8UPVWB6Iwb+UySg/Myk8hRisieQlTtBYg8juBTtYbTj6nnWvSqgkJY5AOVzzXmLy7pslgV3H93W0VZEnS2bKSjIpAyOoH+e9aNzOoQLgKM8tt/Squ0h9DlLuQHGCOSeCMn/PFRxzoihW4YdGx1FO4ijfys/3XAO0bdy/LkCo41PyDBJ9akzk9Tr9OaC3hV5FZmz8u1qxtYufNJfcMIfuAYoI2OOuZwVY7ii57881wOpXe+QMAQN/zYGMj3ppXYjHUM2doLpzw2Mj/wCvVmBOpKnoPnJ/z6UuZpmdQtxBcjJHTgHrmpRJhgCRuA4YnjFXGDcdSegxpd24hyecDkmqMtwFcjk4684yKLWJGQSkuSVz/d46Vu2mXMYUDGQAcdDS0sB6lZQxwWsBb72OTnHHpUsrhT+8YtnGGB6j/IpbG0NEZVzdbNx3HIHynsP8isVpnLHYed36+lIoUtgkhucggdc1V83LHqvJB3DgcfSmPYIy2Q2cqx6Yqx5mAAQcN1HtSEZF3vd03NuXIGMfpWxpt5FFPFGFPmMew4HvQDNm6KZDxqQeuHY46dcVRnnLjZkbcD5QKYHJ6iGDscZXaM8df84qmuCOmRn+91pAXIpHXaqlRk9zzW9aRqik/NvI6epHNAGkxQlMDjg/eq7ahVOHOeQQQKB+R0GnxrcSLGW446jqfSuygiMeAqkJGOuOlZ1CoaTsSs+3BwQobHPaqckoG8sfmHDAD8uKzSdzXYjtw6uzndggjGPStmOTehJyhycEe1U0BTuZwkbbuSAeP615hrF2JXZHfgDqR0p007mdQ87mYGQ7VOzJwCOuPT8qrvIVQrlhgZHFbIz2GK2MEjJ9hjmkG45wpwT60CmvdFMnYZ98DpVVnAO0E8nABPWm9DAGJkwMfd5BUVPbKUCEEu3mHOB2o1vYDQijXIzgY7sen1rUigcqDj5QfTg1E2kjWmjSglaMoVQ53kYznOK9g8IxLLNBJIh2iSPaHPBzWKOimfXnhxlitYY4wiI45Gziu1tVC7kXGeox/X868TEW57no0lbfuasTrEwdyBtILM3TFeReMXuLrQfGOrWMkyS6cITMIlOHjcleD0B4POOnelTVpam0trHwXY3smpXM9/GPvykPHuzhhxiuP1fat/MQpTzDhxnp69elexTVlY8+ZHFEUTjL7h17VaBERXB3r356+2aU4u2hFtbGjAoYRtlt+487z6/pXX6RqT2boS3lEkZZ+RXLUUpRZrTd9D6j8JazBfQRCGbzGSNSCVzz+Peu+tpQrHc4ZEb7qryPrXmVYvmR69LWndD5rxUdAz42nMW0Ywcd+K8U+IGhQ65fwTXRZxJhmbZxkep/z/WqwbjGovMKseaF+xBoGh2ttPHHsXybWPKLjjP+RXodndBWDbwjbwMgYBx/X+eK2xOqMaTkmjzH4pa5bXumzaabooy5JDHjcPavhfUWxcuq8Ih785ziujBwUDmxMrx0I4wFLGQcnuBjj6VEZDuKKCnJ8vPf616SV3Y8pu5C7Y5DFmz8+Dn9KpykNgDdjd61vsIr4wG5+mKDztPHXpTSuwvYkgVd4XdlVB8xs9sV/Q5/wQn+Hf2/xV8TvGiIklv/AGvaacdq5W6KyxMiYx94FZgexVa8LiepKjkNaS3s/wAtD6DhxOWcwR/YFFZLbQQ2axN5kMKC5mEu8SOVBJB7jJPtjFRmPdtXAG1h+nFfxVj5e0xDvvdn7PKMXEUx5Rlc/Tj09aa8KDYc8kY24rh5dCI76FnYgOTjkcjPUflUaxB2Hy/KOcBuee9U4tI0JfJ253OAAD94cc01YFBaI/xY+YnkjvzSScZK4DVgUu3ysvlgfMRwR3FOECIUcKNoc8e9bR0G7X0KskSNI5CMGBJ4PT3qYRkRFSxyWH3ug+lJuwm7DPssm0kgsD/EOp4pY4dgALg92GOB9apmCfKxkts7EyRBkcjgdiamitJTGPMc7i2cjtQtGFyXaMqoYsMnOGqDY6s7KxdeBjniunbYQ4EEbACSpyST61EqudjBSrY5wDwBS9B6MRDcbiXQ7TyO1KfOYFEADDqfTnpTS5XqYu7ISZkYfKyqoyfT8Kak7Lv4Jbd8oxSJGpdOz/6tkUdDjJz71pJcSFC0ZIG0buPT0FL1EWPPI2qWLHqSFqubyZWA2nYW4OOaNgE+1updCCMDjuam8/KAkH23DqRUxvKdwEN5Kvy7CqYyGVulKt87AMo3bDyFOMVre9xWGtqUqkDGwk/MMZ49Kmjuhkuu5h02kVFuUzmrO6LdtfLvCNhTwfrVwXOGIPGScFhWqelmTYSW7WPaVO9uOAaF1TqSh5Pr/nmuiEb6gQf2jumY7MlR97bV6HUcuRIAwxjaF+7/AJxWu70MZfEblrdJJleRkgKxH6/Wuit59gUAjOcHI7V3R92xDEe4iTIbB59KzJ7xeB93OcnHSqur6gnYpvPGd0j4HPG4VAksDXBGRgAd+9LfYTdh0l2i5JTKqx+VR05q7FMp2B1OM5zjrVc1ijUtwdgKL0z1Faildq5Pz7upHU10bh0HMybPmbheikdazJ9mDkdR8tS7INkYDKqsVXgLzwOKqTSJkom0b8fN7isHuyoq+hXVwCowOM5A6k00ujgK207iOo6UmmkrF8q6jfPCsMlfvDG4ZzxW54H1m803Vr2adUjjlvmFrFEcDyeACDzzwTzzW+HqOlXT6KxnVgnA+9/h74qNwIIZZGWFTj5T1xjj+dfanhXVBf2lxCWKy2tvG3nKOJU5HI7MuFz2wR71/TnC+I+s5clfY/LM1p+zxT8zRkBWQPkYX36k1NlgrADA68ivpUmzxJv3iPyyvJO/LelSMNvAGB0/z+VOm1zGMpW0IyMHggHvupoycDP8XBrYXOS5Iz8vzHAHHBNNCNyfTJJx1rOVk9Q5r6Iqu4zx95WwOO/vUbmQ8BCd4APHB96hK7NYuxBZtJKZEMZURzFIsj7+PT1PNaUVhczZIjYKTwZM4610Rj2KU7MdMtjpaPLqV9YWMa48yS7ugir16k4FcrN8RPhxYMEl8d+B0bfhoZPE8KE/T5uo9Mc4qJPk+LQ1UXLYv2/ivwddXMFrb+MfDMk7okkdrJrsSXDI3K/uic4PPNdJJY3Vy7NEI2gdRtfzdwK+oIpfxLWNUnT0ZUnhuEdYIbaWaVEJOIdoIH5j/HpVaORGJZMjgFgev9KpRSMJVPesTyc7QgJx3I6Gm+VsBZmzwcr7UyJvWwwh1Y4J5xjioJIzkZ4zjsaNiY2InBZTGQRwAR7VCsjISrH+H5scHFBpHVDJJbW2Zbm4kVIomBkTOSQOeR2HHevK/E/7RnwX+Hy3Np4mnFvcpcMYbTyTctNK2eBnpzxjkD8K56lSFHd6GkYuc+Vbnzr4q/aR174gJc+HPh5+y14l8Z2d6Av2/UoE02z2Hnet0AQSMexHPtXyP4w/Yj8c+P7q48VXvw60b4PrPcKo0d/HBm81yoLknaAckZyDjA524Br5HO8q/taD9no/67tH0+V4x5Z/Eenb/hrnknxG/YX+JXw90kanFp3ie4T5dtppUY1SCXPoisz9+cYx7da/KL9qr4LeI9I0S517xR8N/F2nQWqn518LTpM34bQwGQuSBgcEkZrt4cyrF5fScai0+X6NnJnGOoY5r2b79/1Pirw/8QZPD8UZ8Oi+iaW3ZLe1S/aK5E3IRDCTvQ5GM4GBg9Blf6kv2TbSy1zS9B1e0js7a9228kUtxbKsoZxvBXI3FQqrk8YJI619PBNI8NrlWp+xfhXQ9VtrKdbqaSRLm1jkMgjG3fwVEfc8d/rjPGbe2ZGWMlcY+XcQQR3/AJ1RykwGxWY5wepz8v4U0ktg5JGf60ASqdwCZ5DY6Ef56UoQqT1znr6UAKw2knH3Bk8UrygkDb1PSgCpOoKqQzfIeRnBrNdyFKHcoY+vFAFKTJdQHAPOVKZzn/Jphldto3fLCRgFR8v5VM1dD2F1Pxt4a8K2KX/ibXp0tHlMUenafp891PcOwOEVI1YliAePQHpXwF8Y/wBvX9l7wy1xY3EU0U1qX23GtWt3Bhgdp3KwG0BiM5OB61ibx97Y+JNS/bL+F3iG4kPhYaTb38rlSnlieABf7pDkZwB1APt1rz3wJ8cdE8ffF3w34N1K50x7fWdQnNy9mdqiOCF5WUKN3JWNuvv+Eydj1sHv6anWeM/B9j4juJ9T0bw+0NrJO32QrGWUHOCBn3HTORxXyx8QvhV4h+xzXlpby2jKuGnCcKcgcj8h+VfI5jTvUbP0bKqnLSSPF/8AhCdUgBF3IVmkG4zGPCkD0/Ss2+8JxSosczjBGCZGyR9K8CUbaH01OT1aN7SxcaKLZrS5iC2UTIrKm0qrcMAffP8AP1rM1nU7qa3khN7K0cxJZA2AT6kD8fzNOOgWj1PK7y0sASDbIzMCWl3ck1zsQjDlPs/ygnaT3FK2prD4S/pkv79lWMMpYfw9MV6PaXKLbxuiFGiyDxyv4/h+tErPYcnyFlrl3bO1kH98rnn3/KrMduJUUgZ3PjYVzXC17zMXLm1I5IlTcFGwr97K5/AVzd20wkbKNjA/g6/5xUygyXocveRbXL7fmBOQOoPpXJXUcwPIbcWP+cVHLqUveQ3LlTuHKt8qp1/GtaOBI0W4lOSu0fJH1PpUVb2Zm5e6PiljWRWdVZGPbA4qnOwZyFyV/g9QR0rmUW2Spy2Ks8xbaMHcgAIJ4IpiXKRpHJk8Nj5Rx9KqpBbBzSjuX1mjEjBG688DIA9q6G0vkdl2NlUA5U9MCslT5Vc05kzs9M1SOIFGb5cDnP3ueT/KvSNNv7SV4wh2BCQo3gYHQ/SuaafMkytLnYyakVgCDc0Yz5jZ7Z4B/Pv71h3Ou2oYRtGdwPGDkH0x/nmotZ7EmP8A2zES0sc4cxN/qS+CKtR635sa+W0e1uWBYcD1pOLRcY3epl/23A87xsyen3x+Rxx2/Sq0mohMbpF2fwYfI+lKWpo0lqW4taiZw0hAZDhV39fb9K+Xf2zdKk8RfAvxVZXG511rSZ4LYjkxnBO459D0r0cmjy5nTaet1+G5yZlT/wBhmn2f5H8ims2UmkxTWv2h7ia1unhiXOdqKxA/ka5WfzVQSzA7vTPev6KupLQ/A0mrpkDSPIjLJn5hhWTg4PFVZV2OnlP93BJJzg+9RpsGxFJIH+8oLcAkADio3UAFirYxhVJ+9WkXbQ5yJihQKFKt34qpuJJXBHzdcdK0ApyDy2IySpGe+cetJ+7bYeTk9jVwtzARSMRg4AG7njt/n+dUmZtzYK9sZGM8mtlfVroBE6sWGcAsBtB9R/n9aj2+Xg7lba3IB9Kz3iA5VRwQDtP05NHKhwxXsAcVnFXewFZyp53EDd90dahkYMxGB8vtU/aYEftjoaNwbCKPmDHgDnNN+7uAqgAkjOcc571djA+8QNqjnjr6/wCfelJO3mBYjQnDAuwHYD86vQp8xyy8Y6cY+tFPoA/gZOcY6UoV+MHjdyMfzrpSvIAJAIRgc8n0yT2FKPlOckYHfvWbly7bASIB0Kk88c0xzjcpxznA9f8AOK0Xuz0ARjuGzAAwO+KUjaN21hj1PSi3KkwFYIy8f3uMd/aq4JfPIAb1PTFUpcrSaAlf5VABwuecntioFUPgBm++e+SaltO6SAReHOQSO5xjFSK3UDA3n1/lUKn1/r+tQJV52t/tevSpsqM4O4L6n0qr2uBIq53NjjIHJp8Xy78AHBH8OefalLsgHeWMNkNlfamhQdu7cDuIHPNVFyV0AjRlAWzyrduKhLHzDySu0YXbTlzfMB33lGB60HgEbvu/eGOawm27XAQkghgTxjoemKkQsTjJ29sDP+egpws7oBjMvTHOCR7VajYYPPHfjmtXFx+4CcAuFzgYHJb06f1FIRtzkkg5BIOKwbd2mAH5eoIA68dKdGdrBiSV9MciplpsBLuk7cjp93t/+qrKDbtC4w33gRnj1/8ArU1ZXAikGdzAKFQdAv5mjlWQOM/MOh7f5FR8U1YCtMiL0OTkZyP8+tYkq4YkhiPrjFbQTUmBXkPyiRRwO/biqxOPmI3c4wa1ilLdaASx7eVAwenPWrYBCAgNkZzuGaTTbbQFfYNw6FS3RqXacsVJB4A3DpTjpU13AkjyVJI+Xd/d4I9KFAPr7e1J80al0A93EYXPOD2pu4nhRhsA889fapVpNdkBHznbvXdgfw9/WnwhlYksWyBzn37V0Suo6ASPtwwxyy8MB3q1Ep+U5IzjH4URbUbgTxgklucqcbcc1NtBBJyCvYDFY3UpAOOU+YA8YKnHvQOhAY4YdAKd0kwJlIwAD16cdMetO+UcA/Mvt3o20AcqtuBBG4EDp1q9hdmEPzKcc9s1nK/3AKhVSGY/Nkd8ce3v1qwowRkDpn5h1FZAWInKuQX5ABHHIPtU+wkZHQnPWmA7Zj5iBwOTjt6U+MgYJyP7ufWkBITnJwvP3cLUyLgYJYsT93FMNgCFmK4ZVx371PGpLlevyjAPY0bGB7T4MZlhUn5f3u08Y5x1r1Tb5LFQjEbFIbOR+NehTk+VI8jEr3iZY0QNvVhnOzBqQwkoWjJ+9ghR0+tXJNa9jzmmhvlSKDhj8xx05FVLnzS6mMEsmOoz7U4xs9xEeSoAdSFJ/i7VEuHYsjdxtA6cV0xVtSajsNY7V5Gfm4wDyazJlLZ4LDvkY4qvUzt0GKrKucduwppi3dFOAOuP8+lMuMtCu8OMZDDk4JH+fSqT224M204xjkdarRGhC2mCUYUBTkckVmzaa8blQgK4xnH/ANelfXQuPuz1MqSI7woUIvTOeD60CJs8j+LHTFS7s0bbmhzqWDAAHBxnb/n0qg8StuB3bR/Fk0km1qVFKU9CnLYpIpK7vyrJl0pZC3ynHfK4xWbjdpGjspIxL/TXtXQhfkB+fC81z0toGLAKUz03LU2UdGdUWmVJY2txknEe7njr61PbXRjKkuTg4I3dKm+tgN61vMdQ2SePmrpINV6JITt2gcDnitPhMZato3rXUDlMlsHpzW/BfFz944BB61KaTt1HFe7rqaloSGOQOegJ/nWshygw3YfMecUo7eQveb1LGeFYAgLjGP5VKEYAknHJxgd6pWcjPm5VsSLEPkwxBznODzTm+UcL82eCTRJcu44x5mGGOQCBxxuOc/54qVYiynCs3zc4PFFnGF92aSaUS5Dag5ZSvX7vfP8ALvWzCjxoMIOT1ZeoxXO73uQaL2MjhEUI6yDOzJ+Yen04/wA4r6f+EPiQ6bpU1lIwcQyny+ckLlgcfjjjtk++LqSOmkuXQ/Y+7uxIwWVlU5+ZVH3Rjgfr1qOK/Qj/AFm7yzx8pz7f59q/zVp1OZNebP7CjG2hKNVYsUUnYBwapNqEilcoxViMnOK1ckombiSy3nlMnlRyybo+AicD60kHnTfPhi24blx0rOMtbhJJRLU4uA6xmJ2Dfwba07TQblv3km4Ht3xW0bGWiia0XhWS4cMwcgcvtGK24vCkJEcLQ8ZIbj+v+f0raUlFDtbc1bPwbHC4ZoVMRfqB0H4fhXUp4ctCEURq+wcc9KlytoSzZsdMs43bzYwwjP3SP0re3WMEYkRFTecOcZ/z/wDrrCU25comroPtNrECBs2qo/H/AD7VbW9s9qYUqyZ3FR7etWrKVyOW+o5r+HcrI3ytwzFcGqs2rWkRKhgrnjaBSlPmuLkZz13fiXOwhm5J+XFZaNvOCecdQeKz5y4xUTTgmVAF3A7f9qpFnY7sEKPXHX0pyk4ozknzMmilcIVL4AGSv+e1Vly6yblwvqB3qeZJA1y6E6q+9Omz09auR7FiZXcIq5OP4j7ClzNKwop9Cd5QqqcvkAbBnt/kVGzupXDEMSNxPPT/ACaFOQNNE8TIPv5JwNue4qeKIFwEYdTxt7Uc9pXFazJ1bdK0QYhcDkDv71VmKjau4SBcqWPJzWnNfcbSS1Kr54ZmO0HC9yPbFBl2hOfk3ZxWN2IlUhpiGb92F+9tx0rQE8KmMSA5UnYVHP1+lOLaZnN2kitcSBZCoPy5GTn9ahMoTcwAIY8oT355rXmvJWM2+UqS3KTOVKlSQC7A1DJKNgUD5+c5GeO3artzDavsZdxJIrhY87V68dT1701VnkCTsQsROMY4GPSqjJIwSTdjWTy4lj2ja2OQwrTjaFwOMq2PlycfhWujFG3UdJKk7KgypII2gelQs0UcS7iFwSOf5U7MHaO4n2gK6nO1G4wW5qcSQlChzkE/My0ttx8tlceHjUgk/Vc/59M1ItxAu4A7hkYyx/T3qleOqJtoDXdszkklSeMA84/yKjllhjQPlsO2OD/Kluw2COZPMAcHbgYOattHF5Zwcjb/AKwHoPWiK2MZu7GM4RQI2V48Ywvap1ZGXBClehOOhzTaWpARrGpAYmTceB3FbNnp8SfMZEK4/H6VEfiHZWNJWiXKxLknq23GMU5vKVI+h3Eh9p/nW8bWMqkbMlWW2IPmHG0YViMUzzYgVVZ41XJ2yZ6/hWktFYnktuLBPZJBIWuF81j/ABLk/hTHntyIwkybmwCSevvRyy6kz0dnoaENzZ7Cm8Fwpw6nqM//AFjQGi8oyI6RqjDDEjd/nrQky7abCL9lZSPPUNuz5jDPNQSNaqGClSV65bvWkVZGbSe4wTwFVWSRcL79KpC4sxI32iQqOi7T1NVGLbMfMsQ/ZG3EzL5QPDbjmnm6tEVY2dX3E4+fp709jaLuitLPbWyMoYNvJPmqBt+nWmQ3tkAN75U5PIx0ojoUNbXNNWNl3qF3/e+nFU21rTTjEny7gM5NF7WYAfEenhgpd1XPOTTV8Q6eiMPOfYzcgdv8/wBKHJsfK0SReJtPKtGjncoyfk2rWX/wkEEchdQ2xnIyz8Z9aw5ruwmmgbxLakN8zMc8HqDUZ1y1XYGc/OO3UGk3qFnexei1+xO1TNhl75xUq6rYvGVifcwY85/wNUp20EPOpR4wqjdj8qiW+Qn96TtHbPJFPnuOzRKdQT5REAc/eJPBH+cUqX+zCIRsJPy/4VF30C1xi325HIkBcPj1x7+9O+3JGqozfPnhyKG9QEOphcJsyhx/k0n9pb4wASpBOQ39KUpbCKg1NQ7BsjDYzjgfhVgagBuZWYgH5iO1NPZgINSiILsCy59KfHq0SMzlTyBwO4/yaVOUpLl3DYa+sb2IWNlX/bPNRHUgPXO771D00Hy6i/bNx+XPXJGeTVdtUVWMbKVfqFzyazle9iUrBceI5Y9Lv7FEw1yuScdMZ7fia/Kv9qm0uZ01B8hW8hx5gHTP+f0r7XgyfLmkFc5KibTPys1m38iUqQzEfcOehrBk3Ou4k7U6Z7/54r92qxXMebJWdijKxfaADtByFzVGYfeBUKwB4JwfpSWkiTHnUjOARjqrGsyQ444yODlf8+9Xa2oGRdKBjrntz/OsiZiRzjAPOaWwFAuc4OcY42jrWxo135F9DuYpnAyRxmq6MD3SxkW4jjJYuP76nr9K0ihbJx8gOOnWsai95FKHYrSR7iUII2D5SO5qoyOoJUjcFBJ3dOfT8RWUtmJlVsKGYDLDkECohwcYIVh/EKUdFoCV2N3cc8YPenY4IzgA9T61k7GsPhJo8cnazMoOAD/n3q1wAhA3NuO7np6VEr2KJ42BUAghQ3r1NXF+VhkkKwBG49D/AJ/lWDaRvG8VYnD7cc556HtTUYNubacKfvGnsy3sTrJjamH3IeSpqfzVCFSDkdMnpUSkSQSEhldc7FPzDFZdzdbmjQEhC+OOB6dKylEZ6/8AADwxc6j4+icKJYxPFuctjI/u4/76/Sv6NfAPw7ubrwvpU5slMUFsga4wABgZzz/L/Hn5zOJxhJLqtf6/rocVe8Yr1Ohi8GR4Ut/q89m5P0qOTwtDHI2zLIr4Iye3Br5x7oyU0yOXw9pwnCpGhbGWVh0P+cU9vDenMu0RouDkZH+fWoXMnqZaXK7eGrAvGfJBZMbCw4FLL4VtdzrIrBdoPDZGf8imGuhUTw3ZrMPNhQqhGNx549KsSaDZ8NGiqA33Mcj8e9Z1Y3gRJ8quQHQFSVhIgxwQEUdO1OXw/wCbLCoUJul8tAykksRgAY+tYzkuVmL1R+R3/BQ/4gWviPxR4e/Zq+H102peKdV8R6ePF32bI+yWUZEkhdug3HaoXqxDY4Ga+F/i1rQ+1af4VtvLW08LTyQMYhndMPldiR3yO3H41+t8EYSFLAxl1d3+h42Nm3P0PHGUAEqSQxG5j1wf8iqs1y0EM0YfCoAVLda/R4xtoePPU8q13WCxODtRXOGb361gWkvdELruyWHat4R0MXsdBJ8kGGYH5c89SOuK5+aZVdlb5Mjo4zTEaWkr5siPtIZH6Y611V5LiMbW2nGE46n2p21sLqjnTLukxKSORyx7D6Vn3d35MOEUElj0HX60lFtjaszyjXrnHmKR87H7pPauKTaJMbfwJ6YraOwHTWmV2oW/TrS3jZGzsD1NMDlrm452YOVPt0pqsdoypUHkO1BnNFN2EjE54549fy+lXrRWLD5fl45bmgh7nQrIsdt8wAPp/n8a5HUrpWcqrfKG5OKBX0OS1SdYY3ZskbeQOuK4QyNIzFiNqkkZHQVS93ViJkBKlVHBY85/lVwBUA+bLYGNvrTjCSdzG+rGD5QWLHqcLjmoS27Ax3Od3etabtuCsmRGfIKZwVyPrUC43kMy89Sw4UeppNJCasSSxeRLhXVlKg7gOMf5zXSaRG8ksaqRtRweR1rK2lwPS4mdosAqAq/cPce1VpizY+Ztytgjv7D/AD6UjWNkjGkkI3Ahjye+cVltJ5UoIJG2TPzHjFBSsxJztHAcNyQC3eqXm/MEJyp9KQ2rMtxyspVemG7jp/nNT7vNKRANhjjOaBDdXs5NKns0maN1vbXfAYznleCD+Y/yc1Y08KpR2GTuA4UAj/OaB3djTuLgMoZAyrnB3MDXMz3KpuG45/vHpjvQIr3BieNGBY7+Dkce+KrY3DcMjB54oAmgOGT5d4Zuw5rq4Y2CB8BlzgjHQCgCUldy4z144rRtE3Ns2sC5ABI6f55oHuz0HTbBIgruh3DgHOK21UNysZZw3Tdk/wCeaiZUtGUrudR8mVATHGO/f+tYMtxuZiuV7c9qiKuzSL5rGxY5Cplvmxznofwq1JkfNjbx6d/pVcto+ZVrHJa1qCxkqGG4jr6n0ryy+vCZmVyTvYfLjGaqK5UYz3Mlxkg5zhugHSq0g2sB3YZx7Gq6EaIhYbQW3d85I4p+9gpAIHNWviIk7xAFcEMcZz2qu7bsDDH5z/Dxj3pyX3GYkZZ1YYb5TjeFwOvQVNExjySSxxjrn/JrOXcRs2gBYF0JDDpkYzW/DgoVC4NZSfM9DeKsh0cbBidrBFwBz6d69c8H3Je60y1Z1SGSeNd7L09e3sal3ib07H2HpcUdv+7iJZf4XY9ffn8K7mxBRCfLyw6MF614ddxc9T0Ye7Ih1T91byO52IqjIxjNeceJdQlHwg8XXVkqJc3WsGH5VXMsaRdPcgkDnsccZqaD9pNLvoXXfLC58GeFDHZ299cS7WZXJVFHH3+Sffn8e/pXGa35dxfuyDaok3MPY17UNTzmPV18kIcDA/r/ADppjLMAGGeOP8/WtLahszUtsxIAd24N1Y8H2q7DmYlWY8cHtxWcoascdGemeCNdutOvo7dXIgYYw3XFfQtpqyyD5WbA5yT19q83ERuz1sNJ2sWheluUUtyeP8/Ss7UvLlR/M2kIvG48j1rz1GUamh1NWWpzagxMsiBhuchmJ4ArldT8WJaSzLDIwaGAjGOrjgY/z+ddUIuT8zlqycaSZ82eJ9budRuxJK0rhnO9i45PvXm99J50rgNjYDww6V6dCPJBI8yrK5WdiUEefmU8MDzioXbgglvvfp7V2wXU4iDJ55O0n8vrVdmycr8p9TVgV5lyFCMBjJzjNKpVMByT1OQOtADdyzypbBXJunEalePmY4r+0L/gi38Ol0j4dRsLa206x1W+t73WniiHnSyeQkWQfcRE57AHuxr5rjOp7LhyrLov8j3+Gv8AkbxSP37ngjto5hE6vFvJQ44CdAB9Kzg2/azBf8a/ius3Kb+f5n7RUd4jJHSMBsFlyQBt+lPZicAKMDGARz7VnCGhFPcaWct823bu+Ukd/T/61K7godmF/vZPT6flWkY8qNBZXZh8yOGIwGzU0YDZDDOB97NVGKQ9EOxknOOn8I4pHkREwexycjJ5oW5nzOLInbH3RyeOnT605NoUjuSdzMM+/H4ihLcJNbDlLqVAHyqeg4wR3qRUBBYBTjO75aHpsZ7CMxO1QAWJwEK84qBiSuRu2cgjNNK4MF6k528Dlu9PXn5QcHPykjvW60ER7sZ6DLc8enr+VKF4TAYruOWovrdASLGnJJymOoHSoJ1AKrGDgH5iDSbMna2wqx7iSx4JwHUd/pUKwojNwCxPB9Ktq60JtYt+TnZ8u9sDIAxinhI0G3AOevPb2pKL2BDxCTzgY2+lS+UgxtXkc/N3/wA80SetkD0dhFjUs5CfNjjAzzUXlEY3gbv7retC3sIcIsuAAFLH5xj0/wD1U1rRYWdoBhh1yP6ULQB8VkT+8baXQ8dDn6Cp1RYyDImA/IHQ/WlsRJSZCLONi8qgq2fly2RmpZYfMRXZ/kQ/N2OauJCspD/7PZdrD7x5O09BTfsm3OBnLf3a6qUhMmW2CMp+Xgc8VbSBTJuCD3rRSszmNKBY03KF44O7HQ1rqspUgBlA/WuyO4EgibKqV+dh976VkXUDDdhzj+8DyPrV8uoFGa2keNkBO0kANTkt2g2uBvbH+sAxg/Si1iJJtom+z7QwUtucDLY6n2qWASRBEePeoPVT7/pRexatY3LMkEhiTjHGeBWsx+YNkDA6Z7VvG3XcrfQdJg4I53evNY15MUUDb8pJ+b+7VSs7itcwXk2OQpLKx5JXFUmwoAKkIrjBweD71ztJSNKasgb77EKwP98Diqk8kcSBmJZ9x25HWpNLXK0cwAUhcnHOR+n1q4s7RhZwdj5O0+me9NyVh8qejPdvhZ4vnsNRW3lumn3DcPMbJx6/mT/np+ifw88Ssz26qpTAUk54ZOARx9OfWv37w6xc8Tg+Vn5vxLQjCtzI+jZ0hmRbmAb43jyrjHHtVJgFK7QW/vLnp7V+l2tI+N2I5V2g9cg54HalZsgHPAwCMd6Ix5TGXxAeSrKM4x1p+CF4B6884IraStoSRkcgN268cihjtIGeCMrWc9XY0p7kMm0qRt+UUkqbUBJwijL+2PT3z/KnTia7HivxB+Kp8H21ze6ZbQC6S3kMP2qPeigAjcQCB0BIB69+hr8x/HH7VXxb129vobDxjqkVtDI674USGIsT0VUUDj1x19+nwHH/ABhV4VwSlT3f9dYs/U/DHgWhxZjpzr/w4/n8pJnzxeeLvHfiN7mbWfEl1PNIQ9w0NxKPOcDCtMC2GIHAxgdfWud+z3sdyJVudu75HkAIZgO4OcqfcfrX8wY/xLz3MK3O5W+Uf/kUf03g/D/JMBT5Ix/GX/yTJBr+t6VvuxdQ30Fvk28EVsEk3qeAHB457n866/w7+0brfhWdLtTqvhi6jGZ7jTNXYFVGOTKGGeBXucP+KeZ5ZXTm7p2XT/5BnFmvhpk2bUJRa0/7e3t/iR9MeCv29vEkTJAPGc9xDt+RfEltb3Sk8cluJCOOhf1/D7G8Bftm+GfFF5Haazo+nzK4QHV9GLBCxbG0RHexPOSdwHuecf0xwvxZguIKDa+L5/5I/mvjfw8xnD1dOlrFq9tFb75M+r/D+ueG/FFut34c1MXSRuVlW4Qo6v6AMozjODjIz3rSc5B3DcG4yp6//Xr65pp2Py+lPmV0RbO4yPxqKQEnnJJ4GBSNEVj+7CtgscHIJyOlZ9w3zYXO5WB5PHPbigqGhi61LLPbTyrayzOludsEUwUtgepOBnmvjXxFbavb+I5v+Ez+EnjCfwve2okt9X0+1XUhb3cZBR5I4iwKEZ64YDbjPOPPxlOpJprodmDnCniG27aHp/gj9or4Z+DjZ6fr+vab4f06cqUgeH7JLG5wql4dobaNmPmAA6+ufpmw+KPw78UQpN4Z+Ifgq/JJ3PDr8DSBc9lJz146da2wtlC3VEYtOM2mdXFNIYZpLR9NvreRt32syAq2OSWKjBx+J9+K4bxF8QPB/hzTLy58W2c9nY7Hkv45dJV4J/oGGXOCK67XZy8zprU8As/g/wDsDfFHVY9dt/hj8CL/AMSWbecxn8JW2maku48tLCyRylSTn5lKk4Poa7rVP2efhpZ6OLH4feDNI0uJbOSO3uvD98I7i3D8jZIxLKnXaqMADzilaS3RnGvGpHQ+MfGXjX9pf4BQpDoXinWte0bTJR5+leMLKO7c2+f4JZV3529BuA4xkdR7z8Gf2qrP4nPJYa/oGq22qWNqst3e6doTpG3zbepOMgtjHpyCcUDPqmKaC8gSa0kM0M0atG4GDtPTI7HpxU5PoSrMOM0AKuVzgZ/Kpw2ULPuLDjgdB24oAZI+MYB29M46+9QuuCSGO0YzQBSkZ1YcluRwq1nSyAZyGyOSCcfhQBntPtJ2qC2AOMf5/wA/hXI6teXptrjaZ4IkyxbG0FR1/H9R/IA8Rkv4NZuknGpOzWtwzWwEw+WQKRwucZwSPxNYeueEdN8b3LJ45bwv4otr6Jop7TWdAtWl8thtbMyKHIYcnJzz3GBWMlZlRlyu58m+PP8AgkD+yj8RbzVPEWi6h4i+E/iS8lJdvhx4kSK2duAjsjI2Bx/eXj04x8leKv8Agl38Sfgd4j0rxh8N/wBom38VL4Y1ZpU0fxhZIt986bWQSqzmRXjkZeiqQx5H3hnKNz1MNiIU07+h7p8U/iVrGp3UM17YjQnEEMbafbXBeO32rg7OBwW3HOO/tXx54y1y6uLpof7QuZY+WMQmOCT/AF5rwcyppRufoeStezVzyy5vbjY4AeQchstkVxGoXbfOy7l2cZzwK+WqU7M+vp25DHa8lEWxnLuV6KuMg1nT78FtkhHOW9DWajJMJNaXOSvrT7Q/zF/kPIU/oPU1kJEyFiysV5Clh0pyjobQXvG1psCwp+9XzS7BmZD/APXq9PeeWAgLorkdxx71jUpuMWhVCC11AR/u5LhnLMBkDqK6exvEZuGbYp6IeT+tc0lyszRZ+3W8pIdihD4Oz7xJ7cnrTpprH7PJHvCqzc8dG7Dr706kbIwdT31Y5W9WLIOVUfw5HUVxGpywxkuhG1ifmxmko2bNltsc79u8oM7DEYPD56E1FLrKwFI5J8xnJVVPX6VFVcqViJJcpVbxJArgIwPfDjBx7VD/AG4imQeZyw3MGPQVlGLbdzGUkkVm1u2EyHe8ayHGSM4/z/WpJdYSPCRDzEOdu1gQfc8/pUyXKR7S7JG1NVgjUMPOdCcKeOK0LPUzDEHdm3L1jBwfr/Kk4qUdTSD0udXY62zW4k3KVVRtK9QfT9K9A0XxBDH5JVgXPDZbj/PtXJKm3Jo6VJOJ0z+M4rRJY1bBGfm6g/r1rg7zxt5shI+4jHPIxn0/Ok6fKvMq3UwH8WSmdphLuj2kOAuM+o/WpbbxdJHgG4P2d8jy2Az/AJ/lVeyUVqNSshj+II23MkxQjg7mwD7mr1v4hRwjfaHeGPO5TjOawdG87Gkd9SdNeicrukO0MDgkcn0rgfjPq1vqnw91a0kk8x/s7LDD2+ZT/ia7cphy5lB+ZzZi74eS8n+R/J/48sb3TNY1i3SxeJra8ZHDDJVgx3cfWvKXkln/ANaC2GxtA4Ff0Cmmrn4FKPLJobIQAu0DCnBI5zzVeVdwBWSNSDyNuatWZnP4SFUdmYlchR0VeuKY68mPDLgDO4f59K15UtTEqMwjy4Gdp5yKrkjGDjJ49KtJWYEDx7cjd8xHccj8KikO3Hy4UcZAoStICJvmOcjy+nTqaosCGZcsWPovH+ea1Um27IAB2KRtVmHGSKgI5A2nB54PX2FQm5Rt1Al3eWAOMg5ODUU/LEApg4+XHY1cacXYCpJu4IC7f9kVXLqMZG5jx15FYa3YDTJtwQMHoM1IvzZIXnAGccCqd9gBcsxAO0gkcjtVkAk7QSPWly87sgL8DcDJ5xwc8VoR4Hy8M+Ocd6cneV0ApU7Tn7x6ZPH40EtHkEZOeMDn6fpVyk3JeQCOhK5U9Qd2+gIeMfqTzRKm1qmBIzAYwNpz696aqsckjjP8VbSg1ewATuOccKeOPwpWfK8Zxu71DTjKzAZ5YY8kjB596fI8a8HHAGanm95xuBXlVmUlQQxPIx2xTovlQ5HzdU7VpN8qAhxgjcp4b5STjFLGVL8gjnKrnmpUorS2oE4JJK45AyMU8thRnGQTweOlEbSdgFD5+ck4AOcdKspgYxn65/z60Svey6/5gWApcEYOF5yFqNWRiwU/Oh9f8+9ZwnJNP+uoCOx+VV655z2qu3B2ltq46kcU5t2swJFKdx9OKTKknHy7ayAUclsDnjH4U3GMEFuKuK00WoC7dvLDAJGMnmno3TIwB3x+taOUXbQC2hRk2KTuyckjrn0/Knn5QFbA552jkVkwGM2zLpz8oG3OR+NAOAGOfl5BUcZqdkBYikIYK2Rj1FTI2Dvz0PzjPWm3dgL5ZXBJ+XfyM44PrS53kK3G1R2/z2qbdAKF0FReCWGfWs2Qgg8bjnken1rf4boCjImcsPkDDAGPSqwATn+LzMj1FaRtK1tv+GARDvfIJAXHTir6ZwANwA67jzSjKUE3uBF5h5GCVHvyT6Cm+YPMZRndx36URiua/YARmZmBYbhgfd75x0/A1IWK5OBu6FStKEvesBCWDIq/efBwGNTKibcgqNo5PvWiSlayARFUMck7j706IPvwWBCk8LTcko6gWlUDCkMpDHtUqyc7VBOBng9qOZK/kBcX5QpXpnO7FPyNxJ6cZIP6/SsY2UrrYBNvTJznPQYp7Ll1HTIHfqKrlbugGrncR69CB0qxjPQ4J6/Sly2uuoE65GMdN23k9KmALnb/ABd8kcVlLTQCbYAQctxjGPWrSMCgwNzZx8vYetSA4SEYCqu7p9Kl3YLHa3CjPf8AKh2AkViDgZwcdakV87gQQoYjmnHcBzLtwc4w3JIzip1Oe3P0pLcUvhJ1BXOeOe9TorIeAWJ64HQU4ptnNJ+6ey+C0aS3PI5kHy457f8A1q9bjieQLvJ3DGfl9PavTpJqJ5uIu3oTrGzABVJKHJye3t+VJ85IVh93H8Na8t4s8+TaYuxiBwflJxu4NBiz2By2OnalTgudmZUeNMZz91shs55rNMe9mBYK3bauB+ldFrGD3HlNybCDnnlV6/Sm/ZUHLA453HHamkF7lZomLBQhC5/u1KFkjJQr0P3vLpWSQ1poxktqSwOCWPPA6H6UxbJ2425C/wCsIGBj0p20NHJXHrancflPCjHFRzWK7M4YHJ3B1oTSkUpWZz11pLb+VUKRj7vb1FY1xp7xMWy2zpyep9KI+8a02zNMLK7Fi23AGOQBj1qBowdzDB4wueaTZvGN22AiB3ZB7CpPspG4FcHGdtQ7p6i5+a9mVbqzEiiNlPcg4rm9S01VYfuscdQKiorLU0v76RzE1oAxUoefUdKyprXZnYpXHUVn7rvc35vduV4nkjxu6Z646VsW91uAXncG656VTsotmC0bN23u9mCcgj9a27XUhuyx7cCpt17FqHMdJb6kp2sxHYDnGRXTRalCETB+bdkc0Rkkgl8SSNOC4R1TGD6EVeVj8oyWIPcY4qtGgs1NpbP/AIA4JuKfMQN3K5qyIwTtWMEoec+lS5WnYcdICrGSQMY/2VFTKrFDtJVVY7iw6GnJ+7dE30L0Ueza4HfnAxj61uwBWVBsJYv8y+wrnS+8TOjs2hjUFhypyzEcAfyrutBu0sPsJGG+0ajKu7bhQDHIw44z0x+VKrdKyNaV3ofthJptxKyyx287JzwxII9s0+20LV5JZAqOnm7RyOn4/nX+aNCbcWf2QtDsLTwjqPkxjGJc4dTycetazeD5WKqxYKg5AXkn0raUmiZGlB4UWArJICyuQEVhj3rZj8KqiOUi2MG6r/P6UR1TuZVJe6kjRh8PRoWVuGQcOwB4rVt9MXrsHkr0yOT/AJxW9PYyNYJGqMqp8+RtG3n2/nS3EEiquFYENnIok7IRJDLMWYSJheNpbtVjz3VyETKLwH9u/wDOm5WjcYSNLGGLKxz79az188pj5lGT8hGfeueTYfDqCvcROwVflPXK5qTbcSsI1PCjJPY+2fwoUiuXS42R5mUbV4X+MnjNJsaRRI6kuB1Valy1YrX2G/Ztqknq3PFCQMpG1ThxyfStJWRN7k8cDoxIHOT2xV4RuNoKEOV/hH6UtkW49SY27qQQrfOPm5700+YqmMRvwcPx3peRzu7lYWGN0JXBYA9qkUmVmOzayccjmmVTa1RJtuCgVRkg/K3rSrFKN7AHf2LDP5UDk1YljjcbMhyV/vD/AD71Z29S2cgflT0MhHWcfcGGY9cVFBZzS4cAtsJyc9TTWqHZtMl+zuedzfIfusO1NhtQd4lBA3A9D3pRFZosuiqu0rlmHOOmKgkTCBWbyVXp3P1pvYyqXvZmYFIby97bWJxg559KewZkILMHQ8qpojuQVUVGmJOcEDDHgLTZEcqwiKv5bc5yK0pvZDu+Uii2yMY3ZixxtUrj9aRoZInEafcBO4A96uyUjnvuSzqoVeT94DCrnFTL524RsSMnCADqO9Pm5WmR9okaR4nAbC7jgSY4pHdxhcfLk9RW3UvRuxQlW589HUnZn5Sw7VqR+cNihgmfvc+lUkrXYR94QKzFuScYxk9KqKsoaYbiygHPIzmlsJbj7SEjdJISzj7meMmknW4cgksqD7q5xg1KWhz6y0JIPPON6Mf7zbugqVpJ2VkEmzaT71UUyuWy1IV8yHLO7gZ4GK0WlcJnof4fSlawuSSlZiRSTyv8zEFACNp6mtK3nuEDfMM85ycba0UL2RjUlaViRr6Y4BcjIxkLwarrdXZUp5hx/CzHmrUVFeZGq0IluZJGKByj5AyTkU2T7Sgbb8xPKMDTesroluxDcxSziKUscqMYVu/+RUP2aeXPL5yB/rOhokmZzepZUXMXy4dsH8xQkl3DJIdzjecqCeBTs3IpSvoTPcXB2lpGG3oQOTUaXNyo3l2dSfmTd29v8963irXF7zi0RzzXSOq722b8gKc4pjNcv/HvUc49v8KrlsQl32I55GdFX50dG/gft/n+dEN1NEAgOCOSMdv8ik4lwjyq7GyTPIWkLMjKPlwfWqErTxYy7NEwIyDnFDTNPZyV3/XUoSK42r5gcn34qn9nmaVWYPHz8pXoaHfYdpRLTWsxz5jBV3cbSc1MsEJzG0Y+XGSrdaieiaKt7ohtkGNuQAfXrVkx7s/MXBHIzUKL6GdtbdxGVEhjdfuAnBwcj6/4VkT3sQzIA5CdcdaG7F21MqPU3kkfK4TOMkdKlGtXEEpMaPtUdM9Tmo1vYH7rNC01+5ki3SFlJzyW4+lXItXuGyFfdhuGPT3p9BNaGnHqcoUgqR13H/CpJNQdkjZQQ4J+6O3vS16C1sJHqckSNtQr8/BY1K2rkRESDc2fvYxzTsPYrS607ABByR8xxxU0GruyElQdnG7H60WTVw0JYdSBIfaHJ7A9809tSC7l2MOPmXNKzHFdWNOoLEipgnaNxx/D7UkepI2VdSEzwfele0dQ5Rn9p4nCBHwnTB6mrkd7CG3M2D/dJ/zzVR1ZL90c14mQ4kBHXcO3b+dPS7t3kLFhnb8rMMcVKbcgWquRm6gLNtcBcnOV6mvg39pLTIb2C7UxEcMNy8Y68V9LwtU5M3h6mHL3PyI8VWDw3stqkZWOFj85HJrhSCuUYqSDzxX9Bzkpanl1IWehQn/dnLLtznlhj8vyrPlwpPGcnAJP6Ur9DLbQzpuMjB3Z9KxLleSoJGOSpHNUgMOdtzEkkIvQ+/p+lZcuw9CcemaE0BRZSmQSOvTbyP8AOKZ520g7GLqeCD3pxukM9m8F6qk8SWkxAlKja2eMCvRJo9gHVRkZx0rGe4LRlQoSWCkdCORxUcmNpyOhxwOQfeot0BlBgpBbHQ9R3qkdykZySG4O3IFGwLcjcZAG48+/Gf8AIqQBjgALz6DP51i9Ga023Eeit68dOn61ajK5AU456HrSsmUTCPblgx4bqOlWFG/5i4AHB56VhNWukaqT0J/MO0DAKhzjnB/z0p27BzuCgnuaksl8zGExj04pCeo5Y5GOehqXHUBrkurKzbR05HX2rDuJRE4UFtxOAzHjH+RUcrWg1ufcP7FWnC+8cESBZVUhk+XjdgnHX2HH5V/R1YNd2Xg3SrNkEakAlVTBAUYB4/H/ACefjuIfdxCS7Hn4iydjml8xWJyUVHOFHU/l9KWXAQbc/RvWvCqNrRHMVxbKMcB5D2UUz7LtKBg2N2T9f8iolqApjVGbcpGAOWHvUckckiSMEOwZOeKfM0rAYt2XSPcxMWTnJGcVXiadlOF3rjjnr/nmjmexM9i9vAAZyd38T9BXn/xH8YWfgnwjrPi7Up1jg0ayeSDLZyy+vP8An+ahS9rNQ76HPzOMWfg7fmzv9d+Jv7R+o289trfjv5dOurpiGWNE2RhQTkfIFJ9toPofiibxK+rzXM+/zY3lZ5bhhndKT82c89c1+85Fhvq2HUX0sjwq15VL/wBWRPau8WzkytIxJJbpkVga5cuInVCV2/dXPcH1/CvpVK62OCXxHkF7cEzF5M7QeRkkGtPSV8zdtK5QAnK+/euhbHOzYaPduUsF2Eklj0+tc/cJvlOwj5Rzx6elNWDY6PRVZdzt8xVQQCMcdKnv5lIOWwUGflPahaMnleljB83c4BJ3Rn14rH1C4AVl3YC53E84prQDyjW7vzZQgBIJO/HFZVpA+7IJOH5OOQK1j8IzqEX5U2sRz+IrLvJME/xMf9qmI51xhlcgZLY6damdN6KAWwMk4FBMigzncQAcZ+Xita1kCKmR/EeRQZrRk1xOFTGSSCc81zd1gsZMFTnByKBM4jU7gF2AO4YweeD+Fc+rbXUYBGAG4q4q9yZaIlY7cAfTpTt4G7PVRz25rbaNjJsieTGTuX8elQ85JLjh+CGP5fypC3GHCgnAGOu5ef8APWqzHdIcDbhsggU4rUVrFqSb92q5DkdCo/z6V1WgKzzqi5Clcs2O3fFY7Ow0j0Yy5ibapHGFAHJxWfKfNXazeu/aeR7VBsvhMO5lEfGTuA7Hiqcj7xxxvHzFR/Dnt+dMIp2GSn5GVWLMq9B1/wA/4VRZtrKTjd2HSkMurIdpdgNvAyV49+lMclnBVg3TGBQBYvpHvUsmndi1oXwWbn5h/wDY1ajICqQMfh/n3oAdDfQDzllUkbCB3xjvXJhvNkYSZz5jcZ689qAL25TEEZTlCduBj/PSoUGXIY546ZxzTA39Ht2fd03b+Pl5ralUJhUYlgxHQ4z7/rSAh8jJUgsrsemP6V1+gxbpVJAIUY5HcUDvY9CjVQoIHC44qC5m8pGyQGxwCeR/9elJXQ5aK5yl1cn5sMWY8j3P0qK0V53Rc8Z5ULyKErFLmjZnTQuIUCs4LqOEVen+cVSnutscgYkEZHXFMrmdkeb6vdl5XjU/MvQnv/niuHdgZCHGcMenFMyIJJQdqqcOrHK+o+lQu2SoKkHPrRtczqK8ROxGSCfyprYO5Ax34+UknitIk6Iam7J5JX+9jvTpdqqvXryc9apq5JnXl5HbwNNuULGCcMvHA/lxX3z+yH/wTX/a2/bi8FeOfiB8FPD1nD4I+HsbDX9eu40eSWU20U4EKSSxBkCzorMrMynIClsKcdIAfKuqeF/EHhDWNY8LeKLF7XWdAujbagsbB4WdeBJDIOHjYDcGHBB+uM9J8YCbvT3OOwrOSW5utEXY2bYvDLzk8dM17n8M7C0vNU0ldRLi1ilje48jG4qDnj0zjHt6VlLWJtS3PqizuftF3MsMflQiQ+QpbO1c8D64FehQRNEqtn5h94A9h6V89V+I9OCikZPiVt2lTMobavD7jntXzr4pkU6JceaSvUMMYzgf5/StMIrSJxDaR8tKkS74Q+1XJB5x39a4e6miS+MCSKXV9p3DOBXtwVkcLJI9sUZZgSjd8801mYuCCcHGMCtEDSsaVvIhTDsQyknr6VpQ7AC2QV54U8UrDirmrYzvFKrx7icnoeTivZvDusb4UyxfaQpXPQ1y1aacfM7KM+R6noFvdFgu1WIJGcNyKtXEYaMKpJ3KcgHp9T27158oWkkj0OdM828YeIRoOwb48hQWGRgcdxXzpfeJzd3V1OinLsxxuzj2Ht/Ku6hS5Tz8RP3dDhJ9QLxliPmaRhyOhrIuSrFTllZsAn/H9a7o07bnBN3K7t5aF/bGduf51Tzk5O49SBjmtdjAhbdzlvbAHSotuQAv3cnn1oAa46Ak8ZyQKrSsY8EgnaflQDkn/GqSGtGbPha2TWvE3hjS1jfdd69AuQ3O3PT19K/0Mf8AgnD8MrXwL8KdHt2tvsjR6darcTTIAWO1T5a8dMfMfqB9fgvE7FrD8Nyg+r/Rn0/CcV/ayfl/kfflztSR4lYGP+HAHK9B/KstowW4OFAxjtX8fOzk7H61JWY4QRsVJbGzt1o2kkBxjYedrY/WtJJJWZcF1JHUb1wwx0ximtFwqx7ly54B/wA+lPQsEcrjK43HGAOM+pp6lRlcMVx/CetCt1JnsG0NuwCRnkg1Aqq+dvJUnDYJxRsyWuo5tkRGRyWHGf51IVAUYY7gfTBNFrsliBmZ1ODhT1A61IGQEksOv3cdhVSXuiGyROoHIwTk8D8qZvyFGRgd/Q1dNWjYBMYUYODkkjHP4UwEbT8p+XO7nFVsIcVOF5+X3Hao93JVWyTjj3x/9agiorxsIfN47HoCRxmnhN2CzcqeoGBj2oM9RoDr0wHBPJHA/wDr0LvIcsPmwAQo4pp+8IlijYHJcgD+8al8xEzkFjnjBpp8srDWjHiWR0VmBGw/KM00sx2kklMDjNIaW5GlyFZmB+ZW6Ec1FLqBkcEDfsHLdqqLUtiSA6pJGQdiea2dm5c49Kji1d3MhBy2OQR1/wDr80Sl0GNGpsAxw3ycbWqaLVfPRVZOT/Fnkn3oCXZlhdSiDqrkFV79KH1ONWZgy4YjkcrWkIOLuzB3WjLEOpYUscqo6bxwfpVmO7SbbsDEYzlRjHNbwk2vQiT5YlgXcIAVnUYxjI4qaO7i34Bc46nbxitLXMbF6G7gYqFY8E5bn8q11vVUJgMd3C5PSuqn3Mpe89CGe/2yBQrMxGB2GKJLyNdqnOD1zyc1tGS5iLMr+bHtAjYHDfKNvH0qo10dwVQNmemOnNHTUu7cLFpZUkCgtlkPHH+fSpfNDSMGYqqfxetFtS4KysbMFwBsQIMZGcdh/jW0ZVVFUjJ9xitILS5cRCwZgONycnnArGvDwx3Dgn3FVJpBFXZz5faTkjOSAuagkMLRhFlHmluiiudm1rFQA7trSZVjjO3t7/lTG7o5UpuBUhf50bDi1ezGPGOCGAUnK4FK6hoiGYk9wBis5xcmVJpXNHTNUfSb6G8jIxBgMP8AZJwa+8/hL4ymvvs9q8iKxjUxOzdO5GD1Ffpnh7mrw2MVPu/09D5HiTCe0w7a6H3r4Pvft2ifY5HXz7dQRtcH5Cew9M/zrWcBAMruPqOgr+hqi0PzOSdw/usTnOM56io9yYIHbrxzWS01OYF/eAnBC55O2lbcMD5c4yc10x3AUN0AOD0wxzUTHc444wB0rNxVjWmhpLAg46YyNvb1qtc75UZAxwxI4GMf5/z1qqNrmh81/EHwjeatDeWcTIbdrJjDzgsfmBHGR0J9Pavyu8b+F38LX50i8hEaouy2UcDA9M+4P51+DeO2BxUsidWKvFb7f8Of0F4HZxSoYqphZPWTv93y/U87VEg3rhe/OarybVztbCn+9X8dUsZHRXP6ocJNamVq15DZQiSV1UEcZXPPrXhHizWIJy3kziYbtwjKYHHQciuv6zzOy6HRhqNnd7Hh+r6q63AjDksoBRIwVIPQDjt/hXrn7Nfjjx5qXxDtfBHhi1n1eeSaKSefzyUsoNzB2kJPJG3AXqW44GSv9HeDFHEyxym17qjdbdT4rxCwOHlkNWpPS0Xrqf0U/Cbw14ttrTTC+qPJftcsXE0JBC4OAecE/dPqefu8bfri5kiUlIUU5wSOuCeoHsDx+Ff1Nqmf5+U4roVlwd3J3c5OMd/T1oYDIyc+lI31KjqcgAFfm9c1BI8IlSCeS3t3nJ+zef8AIrsP4Q3TPfH19KBbFZbG5LIyxhHnYCHcVOT0xjPsauARzAZWHSZLX/WzXN4Fi444xxjjtkUuVA3rcoz+GvBXiaO6S+0nwb40QZS5il0m1nK8fNneD8v49a848Qfsy/AjWLaOXU/h54Z0KW1k8yC90RmsAp6YZISqsuO35YqtLGkG2eHeMv2YrLxDZX/h/wCHvjm8+HQuSrXF9pPj+6geVeQB5LmUOvB4OOOjDJri/Dn7I/xw8KWKaFF+0JZ+I9OtYTHp+ma6iSrDCSrBIyyF0GV/hYDBPFZVIzlsdtCvgqf8SN2vN/oZN1+yX8QYdRa/s77w+99esi3d9pWpKYm2dCI5WxuGTyFB/AZHZ+CP2bvH2h332yT4l+M7GWO4Atrb+0ovsCsCD918g4wOgP41EKdaG7OjF5hl2Jiko6+r/wAj6p0AappXkWviDxLbarLGQBqD24JLYx845DZxnA4zkjHSuj1O08O6pEskjaDc3dpFiwvBp/lyJ6g4A4/2enGa3PFEgg0/TbW0s7CaR4LSIL5lxJ88jdSTxgD2HAAqeKUNgnHy4+YHI7f4UATK23kNldx3FRgcVZADYOflAyOKAEOSTkHpwfTFMk+6uW+XPQrigDOlmSMEnj8c1z0sgIfJAIJ6cY5oAzWZonI+96YXrUE8ckqAKEXBP3kO4/55/OgDgvEfwx8D+Kkcazplza3zsvnap4ev2srnr97cOCRjuK5K9/Z08FxJCmjeKfFEMrRMbu61u7e8uHkP8TOcDHOMAAD0PWpmtAMCP9my4DPL/wALS1lombPk2untAzKOxbzPz45rp4/grbIDZQanLqMz/dlu5PMYse+cegH5e1YmlOTTsfPHxi/ZX8SXsc19Fodw/ktnzbWFmLqDyMBSMnH+eK/F344aH4o8Bahqj2Pw/wDiddW9jAxeSz8ITsgPXjeASOByOOfaubE0I1aTR9pkeaxozUJbf15HynB8e9HXNnqySaFezy7IYNXia3lL5x8yOMqeOhxWXqfxW0RpZ7P+1bFrkJl0gnV8A5x0PHT8a+UxOFtKyR+gUMVTqJW2OU/4XDoAuBDPq9iptsHbJOELe3Wugvvi/wCG4xCZ7mL7JPbjbLG/Cn3/AM/nXLCg+azOv265U0cnL8XPCy4C3EEe3O1vtIKkewrOb4n+G50dkdXAHP74AH6UnRaQ3XgkWV+L+iQxKiBEVFH3nx26VyutfFixfbtmSe4kb91FGdqj61hUp8rstzCWMio6GU/xKtLaQbpUaSNQznflfwresfjBB8q2bJ+8fBLHr9K5Pq8l8zOOIubsHxDUGRnaMn+FVfqTU7fEi2W3SEGKX5SZPnwSR35qpUuTUynVtO5y198RZb6NpAVJUMVjDHAWuVm8dv5Cuk8W6cFdqk4H196XsW9fka066s0V4/GMUsQV5l2Rk71J6t7ViXfipFnKktKGB+QKfl47H86VTDya2K59Hcpy+JkZG+YI2Dyy84z/APqrMl8RERne6ouBt68n1rONJ63M4uy8zEvfF4UArIqFP4S3DEf1xUFt4185x83lnBwoP596mVDm1KujWPjCOSW2CPjyh91RxXTWni6aNUlWQMyj542/vZ70/YpR+ZSndaHTaf4zmERfzI8/3CDn862IvHClXjdmUHG0KOp71zew1saxd0V7nx44UKJyzjvu5WuZu/HsSTpEtxtBY+Zu+b5v8/zqZ4fW5UJmQfiFveWOK5Vfn+XeDxitN/GzoqyiTz2Yf6zGP88GtZUkoG0ZXViWPxu0tq291R0Ynzd3f61ag8auqDzJQ7jHAPDD86z9jdpmvNyqxei8bLHMuHSOBh824+/YZ/zml1/xXZ3vh3VoWYvOYgIgf8/5/nrg6PssTGS6Myqy54NH4G/GLTki8eeJ4olOdRvHkwRlVLc8DHHX+dfKuu2LaZdSQ4xKrHK56n1r9so+9Feh+FY6Hs8VJeZhCRZd/DEZyAp5HPWq7NnnGzBJYMP4a3td2OCoCyOS2B1AHyjpUDHIL7vlBOeegFdF10Mys+VPQ446ioZP4egOelVtdARgDjLA+wHNQSMuUUA8H16fWlezArSlVDHB5PyZOAfWqgznAOcNk5PX2rdNxv3AOBuDj5snqPf09aiZVVTgnr0Jzz/SspJtNgML5jZCOQepGPyNQc5wSenBzzWtk6qTARioyBuPHrVJjgjg9ex54rOSs79AGdMMdxwemO9TxnIPO4njAFZgSfd53fdPAC81chUYJDHPcbscVvTTTswLMK53IhxtORkd/er652g49iSKykuV2AkXo3GeO46nNR/NJISTwOwPSqjL30A4s4ZAqkBSc7h2qRF3ZOTgHAyK1cUreoDgAWIUHgjgUg+UluCPQLRqugAygfLuKkEnr15prj7oxgdelSk3ogG/MNwAIVh3PJ+lIFwoJBJUnr0q56r0TAb97DYwajZd0gTAOMZz/WojU0fYB6LknKn5QNuRTREPmyz4ZjgZ/wA+1Zz0nYCdk8squSc4+Ynp3p52qSSVYswxn1rSLbj5gRBgpbA6YBGetTxk9GPAPcdazqLUC0kjgMN3ysMEbevrihY1VWz0HIwOeaqE11AhZcAkhvm6HPp2pkijaM4VWPDMOhqZNvcBVxuAwfQnHH1/SgnHvg9uaWiAQk8bum7sMEU/Ywzg/N2x3pN3ASUYwC+W47Yx70Dn8+vrTclBJ9QJo2wxIzkEADH6/oatlxhlc4bOM4x+dKLUperAWNckuxH1x1x7VGmWkfkBWwAMdDU2ugH52kYUlfc1bDhAQDuPH3R2pgScJktxnpzj/PSoZdjKNhI7Yxz+daQdr6f1cChNyq7geD6c1kytywPT1NW9/ICq0qjbhRtU9z+GT/nvVQtvchT3xjPWqjrGzAWMMJAGXgH0q75mB2PTr/WptaOnQCKRU3ZyTwQWz0P+TURbZlQq7tw+ZRzj1qrxtdMBqyshJ3dh+We1SGTIBAO0jGP8/QU0lJgSL88YLHJGdpXj6UqrKDtyCDn5VHb/AB4q0oppoCZUJ2mTG1zhSTjbU6xFUBRsYOck0oxco8rAtIvXrtyeop+FUFQrbvUGs3FR0AlUs20EBdvqKlZRgHPGTkCqpuMmAigDrk5PHH504cY4PXPBrOo5bAOj3HDY4B6Y9KsJ8xJUgHG0jHvRzJgXFVNio+dxfA56H3prEoTkDGe+Mn6Vm1bcCbO0gD5yWHQnINW0U/KAVwcHpzSAlCINoI4XnIbnNLnGEyc4JHHWkBJkb1BXnryf6U7ucnHPORjIp2AtYyOg49T/ADoDCPCpk8855o2IluThz2G5c54Pare45QkYRzg4H+fSrjLqYVD3LwJFGbdJDwrEbee+P/116t5bLlkBYkAFQvb/ABr1IKShc8yvZaFpUEqAICGU9z39KiWMhj83OOeOlNK70POqTvuSnG1V2HOedwqGUA4BG3bjkDFaU0Y1PdaIzGA6KpVh1cY5qJ7OQsCQMDqyjnFWQ7stwWGEbKjgk421I1im0ALhh1OODVR10M5OzKjWn8JJXPTcvX/OKhNvsYLj5s9PUen1pdS07kgt8sCwIKMMfL09q0IrJCBkgkjJyeCP8KHdOw9FoxGtEUHgfN146f55qA2eeARj029adgty6FGfTi29dvzD1HSoW0kSxndFkJ2I60jeD6HGahpDQqxKlSrHGRxiuYktWwWRDtTJbjg1a0expKU7WKgVgwUkYHI+Xqf8iroYSAqSMbQBgcis7WY/aaCBM7YwRySMlefWqstmckNjacYbb6daHqWYV7pq/NuXZjGDj+dcpc2I+YdOOnoKwUVLctTtvsYktrgBANpLHtmqzwOuHXKqOS3aq1ib200GeY4KqGBA7E/59K0Le7xlWYEgZDbsVMdGJ67HS2d986FG3L6ZyDXS2upIDhuBgEEnqfSoUdFqKK986XT71W2qSAM8c11MbDYoBYtjJ/wqndpA/dv6F2MBcgnjA4Jq3ENoJ4+YkdP8+tJS5pBGN2xo+dcKr7s9zk/561Zi6MM/NwOn61MlHmTHZ2uaMIzlDnGOwxV6N8OjKeVbtWTupbjdrGnFMFAyTuySM8+9dbptzMohTY03ltvURLjkqRkfnWdVXVhpuOp/UNP4MsYlZLdQFwPmK5YD1q3D4UtkRfkDMcDOOtf5m0al/vP7Gd0aDaCqkqhIcfd+XORTodHRsb12nd1x3rqlPmMqmjJ59EikeNwgAj7Yq/8A2XEUI2n3OOn1pfCZlb+xy0gKr90ZwV4PFOTTmDNsUDaTwRnOK2WqAF0+IEuEIYjjcO9RtYM8gdxhY2GFU5zRq9BXCSzHzYGJGHBx29aiWyXADnlD1X9Km6b0K2FT7OhkZlUoBhju61T/AND+ceYGVvQEdP8A9VZbyDYjiktSRvC7UYnrjt7UHyTMwjk8sHpxxii4papjrZoh5kZMe7adrZ6D/IpIpbWCKeOSRQwxhMj+dKzQlvcrF42cNkY42rjFT2lxDDOVljjufTI4WtIy6D0SNFbm1ZyAqRdM8dfpWvawfbANmGVGG4be2fWri7ibaRrx6TvjJKnb/Fjj8aJNMQ5ztJC8/L/n0qklbUzbTIhpSjnGzvjb3py6cjdcJn261GonykiafEoLbU3Z53HNMbT4OSF+Ttgdz/8AXok+VDdkB09OAMBc90OR9KryaeeivkZ7mou+nUV49h4s2bG0fKAB0q3Fb7Fyo27W7HPf0rVE7kotI3G4KCw525H5VTliCu0apkAdD3NU1daIrlZm/ZjG4L7nbjp2rPltbgmTghSRsBHapSsznqSbZTWzkfzVLH5ThHpv9nXyorlcxZBPPf8ArS1RPLNki6bdMxb5kH8I28U5dMliV/NYkufm29B/nNXFWYpe6EWkTjd5nzHkxtt5I9KbFpZRiz+YzKeCw7e1b2aVzLmfMrk5050UEHd74AzTBp8u4kMy8cL6Umm3Zku/QsLYmYbWB9t1EunPwdrbR1AGaqKl0DYmXSpmQEAhR13HmoJNLn6q2Oey5xit2m7IevQdJo1w6L85RucnFVhp88QIBLsDwcYxStdE2ktSnJpt8zqUBVXIyatx2N+CySRq2fcZotbUxjH3hVsrvY2ITgc9eag/sy6ZgSGAGeCOaFGRScee2xbisp8MGBJIzgrUsWn3RZllAjXrgjpTd0yZXb0J1s7hGK+XvUHAkUYwPWrkcDsHHl4GcHcOSa0jdbmE9ZA1i8rFfJMIQ5XJ4obTJiVKqMoeScAj6f57Vp5MVrlldLlLMSoCr93Axk1LHZyAsVRunp1xVxiiJ/CMNnIcN5bDAwNw4FQrZzBWCIN5bIbFUqZlcl/s+ZsEgg9yw60f2U5YMw2hRwSO9VGNtg2HtphGzMG0jPmLUUumKnzfLkHoemKErgk2YNzBsywJJ3dz0FUmYKgVGIY5356kU7gtypJK6EZU7HHyk/4VCJDHku+8N/FS5bJjlNJ6ITdggscr04NK7FkAGDtJppW1Nk9CLEbkFEBK91HAqQviPbt3FTnf9acovexfNYfJJH8yE4ZcHOKXO0qHYFWxzj9aiUXbUm/MQB1LbQ3Ib5uOKeJIbf7oP4Hk/wCRU+z1D4dWVJGdmIYhkLZHaqr2fmZO4IFbjPFKPmFuVkMumJIuUIUqfzJ70LpWWxIOOBz7cYolT1E10Htp6sBGB5arnG0Hj3qaK2XaF/un73Tp6Uezs7FuL7GpFbnaAgYnd8/HSq3lTh3YHasf8JPWq9mmLlYSxmRfLUKHB55ojs3VlEhJVhhsjp9KicbS8g5Wy0NMT5jubaOxFTjT3O1UYIORtxjPelya2Ex408q67WOQM5xwacdPm3kuQnOcsOv0o5HEq6RC9hISwDKFK9M5NVn0q6RAN6bXJyP8/wCeacaLlGz3FdLoEFs8UjAKG2YA3Hqe9PktPMc8uCT2HFKMbepMvIuxaWGUoZNrf7Roks9hEbTLhD8zRjAolGSBysV10y+uJrh1+aJY8789MdK+cvjf4Qmk0m5mBZmERJbsTXr5JL2WYwl5mPMtj8aPHNmFvr+CcNHdRu2OOwNeNyR5AJAwG54/nX9DxacDz5bmTPHuyR8yjtiqci5GGUqpHfpXTa2xzzWtjKn6kA9+fasm5jDFgVPOe3ShrQk5+9jYbQqljn046dKx3GwkFd3zfLj1qdpaAUpw4JZTx6E/59Kp/ePIIB7jvVO1ht3Or8J6j5V/ChH+rbhv6V9Dw3Hn44G0gFQo7/5zWErLUWzIduCxwcgnG49P84qnIGbcTkDHXbxRpuBXlO1cEjYOmV6mqT9DyWOMHAxg1LVrAVWbOcMR82MY5/z/AIUR8bsn1zzWU466G0GmtC3vBUKxK46Hpj6/lU3yDawDbsckHrWUk9iiVW6DLAZwfarK42EMSMk546ilUgXF6jk3hxxuU55xx1pyy5IUqAfUDoPWsrXL5tbD3kLKQhxkDlqhMrRI53BQPUc1MtGURveAx7SM7/vMo6D/ACKx9Qm8uIyRxMcDG8n5T/8AX5/SnJWYH6Cf8E89NkXUdQ1DVpEg+0a2smmmV+DDjDD+Zx6V/QGNbhfZa+cZk8pTEQ2Qox0z9T24zmvhuIbxxa7NW+44a8b6GdHP5bOA3zk8Z7CrCybgX3A89MYB9q8R2Rz21sW4rqEqxCnco/OoXl3DdtPytnPfNRe2gmrFK6maRVO3IJ52nFM+1v5ZjU4B4A29PWgLaXMmTBDHAk9Vx09aljeFFWNAFZ87FbvinZqzJktjn/EeswWFichTNI20IBj8vyr84P2wfinY+INI0X4YWTPA97cI/iGaKclWhQs2wEHglsDjqOnTJ7Msjz46CXdP7mc09I38z81/jBrktnpGneELC8RdPsLdtkSTblXOCRkfT6DtXy1aNb2ytbKq7/8AZXAP5fSv6AwcFGK8z5+rpI0y22IEybdrHC9O1ee+IdQw7RAF3Z8DBxjmvUgjnlFbnmF1L+/43PgDjd1rtNCj227SAbVkAHzdcittjlnFudi5dNkMi5w3Vgf0rDUATBVK539M1UdwcNdDpraMRxh3fBAztBxj61g3d6Q0gxuXJAOf8+lIc9NDIeQ9c7eO+eKxL64SNGLE9MEg8U42ejMzynVbnzJHXJAzztPIHYfpWnpgHlhgNxON3NbbCOgWPYpOeSeFxzmsG7CNuORhc4yaAMPO59oOf7vGc+tWGz5Zz/Dng0ET3Rm72DqNoPOfr/nitSBkO0uemN2zjjtQZGdfSbd+SypnGT2rGuZSsZO7YGzjcaYzhbmRAw3Bs7jtOf8AGq0koG05xtP3tvArWKsiHcoPOWICE8HLc/570NNyGV9xJ/hHH41T3Mm7kcG+dwESSTnnyz92rcv7naCvX+F+/FFxtNFGWVSSM43MRjdSo2zb82GP3gRyKZIjM7n5Bnnsveuz8PiSIJKXw2SGXODjt+NRLa41ud68uEJBC4APzL+lUJJxGpBBAP4c1ibW6GRcSbgdxxjndWespQlgM8fdIpjWmgjSJIrlcqTgYxzn2/WqikZO77wJwuMc+9ICdpQYxg8jrmmxThWZQDjo3NA2TKGlYB3XA9sDJq5MXWFWQHGSPxxQLqUJJljUqAOcbjWI74dmU9eoxQGxbSc4HIwP4tvFe2fBX4MeNfjZ4lPhzwT4f1HWrqG0ee8ntoAILaJSPnlkYgLnOAOWJyACQaAINQ0SPwzcX1vIMTWs7R7m4BZWwePzrlJJNzNnhem7HHJoAu6fCrsSeg65GRiu902FQEAG1mPXFA0dXG6RIzudqIB1A5rldQvA8khDYQHgVSdgV3oznd+5yzE7N3P+FbdmGUByo2jgfh/9apGm7k8snzbkbcy84z17YrmNZv8Aa6BG2AD96GHf1o2ElocFeXYLtwd3Tf8A/WrDnuFkIJHIOODjmgRFuUFgT25OeBULng4HzDg4prcyne5WAd8ksVHpjoanAQMCWK8jq3WtkrEtWHeZjjB9QM/qKaR5uFyOcU9nYRm+INLbUdIubOBJGnnVVRYuW/L/AD+GK/q3/wCCcv7behfAr9iPwD+zpYLF4Lu73V78+LvEUJg829sbk+bMkkrOrrvkIRdgZhGig7SS1ZTtGzHqfzq/FDxZeeJ/Ffie6itTb6fF4hvksJZfneaJZnHmeiqTkgc4XHPp5rC4gU5I5H3mGMNmsamhrHRWLdszMNrHcCcB1HB9h719G/B+Lal/qEMavLFCAWkP3VBAOPfn8f0rnrXjB2N6avofQHg2See4N05XInZPmX+HP+f/AK1es3WLMxgyKzPGDhWztY+h6V4FbWWh6cF7hyXixkbRpkLFGLBtqvgn6+2a+Y/FV5JcafPCigJtPmMo5GOldeEjzfIiq0rHzskmd7nlFJymOcZ9a4bUArXKmABl8wEFRg/nXr7HFsaEDF8JgEIefl7VJIEiwT1B+UEVpBEKV9yZQBn5xu6bMc57j61cjZQhblSODk0nHc1i0XI3MalgW74AGT/nmu78LX5+1wx52q4+8T0NYTVo6G3MrWZ7vpe24VzkR4X5S4961cbEOCmTn74yK4+Vto7YS90+W/ic5a71RQzCVpvkLNwAK+fHnkJYKx4OMA/zrtpppHBV965Exzk84UZ+p/z/ACqpI24sSTtAGMGuqC0OSfxCOQ6qm4cMe3Tiqm7a3U4HHC8VQoq5Cd/JP8qj8zBbg5yPxFIl6CddzHrjg44qqVEsjNlikfGM5571cI8zsRUVkj6m/Y++HC+OPj94Gs5VF5ElyDNbhMhPnUIxHpuIH1r/AENP2b/DN74b+GOkWOuXKXGopcOIGjk5aJflLMfXcD9cbuhFfj/jDU5cqS9Pvufd8F0YOTn9pOyPZ5cFsFlwSQqqOVGO/wDniq6kgDBzgjofSv5cu+Y/T+VNakoEKhXyWbuM8D86TamWLYweWz/n6V0Sv0HsRSLKnzZ3hiMIByBQf9UroOBymTznuKE+YBR5aqqZ+cYO3NSqDkLkEY9Kbjyk1FYFQYbYSzd9p6/WoQp3FiNj5+ZetBG3QcYtysMcjruqEKFwpY/Kee+fzoatoSidWTbgDqSAc96Y2PMKg/OwG75f8+gqmuZWFe5PuJ2hchlHQjpUR25XjaCSOR3/AMitou0EA0JjJLAjGeD600rkHJKhuM46UWuAFVVQCTu7Ybt9KYuzcAy7Wzxk88UJXIm0iw0aBSdxOTzk9/amY25Xkt6Y60muhm01oPClgSDwO5HGaYpKsQ6kc8cdTT2EPVlGEcFWz6dqc3lpkHgDv6+1G4ETXCOqgY/2STSiRgGAAO7g4FJ6oCCQLuCt83JPy9uKrybVcLtGUOWX2qlpOwGezjz8pgxAkM23HPuadHHEzuw9Mth/Q0tSo+6LFChJ43KrHgjkU6SMLjZtQN7559aqKvPQWxX+U/KRzk/MRUyxW8QQynlSPug10xV5JEyWg5yszxLJJ5ZkYCKMtjP4etbtvDtX5D8vR8d/pXofUcVF7fkctSV1ykalDu3IwVcZIBAz+VaUCeXCJWV9rEfMikgfXFKnhcQpaL8jkdRouL5SbGUHysktnjH1q9DLEVVldHXnb81dUMPUjpYiLe6RbV45UJyuAeo/z7VVnjTYdpwy/wAGOtauhJboqLsyAwNtA2nnnaMDH/16h2xgMGYkZwXx1PvSq0nFGq59rDGjkkIKDbjgEelacKyLEF8re24DLHk5/wD1VjJKMfM15bLYvW6Sgsc42nPA/StYebKhDOBGvQK2MHvTgrMggkjmXMiu3H4Z+tYkzSNvXawJPBPalU3saU9zJuUkVWEbMGJGSex74qjFbzRMJHzzktubn8Kyk0tDTYZJG7O0jsE9Biozl0IdjuGTuzWcrtWAkSKXyxIx4TqmORTlV5SXcHAP7tSe1FvesAyS38wnzGcxheQp5z/nFewfCrxLcWiW8V8832iG6ZTJG2D5athDj3GM+/PFfQcMV/q+awkeXm1P2mEkj9Mvhf4v8v7HO8huFSICUMSAwPGPr/8AWr6SHlywwyI4lW4QPCc4ypHQ+/rX9U4PEfWsMpI/JMTS9nNpEBblgT0+9xnjr1pCMEsMHHGCK6EtUcDjaVh+R93O05z9adjawEjJHkA/OOSPWtEgcWtxht3ZC6xs43HHlr1x/wDqpqx4cx4IkwNsbD5ifp+FabuxtCOliOT5XCkDdx1HHNVZGxuAKuGX+Gs0uXUZi32npdxiURngYIXGevPP17fhXiXjP4A+EviPbxQa5pjWV08rKniC2Z4JEHYlgMH8+SB05NY47A4XNcFKhWV4v1/Rr8zuyrNsTkuYwxFL4ou/T5rVPf0PiL4mfsPfEfS1u7r4b+MNC8QobkRW2n+KVOlzyFcnbFK7NFKSo6hhjv7fO+tfs1/tReGnS1ufhZq2qTJAD5+j2/8AakLkdf3kWFH0I+m7nH4TnXgJleKxdSvQeskrLX83U6H9NZR465VVw8ViVyT6rV/lTseP678HP2jXQT3nwZ8dXSyziOG303w1MoLgElV3cEjByOvc964aP9l/9qfxPdNZ6B+zv4/aafGZdekTTY1A6nfIccZ+p/CvNw3gBRpwtUWv9dqh79Lxs4aUv4ll10n/APKz0zwH/wAEsP2rPGWpi58UP4R+Gmlm4jW6h1XURc3kaEjf5TxLIsnHYqnpuzyP2T/Z6/YT+DX7OWiSwafEfEWpTTia/wDEniFQtx5xxuYOrDgn+/uI6A44r9h4N4QwvCGA9lDVv10t/wBvSPxvxO8V6nF0XhMLpQvq9+b5OEXH7z6ljTRrGHyLS/0a1ifhRBF87KOo3g56f55NRpeWk4YQXMMyoxVHjIyccD+X1r64/GaceUWNnZyQQ20nJA6Y9amY7gNp256lhxmgtayKs0U0gCx3Kwt3Plbs/wD1qpXeiRajB5N7cRzjccxzW4KH6jmgOhy0nwq8GzwyLPZxP5zEyK+9kye+N3HHcYNVj8G/AMoBn0KIhQP9WzqMjt198etAhbr4JfCqecT3PhlZVK4Nul7LHGFx0+Qgn86ntvgv8K7LzmsvCVnbu6gFnkkucAd8TFl9eQAaAL7/AAt8APGETSLW2/2oLNIyeMdUUHpTrb4W+ArVsDR7S5hKn/Xwq0m49zIVLHk9M/Wk0mWp2VhP+FV+AyGjNvIiOwJiNvGq57cKg59+tP8A+Fb+FIoz9nku02IFRFm2gKDkbcD5cEdRg0KKRBYk8GeG5GgmktklmtYlVDIAyNgYGUI5OOPwp7eFPD5ZFWxhUYBJQ449B6H/AApgNHh3S7dwVt4mUNgebkkD05+laS28ECYitoINwGRHGFJ/L2AoAljjSMEbSOcEFv51bA2hQADxxxzQBC33jkcbqrzOBhQ2MHhs96AMS6YhgAOQeOaxnOQzdMYzk0AVpNu3PTIGGzTB0JAIVV7mgBZI8IFYH733tuCfb9KrCMFxkk5bH4UNXVgHFEGAGxtbgF/4verHmLsADBGJI344HH/1q5zSmimbYyyO13K9zbNnz7TJxJgHBJ9Ryecj2PSsO78LwX2nraCZktomwbKSLzE2n1Uggj6/pQbRdmeS+Pv2WPgf8RNNntfE/wAO/DeqR3EQ84ro8YkLdcjI4P0AP9fjDx3/AMEq/wBlvXNyaL4fk0Jn5P2Lw9auEx7lGYEe3PWsqkINWaO2hiamFlzRZ8e+Nf8Agj/8NvtU66XpPh67ttjBbi50VoZOB3baoz9M89M18X+OP+CUlvY/af8AhF21LTHRG8v7LfSyoDnjKSgqB7blOPTpXJLB05vQ9mlxHioOz/T/ACPlLxP/AME7/iBptvdt/bM4W3O6b/QV3hR7b12/Xp7ivBPGH7GXxJ0aJYodWjuEkH7tpINnU4ydjuR+Rx+tc9TL5JXWv9ep3LiGMnaS/r7jwnWvhL8SPBDNa6kNTDzREKkcpeFsf3cgAH9TXg+oal4p8OuYNTnvVyc+bcD7vt046f5HTzZ0FzOPU9GljPa2cXoYt1431yFpZxdM4jX503cnAqzoXxY1Bp/LNwIUU4VN/IPTn8jXDUgk7HoU6zb0PoTQ73xdqUTNPbTozxkwXKNkEEccf5/wxtQ8b61oUFxp+r6VfXUlswEc1mo4UdyOB/8AXx71lKnC6RrKbtfoYVj8RtO1BZJ7F7yCaEkXC3DFNyt22npzx3HbtVxfHMMkiRrMNoGSucUOkloXTq3g30LyeN4pEmid2RUwd6n71Wz4x8yNRHcGUgfM+/BXNROn9k0lVSeiIJ/E+xQ7TufMUceb90g/15rE1Hxa08JVrgw7PR+oqY020yJV3fY4y+8VwxPFG0zuUztbf3p6+LkR0Kybw8XzHdwPr71vLDuVkgjXTZ1NjrduYkumm/i+QbgM/Wu603xHFclljmig+zIGlM0gCkZ6A1hUodDWFZRkjUt/FdtI8vkThvKYrJhx19Kt3Pi77JAzR3ELMi/xSg496wp0OZm0qyhHY8t1r4iyoDtkcShs439a5ST4grK8khnbzRzIpfg4/rTdHRk+25mOs/iAjRFpJMGSQlQzjg9/rWj/AMLK2FsyMkag4dJMrWc6d1YuGItuSQfEqCXYVumlVm+ZA3FdCnjWxiVZp70K65JjiPT0FCw9olSxNiiPiFBcTCW3ufOaNwfL3fKP/r1rz+OoZ7G6j+0sZZEwTn5R7mtcLQ/ekzxXLBn56/GZEm8TRTQruWV2Ezg4Y9OT+Havmr4i6Gun6pM+6WZ5I1fdtyW3KD/9av1DB1GoL0PyXNVbGyPLjGWdo2UKFHCBfmOR61TfDfeDOw4wp2/TP4V6UXdnk1ClIpVlcA7Rj5fWl3Dg45PUBff/AOtVxMxjLnzOnP3cDvVSQggEjnHpV2sBXZjEQxB27sHimtIBk4KEHv3FJWbAgkXeFxu+X3qt5fzNw23oFzycV0cvLG4EJRsnhtucHI6etKcFgFBCg/MMdPWsea0rgR7cblGQR6mkkKqCuPmbGSRW1rSV+gFfahB5/EGqcrEEAEFR320pKSjbuBGo+b5s+uO4PtT/ADPlAAxzjBxz9KwiA4YG1Tn5uh3dKuQEq6gk9R26e9bQ1VmBopFkHghcZzjp+lX42BCHJIUjBU1FT3JIB/ycDGBu79TSlW3qpU7eOccdKcZ+7YCLdlgAM4/udj71ZizyM7vXHFaXTST1/qwBwMEev3s085AbsQBxjB+tDUoyS6gNG5sYx8x6FKYwwMtggtgYpSu48y6AMwNoODx6HmkOSqDaWBOOD2pySWv9aAJheBluCOU7Uwx7mbldoIP3eeamN5OyAkbaqDkqAeHyMZpqnAIQjAJJweprOak3fYBRtYjeOV54H86OJG2kn5GOWPStlG8bAKMc9QucHI6U1m24IBKjggd6zqJtaASxsWx8rDDDPPIq3huxOQO3aokuVXGLkEbc49/T/OKa44KoNzccE0tUgejIZCTsyCvJ/PFA4I789uv61Vmk/wCv60EK+Ay5yPmG3BxRyFUgfMKl6bgKEPBJOP72KFKYO7BCk9qcVZoCVc8MoIBxjinKokycnP1xnmkko2bAmU7uAQeeRin5DYIBGBz34p6MBC2XIZSG47dPw/CnLIQMcbgeM0gLQG5D/F3IU4wajYrz1+bhQn+fatqdkm7AUZWLDGRgDrt61myYOCwBx0AqtGgKXylyHTdkDA21VdVUlUIyw6Kf8809XdAT5jUDcWyO+Mc/hUUjbc4z09ORT+Jtb6AJvBUjJ3BsqQcUyR1XA3c+mMY/z/Spm4/OwDlbYASQ3bp0pqkE7c/xetKN1sBYiyCRgq3bI/WrIDgjgHnsOD7VryqSsBMqMzEY2YwcNznNWVGAqY29mbHH41buo6ATbthAUng4weadj5Tn5Rk/eHpSkla/UAB2np3GCKeN7EADBB52mlCPKBY2AjJOMdj1pnQAnpnkEYpVI2tboBOu0Hqfvcc/pU0RChSQMZPQ+nesJRvOyAnP+tUZ64xk8dO3p9amZNwOQQ6+3NKULASIg2YIJKkkCplZRhl37kXPJ4+lZ7AWs5QMB1P6VAuFdtzZPB6dfSgCwGHDbTu7Z5p8a7iOckHkY7U3qBZU7mMfXHt2p4QdAeDnv3/xpx3M5KzJFRuSQ3XjA7VftEDyrETkg5IHJx+NXTfKzKXwn0B4MhaO1VQq/LINpUdB/kV6bbq/lgsTsB/u4/z2r0lJM8WvpK4/c5dVjUgAj6n/AB7VLJGwGcAbsfMVwMVvHRHDU0FaPeFK9QOcDoBTVgLqAxXcxPHT8avXYzcm7GhHYkKpTD4b5iqc/StOCyXZjZ1xklefwosPpZkjWihmG08Hpika0EgwB3/On1Oee/kUZbEjHYquenP1qi9nhhuUnpjjGaGrMnmcXcVYgmTtJIPT6VeAU7AUKIR970oYSlcZJEpIKgbVwSpGfzNRLERg4bGfxzmi1typTbZLHaF9+R1GOnvVoWvlEcDGRyRjFI2jOzuY+o6ULxQAm9Qfu7c5NcDfaQ6tI2wJ5XMigdvWjW5XPJao42608pJuRGdM8YBqr5ToFB28HlvSk31Ki7jQF3Atv4bgo2PyqwqO2C4O5WOOMe1N2N4GfPFu3hh144FYV1YBudo59R3rOXuv1NeWTejOeuNLlicsE/PvVKWyO0Bh83uOCOw/Ss7+WxtezMKezKkKBs+bqRVFVMQLAg/hnpUwk+hUdSzBdyIpxuypJAb0rVg1A7ArA9ySBinpdXE4tTOjsdUZNoGD2ziu2s9XDqgLHJHBz7e31pSfImCs0dLbXwlUEZ3qOTntWlDM7fxfKrHgf59qy5mrsPtmrEQ+EUYOM5A6VZi2htrFvvcHptPrirkk0K1mWd+1lwCxyM7BzVuLIwMk/N0A7etZKzsLRttF6L5iEJXcR0Ze1bdpcbZArFgYolIGcjnI5pT1hco/rXgneRmMYJUryxHDdc1PHHtHlsSzZznFf5jxfun9kMkVH2heRub0/U06OIxlSWLHJK5PWt4StuYS3NBA2zcFxnBIxUYVeUPUDPBqnZaEkiplgCOPVRjFOWIK7Ecq461am1sYqTiRmBcguRweAOMiomhKSY2HGf4v8+1aX0BtsYY+DuTB55xVdrRm3Bm/1mBkj+dYO7NOYoyaXGRgOcrnnP55qk2jSFSikqP4eeKHqtBwldkTaDJblT5m93bqMkCkXw+7gkvtkJwMN/nmq2DmjYrr4HRG3Cc+a7fN+8IA/HPtS/8ACFF9wcBv+eKmRjnn603Hm0HzxSHQ+CLmXaDfPZKh6IC2eOnWr3/CGzhkMV4DtPzsB17dM0tSY1NTVtPA7bzL9oknDNjByP0rr7TRfsTKrKVZgO/p0rSK0TIcrl3yHDiNVYnAO3gH/PFRPbSyurBcDd/CcDNTJ30MZSakIto029MbdhP3l6kVItg0hjiIEe7OOR0FTFt7FXLEGmEuIcAjOd4P+fyqZtEETrOznGcbVPrV1N9TOUwOlQq5kyNu3Kpmmf2XE+7gqT+n+f6VSptaBzNMYbBY90ed3PDA8AYqb7BGqruYDn5sn9KrlEptMp+Qodgjfu1ALNnB+oqtLZ22zejZcNl9wx+Faxsy5TsioLZG3Myncp45/wA+lPjtkfGR8ysDw2M1nLQhK4iWttHNiVCV2kMAO9WIYbQL5cilQDwOKSvYyc7bBJBBK4jhGUbHb+tMktIIWKsfmB6gZ7VpFcr2M22yPbEiEZ24PybhnNP22ny+aHL5+cBcAe/tWrfkIpy+Qgby8bMkJnt7is+WBAVCsOvcc57UgavoWEZIsoRuJHO0frTlMQBHzAZ+XinflHYsqUL89fTH6VOuzaGYMDng4rVO+oISV4ljBVWwmd24d81DJPbyFIdik4ydgGea0WuhFSzQ5mQiOMRgbG5OOT7/AKUAbQWCnI/2acrXtYzaImVGDEoU5Od57d+M013QsGQHYOOTk5qox6ijyp3EikgRi2yM7PUGnpL5rtlQFbO3cvX6Gq5bWYSacdCZVyoCpswfvDoatSKII49kY8xhlty5+lNmMWkyCQ4IdlxkcnHUVYtpGOcR5Rm+U46/T86SFKxeSL7S48sd/mKjoe/H4/rU8dq7HYMbV77ev/166Uko2M5/CEtvuBCxrlD2Xk+lQyWRVxtTb2JPQHNKyMS2tkhXAVt5OCc01oGQsSgKquFTb375pp2ZPNqU5lhjjBO5XyctkfliuVvpF+cI2eOOfrzVR0Ln9xxM7z+awBLYOGG2msASdytx0JWlFpPURXLPI+CT5S5+bnJ9qYIEdlU7sZOOOlPcLIkngUxfugflByRxUMKMpPmKzfLwF4pL3WbQdycRL5O3BjMmc578ioEiEIIdCR/vcilz2TRd0hZF82UbUx0/H6025TzPlUEsg5Ab9a05XYE7FV90xVEBSRBg7h1qTZIi5IDTDI2n61FraiWt+xFFaTcyzOGZsF1Ud/6VpFYtqMxIGfmBp2vce2hUVXaVlHyqPu4NSzRbUQh8sx6DtikGwkUcjBiDwp5xT1VCSpYFlP504xbBu5LA/wA4UeYW3fwnH+e9K6qgCEj72Nqk0o3cfIRBhopCYwCoHdepq9Ed4U7cMO2emaHF/ICxGzo5BClXHybe9PM5DZCnrjOMA/SnZyE3ZDHnds7ByrfNz1q0k7SxgruLDtuo5H2IcmhmXTzGlbbhc9KZ9oUKrclweUz93601aQk3sQRs7I0n3iWPbHPpU24yKhYFXyflxTVND9o0x6yMwO4fKDzgcCmSuZMlcLGuS/HNJr3miW9blA3l4n7hCyxTNjco/h/z+NcN8QImu/D93ExXekRIUpuyf8K7cAnDExfmiZK2x+Lfxr0z7NrU84jVHdmG3GDXzTcxj5+xHoOtfvuCl7TDJo4ZfEYz7V+bHQcAdKx7oOwPBXrkV6V7ozmtDMlxg9cj73HWsed0DA8/eFPUxsYtzJuLBVPy85A61hTAru7MenFSl3AzJXLDJBH4VlStt+YnlVzjH5mqAuaVd+Vco4GVyA59q+j/AA/Ok9tAyszgKNxycisai00HeyN1sMQdpVc87j1NVJAGyuO/UD9P0qVqhFV4zySCMAbcjrWc4KkDaPvHoP0p21a7DtqVTgtknnPXpil2MuP9/IwKzlHqaQfKSKVbClhzjIU9auq23nAJHHA6e9Zb/I0tYbG+NwzuxjvU6tuULgn5vyz/APqptD2JtzLgnII4GOOnt+VKuVU7c/ez9RWDjZiUrSHMcAvk/KO3QVC7blA42MQH4qJI1jK5Tnfbtyp55yo6isjU3823mUSCNY4yd7LleB6d8Yp8o32P12/YL8F2M+j6Fd3w2FlildmjOT3yfxx9Me1frRYsYYQiKTtc+X67fx7fjXxHEWtVLsctVc2hqLnYjA79nbPb1p+ZHYoVYEgduPp9a+di9kcexKZlgVAWAY8Fc/zpDcTxkuVDw7cdeR7VDlqBTa9ZX/1cgAPB28f/AK6llfYqsxG6Q9hzVSajcRV2s7Oyv8r5+73NZU8zxOX27DjCK5796beuoHgvxT8Tvp+nXMm7fLHCzFs9MAjNfjJ4+8UtJ4i8Q63f3i3Y2Otui5yrfdwPzPp+PSvquEcD9YxvO1ojgxkuSk13PjXxNrU+p3nmZkKeZ8xL81jwXEczc7UdckFR976elfuFCl7KJ4lXUm1G+RIlTf8AMueQOoryrWpAznaeQD611QRzzdonJM4W4jXG5iR274r0LTmMcG1g2RjdtGK1tYysmNuGB4JOeSB6cVkxRt5xbIXOMjNCRnM2zJKsDAA+WgHOOv41z92wBK5+VDnpTSvoE9iqJAQEb7ucE/5+lcVrjlVkA6IPvKauMbGZ5vNmVyGJX5j2roNNjCAZB2jHBHWrEbswyiqflXr0rnLwgB2IPfG0+n/6zQTJXRkKBv8Amyq+p/z7VHIzM23LB9o7dqCJasZGNzkZA7ZIq0rhe6jHH0+tBBmT5ZgGJOCckjFc9rEgZFQNsCjG3HXFMDipG8xzyGCHg56nv/OqU8oyUZscAr7n/Oa1jojGWjZnmbkdOvJApiS53bZOgHzY71dtBGpp8xt2MsbANzyVHf61HcyMWHUqRncffvTWmo0m9it8rd+wPSmK5T+HI3fez0pCNCFQ+3kg7uOeB9a7DSf3eFDb2OMlB09KiSdrDWrOsMv7kFTuXoxC9OKzZ23AfMDtPTb1rE32MidiwZkZUO/G08/561C0mVxn7pz93mqewrEbPwxQc5G3jjNVlkBJOGJZSAcjk0tioq5OXwg3MByR93FVvMAcjoBjqKCWaVsMEliwyo4Pei4vfL2oSPve3H+cUbAZk87DkKCGxnis95CcgEbjnOB0pAXoomkMaAcs4yQema/RP9kP413PwSt9citTZNB4hWA3TXEOWXyGJQ5AzwWY/n6kUAfL3xC1eDxB4t8RXtkrLp02sXE6RocACVixX8GY/wD164+GLd8uRtPHIz+dAHWadbgoNi8sPm4ruLS2EUayYO8rwPp7U9h+RXvZzDC0j7gUyAg68dK4me6edyOgPqcCh7l25SOJHZ1Cn+L0yB+FbZl8pVRNzf3iopEbFR7varZOTjggVwWp3jGV353Z6fyotYetjk7mR5DgKc4PbGaprjleDyfmI6E0zOUrFdZiW247+n+f8/pOw6KCexzn1oszK9yDzdh24xuI+cnj8P0qVZFbuCcev+fSt4iH59F6Y5x0H+c1KsZILqSy98DOKGBp2mYjvUMw2fNg9e/9K9Cj8earaWIslubgWyQlVUSBdq9+grOoNGVJcrJZIrqyEMzAuBk5xx+p/wDrVmPtnyE6qT2rKXY1hoi/YAvOsRX5dgxxwPc+1fSPgqxe2tlaKOSOFxH5kmCMjuelclX3Yv0Omjoz6T8JxWsFlEY2DF5CXZh0JrrLxgI0O75yeOf1Pt/KvCqpqZ6MFpZnnfjq5H9lp5QeSTA8xoz/AA/n/n9a+dtVa4kt7iMbWRkKq6LjAx34rvwUbxuc1W3Mz571qJLO2nt0kZJOfn39G9K4aA4mEZZz83OTwTXppXZx1HY6KEhFI580Lzk8Y7U6SMLiQknDAkD09q32Je5AJNxGxsgkjIPcdquROxkAZWIKKMg4oLg+hqKOM5J5G3HbpW3pdysEquxxsOVOcYNZTjY3ir6s9t0jxLaLZRf6w3anEoU9R2NbH9tyXUYjiUbmBDHHQVxSg4yudUJWjY+ePiWEe5ncOd23OCe/+NfPbPsySGzns1ddrWRxzdtRGlLKDgqM1WkPPO4fNjOa1p6adTCXxC/d2/NuO75ueoxULqCWwefXtVEpjSvYZPrzUP3iqhcnOCQP0pgMZgASDuGTtAGKTcFJxg5ALZbkf4fyrakkzOZ+tP8AwSK+Glz4v+Met6nu8rUze6FBZNKuRFA10zv7ruMA46lRX90vhC0Gj2a2CiSS2gj2Wk0mWbIx7d8Z/wA8/g3jRzwUH0ST/wDJmfo3BkUqD9X+SOiRQSxZvl560ka+WSc4jbpxmv5yjL3tT9GH7fvAHaxJxxUEcTqGUq+4AYfd1/CujSVwJzkYD5fnPmAEAH0NKyMzkh/lIHbjNFrAGwbi2MMO+OoPpSAAsDuJIP8Ae4H1obuFiQq4iAjABBPamqhADOcs4A+YelImVhhEgbAU555JqIxuzEYbzBz93in1szNR1sWUGEVcjvzjvUkmOM4B9xg4zVwdmSIThiQfk4+bFNG19oB6N97FaLYB33cLyvoM4zUe8lTgAkE87earoGxEmew8zb6DGfY1LlUwXILNj5dtLuZS1FVMr1PB4BGMU5UAByPmbAD4HPtQ9HYlilZQhZgCg/u8HFOaPzCqqMHA5x3okrXJ1GSKyYBHRu/WqwzLuJJ3DgEjgDpQvhGI6hWVMbmI4IFR/vAh3EnacR4Pf3p20AqtJOGQYIIb5yFziop1LjDFwGPOOpqVcaKTwzxxmNFLBm9OcVLDBLEFBwPMHII6Ed6LtINbj1WVN21SuP4mPU1HiQL8wPUk+lbxiD62Myd7qPLYO0Hv2r3P9nHwd4f+I3j1dI8X3M0emafNbGW3gjw0iOCWJPUY2r69Sewx9RwXgqWO4ipwnstfuscWaVpYXAOa3P1iu/2SfgLcxqW8PKkYxtyS5AIyNrEb89DncfwrAn/Y3+BN3Ky2ia1p9wcbJbDUXRlwPfg/lX9VTyrB25eXT1f+Z+YPH4lz5m/y/wAjnZ/2HPhlcREL428bIm4iKQTQkqB1UEx89ee9ZV3+wx8PXEUVt4+8RpMjYZbkKUdfcLgZ/n7VxPh7Lukfxf8AmYvMsU+v5f5Gen7COisZ/J+ISPabsxRLpgIX6kuefqTQ37DVrHv8jxtpsgSP9y8ulbNjZxnAY/zxntXNU4VyyTbSs/n/AJnTTzjEwVn+n+RQn/YZvEC+V4/0mNCMzSNpRBPv1xWbc/sM+KSirD480W4aNsoP7KZHHYHbvw3HqRXPU4Py2b1V7ev/AMkVDO8VD+l/kVz+w542jSYReOPDGoTROPKW5t5IlZfWTaDjHPHP1qhN+wz48hiDaf4n8JzzyDMoFpIY4X9Iyxyw6dQKylwXljk3bT5//JG0c/xS6/l/kZ0v7DPxNILWvjPw2ssY+aA6fuDH05I/mK8d+K/wU8bfB2yTVNbn0nU7FJVS4uNPiMYjZjhdykt39wORXy3E3BGFw+XSq0t16/rI9PLM8qVsSoT2f9djyrTbpryMSNGY2KjI6YzW3HuKEoTkcYyK/Faactj661gaUEAABGIwwIPasO5b5mABwSO3SiejLhozKkkD7l3DrxtGDVFpNrshOF7Nj865ZXub290a7IsQO44xw5HXmoYZQ3yqAFB4buKLPYXKywsq/Nx8o64HFKGyjEDvxgU4e9MkavlyKMqflJ3c/nS2+oRaXqVlqMZkUWu5JUToUYqTx7FRzXdhZqhWUl0Iq0uem0fdfwh8cRyxQsJFkhlKBYtw4P4V+gfhDUBe6W0kswWC2VPL2jIwxPH5n9a/pbg3FvGZWr7q34n5Hm9P2WKcWdEzq7nYQVwPnXofb61C7xCOSSWeK2ggQvNPK4VEUdz/AJ719hya6nj25ZHy38Rf2vfCHg3UItF8GeE9f+J2u3E7Q2On+G7d3aedW2sI2WJ92CP4entzXmU/7Qf7X+rO7aB+zU+nrAc/Z9dkXzUQ8D+MEZwPvDnHUVS5UbKhUnBSWid/w3G6X+0d+1Tda7H4f/4UboralNHuS3kuY0UtkD5pBchVJ4wGwTzjOOPQdP8AjV+0/ZSXDeNP2b7Q6Za3JjuZNM8TWts4J7xmS5feMH7yZA/ShPUU6NSjuz1Pw/8AGvw74hMNn4k0DxR8OdbuSyWNv4qs/NtpXABwk8e4Hr6r14zXqMrCJ44srKk8SNDJG2VO5QcgnHFBiREZUKR0PTNReQH3JhlVuGXP3vy/GrjLlE4pkqyXVrbtbxXEa27Fg0csAkGD1HzD6/rVdW1CJLSys7gWdrCgS2tNPiECIg6BVQAAe1bxfKzlqUrvUuWdxqUPmsbq6mZV+VXfe2e2CwOM1l6hF4svZbgReNJtPsZbNFFvp2lQLcRTZ5ImdGDA+mFI55ORjapMmWHsjlrnwr4z1CJl1X4s+JntkJ8mDRtPt9PmX0LzRLljj8zzjtXML8Fzllj8f+K57ifdvkm1llkb6sF/w/CuGXxHRShaJLb/AAC0JncXviXUtVtw3yf2kr7Gc84yJ8nGewA+tek6b4P0/Rd0OnaizhYo1htnj/dxbRjCgYGPwz6npUm2xvhdqlWHCjl8YBpi4PA6dznqKAvowHAzg5B6Y5FIDg4weg5zgUA2HzEq2T1+90p6vjKnBJP5UDdmiUZAJzznuKXdkBSTgZ4zyaBJXVxQu05UE/L2qNs/KNw6/Q5oBWYp+hJBPXsKjkBODg4GOg9qBEW3GT324G4frTx0BJLDI6D+dADCqt3/AIvSnFUIBYYyeeKAGtGoIxxk08KTweSBxk80AV2wucr0OOv86YfmU4HG7jAzQOxhXULKXZlPTsKxJV2nbzzntQIpleO+CehH60oOAHP8JxycewoAI51mIjh3O2eQo3YGf05qf+z7smNhbyFZ8m3aNN28jqBt7jHTrQJuyJv7E1Akj7NPvGAYvLYsAe+AM9jz7Gn/ANkXoEeYpdzybF/0d+WHYfLyawasxwmSWmjXVy1wEmgR7Zfnjlyr/guM/nxxVN4JIJpoJLeTzYeZl+UjB/Gkaqd2VQp2kvHJEM8eahGRj/64/OqEj2wHyRtvzjO7nk9c/nWcruViwMsY25hEmASjMNxH1z1Ht/hWDdeFfDWrrM89lbWsgQmRwmFkz1Jwe3p0qox5Rp8pwGr/AAg8KXLyPb2mRMFRWNrGyrzjIwBt4/u7c55NeXeKv2XdK1NbuC3stNu4VjDWobTwJSvXhgmcewJ+tNpMTufMXi79jnwxcJcDVPBNlf8AnxsCWtGRjnuOMA9Pz5z0r8p/2nv+Cbumavo94+kaQ2n2/wAxhSO02sh68dO49P6GuWtRUrrqd2CryozufzkfG74LeKfgH4vOk67DcT6HqTSDT57tOVdOoJ9ORx1HuOnlvhbT7bV/EdtafZP3xuUZgFLfKD97H+elfOV4Wu0fc4WqqkF5n6wfD3Q9KOi2a3zXcs3ljy9sYAHXH+ff2rmPFfw3trye6njjLupJTa/Uc8EH6f57/J184pUsTy9L/wBdD1lSbij55174T7I5JorHLvuDy7dpAH0/D8q8K1XwPqNpLMyT3cRAIA2bvmz6172Fq08TBuJk4ulHU8+ubnU9Bwl27yzTk+UFbtnFU28WX0ewSqyxE/Mc/wCfX1rs9mjGVVotL4wf5onkbaoJQ8cfpUT+I0d8SzGTccj6fhSjTZipWvYxLvWTL5yHaWik+U5qiviERPIpf5WXG4jGPoa0it+wueRf0/xbdWsH2R5/3jSAKGI5Ht71vR+NbmCcxLeNhk9sipcYySujSM5cyVwHxANsir9qZy0mDwB8vrT7nxoZUf7NJk8cE9PrWdOEIS2K9pKxytz4kkLTLLMzSopZtw61wl34guIGN4FkeKFs7FXkj3ocHzaI1VR2sy5Pr8irCAZFs7hQUXGCv1756VWm8UMr+UJCwi4MS4OalUeaNi1UVya38XzDzFgURKMYdz1NPh8ZzNKTPODhT91+D7fWtY4fVIUqruXbbxfIsAkj2wszZ27vTua6Sx8Z+YQJZySw5UtitKGH/eaHNUqOMTyD4jTz6herqEb+V5ODKrAYIzwK818UXSajNZKIy5aMfaCWGN2Oor7HD/Akj4XNL/WGeR6nD9murgJF8oPLkAkep/lXKSIfmKHcSfnbGe9enCSXyPGqFCRh77l+9zUIcAEyBkHIVcZIPvW0LszIpJMAtk4z3NUy23IwX5zwMVdgGSMQGDqQvXGf8+lQ+eGyrJhd36f5FUo2YEOXBB2kAt8vH+eeKiYgkkKMA9uv4GrnPTl6gJLxgAjJHpUSquGDM3TkKMHrWSbQDfMHIZc4HUGmGTzFyR09Otbqz9NgK8hIwoAIA9OuaqPtGBzuGeM05LmT7r/IBmcMVwcEckgfz/CnDDEKwOPWufWMvMBVXc3B6d/Sr0bsAAWI9cDr/nArSHNdp9AL0fA7/e/i7n0q3E2Ccgqo/U0Sir38gLCnnYF6DJJ9D/8AXpo6n72PVj/njioi4yasA5vu7UI3Z5+SnIoIPLZJAIIq01J3YErAheR3Iztp+7ZtB3bTjJPatJye/b/hgInYqDhSfm6AU3YXB698EGoclr6ANbPQctjkL2FOG44AHGOTt4FKUFbzAZjr83QdRSbC5Cg7D2OcZpRi3HQAEZXKIXKM2SCefw/GlABzyox7dKzAZHuO8Z538kjHSl2kZA5G45wOlax0jdbgOVcsCVO0ep601nxj5eNx256ZorNRirPUB5CryAdx4PP9KmR1GDjPQdeM0oxjJrTRgXYwpXO3cXOAAveniMZ6DJ7dCMVm7R2AryQnkqGGemR0qF+AFI5OfmUdPTFbRilFpbgRht2Ewd3p/F+FPjDEqCDjPYVEldgWAMBt3UtgLnrTfKT72e/TFQADqMDjJ4xwfpUSuIyqAMqljyTk8+9be5b0Asr2wMgnrU5ZQgAAOOrYxk+lYtW3AkYbVDcFRjjHOPeo0HzNkMQQOWNEVoBYx8gU9M8kcfTn8aSX5sYGBnkMOoHpWqg+ZpgUZlK892/ujH+e1ZU0m3KkHk4GRWij2Aq/Ixzkrt4Paqv3WJzt6leOT9KI2afYBrBmUknbnpx6H/69RbyrHIOfUfzqnGzt1AFkywXnHGcDn8KnULGQWyQTg5H8qza9/wBABh82FGOBgluPxojG4qAQMt1x1NWuZJLzAvRhTkEtx7Z/z0q3GpIU46flWkI8sbATKBu2kYOewxxTcHJGMDtk1QEqZyAVJ9MDqakZck5JHHHHQ+1TIB5ULjBJ5HShAQzHICjP3hVx0jYCZWUMGODzyQKbzuIIPQD7vFZvcCRA3CgnZkndjNW8AYGTg4GTWd72+77gJ1AUKQSCD0b2/wD11I0q5HXj34rC/QB27dsIG1gQRubg1OV5Uh9uCMgHnFLRbgW4n2Da+QwJNRyB97Pj5TgfKP1oegCozAkZXaWwpxVoR/cIYoc96AJI1yeA2zBzzk1OpUEAKeDnc3GBmgie6HpKN7biwVccVv6JbfabyCEJ8ruBwOT+VbRj3Oepa59a6DoTRrDGkYEaAc46kDp/OuuGmuCP3bJzj5h1xXZTtGOp42KfvEkOhvNlyrB+f9WMDA/ya0ItBY8NEx2D5lcc/wCetddPS/kefUeti0fD6GUIEKoAOmR+dXI9BzjbGrBecle1WrXM4tuxeg8MyK4AJ25J+7+lXTohiAxGxbPAzxxUN3mkymQnSc7mA6DP3aiGl5woU/K2c4/SrexlMnl0USIyGPD47jmof+EeRIzhSW6ZYdDSMjOfw9KFAWJdu/8AiXP+f/r0/wDsOR8qIwVPAYr3psndjf8AhHXXIccN0Cgj9PwpU8OS5KAHOTk7c8elZ8yRTT5i7F4fEahQSU/vkVYfRdox5e4E8DFOndI1g+hQuvD88ikW8ZRu4kWqMng2Z9plhk8xjglE4P1/Ssm25XLmuxz2o+CVETFLQKRk7McLXk+ueHpbNhIYwE3dVHTFbx2LsovU4e9iMbKyMeeoB7CmrM+Ajq3p82BilKUYs3Ts7olKK+cHOFHzqO/+NMWNHVlx8wP5Gmo306lqTexC2nFyNykqG9McVG+go8mQu5eO3161lKLlubQbkloYmo+Ho1zjkqemOtcNfaT5T/Ird/lAqYtRun1NFpoYk1lhmLllxxgLjgVSbeuQgPynoTzSl2KZbgneMj5vk3Y5HNdBZanhxEOhI+Y9PpUzdojso7nd6Vqh2lTyVPVq66zvllRSHXqR8p5/zisN9BKLuzVW8KqPl4OcbTg1fgvAy7txZg/HGBmnyyW43HQuxylyox8zHr2rVgmCsBI5GB6Yp2aBa6GksiFCUYcZBKr/AJ96sbo4sl5TuTBGeME//rNO3ukaqdj+uu2i+5JKxVZDzHjvgf8A1z71rm2iXLGQfIRsyuTn/Jr/AC+5lJa7n9jSmSeXGrDOWyOjHpSx2sDSs8jHHck8YH+RW0byVjIcsW0lvPJUH7pAFTrGjMHJI565z/k1pqtSanu7EkYRicA4U8HPSpdqOcZK4yRW8b8t0ZbEBTJb5xuU/IdvoalRRLncygpjO44otdCKbqPMKBwR3IFSsq8BSeCAp7n/ADmgCIxqj7vvrxwR/OojINwTGRnKrjpmnokBMuzCkkbh2xTUaNvmVVXDHORUN8oDyY2wFYjjsvpTkudpIAJMYGcCtIRT0GPaVfmZRhi2f/11Ml3DGhJAKEDHbJpcrW+w/h2J4dRkSQfMyxqc9KQ6i7uGXeGJPU9qqTa2JexOt64O7B3Yxgt2oe9lj2gO4HfNTvsY3vK/QVr2eX5w/wB0DG0dcf1qX7XJIUdi25G6E9qIy5NR8tty/b6iFkkKqVDHli3T0p0d/K0ojaYt8xzx/n1pTldkbD2vixC7en8QPFRPdOMENtCsOQM/nWzkkNkH2hsiRidye3H+etQtO0pxuYgH5QDxTjLlYupAzMC2GPXIJPSmLJgtk8+5xVaJDI2kLIQQR8xHI5pVk4RdzfKw5VsMKi+jC5E0pOQCQyk9Op96pyTseC30IHf0NXHQz5C1HO4Qr/EOhPamLc8MjNnPc0W961iGimlzhyA2AD0bk/hR5pUljIG64jPGaqPNezJEaUOo8xgWycY4GKlzEChDjfjuegFWlcdhrsAwdT065PJ4/wDrUsEqSbQ5Vmz8ueMVWyETvLFFuWR1OCOVPIzUq3QZXQsoHPLHOK0Ss7DTsrCieFkcNIM4A4NU2uLIXCrtVZlXkgdR+FaKVjOXvOyJ2lQLw67s/eFO+1pvC5BAHCkU5a2Jbi9BWuYlyGY5cHGWqMyxLls9h36mri242I3JyYJADtbcG+4e/r/KpEZNmGGBu7DGKuxUtNGTRXMO0gR/MpH3u/pU898s2yPOFPdRjJ9KOhzuLk7jra5tVc+fGCgBwd3c1PFe2K8q3O7AyTxQlbYbhZXLAvoGZSgXch6oR/jWguowHfgLnk49vX9K2jK7sYVGpOxGt/bSMFUcbgGOe/8AkU2S9VSyIocjJHHSqa1IZImoQgp8oLMRnnGDUc95Cm4qSpb1Pf2p8pWjOQurhmJZixD58tWz+ZrAuWdGRmVm4ORmiVyCmPKiLBU5Y85HOM1Uk2OoGzarOcH/AD/nmpsBTkR1xsXKlxu4wSPaja65EYKE/wAWM1SaiPYiEUkasqqSzklwB0x3p5hklVCozsPr1qepXJa9xXEjZZVOxDxuHJqgnnytJ8pCocscdae7JtzaD1E8reYCwQtjaOMVY8hTh0Ye747fjXRy6eRpG7G/YXkdiC21sY45GKJYJ+QqZUEAndWajZFWcdSRbSdgS+Y4hjDY5Pt+lI0JlKxhCWjbluzf5zVQVrodxn2SRdxjbOBjB65/pU4sJwpd13Z7egpciUvICWWzMaKyKVP8ZB61B9kmXJEYzkdRmtOVJryHFXdi4lptIbafvdcU0WTyyEk4jJ4qbXVhPRFiLT2VThd4bjdj2/8A11ItoyFuPwx29KbttYdtGOWwblwOpPLE9PSkFk7Ao6nbnjJ9KimrLUxb94kW02Z4zj73y9faoDBKCZIwQo/vDgHtWnkQP/s66kIkmUsQOmeKWPRmOWkG3I+Xb2rLl5JATQ6VNCGU5KM2FyK0I9Ifbkld4HK4/wA81ok3EZKmj7d6Mpkifr2NVZdIzvEcZUkAfhRcau0V20KUW7QhR5nOzjJqrf8Ah9xpcyywJK0cJJJXqecV0UPiuRUbSsfjB+05oaWGsXs4gnWZ8kOVwoP938ufx/L4Ylgcs4kGF28tiv2/IZqplkX5I45LUxrlFAI/LHasiRHbzgRvYLhh04/yK92D1sZT+Eybj50IPyEZHI61gzEhSCrLj+P3rW9mYmSQrZAdT82M47/5xWDcoWY8bucfLSQGLPlWIHbrxWbIQexOWp8rAdAfKkU9RjkY6V7d4J1DzDFCOE7getRPRDvy6np8qqgGw7eM8+tZr8nkEdioH+fSsrpWsK/Yryv8piDZdR8oznn0rNfLYTB3Emlew92Z5ZiSuGPGKcrNgZywU/lWMpXGmlIkidd2WAJz12+lWEBB5+Ygn8B2/Gk1ZmqldO5Y6gMRjjIGOtOUngKGUZyDmk77D3JGfaI1J+YsBkjtUpyAMHqMdaiTTQDJDwSGzx932FRNMFBIDHHp0rKXu7lJpIrySI0D/IRn1PAPtWRH/pN5Hp53l7w+XAY16uwwo/kP85qoxvIJSvqfvB+yLpX9maBZQPHK7CBUDRg9cD+p/Gv0K0yy3RxMjMF24O4DOc//AFq/P8+mp4px7Nk1NdTU+z+VhcnIb5eKt+UGwoGGXqy8Yr59S0TOOaswa0Qqm5C7f38c0ht2YeW4J47jrUrWdzMsLp8TbI92MY7ZxV0aTpvlruMzSIvy8DaB29T/AJ9qHFybQEdza6YY/lhKXCfxo33seorjNYms7eykYRbtudxY/d/GrT016DPz/wD2mPF8Y0yWztJ44pGh2bV6kZyR+tfiH4xvpl1S7sWeXyp53Y/OflJOcfr/AJ7frPAdCUcLKb6tfgePjp62PGZNRBup4Y3LoPlOO2CRzVpGRQwQZkUZGD+VfpkfgPN+LUzrudDHI75yincynrj2ryzUrwNNIkJOMnLMetaQVjjk2zOsGeW8VAg+U5Oeg/8Ar16db7QoAOdgGG6c+9aEEc5BVcfe3nOzrTY0wQSrcn06ULQmTI5pGiBbcT9BXKX07BjjOCeBnnNNXQpdEyJN3l5Y4b+6Oprj9al3GQZ5xgcfpitIqyMzz1v3lzt65YZwegrrNNR3Q4JKp944zxVC6l2eXGMn5j970xXOXkiyAncPvdGPU57UEz+FmcVZt2BzjAGOahkYKhAZjgDP9aDIS3+8CCSAeKkupNsZUMO+cHrQGxjFhk4k5bvu4rmNanCBmXGenP8AOriuotjihcCLcpH3m65757VXmmkYMdvOMj5auCtoYMqMhLFidu3AYYPNdJ4Ug06612xi1hJf7O80faAjBSR7enQc9s57YqtgNvxfodrouuXcOlsf7LLKbYPN5hVSucbsnP1ya5Bn3AqhyEJI9z/kU7XHsMZtoB/pUX3clwCOOoxRqiTXt/mQLuIc/wB1a67TdqhDuJweRn86T1LitTdMuQD8vLYI9qzbgu2FwfvcY4P+eawNTJndlXIYgoT0NQxsykMSz56lTxjtTkBYD7flXof7wzmq5YfLjsTkMOvsKkadhocjJxyP7x/zzUWUcsxJVh/D3p7CNiNgsO7GVC8+pI/pWHcnc5JcBRztHBNICMPyGY4ZsYBH9KjXY5EYDDLYzkUAb9hCpcbif3OCFx1r0Oy1JkiZIyyhY8FQ3Qf5NA0rsi3YMnlr/rR85IzWnbwBQoJBB5xigHudFp37oqrH+I4yf0rq0mG0iQ4O3qB/nmnsD0OR1O63u2HBRWwAPWuaLL5hwDn/AGu9DG+xdQgLnkc/SrTNsUgk5bGM9jSJMO/vByAcOrc8f0/OuU1C7VYgPk5yWyg5/H8KBnLTTP1wTzjcMcVUR8lyQQucNx+vtVpX0MJbiqwIZgCAF547561AJN+1cHAk++en0q+VEko5/wBrn5sDpRuztGAFJOG24wf8iqslsBLuzlc4Zhg8dfpV2EOwKqHxjGPWgDQ27SgyVVecZOelXoWDMCEyoOPm5rOd7gWpC7KAGAzwfl7VXXh23Eb9owG4zXPJ3bNaex0OhxmW+tPLUl3lC8n7oHc//W5r6/8ADggNjZINx8pI/tIIzg+v/wCr/wCvXPV0R10Nz1bSUEaRlQQnmfMAMfQcVfnlLuo3MyhuFBz2rxpbs9BJ2OK8YXciWxhhJ3vGQ747eh/WvE9QjCwyTHIVFO8MMDp7V14JpI5Ju02fMuvozXUzhgV3nZxkCuUiOZCWGQGGGUY/z2r1YK7OWZv2rbgeM54zn9BSTSYJUhgyqP4uPyrXYggjcMQCCMfe3DFWEkKZYj5gOc/3exoGdN4bWK61rSLa+bZYXWpRxXc+P9XGzYZ/oM/hXf8Ai7w3ZeH9ZurXTb9L3TkK+Rc9cjr2/wA/hik0mawlpYrWNxykaMN+B1HUetdrYvI2NqsMKOe1czfvI3g+h5x8QtM3wS3rgpsI+YjoMc5r5nueZGdSMb/u9+K1erujnnZalYS7gysh255LDj/61RKXGeRt6g4q6atuZSlYerhSQT+BFQghiTzsY88VbTWhMZa2F3hkGMEgkHnNQnbEmCR0OCRnNPcpLmREcbcZ25z36e9U7u5+xo0qKWkhiJAx97j/AOtWlHXYyqppXR/Tr/wRJ+Hc0A1DxRJZLHcHVbOYu0eQ8qRQv+QAuCPbNf1fWYuIkRZI/s/mKreWwIKhh6H61/NPi9mtWtmzpP4Y6fd8u5+scHUI08tUusv+G/QtZ3F2wc9/eoYnUqTnLKe4wa/EUz7OHwk6PuYEg7s4z2qv9peVW6Da2OmCeOorojrG5Q8SOAY8/wAIOUyfypId7OVYnevChmwuP/1UtbAPDkynoqK3Ax/n0qSJgzt2X1I6f5xVcug7DpJWjwI8ug5bmm7mYFmA8z6YxU20E01G5AocKSzNuLZyKlVjuDHOfpzihXvoYy0joTjJ/hOc889qcxUKRtY/hVr3dSSHLn5Sp2NgEben40R9SBjbj+IVae41uKGYZBT5WJ5YU7dwcLtJ4JPf61Qpb6ELhPlkBCrnkZ4b/wCvUsSDdsYbtgyTjp3prUykrMlVQuVwNxJCnFBVgcY6+3TFTtqKQu/B2ksDzwKXc3B2leyntVXC6S1IZRvIPLFc4wcVXJEZBJ+YnnFTfQkUod5YYOBxx0p8ke0GTG5lPXPSr6sBm0MQ643EDP4f/qqjIrL1H8XIz2qdtAHECNgNhYDrSSIzL8wKhSOcVULxmMYTsA5+v196PkcBgep5wOldNP4gvyoj8pR/rFDKTwCcA817B+z3INI+LMEpQebd2ARcrjb14/LP419bwLJw4lp/11R5Gfe/lU0fuXYN9p8P6fMWV0CYyvY98H/Pesub5JA4UlQCGOORX9ZTep+SkJuCFMQV9uTiNgT3/wDrmkYO2SAUyvJZevrz+JqAHSwSMgfyZyFGWYghfz7/AP6qdbSOjHYzMyEHG3JGPbFVFJgWLe31FGaRlklbfuzIM7sdyPx/Wn+VqE/nbjcNFkEKyNwc/T60gCSC4X5mglYkcbo85x/9aqJeQsG6JkbmQH5exz6f/rrGcUgNWxuIIIz++eKTfjGeZM9se3+ff5p/at0DUNX+Huv2iRI9xdfZJbfD5QiKZZGOfUKjY9ePWuTGU1UwdSL2aZ0YabhXjbuflLpksrfaFhf7kpVIyOmD0NdSZDFEiuR5hIziv5XxOGWGxdSC2TP1mMvaRTIJRKE+U8sc4I7f5zVOcbk2g/Nk7jj/AD71xSTTuUlsYs/7oBIyvyngZrNkSRduATtJ49KwlrNnVGK3ESOWYKVUqgY8E5z+NSqcgKo24HTH+fSjmXYsg2MjNmQtnnbjpVlWZkACngZ6/rSpqTZEoJIaMKQFzjPGRxn/ADmpFX7+5M8DGBW3vdCG7qx3vw48SS6HqyW0zeTbtIGtSxwCcjKr/P8Azx+nHwp8Zve2tvNku0Uib03fKwyPlI9Ov51+2eGub2msPLZ/0un6n5/xTl9v3q/r8T6fleN0gu7UsYru2SaJcZOGG4A/n+VcrrNgNTgubW4gF1pc2Bcw7Cy8OCAR04YL+IB+n7NOPKz4W92cwng/RdOi0+68LeF7LQtX0maWTTr+CARqZihXLqmAyHJypyOfWrFi3xAm+0W/iXw98P7yS9lWSe88KS3MUrOpABlWRBuYLnq3UdMdIGk9yzeaDp2oQouoW+srfW8he1v7HX5IZImHQqvKE8D7wP8AKty7MjSW0269llsrGKIPNcfPI6jl2IwpYnJOAPXFANuW5mS2Oq65b3Fvrr20+l3IUDTbmPzpFcHIcOcbSD0IwR684rR0bTf7H02001Z5LiKyDLB5y/Oqk5VfoBxjP0wOACNFAWJDHjPAC80dW4YDGOfSgBTnBGMnp8wzUIZVfZyxfp7nvT2KjFNjsuADGruASWOM4+tEZLmaJCjSRqHlVsZUE4yR1AyMZpylzFyguhNGszRGRUeWMttVoxxuB7HofoKb5UpjV1U7HmMcjbecgdP/ANXP0qSOVrcbFDcl2jjgcyLzjbkAetTCExlzIyo6gYByMHPT69aBPcvvazQLmdHEfXd1U+2en51RMq78BRjPBz146UC+Iedp2qGXdjj5Sd2ew46/5FCrtxgj5vUUBHVA0Z5DK6nPOV6/SkAAY5/n296Buydhd/Tnjdxg08NyQVPTqO1AX0sPweBjoMjikxyMDqMhQeTQIcMbeRg5ONx45qNmIU4YemdtBUVdkSkcLu+bJzgUg46g8H86CRemeRz3o55BPQ9xQA7qycEYPPy0g5c84PbBoAaUXIJG7PXFRt0YbT1PK0AUpkDkg5x2rEntPvEAhhyOev8A9egdtDImiI+UhvlI53Y4qi9rJIS8M6t5C7mhP/LRR1A9D3yeDz7UCPN/HXj7xZ4X0iTUfDWkeG1vLOI+dezWzi6Uc8gltnIBzwOtfnn8Sf2hf2ppU1Kfwn4007R7G8jYQQto9usglBALPIsROMBsFcMOMn0mTtE3w+H+s1eW9kfB3iL9sP8Ab10DUbtk8e218qRLHbWkd1PIrsDxkMAB142AZ7k448sn/wCClf7fmlqqr46V7aO4KbfslvG/Y4XzFJz78+mM151bEqm9j9n4a8K8BmmBjUnU3t0f/wAmjsrD/gr1+27oke7VbzwxPZWoDfatW0y2uHZxjcGMMCA8EduPU9a9/wDCP/BbX4gWZsH8d/BrwZqC3TbL69021aN5CeT5a+ZycZ4P4461zrMqEkrr8/8AI6Mx8E8ZSqc2Hq3VnpypW+bqH2P4M/4K8fsu+K7iztvGfh7WvAEatj7Qs0U2+RjjLW65k4wfpk9eSPtnwJ8eP2YvixLCfBPxd0SW9nXP9l6lciGYqw4Gx9uOAe9d1KpGq1yn5fmfDOd5N/vNPl+cX+TZ6yvgu61K1e80rVdF1mAZ2S2F2ZNwH0yM46jP+FchNaXtm7R3KNby7iNk8ZRuvp19K22Pn6llOxWEsm0pgNEpC+ZsIA7/AIdak3BQrl9rbSFVc8D/ACaRRP8AaHClHgju43YZjuEDAkfWuW8SeFNE8S2ksV1p1rCXQBT5O5Tj0X/D/wDXM1eJrT0Px9/b2/4J2+Cv2iPBl9owW28LeKdPRrnwj4ns9PUrDdfwrMg/1kL4AZT0zlcMAT/K/wDDv4D+Nvg38UvEvw9+IPhpNC8X6HI0F358O+GaHOEnglxtkjdNpDKBkcYyCo+YzpeywUpx3X6/1+B9XkFVSq+ze72PtnTdMn0yM2M1kEY7drIBzx6j8K0ZtIkljeQKxJBAUHnHvX4li6/t6zkfoMaS5TMm8GR3ixpKB5ajJJ781i33wa0u58/dc6faxvER9quIWIT3OPY16uXZrVw6UYv+vuM61BNNWPzy/al+EsHgC/0O706+bUbfULaZ7e5aHyyzIwGNueO/Ht+J+PYpbqQq81uy7j8/zcA+lfpeExDxOHjU7njVI8k7Fx7YsUdF4cEYyK517a5E58osEU9ZG6c81uulzGUUkZps7ue4uImMih2+X5uB71Wl065mBiQsqpyjAYJI61SstyHBsg+wX4mjTYWijUbGzyW/zmtM6bqEhEu07oxgr60XirjiuWRbXRLidrefDqkJBeLP3hXc6R4fiZi8ilkc/IFPT2qV7zui9X7put4WgkzILI4Tg3EvAA7k0reE4mtnWKySRWGA5XqPf8q01T0NoLoZmoeBX+wpEloWzxlew/KvH9R8B61Y3x+ztNszn5ow2CK0jT5RyTtZHM6hoWrQlWluisTniJUx+B9+P51h3lrOgjgkGxcEp8vzA1vFW1RHK9Uxkd9NbRtG8crSrx05q1b3MrIl03mCZc/I2RW9CKucdWbsY/i69mu9EDxyNbX0N/GAHGVeI53c888D8+1Ysey5S3UOPMIA56j3P4g19BQjZI+Nxz99s5HxLpM9tM0hRtswA6ZUEfpXnkgaI5YEYY8f1rvpp20PGqaSMyaPd90MwOcntVOV9rDOeox2AOK6oPlSaMyNsbGUhgxByCOcVTaTYSmC2SD06Cn5ANlCsu7DevB5NQuyAIQCcfe49qQDS6ncF52j7ucnNQxlSOvz5ONpolrK4FVtoyC2c9Gz/hTRlSSfmUHPTindrYCKTBztz7+9KFyp2g7gOm2taM3KHoBBICrBScfj0qGRQu0g856YqbqNwIgR8wYgf3dq07qOB6/jWfWwAu4HAPBI6LVpNq46/e9ea0jLkht1AuJL94YIyMBsf59Kvq3AJU4A556+/wClDcZb9wJvMxtPTkZJPpT/AC1bIyeedoJqLdgHEMMYQ7Q+G7mrCHZnj7p9O1XFLRMBpbuQWI7Y7/5zStjgk+zcY49q1lHml5AMbBwCWBz+dIG5CZOT6isnfluA88kYHIzzjp9aj27ASOVz81OUZIBG+4CBk5/hFMDhTgA9e5rKba0XQB6nO8n+H2zg00bgCegDdStEVfRgKrZdlwQOMEiiQMHGMhc8Y6mqi2pJIBeADhizYzsXg1CMKo3bhycFh7e1E3zR9AJB1zkbcD3zSoAWGSR3q4xW6AsCUqwABzxgqelSxsSCMnI7MelW6d3ZIB5lBUx7sgd8c0wpvXAzv/h470cyvcCExBGLr3AGc9Md8UAbs/MQ38NPl5o2QC7lxgf+PHoaniVmyGbp1yO3asOVwluAmNrAc+3HJ+lAj3Ywdx5Ozac1vGPLEBCxU4wcY9P8+lWVKtgEE+mDx/niolDmjYCd2+4indt5OOcfXNQDJY4J54HHej4YAPRtpB3/ACg9VHU5/wA/lUhbcgYOECk8VpK7nZAVZFOHYL0GR6VjzQbmznkkU462QFeQeUpAXK+x5z3qg7fMGIJGTzmokuW19AE27hlgSADzuwM9Kgb5cNg4zjmqT2AeNoxhhnP1q1FHnGSzN6Z4pcsZO1rXAnCEDIHXjpTfL2glSCueNo6e9XGzdraAWoYyoB4JYjtWkjIqkOMDPReuc/4CtAGbl5JwMHikPTgEen1pSfLFsBVfbyTyuDwP8+lTDnByG/Csot8zdgBTuz6HhefTtS9cKTgZ5raIEkeORz17/wCFS7iUHQfMcYOKyqLp3ARMggEHocZNWl+XBfIUk84I4pOIFyJo2QjaeD93PNS7Iyx527cArnrXPJ39QGKocgqGUg9M9auo68Ag99pB64oXYCYsAgcgdejf1pwy+QVLdDkHA+lDswJdq7lJYNzjCrTt7jHy7+3pjFICyrccE5UZPy/0qZNig/ezkYyc8n/9VVBXYNJjtuc4B+9jjtXpXw9hhfWIFlx9w5weCc9PauhJyVjjqfEfZ1jaeXDGxRwHGBz1A/wrooYANiMuXzxx0rop8zhZnjVlqzet7eFHVgACMd+laixIxGQPlwTzW9tdDzaukh7QwlCoCl2J+6vSkjtgHZ3IBx8uen5U4uw+qZfSFOHCnI64FSeVEyHIAOP4j79qd9bkSkolCSFFcKcDBHKipY4EVgTtLZ4wMDJq27GWsmTMke87wNygZ5xUTJEXXAUjdjb7/wCRUuWpMmkOWJMlNpDA8KxzTmszjCgkqAcn39B+FEpW0JppJEotY22xyDle44/GrEcNvG4WTG08DP8AOs1uWV5IoArcYDZ24qWCGI7OQ2Tt5Pfk1Xwji+Vl2K0hlOHKrzx71rxragLEoAcDCjP9Klu5vF2Od1W0tCrDCRv/ABBh/n3rwbxqliizZZSVUg47n/Oa0g9wcdLnzZqkoad2RNiA4Bz1NYEcyhztfvg/nVSco1FY0p/GaMBYsuw9Oo7/AFrThVW+YDDM2Dkcf561UVbXsbRfLJM00TC7mIxnGzb7VNHt+YsoGw9M9aUrqNjZMqTQCXem0/d55zxXN3OjQZ+VSGJ4+b+VYtXV0OLsznNR0FAGAQs38XPSuHu9N8rd5isG3EAkelJ6nQpJWMqa2yu0Ehgevt+FRr+5cbsgqQSMdP8AOKicbxutgi+aRuwX4gjDgkhVztB+neurstXb93JnA4Ko2MH61nDWSXmDWp1dnqCyovzY9citWK/VQwkHA/ujGDSbTKjDmNm2vEZQykxqO7NWnHdLgMD93IOT0oe4ONmzas59/wAxYhRjJLflV8zFmbc+wYG3I4zn6UvjMaiSjqf1uMXimzvcKT8ykcgfX1rSWfYkY8wkYBGc5Ht9K/y7hof2K4tLUtwXb+aUkPzDhSRjNWknnLbY8srdMnH+e9dcWRYmXe5kEp2c4DMP5UsavHkeYc9ge1V3Jkk9CxHN8+wEhsAcjNQ+fKJGR88ONr5zWsZOxnEcsuGY+ZkkDHHQ1UkuZA2MFDkdeP0os7ElwHa4GPk25ck1DO2wb0ZtxxgZ561YDRczhWzD8pHGR09vWpPkzw3zMvzdsUICGQlyIhJsJB4x2qxGyRQyKWJOcM271P8A9ai9gKtxNho5EJ55XbTl3uwcD/WY6j0ou4t+gPQciyM7h3IfjPH3gP8A9VG5Sy4YER9iKcndi6lh5XeEtsAVB8pJqSGUHaGBz7mnezJlHS5fbciElvmcYGRx/npTZQ4SEtlgud5xjPv+dJkbEUW9WIQlhnOau5ZSHI6feGetTYNCfJGVGFyf73r2/SpNochACQOCyiqtdCJA6RKQAduf3i59KinnC4weo4XH6mhStFoBnmo2FOQuBkKOtMWRUkICnAA74reNkxDGuYzu/ugfdI70wSCRQwJ3Z4AFDaAhJPzkK+0H7w9aqPcAcbs49BjFNJXGMaZgqsquzLyeMZ9qoy3B8rzdpC7vXpz3qW9BbEUnnyY+ZkJxuAPFZ8kN2ZMZYMGzgNRJkzhfUbNMQpWMkTL+vFR+e7bmkVkUdW3d6XMrqxLUeYcspRgATgngYpzTTFvu/Kp+XmtI3UbClvYhuLiWMsgOGzkEnriopBczgBAybBl+a0lJRJauPj8+WI7iSyE5YnrRFFdpgiZtxJ37T0FOLTE4ytdGqsMgxgBhj7wHSoo43EoCjLM2GZj1+lVF9UBI0TIZPNV5EYELsbaenb3rNG+NkyxYO+3aW5Bx1/SrVR2M3T10LBDrzubcgwVJ61cUuyqZAcnpzVxfMmyXBctx8c0yvtRGlb/abGKvpJI+yOYOQWxsTsR6/lW0ZK1hy1gWWiyzBN2ccYOMGomSRIkLM2XJG/d+lUtYnNyu1yo8syIyFgNx/Me9Q+Y4+YhueuB1pS90ktRPOoUgyMv8qsJPMQUzsJb1/nTTs7kuNycSyqwBJiYdAvepg7uGkxIXQ43M2OK2jK712IcGm0MBm5ZGfcxx16fnU7yGT5AWDJjO7vWivYmVkUFPnszMp3KeAT0561DJHs3PvLjP3fSktGGxTn2rlthcNgMAOgqL7NIGVY13DcOW6jmm072EPS1YALgN0B4/pRGsfzRfJlThcDBz6GlZ3KWgSR4UDaD/AI+9UTbhCQCdu4Fh/dH+TVqISXMPDdG2ArjjcOtVIo0aVyrEqTzx8v8AnikrJ2EndouNCIwnlAbewBpYoAqlVAYjomMVvJ6GkdJCRo0L52P3IwO9WYbXzNxZP+AKcVK1TRbfutDmtvkwhLOMbBipYLV2BDwnPIUq2Bnr0pr3VqTBbjjps8rLgsyDJD7QAT71ei06ccON2OAyjk/hRy7DtbQsS2W7arJgd8j9KYtgzF8xuOMDcOoFVowTugNiMDjgZAXFMiscyH5SADwxHFRsOful9LFgroAfm4OR/Sq0mmSw7iVJJHBpNqKJTtdodFaOybfLw+flBHX6/rVmPTDgBwdwYkkHrUKVome0h39mMwZsE4/2ecZ/nVpNKh2hGjbLthf8/nWiZJN/Z6g4UDK9Bjj/AD1pGtFOV28jrx/n0rKStMCxDaIqqq8sADgjp6j9KmWxRt6Fm3IBu49a1p6gOFugVcEZToQO3p71G9tmQIUwOuB6HPWmrLQdyARx+YFaNuH65q7PapcadcKUPyxELH/n2q+dppEVD8ev2wPD98YL9bRFDm7SWTePnMQboPzz+HvX5gajA9tMfMBK9wy4r9q4UkpZTFnPVTuc5eEbi2wn1GKwZ0EmSFII9B93mvo72ehy1DAu9wypJG1vSsG9yMYy5UZ68V0LzIMmTJySDxnknGDWPLkfxdOhHHNIRhXLIW25Gc9hWZJlQQAc9OnFXDcCo5ZfnUNlR/FXqfgm6RLq2LDhCOh61MrKNuo/dbse/pJHKnyD738PXFZ0pC8Lydxy4rBaISTijFY5ZicdcfKOKhlZuSwBOccDAzUSV4lGe0fzsclfl+bjNC8kAqAGHIxzx3/Ss9kJaSI43zI208oN31q+p3H8uaV2y+VseGK4VsgZqZeSAAcD35FK1zQkC7mBOTgfNxwMfyqVcYHTg5JHpUyi4poCEyneVKng8kiqPzK8jAnOeSR0rFoLX0KMkjJuBOBn5SRwas+F7W8uvF/huC2jM0r6skm3bklF+92/D8a2oyhF6ildwaR/Sv8AsoeECfCNnfXLtAhgXCuoyZMZA/Q/nX1y1i9nGPLC7I1yAE68ivzDM5RqYuTXczk7TaKirkZcbmPZR0p23DlueOuTXlTd7IwqEmwkkbXG77vpmpPs4EZJI7j72cVmpLfsZjY7N4lQlvO75XqBVgDytzvlT1+9xWkW+fyGZl1dqitjCqRwc/yrxjxhrGy11DzJPJiW3cjJ6gDrUyjpZkylyo/Gf9o/xncyXcxjYbUmZIpJHOcHI/yK/NXxRrMrXLPduv2tmbZz1B/+tX7xwtS9hk9NLqj53Ey5qjPObOKdZrmZyRFcvkoy8itnzy7GNUZCAMFW619XCWtjll7qsYer3uyIoAOuCn973FebPc5J3Ltbd/EK6oKyOaTuzS0eJ2kYkEqQOi13FsQiZYbux54xVvcXQZJKPMDEfLkAKO5qaJlOA7DJPY8igm2pWviVgfadpGe3X2rjbmQNIAjBivUehxTXu6kTV2kSYbZlnBIxnC4H0ridZLS72UKuwntWq2RDOQhjVsqDyDliBXT6cCigZ5x2P+fSmA2+ZiNxACjO0r0+p/CuPup9pZhguPukD/P+TQRLRoczMUXAy3P3RVWdjEDvDBsZwRzmgxFtmJZPl2jefvHp70+eMsjszKSAcrjqBTQGPcyrEvXkc4DV5xq9yZ5CQWAQ9N1EtETPYw0bbtDHOSeo5/Chn2kg9c8AjitY7GJHty27HC9Bmp4XNvIG+ZGXtzVtWGX7m/kugqsGQDj5jn8vyqgGGSAQxHUg4/L8qOXQGxAwbccnr0pVALAEE/hQI0rdPnXawXaw69zXZ2S7UV+w45pNDWhZEgkY8uNh/hNFxKQBggdv/wBVYdTWOxg3Jxlc8kkj3qQsSi8Dcv8ADjkfWhqxd7jZcttUEqcZznv6fWoGVo8KpJVcHpzSEMZtoLZZsdx2pkUm503HOTyRigDUnmxCFUjcp5AWudllDFshwF5JLd6AGeYSQNuRxzmtCBQHLcEnvQBsWjY4BPuDXXW2disCccZ46igDTjQ/MwBKr/DjnNXbR38xF3ZJ6+3FA7HfababUDsQTnPzLmotWufs6EIwVv1H1oH8SscFPcvK4BBwp9etKHVgAQ2cnGG68UEmgWUIhBO7J71VuZvlEe7BZsdOQKAOUu7j55FL5I77uo9BWRNIh4bc+SOAeaaBmNPIjg4GecMAMEe9Zs88EEbyyzCKJQTIzNgADvmtIRuYPcpWOr6Tfb5I9StsR/6yEyckZ449/wBfyrQRXkBd4ZLdckASDBzzyPw56flWuwhsgIC+XkNuIJxmnOqrjDHeVGO3NJAWI1DBSSwUH6Yq3EwcnYCoXA3HkCkBpK+SARubAGAMVJHI64+UdTu46CoqbWAv+YoyQDtKDHHFV1G8s7E8DHyjjr/hXLuy6e56B4KjLyM8kYaNZSA+ztivoXQLpmdY4sqNgBXOOnTHvXLiPgO2j7up7nYtssoo1VjLt/ejvjHtUCTFJickleQua8lrVnfBuSOA8SybjNAHIZicg5zzXl/ieYW2k3EisCuSrLnr64rrwt47nPWjFbHylqF40rXDMcP823I7isxPv7yGVcA4969WG5xT0bNSCdYgTyVC9Cat2I+3Xtva/dS6nSMPtyQWbGR+daknsPxu+A+q/B6DwzrkGonXdA8T2kbpdxgr5UrLkxtngN047ZAy3WvCbO4csMxt8rHcHPNBWljp4JvKkiaBtu3rgf57itr7dPclXkkdtv8AfJPSgS0NG2leNllQ4cHG3qa+k/htZ6JrGnzm9AS+QhYkIGG9cgH6f5689janJjfi54bsbbwVqVzHYhnh2lfLzkD/APV/j9fzdvGmVyrlYW3/AC7Vx+WDWtB21JqMgZSxByD0GB64pGCoA2fu9t3f0rVr3jCfQjVmLEsB7GpmCAqATtJzgn880NXehnFXlYoFlWQBR3OcHqP85qUqWGCw5+/8n+fSp2OuK5YkE42qFHfOCT/L35pTZ3N8LaCzRXvnvYhAhU4bawbGPcL0P0q6T9/QzqRvof3P/wDBHH4Vab4c+C3grxBfQst9qlnHcx2ZXCASRXCbm9QFZFAPXcfQV+zUl5Hct5rRsXLYDqML/nrX8leJeNpYzPJ8nd3P1fhVThl0U+iKq/K428HPG4U0rjBz7jJ/z61+acuqPraexIOB8uc+w6VCrEgPHtRi+HUjrWmkSyZmQAuufMBxJgDgd6aJ41bcB0HUHv8A5JqtU7AOE3mD5dqncAARwAP8mhplyFJ2hzj5Ryap7ANjuIWdgFPyMBtYYzUvmNJuO3ZgYzj/AD7VCVwbdgV4Q5VXGdvK56e9DyImWOMcDA6n6U7XZFrR0JFkCqTkvgE8HqKjecLtZgfK4/h4+n8qd7aGdmnYfJLEEUBgSSdq5wT1/wDr1XeYbkX5gzEBOetOLtqIkhnjZJA4JZSeV4I7VEr7CCQWAf5h9a23B6E6tnPythW547U6OTBAX58HDlR2pt9iZWb8iTzYwA4YD1UjOBn1pn2jG5wQQe5GRRysykpReo0zJkhB8xPY9TUwkww57gkEdfak0r6D9Rd0TOCDsw3Rv1xULBXkIJyuRtOOtO3QTI1kWNgpzsI71E8mAxz8u7kEZ79v0pNWsIjVy5yqlUT36/SmBmdmzzt+7xxR0GPUjHXJDfwjvTizBx1HHTH6VrT1dhDHRXAKEjbjllwPrUSOrEjaVUHqT045rphCUWTLRCSDcoCjlX4Yjvmus8B3kll468PXu90c3Hly7D82CPkP0BPXt3r6PhWXs8/pPzPMzG8sDJeR+5HgfxDFeeBRcQRSTpayQLKkTZKlztxz7gCvFdZ/an+FHhPxBNpHibXLXTUsS41GWW7VDGV9FGWPfoOvGDzj+tFUurs/JDg9f/4KKfspaHZz3cfi46x9lVvKSJyrMQP9raOvH3uK+drj/gsX+zvb30OnR6Q81wWZ/ImnjA29AWm8whBk9SDx2FZyqK9upnKNtj6C+HH/AAUL+DHxDt7K0v4YNK1nV3b+y9KtPGNvewvEDjc8iuFRvRRliOw6Vx3xX/av+IljdqngGfwjonhiQMLLUZ2jvDKyYDjzEbGevAOe4J7ZYrGQw9Lz6fIKcW2fNOrftm/tNRtcLb+KPDMjuxMUSaGsTKFH3QC2MHHfJ561g2n7bn7SqPPPe614W0+W0iBvDcEOHi5AZYh8o6H5gOehrwXns1Ft/wBfgdLpSSuTwf8ABQ/4z2bQ3Ek/hXWBbq4a42KiPn0QKz5HrvA/2eK6DQv+CqHiTTGZfG3hPwtOs5xFNZ3/AJRA7n5sflj8axpcTUas+Xf+vQl0qh9XfC7/AIKCfCH4gXNpYeIbFdFku5FSGe3lUopPPLFwD+H1x1x9beNbbTfFHgwaj4f1C21TRbuEmx8oiSP5VfjPsW/WvadaGIoO3VFRTjP0PxovNL/sPUtS0ZldJbO+lSWSQAHduOc4/GnQqgG12MhVeDjpX84Z7S9lm9ReZ+m5fPmwsfQkklTlSSO4GelZ03zZTlNy8HHOa8GtHlep3rsYKxGBpNx3johppjBwScY6Nj1rlkrHdHYqKNgUxv8AKrHBwenerDKAN+75mHzYPP1qVbqMrqoUnD55x9R/kVKByNgJx945/StKd0hj2GWjyoxkcY71INuQHJxkdDz9a6IxiYSVmNG2ZHkjfy5otwj45DDuD+PrX1b8D/HN1Z2WnWN5KJr6KKNJZGO1nJGAxUd/XAHIr6zhSv8AV8zi13X5nh51S58Iz9M/Bmr/ANraYLeZi13bRqtviXKyRAcLjsR0/wAK2WhQ5QCQR7wXjSZhlvz/AEr+oJT5j8ljDUlRY0YSYy288ZOPwFPklLDDHOD91flx2qS7KJVEfz4K878jcfepJFOeFP8As/LwKDAjxncSWx9P8+lPXIZWHIA60AO2kfe3D5fTGf8A61M4GMkcr/EMUAI2AeT+GarT3FvBHeXUwMUNlaPLLMw+Xaikt+OAfbms6hcNz46+Nf7W8HwuuEtv+EX1B7OEF5NX1AywWeODyyROTwwPIXHrkMV8H079vnxZ4hnuo9FPhq7uYmOy30+W2urPk/Lsj2LIJF9XlwfTtWVWpGkldbm8acpy0fQtzfthePLeZZtQ11/sxGy5ns9NZVjY45aMSEY/2kGB345HU6Z+1jqNzZwB/EU8UCyENPHpk6mTPZCAcHr049hWMK/NLbQ2eH93fQ4bxp+3L4m8HNNYaVql7qhliJhtLnwtcXMpyOvmRxM6jPv9DXyvrf8AwV9+LmhKLJPC+jXF2l35k1xeeELq1j+yA9pJNqxtweWD7s8Ba6ISuzldGUUc7ov/AAW88WpqJs9c8M/DGytUmDB4tOvYZ5VB6ElmjDcHkE98Y7fRnhj/AILQfD7W7q2tr7wNoeo3Qf5bbT/FAjmAPdUMch/l0PPetXLk3JlG2x9w/Dn9sfR/ilaRXXhH4VeKNSuTEvmA67pilyRzgeYHLZB6IOcjHauw8YftEWXgbQ317xD8I/iPp7rDC01m09u4Z5JFiiQbZWbLPKoGVBOelW7dCL6WOC8N/tp+DNZvbe31HSbXwzc3TIDpOqrcSyIuBy8piRASewUgep7fVWi63pHiixt9T0O4hntrl9vlQ3Il2Pz0PfOD79vSkS3ZF8fu3KsFwuM7uOf8ipR94j+JT06H2oGTqrNlcED3OabypBHTdwSKCmrIVl3AgnA55YVHtwGG4lQctx0oJvZkS5LDOOGPb/PpSkMBn5tvOeOhoAGOVB6/N0FPzkHkL+GaAEyqghiabycgnGePwoAGHQgHg8fhTQpBGec9wKAIXXB5BXb3FVHiyQoHyhv4u/tmgtbGZc2/QhQPm4x3NZLwCJiMLuPbHHPr+tBNrHO6totvewlJVIO0iVVBCupzn9P8+vzh4j/ZpvfFUF3B4H1mDRLh5i0drq/hpry0BAzt81JAU57YbrgEZqZWsa0W4TTPiH4t/sT/ABz0+C71G7ufhkYYoiXdb66tmAHUrmEg5wOM/jzX47fFv4a+KvBupahHr6Wd6UQSW+oaTcGWNkbBG5cAq2Tzxggg59PHx1Kahe5/SPhVxHTxL+qyjZ9Ne3y6+p8+3l89sTCqlXuAUnWQZXjocevJ5/yMqR1SBI0GPILNHtP3Sew/wr5znXNZ9D97h7sjEk0/TpLieeW2ga5mQCWd48uT9euf6D0qSygk0iGT7Bqd5BM5/dkTsPl9DtIPQdiPwrop1ZrVGWKpYfGUHTqK8X6/oeneDf2of2hvhbremWXhT4m+LfDEVlCJ7cafqzrbv0BjLNuz1ztPGOQO4+5PAP8AwXb+OXg3XNM8J/FLwN4Y+J9kgC291rFi0V87dwk0RYMMAcuMk9AcHHu4bE8+kj+YvE7gWjl+I+t4bSL36/nJ7eh+vXwM/bt0f482umzL8Evid8Pnup0MTf2Wt9pUm4Y3+ezRsoBP91gPevtSC5+1bZ4typMBsV1wfXp2+lehe5+NKOtmXzkIcuu48BVq1EyqwdwjAYzHjn64oCGkjF8SeHrfWrSdpPKYpCRsKKpPoB+A/X8D+OX7Zn7Eum/FnT7jxPo8LaN4+8PzOPD+uRKrb4858sqMEr8uCucHPBDYJ8nGUlUhKL0TR34TESw1dSXRn4wXlpdaTe32leJYm03XtGuzFfWSrkF0yCVJxlTjIPpnOKlW42lGwTuPKA81/PmbYP8As/Hzp9E9Pz89j9koVYYigpx2f/AJ9wacLkqyjOcZHP8A+qtJYkcNvYkKQDtFcaqJaop9UfI/7Xfh6w1vwIZltlE2izoLObbjajk7s/l7/wCP5NSIm0gAuucV+n8N4qVfL+V/Z0PIxlFqVx3lEDeA20DuOKj2ZlaQx4RQTtI/U19IpXujzakbxJxp7ttSNE2SkkvgDA96QaI0O/yGL7lA+ZP5VatYIcysJDoNxI6MGKuf7yY5rSj0G4j3K43Y9E6GolNJvQbTb0ZsW3hudBG7KdjfxbDj/wDXXpegeGZPJVriJVOfkCoMH0J965q2JjF/gaU6cnUVzsV8NXtxErw26PEj9JHXqOwBOT0P+TW9o/hTUr5riS6j2LHIBHEtsFRVx09+nX3PeuKrjX06HbCnc228DKUMT27MxYmPamAT6fTiueu/hqhmllNsBvjIYFcEew981rRx75b/ANfkayw2up5hrXwrhKALZho952nZg1534i+FVtHALk227eCEOzkH/Ir0sLjY8r6s5qtCSR5/f/CW6a3h+y3BW4IyV8rJB981w+s+BtW0u3DSETlFO5kj2t1/+tXo4LE061fltbU8rE03FXPGfGguTZRW8imFlYsz7OBjpkVT8OaJdJAuozXEb7wpREGB6/5//VX1tONmfF4h3bLPi586YkESALuycjJxzk+3+frXiN2mzCsPlDn74wT7V1w92J5VWOtzFlYAcA5D/THpms2QqroZDhVOfmPf/wDVXRBpWMCtKx4cFtiYICnr/niq8p2qxA5PXd6fjT1bAg+V9o3huwwD/nvSAhR0BAJpPyArHLZHUHAKk4/ChVOQu3kMd2OOvFC2Ahk/dglcMpPcZwagVh8yksFZuxptWAiU4wc5z7+9NdsBvm5B9KrndICMlTyFYcdzmonH3V+Yhs55qZNsCLBICgndkDpyaHAwQA2Qfl579KAJkXGBnkkDOOhqygUEHcvPOCOv0pO6VwLUTBTyvyk4wx7f4Vo7cj7vQVTi0kwJUPG0ruI9BxzT4zlcgkLn8j6/pU6WAmj+8CVJU9x/OpWGCFwfT8fStKaTkA3YF5wdzD0qNjgDDEkHqB0rX4ldbgN+VxwTkHqT/KnrwFCgKFP8QzTjrIBwxuwQce60ZLttAHyADAqeVwuuoDsxYORz05J7VV+XPI+UnhsVlUs2mgJSOM446ZxxUJ4KnaeG6CskrSYD22hQAQGz6UwqysDkHJGNoq+RuzQC7SRwSu09xS/JknIZx1Hf8afs22AzuBkZzxRg5Vc4KnqKcanNawC5KkA9d3+f5VPuyDk8K3THNbbLUCRByDk9+QKmHzfdB5bGcZp80d7ANZNrCN2yDimTOGJAGFUevWlKWzQEZ6E445AJHFSq2AcnGcD6VEoyfyADJ0XB5PZeQfek3dBnCj1q9ooCUYyQSOg4xmkAZWUFhkn5eMfgalqTsApkGQMfNjsatRjaAQA5Zjt54yKaUlcBkjEcKCDnuMZ+gqAkkAdPm7DFF0wB3KoQ7kE/dyMVmyMy7kOV479yemKpx57JIDPlDNnJ4JwMGqsq4KjbgLyeeeaiVnBgRk5BUKQfUDrSqOhxtVW+bI5NXSp80ddgLAjG4hRtHGGYdKm4TaAdwPXB61Kipp2AkCkNjYduc89cHtVvZghWGNzdSMY+taQ0WgEygqCADz6inKuQowcscAZ961YA21c9SAeue9O28hgQQD6Y5rOpdqy6gL1wzDBJx96m52kbePwqYxvP0AmGVwzEkE8jHFP2lWJIPGDg1STUwBWIwMA8/pUy7mDMA2xB3FZSd5AOwSwX8+ParirnGD8zL8oxTnG0HYCRTwB0BOCAOcCno+0AEbsH5cHrXPYC1H8+/gA9AuOlTRkjGVwR7cH3oWjAX+IYcN83zKq9Pp6VP93OG4B5OOv0oAk55xgKrfNuHJFSCNlddpwobnIzjPrSAnUgYRiVfPGRwRU6gDDH5trgYB6n0q6b94C0wG5TyOB8uK9J8AI6apbyllVEJLb0/lXVTaUkjina7PqKLXJJWR0m/dbyEAOeen411Fj4kgTern94FG3C9K3i1zNI8aort6l9/FVsiJglmzjcGqm3jNVcI5+QfxK3atddjhn2JYvGFpvYtIQCeAr81JJ4zsUIPnfvEJ4aTFP4WQWYvGtuziMOwXaD/reCDV6Pxfa+YAz5T/ZkzRfW5hdCf8JRZnL+fjn5cyYP405/FVsqhvOUrjk+ZyK1WsRNkcXjGwAIeVuP7p61BL4008bQJJAGbClmrJXkyXdqw0+L7VmjKTBzkcK+KUeMLYKY/tDb2H8UmOM//rquVtahH3Y2IYvHMCzCJmyMcy+dVqXxtAFOC0hXoRJzWd+xWxBJ42i2om2RlzlvnOR71Yg8bWGX2zuApxgPjn2q1d3uOS0uPTx1bCRgZNzKnTzuP88VHJ48VSGWUhQfldXxj6EUuWSNoO+3Q5nUPH0U5kQzyuwHy7m5H41wWua3btaMjOsjyp8gLA4oWkhvU8G12+TLiJ/l/h2jnpzXL2+oZYgS5Ck5Gfzq+bmtY1p6anV2d0soGw87fXnP+RXSRyLhRk9s8Hj6/lWlrmvQtJkngnHUYFXY2Z1I4UepXmnuOD6EsaK273bBGaVolBbaFwepYZxXPzJLU13VjPnskkBO0knqQP05ritX0R5QzAfMvByvy1FT3IbGsI3ehwt9Yz27qDG+OQW28ViPbhVLuSWyRhzjgVSjFwu0a2koaGXtkQtyzLv4PpWjbXkkT43LtAHA4/z0rFpRkS3odHZam0RwGO5+mBnmt2DVS2QSMd2zUbbG8VbU6S2vCyoNzEHqDXR214mzCA+YQB0yM1XKpfeKyOitrnO0NgFcblPGa0HnxGHMsMY6Hfzg+lJJctzNxb2P7Fo/D8rrIjSJiPr15PvV0aLN5I3BA6dPl9O5/Wv8uqfu6H9gSbvqOTRCiI2S8nAIzj/9VW/7PdMgfLkdCDxW27sQIdPkZFzyM5z2p7RMVYYHynritITsTLTUato4JeM4L/e3DqasR2h43qTuOFBFXH4jJaDDYuWbanzZH8PaqLWFyszSsvIzlSecfSuiMXbQCSW2nABTI5+bI6elVJI5VGza0j5zyOBSAufZ5dq+YGZgBkj61Cto8UjYRgrE45oWkriIf7MuiyOgwvcgjj/69XotNZFZfnw5++V61UV7yAki0V5g0cZysRy6j7xB/rx+lT/2LPC2/eQm3+JM4oUZoSaaIZdPnbLRkkggMQtLHpMpVSS+HPPy4FPkdwUopK7LR024VEXYWUD+7warfYpix+X0x8tNxewSlFloWkzR7JlddnYdaGtXUqrEk9OmOKUYNGOxN9j27myQ2PSnraSOuCTjIwBSd2gJBbOhCkEbuBgen/16b5MiZwCB2PfNNajewjwSthcNnoCByajSCXLRlWcqeh6g+lJprQEtyZ7FjErMCo3dFP8AOmPZvKrOqnagyTjnitqcZcothsdq7ONkXyL+NOEDLlVXByQcjrVcugivIk2SFTbnjPbNVxY3DBlETO+eNq80oqzHsQC2nicqwLdO3eopbHeTvDKh6o3c1M5NbCa0FjtJwu4q2AT0FVnt5VbPlnoQcVEuaSsxrcqPbyYLeXg7vlwOtQTxTOhEaOX6FsdKUXZiIPsVxOxVkdDkYAGavQWc5zHLHygIXIzzW6dtDKpGTkNa0c5HltuPTfSR2c8ahNh44A9qNE2g5bO1i3HaztGyhNq56lepojtHiLEA7Vxgkdv/ANdOHVEyV2XBby7AQhQqDhlGQx6VWjtpUbEkJ2889zWq0sgsSSRssZ+Q4H3Ny8j1/lWdHaEuX2ktnqD1oGtB7wNIx3LuYcLtPUD1qeP7nl7CXGM5OMVrCW5m4psEjmSYGMEEnAO3p7ZrRhilhRBIMoxP3hyvrmtOZJ+hi10LUsbDBXiQjoR1qsEnEIXazDccgnpz/OjeyFJXYS27cyNExQDhQKi8tXZWMbbc4CdMVspXMr+9qWkV/upHhFHrTEslLD5icH5xt4FVZuISZea2TCbkJVO2MGrCgNuBXgjrjtTjoRNc2xEybU2KAu0nqvaoYrcpuYgyeuB1reL2CcXLXoNNmxclX+VxyuKV9PdJFZgeF+5nrQkZST5mH2PeRkY2dVI5p66ed3Gdg+9g8im99BJale4sHVBsBx67enrms9rD595Yq+ADx19jQoyQldMtraApyOeygc09NLZSF2FmP+1VPUpOzaGyeG55mJLKqKDhg35VNDoiLEV2biq8N0zSj8SKirO4kelK6lFQB0b72OM/5NSPohKmRVHOPkA71fvKNi1pZk8eiBSRuzKRwMcVcGkvAFXAJ28nHarjF7ho2OGmRRhdqkyAk8Ht6Vbj06O5UxqQpHOGGPy96rllawlFLYuRab5OI5CuCflapPskYfCn5lbpjvUaq5TacwNiFfhAw9Mj/P8A+qp49KiZ0CS4ZhzxkVbg1uGjLJ0e3LEBwCg4GP8AP5VMdGhWGJkYLljwxzmonzRWxlN3loJHpscZUtguTxgAA+9SvpdsNokb5gfmwv8ASs5SbTViW9CFdNhDOGdRv4X5enpmmnTECuPMGCcZ2D9PyFKzSHdNaEaWEKkRkebjoV4qeWOzZWQB2PG7npil9oRkytGrsADtye3OaoyXEQXaDn2Bwalu40rMiW4RiBtY8nbg4+v8q1YJIBnecBjxuXO7OKhyeqFuyU/ZmXMTE4box7e1QSzwDcFGT0Y5GR+H+elbRqXaKty7kEflK6I4XnruNa8c9jb2k0jnfKyOPJiPseorZu1iJq8dD8x/2pYLe8tr6aOHYQrckjn2/wA+tfjf4mSSLUJFfGDIdpH9a/XuDKj/ALOkuzOeqrI4ecb+PMRmBPC4zisSVvIVl3bmOdo9/evrE/eOKbuzn7shmbA4brkVg3SMOVKkD73HJFdcb2M76GFOCvcHBzwO1ZlwhVSccZ546VYzGljDg4UnaM8VlMNoYEMT2we9Uk0JuyIfvEZyV77Rz+FdD4bvjFeKpJWLj5if0qJKxKerZ9D6TeC4hQxsD7A9Pr+VX3SRUZ3V/vdQtYW0NG+xRuUI2/MOvULis12xkbTyx4PalsUldFYkLkkkDnn1qEA78fOFOMN71nUu5EpS5mSqu3J24Pt1FPHmKTtUkj/Z6n0x61Fral9iXe64GCGxn7nSps7TxuIwDx0oWiNCTGSCquQPQ5pN5U5wx2n5eKV7gQNK+H2ArxwQMkf41WQONzbdu1fuEfyrBFW90z7iXoX6gn8fwr2n9nXSZfEPxP02OC2kmubYIIe6qrNhu2MniscRLloSa7MqMbTR/Tr8MdKh0XwnpEUSCG4NqWnWNj1J4/QD/Oa9CkuJD5SkDecDls4Br8sqSu9TmmveuMHJZj6jHHX/ADimN8jhdrfOcAj1rHRpmNRapD15Ux5ORxgDmpvLcldwJTbjg8Gs5pXSfczsys8xh4Qsq9DkenaqkksshVpA4XPGG7GqTezCzexi3NtcsXUElGfjAzxXzD8a76Xw/pN3ezkhlhfhjjg5q6avWS8zGqpan4V/G7xx/aerXMUblQshZYsZ4r4/1y7fUJ0dowFjY8gc1/QGUQ9hl8F5Hz0/4rbKMoAjURjblevXJ/Gq54BeNjjaNwY/y/OvcpSOaXxHH63PtLJGSxAy+Wrz+eV956Z3cev6V6MFdHLszttAAOxTw74+8M4BrsZRlBg/Lj7uOpp2HoUuNwXBIz+v+NWQNqByvyjPJHT/ADzQlqK66Gffyj7OQG+bPyZPeuOtIw9zI2/5Vyx57j1p2siJayaEnkwsnzAMBxxjPsK4DUJnZ3Vnwqk9f0rWOxm3ZGdC6bsEfNgdCP1rooWVUDc7scYPFMiJTvJRIjRsCoVdx4wcfWuTZkMhcEhVJ/iz04oCZIGIycjjAwRWbcvmUqF9wWPP4UGbNS0VIgWxlx0BXtmmytyQRw33V2c809hHKay5CEhWLYxheua84kPzs5YJtyTuoktSJ7FD5iCdp5bOQeMDv+lPZgVGM/e61tHYyGxkBug9hipmlWRjvUAqBjAx0qkBXjOWJZvl6DFDOsbNknJHTPNDAWMtzkY5IAqymdzHOAvtzQBdgbaSSwUA8bjXW2DqQMvwOcjgYpNDNBj98LE2FGTtGOc9BUcjMxVGBHA5I5H+eK5zaN7GBct8+wDd6Ddz+X5VMkiFWA+bnDbT93FMLtsAM5+bOT3HFRSP1ALHPTB70hjHOYmxwdvUnH+elQwRkknGV9VWgC5JIdg3DaD0BXB+tYcioGZgDv8A4wD2/wA5oAQMq43LwvvzWlCwYc525+76UAdBp2+KcDYrAgDDj+ddeJF2ruTEec5TigC1vRFVNzYfphsGug0a0aS4B5CjGSRyP84oHY7VmaBSo3cd8VwurTlZGVm3O/CknP4UD2uYCMC4y4UbvT/PvV6MgKGIHB6lev8AnmgkXefmT5sbfTv/AJFY91eAZyflXt/9enawHL3NyDJvzjJzyazZZtxLsQeQA/RfpRs7ClsU5WKqCCOOcharQ2EGpX+kadejFjqGrQQ3YYclHcA4PrXRHT5GJ/ZDd2/7J/w5/YR+K6+EPDfhafxnP8NH/wCEd8IX7xfabpJIiJ3gDZKusZkdQRhmAU/ey38cm69a81KKaTzFt9SuIIEVcbY4WMa4PfOzOT60opqfoISJdsnXawA46/j+lOZC5Zh5nT5TjvmtFogLKyKQRjIUDOOP89KfGxMg8srtXsBnmosBfiG5lwWLZxkHvVyNRgja5OOhb/PpWc1cCydqou9xtY45PWpoIhKcKckjOVyAP881jONmXDc9r8EabssrjdtbM2fl/h4x/jXq/hywe5vEYAjawPAxwBkVx1+dQZ109D3SGKU6fqN4zxiGwiiMwBAYl3VRtH4n8qxpX/1znKAKBlhnn/GvMilF3PRhzO6t0OC1SON5JmyfLLEmU89OteV+MH3WUsG0MiqW3rzg100Ezmqx5UfNdzYsiNL5biIudrOpABB5/l/npXPCTzC6IS2w4ZgeB+FehHRnE2tWWVYKhySCc857D+tTDzSYHs5miuLadZEkUE8r6juMjpW4j1/4o/F3xR8TtB8L6DqhhsNL8OWMCQ6bYzl0mvEUK9y8hVSWIHCgDbubkkk15LAsar5art+T5hnJ/wDrdKZScUtTRikIB2tztHOM9K17NjuOA5BIyc8H9aWwnobEayNghWAyeMeleueBZRFch2d08vG0Bz19TWCdjSnZSPYvGNwdQ8IatbAmT/QstxnP51+ZmrwJFMCjFhuOQp/lmtaWkAqRsYG15Q4UgYBzge/apYtjLiQE/Ljir2Oee6ImC7hg44O3nqfSn/M3IBBGfuqKrlYor3iBhu3jlQo+U7e9NSMhTuYEdPlOMCsajex0wTsRSoWYHzAEV8BSOc16j8HvCtz4t+Knw98Nxsd2s+KbdIVTO5wvMnHoFU/56TJOMGzVQjUmkz/QY/Y08Jv4P+GfhfTobeG2gttJtrGKOMcAxRquSAPfp796+v1uXjO0qOB0ABGcV/F+fyVXN60unM/zP2HLqH1fCxhHZJE27rxxuJI2/wAqjUsSDncpYA8V87PTQ9aiIWc5RFbAP0pZNoMYDdDxx396JRsdARp5itsBDgnduHv/APWpvDdFOemNvt1pX6CJI1QMA67ApOeaiDxeYeCD9eRS5tAHYQKdwPynt35qVZI2iCx8H0bOT/himBXASR2dm2uvT/69K4LAksS3dqr7I7JIRQ+Bk4UnBIpB8mV3ZVsfIw6VLvy2M5tIiztyqsTyO3TPb/PvT3JiCqSN+cg7e309aDNK5V8x1djEQ2773A4pxdxxvKvgZ45x71rTlrYXLJlhLhsbWdRz1IpxmQ7VBGVb5lzVt2MbaEBmIZwQ30I6+9SeeAqhSVZTgrnrVKyYRWpXW4lLkbTv46jj8KU3jooZyM7sEbanQXUf5+9lJYgBvug04O7khW+6c/LQ7JhYiWbzDt3NujbHIxn65qUNuXbluTjr/L9KtrlCxCkiKu0MWdDjao5P4fhTJbhwqjcoO47to5GKm61HtuNF3OEXJTcWP3R0qyZFADufnVjzkjjpVRaTJHSyuyBkkEiddyj73sfT3qNXYDnar5+6BXo05IzqbCPePEAdhOBn0waoQa7Jpms+H9aadbeHTdXjM7OM71chCg/76/QV62TS9lm1Jrujhx13h3bsfux8CJbHxV8P77SJmeKK5mWS+ubVtkrIpXaQex+VefT3pNS/Zw+AGtXU99qvgPTdQv7pQLy+u7qUTS44BZgcMQPUDiv62pXlFM/Idm0+h5zffsCfsn6hNNey+CUQ+aHGy9kZBjqDGcqwPuD7EVzOsf8ABOj9kbXNQt7/AFLwhZpb2ilf7N03TI7SJk7bnSLzePUOM5ycnBrRxT6GcmmereGf2S/2WPA7wf8ACPfCLwvHNDCBHdTxyzsw9CHY5z6Hg1B8Sv2Xvgp8S9Lh0PVdMTw0tkmdN/4RsG1t1kyGD+UgADAgHrjOD9SVOMo2aOfmalufJmtf8Ev/AAzq91c6lp/xc8QzNNKuZb+0leYOox1WVQ54HVST61wmqf8ABKnxlqN5bXWnfHqawit4gtr5ug7rgwH7yEFV2qe6tu5HJNKpg6NV3aNfa2e5iyf8EjfHcqhG+PsAj83mGLwssaLF2VOpUjnn5s57YrNl/wCCM1xqzy2nib45XdxpbjIttO0lYpVPb5yp/lXLLKsLF3UbfN/5jVS7s2e1/B3/AIJG/AX4T+JdP8W674v+IHjvW7WUSLpU/wBnt9O+T7n7uKEOcYGSX+Y847V+j93pOh+HvDt14f0TT7ewtQRiytIxFCmMDCjHLcDJ7+tZ8vs4uPQ6oyTR+TXx68O3Hh3x/d3UUizWmsRySyp5eGjm39T7MD+GPcV43DdFSdyZbPQjrX4LxjQhSzqTXU/Rsmlz4JPsWXcHMgRsnGOf1qvdXCSbVcDAAHTGD718fVV9GexFanPNIPMdSfNCkEYGMGo5ZyCB1AHKY6VwzsnodsdiFWjAALBVB7DpR5sIzvYbu2G6f55qFcvlbJtoYBi2Fz8h9aZv2nqc+uK2jdRQ0mSDadrN1U8Zbr7UnmqGUYLANlmz/n3remktzCpFrVEsZTqGwdxOMd66jw7rMuk6pby4xHu2uxOOCQRgfh617eW1Hh8VCS6NHl4uHNRasfo/8GPHTTwWRLKkkcqbIXfIOCCM9+xz7V9iXfkR+TdWx3Q3KhlQevoD6fSv6Wyuv9ZwUZM/KMXR+r4mUOzM8ErgnOC2G56CpQcKCB1b+Ice+a9OG5yTWg/aQDxj8KYflzy2R05wM1qYiK4bduwCvQY96iLYAJGCWIJI/KgBRk4O1iAeMcc+tBA3AEFSfU8CgCAuPQcDsetQsiS+Z5rBUKYUsMjPuPSs6g0tLnmXjH4XeGfGdrJpniaw0zxJptzu+32l0q26bTnCKxYMTjuMcivh7x9/wTB+CHiKa5ufBGreM/htfSfvLSLR/Ewks4XZgTIodDKrA46OAfXvS5Y1FZo0p1ZU6nMeKa//AME5/wBpjSbq1l8K/Hvwr4utDaCN1+IGjvbMuzgFBAWDEg/M5wT3B6j50+KHwu/be+B1oNUuPAmi+PvCtjBIX1PwLqDzQIi8lmWdcF85wiEHnpnk5PCxWzsdP1qHJZo/Mz4ifttfFDwtPrOl3fgvVtB1qNT5p13SXsHWJ+clZGyM569DnqBmvivx9+1J8UfHsItdc8QWEelmXEekW1lb5Zv+uscILEAtxuOPXnI0p050wlJPoebrqMNzGJYmeeR8EjzBkk9c5P4c+npXoHwv0TxUmvWV9oFr4d022J3zvqOvxpK54wFj9fyzgdOo0d30MG0j+iP9lv8AZy+LerWmla945+Lnwz+HfhmUwy2y6T42NvqsijG0hztWIN6gMcfUY/SP/hlL9n/xF/pHjf8Aae8Z+IpmCm4sp/jxBdWisDkbFlBwBgYzk471bTTIm0z03Sf2cf2L/Dul2839peDb22WYxya1q/xBSUSMOSN3nhN2QD07dOePZPBfg34U6HBDf/CzX4rrTbcuv2fw74qS808PwMuE3AsAcAbhj8qRmehRzSHOZI9uAAQuTn/J/nVlJNzFhnjpk+nFAl2J1bo248cfLx+dSjDKpB/3uKDRJdRSylRlWK9CR0qJvl/h+nNBFkMySMkED2PUf5FKT94MCNpGOOvr/KgHoGCFUEYIJxlaaqkZGOXHegB3QquCTnnA7U04UkZKnb3NAXS0AtjgZ59u3rSN8mAwPXgY5oARlBCtz8pzwagmUKM4HJ6d6AKskYGCx+XcckiqEsDPnCs20ZPy9PegrTZFEwqmWYjv1WqF7JfafBcPot99gublMMQDgsASCR3PX8M+tZSep1Qij84vjxpXj+3tEfxHe+J9dtZtQkkkvptbklj3ZOPlJCKACewA4xgZx+a3xA8CQXM19qEN/Jci+LboprgOFc5JA7gcnjt06AAcmOV6Tufp3h5WlhMY6h8UeOfhuIi062saCJiGwwBHXk14Fqdg1nM8IaNyMjKfMPQ4/I18jVpx5z+ncNjPbQTXU56TyIXXzpQoYny1x8x9v5/lVKW/tmvo7CJ1S/mZFt7WSRVkkJPG1GIPvzj/AA6IRi3Y6FX5U29j6h+Cf7BPx/8Aj5rED6t4a1b4feEpbtUGpatNH9svMgfJaQxsS4I+Yuu4Ae/T94v2c/8AgmB8B/grbx6lP4Q0zXvE1mNsuua/ZfbbxG/iId2KIpP8IU4/AV7+Ew86cU2fz14r8ZYXMnDBYV+4tZPXftZxT89GffVt4X8O6da2djbaXY2rQAhZY4AAp6rhQAB+n+M/2fY4Q/L5ec7WwDXdFWVj8VJULcffO3vUyyZkLEbSf7w603exk/jJJ3m3AwKiOIiFEgzuODz15+lcx4q0rTNZRIooZXV0C+XcDJMgB3HjjqenXnv1PFV91am2x+Nv7aX7KE2p3eq/ErwbpiTaxbQA6rYQw/69M4JPoxx97ucAnoa/KVvDrhVvsMEWRk8tl+ZHU4ZW9GByCO2K/JuPMv8AfVdbLT+tT9J4Xxing/ZveO3oSJYsHQAAyN/Ft6VYhsSZCPKZNv3yxr85govU+o159TkPit4M0nX/AAH4n0+9UkXGkTCObBG1wMrn8e45r+fQSzW095p19D5F7pN/JBcpuDcoeufTAB/GvvuFKklQmr6Jr8jgxcVLQ0HmRpFRB+7wCCo/z61prHGGUuo+bomOSK+ypyk0eQ0aMEIXBwCN33MYrbjsd0W903SY+X5cZrScrK6FZvYv2FmSAJVJcsR0xt+tbkUVl56wfZWZNo3sp6GuOrUtu9DeKutjdt44S4QALC7DejDOMHj8K7TTUiV0yi+X3j34GPY/lXnV6knG9zenHyOvs0t1cPBArHdz1BUcDr+X5Cu/8OKby5+weXIWxhQpODz0GfxrzKtSaTZ2U4u+h65aeEXaEGZVibPyd8ZqrJ4LF3N5cduWdWO8tnpx715yxs4u6eh1ulpsZWofDpnQxpDvmDYzs7H1/OuKvfhJds+y4hieJU5QkkBuxruoZnUhBrrb+uhj7JyON1v4RX6oEs7MpKrEebnqp/px/Kuc1D4H3eoWCqbYSbVHmbhnkZ4zXVQzacKnMt/68jjrYTni00fnb8f/AIaXvh+71SyNv5VvkshQchRwAM/1r5e0y5ubS2gtYHfyo4wCrr3A7+n+eK/acBWlisFGo+qPzLMYRpYpxRn6pdtL5qSM7OynLMegP8u9cfNDFKYxKdqRuC5C8kegrs1TseTVVzndVijjd/IVlyP4hwfpWFdpJIQMKOAOY8HAFdENjkM5dyoysvr8+OufSoiwCEysqruPU/19a2Vk9QI42UMwAxkAjceajbOGIBzyOnQ+9TZuSSAhZSuwkZZCAwzg04sSoCvuUd9n9fwp6XAptkg7gTyeRTHVFwctleWyaXLNwdgI9y8gk+/FQldxDKWI3AAjpTtZAGQvyMvJ54HJ+lQupy3I68kDFJvUCJcEEcEgnHzU1txU7T83qRnNVFSk7APjbAHJ4J7d6njLZC4bHGST3qpL3LgX4/mBDN932rUhJKde+BzUq0tXsBMeBksAMY5OKmVAAFB2jk/j/kVMqcogWxlEQ7T3wT/npUT9cr2HIz1relTdm0BGE8wBd2OCW+lI3BVGOSx6gYq3FqTa2AXaq5xz6Y70iZKhiByeMCiV4yQDijk4HK55xTxG+wbVPy+q+lKcZMBq7GV0Y5IPVTTGGcYAyuDwMcVjLlk1ZdQICrAEn5FyerdKQbyAQRuz6ZqXJgPKhcbl79CP0pvJ4AOCcZxn8DVSldWAXdgMMEjPOPWlX5Sp3Y5wQe9XJSkk+wDC27PQbPegbCQc52nPB6VC1YBkqQSGIBz7UvynCFlDMe3BrWXv3tsBIJBk7Tna3Uc5qVOCWL4JOAFquW+j3AseYu1gQT6euahYg5LDPPGFqW/eS7f5ANK/KQTnqTxQT0LHgdOeOlEuZaf1/WgCx4ZgCTndQQMkAhhn1rSUXKV0gJtu1cAE56HFAGMEZyD1JrKpzJryAQDsFGfXPX6VYU4AwQAhzg9j3rSztcBkkpZueQANvHX6UjsGwxBB7A1ENdwIXYbMc8HnA5qvOqsDzkL1ptuOgGVK5BwSNue38NQKsewqeWOejVho1ZgRfcZSAT83WpQBuBJwpI5x/n1qo3WgFqNN2djEseNq8/SrUcYHDqrEHAwOgqpRXLvoA84UEjgDP3f50N8ykZIIOFU1pHSN0BLFJn5erDoMd6Vt2QwIGzPBFVGclKwD9vT1/iGO1SFsdM/Kfu45ptNziBEGXJBPA5xmhWwck9+g607dGgJgVQljk8+uePpT+oXg9e/pUuKTAeoTjngA8g1YhbO4AA/7o/zzUzWl10AeU+7g/TI7U5GC55+bHzc5zUtNAXMbtpBAG3+72/8A101AS4UZPTJ3f5xWPK0BdDCJjgFumOODUysvAwysRwSOlICMckgE56//AKqlBPHzNksOM4xRsBYTO1jkZTPfpzU+FVlYsoYdietHK9wHjjh1LB+y9v8APtV6JQwJ4zngN2pwu2KTsi/HEMZJ454zXV6ZcfZ9iqxiyeuOtbXaZxSWrO5g1uaHYVaQAfeKsPStIeI7og7J5Pm6cD8q6Ye9K63PMrRsVl8Q36Su7XEjdTtY06XXbmfaS2Gx97PQVtGUXuvI45KMb6lY6zPHhhNnHv1qRtWedVYMysOSNx9e35URfNsYyhpdbD21+VSoD4VcZ5p8fiC9VwI53C7sBQKlys2jncWpbEo8Q3EO4uTICSdzj9BS/wDCUXDgBHZG4LKDnI/zitL+449SPQa/iWQSkZ8v5RyT/SqTeJbjJVicE/Nl+KqXvXsFmhE8RzNIGDlWX+ENn9Kl/wCEhuHbc3AH3eev50KfvA7dhJvEUo2iMbj1kcSYxU0GvXKRlnkYkH+8cH2qVZ6MaXkS/wDCR3D4VpGAz0U5preIDx852AnODmnH4tA5ZJDf+EijjON7A5GQW5NV5/EfnMqpK+e6k5NRzRjdNFRi0Z8+rsGEnmYVRjg9T6VRu9WMwVFcjPY9wPSnJ8qNXpJHAalf5Z0Utu3YznpWRByxd5O/3VNEVeqrHRGFoNnU6bqHluqljjO0nPH412lnfIzA9SAcrnqOnSumV0k+hOp0MciyLk7lOeFLda0IkO47gQqqMe9EXzRdhrctp124YljkbRVyOJtxYK3BBZStZRimzosL5ZbqDwTgBec1UeFZ1OY24Y5VjzwazcWnZ7FU3ad/L9TndX0gTKw2ZX0xXm93obqXG1i4JA4yB6ZFayi1B3N4zTZz11p4X5JQ0bbstxjHvWNNaEEMpYqq5yGrmqRtqJK7I0Z1AVj8oPXjmtmC8MagAZY8emawvaR0axN+01Bht2yAg9wK6u1vDwQc9M84xWnK2mI6K31ALhQCzepqy2o8YKtnjqePwFEZJspQcpaH9usLqUBwWXd94N+tPaXauQjL83PHb1r/AC5p8q1P62JIpFVl35yBwCOh9cU7z1lQh1bO47cDFapWYyLzCcRBSxyc4FNXajsfvKF5jB6nvVPVaEtXJAA2SEzjke4pQdwBxsYZxgelVCWhm4tseXjd1wdr7QNynqf8aQbG5kfac/LweTW2lyR0ipGrEHOV/u1BsQZK/e2jkjOKtzt0ERYbBHlkNkjIWnxcodyfPyOn8qu9wLUaAjgZwehP+fWrMW0zq21Au75lZOKaVw2ZsR3NrDuICK7N/CMkj3qK91G3ZVWOFcfx7h1/Om9OhnLWdih9tgSIL5aD5vThqlOpRBASuYxgFSe/+NJWZtytFj+1bYqv7vD9PlGapfaVDNkFHZsgheD7Gnza2JlFpDpJgdrSEnYPkZF7+9LBdAuiyDYqsd+R1H9KWljFxaEa8jFwyQgJET/CB0qVbxI+FjUDf0x0Pr9am/QRC0rgk84JyWI6mlXUV3ojAH3bv/hVdAasTG6fJmJBAztPpVMSkyNMC+Tz8vSn8TsNdST7T5qosgIZD1U4OP8AOaZLey/6oI2CPm2/5/zmoSsGw5buVMx4DA8MJATUcLyB2bbufJwSpx9aL8pJDMWVsuvJxj29c1F5jq5ZWK/KMMpx+VbOWgDCZHdQMnDY9/wpqtuJ+TGMbcr09/51ns2BIV4BB6eg/wA96ruykBVI3bvlyc4pdBJqRAxZQ24cgjIApYolTIBDBjzlcfpWkHryjLSQxYbcNuRnIHpT1aFYWXau8npjoM9a1jvqZzfQjaOHKliEHo55pSkbM21hw2B6/Sq+1chakhUYOBtKDsKpzRYCso4AOUzwelQkwV1oSrGy7UdicjsOtSeSRnBO4Y2qeOvp711NAyWKOOMsJFD7uBuHeoJLZCgO0D5z8wHSltZCFeBQCq7Q2TyozyKrpEFUFlw7NyR39KI6AWUQDJOHZiOAvIP+TUqogQ7yvGTjZ0rWMrgKRlRhSqljwev50uAoOTngdquxjKLg7CqAQqBf4icZ/nUPyIwTAyH/AB+tP5D1iiVChIj2HucikIQE7RkHuD/OlcgR1Q4GPnUdc4pWjGNwB2kAZX1rWMuZWAcI0Y7FIJbq2KmjiXzF53c/NjuBTuuawpR5k0y7FGiE7ckv3xx/npUgaNid5wwA+XGMVd1KJipIYoTG+MZ3cDjp71GsgiDhRtUn5snv7/pQpO1gasRz3CugZGGY85AAA5rCnkRmDIuBnO3OcH2onULUGiN5m3ZCld2MgHFTfa2iQspPfkHrWcpWYopqVhiam42hgf3n3sn5T71PLqXlkKAxLNwKuMktSZaMlj1NU42cKRwOhpX1IEARlevzoM8e9X7SMVoC0H/2njaVG7rz0qw98r7FDNubgBe3/wCuolP3rAt9RVcx7syNgr8vPOfTNSifETDJUAZL55FEnypAx6TsQVMp2k55bGTTXJd1O4ja3UOQT+X4VXM1qgdhYpnDHaZBg4di9XYpmAOX+b+9inzaBsTrN8ocs5YkcGnfapHCrJICBJ91hWUnqCjyu5be82SmUsXVB8gx7Y61XF477ipbLZI3HpTT0F1IxPs3LuP4H3ppuZGZcF1GTyTzWcpNPQUkpMk3yrkh/mIO4j+pquzmIGSSRTz0BwSPU/nTdT3LlRtEx76+tYIi7TAOAf3cYyfYD/H61yMmqySliVAU9GX71TGqmrjjG4n9sTR7ApO3IAGea0E110DEg7cAfNxWCnYqUOwf8JJLEp+RWz0KnpSLq877SqgKcbvbmtlWWwKHcqzazcM8iKCG7nv+NTLqjeQHmdtqRsCij9fb/wDXWcp29CJxtofCH7RYmls7xYziPDMQV5Ocn/GvyI8U2hN1MVO5hKeD/Kv2nw/nzZZJ+Zw19jzedN0jbFbOcH5u9c5eAQ7lz5jtnBA6V+htduhwVDAvI3UqcsOTzisKdwCRnHJ5J44rWKsjPcxrpTtBJyx6EDr9KwZ94B5IUseq1QGbIpGeWGMHOazJWUsQPu8EP6GnHZrqDWhmyv8AMR83YuFOKsWt0kcy/MqYbA9j/jU2M4LU+iPAr+baK7FpZGZfmBxiu6dCMozEKvTI9e1YOJoZc/yjClSDwaoS8FSQAwPGBzihqwFKX5gVLYBHPNR/MwUDcOACcelTbmaKvZDc7Su4ryeTj+dTRoxJ5XcR8mVrNO6uzWKsX32ttVj85wDx0OP/AK1REEZwrHHcHpUDFEuwfyOKUkBcgHdn+I02uVNAMJU4VyVP8QC44/zms+d2w0kZ+Zf4c8Y7Vg3qNWT1MWaRnYiU/OD2Xpmv0V/4J9eEv7a8aRXqxeZINSC/KoJKqRx09jXmZtNU8DOT7P8AIL++j+keDQtPtbUpaP8AMkK+byc7sc5/M1mLp8LSr04PG7jH1r8lhK7sQ0ralldMhkLBCP3bA49at/2MG2cfvG4TBzzWzi9u6MQbSVRwiY3scvwOtC6UoA6/MSQQc80uVjsQNp1t5Zkl+RhnaGXH0A4qjcabBNtjWYRxIcs2QB/n/PNRf3bkT79iKXTbaOCRoyTHApMrlgoVcHJJ7+w5yTj2P5bftXeO44rTU7N7xUhiUhfnG3Az7+9d+XxlUxsYLq0jjrn4O+M/EI1LUb7hgHuHEbyEDgHr+ma8dB8sSGSXgMRtB5P+Ff0xgYKnRR8zV1qWHR3nmq2F27Bghl7VY85Y4Wk7qOUHb3Ndsd9iG7nnGt6iJJm8ofeX95x2rmPL8wnaM7unFbxMYo7XQbVIvmbJPGeOc+35V0NxcNjZGV6Ac9gKWktBdx8MZKgkf73GKmmk2oUdjs7gdverilJEO9tTm9Tuttu8anOCTz6fWuaikCZGdpJ6tVxjyqxkkV9SAaM8n7uepGf84rzq8V0LBmHDHAx1pg0kx1jtfkqSd2CuOetdEuxEJZvoDQTaxk3smEYAnawIrm2+/wDJuPZuehoInYtF08sjGXA7fpWI2ZHZxzsb5QCeaZMtjbtiRtcqSMDjHH0qC4YMSFz94h/p7ehoW5Jx2tvvhceYEAyFIz+H8q80k3lmXJxu4461tG1jOegjMApLDo2B2oU+mevOKZkDD7pUnCn5ueelPBZQeeT04xTAjIZckA5z8vNCtkAgZ7HPb60ATrwBnGc9SMVMuNwBO0/TtSA0bZUztJ5J55regbbsBHGcHaaexSVzYXjC5A9Nw71RvJW+5k5By2Bz+FcxtsZTPli74XGAu4d6cMhM7sLzyelMLDYpGXPmDqRg4/LFR5JcrglFOWyvNAEcjA5Q5AJ6dz7VYtmCbtyDrjG3pSGR3k2VZVJUjux7GsZpGXaufmGcDb1oEIjEFsk5/i4rVtn8zBCgkcZHT8qAOisPkkBJypAyM9K6mOVdmNp5GCSe1AySxL3M5VAXjzgYHIIr0Wxj+yxAqBnb8vPv/wDXoC1ht9qJRWG8ZIGcjpxXn93dGaR8lgTgKC3TmgOg2JhJt+Ybt3GOP8mrfntH8uAcMMjHT607CM++vhEgHRj2rBmuw4IbIB68dKtQvuDdlYxLiR3yoJULnBJ6/SqZdzkjjI5yOlaJdEZylfQb5mMF8enynrQYYZlRZg2xZA3yuQysvIII6EcGr2aMz6Huv2jfiVqHhiHw1deItWl0yytRFFFLqLsgQcYEedgyM54Gcn1NeANKZrqWTZt8xyWCjAU5ycj8KUUkAwjBODkE8Hd+lN3HLLk4znG3nFS482gCqc4+Y7RjqKtRgISRk8gDinsBbt95+U5BDZzjtV+HeCApGX45NZVALMaCUoMEBXwcnv6V2OjWKZIRCQRw2e/H+NYzSsVD4j3fSbI21gihQXkznaMcgV6Z4WsZISJmk2FsnlOnauKtruehSilqzt7ydrawBjDndcIZEzxhehP+fyqC6RxbiZwVEkY2blxj3/WuHY7toHHXTr5M29Q+xGOMY5/ya8R8VTST3UaISse0jCgjcOhB/Miu2hdHLJWlY2ryHwNL8FfEFhd6RcN41g8RG6tNcivlXyrLyYvLhMRHI8yO43Nk4Dp0KkN8OaUbuaDzJQcea+1cfMFyQM+/A/8ArV209NTkmtbm+jFQqAkgNz7fXNSecsbIuSP7+T2rQUixvL7TvwCOhqZGGfvcY7rQK9i4mFAYklWJ+6cdK2LaYKUGOP4s+lIm6SOmspcsm7ARjjmu98PytBdReX8oeT+M8Y9aadh3SR7DrLyS6Jc+Sf8AljiYE9VxzX5/eJ9PS0nfyGYb53289OaqCcZaEVLHINGsZUswG89D1IpjMchVYFvRRya2aWxkMClsnJ+V87s4AIPanZ24BHz/AN0D9f0oGR/Pw5BK91IpNo5w27PHB4BoknKJV+UjEiRhmY5APLE8A5r74/4JneBW+Iv7U+kz7Fuk8HaSbtGXgRyyMUGffAH51x46pTwmAqVJOySZ35fB1sVGK7n98Pwg0mHS/CdjZiORGtLZHnRDgeY/HJHsFFejtN57u0aFQHOFIwOv+eK/hHMpKpjJPu2fu1GDjAlPfcQuMZYjoKb8ikDkKB0Jrnp6rU6dtCeP593KoM/dxz+Hr0qkONyu7OQMoc1SalNML2RZjbdGQwKPg849qYu1mxkjaSCaV09RCEb2URnbtOemeaVc7wCm7jHHqKtcqGNfcegGCSBxzToz5W0FmC8Z3CpQhjSIGOwbzzwp/wAai89RkbW54I28UMAllXaActkjaAOaawJQICDtPJx09qLANLCJFBXcV7+1QI/mbtgPA+9jpQu4CAAYQnk8cN1qUx+Xhth+bq7Hjit4xcYk8kSZ1VwQinjn5Dxj1pvkqmHGfXdn+f51XkYVI+8OXDEbuo6kmkaSOMHzcdcfKvSnHYSihshZnUqcoQMhhU7iGTb5gD7hheOpFLadiJLlK8qopWOJWz325qTyowVIbYxbJwcE8VO2gKMmiOcQspXdhVxkdwaijlJyjKwjAPIHX2otYpQtuL5qHBQDfzyo/WlljAHfPG5gOg/xpaq5aRVCCJgA5zv5QjtU67TJyxOcEHGM1vSSFKKkrFiRFi4BUAj7noe9MXaNzBDk45atue0RcqYu2PcCxA3gbAR1rKu9G+1xhFVHVZkZAx43KQQSPYgV1YOvKliIzW6ZliEnCx9+fAv9qrwb8MdP0qTxhHrkjQ2zRXI0y0aWONsYJfCliBj+EdTyK9rvP+Cg37N8fTSvHO8ORhfDtwuR65I6V/WGQ51hsRlNOdR628/0R+RZxgq9PHzstDkbr/gpJ8FNMljisvBXxD1OJ2IUjSCiuMcZzz+VY13/AMFQfhPEyEfCL4hT26BhHKumhBuHbacAjn1r2Y47DSjdfqed9Trrdfkcve/8FWfhpDbERfBD4h3TpgsqwqnHclxz+AFYaf8ABWjwesqRL+zv8Rt8h2xh7VixX/Zyh9DzUyx+HTt/n/kTPBVSGb/grpp8UyNbfs4eNwIhtgNyGhc57L+7/wA5rEu/+CtPiSNn+zfsweMbpJGDfNZysG7Dc4J3Ee4qJZnQitvz/wAg+p1VoYs3/BYXx1El5FD+y34ltGWPMVzdwXAhib+9IoQbhx0DD602H/gsN45W3gS4/Zd8SX9y21RfQyTRRzOP7qmE/U8jGa46ma0HG/L+L/yNlg660uRXX/BYL4nr5/2X9k7X1kiVml8zUZF3YHGCYuT+ee1c0/8AwVo+OmoqlvZ/spTaaeH83VLvyNoP3R84Xnof6VyTzilGdlH8f+AbwwNV1Er/ANfeY8nxw+InxhuVvvHPhvT/AA6zPI8EGkyjGHwcSZySRgDIPXsOangiiB2k5YnnBr8Q4yqwxeaKS8z9CyjDvDUbFklQpJc55zg4rFuio5D4JOMkflXyFS0We9FGW2xN23B6Y4/Ws9mZt4YN8rfeB61zza5jRK+xCcqQxYgZA204ktweeR8xHWs/I0UEO3tkIXO7HAzU8Ui8Lkscgda0ptJ2YckUDSnDDPtj1pBnKABjgfNzWmqJmrE6bRz5h+Q5255P1q48m4LucYBB4H0/z+FaU3ZXM1HU90+D/i99Pv7a3a4aBkuUAckleoABGenOPx/L9bPh3qsWs6I9vLMjNaSK0JDfdVkBP4f59K/oDw5xqxGV+ze6/K5+bcW4f2eKUu50wGCQcYV+vWmKhxz3Jxk+tfpex8S3djscHnJB6enpRjBIGfmPNAWE/u5YbfdefwNRsQSVODsPcd/T60BYZ6DaQzc9O1BXKgoQcse9AhgUsxUnK/Toe9Iy7MDCnBOdwoDktqQlI5MiRQUz8y/j16fSpPtMqo8TGMRykjaYRwPY/l+VBXKzPVuh3pnzD1XcPy+n+TQJ1WJo4TcpGdyyR8PD1zjZ0/r7+oaX5YmTqXhXwFr7aefEfgrwT4ha3BRZNY8PJcyxo/3wC4O0HHIGR04rkdS/Zr/Zl1KK6i1T4JfCV7a8/wBZDb+C4bcOMYJdVjxnkDPNTyRCMrux41qn7Cv7FkMU+o2HwO8F6Jqgulkt7/SvCkLvGRgY2bQJF/38kZGMcYTwr8L/AIU6ZfJp3h74U6BrUtnBJvi8R/BS0t7VIQCA5uEUFCCBw2M56Z5D5YdhTk0z6Qtvhx8Ljolu03wt8BWM95Cypa2nhG3jSIjBBX5PcHK4OPesSf4V/DK+dpLv4feAJwxxtuPCkDMwx13rGGznnJOT600kjFySMyT4DfAya7hvpPhP8OkuAyb5IvDwSLap5HlbSgzjrgn+ddTpnhDwN4WeQeFPCugaLM67Hk8OaHHZRJHnJQKijdkjktzkdsYoKjudBFcsdyyfdwPL8sYyc8/0q4sqgLllbc3AUciga0LkUoYbdxLbiQPUelWgNwO4ndzxjkCgLbiBHXPB6/wjFG04KOF4P0NAhrAkYCn/AL5pxQYzgjnoDyaBc1kIY9ykA7gMd+RTVXZnJJCt6dhQJDfmXpjn+8P0pWU8cgZJFBUewdMAAnbnJPrTE+UjOCrfe+lAh2AHDgn5W5BIqIhmYkAPhvm+WgCGaQRAmRtoHOHPO2sSe/iVyFYM8YBTae/9en6UFSRlx6k6uDGjxEP95lHynvz6fy/Orlvrf2aBzcadZ3SiQt/pNuGfgHlTnHbNGxJl6nqVpqEUdjNp+m3cM3N9FfWaOpQkkEqRwcHHTPt6+OeMf2Y/2fviPKBeaA+l305KGTQo5LeR5GHDZDEZzjseg4Oa59OpthsRXwmIU6bs/k/zPkbxV/wTB8Da1cQGx+NvjTTrYxv5ltJpkMvknsozbAuB0ydp46enz5rP/BFHwvqksYf9orXLSxZneOY+GTIWyeihZEKMCM4OR0x7cs8HQluvzP1DC+K/EGAoRpw2St9np1+BnaaB/wAER/2ddKnD+LfjJ8W/E7qVe5s0nis1xwQqlIFkUEDr5m7HINfWfgb/AIJ7/sY/DK5tNS8N/CiTUtd08M8eueLtTfVLlDwAQ1153HIwDkcdK1pUKNH4UednPiTxFnuGdGpO0HurR/SKZ9V2UenaNY22n2MBigtYgkEYjjiyo7FYlVBnHZQOvHas25uLiXc5QIgk3CNIyF5GMEf/AK/511wSSPz5KUTHurtItokV0bgKdhyDVWS6Q7CQ8nPzCOMnjp2o5Imid0VP7RAkkjWO4wVO3NucMR2HvVSPUz5hja2u4k6K8sOPzwfWjkiBfhml3MNvy7v9ZyR07imtFulV9xKhj82OB68H8qytugOf8ZeEItdsLiWCdY53QLPC67iVIIyR3ByQevXnrz+Fn7Y/wGk+EOux/FTQtNefwdq8skfi62gjZ1tp0XKzlQDleVUkcgEbsgbh87n2Wf2hhHT/AK/NHvcP476nj0310PhmTV9NuUNzbzQ+S4LR+WwYAH0Oemat2d3Zv5m6UbnGc5zj61/NtajOhiHCS1Wh+vRqOUb+RPrk2iPpU6zN5iLb5WDbncwzwf8AP/1/54vjV4Ym0H4qeMPsqBdM1TVPtUKjnyyyhWA9vlB/GvuuEqijSml5HDioy0Zw6/KqggAewrShVmdDNnIP7tF45r7M4HTctToIofukZAzj5jXTWjb/AJMghB129TisldqxMopF+MGMk5w3POBitGILFGhZl3btxOOvNckt2zSOhtQSLOfMCBd7dStdPZsiYbaAEyMsDk+1c1RaHRBJS0Os0qfybkSyspQe3X/69e9+BpIJpY7rdGDIhVGVOeuK8fMHKFFnXTaZ7yLOdrfIZ9iHJZRnPt/n1q7p+zKAkJgjLMduQfX8K+Kq1HK7PQjFM03ltE3RbYot7EfOefr0qGC1s0VZZmDqM/NjiuCpUbOiLWlkV5bSzvZEd4lIjkGzyyPXofrmrsGmacUkiW0O8qVxt/z7VpGu4JNbo3hTXMfnX+3V8KILHwTd+KbOaKO3cFGl/uv6Aex/Q+uDX4VxXT3Nql5BBJG0zOqxk55UkEcV/TnA+IeLyClfdI/HuMIKnmr8zLvZUMi+bKqSqRjA4/zwaoORuJjDS/KB8g+T8a+0S5U09z4uruTCxiuYZQyq8sSFlkP3QSemK4PUrOWFyuMKued3VvatKcraGJzplJZk3B+f4fSoyT8qgN1Od3Oa0sAoZBgbWxkcls4p3kuSQhJDHHX2quV+z02uBW2spYuMY/vdfyqJmCk8fRT3NRbUBi7iSBjI55XqKiZuh27sDrj+dEYqU9wIhkHkHnrx2qN1xuGTyfSi1gIQCCCPXpnmkdcn5Qc8c9qp25UBGePlIIw3X0NL0z8pyPQUlG2qAYDkgZBx1AqdAysMgHLYBFF3zteQFtdysMc5J5xWvCy7RjO0cZ20WfKBZRWPRlbr/B0q8iFufpztxj61pTfKmAoH3vmwBz0qJiCTgbtvvWs3dMCNsLuYjp7Ypu1iN+RkHgYx+dXe00v6/rQCRDkE7gM5HTuKkV+mP7vHFZbO7AljPIG7Ctw2BmkYMPlIZOT1HJH+RRFx5rgDIvAI5pjLswSB16gdama5k7AMYAjABBx1JqB42IJRhwM8rxWK2AYrMFHU5JxtqUSMoAGMd2xxiq+zZ9AGMwYkoDyMHimHgjglgP4R0P0rNrYA28liCRgADPTFSfu1AOTx1wOR/wDX61omBWMjMG+XgMRtI605QSoBxySAMf59a2UbyuA0t5TP838Pyj+lWIHLqNwAIJ7dKLWAe7fORxtBH3hUuWYfKRlR1xms4RlyvzARQWyuGLD07U3cGAI5G4849KqcQDcOeOij6j60DA53DPbIqot6N9QJ42xuAGexyKRmC53HjPAX1pqMuUBgYsQN3ccY6CpACoYE/NjuOtUnFu3mA4MrAA53Bj3xUbchuRwamT92wETHvtOeOnSocFg3I3r2JpwtLTtuBntgZ3DeOqnOM/5xUEhBxzjAHQfeojAB8QU5Bzj/AGv5fpTliKsMDaOuDUtSV30AtL8mDn+LHA6j3qzGVUEk/MCTkHiqasA9lRlYMPpj1qPGRyeCODnFZr4roAEijK9WyeAOtP3FsYUDbg5I6GtE3CVmApYEE5Oc4/8A1U/uTkZGMZWiNlr2AbuxuVSM8cMM075V3MpOccMehoT5ZASR/eJAOeAOcAU/OWKngY5IGBW0bSAmjIDd8McH3+lO+6OASd2etYzW76ATxlwc8fKcdM1KEyeo+UnIApX6ATsW2MAARgd+1CuGJAX5gO3+fesJaOwFhVGAWB+9zwf1qyQMKwA55PHb/wDXSWwCKPnUswUj0GPzqyqEIeCWbjPp9aLdAHg4AweowTj+ZqXa68g4bHygjOD9KduZgWCpyOvQdRirsSsNuT05xii1mBfhDBxhl2qACu3k10UEZdcsckAfLtx6f4VSlbQxcS9GWVCnPGeSe39PrUqTfdfDgq54I49aFVSOKpDnLqAbS+WcEZ+90ol3qpAJwM42jFa+15TFUWV8vuUKGK49e9TEyqBxjGO1X7XlMZ4bW9hF83dkqCd3cdamaUrgYxt98c1PtUR9TUprQGYhwGJ4Ixx3qrJIx/d7GyCcHNNVeYh4NN3Gru3EOMjaPmx/OhVL4BB9OPT1qJ1b2QLCRfQkCOBgBw2Tx1qXL/KMEDd3X/PpUxqST0E8HZXsN8tVxg5Oew60MT8qk/L16UnNdAWEsNZsg8EbV6j+tVJZyUC5JOPkK+ta06rH9U0sVJBIuSGEh7BV7+lVmlYYOGxnkkd/Snz31Q6eE8ilcXXQZc4Pqf8APasu5viq4EgU5x1/w+tN1b2KeGtoc5JIXdhvy3QkCrESMcHP3e2KI1HE0WHi9TUt5BkAA5/i+brz1roLG+ddgUnIbGD7dq1jVUXfsZuhZ3OysdQeQRqpyA48wgcYPeusjuYHEZ3fMOcFq3jU5X5mPI1HUvrKiqMkj5ugFXUl3qFC4P8AsmiXM2ONOzaZIqsrABjtB5Y9/p+dXEjO1CF4J5OOlYynO9luRCMkk+gkkGQ2UHp04rmtQ01cSMMfMOhHOa2UranVaV79DgNQ0p5WKFSH3HnHFc9daQ8YaPaS2PmOMjFYNuK9DaMrQOdu7N49wMe35fvGqEiOPkQE8n5gD17/AMqzlF8xRPBO6KELZ5/Gulsrv5Qqv3HLc8VdNX6DtfQ6q0vwdhLjKMMEd/atWO5jjDbgSuAevqapS5ZWA/uNjUlSFGzY3Gepx/8Aq/SrYcqisD8ityCn9frX+W/Rn9b3V7CgMQcBf9n3FGQoGRjLYBA6+v8AKr5uXUew5YyFJ2nHTcB/n0pGiztY8Lznb/Wqi3IROYNpZd52p/EO/vUhhciPywzKCSxz0H+RV7EyjzaDBbAuCRnZ91gP5io3gYbcr3zgjrW0WmrGUURY5YlW+T73zUdCTkAH7q7e9Vq5A9romiwxPynIOPlUVOYsZCg454XOaUXbUGrCeQ8SBhnOMnJoCXEjqBuz/u/zreMriGy208JLNn5h1I6VUKytlCrbCO56/wCeKL8sg3Iljc5UM21D8lQNBLI6KzE88DHSiUuWI7F2O1l3l3PsvHTHvSGNlUZ3MVfkms/aXDoTOrsQoJKjHB4yKVYmlygDLsJJA/UGlzIzlG+wzy33qQhGcHOM1Of3eB2B6YOcf5FNSk2ReysOw0uQCQBg9evFWZIQiRl1+UMOwz0/+tSvYHuQSRttDBl2bjkFaftVQEIPuVOM8VrD3oivYrGIg+ZIcKpJTmpIvLlcnO04woI4696p8yWotiZgiNtJU4+8VPB/GpN4ePbt2YU4+XvnrSQ1uVJ0Vs5fjpyeSc1CQQQoDflVqN3cBPNSIhQfvf3l9KrNIykI6cM/GD1pSVpWFYndhEucHryDVM7VdXKncxwrUo6JhsNkyqsQMtnkY9KVXmfYFiXcc4yOlVF21CxOs0y5RkYSZA+XOKeu75XAVTu+YEZx/nFbKTjLToZ1LsmkXzwYyOvtjmnQW7RjaFOzdwcck09HIjZE7I4AyoHBK5Qc1TS2mkJIUDcfm49PT9KnR6CJBbSDcu5n5IPFTIjGMqBlwcEk9M+/bvWzbWg7kZgmYrvUrEuNrbetKUkaUoqkjbgeo/wpcyt5iIVjkzsx85P3Tnlak+yzl2V422gffA6Vb0AZLBdRyIUQmMH58jmraWsiqdwKDHUipi+pSUmrIWO2lYcr827HB4x2zQbFzgJncW55rXnewpJOwgsZ4l3YLkj+Ed6qNYXSOHwzEkAjHJ/+vVc1kYSWpaW2kSMPtc4GB8vX0pnkurjcpVs5246VKlbQN3oSiDcQSDnbnGKY0DjACOq5G4EdM1aelxEwsZgehKhvvZxmiOGWMMSkmJOAFGc0wLO2eNQqxFS3TcM/pUe5RMu9WGWHmHt+HFXz2M3BdBjTSr5hgQom4ckdvpVK4nOwqqFn9AOn196HK/yHGmtjC8y68mTMbIw/hYcmohFKzIyMdq9Qep9qxlVNLKI5VZMl8fMcbcfyp5gZ8qrHBPOa0b2uK3LqP8s/KGHyp0yv6VIsKyEu2Swxjj09aOZuDQuUfEN0ZDj+LgEc47URW8ahvlyGx5hJ5qXJBYkIDqojXeDx1xipgrEAn5WBG1hU87vcXs0SFnfC71Ddvl/U09CWTY5+ZDyVHX0pym27ByIWORVdkxkjAIx3qy0qxfeDDIyM9a2jK+nYz0UyLzo8BgCFLdcU9LnO5s7grDO04/8A1UpTaukaTjcs/a1ZVUgE+nep2uFbGVUFe3Sjb5C9mr7lZpz5oEjjyypIGPT/ACKFuE8surDamTy3+fSldKzBwRTl1W3VPMLn0+X2pTq0EcYbedhwepzWcp8uqGqaZlP4h85isZJVX+XA61n3OsvKjxwlwwwNhOef8msJTuDpxTsZcWmXLAHLlN2TznFX/wCzduwZIZhxz196UNVZlLRFs6PkrkDjpx39aWWwhLbADleCG54ojJ3sxDv7GT5WVHKbju3DINSRaeq8hNi5wI+/tVL8wGvpqMxdoymPvx55PvVlLKMbyYMrtO3jP0qKk+W1iZq6PiP9pDRp4ba6uFJSPyjxt6j0Ffj342SOK6nYSCQmQ/KBjBr9t8PZf8Jb9TzcRpoeS6hI3mYUj5V/u/nXJ3mZEGG24Y96/R+h5l76mDcylUO4dCR061hTSb87l2hScgjmtYLQTbizHuiAMLksvGG5rIkOck8Y9qvYbsZMzYVgD0B4xWPKuc4B688fyoDYz5gVyAeGHp/nioY2VCSPmalqpWM4/Ee2/D/UvKWOGSTKuQQoP3f8/wBK9plQgAsSR1wOOlZTWtzXlujLkUMSob7rcAc496oSrggDJ9cnmspakmWxxu44A9OtRt8oA5BHTI71Kk1JDWrI92XUsdoJFXonLFcLyhwOPSpa0Om1yVmYkNjKr0I/KkdnOQp4x1A6/wCf6VOq2JtYYG2Hghjj06e9AYthS2BnrnGKctRleWbZliw+hHHFZfnu2VBdsn5iDjFY2SkDRyutSTupFsXQ+aAHA4H19q/d3/gmt4RstF8F+FfEUyD+07xnnvZn7lnOP0xj6V4HE0uXJZv0X4oastT9iItamiLou35mzndncDVc6mGY52x7uPrX5TT0uS0TDU1t/M2tk7eMDI9OalGuOiKgHbqWHGTWq92VzNx102I5NbxFlC7HOGQNyP8A61Nk1yJYFRpCUz821uTT5ncXJIzp/EDupUKGRSdjE81kT+JHRSd6w8YJYjnjsaznUS1Fax5b8R/Hs2leFLqX7eY4PNwIlkA3EDJz+BHsM9s8/gZ+0/8AEW41fVJ9Pt7hz5s3mTfPnKg9PbOK+24Iy6eKx6q9I/13POxk1Ci11PgXVrhLqV3yQV5b2Hv+VcjczI7hFAYA5yFxz6/oa/f6P8JHzM9xttksw+8P7qn/ADiodUuWitXG0rlsc+9bXtEym7I85lfzZWUjnj5i3GaI7fcx2tjnseldF1HfoZM7XSI/LRFYMXz3GMitzy8Og253OO/UClopBZIkG5QVx1PTHWse9nwSgPvyenrWkErGcnY5m8lLvgk7VI7fSqqRqwIIOAMk5rRqyuZy0WhS1BjFGTguq9sHr6GvONQdpiSAQFJ5I5qQe5csQQE3gntwPu/WtiSZX2oicD3FAjIvVZQCxDLk44xisUIA7MQcsPwNBExJnUZPzYwM8/rWRC0bTkA8b+GB/MUGbjY6XaFtxsILYPykc1lsCchj/GfmA4p7Bsea+I7rM0sAyRGT8w4riJFITBZgNx5YmtorQylq7FlW3JgKWPQ8d6YjYJGcc96ozHllLbN3PB4GM045XAwenXFA0rsRjtUsSflHGVoBHGcdfun+tDVkxC4xxgZ7A1Y2jjhtxPQH+lIbNezQMwJb5uCuB1rctpEUlWHQ4OR/nmgqOhe2sd7kMqj7u7nNVJ8BNxIBJIXJwc1i4tGpitMCSGKsAeeOtTqN4+Zty85xxRIBJ4wU+QMSrc/MeR7UwAoEkJ3K/wAqkDuO1SAbfMwQpwDjr6VPlVGHDHaPX+lA1oZ10yNjDAjd0Udvespn6g7lOe46UAWImAxkbgCPxrVtQm8BSBj72Bnn0+tNiOosYmBU5445YcVdluk5XeRj+JTxSGdh4ftww8xACgHTPJrrpJ440bLbNo7imI5HU9TVshAeuMkdvWuaaRZztKsobvnrQD0NJCIo9yELu4DZrIlupYdzud21iQQByfSqjZ7krY56e9aZ8SDIZuecY+lVpptm0Yxu4AB61rsRJ3dyl5jsxwvzd9ozSMdnUhsnlQPSmuxA4hdvHK4oWQqxUAsCAOO3+cUXXUCbd7YYkg8U0ttyAMNjFTMCJHbnHzEenTrTY364O5s8/wCFOm5NgP3kMDjC7ht3evpVvdwBhiw5AA69qrZoC5E3y45HPPFXoiMqc9M9+v0FZzVtwNi0ikkQbQxBP7vavT3z+Nei+FLO4/tCFSkjRsnOBwK55/Ca049T3/T7ESrHC7lVjPO1ccZ/z+VenWVpFFHGoHyofl2tXm1ZNs76MHY0JUWbMG18ghuB09BWZrN4dmwjcI1AYKMY7Vya7HatGcjqUm2E7MK7KeX4xj1r5h1/UjPrt7E037u1lGzy24PuMV3UNzjryfM3Y898TeIbpYXhtLh4Udds+D1X0/GvOI5GViUcfMQPu4AI716EFZHJJllJpM7SCoz8/wAv+fanErFgZyxbJJOf89KpkNu5eWTruP0HpUgBkJbJB4yAKFuDdkWlLNEdodckjLdq3LM5ADA7hzkjtQ1Yzlvc6WybbJGSvAYdq7DTLkK8eAWVZMgbuR+NJkt3PZoIrqXT1UqfIuoh5fHGMdv1r4l8X2t1DrGpQNDIII52EKs+cjP+NOEurG1Y4GeNly20sytyuMlfc1QWTJZfLcuvdRXU3siS4VAjBwAwB4zVVcPMwBYYUbTjjOaS0AOdoL7RtY54xwO9MK/eBAUHqM4NTqO5BEqgFWCGHccs6nHXnNfuz/wRY+GMsvxL8QeL/svm2V/NapFcxj5WRHQuo7Z2gD6n16fOcZq/C9e2/K/yZ9DwzTUs4hFn9plnpw0zT7TToItkcdjaq+YQrF0iVSWx1yc/TOKkZccZC/Ufzr+H6jcp3e5+2RgxG2NkOPM6cA9fxqMBF2gA46Djn6VdOLtcvQJVDhcPg7sjBIxVdeJcZBGB1/pTjaI7didMjeCfvD0/SnuMoEDDzSfmweBVxheN2J2GbnKkKFwpwc9qasjAOcHjjGKizTsII+MqzYZx1IpDbudqMx255GODV8rWjAmaJYkGwfKhxwOmfX86prjnbzk/MAOaTiwHNEvG7nJ43CoFjjVy7OxyR1NEUwIpWAwpV2ORxjpT0QK+QuA+MDB4qow5QJGRI3PAB3evzfWhHMoZHPyn7vH6fpWsdWAodVQohYBTyByRUikttAP6dTSe5k0hqxZJBB+Vj/8AqpWgD9WA/wBoDtS1loS1YmUKAo+9j09KYwX5YyGHJ289KViHFNkC5ZxtPyg429aGhwcjO7PG3pmna5UdCKNElw5H7xcb8cVOYN+T5mAWHHp/nFA2Ri1DEhMqO59fXFAXGEZuS2G/+tTTs9QWg2eIKwZfvH+H19DVdIycOpLknG3PIq49hE/ks20OT8vQHvT8bFKgd+gFbSHZIf5eFDZ5AyCackLzATAsOMFQePxq6TtLyMqhFcJlF2g8kYbcRz7e9SqQyfORyP4D3/yK+pwGK99J9Dy8TA9c+GXwl8R/FG7fT9FRdv3Em8zblyBgDg8fd59+/OPZL79hv49aVtbd8P8AXYmkISCLWpoJhz0YtHtPHUDua/bsiyStjMFzXte3n+p8Pj8wpYWvy2v/AF6HP3n7K3xw02RWHhPTrd0XKHT53voJgOoMm0BG9iORWD/wof4y6ekj33gbVTbTNgxwW/m7ueNq5z+I6V6OKyHEUX7srr0X+Z58MZQlK9rX9TB/4Vf4w0+Z4Lrwl4iUJKC6f2PMApPUEgHkVFL4V1eB0jn0jV41RRvV4Cm0Dtgnp1rheW46Ssl+X+Zp9aoKX/DmNNZ6iI2QW2pRRxsQ8jI21ccc4PFZV35MaxxyRPEoYHPl7BuH97A5PuQa5ZYDMKcruNvmv8zsjXw9rJ/mRWtxb3N1cTT3E6sikFvM2GVsdACQT0Gf69K1La0SUsqR3Jk2k/YlYghc91zwK5J4fEwlZqy+R0U503NWeossAtmJWJlZh0C4P/16bHJuKt8wZzjn27V+acQL/bbPc+qwekLonlCHYc7gSDisyZ8tt2nGcdTx9fyr56qj1Y/CUX3BgCCFYfe9ar71Vgqgtx19faueW1iloyOVIzEW4O3kYPWowSFUZOOvTmsjckjj2uxKHcOvPak2/wCuBUpxyc4xT2YxyR7kVCSSD3PenRRsWO07W6YNdCQmrqw54XkK7cq5z5mO9WVGwLERufdljnoKUbpmcEyzp9zNY6lb3EIYeXIO/PBz/T/Pb9EP2ffiJKbdPtDmCaNQQgk3ZUDacg9eVI9wR+H6j4dYv2eaqC2s/wA0j4vi+jzYPnXQ++JriC4gtru2kSWC9BIKjADDqDj/AD/OmMWZAAOR2x39f0r+gpq1j8xsiONhnljuBGamU5+XaSf4R0rMNWMDbduQVHIwQOahIOQuT97PK9fagrTkDZjJ3cOR1pPUluP1oItZDePmyPTgnHNDLuHQnOe2KASsitK4j2ko7E5VQoyf5Vn3TTnKxx3KyuuIjHGH2n1IJ6UFxi5dDLOn6w2R9sukVzkiO2VT+GT3zj86sx6NPI6lpr903DhWUAeo4FA5L3RG0iYtI/2nVEUrgKrxnB9OVIqdNGuE2M+ravIwfLRytHsb2wF+v50ERXMXZ9BS6UST6lcsdo2rGW2jGcAAEc89c9e1TjTvs9uthBdXslrsG8zz5aR+pLAYGcgdBxxQNqz2BrGNVTjLJkKd2PqP0p5gGNqhhu4+/wBs9elBjJXkRT6f5igA7myDyM4+v41atdCecYMcsvzZjkB2hT68HnoPy+lBvCKSB9Pe2Ox4zGwyE3Lxx6evSiOH7smFYIflULjp/n9KDO9i3hRtEcQQZ+fanHHrSKjgE7uvpQNytK5aB+XjGV/iA4o4OeOQemOlAb6AwKgcnb/sjkU3cv8AtDnsaBu17hnZkkA8feI4z71GwZ8HdtCnnHUUGnLFjlUNuAO4qOlRdW2EHPTkfyoBwiPKHg8HFIOgI+U7ujDoaAcIk8Fu07BVB5XOTU5t7VXVJL2yjcN8yG4Ab8qDJOzOE1PWbGx1g2eqTmJ3H7gD5kIxle/oM1rLokmp2sN3p9xZXSSN8ixybTx2570DluZl34b1y3QSppzTbM7hHcoMAd+SB+tYsltdoqq9vKjSEqgZMcjt6ZqZ/CSUZLO73rCIJCxYDCxZPTtx9Kjlc2ghuJZFhHmYYswyu3jPT1x09KxKirs7fRL211OzuPtq2j3kUzi18oZaWPau1jx97LEEZPTPqKsm281CjIFweAE9e9Bq4pmTPZss7lARuABO08Y/+vn61ntbFNxZScnnC9qAUUiqbVZGJ2fMMHI7f/XpGj8vcrBCvQ5Xr/nFVF8rGVhbL6derBv880x7YdFOQ5wK2TuieSJlyWKBdmwBm9qz5bYABBtZjkHjpRsZNNFZoMKcqdy/7VReVOZUt40fzZMbQFzj3rCUmIy3ku7a5zOv2e6jDAB03A9iP89a5bxT4FsPFum3el6tb2mp6ZqULjULa5twRkg8hsY389fw5BweOr7xrTTUrn8wP7cP7MPxM/Zt8caprvgLSzr3wq1GYSPsmEUth3Y/NwUxxjPy4HO0jb8v6d4l1WGG0a9CxSXABNssgOD7HH1r8L44yz2Wc+1jtK337dz9n4fxn1zAJvdaMvalqGqahCfJk+R5FxDjrz69q/Lz9rLRpfD/AI9spruE2sN9DI7ndnIYDbk8jv8AlWfDulU9HFK0G+v/AAx81IzlF8vZIvmcnB4HbFa0bbTHI4GDxxX20pPWx5kHZam7Eu0qQTjaDg1uWrsHCkbOOBjH+elYybiKyehrqw8shuX7Hb1rStmhaEFlLt/siuapK1kaQjY1bMiRU8sHAPz7lwfpiujtGdXMe75Qo7e9c85XdjoppWbN6xk2uiY54wM9/Wvbfh6s0l3HBED5MEZ+UN157CvFzGzgdFM+nrSO9FmAGO1SBgnPHuKqtBcpsRHdnJ6L2r4OpLldz04l+DSryWBpZQ9w8ROJMAcelQLZaizFC/DE5X0rnbae5vT+PYtwafqHkOkEkRmLA+3BzjFbFpaX9osckqjzWTLdww9ampotWddJJzasfM/7X2mXGrfBDxD5lqblLXUIV+z+ZjykYMzSEc5x5Y46ZIr+b2XTZNLm1H7Jdl7ZLyZ0MhDMu5iSMDpyfWv6V8LpKpw6n30+66PxzjmPLmzXSxxOtXP2q9lmjA2woihlP3mA+Zvz4/DnNVRPsEQQkSBySpHQV+kcvQ+Fqbm7pMRcSo33nUHbg9zVrXvDt9Lp4uVt/LgZcKTDz+lPb1Mjw+SDyJZYnVsx53DOTTMoh+6GBJ2mtYO8LARPLgDbxl8MNvSlWQRgFS3znJ46e4q07RaAS4AxuDYzjof0qoGVvvbsoeiNUAIcZYBug6ZqFlx1HyEn5sU1bmAjAJzgn8T/ADobcAMAcnuKI6S0ArbsA53c8LinHgjsAAaeyAidcYP8JPORxkVGTgAY5Y+v+fSnazAXHPQ9emalHIAzyvUYqrPdICxHyQjZ4PQHpWrbq/zcYUE9RyaErwYGoD8o2jjPpU8R2nG4MOB9DV0ny6gObhSNxyxxwfyqHIX5drFsjv0/zitOflWn9f1YBrAMM5yy87V4qvI5UFM7ScYPpS5r6LcBwOwDflQSMVYGwY5IAHII/wA+9Sk7coDxJjjHA9ByKUvnABJx/CeuacYWbsA1nPzBQPlHO4VGAQW+YkfSifuoBdwAIzgZPOetJlRgnvxwM1zsCD5QRuwwXOMfSnbsZG3oMlhTtKTAYpIwXIzuOz5cUrNnqAv+8KWiQCqOSpB7Hr2JoAHzDOBnoR70tVowGMysSufmY8bef5U3kliDyR90itoSAYWI27iCMgY2/wCfaneY+RhSpPfHGKq/vfIAbduzjPABUDtU0UoIBw3DHv0qubl3AtKxUlgVAcAHdSDGQcDluQOPyrKOrsAMEONoOD71GrbmbnO3HCmhyShcCZORjacbvTikaMN1DcOeh7VrGWoCMNvAbvQWxuB3EY/Kpj7ruAirkjGQwI+8etK54YZwfXb3ot1AiIKoQHzyR81RMuc8k8dfWnott/8AIClLtYhM7SW79vwqBkJZgpy2RnBxj0pRTvZgLG3JDA4HBD+lWUUrvJHcfNt6CiN1qA5dpJXJIHJ5qZGUOygsfm5Whxv6AOBGX3MOuOOMU1mUIGLd8Bsd/aqjFSQCINoG4Y3ZHIzTuGHBx7rzzSeoDio4wWKgdM9TTfM2bVwcEnPFTL4WBaQbiMkFcD7opcfwoGHzcjrVNNO9gEJKY2gsA3zYPSpgc8dD9cVcXZ6gTrjbjBBP3iKeRswrDDMOuaz5mtAHJzgDr9alGFyu7GevHSnez0AnVsEELkKPzHvUsZXcdwAcjjC4H5Vh8TAlUqM5I9xjqKnkkQ8D5sdQF4x/kVSjbQCSLa4YYGOp56j61IjkkLjIPYHms2BOmwNtUkNk5+bpUi5TduLYx6cYoAuRhWIcE8flxVsYXBBK7cdqE1cC/GudnruGCDjBrYtudsYYHaSRz0qJS5ROCZ1EFgXK9GJAwAtX/wCzTwuAjIM8pmuV1kuhrHDOS0J1sXcAFT8vPSpFsiylWU5DHH1rN1+U6KeXVJ/1/wAEadM5G1SMd81I+nKyAbTlT97NR9ZudEMok9Ov9eYw2R42J94BfypfsWzl43OOmDUSxiiaxyScpW/r8xr2G8hmYj5QMBcVEbAK4wC2MY5qPrum5s8hmtLf195Iun78FgUAXuOtSR6e6c7QMMO3NH1tyW5lDJJtO6/r7xx01z0IJXoMd/Q037DjIcYGehHVaqOKtpcbySSf9f5kP2NMvyQvUEHNVmtsGRdrKCMBs/zoeM1K/sGfLt/X3kTW27OSmASNoXNVmtMbTwOf4a2jimcn9lSX9f8ABK8kSohfDnaSdpJ6elYN1tTcykgHtit413dMzqZc4xv/AF+Zyk94VLFSSeevb3rIaQs785Awevv2rZVE1c86dBJixMX+QbepwNtakcLLsyehJPH8qftSfYxNKJehXjP+z0q1CoDqwDfKfXnitI1e5lUorobFteNH9zIKkjpnpXR2+oucJsZecHAHFdcZptdjgqULyNu2vtwwzE7eCPp/+qtqO6342ll+Xg4/WtITUtHuZSp2ZtWOWYpyT04GcV0sOl3L7X2siE4O4dhVtJysQovWxoJolywZdvf5T6e9ZGoaPceVtK9GySI6alprsW2k2jmLrT448llIJGORXM3Vjs3na3ToB2o5pJuyKilzM4bWbHkttOMcKOD9K5OW2zjcArDO3AxzUKDcvM0tYyHUplf4gT296txz+Xtwx4xkZ61EuZrQdjpNPmExVt20BuVauoXcy/dOMDcuBkCriroqMbvU/ul86AE4LLn+DPOfb+dIqlgGTcFz1Ff5bn9auNpal5Yz+7BLY3djj/PrU4iRsBmUYPy8d6akhsuLAiqYzja45Hc/SnmCMA4A+X0HJAq6duYQyLEhKDBUH0xk0CQPiHJjUdA1a7rQadhrPJIQgXLgEE544quZCQVkY4z0x/L8aqDSdyeVClt42AqwQ8Nt5pyQIGBYFVH8WOtbSkkS0os0lt4lBLLgEZ4bpxUsceGcBCSefmA/CjuS4vcX7MH2kkIFbLrng+tXBCjEKCMjGc8d6a0ErMfNEu0ZQlQMAEVntp8WSSfm7j0HpWzs5WJWgfZI0A2rgY+8evv+NMSzhwGCkt05qZJN3Kdyy8SOANi/LyeP8ad5NuY/kQZB5G0GskuokiM21sQxIXchAAUY5NQSLBEGOec/M2Ov+c/nTemgloY93c7WbyQpTP8AdqrFK7FiVYsAOSBSWhE49UTCZtyxhWyx+Ujjn3ps0soRgG3swIGO1GjkRzJFATXit5bH5jgYP86eomk3pIcMo7t+VXHRhJ3FjmmVGDK0mOAxbp9a0443VI3B+csDjP51pGQrXLTRq7DA2s33gB09KZhBgbW2gcHPenqmCVxrQb/myOcYXPeqxzhiBgepOBW0ZN6jdiAQxysvIXZ2J4qw3k4V2wSOOnf/ACKznq7iasCosshztzgbVPYe9OKxJKQ+DHuOwnjmpTvowsSRwwiJ5G2h3wFyevNWEjt1RS7Heq8bR09KpPqFivHJAo3suSpGVzjPPX2pgntmdgqnYTwc52+1VCRm7IenlAgLuLjPQ4xWgLtIsZTcpJ7dTVKSaRDTYw3kQOGTBc/KR0Aq1FNBKShCqBjjFWog4tEvm2qsMhCxPbqcVKj2jKZSF2ZPJ9KupU5ZEle5ktx5cUQyehLd6qeXArGQH5sDjd0NZpOwJWFiaLBwA3zY3Ywf1q8Jo1Ty0VW46uM07eQEKXdqcROwQA4ZmHT0qSW8tTgKwdV6NjGR9KcfId3EsxS25A2jYSM5IxmkVogOMbiT94d/UVrdMptWLywQ5KSEN9DinRwRGQCQ4TudnbFUl1MJJ6srzwwIw8uQld3UjgVA0cBwrgbc9cfn/WjRXIaZMq2sRZVRX5HzsOn4VYEVrKiEfK4Pp1Hsad7RsJKwjpAEIVlZl7Bf0FLLc2joiGNEccAoMZ9jVxlb5lcrGNLaqpR0G8j5ZGH9KprFFhiw+fOU49aHKyYcjQ1hGEVcLzkEqORimPb2i2AkUruUnzBjGBUuTe4Wtqc81zbSs4VU+QAAbKrhIeHxhixPynpUu1thWYjeVMu10CqrcEjg/T3qs6Jyqo67Mc55+vb3ocnyglcFeM/umA3YPOf0/SmyS4VVY4dDjgZNP7ArDftKNEI02jknBXJBqq9y0aeTgEE5VgPzqPh1HsWI5JBANrHBzt+Xmm+f5aJuOzZncgGeTVvsC0GPInyygEOfunP4U4XCMdoLDjJ+Xk+tRzIq/NojQC7thAIK9GPBx9acYy8qrneo+8SensaqErGaXclaMIQclQT0J4qm8VxG5wpZGPIra9i7q2xIsbAfcK5+7k4IqNlnXbtyZc5BJ4IpRnFglzMZ5M0kjGQgs5HzAjCiqzvLC0gQnbvG/jgisJNuwbPUzrx0WHamN79eD+FYk8lxIBGWKJGM8DuO1Yub5WFnJmFc3d6u6JG2qv8AdGD+YqfT5ZFkQYLM+O/pWfOXGDujvbfVfLiVNnzoe4p8d2gcrKCgkORlcY+tXGStYXJZGvDeGNTGAjnb8rEZwKq+eQxZ9uf4jgcH2qk0mRoXob4qwAJZEHEbYp42rG2Dl2bOSegpav5Bazsxy3QCFWUE7uOOD61Is8LKSy7I0G5+cD/61ZyfQJRaTufGn7Tlzt0u4fynVthLxuOxHH51+LfjiBRcTTxoIXlclwTz+OenSv27w8lzYJ+p5OK01PHbxPncAhlA+Y46H0rkLtV3MAvyseor9OfunnxVznbkgYDfdDEZYcfjWPI20nGc55rSnojOo7GLdHYBtILFiFGOay5RlcEFT7961aSY9mYVzgEYLBd+M9qzJMZ6hcnHSlew2Z+DkhyR17Y5qH5FDEqTtPY9/SlfUhL32d54OnRNRt92VAYfKa+lI5/NRTuyp7gfnUTRadiu0O7dtBAX0HIrNuAMEZXjg7Rg1jYDJdMMSd2c9Qe3tUMqsx5YggD5VGM/WoSXN6FR3GAhmOB90gHd3qwJQMIVPXA7E0pXTNtiYtuwOAVBGP8APeo8soZWO7v0qN4CEWRGByrdTuYelVJiCwIJODjCn0odtgKcr8/Mpx16VUmuTCvCjdjlsVgk1qVJWVi14PtBqvirSbNyk3n3QBt2Xhh3A7e/4V/Qp+yZoZ0rwhoojhlgt7WNFKJ06ZwPzNfM8VyUMtSX8yFs7H3TJqqRQqsacIvOT83FVotYUxb5gQVPX1r8t5nGYMm/tlGVSis2fv7eePaoZNUB2gMyjJ+VjzWkp8rsHLYpS648YKjO3P3mHJ/+vVOTXANrh9vBy2KXM2rA9GUv7YLIibyqFz17k9f/ANVY2o6k/wBkcCX99EDy64z/AJ965KkzJx5Wj4q/aK8bPp+lzWU7yeUkGJPLkIKlhk4/z/jX4lfErXUu9TmcOZS7MN8jcjn+XBr9y8OaE4ZdzPS70PCzKcU9Dwq6vAryZIKBc5z1PpXNBpJrg4+RdxI3LX6nHS54Mnrc2LSNwWaUM3zfIABWN4kkzaywgbHBHz44+lXHVpGDlzHmKzMxKZYFTzmtu23FBgEHJHHr71vJuwnc7fSonMCZIBHI4rcC/O2Fy0agjmlaxDdtSrKxMEioRv55IziuRk84MpkPOTkuf1raCaRmylL5eAu35mIzz0qsZPLwir85JH+FV0EZGoyssT5O0Z4JGT9K4SceY/3SBu+9nigNWbFmqvjJDFeGAOM1ZnEe3ghVT1/z70A9GYV3I7MPMIOCQoxgj/6/FUUjznaTyerHP5UGT0kylefKrbSenJJ/Dism0UfaY9+QS/DZ6fhTIZ2sqLGpfHKj+E9cCsG4ZQSSTt3cjHIpCZ5DrbBrq7LtuTzG+4eOK5R9u4bGZ8Lj5m/z610QijGW5dicBVPuBj1p4cc8nr3PagkfBhclgvB7jrzTySc5Gem3AqpRvawDN+CFPTA7U3KvkqPmyc5OAKi90BJtLbRkksTjnH0qwhK7Tj7p/u1TA17SJt0ZbI5zwK2U4IOOMc4FIqPxF1eU3OwO0kAtnHHY1QupFVWHt2NYNWZs9DGUFnYKRv6FcZ4FWYm+VQAxXcRgDNArWZJIxypwQmPmJ7/T86jZOPvAA9cikMduOQAeVHp0NMkf5WOTtzzzQBhM5ViQx6noe1Vs/OTgtkfLg9PrQBbiJQjuD/OtmwV9w3cDd2Xk0AdB5gTCxZGcZyMk1as4hLOqEEsW7ng5oA9I0wJZwGJTgkZ/Go7+8iEIGWZn9G4+lAzjbmdSWAY/eOeeufWo0wCozx1yD0FPYRoRQvqB+y25LykdFOa7PVvgt8XdM8CQ/Eq68B6yngF9U+xyeJJINkSzcn+LtwBkZwTggVpCyRC3sePOYJEkI4CcBs/dI4OapO44AIypyu4ZNaGZWaTJATDbuC3aq+SxAznnuMY+tIRZjbP+rx6YIp2VIIOPk54p2ASLIznGMncuOcf5xUkjAqAcn2zilYCuW3YzgbsDAHXHtUe7aVZQWH93vkU37kbgOZshSp2gMclu1TrOpwpDZ6/exinoBdtl3LjLAlj0bmtG2MhkVUUtuOPu/wAv0rKW+oHolnZRwxorZDyDhc+vSvWPBdnJbyFgWlaRcNzwgz3rCe6sdFNLlse96bYxo4deW2jqePyrr449qs7EKBwGxgK3+RXjVZNNo9KlHUgWX7OHL/Oc/wBzqPauZ1EPfROCXhRnI3KSMYPr+FZo2qaROZ8U3K2ekTSoVJ2YYA9Plr4/1i8zJcCIESSZBweQfWvQo6o5KkbWPK9QkdpWV5CzRgZfHU+lUlyC2AQ+OMdcdq74rQ8+p2EDOxAA3HoecVbgkDEhtx+UZqmmjO5orKCV4I6Yxz0qwndSQeew6UJND7lgZTBycY4xWzbMBjkqvAznr+NLyF0OggycZ3ZJ4Gf5V1Oks5uEDBdikbjjt6fpSBJo+0vBXhGPVdBt7yG9gDoDttZGIJ2jJHTHrx1OPwr4R+K3w+8T2HjXV5LO3u7rRpb53jjhT5hnsMc55JA/yClG1Qck7XPL4fCeuXLTOmiajlcDyZLYqSfTBxWLfaO1mIl8i4ju7iRljs2h+d2HVR2z7ZPWumXu6GTbIo9F1CVR5tjeWq55ee2IG727Gqr6Re/vnit5C8HUBTn27UcvRllSXTrqHGI2lmK58kJyD/kVA1pc7N+0lpACqJHzn0xVRivmMjiCTx3NiUdLmS2dYi68BiMA1/Xn/wAETfh7DoXwn8HatNaQpJKZH33MeU3A25yDjlQwLAd+n1+Q8RK8cJwjWl30+9o+m4Qb/tyKXZ/kf0aXBnwfOdXmjA3SI2VPA5qgDuYk7d/Az/hX8QLWeh+139xIbLJ94Rjcy4zgdKk6KAAV6feHeu1WjGwrdSDykQgqSzM3IZutRrzJkEZ4yKUY3dkU46XsX4o/MQjcPNDcLn+lVvLwzMJCWydwY9K6LaE7EikAEg/d5JA6U5BH5bNn5zjAx1pa/cBDt3bVxg7sYxVnyggXBYKDzzmqsxDGyqFVGABkMTnINJFEix4GCc8bR0NNw6ACrv3KynIJ3c9fpVTyMu5BLKW54xj/ADii1wECAuY3GXONvGMUkoKoCv3ovvZ60+R7DS1K7M7q2d2c9xz7U6NduxHGPmG4YqZLlY1G6JDt3cKQO+4ZwPU09TwxBG3joP5UasymkSKMAdVXGfm6igMAwKKSVwc9vxqTPYeVJb5QRvPz/wCfxpu05Zd27+7x0p2sS9NRgiw28KEb2HWngOWVcDbk7uMYpFOw6OBEZkUgHI/ClZcZUfOSTwoppWG7Iekm1ZMD+EYbtWe6HdkMF5PIFAm7jdrMNuWPXvUixeUDgfhWid9BD9hZcEsvpkf55pxhbcCG6DGDWlinGy1JAg2shPQnpjg5qZYAFwFO3H3c4rSmjnn8VhDEGTYDtVh6cDHemW0aIzAt+7RvmftjvXqYZr6wl6HJXSs2fp7+xTp62vh77akkTPfAytLs+aKJiRhfw/HIPrX3Le6nK09yEPlJuCiNlBTavT5T37/Wv60yWmqWV00ux+P46rzYqT8ykNc1KMIkVwqDkeb5CsQuegzzjIH5VYl1u68pElFvdKOT9ptw5De3b2r09jjU7KwkWspIkR+y20G0DesFsgy449P0qhc+KNI0xmF9YWdxLLGROfIVQR/d29M9ea2i9DCUrSMZvEvgCYIl34MspdnCommRykKef4lH5VasrX4R6u5jg8K6F9oUfvLe/wBAQHGOwK47HpS54tao1TZRufhp8E75EW8+HHhq6dDwx0WMuv0YAY/Cks/gd8C9Q80QfDPw3kHa002m7WLdflJJJPr6UJ029ilKVz86v2kvDngjw5qNgfBGjx6NFqFrHJPZrB5awsQGPAAGcED657jJ+XmRyqlE80nH3F6k1/OPiHaHEMrH6Zw5UnPAq45rdli8/wAwFv8AnmwySe/FVJU2jEgJDj5cHrXws9T6aGmhQYNyF+6pPUdKrCNWDLg9eqnGax0d/Iu1mNfeGwF3nPTH6/pTSXxyhDew4rE2g7oYu8PnPbjtzSIhO4kkl2+cFs4P+HFPSxZbWMIwJ+8o7nJNDcbmCNliAMHmto7IRaj3rjblyw/u/lT2GSHABx1wKewbEqWwBJZsMvzDcRXe/DTx1baB4jtrObVbPmbDwtc7XVSAe5zxj8PYdPvuAoSlmqkvh2Pm+JIxnl8on6+fB7xbpfiPSJrKC7tLzyz+52zBgJMDgMPX+n4V6VLbPGXE5AZRldh4/wA/4V/SlSXM7n47boVWMa7SXxjkA9c05JCwBjYI/JXevU9q5CdUx8CvOcZwd2FBHP4Uuwl2iBHmDnZsOR9aCoy5dBRbvuYONgIz8y9vWj7NIT92XqdmIz830H4UGiiiIREbwFfeONgBPOafHa3LEHyLgcZy0DGtYw7mDTctQSLzSYcHzEkYeWY8tx6frTm+YmICWMp1VlIx9f1q1Sv0N4t8hGql2CbwGDfxZP8AIVZS0kChowzozEELExyfbiplSsg5pLoVzbFXy4aNjjiSFhtFPSLdlUkVsN/CDxx3q+WaiZDmt5VcrskYbfmPknAH5U/yLhQC0cuw5x+4II9qw5JCtqPWCRt22OXgd4cflmo1tJ3G8BtseT5Zhwx/A8/nW8YTtqgvLYiMNyfM/wBGmduohjUqWAHuOM/zryfx18Nfin4s+yXfhH4u6x8PIHcbo7DSDORHjkNA6jD+57+lEody6cWnc63wX4F8ceE7I6fr3jvUviKryn/T9Us0t7hMgZJwemRwMkAHAAHTtzZ3S7wsDuVX+Ag8+n8qfJJA1O9xFs7o4zC4JYgAqCT+H9elTrYzqAMHd3Tawxn1OKOSRzy0mwFrMAP3bDHtSJZ3CllMUmT6sOn50cskEpNi/YblgHK7drH5C2T+Y4qQaXP8zIEPBHLH+WKjlUS46xFFldMFUx7GLcFxuAA+lRtpt0N4MROxSV2fxH0+tU6bZsp2QDT7jI2x4UoCSRtx7EdePp/Wnf2dIHO5H/2ZFAwfzPWojG0i1qh40+6yAYsL3fIxwOO/t+tINNldgSrKyYzyuD09/rVtOLI5yvLoc7JJHJqDwwTEI/lQtu2txwe3XqOnPIxkeR6t+zL8P9fvodSv5Ndsrm3ICnSNXKJKo6b0dWAP+7j1yatRRmeHfGuSfwuPDemadDHpenXAMdsgbLrIADsIBPzD5s5x93PcNXnGmfELxVp8sS22rD7MjAeU0f3sdyQamSsxnbQfG3xdZxpG9680QkP+r2uR6/eH+f5dXD+0he2SlU0/T7q4dAEu76BlUMOcsqsO2RwR+NY1CuW+xwfi39oTX5vJul0u0VQT58dtqDxg56sNwOPbr/h82fEL44ePtQs2j0iRdOhkYG5CTb5WTPQMfun3HPoQeRCV3YuMbH3j+y5c22ueE7LWpdUgupb21kFxaveASrKkmwfJwcfK4z6r6Yr6eexhjLrNdQrI7N5fmNg7SeByeuO/t+FaSpu10HMk7FOewsk3GW8tIFBHMlwOvfOcd8VnzWOgui7NYsDMZMBmvkCn1GMnmsvZzWth80Sg9npcTmM65oMcu3JWXUlVsfSs+ax8OQTzQXnizQra5gRZJraTUog6K3QsCwIBxx681Dk47ormhymJMfD1uwlHjDwu1rnhjqifN+pH61jX3iHwJpys97458Mwwqcy/8TJHcD/ZAbn6daqMuZXFH3tjzPUvj/8AB+yYpZard620TnzdQWwdIcjsi9SR78dvWuKvP2kvhxE8hg0zV7pRGRD5sfllyB6gkZ9vT8a56mJhDRs6YZfiq791fl/mcRqX7SdjPBINB8Kyyz8+V5t1kKcYGSwHOc+o+teV33x9+KVy7IP7NtIWOF8sedKoz3bjn6VzSxcd0ejS4exU9JaP5f5jLH43eNreSF72S01meMkx/wBrwb0X6gH+Rr2rwh+0H4RuJRaePNDl08MSGvtBfMS8YyUJIwOv8P6VgsVCWnUeJyLF4eLaV0vT/M9N8YeAvhn8bfCN3pum3mg6vYJET9muJ9ty8TZA/dlS2QWPTIPT/e/m6/a7/Y+u/wBnzxheBtFuoPAWpRNd+GdatoSYbVgVEkBP8I3OhweAGBX5Rlfl+I8D9cwU+6V/u+Z9BwvifYVVTe0vzPi+NLOSDyImbcH+Xk8D8vpXw5+3Do01xY+CdSuE8uae0dQrL85jRsIT3+YD+fPIr4LJYezxST8z7jEO1j89NkkUgCOPL6eWqjj3P5VuWzKcIrct958V9bJ9DzWrOxuW687QxVlx3rViOHXJChjghjXNzpAlqaoVGQbmO2NiW4Iz6VrWc1uECcPu7dMf/XqHZu50WsrG1Aj/ACeUeXfrt4x/jXRQOAoboeMbvrjmuWpHW5rDY2bR3YEuFRkOAw/i+vavffhncRNqdtB5vlsYD0H3TnPNeJmcuWkdNDdn1jbW3lDa4y6Nnah6irSbN4by1EgOR8vH5V+fzneR6tNXSImkuYwxjDMC2PkNZ8k8uQ07FI92EyfvNj+f8qhaSNbMdBfqGYxh9uerD0//AF1rf2mT5W8tsA7dB65/Osqj2TOmlGyTR5r8ap9N1L4ZeKrGWPDCyaUzMcqFAIIx+I/Ifj/L/wCIrfBudWCiG21m5nS1CpliVyBuX+EjAB+n5f0B4P4uVXL6tJrRP9F/wT8n8QKdsdCXdHmumQwy380N2rDy1YynPBPPH6Vo3Wh3EFsdUhtnmt7a5GbdQMv32gn2x9Pav2TZn5vLVnqN1oOkxa3Z6joKyzeG7mNJInuYTG4GB8jKehGefTHfrW14slgvbazgtxIlrDk+UWIyxGOcdQPfgZ71N2rIk+XPEWjw2dzOYtyoTgbgQPYc/U1xzwlcnqvOfY+tbU1ZDKgUEOCduOnFLGhG5WYYUc4GSa0VubyEABTIOMq2RuA71BIGGWUDZx0T8xUWAZzuJJPOAcnp7UsmQAuF6noKduWQEDR4K8kgihn3DJIDL0XHX/OKja9wK8g6EkdMnikwdrKVI49On1raPYCDccEAk+oJ68//AKqjJwMZxgnt1qYq612AcOdpAbrgnNSLtB2jO4+9dHK7NMCVflcAHo3pmtW1G8hd3Ruc+lO19P66AbCKBhQCOefeplUO4ADYBGeeD/nFTFx5dtv6/wCCAsmVwB1z3FMyr7n2n5f7op1I3dn/AMMBGAeCCNvuOc+9QSH5mIG0/wAXHQDvUxXK7dwJlzs3Fgy4B+5ihTksDjtg56VTd1dAOZhkHHOe1PU7vujovWnFe7oAncEjK+oFRgfMctyCcDFL3eqAkBDHBVjnj5abtKZDFtoIOemKicWogQvGQWIPUfh1/wA/lSyMU2gKPmOD2qI6q3YBMgYQqee7D1pqoQ/VtuM5zmoVmvwAcxClixO1V9f880rryNnAz8xxniklJzAAqlQApyhJHHWm9Q2eKtAMyhcEHnpwKcy8Fc8HOMHFaU5eWoECx/PtzztHbJ/zxTlLK3lk/L19K0eqAseaAAhGVU8tt4P+cVJFKjkBiArdcCsLpTv0AVDkno23PIHQVMqr/dxk+lbK3UCQrghc4HHTvSfKOQc8n8KSl0SAiZeRkYz0INRk7Thh6Y5xQ21ICPzRvZcZ9MH/AD6U5wykEgjPQ4xVcrjqBG5JABHcjpxikxywOQAowcd6zSUovt/X/BAozAcHaNwJydw6VCRg5PLAE4Fa6J+gCHtwynrkrmpUkbkKS6rjvUtWSAe0rOmIwSR12r/So28wEKCwbqO2am6AezEBQcdev+fpUkbhsKGY59+3sKqSUlb+uwD92/dHtYANjeT6HH+NP3lWCKpY7f4T3otZ6gO6bTJuJ4yBxSONwbeCME8sOPxqdbJ9ALKsRgE4YEdFpc5Y7SSR0wKIXlcBuQoBJyzN16AGrCHdnI2Y6j2FaR5WBIpH3sjrgc1OMDGQ3XHT/PpUtOTutgHoMZbHfsKlwD0OWBOfSolJ81gFUkcDOe3FSqo4fcA2eAKiOmoFiFVfcpLDjoTViLYdwbLFcfKjc/hmpvroBOGO0bANm7HC9++alVc5JOzb1yKQD40OAwBKd2Y9h/8ArqzG3mcbSVDcnHH0qW2nYCzHhSvPXqOf0FX41xjJ4I5yeay8gLMCne3JHPHvW/p+0MGbPXjn0NZVZK1zSEVJnp+lWgkiBJ4XOa2Hs8HgfeBAKjp715FapyyPrMuwkZQTaLX2RNnz8DtxinPZx7dxO057dTXnVqz9ofSUqCgrMiNogwBjKnOMd/8AIqA2yjjBz9elTKraNzeFJJ6i/Z17DBXsRmoTbZIPQZrk9q3oaxjZ6DTbdwOO4AqMWwJXOfpil7aXM0zb2aLK2+f4COuOOtXVs1dMkHr0xVQryijL2VxhtAN3y5C9MHHNU5IAASV6D0rpjVnv0E6cUym0QZemMHnIqBodyMCmQRxgVPtZRkDjHl0Rz1wwjkIBCNuAy3rTok8xgCcge3FddOo1ocE4RbZI1uoR9wJRgRwK8/1yTypSq4CsTgkdDXoUppvU8nG04yhqcHctzwTuY4wwqKNHcBWx1GOa6FKyPmKlH3i/EifIBnh/l9/WtIIu0cnrjI7VfPoZqlrctxDy8NyTuONxq9ggKUB91PWrpycmZzoaeZdtg7bg3yqT3HNaEKHjBLduDXZGXu67HnTo6mxbPyo6sBwAK6C3m8rGSx3NjYpwRiumjLW5x1Ye8er+EbK1u5FN0cbSM5UDaD3PtxXvVto1p9liRY1k3AfOo611SlyanJ7Nc/oS/wBhbULIoO7jG37tczf+H5cNJHHlWJ4LdRRzXXoaKEbWPPtR8Kak0n7uEbG9SM/h/hXDXujTQGRZV2lRnlTnPpT529A5VE4/UtNBViQApPcV55fWQicxsoyOnGaSXkWoyucteQbVIC/MD1cdPQVk7dsg49OAP8acY8pryK3odro0Z2HEbEOoBOB1rqrmCQbfJLEqibht9qq/M9v6QaR3P7l7eydlBnKK2wA4HetqCJRGEVs44xnkkV/lxpGx/WG5LHGkbgHcSv3hnnHNPby2ZQmcuSMdxWaik7ie5Nt24+8+D1z1/OrDwEhJCTwfn+n09atWWwTfL0EKEbZNpU5/P2pyxLLJ5jHa+OeenvWlOXM7WGDRoHwCdg6Mw60wRb8yleVPJ65x7VT0uwIzEJAw8shVI56HrSjy0ZcqD5Z4rWLUrEVHbQl2hiOrAHPXmrLtsIwflJ+TinGbuZC7nYgn7mOOM5/z/WpYAxbktuI659K06DJndgVDk4B54/pRu24OcdeTzSi9bhbUbJOuxfMG0A4G4dvWmqxbdwSgPAU/rV83uWE2Twp5q5DKApwVYc03aF3rnaP9o9aizWhKld2MNpJmZow2eT04quLRy26bIVgRhW4FOOupasI1jgEo2/n92PQ1DHbkAnldxOOOTS2epN24CtFJwqkBscf5/CnRWrlTuY8dXz1NJIya0Ejt3yxbO7jbjtU0OnO7M7khT1JHOB3qpaEtpIlazcZAXuflYc1LHbOojLDK5KlQRRHQL2JXtpZimDlFHVTTZraXawjXIB4IPTHX8a3SumK9lcryWN0GVgwVccn+dEmnyKuVBfk9RxTW5V24kK6XMqHIZW6kdjz/APW/ShbLahVwysSB83OKXQcW+XQcllMGHVVJ4fFImmzHJ2gMcjk8GjcV+5JPZyhEjDEOpHGariwnWQZ6PwdzGiKYrqw2TTp1cbA2N3zHPJqZdPmUFhG2QBwB1NONkzBu7G/YJ8nClQRkBj1qSLT5Xyrho8cgsODTi/eD4WWm0yaP5HU+Wi/MWHSnfYjHDhI2dpPuuTWuqBbtD4NIlCsQjFWYkFzyfpTP7Kuk3GTKRhs7ex70LzE5JPUryRTmUMpDxdDjioUtHLONjeSrev5+9Z89noPllckjgmKupQsqj5VI7Zp/2S6ZEYhkKcM2OSP8iqcko3M5bogSwdC4cgd03n1p/wBkCKCSySpnL4/TFKXYtak8S7FVQrHB5GakFpcljJGzMoPzkryP8n8q101SHYtW63CynKPFEuPmP8WKrtc6lFd+dhGstnzIR8xb/P6/WqjLoRLaxG8lzKnm4ZI2bhCfzrQCkBRg49+prVauxnysr4nBEXlkgYwVOetXQjwhVwWxxtp6JsTVhynbuVlZmB78cVXzuJIibeH9On+c1K1dgs2C5beCp2r03dqeGL7VEZX0Zj0qeezsBVnlWGVdwd0RwSoGc1RlhuZ1dUIWORuQp5x/kVfMldjtbUqyac4KmKNguDuBPJpFtrpnVTGNn930A4x+lRF8zsPVImltpGxH5ZRsZ3EZyKhSwnXBaEF+gweT9BWktdiWr6Eb6dlACvPIGM9KdFpSRAGUM5ZeoNCjdMrRId/YhUM29l8wk8EVHJpW+QNgqYxzgfe4qPZ21BSRXltJoI1ZUPydKywLl8yC2ZmY/KAvWqauK14lhLeSUKjwspz8wI4q5DYzLkJEWIGRxSklIHoiUI5yssTszHCKoxirKWkyLGVVwCTuX+lKMOX1FdN2Jvsdy7MTCybThS2MfpTBpl5kSOSM46D/AD6U2+a1hFw6RPK8ZdidpzsxjjsaJbV0IDL6D6/5xTXM1qi07bEK6VI25lG3J9OOPX3qvcWBjXyyqv3JxWUoJR1BtS3Kp02HIzHj/az0IrkNYSO3BKPuPO4gdP8AOawmVBfcYsMUW0KzBmYg5Yck1q21pAiCUFNw6L2zUepqtJGtBDFIVJIzkc5xk1LPFEHC7t23GVB4ximvdE1oMaRV/d8gAYVR1qvPcx8rn5erc+lS7xMOV3sPgvE8wbWU4UfePU1abUB+7jVg7BjnBx+FdF0lcGmtCZrqNmA3KCAASTSS3KbSolR1yMt0C896zq33RJ8jftGTfaLCeWS4W4JiwxZeuAcflzX43eOGL3V6ZpNyJLgKo56//XFftfhurYSXm0eZjErHj95JGqsdnykfNtOBXDXvzsyElfTA+79a/UXqeRKVjnrhd3JJwDzWLc8MQdw44YetON0w0kjKnRyQOozwNvIP1rKue4HT65rW8rJlJ9DGlUkEEHG7lscVmSkLkEdu46/5xVS0Vhtamcy4yQOe2DzVZI2YhQRx3xVLS6COqbOg0aRre8hZyy/MOR6f5FfTuitFLAq7mZcArsbpn+tZVNRp8quaMmUGCMbj2GOO1ZF0VXKqG+ZepHBrJu5JjynOcNj5gM55HvWc7PvLLjA4PpStdmkHZk67CFJJGP4c/nmpyoIOf4c9B2qZq+xruxwwCRuB6ZAFKzBiOfm9RWTi7A9GV5GKoACMqTyf0qiZM5Hue9Kw0mQsdwChievGTWVcyEv5WNyr1fH+fam43QSSPev2YfCLeMPifaJaWhnkspoVBC5DO2cf0r+kD4YeE9S8K+FdNsrqz8iZbdHC+ThssAf5Y/P0PPwfFytOC8mK1zv5PNG0shG8/Nk9Kjjt7t5gI0HlN3K5B/zmvzl+7Icid7G7gZmaSMrg4VRghe9ZbWV5cPKUmVMjG9jwvbpVOLTsRzJPUdFp0xDpvMm8/OScE47/AKGoTpD+WVw27d8u0dR6mh35SuZJmfJpsjFFD52ucKp6sPWud1nTyrKs0/oPlyM//XrmqQ1sLRn5MftWeKbpdX1PT5J9kdnbh9pJ3NnPv1AA6+tfkl4tu55dUTh5VmzwrfdGc/h0r+kuCKSp5JSv2R8pmVS8vQ5DUrxFURIRvB+YY5/T8KbbL5p3KD16qfTt9a+22PCbvI6SzZWdEA/eA85HAGOv6VwPjK7KytCvCk5Jx39vy/zihaysVG19TgF+UDk/NjJB/wA+ldLo8TzyGEZ4GeTzXVorESuz0m3tvKjQDJIwGyOoFWtucrjoOoXqKQbGZfP5SEsCMk8E/rXJ3EhOeRz972AraOxmkuYpyHEZwMFTzkVFDtJcn5sfcweM0xSVjF1dQ0JAJX5jgZ6n0rimXbLgKxUjt2NAjV08B921jlTk84P4U+6jl2nIZSDwuBzQI5u7lZ90eSGC88dP84oWXYoAH3T3GOaDHoY963yluUU5xk/59KoWalp41LZYy9cdutMk7IhlhUylgMcSE1zd/Imx0LEKM7vpSA8g1obZpFRsruJJxwfzrBWRhlWXjHUJ19vr1rpsYMfIxUBQSOeOPz/nSxPtJBB4Yfxc0+gi+vII24PA6Y5p2P8Avn1zVKz2AruygDI+8SPu1JGdxLAdOAQamyAnDFQRnr0Jb+VPiO8jG/KHjnjikBvQKSqtkFfp1PetWI42jPXg4H8qRcNyffhSgYDqRu4A/wA4rGuWJIDNsO78xWUlrc0ehnKzCQhSR2q8HBVV4DAdAOp/yDUsLko2tx3GMHPX/OabK+CoGAQccDp+FIrYX5Wyxyq45Zjis28d93lhlIAz9KBGOx2E5bLdT9KYsrZBICD/AGj1oAtwBpXXZzzjA9a6S0XYm1gSSOCvGKYF55CqqEDOTkbfeui0SFnmRNpDMerdPw/KgDq2nA3JuG8dyOnv+lc5fXZXcFkDg/xAfy96FuBiCcbycEhevHX61akkyqxqdwcAM3p3xQ9GD0R23w11C10fxlok9/Kn2J76JLnnopbJP045r9cv2s/2pvh5qX7JNl8GdP1vS9avVvoJNMstJvIpUtIkDkKxRm+cncxH3syZPB521VrGDPwwjlCRgFl2Mw5AI61Uln3Nxzj+IHHFU9QYizA/KoIGQSVPekVxyzhkwOBu70PsIkSQfINxyP5/5FS7lyASSF5b39q0jFMBfMPADHHPOOf1/wA8VGVkb5XYoM8ZGal2QCMylTGGG7b82B/n0pGXKFgSnYjHPFFrPUARTgMwOwdT/wDXq4qrtDAcHrgUuugFxX2EDBUZwPf/ADitPRgzX0ZA+XnIxWNR2A9f0/Snu5bQKHPmKhb5+39K+hPBnh42cpQRP9kCrl2x8zHqK46lXlVzroJ9D1e3thEApjaJNxySf5f570upriylhVpYmuoWRip5CHv27Z6c15lR+8epSSSKF9NDZ2cCIytcsoESLngjufbA6VkPIxMatwCRuwvA96nlQ3dLQ84+Kd0NP0BnRW39XAP3s/y7f55r4y/tZ2mnLwlvMbPmP1Arvw0LQRx1ZXlY4q7m3XDsSQu449KiXseeerZ6V3rQ4KhKoUEEkbQeo6ipUOGIGFG7rnFaQjcyLkbbArZJwT0HFX0+YK5K8EdO1NRQF+Fl43Alu2CBWrbgsGlDoI41JKsDnjr0+tHJEDTSdlKhV+bPBPce1dv4dsLvUt80R8mK1BaaZx8qKOcn8qfs9kg2P7Jf+CRP/BGv4Y/t4/sl+C/jd4w+KHjjwRZTTS2f9g+GrK3zPLGcNK7yxMWUqcbcgAgjBwSf1Ctf+DW39iCC8u7+b4j/ABqupb1CuoCTX7YRSt/f2fZ/kbjHyMOPWrVosxnzS2ehLH/wbA/sNGxmsb7xX8UtXtUykEN34qV1tW/vIfI4ZScqOmeuRkV1Wm/8Gzn7AVlYnRbZfHAsb+FV1vVbrxJIl7fN7+SYlV8fxKq4HGGyTRfXyM5KTWjPw1/4Kn/8Ekv2Tv2MvBt7qnwD8J+J5dP0vV7ix1GbxFq9zqcks8aQuTFNM7YUC4C8YClJP7nzfzI614M0dRM+n2wthPITMAnO0cflTik+g1PlaTepzE3hbSEVVWxtWuUQhJGgBfB6j6d8e31rkZvAGi2y3Ea2hjjllfy4zyAxGdqd8DOevFXSjeasaubitjlovhXNJfaY2kx263NzqcUAa5h3JF5jhRKwHUKSG98fl/bf/wAE+/hHB8PPhP4Q0dIENnoujxJE6sD5++NWDZXg7gUII4x+FfnHiziaGG4SnCW8nZH1vBcZTzpPsmfoakk6ARMjRnzDtRznIHv9c1KJHZVjc7fMJ+YHofb9K/jqnStoftLi5aCeU8cxwSUK5Muck/WgRTFAd2FJzlhzXVy9BMB5kbMJSMvjGR2pqxyImXba5fjaOlOnHRsa2JkjnDDMv8RyMYAFN2y7mVVO0jO5uua39mnEVieIOsY8wqeSMKP1qctGVUgH5T94d6uKSQNWZEjfecngHjBoYsyxt/3yp53e/wClVyyASVpN6hRh37EdaYskkZchSzMRux703FoaiTqzBY9vBfG9iMj/ACKeylWCjBXoHUdeapRjyi2Kvk7ZRJtYnPY8emaScr96RcYxsTPTPvVKny7lRjdiMFG1V4YjhR3FQg53ZxuXOCpqORvToaWSAbQAzA7cnvwfYU/zv9WeQ+TnilNGU42uNa437U2nIA5H9P0pPNcEAqMjHQY5rmatY5m7lrdhC+0/d7jtUIuIWw7EhiMbcGq5L2Is+ZjDMw34BO8HvyKeZQ0IYHBQck9sU5QaLa1JIpEkHD/NgbiR3x1qKOXYGDsNwJOSO1QFtBHnCpuAJVzgZFI8ojzu2guRwx56UNaCI2kG5Sj8fx9DT1lBcDduI9q1h8DDZk+7Ktj72ep/lTY3LDBDFQccmt6cHEfMlp1Fhb964YHg/wAQ5xU6yJKW2SL8vBAFaxVznbuyOWZBtfeQynsKoTzFYLhQrk+Q3KjBA9v88V3ZalLGU13kvzOXF/wX6M/af9lrw0uh+AtDi+zLBPc6bE85Ckhccsv0yFH4CvcLhpHZt5y/mEyHHU1/X+DXLhILsj8Rk7zfq/zKjusYBZs5AxtP6/pVZ7tVUKCWCH5k6966WriILi7u2iMdqIod3AeRSefesOXw9NeSs892zOV+7GoGDj/9X50bENLnLFtokESBW+eTBGXPIH4VlT6bdW8u+0beCRj5xlT+PXpQWdPpl/dyyqszmRtu0gxgcjvgf5JrutLmAF1OQD5Fq5ibOMS87R79D9K0pfGXJ6I/I/8AaU1yO78ZG3idpIlYecoGCfQfQV4NFK4I52L27niv5x8Rvd4hkup+mcNXWXLzHPJtBYuC7H5jWc0yM7KSQy9ia+DvqfSw+IpSs8TZBGD0Gf5VApG7czfMfQ1E9I2NWNEhTeNu/nkqOae06ABduPrWTso3HF8rEEm7KqCPfHFJiRWyMAKetJamxMJS45HfAJPFKWYDaBjnh88Gt9EBLBII92TtfbzkUryjcAQfm/u8UpaxGlc734Yjw3rnjvSdG8S2cl7bxKs0Vo8jRRSYcA7iDngdvUg9q/XqD4MfBXXfDmmtf+B9Aja32i3e8g+2NFIFyQrPkkcnj+vNfvvhZQpf2XKdtUz854vq1VilDoWLT4c+DvDN1pkvg6yg8OR6fM8tzDo1ulvDKzYDFgiruyAOSM8euCOournVLhyI78RKFKqzQb3Dc85Jx6HGK/Up2sfBOKOeutO8XNnyPH0truPyj/hHoZGX8SOn61TlsPiLK1xb2Pj9ZJ4LN5Y2GiW6gbSMkgpg9fUVlZ2MTm7iw+N6jNj8Q/DeOfMF3oUYZfTpn+lUf7I/aSLs6eP/AAX9kMRMM0XhvdI0oHAYEAYJ44ORjgHpSA5qXT/2q7Wwgm/trwfqFuzEXk0enNDIsnAAjB+8MjBJxjpjjNILb9q60WKeW58Kz2kpXeZbxYhGvrnHX86IRk9zWMnsebeOvjX+0D8OntBrelac2m3NyI11bTbmC5Ck/wB5CAV7DIJHI9RXCw/tffEG+nWYavDY20KgfY49JjLzdPmdmB2nrwoHvmvm854i/seoly3uu/8AwGexl2U/2g272S/ruiST9r3xvbXFw3/CQx/ZfLLbrzSYX2EdgURcjkdefc1iyftk/Ea4nk+y+IYivGyO38J4IGOrB8fpmvn6nHkk9Ifj/wDantrhi0fi/D/glSL9rr4pSMY/+Ep0nzVY8SeGzz7EDp+f0qZ/2pfijIrXDeKngAb96v8AZkYh/wCAbQzD/gRNR/r7NJWjr6//AGpX+rKW7/r7zHvf2mvixdlEt/GcdsruApist7A+p5Xj6A9qzx+0P8ZYZJAvjpmAOQ0mmfy+f+dY/wCvWKvZL8v/AJEiPDEEnrt5f8Etx/tI/GGAIb3xZPfKFHleTaRW5B6ZY7Gz9MdRRJ+0r8YJDvj8WQbYMN5aaZ5kpOMfMflX8hjjvSjxtik9vy/+RIfDMEt/6+8oxftI/GCOCaJ/F140sshOI4EUxjPctu9Omfypf+GmPjE2N3iS+hSEAL9oMciMB/EVRY2Bz/tGt1xninf/AIH/AMiZT4cinv8A195HZ/tG/G9LqaZPFqqxlBj82SRolUADPl7/ANCT/Staz/am+Msfl6bJ480z7RFJmXzdPD3DEnA+9JkdDxjH0r04cU4hwbe/y/yOKplLWievp/wRNT/ax+OcdzeoviCxnsPLRPPSwFvJIBglkwSEP+6Af9o44yl/aj+M8iCWTxBeybFAX7I/lbR05Ug7j9SPeirxZiYz0/T/ACFDKrxu3/X3kH/DRvxvvIpo/wDhIb6LZEWiYXm2WXuASPuE9PlJx25qS7/aP+MTtHb/ANo6sHS0BuJbXXmEaS9lBBDOPc4696z/ANbsSt/0/wAjWORwlrf+vvK8X7VPxoTLx6jfxLEqhludbEzccZ5iPB/P3psn7T/xpdJ1PifUYo5EAkWOQZUH+6wHA6cgA+4rB8cYiMrWv93/AMibLhylN6u39epEn7Tvxpdk3+JL5PI/1e2+ZXbH95s4bPHX09ai/wCGn/jTapcR2utziC6bddxyN5pJPcFiSDwOc8Y9q5ZcdYiEtV+X/wAib0+GKTWkvw/4I21/aa+MRgcDVtStkc7SEvvMLN6kHOP0AFW5/wBqP42pKLdPEt3JD5IRkVvIUAAHhkClT6leTjnPNR/xEKcfsfj/APam74Vpaa/195l/8NLfF+9YiDW7u3SPiSO/uzdyHPO5DLu2EkdsdMVZb9or4zzhn/4TbUVQ5yisEY8d3A/z+dN8fVFay1/r+6bLhWnF6y/D/gmUfi98UZSzR+OPEsavyw+1ozBj1+Yrn8etQXHxh+MSxPO/j/xRbytJt3WckcZZc8EZUkt0+YnPqRWcuP8AFcui1Xp/8iKXCdC61/B/5ksvxZ+McUqE/E7xXMjEPN5wt3ZiMdSY+vHfOP1rPsvHfxEu74yal8QvE9+97Kyz2s14EgdSP40QDPA/H09O7L+NsXiq8YOO77r/AOROStw5Rw8JSvf+vU9j0y4n1HTNMs77Y8Gl3Dy2UNuoEauylTgjkgKSACSB2AraO3jJwe2Dzmv02Z8eoe95FRpChIYNu6fMO1Zly5ZSTuVkY/Jt71yy+I0SSOa1MylGVSfm7Ed6891xiI2AAZlVct0Gfxqd0O6XqePajqPiCG7t2i8W6hZtpUsj6NDZhYDbtIcuu9MMykjJUnaTk49FOu+MJ5DPc+NdanuJ3DFpbtpWLEchmZixH418hm+d4rD4h04O33f5H2OVZLhMVh4ymrt+v+Zn3Gt+MlQxT+Kr6O4LgL5AZV46DG/9ev0qO317xJJPhtcvZ08nYdtxPv2nhgrGQlfwx+NeBLO8X7T4tfRf5Hu0uGMuv8P4v/M1b0Xd9aW9rNe301vCeLOK7kiTcOMnawyfxqrp/hpr2cy3t/q6GIlYZI9buC6r0IBLnAOeR6V0U82xVVq7/L/I6I8LZdKLvH8X/mdLB4G09SFXUNYZBgrG+pyFNw9V3YPWtWHQ7e0lQxTM4QgbZBngDpXasZWa3OzC5BgMLK8Y/i/8zUj1FrcCPzHZFJ4Zs4/OmvrcTfeZW2e9XDESerZ3wwMFO6RLH4it44mAfn03VTk8SwpjHzbvU1U672OqOFUXcz310yMSSo54GelTLqKSRt8zZ/h2tgmud4g6fqcXLUz4rvWLCUXmheKdR8LanCzm3vbSFXbpzyenTtXlHxI8S/FDx7p154Y8c+LLvx74flgkX7Dq9lEmw9UdHVN2Rk/xfzNY1sT+4lF9TycVw/TqVfaRdmrPvt8z86dS+EXiLw5NNJLCt7bQOwilRSJCo6AjHp/n0+Hv2urSDxD4DR720eHU9C1FI4VI5Nsd2Tx0AYD/AL69jXyuGouljfL+v8jevTco+n/DH5K2KzF3tmdWkgYLMikZDe+Pz/Gti1k25RGy8Z+bA969iLvI8uXxHRWRzuPK46+orSto3V9zDPPygD5QP8a5pJJlx0tY3kEWwmRcsR9zGBmrltHEJVfbtbHyDHapV3ubSTR0MLsmAEZgx++Bzn/P8627cCSUE/fQA89z3zUuKe4QsmdHZL5m1sbVJGeOK938BJFZXVvcCXYzON7H5sDOOfyr57NoSjTbjudlJbn1HZ6ilzGzhlK7gN6jrnvWtHJuxgruU/NtNfnslyzPWoxezEbZKFUOSRn7p6VnXcfnIEkK5iJw3pj/APVUy3NmrMwrtZ4yjW53vnGxT0qpbXcmyYSP5bgnCyN0rKoktS6S0scF8RI5dT8J67bbHmQ2jNvgG7Ddg3sTgfXFfz0+IvCd7d/FvVfAs8Ewu/EEck/hGwJ8vzp0MjSxx5IG7aFfHHLcelftvg/7jq32ufmfH6anBrt+p5Np9ompXdxJIZEktbt4rsFdrebGxVgc9CCpzXrKrZ6R4W1XVL2KSSw0q5tJZU8wLuVpVRicg5AVif69a/eGrOx+XHq8vgKy8XfEzUfhP4VvW0u8uPh/L4g8KXYQOjZkVYodrZ3KwJ5LcZ45FeD+E9XGs24tYrlLy4sZmiurh05aZSdwPuCCKl2krMDL8a+F557W4lECh44zvGR198d6+cNQs3gcxyApsc7tw2gim00IypYiq9V3MMA9Ofb9arZKKNrEjJ3AD3roirx0AaXVQRtO7jndn8CKFZDuXJ3E8AUcrvYCMRhio3ndjk549qZyyBflCgnBYdelK+gDPKJVmwc8fL/hUDZOCDypIIxVRSmnf+v6QDCW+VmBA7cdcUyQk4z1zjHvVLWdrbAJtyBkd+w60zanGRwpPehRtTbAixkDrg98U7DDB5GOmRWlrad7gWwdowpByRxjrVy15dUwxy2Mj+Rpx0dwOjjzgHOGHquCMf8A6qnJ6naRwOO2f8ihr3LgQFvNJUhugGcVHkfMHBGM/dP4U90AH5cD26N3pANu7CYY8Djk49KFFyYDgmdxyQ2AME4pwUH7ykfTt71Pl0AAn3jwyqep7VLGflKrwW68dadldgIUxkYGd2Cc1Htxng8+ppdbAIpzkbMBjwQO9IVJQqQeTg8VaswFxjCg5HRuaqMCW2AEDn94RnBrLkjICwsAOTvDFQCTzxVaRQuFLE9cFR2rL2bu10AmKrsA53LzmolYg7WDZz0PFOW4ErnaRjO0nnjtioycrhQd2eM+v4UpcygAoUksR3wKGX5WDAt1yM4xRD4gGLEQpDE5zg7R0xUTLnK5y4z0OMjtTc3a3QAHygEZUB8sScj6inD5sEsuMnGBjmlFXAtbwg2qQC3Bxyanjk3Arxvz93v9at3+QE4BJGWP4DpSyIUI546/d61rdrb1ArS7mGFO1h0461Dy2B/cwGytZOXvAQurbkUAht3Hy07cTuBILADCjjB/zirjK9wEYYOcE89M9KbvIycDHbnrQ171lugM7cwZlA6nkHmomZVycnPfHaq5ZRvEBCGyM/MuBk46CpT/AHU5Y9fSpfO/ICaMMgPCLnj5h3/zj86jHB3KGZ+evTPpT1uBLGUYsu3nA2oe5prKS2Qc5+8y8HPp+HpUapgWASAoIIJ+Xsfx5oViFDop3Kxxx36VU2pQbQE7yA7c9V9s1Irb+CDgNz7dv8imnbVrQBnmfMzIMgdef5VYSQdVXknjnmpTcdUAsfyn51HspHekXOTtHXPbpVPWdluBaOwKoy2VY09Mt95fmyMf41PM0BIx2AgEg4POKlXoDnPOM+9Z7sCXfkKoHKt2HNRhjg49e3akt0BcQqA2QPxFTqrgMQfmz1UHj/P9advdAnQqdy/P15UHOPU1cQAFQC3H3cjipaswFLbBgZDbj0q0vyqpwdo6kGoaa33AswqWALtlt3G0du1XoDk/d6ZGcYrJtIcVdmjEuDjAGTnOf5Vt6emJwCp2k45Ga45u7sdUI8zsep6NL/q0C7o3OD78dK7BY9v8JIrx8RFOaR93lKSpIV4sldyttU84FPMBCjOOhxha82ryud1se5FPp0ICMADHc9RVcw/MCB9axnJ2DlewxoumOeey0zy8bie3B+XpUJXNqcHYTysgnJ47BaI4QG3LnnqD29qzbvNou13YuRQbmA2kKPara25AGBxj+E0Rck3Yicb7jJIOhBOQfSsyaBmJwPYtiuqEm0ZSjYqND1OPu8HjGarvFsztXvg5FVzapISg7GG2m5l8zDHDHbk9/epPs4UcLswT2711wa5jkqRSZSmU4KAELnnmvOfEkWCD1JyGKDOK7KTsefiIc8XoeebCXZuuOelNXcTySqr1+Wu+Luj52pTvJl6NH+UDkgg521p2yNyCHG4+n8qoy5DViTKqMEDJ6VoRqVCKcc8Zx2/yKcXysJUlKTNCG2ODtGeeW9KvRxYDBeP8a6Yuxw1KMWmW4kkQh+din+7zW/bKsoRgvAPXGa66crRueTVp2ujv9I1BbZlIfY3lgMSPSvVNJ8VNEkeZAQH+XH8Ndfa5yOFj0zTPEaz7AyJj+8vQ+9dqv2O8jB3RkMBhQMEdqHeV7GEo8rM2fQ4nL+XuZiP4V4HpXmPinw1EI5pJAu9QSGAzz1pq7NORI8E1qzEaHBG1Dk8dOK801K2SVW4/eZ4wK1hL3NRRunZnFX1puwpIA/3a5xoHSVVK/dOQSv8AOqXu6o0T7HdeHbZ5MKFJHG5h/n1Fekw2O5RvT5RjBxjPGKwc+WRpGKmf2tyahBA5SWRUZfmVWk2scg9vXAP0x9anTUkiKrIRET33HjI/z+Vf5d15RjdM/quEZPYuR6pHI5EZR1j5Lqd2Pep/tVqWEgmXdkfdpQ5dS3Bo1lkjYqWIYcEbRjNWGcv/AKsBum1QM81cPe0JlGSWnQRXYgs3yg9ARUxOFBUBju7Vqo2Zk1NhknbgfOzcBevSpYEKhwUxxnB5z/nmrbtInlkMcbdirgpkcg9KgljSLd8v3eetKMnF6BZxJVz5O5AOe7c8VLt4ABBzjIzWnwu6MVJ6iA4xtA4fncO1XlAQ8RuNozu3Uo1OXc0WqBYHbccbtx+THOD3pjwD5Q+GfcRuzgUvaN6XJ5lHQe1sswVHZdvBHPepo7cEbwPkRsEL6VrCTenUxumIsHIMZ+/6N1qpKiYZXlx8xGd2CTQ52hruiubUcIFjVSF3quNzAcE1HJIW2qAijvx196mnKULJhfQh2H5thDr3wvWoGtRuH7wkFuVIrbZWaNFJWRGLZF38sSW4OeP89aDA6/dYvzj5RiocrehHu2bJ0iUIDKmJE5yTjFWnOMckkjkrxURqXTfQmyZYiVTjjcxIHA6CoGiZyQGPX5SoxzVy+OzM5uzQ+OLymHJfPbd+dSSxOMktgD720d/X9K6YJ7WJUrxsQt8qqoJZTnB65pyyICuwAjPOTkflVXtuaRZOTtkCBeTgH5vammFRGWIHfik3YbkktSaKJZEIGd2R261K1vuRAoKlScknp/nFHNG5g3dlGYiPcrLuUEDpzkdqrCRmADLuK/hxQ22tAHLhmBCls469AK0/MmRWD7Qqr8rMe/8AkmpjblbDYrjc74KsxwT0q0kkz5bByDx7+/6VpBWYX1FmuZFAjYDIGQG64rM+2YI3MFHbimpX0F1IJNQC5DzEkHsxAqhcas8koQ7lCjgFsVnUnoNjV1QtmALyG6qehq8k6ckhhyN7buvtUwk5Bc0be7WLCuVO8fiO/FPkv0ZSqgblJ+8KqMWzKb1Kslx5pXyyMEjcMdab5u/DMVbbx8w/wo+FijK6sCSRryuFAbPI4P4VowX8CKGDIxY4MeeK2i7bI15kyy13bgKWh3buBjsatPPaXFuscdou5D80m45PsKdO/NrsYuXMyTFo1ukAto4hHnc3JJP4n2qDEJwvlnAOOGyo571vF2kEXbcnaJI2VwqDJ6kc4qYQWsjh1IGwfM2a15knsLm5iV7e0fcyOo56Ff609bOzjI82RB5inGT1AqJPlkBXeK2YhFKhN3LMM1G1pbFgqBZGX+6c5Pr+tZe/HYRPDplu7lQU25yzE5qSPT7FmcBljZQMkjFaR2swZcOkWhiVuCCcYxyDTG0O1j+ViAzEbDnilBSRLlYY/h2JHi3Sx7f4pFaoRpVokjsCpCHGSDmtEpR0YufQnl0G0Kl4+BJ90Y6GoU0W3ZAQAGzgDPf3/wAKqC5XqEpmwnh+BoV85cKoG8DsO1TDw3ZNslwHC/dcHHvzWc49Cee0fMdN4X047YyY9px/COKqt4R0jzVTMaHryemK3jTBVUxD4TsVB+RM4J4YZK+uKlh8KWJ3MzKjLghARz7VMqbT9Cfaq4waBYohLpGDnGSADnFWG0jTFCIigOhBIYDk+1TJe7Zj5lL0BdIs5vMVhHEpXo3f/Oahi0eyhUAnzQZeijkj0/Spkrkxkr6Eh0vT2dnUbIgTtWRvmz/9eh9G01j8wCggfeGTk0KLVjoumZr6TbQfJGN2T8nHBH9Ki/sXTmRHuGKqSdx6/wCf6UVE+UcXG+p5V4l1O1snns7YLI0bY357eleNalqwL7U+Yb/mGelctS9rdjoWhltfmJgqglj3B/hqdNX3bVjJ25KhSeSe9c0noacqZvRXMs2xgWCnGWB/U1FcXssCkxsd27n/AOtVxaV0ZGJLqtzuTlvmPGP61H/a05U72bzOdwOM4qZO8rdBcvYQ6mx27Ceo6HHFakV+yKSWPbnPP41q7KFjL4WKbxoyxMxdXOSvvUq6rD5Y5LuRyN3SorOMYaA7x1Z8q/HrUnlsrkFDsiTERj6EY55/Ovyw8ZwxI87rkq5yd3UV+3eHjcMuv6Hk4yVzxC/iCb2UDYT8y964i8WPeyIMMuMlq/Ut9Dx5LU5+6XZwx+Xr06/SsCVclxjjjGTVJWaHBWMy4DYbA+6v8QrFlLndgZBHJUVurJGmrZjyA5IDf98mqEwBJOTj0xzS3TsCdijIoUHAJ4+XmsvayuThvpin8WglLlNjTXVZBIWDFeSuK+k/Bv8ApNghUN8655GcAVnMGjqbiJ4t2MngA8Z/nWLcnIODyvRSOprJeY3oYkg+Yg5DBvSqrx5PPUkjgYotoXCLuOVdnUNgdKcGIySfu56DpWc+hroIWDcZ+cZ+XHI/CmszKGAOdw6etZvRiGvIRH8pB5xyKpy5O3JICjsvf0o2GVC4O8YbjA+9gViSyFicH5gMbh3pOQXP0l/YA8ObvEUupvNJbzSXabJY1wAFUgYP4n8zX72aQxg0tPOka4MaA+eWyWzjPX6/SviOKKcqk427CcrdCxJcW2xHdhNkE/Ieg49PwqKHWbUsRChOw/cU9cf/AK6+EnhnsYSqRe5egjnv58xQTOCwyCCB7Z7VFNZPCElJigR5dvzXKtzx1wffmiWHko3M/apuzL09hDbS25kvbNGdBuK3IJ56ZA/A5rIvI0idtt5CcDlVk7Y6Z/z/ACrBUJbFKrCL12MgtavDMfMG6DLFvMycE4zweK4rxTrumeHtDu/EmoSwy21nBMbf96MvMFOxfpuxn/8AUD00MBOrWS/r8wq14xg7H87P7Qnje68QeLdSvZbj5p5JhFtl/hZuM4+n+e3yLeS+bJM78bBkkj19Pyr+lOHsOsLl0KS6I+Vx01ObaPLNQufMuZZVZdqNhFPU9q2tMuNx2KdzfxqByBmvcPK2O60q3jGZZ5NnykKVPWvJPFLO+sTQZDQ2+Npx1JJqkveA5kgiRRtYKD/DxXdaHbf6t1GM/wAZXgn8a2irWRMl7yO7BwQSDnAHtU8Ywnc8noKbZTT5TktbuCk6IoBG05474rm3UcnOGXkEjg1tBaGD3Ki+YCWJ4HBGOuOlPRk+ZVzubjGelO2o1ucjq0kjTMuSNh4XGMmsNARjcC3J+6OKCTesIlTDIv3hztam3zCJZpGYcYwv9KAOKuJMy7sdT7DpSfcwSrHAyQ3P4UGN7XMW8LSP+BG3FSaREJLgfLkB8bvxpiOlmZ/LaPPygfLkf5xXN6jEGjb58BuM7vSmt9BHkGrfLNNk52vyQ3H8qwSSuSh4SQkDP48/lXRa+xz2sNjYzHbwoDHkCryLtAVQN38XPSlqBZxtVfmPzY5PQVIPmG1Tjj5+KNgGuuVK4+979PemBlTGACSQADTdnsA5H3EYXncduB3H/wCqtGBOF5+Y9APek9wNqA8cLt65Hc1cjbbkY/OkXDcspIFPzrkdMZ7VmXhVi/KjAGOP881nJGtrsxYuGbHz5bBO7pV+JnYOSrZwMMo61OyEtGWogpyOTg81FndIFJG1WOOOtIofjg7iTjJ+U/pWHfOytlTkdxs5FIDNZi2OCpwc5pp2oFU/LzkbqBF+zTnABKg54FdRHJwqAYx6CgC1bMshBJLDOOldlaJ9nhLZCFV6lafkAyS6Zd4JG0dMHHeueu59xKsx+ZjtUNg00hszY3zuUnaA3cevvV+J9q78Nt+v8q0cbolrQoNeyQ31vcwO6GKQscHt0p+r6xeapObq7eR2EQUfN90dcfmaqKu15GbRgtI24EBsntnpTVO3t3J6dR709iSQHcpycMjk5C9qQSKGKkgKrd/5UbsQ0q6ybs46duBx1p6yK3yoDuYYJNaxVrgTKNxwWO0459z6U07kzyQo+7kd/rWctbgNxjLDBweefvZ7Ypc7tu0MDn5uePXP6GpXUCzH8iZYFsk4YHj8KtxcgADj3PP+eKL21Alk+RBlyCretdHoBRZ0j5Xeuc7skVzyd7gfTvhDT0upbHZKjskaB49uMDHp+NfSOn2aW6KImG/+BcHn0+lebXlbY9HDU2zRjVlbIXJ/hDruBI7YrK1ISMxf+AZ+ULjBx/nrXBrqj0LJI4e/n3zpH5u0K/Xd2NatpF9oZY1+8Tjn1/ya0kuoN216Hzr8b9UvSTpdrMfOhwrpnOF9wfbNfM17H5EEZdSrnPmDHfp/9evUw8Wo2Z5+J/iM5aQfNz90OccVH5h4UEsAew6e36V1xVzkmtCSNxGRuGR3OankkEijajAKODn26VutDEuREkFWz8qAdO3r+lWldFRTu+XOOlC3AtiYRYkchRkbe2TWzaSja4UKWI9cgfhQBqROwIV8jJ6lfyr2bwnrunaF4Q8beckM1zqOlxR2KywgmMq4LspxwxHHHOM89iWJl8J/qS/8EQvhta/Cv/gmH+zXp9qfs03iDw/Lq5kRipfz5m2BgO2xRxX6SXF3cSqwknlKF8iKSQkZJznGcck5pR2Zk1oUUxl2ctJKTuYbvmP1qjrGs2uh6RcXDuHvbuUW+mCSUpskb7z5zklQRj3IoIlaKP5Lv+Cxv7T1lqyeJ/BlpewRaLot1dLDYRorLLdTSSTSE56ny3EY6YDsO5z/AB86hJ5bzCNsieVn8sEttyc7R+Of89NYKxhJSUlYw4j5RY7C4U5YFcn6VRmnid2lMQODwp9fT8cV0Uoe+XUm1Gx6h8Hvh1L8RfHvhrQLfUHgW6v0m123tnw62KE+YFxyAx2oWHPzepFf24/s0eH7LQPhP4atorWKFYtLs4I2WPKxWdtHHCihcfLlo3z3wgFfiHjbXnHA0aCWjd3+KX5vr18j7ngJSeYOXZNf19x7DeRoZkdgjMowhxgAe9VsAsDsHp7j61/MkVFux+zCsuQQMhhjFDIGIALBuOPeumnT1EReSRIS4ynGMnrSsdqDkFedu5eo/HvVxpXuBLHvVGwFfqDxkjPanmF1AwCjcHIHIzW6jbcYPBLEoLJkEDaAOppSABlVAO0DAXvW0Kfu6gyNYG2tklF28Bh19qlgV5NokjcJwCQOuD/9atI0gLc8IbbIpUE8bCvPFMFuHUSZAYHoVxn6UvZXQbCeV+72gYKn5yR0qF48gIrHBPPPBNP2V9g6jxGEBDkBsdMc1BNArRMGCuwIK/L+n6VU6bkzWn8Jlyo6sNqgv/Hz29qrCX50aPOQ5ycdSKTpOM7Gyimrknmxyo7btjg5K7uhzVyONZU+UjJUY3DqfWsp0uhnUg+UcLZwTwSBwp96GhAyVIwpwzFa45xtI45xsPZMgKC2PpzUbWylQEGQvTc2cU/ZtaszJFgOVwBuB5I70pgVgyYC+YOTim1y7gLHYeXsI+bjHBwSc9aRrAPKrPwi5zxwa53Fp2BSuRyQQmMxgsyqc5VuaqyWfKbgW55bOR9KOVxAdFbqsgA+X1zUkiKrsowGyAMDrXRFe+0Fg8vGArcfxc5qysY4IHzD7vH863ukgekR/wBjRnLEdAM/NwWx0q3HDEo8tUAUdlUCqhypnOrblaWBAhQ4C5GfXI7Zq9pen/2hregaVEFZtQ1BFk46ICCT/n2r2uG8P9Yz2lBfzfkceYe7g5vyZ+6fw+tU0/wnaeU5HkRptXPKo46H25q7qDS+W0iH5sZwvXp2r+vVSVOCXax+JRfMYdjdI9wyyxt82RluDn1FdAsMeVKof9nANJK5WhDJG/O2LKQ5z2z9f8/zqIOXBJ+6CMjPFaKCsYX965MijhcFT9Oo9Kz7ydFIG0BM45Of51m00bpXZagijKgoQGHUqfWuhM62eh6vIzN5xiAaZs/KOefr1rSlo7iktGfjD8ZdSF7431EkgtxklOvPGfwrg4xIyAkrgEHr39K/mrj29XiGbZ+qcPJrLIehHOC2eox0IbpWZNCd4Ib5sDP0r4dLU95Nx2GSRlgFALEHuOKj8oYIYYxycdaUlzKx0Ss9iIxlVwHwWxgk0wYI6EHPP/1qXKnuIfjYC/X5sHB/zzTlyABIeWPY/nQqZpGXQeq8gAcYwaURk5ILfJ0/z+NaK/QXPqOZJHX5AV9SR1pkseFXLHcMcbuazqP3Gbw0ZveCZ5bHx74bv3k3q9yY2Ctt+UDP88fpX7d+Abgal4Tjcn5FEbp8uVVyCOfyr978Kpf8JE49mfmnGKf16L8i9JqGnwXK2b3UduZiFMhG7HHQAc/zNZep+OPhvoTx22reNdL06cknfd/6pCMjLk9Afcgema/VpR5j4aVktTZttX8J6mkc+meJtIvYpmzHNa3ayJt/vB1JBH0zXD678Zvgt4Su5LfXPHem2k0mYp51m3rtznHCnHIHr+HNTUlClH3thUqFavLlgrsltPiz8F71Jri1+IemeUEBkyjBY1b7u5yuAPc4zVq7+LvwhsNPmuj42sryK2QSPBp4NzI+enCrjGPUjGeoFcssThuW6enzNXgsVGfK46+qPAfEv7cPhPR9buNI0Lwjr3iMRwbxBC5eDZnIJIjKq3ooJJryS8/4KMarY6hHLN8PdP0/SpJ2jjku7p1aNl/v7toB9sjHfHbNYui9j2KHDObVIc3LZesf8yH4w/Gv4f8AxK8NeIXuf7V0XxPqVpG2kIZFltlmVANqqg3A55JJIySdx7fCumWmpROJrq6aVpEw8QXAUj3/AM/yx+T+Is+apTlHbU+y4cwdXCYecKi1uv60N1TIFAeQqpkzlqka5kVvkcHA5YDk1+Z8zUj6SMEtbEscuSHGd3Tr0p0l86qqjoDzyfwrojKxM6SlpYmW5ARQF+cMc4FO+0szlXUAe46U1NxZi6cI7oX7S3bJA9+nNRyXhwAhwD+eP8a6FUa1RlKCGx3IQbyCX/vdj/nFV578JGZJldEU/vGVScAd8AV04WVWvWjShrKWiOarTjyNvZH0P8Gv2e/F/wAV7uz/ALZOr6F4Qu9/2nVrEC0u2Qbdqxb1O04Od3t07D7Cf9hb4GpZSLDBe6rrirj+3L7UWF5Ky52lmX5Swz1VR/Ov3PKOH8LTyyEa0ff3er/R2PzrMMfOeJfs3ZL+up4j4m/Yv8XaSr3XhDXLbxDBAmU0fUGaOVmHREb+I/7yoPevm/Xvh78QfCgkHiXwjrGnxpkLdRW3nRA56Fo2cA+uSK4c64b5oc+HdrdN/wAWzbCZhTVlNa9/6Rw9xcnb5cMtukrj5kaYbl/DP144xTBOkTEeZuDKA25uCf8AOa/NswjicNO01Zr0Pr8HGnWp3iKzKzFhIuAcON3+fSgKkoK5+U8cjrXztTEznM9GNKKRAyeSVBClC/7vjnP+RUjZRl44zzxWc5ztfqaxjFPQJAY87Op64XFKCxBQjK+mOR+Ncbk/xNlBXGv8n+rj+bjHHU0xYyQQSSQTjkVEm4SNIpMt+UzBGBAIOckcD61Ow+QbmAweQwP54rSMmk2KUb6WGSSGXKjO1FAZiOn+eat2QVZowAc9mAxn/Oa93IarjmUG9rr8zy8wp2os9x8NStHaKGcHdjv6V1BZTgn7vHyse1f0k5LkuflLXLKxXkKgk/MPlyRiqc67gTk/eHRawA5bUGxgjDOXIbHpivONfk/czRgbiFOCw/lUttIn7Z893kjxTAMV3q5wCO3+cUkN4IJQ8pBAXgYwF96/MM7beZT9T9SyKLeBgdZp+p+Hbi5t/tizOiyjzFhUbse3Hv8A5613jaJ4UurY3WgXsrbm/e2l3bFJFI7nt/nHpnzHFO1j6WlT5dynJpkUURIHzLnO4ZqhLJBaRtIzDYfTjFdlKPU7aUNjEl8Vx28ixhgQ2ctmoP8AhLoUdZGYEd8nj/PSuxTUUdMaRg6l4yt0Zn+UEkn5H4/CuKuPG6FyTIi7vujfVqdkjeFG5WbxnlGaOXnI3ZOasf8ACYiXYryAZ6YfriidS5sqL6iyeK0RiqzMqg5LBuuK7Dw1rK6mzE3KNFHjOxs4+v5Gkp3djV0+XU7S6voIkkWM+duBw5ByDXJzTOm/d+9XJwpGce361hNSbOSpDQ5y/tLG8gkgu4A28ZUt2/A18sfGb9mbw/8AEXQpvs6RpfhiYG8zZuB4OfXoOD7e1ciTU2eZWh0Z+Dfx1/YQ+Kfwn1TU/EPheJ/EEc7+Zd2FlZFnCgYGTkduOmD7DFfIyCS2uDBfQS6ffkYltbmAqwYdRg9+P84rdrmV1seJUg4PU2YGk2khCpycqR/Otm2unEYyuccnnpWU4pijeMjXhdpfLkcHbuztrZjUT7CFKEMfxrO1lqdE4+9dG/bSo2EVgW4AUjJBrZtI9uXYZwMPz7//AFqkUVqb8cxjQKjDZ13Y716P4Tuv9MghDujSkBsseK8bMKfPTaZ6FFpM+0PDvhr7TYxSQtPJAgzkE9eM10w0d7fMu5iZD9zPpX5zi4ONRo9am9B9vopdpJFEqKerhuPwq5HohuMRSLIBkBW67h6fpWOz1C92Wv8AhAbi5mhEEdx8xHzBDg/StG2+DE88gd4Jmyd37xSOff8AyaunR9q7D5ox1PZPCv7L2jaxpeo6TqtzdaTc6nARbTpaeckcmPlLqSPlJIB79x0wf5uf2t/hVpngz453/h7UbtX1zRdRvW8JeJ7MmF4mBdVOA3KyRjBGcjqM4Ffs/hdTdDEzv1Pznjh+1w90tj4WnS8uL+fUbmIXFzcTmTUJEUb5JM4LMe7HHJ/Ous1N/wC19FOmTWxj06aMb4Sm04Bz1HPXn+or9yk+jPywveDNN1uf4l+GfiHpGtx6dN4GstNsNUsLuBm+06MJwGijZclSBuPIxgkEjg1w/j3RrL4bftQeM/A2hywx+Ep9bFzpc0cZAlgljWTJHPK7ivHoaiDtoXKNkd/4x0JI7e8FhPLPC6jbM8WCVIzyO3696+Q/F+mvFO7PAVRHYFmHBNbfEidjzm4V43C7TncMMwyKz9iNv3MV+bBG4dK3pySApgeWzgqCoY4yeo/yKaq4Kld2RksvfFVK6mIez4BZSR8vK4/n+NRruLMSMrnjj0qN0AMdrgLyOxJ71HyCSFJYc4IoqK1rAVnLbvmJ2g8ZFKuMncflx6VVpQjdbsA65wOM8beKY2DhcjOeT3rSUXGVrAIoK9B17H1pcbcYB69COtOClHYB6nn02nPStSzbEgIHp2okujA2Q2cHJ3ZPFWkI43Yz0KnitYrS4DXOMMBjnAyKjwXBIAUbueMmpUXcCMZDqCDx0qRlIZV5+91x2oaaQDePlyBnNLtxjLEHPQCoWmgDS4OBznp160+MYHPXPzYFLl5XoA7gjAPOamBTaS2Awz1705WtZgQkAgNnLAnHFRSKy5Oc8jOR2q4q3TqArcHPGeONtSRxfKxPy85DMOntU8sVaP8AX9agPBRdxwduMcnkYqvIi5KZwd3cVjKW3qAAYwpPHbaORio2AJBGcof72OaiOiQCbWHLDeoP8I6DvSKPmAIOM+natUnJWAtiP5dxDBSeoHT/ADiqwUOz/K4IPOT/AJ96iO9gJNuSc7htIBGKj2gOBndkj7oxii2gDfKBOOMZ+biowpUnAOOuzHOc1pGMoe8BIQWwcAAnv61KqmLJQHcMckdTTUr3QEu/hQAepzg09mzgZ4Hqa20UfMCN8thF9RnucVHgZ2nnPFcrim/mAx1xjB6HnjpTGIGV+UYUHDHv/kVVrPTt+gCcZOT1zVbPUZPX72MYrVa6gU3TaA+SfnO4Y7Cq7NtIKgt/wHOeaVuVagSqCQGIIGSACKVFyQQOc9aFZ3aXUCctyDGcsB82Bngen40+Lk72PCHOMd6TbTVgEdEIIQFgW+7u5/D/AD/KkAO4M5VARj7ozx6VGsoNt+QFpV+UjHzdBgdu1Mj4XIG5c4bA6f5xWsYfcBJ1YB0O3rkHrU8YJ4J5HZRSs7JeYDQoyVJChT2HenxMDkDIZTxSi+wE2AM4Py8kkiiPkZJPBPzA9qiOs0BL0KjB65BzVgtxk/d6dMVMpcmjAZvAJLZC49OoFWfMAUED2wfUd6WwCQgs+HIAJODjHeplIGAB1buc1UdAJl4JAPB4PFWUYggc4AAH1qVfYCbb8pJVgM8ZPU1NuG1VRt2ePpSauwLSqrgDduMeCB/jV9VIA4K4xuP933qG7u6AmAHAGSfVRzWnCgXC7sbv61hLRGkLGlFGeOvB7itW23BmAByF6BcVzTi0dVLR3PQ/DSlyBn5FbPTvXp1vEroGXLfNxkd68bExtI+6yhr2RoJZlskA9e3anvZscIEcDHXbXk1JSi2j6GMOXQqNp2N247Sfu4HJNQmxcEDHGT1FZJq+rLUXLUZLZMqjKEcjkCqy2bEkENj1Jpcr5WbRjyuxYGnPzhW49R2oFntGFBLE9cVi4u5coFuCzdsHB2/TpV5bF1BOCwI4OKUZJO6MpR7kjaZhM4OSBnHNZkmn7QQw5ByecV0U5y5LomUPduQjTSxwUJGOVx2qB9JdlYKvy44LCrUuX1RlayuY8ltsJUpgDvjiqT2P8OxvvV003bc5akVcoT6eQCCPpgdK8l8WQeVwGAKt3/i9q7YPTQ8yqrs84+6XOSuVAFEaHcQxORjHHFd8XpqeXOKV7l+2g3FgQdp45GK3oLXoCR2BwOa2im1ZHN7NORowWpR2Yljk/wCcCr0MDs+ecemOcVVrGc4QepsW8BBUbXLDqc1sRaZu27cDn0xg+tVzNKxyVYcrNaLQ7ghGZcp3561HLZS2zlfLdQRxuGeK6adRKJ5uIoW1RZg3Jhc54GR9f/1Vr2FyFnjKl9qthyW/z6V2Uqm6Z5kqabsdzoniWW3l8gyIEOcBk/CvQ7HxSrFXDuDGcMVfA/L0rqfunPKPK7G3J4uniAQXAkbHTPK49SK4nxD4muZY3aQrvIPHNRGTciZRaPE9Tu5Zy/7zqfn3c8Zri7tiSydPTI49K3jp6j3MCf59y5Ax7dKwby1d5FG/YmcM2OBV3tYEnZnovhG0HlAYyA4GSOoFevRWLRxglAgwMHy/lH1rgnpOx10Kctup/QtqP/BQbxZcvazat8OtN05XXbaouprduqrzk/IqjnGAv1NOm/bt1O6CC/0nTPIC7hFMiqQT1Y4AOeO+K/hmrwhDFz5lsrL+veP3Shm/spW/r8i3bftwaaN8f9n6epkQLJ9lIBXjtkc/5+tQRfts6DapLL5QmZJAT5jiTa3p0965KvBnJCyX9f8AgRvLPFKf9f5HTQf8FA/D3kxx3GgRak6DEf2ArCfq7dO3atqL9vPw8yCZvDsMTtwgS73kD1Y4HIxSp8ITirtf1/4EX/bMHon/AF9xqW37b3hi8SNJYbGMbiMxuQQfcYP867TTv2uPAixxtcG1lUnLjzWJx+eKxnwxUjO1tP68zN5vSf2vw/4Btp+2N8O5L9jEdNtoAAPNnyT+GT/n3qaD9rz4bSTNE99Yu8pwnlscn6DNZy4f5d1/X3krNYS2f9fcaUX7T/w9jysdza7pCAUumIwfbmpv+Gq/htaxNHqB0mRcjMpvD5iD2APXipp5DerZr+vvE81hK1n/AF9wyT9qv4T3DxNZX1oYlTDQ/aTnP4njtWbc/tSeBo0YmS2WFifLcTliP8anEZFOC0X9feCzKC3f9fcc5f8A7ZHw70yBUtb+M3eMfvmHX/dJrnoP24PCkZkWbUIdvGSkIyMY6cVEeHqk47a/15mizShyb/19xo6b+2v4Xbd5Mlpdwvz/AKTKqnJ+hB9667Tv2y/h3PIq6vHbwupBCxzsEPuT0/nWcuH5qXw7f13IlmVJLf8Ar7jr7f8Aap+G16UeB7aYOTxHcjgd8cmtS3/aT+GM/nZvpYMHB+YHj25FNZJNWsv6+8Ucwi+v9fcXz+0D8ILuFHPiC8tZRJhTHcruJz6cVq2nxX+Gdw+RrhMbL8k8rq23HfAb+VZ1MmkptW0/rzHHH3X9f5Gn/wALl+EEQNtceLbeBlBw4jdiCT3xwPzqk/xa+Gabh/bUe1m+S5WTIz6kA8g/pSlk0qbVv6/E2hju5H/wuP4YB2judbt1dgNssFwGDAdyCcinx/FT4XMERPFGyV3OxriEY/DDf071EsqqXtb+vvNPr3LqXYPiD8PTKA/iOF17yqPlA9T83T+VaLfEL4dxKA/ifS9iMMXH2gfyz/8AWqVlkoq/9fmDxyLf/Cc/Dm43CPxfYOzc+aE3Zx7A8VXufG/glIoxF4is5H3DLbSoP0zWTy2UEtf6+8wWYWlZ/wBfgbkWseHJVge28S6UPu4d5OT0+XH4jg//AF60LjW/BVirOPF3h24mALPbf2hslH/ADzmn/Zsnq3/X3mNbMYL+v+AYB+JHw9hUq2qASr99SAQfpzVSb4j/AA4WJJJfE1vp6mTCmfD/AJ8/59q1p4C8uXv/AF3HHGxauwm+IXwuLiyTxlpxuHjGJBOm1j9N2QfrjrxVePx98O0iKy+J9L3oSfNW7Tke/wA2c/54qpYKMW1fY6Y4yHIroRviT8OQhaHxPb3JyMKIyhB9mJxiq5+JHggzxxnVoyjnBfeMD9ah4LkdmU8VGWxsL438DQqS3iGxVB1CzjcB6/eFSQfET4dXZdLLxPZziAf6Qn2lA35bunWh4N30ZzPGR5tUMvfHPglo28nVrdWHEX+lJzx/vVlL4x8M+QZZNd0tXVv9U12odh6DnrT/ALPk3Zf1+JP12FtjLvfiP4JggEn/AAkNm9wQCbe35+uTnFZNz8ZvAzQIf7XgDRqd8bSAEH2Oat5dK2n9fiXHEqSvYZF8cPh5ZIv2jWoC0mRhZgCPrz/n3qR/jt4ICE2ur6dOjAYkeYKR7Hn/AD+NOngZD+txRy8/xu8KxSPKNWsZpJCdkfm4UfXnrTovjD4PvVdpPEOnxOnBji3HP0zUxwFeUtOnp/maPFUrk/8AwsrwY6oZfE9hGJWACSOFLfSs6/8Aip4Jt7g2y6/HeSYG3yJB8p9ck/5xQ8tqSbX9fmVHEQTuiv8A8Lh8E2sDZ1E+akmZC0owR7HNV4/jV4WknRbe9CI7f8tpwMZ9wfrWk8qnGL0/r7yHi4OVmai/Fvwu2VbWkE4f93tGR+pFTxfFfwq08aXOsRW6Y5lLhl+p5/pTpZbWcf6/zJnXheyNH/hZ3g6Au8viKzliBJGJuvtjP0qlP8XvAcUGJdd4Zid0DZI46cHv1zmspZbX6f1+Jn7VQ1Zgn47+BoQYhq7zvtwskjFQv61q6f8AGzwJO8Fsmrx+a5JkkMv+NbU8tqxhqt/67lfWoPodlB8UfBcsxL6xbyxADb9nmDHPv83Wt60+IvhW4YSx6rGtur5ctIowMd/moWAb3/r8TKpiommvxQ8CmQRf21aIhALzzXaKn0zmhfid4EilkSfXLfYp/wBdAvmDPtg1pDAyZf1hWsW7T4h+C78zNHr1hFBAcl76dY3I9kJz+ApjfEnwLteS18QQXKx/6xQNjAe4Y9OOtUsvnJ2X9fiR9YgJbfEXwkCAdYtUDfwPMF4Pc5OOv+TVg+OPC0qF/wC27IohzmKZSAPc7qiWFnstweIpoaPHXhHhV1+wHmHG8zLj/wBC461XuPH3hXT9xbWrJ1PSWGZGB/8AHqmOFm07bl/WoxM0fFzwnbKZBq9hPDziNWw+fp35rPb41eDopVMd5DyMys8uVH60vq02lYf1lMcvx18GCZo5dRg2D7reeVUY696kHxw8GXGC+rwrCrDywlyWPsCe1OlRnKdkTKvyh/wu7wkN0f8AaI2joGuO/wBM1PH8Z/BkiBv7TjHH7zbL/U1cqcoy16foL262LP8AwuvwdEhkk1GAAf6vNz1x+NNl+Ofgy1ZJUvLebfyStzgD9ef8/WrhhpNpdbkKvcpyfH/wqwJOpQPkYH77+Zz7VYi+PvhlYDAt5b7O7JOc/qaXsJsVSvEtR/G3ww8WW1OBF3Z5lIOfzqOb47eFbbJW9g3j7xaXp+Zq6dOxjHEX0IYvj54dEyAXNqG5wWkGSfz9jST/AB48IskinUbSIZyQbkkn6Et0odF7IPbtSKzftA+DI4kb7dDw/D/aQR+rDP05qon7RXglZXR9QR3yNqJNg/zqngny3J+tqLJrn9oLwX8oW7i3MBvd7jHFKvx88K718rUoplIGd0vGPrnFYrCSWwvrSW5Ifjp4VmyTqNsgx3fvn60yT47+DooQZtZ04Nn5fMu8HHfitY4Vtam0cXEx7z9oPwfEiiLUtOKOMbvtnGB/wIV57r37SXhwA21trFo6gEb4rgMP50quCk3aKLWKjfU89Pxl8N3eXnvgAzHa6uOR+dc/P8VfCjyki8h8oHq7gfnWiyapUjqv6+80+vQVzPu/i74YAkUXaIWGBtkDYH/16wrf4r6Fv+W8VUV/vs2M569/atFkE3C9v6+8f9pQXX+vuOosfjT4dgYibUYxnghu4Hpz7VbufjR4MkgkaPUrd2Q4CRvuJHfGO9KOQzXT+vvMKmZUm9/6+4yU+MHg2Vj5V4zIgxmT5cevWqz/ABf8Iw7pDMs4EnzKs+Ay+xHQ1uuHpyaTX9feDzSEb2f9fcUH+PfhCKd42hP2ZUPln7T+83Vlt+0d4Tj8+ASQeYuP9XISwH410rhtyS0/r7znWaxu9f6+4jf9obw+Lfeux1Qklw2cfUVQb9pfQF8wiS1YSoVDElSP160Phfmje3l+PqFTNYu8f6/I8h8a/Eyx8R2siQyM8ZUnDDOBXxT4vgM0s02T5DSDAz2r9K4ZwKy/BqP9fmzGVX2sTw/WwYpGGDt9M9PTP51wF2zM+45+Zvmwvb0z+Ffc037pyzvfyMSWPfIdxztPpWPcJtYknbg8Z4rWL1LijEuCpUnIOCeSOKxJpNoZSME/dOK2TsVbQx5WbJ2jjdgnHSqb8ZJPbHT3oVhGbKzN908NnlT3qlwrnDfL9c49aHuBo6eSN5APyrnGM19L+CJVh0eHB+aSIbhnkCspvUHodlI+/ODvDDHHaufuVKyMu0gr83v+FZtBe5jS8ZwCfw7f5FVXCjJUfdHOTS2Ki+ViZ3AnP3RnO39KhkAOMZ+Q5OD+hqJ3vcuPxEfmKuSA24dPmpMb1JGc46AVG7LImyH5BGACRk9PaoXfBA4wpz07UtkBWZMbmGNxPA9cVSl0/d+93fKgzg1Mewm1HU+0PgR8XZPhrp1r9hLHYoO1YwSx9T+Z/M19WQ/tweL7vyNNhsb5Le3QAy7VjXHTGAfb07/WvBzDAvGTeuiR5uIrxhp1Qrftl+IZMpLeXsKwkZXYxxxx1NVG/bC8VneYdR1FFYZCwWiqG+pPP5V48cghd82v9ep5dTFylLfQwrr9sPxU8hlt5r/92hEzyTN8vb1Awazpv2tfGUMcbM14Y3UMqxOSWH4nj6cVo8gpP3f6/MSxjQy3/a48Y3kEk9uJ1ZDiQTzMjn0wP65/rTpf2qfiA0iNDO6fL8qxXOOff1pLhqje9/6+8HjXZkcn7Tnj5CkzSXM8sxYmRp8c4xyQcmuK8T/H7xLrFrd2l6kkIeEiVPte5D6YBHFepluR06eI5vP+upm8Y5K258GeLDcXusXc80w8qbLIE/hHp/n/APV45rk32Tc3nERkYHz81+qYDlVNW6Hm1nzNs86lcyxmdslmchAvTiuo0RkDo3Rs4bJ6iu1K5yndCcrZTFSwbY/zKcAYryG7d7i4d5HyzsNzHrx3qowYGacsAoDZZiORXpWgwstrGoGSMYwcciuiOiux8vU6WJ/NyCrKy8YIAqyJDEh3K2O3bj/IqXqI5XV8K+8Jv+bGQBwa5KXjJy3XCrnrXRB2Ri9JCrsVgc9gDx6H3qtcTBeY1OR91j0/zxVW0uKNzj79t0zyHr1OeP8APSqNpbrNcB2bKqR/FwKkE7HUwIkcZ42bc/NurA1GQP5gI445UUCehxMrHz8AgEEcsf6VbjPy/Pz25FBgYF9JsdgAW3fd4wc+n6Ve0csCFQc54bJ/zninYR0EjbMqcN8vY85rndXlRUaMqcnqwoWjDY8g1LYJWT58Zwp9/wDIrEEeckANzzt4rpW6OcjiXJZcng8kDGMdjUsZKsVJ+4OOOf8A9dLZgWkkyQMlTnpTunzLnnPU5FFnd3AkZ8jG05GDkGmBTgt1GABz3os1oAwOpZeMDdhtwxWvADgEDPPb0pAayOo27Se2CPWr8O1QCQdvPfn8KCoqzJ5GBVsIc9iwrOvj8gyDx3rJ7nQtDGVgmclecggir8MmAoOPVTipb6ElkAfme/Y0oQLtOCMvxSAY0hHAOT/u9q525+Zm5wSeAaBme4PJViGBHVeKbtZMGQMSCe3+eOaYjZskdirbHRFOPmrbbKopBHXAyaQGtaRkMnRmLc7RiusVgIlBZiehGaew0jHvpGiQlVZsn8/auWnuN4OBg7j8ueQaunYBFY5VyuBtOcipmmwvDAAZxkY6da1loQ738igXG1gW3fPjCkY/GmDnOGHyjOQfekrGVxrDbgse524FNbnDDj5gMsM80xDs5UqH2/N83NICEJ4yRnOKuK1ASR9xBBHA6Y6HHeolBJAxgkVpYC2JQqkZ+YcAsOhpJHZ9iZ68cmp5U0A4ABMHoSeCOah8wjKxtxtweP8APcVltoBLa3aKDHLhlyec9P8AOK14ZGZcqpQbjyy449qyqAWpfmCbQBhvm8xc5ra8PMq30fmEIyAk81jPRWKjufWHwtVLy4u5Vt5HhtggRtv3+OCc8dc9+1fQMUj7hhHVFx8rDkYPXrXm1tJ6s9fDq2vQ1FkZIlJdSoY/wchvfisDU5vJ0+/uWfiC3d9mzLHnjH51wuLk7HVJaeh5RYyyXOoNcEnymYb8kfe7iuyvtQjsrJygEbFP3T5OQf8ACun7X3C6bnx/46u/7S1ia8ErSys7CbDk8+5715H4kvraztmM00cB4GZjkZIr1qKujyqsuaVyeHwH8Rta8L3njDQvhj8RtX8D6Vf/AGbUPHemeD7ibSYZ84YNcKu35TgNjhSQDjIrh45IruAyoTuDsqsiFeRxg8euf61vDcxa0E83koQc8AZ6HNWIXBLc4weMGtVuYGgN7OoJ3eiilfzNrHJAPQf/AKqGrAfTP7PHwLg+MWieKdWvtW1O31TSdQmt/Deg6c0Yju/LjDs8paMntxhhn+fk17bQ2Oo3NvaOZ7eCTakmBzjvmkBPASrE7kbgHheR/nFbulxvftJZGVUS7AiiRlyZHdgAAPoCfw/I2Jl8J/sBfsGeCtW+GX7Bv7Lvg3XIGtdX0j4O6LHdxSRbGjaSESAEY67WAP4171I5TaSQG6AEY59TRGW6MnuVLi8WJCcgNsHQ18RftL/FVPCnhDxT4knv3Fv4a0eWaOHeBiYKeRg9sE+nFVHcylrJI/gX/bz+Jt94/wDGKW+pTSur6tNfajD55y1w7bkznqFBAx0+Ue2PzpuYFM0biQZV+hGAPSrg+ZvQJS6JdTKuk2bWAJwfvqeMfT8aybhNy4+YMc8qOnpXdRpqUjnqtJH2t/wTz8EXniD4znxRv3ppcEulJGx48yaSJpAc+yxY9/wr+zv4dabdaZ4K0q3vrfyFkhAtVWPbtHB9M87ifUZz3Nfz342Ymk8ZSor4orX8z9R4AoSlhalR7N2X3G3JHukEmM4yDzT0xwQBy3IK/pX8+U4xR+nyV0itJtMrYGXAB+UdPSkUZcuSN2TtAFdXIrCj7qHKW8srjeQ3J+lSR2+VQk4ZyOGBGPTmtYwui07ouRRRgFowMZw3BHA9Per4jR0BzgEkLuFdNOjFvVEc7GmNinzrlseuMfT0pFt8FSGXO4dV5ro9nCMC4uXUrXMOQWI3lscbjzj+tQg4iDj59xAztx+dP2bvZlEqHlcsPYetNbGTyBgcYH4Voqae4bjGuoRjcwHYj14xVK5uYYFLNlnUZQKx7Uo0jSMWmUGvcQpJO4jD/d596gj1WOLehfczZHJ7eoNEowj01OiEVaxgaj4isYZURJGyzgEBuT24FYd14rhtnMasfulidoIP49v89aT5LnRGN1dmPH4shc7i7KzsCAUHp7V0lj4igLYkkdsOdvyYA/WsZxh0FKN46I6v+0/MRDAxLPww3VPb3OcqDjj5g4PWuWUU2cM4p6lwMJVKqdhHQ56moo0ZXLFmbP3Bj9a5Zu0jllFIcY5mfCAqGPzc+n9avRwFcAt06kjrUOLTIEVZiQpyMNjjjn0pjROysWGVzjg9KWw6m1yhLHOqgW5JIz/D396jCzqhRmLsfvErginq3oQnqIQ64HDBQd5B6U5hIucKcY4387TWsIocpOKFhRwSZB8390Gpo2n3PsA2uOrDPf8A/VVX0VieZPQljkfnzAQ2B8oPepV8zaXXI2kcZ/WmlcztbQoN5q5LFtqP1PbpXr3wH0ebxB8WtD2Wr3Vpp7I1xuT5GXeu4KfUEp/nNfV8D01U4mpLtqeTnkpQyybR+3MNn9i0qxhcRmWSIL8o5AjGwZx1ztzVBo0kBUMMdz3Ff1lU2PxuK5TLfSYrllUFg2fkaJuvt9f5Vxeqx6/pnm/2UJbqPePN3xFyvPIz7+tKMeUUtCSy8ReVCovn8uYAqUd8HryK6GzvY7lC0bZAfgA1RiLPqltCmXkAYdOeK5oak2qSMmnrNPLG+NgUgD3JpOKZsrpnV6Uk4iH2kBJsD5VbP55AqDxzqS6L4M1W9m83Dr92NCzMNrAf+PEc9selTBND+yfix4k1461ruoaq+nSxpczfugozhVGOcn2+uMZqlHcDB3s6IADH5o2bh+P1r+c+NsNU/typJrRs/U8klbAxXYfJMWVF6Fm+VMZJqu0gDhWGGI67a+Jq0OSWp9BBcxDcsdhYNsbAC+1M3IuA7AsBnk1zcy5rHTGnaOpCSrndn7vPA605hyrYI9ajmVjRxTVh21uuMID0amMpcAEZHYY60J3ZlKKTsPYk7ODwecccCpo5ApTChmJ6Yq7pCUWWFbrlgvHXHWgqpyrHb6/J/n/Oaie1jSFki3aSpby210jDzLO5R48DpyBkfnX7MfAPUkvPCstuT5gbTVl3K2dyhjyPzr9x8K5/7LUj5nwfGEU3CRxHimFrXUYLe7uEhS5kc/b7oFYwAf73ryOO/b2+Bf2itN/svVbpVluZL/UFd9BuIpHQOC7sqhsgcjbznn8OP1ysr0mj4bBSX16nfpJfmcd4dinksLNJJbh2t7dDdMtw21GGAWO04XkdsdaxfH2iaVdadcXf7vzoAC88chLE8d+5BOc/WvzytVqe1aR++4ahh+dWWvzLXwtu7u40SaG+aSRrdvLct8u5c8ZA6cf57Vc8T21m8sK5uJtkikRxTsIy3+0M4J+v9K4Y12qtr7HbKhGNS6idbo4e1srKEW8aXNupzOUyM54yD6D88dq1da0/T9S065TVbSzuorkq0izW4Zgw5V1bGQQcEHqDXrYev7173OSrFpO55va6Rp0l27XNxEjxu6RyyN0XsayruwtYriSOC+huow5AlhJCnHHH+Ir47jGMpUk33PPqxS6EUtoiFSzfIevFU5RDEQFI5PBUV+eSjZGOwJEpDAkbXb1x+dOMUa4IGR0//XWkdGFgjiiTKgENuJJ3dqbIp3qSeO3amviMpJyZaU/Ky7huUDqvBFU/LLEeUvJOSj/5+tZzm4+pK1Za0/SdU13U4dJ0exutQvXdALOzgLMWbgZbsOOp6c1+h3wO/ZH07SRZ+KPicLDVtU3eZpmgXMJe0hbuzAj5yOOPX8K/WeBeHp0J/Wqq97p6fJ/ofIcR5kofuIPXr/Vv1Ps1tbj0+yazsrWKCCCMraw2ke1VXHQDt+dc7B4m0iWaPTJ3ey1Rifs8d3HtjmPor8jOM8HHf3r9T5rM+HUfeszfeK7tyVxJC23d8jgqR74OKurqE8yFJbC3vY4VCu/2feVHoOCBxRF8rNNloef658Mvg14xik/4SHwN4fumeT995mkjzdwPVJU2tnnPOcV4HrX7EXwp1aa5bw94i8R+FZJ/ms7cMbqNG9CZM7h04PPoa58dhMPj6bhUV18/0OnCYuvhJ80Xr8jwjxL+w78R7Fs+EfEOjeIYEY7bm4DL5q/7QVRscfXHT8PFtf8A2ffjf4c3+Z4QmvEicpNdWd4ZlJHXCbQeOeMmvz3MvD2hKLlh5ctulr/nI+lwfELc1Grr/XkjyvVPtOiO1prqXOl6nAm5re/sXiK9s8jpwe9QW9yk6xyJcxTq6ZHlShv8/jX5jmGXYzLZWrK33fo2fWYapSxGsNUXEkLEKAflPOR+v6UMSzhSdvPrgj615aaZ02aY+QyxlNoyv97FCyFpGVmx/f4oqJS0BpotefhRt2kj7u49frTFuCzFGB3Z9aUZpCvYzNR18WCyfuwcDuATwM5rl/DviDxJ4r16PRfDOkX2s6gpGLeztiVXJ/iboo4/n74+o4XwNXG5vBRWiODNK0KOCnKXY/RLwR8DvinPocF7qWmWWkOYwY7aedWZ2PULkgtjPYVq3fwg8fWqg/ZbK4RnwfKZuT6DIHP+fev6IqLlsj8h53dnKXHgvxtbmdbnw1qaRW4BluPJGz8x/wDqrir++gsnC3kqWsfSSS4kVVAHf2HFZFQ1ic5Ne2l6JI7O7tZ3RA0iwyqxCnOCfQHH44ry3xLLPCsgNrcShG2+akeEzj1wMnn/ADilKN7CUvePB9QmgdnaRg7IxyUIyOxrAu5N0LlisbDG3sTk1+b5zQf11yZ+s8OU28DE5W31hLedAJTtjlOWVvlHqK9b8O+I9rosMobOCFzyK8eNlofXxpaHcXmtfuQGdVLJ0Dd68W8S+NPIedPPURwnBG7HStFLldkdOHp3Z5DqfjxEmJSTf13ZbG0etc/L4+ljR98zEZ+QBq6Lt6HrRw8banM6n49uOFZ2Zeu0np9a5abxkJWZJGdcNxz1+lO7RtHDxiXI/G8TIEEjb0U/fGBSw+L2eQEzsvlkfefjNbXbehEqai/I0v8AhKmuJI4YZfMdjhmzjP0r6N8DagmmWKW7Ii+b+8mkUDJY/wD1qrluOo4qNjpI9ce8lkw52xOQMjtV3+0t+YiCWUgg568fzoSep51ZWdjPluWjDKQWB/h7j6fnWTNdFmjdA6pu9e/vWElaZ5sldomuotL1q3WPULOK5aJSqtLHnap6j6e3+T8N/tD/ALCvgv4pWdzrekW0Gm61y0ZsVwzn6DnOR1/r1ajLpoefVglufiF8V/gF49+FeqNbzwXE1tbysrSPaEhlHckdD/P+Xk9vtdcZw4JBAH3mHX8eKVWLTukck4OM2matv5oeNcsoJ7+tdBaBY2Bc/Pk9+vPpWDim9RLQ07dJRmXYFRsgNjkVs2Vw0nCk5Q8+n+eKJQsawh0OniUzWpmBOPMCCGMEszZ7AfjXonhWLE9rdTRutqr7GbZ8wPTniuKrScrpnVCVvkfo98KvDHi3WdKzp+izyWpwLeZ3CqR649M+1fQNn8BfiBfrsvILO1hk5LpE25Pfnr/ntXyFfJpVardtP68zv9so6HrXh39liK4+zpqOsfZztLGSZGycDr0xn/Ir1Cw/Z38E6aWlja8uLmFCqT3UgxIe+0AcD2/+tXRHhqioXe/9eZMqqloOn8CaHZSQiK2H+i/c3oCv0IxzVhNFsYoQYIEDKSZAEA4x1P5VdPLKVJ6L+vvInJ2uTQO0fmJBCyslq/3cZ6dc+v8AUiv5cP8Ago1p8Ol/E/XNY+yGWaSQhFIyWG7aQPfgY9h9a/QODKfscckuz/I+O4pXNgZP0PyU8A65bTa9eWuomSG582SSx+0qNjgMQV+vPQ+v4V3niOJH+cyRWwkPzRJxnj2r9gnFyPymCuz1X4caZoscEF1eXiRx3Fjcw3MwkCmGcITCxGRlSVHQ8E9DXyPr/i+3f406Z4i1qBdQtrRkt7q4mILkMSAWJz0JX24781NveNWrqx90fEixklLWWmaPDZLBCoRYF2jy2AKMc+ueOfTua+Hvitp0tiJLKaPbe7lKgx54Izgevbn9e9bbHOfPd3ZHyXywD56bef8APFYNxZyiMyKjySL9xYxuLegFVC17Ac9I0xVmKNFIWIMbp8wx/WmN5gz1RvRhya11sAcFRtPc/eFTq6FRG33iTyBgUAIJQQQB29P8+lRyL127sqo+bP4UJc036AMALjAIJyegqu3yvtUE7euR0/OnGSUgHYC7euD70ntg5z6VdNagIvJ55Hrj86co6jofXFa3Wl+gCRxk5Hck4yOgzWzaLtBJBLAnlf0FZynHlTA04/mQ/KQWJGNvINSZcEbW49Mc1orpWAczl+gxt6cU0HYeSOO5FOm76sBGZihYhgQuOBjpTTLuCgOMdOnOajmvJeYEW9VKls8e+c0on9wv91iOuKtrVAEcmAS5PBHU+/SnmXaTgYz0O2lBKU2AeaF6An2zzQsmCc9CcYNTKPX+vICVZA21hlQHOOe9NLhfv49velG8XbuAxSRtXOX3HnGBU0cgTJYHYB3PHFHLJ+mwCtIDhduQOueKjXHHzjI75681klo/IAODgBXHbrUrBABk8t6D8+KNLAIQWXKjYABznimbVIGD84PXbmk5cuqAnBzkg/L06fhSM+SAB0IIG30qbXiBCZAoOMjJxn3qIHaTxkn1A/IVrH3rICDzMOoP3T06VJHtdgfmfB7VMtYWAlUqHClX4OSAOcf5FT7fMB5K7MZz3q3a9krARAABhkdTv47f0qVht+6wYAAcjrVOUXowHRhFJ3Z3FR27/jUnk+YBxn/dPP8Anisr3dwGMgyQfuKOy1VkVBkM3zYP3Tg8VqpqPuvqBFnCgDI2/wB4ZxVdY2GQSCpxyBzk1VpLf+tQKUmG3be395vSq8iZ27T8xYZpqMn73T/IBdxOCVIG3HHt61L5bjbxlTjPODUxnHkv3YExTaVQEgt2Io6Y5PUZCdSKLpXQEqHaSu3p97Jxj0po2mQHA4I5PAx9PxopO7AkztDhmwznpjGM08RMAAOMe3XNEYya07gDHGFJAAOMkdBVhlVVDDdgYIUHkmo5nK4CHBUcY9TnFPiXy8gnncccf17UpSjFXAftK53MR3O41IFYc42rk54zRFNadUBNgLgnJ/u47UrNu3LjoBzn0oXLqA4EABgGY59KkGCARnHp/hU2a3Aco3OEy3ByOKnyVPGflAyQOlN2joBIrsQCq9xk1Yic5K4HzfLmkgLygqQR8y7jnI6fTP4VNHHJvBQAjdwQvQ0ATqpXcYwTg+ner8SvJjdkYHHGPyodkBeigZSWGVXgAN1zWnBE20b1cEk8MuK5pW5DSFtjSgicuWG4kAfLnvWxaxvkMylQDwCK5qifKdNOSTPSvDWnuSsrZUD3616naQlCAEx8o25FeNi46H22SK9K3mdXp+nFlV2Qlc9gBWq2k5z8mPUba8WpLVf1/Wx9ZGNkUZdKG8bkcZOOFxVUaYqlldSy+oGKm1vvNHpEgl01HyAD1psGlKCvmKQd392ofuxFDSRZOlcsQPlwOcVROlDcC3yENnHrWHO+Z/1sbXuX4tK2cn7vbtV1bNFyMDGO45Bo0lLQiUeohtQeQoGDycDH5VXl04MoOFO3nAWtoLTUxlK0SsbRSrHaQemQO9Caf5qbQrdfmIHSqtuluc1rLUyr3RY1+YDkk1hT2YXACnOeoFdUHzJ2Rzyly6GZfQBoySF3AAfKK8F8Y2w8x2LbZCSYxnp/nNdtBNHDWXU8oEWGJDHPGR61eghaQsNu0j1HSvQinyaHlVIqUjpLKz9R6Y4rfhtQnO08dM1rGUkLltEvra9OOwyfSrcNo5wB90ng4p88uhgoKSN2C02glkc7QO+BXRaVaG4nRI4zjI6nNOMrvU55QSSPRINHSSNVZTuBOMDt9Kq6nosTRMdw+VeQV7+9HOkzmr4d2OBuYPs7FCR97g46/wCcVVjbymbeD1H3Tgj3r0KNX3bHk1qFpF1LlQ33TncOFbBNa1vqKKV27g4P3T+XNdnN7tmcnsrlqXVZV2rnLKeSDjH/ANese81CaVsPJuwTkZP+fSpjNR1MpQ1sc5cyOgJfGf7pXFc3dsJcgjaQAA54reMuZB7MzJVUYyAOevSqLRq0oU/dBHQda05tDPltseo+FIIpAnln/lpxk969at7c7SJTswP4q5KrvM66S5bH1tJqNw8EWHnWK3/56Hkj/Dk1mi9lnjbc4UqxA3EnHPav5tw9OKR9lUqsmiaM7SGVd/U7evbNPVEy6xqnzEs42jn3rVR0VzmjN8xZs3DB1kRQd/AVcZFW/PxGIdiqrEcADt0qI3uKUpInS5Fu4aJTuK4554/L60yWfPBBdi2SCeldEI31CNR2JdiSbG27QOo3dR70HyIyZEgCO5I3qecjr/ntXJOleY41JJF2CWIOuPMZ+PvSE57d/epbtbS53yzW0YuOhdSV498HB7c+1TKmrphztox0NsFEKwsrKMl955PrU7XgZFhkM3lIpEeJjgfT/PeolS5reRpKrJpGUYbYuZlRSS3JYZoV8MfKXIz8wxxWsIRSsTGoXC5G1goYp0Cj5c02OQyu7zIVZ127CeOKz9l0Q3OUi429omWF54DtwGt5SuPyqpDbXluGYapqRLgfP9oIGB6Vp7GHJtqEZyUvIulnaOOQ3F+8q8mZ7k5PfI9Dx/nrWkNc10hI49b1JI4wQM3HA/Os5YOlNJNG1Ou1pcaur6oA/na7qsjM+d4nww5HcfSku9c1a6htx/a+qI9u+VlS6I3fXmlPB0oxVlsa1K8t+xAupagha4/trU5pXGGWS7YqMe2aa/iPxEqKkWtagqqx2OsgBrJ4Ki7Joz9uxs3ibxLho7fxFqiNLkyb5NxPH6VFF4m8TQhIl1y/IVgXywO/6ccUv7NoX26/11Kji5Lc37P4geNoZFB8Q3scYbggggD0wRWnN8SPiDtKxeJpDEG+Xfbjnn9K56uTYVqyX5/5h9am9ih/wtX4krOjL4gnRQPmaKd0bj0A4qzN8VviJK5Y+LtTZHyCJpAxH0JrOnkGEs7r8/8AMyqYmctmVJfiZ44kILeKNQLr2QqvHc49axZ/HXim6j3XniHVbyCYgPGZ+P0xWbyXDQ0S29f8yniZxkuxlTeJNdt3WGHWNTMW4bIY7jAX8ev4ZqU+LvEqkbta1E7R8pa5zg0f2RQUr21Xr/mX9cko2Llt8SvFUSmBNdvwSo/5a5q6fiX40iUK3iW+ePkryoIH1rOWS4V7r8/8zVYyWzepWT4ieK7hR52u6jJEcjY0/X+XtVceNvFZnmNtqk0MeB2G788VX9j4aOlvz/zOeeJqPUktPH/jAbUbxBq3kKx2/wCknr+H41pTeP8AxWUG3XdRlGPkMs2T9AKJ5RQj0/P/ADM/rU11Jl+IXip5LcHWLkwgYk2Ioz7kiqN54w8USM7DxDeuxbMauqlVA9R37VTyehHp+f8Ama/W5wjuZs3jbxI06r/ab5wMERjqOv8A+qpJfGniCSRnbULg4X5gpIz/AJ4qFlNBaW/r7zn+tyKsXifxEm4rrV/kn5V8z7v0Na6eMvE1s1uG1i5dHH70sqnH0JreGWUIttr8/wDMbxc77jLnxV4ldtya9fjHRcKGAPoce1U4fEmt2shkj1e9SVyRLNJNuLfXOa0hldC+39feV9dqclrlo+JtZKSbdf1F3Lf8t5sg/h+AqNfFfihmMg1y7idBjAYbfyrVZRh5aW/P/MyWMmncry+LPGDoVk8QXjk42lFVcfkKnj8V+LYgm3xJqoQD95vcMD+Y4/Cr/sXCwv7v5/5myx81/X/AFl8U+KWdZRrl42PcDj/OKsjxHr86Mj65qa7gMkTfMfYelZRyeg2m1t6/5jljajjoJa63qkT5m1S/fAI+aTgj3q0fFGrxoVXVLxMHgCT/AOtXQspoS0a29f8AMj63OxUXxz4pgyia3cqjHhdv86nj+IHimJ9yavJFtwNwj4yPWsZZFhb3S/P/ADGsTUuVp/iF4x1UGK+8Q6gfKkyvlv5Y68Y2454qeTx942d1T/hJtTdQOcy9P84olkmFcUktPn/mW8ZU6DoviB43SYSP4p1CMJ91ZSCpHpimyfEDx4ZpIotdlFrJKr+XKeNwPX/PPuKSybDR2X5/5krFVEbMfxV8dCZWk1mWVN2JoV4GMdOme3qaq3Pj3xnOZls/FOpabFOwGyE/KPp3z75z1rnqZNQTu1+f+Yni6m1yMeNvGbNCh8Wan5UanzFBA3+hPGT/ACqceMvEsaPKmv3kk0o+bfj/ACaz/sbDxgrL8/8AM0eLmx6+P/Gcflq3iW68pF4QIOc9c1VPxD8YRM0q+IL0u8mFVZNqqPcdD/OpeS4a6bX5/wCYvrk2nYpXnjjxhNMJZdfvJtygYR9qqfp3+vWtW28a+KY0VrjXtQbeQPLEmMD1GPpURyXDqpZL8/8AMFjKiNFPG/iaSR/K8QahCqoPL/eZ4HqPWoZPiL408lbVNan2ZxJcOcufT/P8qt5Nhu35/wCYvrVRvUqXnjrxg6hU8S6g4B/v4AHpx+HWsxvGfiSbb5+u6nKmTu3TcfhVrKsOle35/wCZP1moLB458S2/mJb61ew7xxL5xbJ9geM1cXx94vQpjxFqJb+8Zzg/VenepllFC235/wCYSxU7k3/Cx/FgfZLruovyNzCbH4cVOfiZ4st94Oq6hcq2Ckj3RG0fhTjkuGl0/P8AzJeJmluULn4h+LMRlte1GOUEnK3B/Lmq0vjzxpNg3fia7Ma/dUgdff8AStI5PhoaW/P/ADM54qbla5AvjvxGiEP4j1F1L8QtJwPwqFfG+v8A3Y9Zv0ycuTOSR+Jrb+ysOla35/5kfWZdyT/hOfEDpGrazeH5scvz6c4q6vjnxUoEMfibUoodhAjWRQF+nFOOV4d6Nfn/AJle2ZSl8eeNlZVTxVqb7T95gvT34/z+tU7nxh4jkLMdWv5WJG8icj61TyjDrZa/P/Mr28l1KH/CQ608gcajcuzcnzHJ/Cpv+Ei1qK2lUajdDIOzdJnBPcYqlllHqv6+8x+tSbJD4o8Q+XCsesXSsnL7Wyv0P51KfGGupg/b5pV7qSM5rojgqMYpJamirStqWY/GGtMG86+dGyNrgdRVhfE2p7Sy3049kfAPv+laywtLlbaMfbyuRN4j1jcP9MnZXPzoTzimJqlzFvkS7njZzlirlc49R61FPDxs1Yl12lcnfXNQmSMx39xGjE/IZDnd9c9K0Y9bunRIJJp1YffO7AJz1rZ0orQOd9ync3xu3KTSSMYzjO4jFUfs9ujrKyqH3cuvOeO9PkSemw1UZagtEZ2nCFX/ANluDjj8alEbKcONybspkdOa6PZmkKmt0dPbXkyQFFJVdvQnt0/xrmtb3NCyq26IdS3Yn/Irtpxtax7OGrtxSPEdZQM8nzDAY8gV57fP5bkoPl4xu+lenSdlqejfQ52RgWJwVcn16H1rLnyzHJ6DuM9K6krWLpt7HN3O6Po4+Ynt/n/IrHudvUEfKM9a0sa3vdFKRhkBc478d6oMqsF+YNuJ+72pxJSsZtxHkbVb5lPGD3rOKlcgggk/LkdfpQUdBo8QLx+YOrYIx2r6J8IeVFYtGwLtuABU4ArOTVyZ/Cda7Yw2SM8cjIxWXcfN5gBAKjoV5+prJ6sUPhMdtoJBJ3ZI64xWVOWLMgUFcAEY55//AFVEUXZPcgQ4yHDAb8fNxShdvBcEHOdo680pFpWYjjZtIJx1bmnlt8bcMDtOOOT/AJxUJBKTuUWP3V35bJxtPQetVmTLbsj5jyfYe1CVwlrYjik8tMyAZRupHBq9ZxG4ldesbnjt+VTZpNETdj0fS1jRGaNSFKgZA4+ldTa3jQIyeWzjJ+bPP6Vzypo8LFy5pjZ7yOKKVmG+5dTjacDgVjf2rdLsBTKbjjaelSowvY8qrIedTa53xRwuzN1w3f8Azmp7e7nUtDI26QDA24wFPUD3wKbinoRzto0YmZIykOS6tyz9/arcFuyh3lf5iMEZ6D2/OuiMFY55SfQvJdGSDy1ZvkbGS3PufbpXH+ILlUt3XzDlozgK2DnpzXZhoxV9AdSyPDNYkka3kdHZFRjvy3PHbNeF63P9rfbKX8oEjeo6Yr6fBpKGg+a5zwdlQR5JRWOGIzxXYaJFG+1mb5lOVCt19/0r0NTNqx02pysljIqOqDy8ZYfTivM5kxguCq7sbj0z6cVtG1tBESqrMqnkhsrx3zXpumRywWqSFT86ZJVeTVbDvpY2rS0djvdiecgZ/QipbzYbeQscbCfujHGcUBscDqEj/dxuiye9YcmM5Rmz6Z6VstjGVrgEbIJBC8ZOO3tVO5eSJCQB8xwOPQ1V+gtJbHH3iAyMCMhzhQPXuKkseJ0BYYyMEHFInZmzdkhNoBwSeFHP4VymoxlVLZz6LtP60Ey0RzjYDksenB+XGcf/AKqlk2LGCSd2ecHpQYnMXJBcJ83zNjIb+v4V1egRK0ZBDHg5YfoM0wLdxJs3KBg45DDnHt+VchqpOxjuyufm46U47ky0PMdQUGRt7FgDyVHSsdcB2JYksOeOMewx7V0RMRfL6MD909AMf5NADAEqAST0xmpAdGCrAFT0z0/xqY8c/N371TdwHdMgkjuSDT1ZMZ3cD36UuoC/KD0HyjkgVo2jAEE7iv8AsigC2rB8ZABB4x79BWpFu+VgejDpQ2zSC1uTlxyQSWDHKjnisu5bcGXnDehrGW5rZtMyGBD4Yjdn5VxzWjbpubPO3IA46nvUta6isW8EYX5evTv0pjykOUwzLkDIXpSASRwB907c4JbtWDcHbuyeo+9jigZQKscnIwDngHOOP8KbErNlXywJ428Y/wA4oEa9rMygIFOccHPp/wDqrctMupZyvLcBh1pgdFY7RtIG0g9c9B61fEi8kbuRj6GgZkarOjKVjkDFUByvr/nNci7uWYErtHGQlaQWlxNlyNuAGDDAHLHtVRmd8bS2d55J4Aq7aGLu2LIrDCZI3EdutIMKMMwxn+91qlZEjCGBHUegJpcls5B+QZxj8KHZOwCSFsqoIxnkY7Yp4UAfM7F2J28kY/CiKvoAnc8klT0A/wA+lIDgNxnGcc4x9a2vcCbk/e+TpjBxSsNvy7l9xjmk7taAEhwWD5YZ7DHNUZTIZbO3hYK17eCLzHUsFyDzx6Y+tYtWYH67/FD/AIJ2ab8Ev2PPDnxv8eeLtKk+Inj5rO68G6B4b1pL2zXTnELFrjMCEPtkIIVnA+VlYg4P5XQrA27y2Eqf31b5T1rJ7uw7Ow5ps5XDZGMbRgf54r0/4d6KNY1WzSRhBFPcLHLcyL8sYI6ken05rGppFmtKN2faeh+H4fB4n02yvFvl3Y+0xj5SPbnpz2z7cV11vlVA9ecnr/nivNrR1bPYhGyuPlnS243ZGcfMec5rkPEOo/ZraRbcLM80ZHzdF55/zxXNTvzmrdr3OI0kMcAHcxkLSDODmui8UzJB4d8q6t1il8kyJO0mGZD0+n/6q6YxcWjlkuVJo+ONQnKSztNlOSVcjvnpXiHjCJtRgm8tldmlBwTtzj3/AM/h1r1KKscMleR/W9+xR+358K/FX/BIP4qfskfF6P4XWSeBPh7dppniOPVl/tue7kuRcQ3t7ZKu6NjcyzgzE/OI/mDFzu/klutJi0/VdbTT2n/sZ9du5NHW7j2TfZTIfLLoehK4YjnGep61UXYipHliR4Xd8rAgAZPr61Mq4YgAZ/2R1rZeZzlr58FSCpUc54NWokVmQyMX3EfdbHGP/wBdU9dgPdfhR8Utb+GdnrmmaLcz6faeILaSO5nhm2Oiuu1trDkZUkZBBwevJFcHcSQTTu9qr7GkOPmzn6c0rJMCazBZ8EfL/Hg8bfWvrn9jXwBF8RP2k/gToC6Q2tC++Luiw3OmxIGNygnQtDtIxg55J44GaTXNsKekLn+v9Z2/9jeF/B/h+yCJb6X4bsIoEUBgCkQQYx/u4/D0rBnO3eGwj5/dqR14/wA96X2mzDaJ5h4q1aWxsZ9UVlNjpcbuXP8Ay0uBkIg5w2D1zwAD1r8I/wBu/wCMg0n4f+J9FN4xfVF/exuwA8pQ+R19T/OqSuzneiZ/FD8WtffxT461/U555HSa4wmH3Ki5yFH0Bz+X4eVy8ZUlQqN8px711QSWg/hlbqihcO+wrt+XoQT1z/kVkyKeVK8lsKGU8c45rvw0eab0Mqup+1n/AASs+F8uqTf2hcW/k2i+IRdmeI43BJVU5Pvgf5xX9QM8UseyKObZbwoogLHjGAcfnX8t+MNSEuKHFPVJflc/ZeBIcmSpvq3+iKKSPvZZVZfLx3+8P8mplJ2KwVj16GvyClRk0z7nVWI/KCsGG7JPPufelWJ3ePgKhyWOetdsKcrf15E7F2GDkKF6tn73NX44CqqCuVBPU+n4V10sNOWqE5JE/lhVBKMo+o/X8qk+UrhQx3tg+wrup4acdWtA5kTQKm5beZnwwwcN19Kj8pX3qm4BJDsbcOT2q/YXQKalYhkg8slXAy2eOMYqg4RQWbJXByFpypcqLs07GRLdhZSkZU5PUDGPb9KyLzUjuZIiDK5xtY46en4Vla8LLc6Yxuzj7zxba2UkkLunnQf69jkAj6j/ADzXNy/EWwlYSQSLtZSHVsjOO4B+lEYTk7I6qVBt3OU1Hx8JJF/eBIzkokg3bl9ueKwbvxnBEpYyoyn/AFRXjB9BWkKTtdnpxoNI4SfxvbxOySukg35YIOef/rVUPjl3F3tmRrcRHam75wD2FRJRibqjyrU5iTx3tVYR95Tkxq33R7cf/qrrdN8eNLCPMOxgwDOXz+VctSPLsW6KWh3ekePFYRqjxlkfoSc5/OvQI/HKI6tO0ShVBbJPPsAP/r0vYt62OCphnzWOo0PxjbXjBXki3PnZtB45712Uep+ZuYDftODtHAwK8urDllqeRXo8llY3bWVZUUo5OfY5zVyMOyqCpyT1WsHGNjkdugkch2MrR4bH3ccN78VDI5+4QQfde9ZuyfkZzdhF/wBWpCbGck9KhvUcPHlQOuNhH61fLrciOjKQO1irHOAD0qVeGGEYg9BitehUxSeQB949BQrOjEt95jwAOlJK5K0HBVMqsXIbHGDU3LRMVJ56fN71rFXViZSsRtDNwnDqQPmK8/lXu3wA+IPg34e69qfiDxcdTtbS2RFjWzst4MSYI6kAHcxPXnpX1HBs4YfP4yfax5Odw58A4o+8YP28v2YpEtNOm8U6jYwQWjyQyyWpMnXLq69Q2c/LwT2BqK0/bw/ZNvLdiPFOv2YSTbL5/hybzMDpIw2kAH29eQOlf1DTzDCVXpLbyf8Akfkk8PVg9UXR+3F+yLI7s3xOWAvjcsvh+4i3t6lhFweMZ/nWr/w29+x0GaL/AIWjosA+z4Rv7NumwT1J/d89B+tb/W8Pa9/zMnTk9DzXX/2qv2Otbngi034x6fbX8Jd2ubnT50ibA7Fo1wenfn0rnLf9rX9m7SkaSD44eGDbrMsYW5ifzWY9xGSGP1AIHtTji8PJ2T/M51Te5bT9qb9mu8uVTWPjV4dt7idHZJ7G8BhVF/hGM4PsxBOePb1LQf2sP2NdJsVmT44+CruV3LL9p1JYgT6HK5BHvimsTQa0ZuqT7GrJ+2Z+xu0EpX42eDT5RLO8OqhpF9gADuzntXpvhDxd8Jvjd4dvLrwH4ptvFWlpJEl2wgljVQ2SPldQem7kdcEV0U5QmuZbBazscLqX7FXwW1c3F7E+t6QDIxZtN1d1iRu+FkLAD0rmrv8AYO8CRWhbTvHviewmXJjuNQhhuoAO2UbGf++h+FeXjMkwOZVOapG7Xm/0aPRw+ZYrCq0Xp6L/ACPIPFn7JXg7w8ssr/Hbw3pM3lfJJq2nxMTjgkqr8D/Oa8H1P4KaAss8ej/Hz4Yaze713Q38flAZ4LCRJCeOuCvPTIr5PMPD3K8Q3y6fe/8A249nDcVYyno1f7v8jd039kv4oeIYw3hnxd8KddhdSYJY9WlSRmHbyh+Pfism4/ZG/aD09p7e48DWOpzKx8q70bXYzCyjjjewI/H88148fC7AyaftNfR//Jnow4yqx0cfx/8AtTl5/wBm/wCPdrLCJvhvPbFpf3qSazE5ZQOdgBPOMnAzUc/wD+K9uJHl+HXitrVF/wBfDCOGHXIbDfkCPrXNU8K6UYO0r/L/AO3OiPGTm9Vt/X8pg3fws8e2EUhvvBniiw8hdzG80lzGR/v4wD04OM151cQ3NvLIk0DwvG+0hxgjHYj1r4PifhOvw9aX2fl/mz6DLM0pZje2/wDXkiCMhSytuGSc5q15eWyQyIDyRXxafMrnqv3dxysSWC4GKkZWCHau5tvcUPYSKUkDKhcuVbaQAW6f5xX6sfska7LNo/hu1ZZJUutGZJY2IY/c3Ec9eV/Wv2jwuduaPzPjOLor2CZ9MtGqYme0R5Q/HmQ5KL2GfX+VZOpeFfA2tTebq/hjSNWdl/ftq9mtwdoOduSvA6/1r9pT5T82nBvYjh+Hnw1S3aPTPh94Os5IZQ02nR6UkcUnYOQAAXAzgk/j0rmfFn7O/wAJfiEY4NXsZLFdu2S30zUGt1Ld9u3gEdQOc/rWElSk9UduFx+MwFVVKcrNeS/W5x+nfsf/AAq0qLydK1/XrKFRu/0UqzMc4DSblOefQAVKv7Jfw6dmM3ivWrsBt0K3MMOxTnOSoQZ/OuP+ysBKbm46+r/zPcnxjnDd1L8I/wDyJyPib9k7UbnMng/xXpUEsGPKtr3TnlSRR/eGcg8djXz940+AP7SdjCiaPpPhTxZbCIhv7N3W8i854EjgY6ccVyVctox+FW/r1PZwPGlSUFGsuu//AA0TjfA37IX7Q/ii9W/8R2lj4J0rzvMuY78JPcyAAHy0RZOA2PvfMR6dh5X8SvBOrfDzxJ/Y1zLLcQ3al4nkXJVlPzAcDjpgHnrya+Q4yy2lDJZTe6f9dT3cJnFHH4vlh0/rsca80jMVBO3GACaruu8kgtuzgKT1r8Wq259T17N7EpgdVRc7VwMU5d6FecqTySKulJ8pooK2opRzuMZJGfmGKRxIwUgZIPpSlPlZHLIinAWMGW4SBGcoTI20k+gr3/4Xfsu/Ev4psl+kreGfDO5c6rqdnh5e/wC7XPPTr/8Aqr7Tg/h2ecYr20/gg1+HzTPBzzMo5bQaXxP+uzP00+Hfwu8E/B/TV0/RbaPU9WCgXmrzxAXEz/xM7Y/QYx7d+rudQluXaSVxjGBGo4Vfb86/doxUVZH5nUqTq13KW7IfkVgBz8vpWHq/g+18UQS2UsFwJNvyTWw+ZCehGOaad0RKN0fLnxR/4ax+C+h37/CfU/DnjfTNPCPbaL4tj/05VAyY0fGH3Adxx0BHBr49+En/AAU2+KGrfEf/AIQv41+GNL+GuraOGWbwxcaI9pLcRsQFnR3YlwcNgAAHDfLkZXOVTlbfRDgm9Op+r3gv4mfCv4n29rceHPFFjbandzlU03UJPs1xNLjJ8uKQgv3+4Wx35rsbixu9P3LKjLgfP82QRzyDn3NWncZDHqV4ipHHOVRB9yP5RWlBr17kJJIlzBwGtpo1KEY7nGaYEsnhTwX4vgkTVvDGj3kW3bJaXWmow575xjn6ZFfFXx/+EH7PfhS1kl0nT7Dw74kZyDYaQAir8pbe+QeeOxzz7YrxOIsPQxWVzjLt5nq5Xi6uHrrlfU/Oq7ihhu2+xNNNaqzCKSVQrEA8ZwBUCkpKGJ684x1+lfzbJWm7H6hC1rkokBIjcH1yBT54fMXCsobbz8tJ7BU12FUfuVTHzpjJI7UFEMbgA+Yqk8ilpsRyu9jij4b1rxt4m0PwloQlbUNZ1WOFmjz8sXWQ8f7Oen5g8j9y/gd8CvB3wM8LW8Vrptk+vC2DanqAhUvuPYMB1ORk/QDjAr9s8NMI6eX1KrW70/I+L4wxfI40V6s9Ak8aT3krhdOL2sbYaN4SQT2Jzye3TGO9XvD/AIitL6W+N9YWdlbaYhluLmW227M8g5P04+nrX6PJps+A5WpWPmHx/wDFXxj8UL/U/CvwttrhbC1Vo3vmG2KdTwzM3YDkckDnGerBPC37KHg2w0w+LPjZe2+v39jA81/Hdy+XY2iAfMMK21gMA8g5PbtWZUJWPjz45fEGXW9Tn8FfsrfA+xv7mzBh/tHRvDcVnHIrMB588iqOPvbQ5UYPJHIr0D4JfsV3fh3Q18X/ALQHjTxD4o1zU447rVvDtheSJp1u7Mx2eWepQMoPQHHHAGT3nqnse9Sw+Fw+VOtU1qSl7q1+Hvpp8nqcr8V/Afwz8Q6g9h4b8Enwbp0YU6Zq19HNFPLjgmRXOQDgkDHTBznOOY0r9m2+k0ibxRDomj+KPD1kr77abUBZLcso+7HNIVXcO7A4GMH0ryMVgoYmre2iPr8rx31HApTlbtpc4/wx8JvDfje/1d7n9l1vDNrpJK6p4pn+IbSefgEjyIoWKM3GC4JUjqdxrk4tM/ZZTVLvSpdB8ZeFrvR0KX+oT3E7KX9V3sM/VF6/SuKtk+ClZuOvq/8AM9ulmWKc2lK9vJf5DvE/gH4a6xomlX3wh1bxL4+8m3luL+KIMhtwrqo8wMuUzlxhiMEDjkE+ZQfsz+I/Hdm2s2fgD4k2USMTJqn2SJLbjO4KzyjdjHTaT27V5zyim58sV/X3nrYTOI0qPNPf+rdCfw3/AME1/jv481OZtPe+8G+HZWyuo+NfD6QzBf4SsQnyw45Pb+XBfFX/AIJxfFD4f37QRfHH4Z61mMsbW4tfJmRScAsvn/KMg/keuCR30+HITSu7f16nl43xCpYWoowjzd9bf+2ngjfsE/te6811beBvCOj+Jo9u19aa+kjihY5w54+ZcZxtP48URf8ABNH9u+wjSWX4cabrkwYmYRa2YCox1CunA4PrkiqlwzTW0tfT/gmUPE6L1dLT/F/9ofMPxP8Agt8bfg59p1H4g/Djxr4YtrZyL3V00xr3T423bcNPFkJzj72Pwrx//hMrGGGK7vtRgMEk4jWZXwu73HODyM/UHpXnYvKpYaVv6/M+ryziPC5vRU46Pbrv9yPdvAOk3WqXFtqk5a606JN4EEg4B9e49P8APH0XBqSq8kNv+6iRBhWFYRoQcNEejLE0p1eRPU0bHV2YqYJlxu/ec59sV2VjfCYEM/zd+OlYyp8vQyqPuWZL1AshLeY20BsmudutTVSDGcMGwQx4H4CsnT5jiaauyCLWX3jpjj5h0/KtEa4IozN5gGGxhznmsLNt2OWpFM8p8Z+HfCPjOG7g8QaZHcpdZ3TQr+8Vv7w/z/8AX/PL4kf8E8YdWvb/AF3wDqSCTUQ77Lm1K5c4xlQSQeB0/UYo5Xrfscc4e6/U+X7r9h79oPSrhrW70S1vYEkJimgk8t2A5GQ2Mn8uv5akX7HXx9jeKR/Bt1LEzjy0YIhOOx+b/Go9nFKwLDztdnqHhT9h/wCP3iLKv4PbT0YAK0l2rqM8chSSv5V9G+HP+CXPxFlW2n1LVrHS5ZkBuUgRG2Hp3cHt/dFZVKfNfQaXLufT/wAP/wDglv4BsTbzeLPE2vavPF/rrG3uo7WIj+IAqCxB9M19peCf2P8A4F+B7TzdL8MaLFLZhRbpcpJOVx6Bzj8P/rVUKXLvqTqo6ntekeHfD2iRiKw062DBTtSS2XYGz/dxW/PfacNk0NhHp97EArJbE+W3+1g/y9KJRTukiuacdDA1C+89nmm3SCMYyTjA/wD1mvPtW1khcq/lop4H4+lYVYKWpt2scBqWoTzHCOpx1+b3/wDr/rWQdXaNREblG3KTwOVHv+NcEqRtU0iQ/wDCUNpbCZbiIthlPnR7sA5zgfjX87X/AAVaa00jxn9psiHivYUurRgc/OxbzY/qDk89q+s4VpuOOUuyZ8lxO7YGS9PzP5+9ZvLFvEGmeIUMtneRSzI2zlXYjq49ePftkcV9A+ENW03xR4F06O7M83im3nn+3ylh5TxFj5e0cEMAB9c9B3/U5aWuflFPcYur3WkWLabA37t7pjJgZIU9Rk5/z6V4g+grqfieS9KNLNeagiW8ascA7wBkfX/PAxnsan394c8ev411j4WeGtdt7SxuNT1S30DxFd43fuJf3VvcFuqujFOR1GMjOc/Jn7RVnb6R8T/E/ha4vIrkeDNUntLC9Eh23EQY7Xwe+P1zjrxtDsznPDdM0R9XuXt4YmmiWLfcyop2xoOpJ6Dr/hXs/wANfh1p+u+NdDgdI30x4pjIJV3AyCM7QQRzz2/nT+FgeAeLfhd4vsfE2paO9ir6pb3skbWEB3tKATt8sA4OQQRjOQR9B5TcwzxTGKeGSOaPCmKSEqwI45B/l2rdO60Ao7evXg9CfT/9VBHl5PJwe57+lVfSwD0l8sjAB3HIbbxUiH5jtZQW9R2o9m7N9AI5GYMwQDbwcgYP4VF5YznJ5PrVOm4gNdTk46Y44phPIz26cdTWkXyb7oBSFDDB2ggfeNAyMAcknriqeqtYCWNcEE5/OtmBRhcHbsOWDVMtJsDRRRx1G4jkGnbMsf8AZbtR8F7gNJAGCCGJwDmodjjOVGOMsOwojO9RAICBu68cZYnFKHVcHPJPQdOKmLXtAKshAIY5xn+E9KEw20nOQTtyePxqlZTWvYCxGo2ljg/7IX8/5U87PmVwdoHy8/e9qV7Jv+tgKg3xP/shyTkfzpZDvBVTuPVSD0rRXegBCCCcvhR6E9f8asbkkYY5KYyEHPSo1Ur9gK7yOrkY6HPHYD1qdGYoMsSORjb3qHUcGuwEbTqMDdvB96DKdy5IQcE/L2olJXsgJd2wqScEkAZ6YqfzAMAk+oyeMY/z+VZgNRkbd867lJ+Xk8UrOFGMn5mPyY5p2sBIj9ARnPqPegNhipT7/t70gGMm4A5Jx6DgVW2sHPOYwR1GfrTu27AKzDPRl6cEdaH3cKi7Rn7w46//AKqXUAwRuO7LbBswMYIpY2ZHBORu9ecUOV7ATCQlXCrvYd/apEbHQnqR93OKa3utwIsurtjOV6cVctZlJPzYYYAyeM0bASSNvYgZG05BBqrcIXGVBX+5xjJoArNHjO7JbPK4qu7NGcn/AFZPpx/n/Cr5r3AoSbC5Knr1I/z9ahIGTwvHr3/+vRJtxAdGuzBZgc54Uc4/xpwkIUKTuzxjHPFNXV9AHqwBUs38X97GPrSNuyQCE247cqPU06kUvUB8avxyeDz1I+uPyqRmEbKzHK8DpjFJK0wJtvmbsgg9gW5FNjWRCGd8KCeTkf57VLaaAWT5txUj2TPX605ZCM70bcv5Ypc3K7voA/dKpXJHUHLLgVaVG4+XOT6VPxLUCfIAG4ZPTpTfmXBUnqeD0zT8gHM2McfgBQjKflzwc445p6pWAkIHAHPqD1pyEYwN24ep60kl0AtZC7Ae59cVYCBeSCcn14p76ALkA9uM8AdKtqozgKQG9/0p7MCaPeuVJ4Gf8n9K0kjlUfLljydqDkf54qAL1tbssighiHYYB6it63sUeVIgyl3PKHPHv/n0NFRWiNK5q2mkyzlfJikulkfaPIhJ/Dpya6SHwvqW2TEKxrGm52nmCqg9Tnp9eK538OppTi2zq9K8CPPEjz6z4ejLgmLZrCE5+nf6V6DpXw8R7yFG1PSWSLBYLc7jt9cDvXLO+tzelpK57Vo/gJJhJ5E1vLHE2FKbgv1ztrtIPhpqEqqoGnOA+FMM4b+VeTiLSVj7bJ5qnSuzt7P4cXUUAZ4SqRj95K9k5XH4CtW0+HE+ptcR2EFxdPZQiS+XT9PmlaCEnAkkAQ7FJOASBmvJqUW22fSRxuFcVr+ZkXXw5nkIks/PmVGKs66ZOwz06iLGc1myfDLxDvPkafcyr/tWUq5x15ZAKyjFxkbPHYXo/wAGZb/DzVF3wtZfv+S+yQblHqQQK0oPhzO8ZJijj2DBllu4xkjjoCTWTRvSrQn8JSm8BaipMkaxzW6NhzG3II9PWsmXwpfrgjT7gRk8SMn8u9YaJG0Yu2w2Xw9OnVQoQDdvAHNUzoN2wLiJmTGPljPBpQ5b3FJSSaaJD4fvB5ZNnM3mkeXhOtZc1g8DOkkTxyd42XJq1LlRy1N7NGfNbovP3AG+YMaUWUjuFiXcuBubtT5tb/Iy0YyXSbmVjFHCz8neVxgVk3fhy6VS4XPHHzcZrpp/CclVOLRyF5pkkIZJEHmEkgL1rwTxlY3Ale42boYy3mZH16flXoUO5x12lE8ft7V7l2wvyo2cBffpW7b6W6lSVGS3y4HWvTjseY1rdm9bWLfJtRsgg5xXR21kX/hIwRnIqnd6oiSXLdGzb6c2MMvP8OB1rQXT9oICgNxgEVl7SzMJXZowaeSp8xWHzdM4wK7zRtKkVEwuxPpzVc2hKjdW6HdR22xVVFBOOqr0NZ2oWu6M+YvB/wBn0rKVQ3lS5o3seW6paeXM6nI56Y6VzUtu7E4YLtbnrXoUJO1jx8VSsQqCPkXqD8xP9KeqsG4JA469q63U0PM9iywrSN8uQMH5fl71WkZfm8wZyOoAGOaOeyOf2RkTng5zlP8APNYszIzZBGfrxV05XYuRJmaxEgdXG1Vbk9Mj/IqoyYIc5wM52jsO/wDnvXV7TRkOL7HsngeDfHEqn5sgNle3+NeywWX7o4Ee5cdRk1x1pNS8jeEbwt2Po5YCW2Anykzxj17A96eLSIA7Uwc4yF6e1fzyo8jPoLq1imiFVEcikjdhWDc5qWUvCHC/vZSuC6nHFbyu4EppoZZzvCjJJGHYkl9wycUwLIZlyWWNM4yetSr2JmtC1ycMzn5f7vtUq5YEsfvng59K0ScVYINkyyYUktgr71FFcq7sWGGLfdJ4zQo80tTS0ky2GkLl+jY4571G1xMqlXBwG+8o71DppGU5O4yeN3Zdrbcfe5xkVDtZc7iVbJ2jHT61FpR6EufMrDokYqeNwyMKvt/+qrSwbc49B26NTjG7uHNJj9kiukhU4wRsHQ0SxySbCFGfMG9V7UW6IXNJOxdjfax6HPXioGOSxwwiJ+XPr3rpUUlsHPLmsQ/a1j+XBZM5xjj/APXUU9yiL5qEgZ43HPNOULLU2jKVjKW4ecvmTZg8bRzUwuduFLZdT/CaFTi1cftG2SfaA2QASQOlU5bl+AnRcdR1pxgkQ5SvZB587bfKT5yOhHSpreOUBncEbW578UKMQbaZZaNmXCktgnBA7U5Z3YCJQcJ0zUVEhOTiVXimDZRskscgjtUh2qCQx8wqOCOn4VUYaC9o3uVUVlLcby2Rkihm8rAxuDHoBis3T1JlLmK7MY2OByQDuNVB5knmFjtOcAAd8/8A66h0veJU/esVfLmVhg7l3Hc+ccelaEaA5BGWwO3Sj2cb6mvPdEkS4fYVYIMcnvSqjAvkkKp/hHNP2aeyMpVHsDLK8oQEBARkgcYqKRpU3LuIRhgZXpUVIcqIhJ3HRSyEBQ+cN1AGDj+tSly2QxZR356f54pKnaxc6l1ZEEszMyIq5VWwvtVdluIZWjkYjgEc8YqvZcupi5SJkm3Z3H5QOWzxQt9vkEYwxyRzVunYuMpdSx58pd/mPAGGznn6VDJLMpwWLY+87DHFaqFok80mOV3YIFJA3g9OorRXJKEA9eS3SqjDXQl2SHPsXBDErkcnimtIDhFI+bGFC1q4rmsZKZAJ3QFZDhcAkYqy14rIGjPQjb2x9KxjTidMZ2SK1zqE7xv1PYVTkvnjgBILKB83aqhFIXO0V2aWdN6lh6ZPep40mGFfjaPuEZq7XTsPnLUUWclSd2fut2qUIYtzgnkkdO9K3Kxc5LFIir5Trzk9RU6bPl3Pkcbl2Z/Op5OZgpk0spRCViJ2d89qqLL5hYhSoLDO4Z5rKpSTYKb6j/NZmIA6c5xnNEVyjgDIUhiMHt/jWSirh7RohF2WnePJfOMAcDipfIEjgyBwAQWwOM1MoaXDn1LP2XcAyufK3cAL/LNXFXkEklR0z/n2qvZaCcpDZXCMxAY4x9ys+Vp5jlCY0BxtZevNKNNdRqTHmQ7AcdM+ZkVnPIWdsPsQnCA+vqaOSL0BVGhDIqxMjMr+X97k8n60qXbsi7ISEQ9c1Uqairic2Wm/eoCr4Y9CKpyyBcoJmMuRkKuT+VEadhuYSmUIrAMygD5j2x3qr9pfBjc844xRyPmIlLqC7UIyfrkfyqZWBd2CnGB170Si3EmMrjcYDc/cGc46imoZZHIU7lQ/NxQo9jRzZJsZXG4Mp3dPX/69TeVtyMHc49eRVe8tBOTs7jIkKkvgEjPWpWL5Afp2Qj/PpVOPkYKTTIfKcEghgOvNSfZ88FgoU5cKORmhLyOjnaQjkAsAdgVeDipI58kowUHP3V71fIrBqQSySLkwsCoBJwOBj1qNLx23hlYMDlT2PPeotboZbJk8M770iZShkPykGuijLKV3EGN159vc/rWU4mmqQ/a5JdH6dAR+HWp2yyqkh+bjgHv61pa9rGq+At2okRCjZ2/wnHWr0ZQMrElhGeQBTjFuQ43jYvLKsoYRHO0dV5ANcbq8rIk25hjPAB713QvFo9XDS5WjyXW0zlkc4dvnGf1rz27OSefun0/nXdSWp69OTehmSICobgAc5rButwzxg7sZA6V1XszeL5Wc1eBgh4+RmPPqK5yYtvJzlcYA+lbJ6GvLzNDDnBODgD15qnIcAqB8vrinsBmSqGBVerHoTzmqe3dty2CCeCM9O1FwOk0iNpZ0RTtAYc4r6N0GAR2UCAYkU4Y7evtWUtJajsdNKFSIMVI7HA5FY1zlSGA5JPUe1ZvfUVuV2ZiPtjBI+Yg88VnOoz8zcHPNZyTjYbRW2vndzhW54x7U7DELyflJzuXtSkN2voG4Kp4OQNw55x2qtMu4gIGB4J545qbCGOr7juLFQPTpVVyNx4wGwBzjP0pR91juVdybjGW6/d9TWtpkhIaNwRg4XaMH/PFEjCtLkgen6YsSwEFsMoHGP8/5Fay20soDRZ8skfNt4Fc+54FffUimjn3lFRZMgDr0PeoU0912qNwm67fT0obuzz6hbS2it0c7TuYfNheQamNkslsJkRvkOSWHPPenfU5uZkttE0TM0jbV2Dy2J4+taNqHbcZCu3OAQv6/pW9NdAWhn3Evled5YYknls5ArjNU53CbJXAwxTJA7/5967KC95Ik8L8RXoRbnym+TGEjYYNeH3068qufMJ+YZ4+lfT4VtxC0uhn+WWYMD8ueRjr9K7XQQsTGMbjvUY9Qa79biNPXN8MDRuTh+m4V5wJt0gU5dVY/xcH1rWOiA0tPiM06naQqkEkN3r1q3XdFEpPHRsnj/PFMq2ti7EjEBQxVSxG7PWoL7CRtuO/aOVxz0oEefX8vlueFKn+HH6Vgg7ySUZfmPDH8/wAK1g1YyktSxuZVUfPuJJHpWZqF18hjILYH3gMU46tkJWZxl5LI5U7GXAJHA/z2rTsomC5B3ZGV2joaoRcnbYBydwUbiT1rl7mRW3deTjIP+fegUloYhVtzMQSq5+QLzmmM2MAgnPTjjpQYpXZzWpYXBBKsrc+49vTrXdeHIz/Z6FWALMOq807CKuqbopGjAwWwenQ+9czqG6OEg/eYDOR2/wAinHcma0PNb/cxf5CMtjkdKydgIPDAEnAP9K2MQYjcqfxcdV4qtypJGTgnII4oAsK21clSGA7GpAM4JOQy8bePxo1TAVh1Octj7pHX/PNCoz4IwFQ5JFMCcLgAbee47mrUMhXBCnryAf8APpSAsR/O5Kng917YrWilwQgbDKPTHNBUXyss7c4x0z1xVC4XaCWDfKRxjkf41jL4je9jPcD5QQTz1JFWLeRQwRj1b5QT0pMm6ZYx0IPIPOfWlZdqhiehy2AaQyNl3owyMFT+NYzISTu4CtyCO1MbM53ZXO3KqMZViOadbLnIxwrDPHNIRoJ8v3fTlc9K34MbU2qeV7fqadh7G7AmATvwcAbiaS6n2RcBtwfoG60K99AtY5q5mZlYhvlyM47VSVsFsHt3NawdtCJWTEkk+cgMwGf09f0qJZGViN2R24q7XMSw25gA2fvHnbjmgI56kKB0OKLe9YAdQAoDAFmwTnApFC8jkgk9DyapR3Abt+bOfQZB6U8c5Py7V5wF9etXBWQEfmYJOBt7ZFSZBzgcAjgc5qrdQHFz82G5AweOBUhUDgE5z6cg0WAXaeASSoYdF5/Cr39mR3jWcLB1R7tA0ysQVXI3YI5zgH9KiUdQaPuz4w/tU6j8RfBfhD4eywQWeieEfDNppmmaXaOzwxxwRBFIYn+6owOwHfrXxFBY/YUaISNIm47dwyR9T+Nc6W5ulFxEjgl1BzbQIxZMl8DHFfY3wr8KCw0Wa3voI5ZbhYzA/l/dYAHg49u2D6VzTetjSnG8rHusWFK52lScf6vkkVoQyNGylSF6YcrkfhnvXBifhuepT1RRvJ4T5kkzcKoO4HA/AYrybVNQE80kEYbb5jYfcTxn9P8APSuaEbzVhyatY29FAR4xKNivgDeB29PyrE8fTrqP2aFJApSARkbccKeK7l7zMJO0UfNnjGC3topAJFcKxViG614Rd26TeapkwqHucHqf1rvps4JblzQtSfSvOYRxvvUJF9ogVtpHG4ZHBxkZGCQfTioJrie7lkMkglkdjlwnf0PrWyXKY1JczIlicsFYfMDxxj8akO7JG0lR12jBGKexmWBlmKqRt44x1+laMCiMYcbuPventQBdBc7cdCefl6Vq2wOAuMt0+tPYDbtP3UiqxK72H4d6/an/AIIA+F9E8Sf8FIvg+PFGLPwj8O7S/wBdvrvUyFilnDJHDhj8pIdkI9iQOeKF2CSTjY/07ZPiz8I9Qit/7P8AG3h1/IthHZWikqh2fdj8zhR0A+9j6VzvizXvDd1JBLo3iTQLmO4jj82Cy1eLZG+PnAYuGIyF/h6E5qXo/Ixkrw2Pjf4/+OpreDT/AA9ol8LqwUvJc3NoW2ySkcgH+IBePzI4Oa/lU/4KT/HW10Ky1KDUNRi3eROLWB5Rl3VWY4556Z9KrfYz5LtH8zsGs2dogl1e5ln1CaKMTyxvhPMVAp9OMLVWfWYWYeU/7twNu45rpi7qxPL7xbF3ANjNJHhvuvkADjuKyftNpqd/b6XA8qTXcojiuF5VTgYOPz4ruwyTrIwrRuj+r3/glz8NYoPCGl2en/Zy66b5dus04R7m48zcQoP3jtQ9O+BySK/Yi80a+hgjuJwltAxChp5AgUnqNpIK478f41/I3ie5VuM8Q13S+7Q/auDWqeTU4/1qZU9ldWm55YSgGGADDBHqO2Pp7UyJEkjEkcgVJGwG38bvQep4r4GlS5XZn2N0ixGu47HVxyPmxke2CKvLagRKCu2JSdzsvA9zXp08K5bGcpKzTNFLSJEXyirysv8AEtIm4fejZsEg7U7e9ehToOmjOXkXjHH5LOCWUckY7ntUMabdpjAO7BVTHjn2rpVJKIR94aIpJZGVDg7MKmzr7foKbFF5cxhlcLIxBUkcfz+vpT9k+halyle6yrmOSY7yc7lXkjoOfwrAvZ4k3AFyw+UE/WspwaeptB3PL9X1U20szK7b0YnAbGR2/rXlOp+Poo5GSISx73cSPJJgqw9vyrJUranfRi5aHkmveK0l895LwvuGW5+Y+9edXfiyFkj2ykOpPz+38qpQ5JO+57NKk3qjnbrxu0bKQzSqg/ibBUVTuPGSkKkjna5AiO44FRbm2O/kSexz03iZ4pXh8zzGkzsYDtXPTeJJbRW2H52BHzPScW7o1px97UyG1y4VWluJgnP7vY3TPrWvbeMHVITHODGoy8ivxnPSsnTSNPiVjdtfHvlosvnkbZgGCH36/wA67SP4hzPKi7pJEOMMQBRONkcVSny7nr3gXxSk90zzXLqm4c5xj6/pivqXQdViZPkd5R13FyMkjNeRi48sjw8dTa2Ojn1K9tAZniaSJU+dImwxHcA+tdHpOvJqcEcsCzx7ly6zrtb0OfeuO6jc8iXWxuJMzKSgO7+8Kgduu1Tu9aWqOYhaeQOqFRzjkHINVGaR5SSuyMN8zMc4+lEdwHMOu3nPUg9faoVnZDtAOWPUjIx61pypalNWViwp4BTJZjzkdKhaR8omzHU5I6fhUtWBRbHyttQlckovzcdKmgYiMMxzk/LgH9K6KbuzKo+hZ88tgKR8vD8ZPtUEzQsEV1Erk5ZHGRkdD/Kuuh7tS5jP4LEKwWkuPtVvDIIiDCXjBwfWnz2ljMS81raugHI8gDcK9WFZvqefUpJbEf8AY3h9olV9C0mZckASWYP9Pf8ASo7fwv4RCOsnhPQJ95ODJp6qw+hH1r0KWYVYLlvp/XkcssNBt6FKT4ffD6aRpbvwTol0znZGrwMqx574B569+lZE/wAI/hjeIyHwX4fVY3AaYWZwD7HqcZ5NbLHVYx91i+pwcdVoZ83wH+DTICngnR3ZyPMdxKCPcEMD/nvWbP8As6/Ba5ys/hC0tbedQkq2ty6bcDqpzlT7jnjnNa0s0xMZu7uvl/kYPCUoaKOvqc/d/sm/A2+R2hsdSgkstrwiC8I3e7Zz09wRx9K/YP8A4J/2miaJ4U0DRdFVobRs75J2G+Uj5Tv464TGOgGB2r9T4EzR16cqbeun6+R81neHcHGSWh9vfEbQ9S1jw5Pb6TqdxaOiypfpYvslijZcKIjj5WDA89cn1INfzt/tC+HPjZ4V8SRaDr3j3xk+hiWY217JqO1nJ52GXG8LjPyBtvcDJOP1zKsPHEYhRex8vXtCJ8daxYuzu8msarOyZHmXt69yo/Bj9a5l5xYYME8bTIQwuFtwuGByDgfh7V+iYXLYUqDj/X5nlyxKc0dJ4a+O3xH8Czi58N+M9d0yVHyZY7rz04ORlH4x9P8A9X2R8Of+CiP7Vd6bfQdK8c2Wsu+VS51uyit1hUKf3jMsZJ5A47njnpXnV+GqFSN/8/8AM1jio860P1K/Zns/2t/ijeHxH8TPip4LudM0+2/0MeFbm4heWR/u+ZGIkSRQuckBRyOvBr9FtZ8W+EvCYtrfxL4y8L6ZeiBFQa7q8NtLcOqgM+xmBJ6nAB/Cvg8XQhh67gnsdsZczJ/7Qg8Q+H5r2NNL1fT51DQmBi6SRZ+cjIyCFOenP45r8Xf2lvCs3hj4kz33k2VvZ69o8d0IbIYhUiR19sEDaCe+M18Px3g1i+Havl/kfScN4l0czj2eh4AuxSOMluQ4b2qfKtkZO7PT1r+W6UXazP1WaUbMIn25ypHPXHWpROpbao5/vjof/r1Vrbjp+9oPEV1c3UdpZ2k+oSTRktHaRlmHQc/5/wAR9UfDj4jePPhHpltDo/ga8129ssFLJ7FpmjiZeN0cTFl6jG7H8q/ZfDajVhF1Le6fHcWVYKh7PqdtqH7dHjXT3c6j8JtMaWLI/wBIjmgkPbmNieevfiseD/golfxSC3u/hFaxSSIcMBLH8oPPO0+h4zX659ZppPQ/O+SRpR/8FCHDPj4KON8Q828j1Jnzn0XZ8v1pY/8AgoN5jjHwY1KMoNkP+l5LMP4funJxnr6VCxdNbrQiVOTLX/DfDNJFJP8ACLVfOUlYIlcKxGM4BzgjBPBpU/4KD6VAgWb4YywJvOGl1JsR88glY2PfpipljacY3sU6M9UWU/4KH6NazFx8Mb24dpAIpoLuchsjoAYAc454GD6isnU/+CjnjQR3L6F8Jre7yB9gS5eVGdfVyzKFPtg/UVzzxlPa2ppTpSscPN/wUh+Pl3b+VpfwN8NJdtw9zd6y0SoT0Cguc9uf0rxvxP8AFH4gfFN9OvfiFpOi6fq+n3czpHo0pYFJFz8+erZZunHfAzivj+LMdGplrilZXPqOHsPKOJ5mzlZPKV1XjzPRh0pwOFJYbW3dxX4lUabsfpUYtRIhO/mZ2hkP8WemKlZw+UQ9R6cVUHZgKJdirzjacYA7f5Ndp4E8DeO/iLqa6f4M8PXN5CZNlzqdxCy26MD820gfNj246jPXHdlWBnmONjTXfX0/AxxNaGHoOUv6Z+kPwm/ZH8NeCjB4k8YqfFWv+WP+JfqFrG9vC3pGh49O2ePpX0VPrljEkOmafD/Z9ksLRWlhbReWqD+LIAGPYD396/pDLMDSy3BRpQVkl/XVn5FjsRPFYh1JdTC8x95UgsxBAJH+fStjT9IurvD70W33ETzSHCr+vWu84rK58sfFr9tr9mb4JXmp2niHxdea5r3h+6EV9pehWhlRZV6qW27TjGD83Wvz4+IP/BcDRLFJ4Phd8Gtf1pxcZiu9UaGyiYZ5JZpCN2O2Py7cznGD1RUY8x4FrX/Bffxdp1xBpd58C7qPUZ4WjSHSrmGa23n7plmbcOvHyj/gLAV8efEz9rLWP2lb+DxT428F+GtK8U6XJMNM1HTrUM62shz5O8EZxhSRtwTyAuSKxlWgk/QcKc1LU5/9nn42fFLQPFsmi+ApvFfi69u9YNlB4aW2mvft0rFQ5gCAsGjGfunZgbSOML/V78HbPx5oPw+8Nad461F7i4udAsJ1t7ywWC4spGgBlt2UAH5Wb+IAjnP3sDpoawMqt032PRMIciMfLu5IPX8KsXf9j+GrGTV/Fer2ehabChd2uX+ZlHUhevp0BrezJhJLRnxj8Y/2zNMggudC+Gz/AOhKQqajaZjvJj/cRGwyZOcswGB36kfCuq6lr/irUZdZ1rVpJ5Su97IXTOm8jqzt8z4564+nAx+Vcb57F/7PD+n936n2eQ5bKMnVl8v6uUWVFCl33K3DEmq7gF8gbQrf3ev1r8lerPtIbjduMnjLY2knp9aAcdW3KSQcD9KLaGjVyTeu0IBg/wC8ecetMaVIzgEFmB5BwKifwabhFt6n03+zD4d+ya9P4shgSbU7S6iyWwXW2LgOq5BxuCKpPvjvX6U3/jXw/plqn9prqk8t1ICwt4lLB8c/MSByBwPY57mv6O4Rp+xyCjbrFP7z8q4kqc+YT8nYyW+IPw5heN7q81WwgYZ+1XVoTHx2OwHH44H61yHjTxVbeIdEk8J+C9QtLoardxvq2owE7lgDgksQeCwACg4Jx2+9X0lj527TOv8AAWleH/CVhDYaPbQh2gaDzXXb8rYJx68gcevQYAzs6vq3g+8tUsvGN5bzaPZ/8flrcFhbMRnaZFX7wGOAePyzRYXU6nRvE/gG002yOi63odrpdx8loIpwgyO2DjaR6EDHpithrjT5dzRT6Y8VyxEk0t/5isO4GfY9qQyG30LwzcK6Np2l6glvny/tKJclATyBkHaMgkDP5Vbn0yxuRZxHTbWeysYi1pbGMKinACgR4x6cHgfhVRSbKlJy3Gzqt3aJaNpIeF2ANvLABEmOnGM/lj2rkNQ8D+Ddeu7t9e0WG8t2tBBHYXYlWFI/4gsYbYM9yACe5PGNeVIwlzRldHUWfhbwxpenWWnafoeiaZouloPsdja6dHDbwgZ/gCgAck9ua8t8YeOvAHg68i1T+1Lt72GI/Z9As7lksZZ+Asjx4wWXHG3juRkAg5InNKpybvQ+RvG/xy+IfidJ4bXWLjRdOaHy5LTSlVZJFP3g5K/0rX+CHwgsvEmsxfETxcZ7+C00+WHSbK+KSyTs7Ru8rs4PLYAA4AXPriqUVF7HGsV7XENR6H3jbXMFtbwW2lxWtpYQRgWdraW4RFX02jgYz0459anW7vJcxs64f7u2MZI/yf8APeeVM9SM3GBTk0Dw95h1CbSLO9vfJaFp7iHe5iOcoN3QH+70PevEvE37I/7Nnjm7M/iv4LeAfEMTtv26tZmdd/ZhA6lFI55HSq5WtBKUrXR5jrP/AAT1/YwmneS6+DGhWMd3tT7Po1/dWqRnDEsVjmAxgAfd6+uePmbxv/wT6/Zq0QX8Xg7wNPpysXIvtI8Z3omGOuUkcrnAxgKc478VyYqjCpFxkj0cszHFZZjI1oS1Xkv8mfm58Xv2XNT+Hk4vPAGpavJYxtm60vWwtxkg8hZAAR0/p714FpniIqZLO9Cw38UrJcRg/cIJBHvzXyOMoSw0z91yTN1m+BUr+91/qyNo3zy28n7zYrDksOSc8GuSubyZN/8ApA3scSYFeW9reZ69SxnjVWjwqkkjqWNT3OsnyBHjcxHY/d5qdFot2cTSloZ0F2ZpXDIfu/fzkZ9q7jQ9WCobdi3yOGBLe9ROMnqjlcbn0BofiS6ubcQyTRzq4AH2iFWzj1JB5zXa2WpnaVMVvsRf+eK5H6UklFXJlF3ZsW+tXUEheBmiYgj90xX5T2OPat631ESRrkLtB5+Tmo0UtAlBuNy1BfGNiIw3zNyccitJbothtqsw7beP89Km9iGRSTOoO09SO3asS91ZIEJaZSy+uKmV0XBJnnut+LJUjEcMyqxJHB4IrybWvEpO4SXAaTPGHxn9a55QTep0U6b0ucHd+MUV1CSyNn5eHrNl8SCNWkVvNkPXeOc1lyuUtDVxMmbxRBPGwcnpxk8jBr8Xv+CrMMWoeE9M8UJHJEbNzaahMoDAh+IpD3BDZBI7H2r7Dh2KhiUfGcUxawT8mfzfrdPePcRof3UT4eZsNlgccV2HhrXJtDv7ezDyfZCCZiq4z9PTt/8AXr9B1aPyuHxHr0F6mr+dCp8sC2dhIzY6D+f4/wCFcpAGikWWYSQyW05PmeYDyDwR/Olsr21NT1TwtL4m1DUzPZSJ9rtYFvLR5/8AWM8TLIpwe+VU9jnoQTxzfj5IfE/isajrSRf2xrHlm+DHH7xUVWPfrtLc85ya2jGTaOc5eGUaT9ph08R2ySwiKZYQDuAPPI45wPrV/wAI68+jaxZTw3Bskt5mbfuxkHII+n6dactQOm1nWYNb/aastVimiezfw/ZRCINuieXufx4Hv0r5X+J2nTaN478TWU6biupuYmx/GWJP58H3zWtKyi7gebMjL84O1l6gjP6VAys2FO3k9cjj/OKvqA45KAAZOPSmrxnaTuJxjNXHmlK62AAxUEhRk54xzxTDhicnp2zQ1J+gD2UYXkIPp/Om7V4zg89QaqUPea6ARMqq2AeCKjxk7RnJ4rSorOyQFlBwAAeD6Vq22D8q4zjDZHfNZRlKU7WA0I87DkEbMj5j+tIzOMOp5BPfg/hUyfM2AeYcFgpbB9O9RGYM2D3OB9fSlurgPRl3bWHBxn/P4Ux26qgLc4G0d/enS96d+gEMisW3EhMdmUAf/rpF+UEKpODzinC8nZgLuJY8Y5PBbk0omK8kjPOeenOM1covQBnmBmBcH5T83PWpEALYJ5A9MZ/zmrk3b0QC7ViZdu7kcgnNMkjdHHln5cDB9D70RVncCRseWBg8jnaB0pmGJKglQOevasZaN3ArNlTtJB35GQBxSqWVCuD93jjn/Gs7JAL5jPuIJ4b8jS+a2wIQxbH6UtwGxyCNwVA4HzbjmrAl3sFeP5vVTiqVN6AWmZIkU5JBIzk57U5ZON/LZ+7tH60ct2AoKcjeDg/eU9KikxywGMDrmluAqBRgNjceNp71IcL/AHuBz/8AWo02AhwqqWLDYW5BP8qTuP4V38ZpQ1YDpFZQMFhz8zbOg/zmjcF25JbIA3AcVajzSsAjKTjOQgOc7iKI5kD5VtxIA257j0oestALat8xXIb5hkA9KnkkDRgbQAuRyeKUVo2wKxVY2DZIB9XzVa4GexKqc8cZoSuBktlTuA2lT/ERiq4Yq5Kk5zxzSi7oBBuBZmGV64z2/wAgVNGY23Nz8v3cnv36U0+gAOW4554471Zj5JQlWZPulRyPrRzX1AXJDjaTnOMZ60F1fcGB9OvQetOKUp3YDld9y4Q7lA3Y9Kd5h3A4yMDC9e1J6gD8uEX72BudRgD2xU6ttIBPIOOmOaTdo6gTjb828FccZIqUEhBgEL6+lEddwEyfmHvxkdadncRlx97he4NO92ogIwY4GcfhUiDlW654GPajllcBWPJJP09vc09TtIIOSMfdFWklqBcBIZSWI3EDkdKtRtuUoWI+brnpUbMB+3YRweeOR1q8rfdJ46Y4qrJgaFrCZSEkU/ORsOf89q6jT9ORmETYaR/4Mc8+34H8jSenQD61+Cv7MfxL+LF0bXwT4D1zxTqG4JFDb6bIsSswwpklZdqJnGWJwP0r90f2df8Ag22/a5+JX2fVvHmm6b4CtJ1gli1a21O0ns0ikAJAinMdw7KOoEQRjjDYxWNWcEuVgfs/8NP+DXv9nHTxpeqfFH4x+L/GmYoftmnHRrTSlbbglEc23nQnI5IbdjIz3r9CPDP/AAQc/wCCdWgW1o118P5dQvrWMCG+bxNcBsgfxHzMv+OM9cCuOcrO5XMe3ab/AMEn/wDgnJoyxSxfs6eA7u5WBVk1C+0wSzvgY3Mdv3jjnjJr0PTf+CeH7C2npbQWHwE+H0MVlP5y248PR7GcdPMUx/P04DZwemDWDbY4zcTorz9iH9jbUJ3kb4J+D1Z12E2unMiKD1AA4Ge+BzWGv/BP79iNUUJ8DPBDhJSyk6Om8np97bux7E4rmklLc6faTWzO70D9jT9lDQGB0n4M+CLdocMjGxIVcd8ZA/OvRYvg58GrW1bTrf4beFIbES5VDpylN6nhk4O0g9wcjP4UuVGTu2M/4Uz8FbqWZJ/hh4Nla6wbhm0hH8w+rAqMn3PNZF/+zD+zrqqJFN8KPBrFJM4i04IXzjKsOjA4xhs4zxjjC5IoFzW3PO9U/YN/Y01OZrjUP2f/AABOZs78WL+X05OwNtB564zXA33/AAS3/YK1Cae7m/Z88FQST8O9pb+SV4xwRyDg9jzS9lSejR2UMZiaD91/keP+Lv8Agix+wH4oMMy/Dq58POuRu0fXZo1cZ4ypfqPbA9q8u1D/AIIPfsS3MZWxXxHZO64Dx3PnA/ic+lc1TCUeiPTp8RY6N1fT0X+RyN7/AMEBP2R5mkWy8U+LbFjEBHKiR70f1xtxjj0B9zWLL/wb7fs8r5Zi+LHxCt5ojnckMRIX0PHT69vSoWGpvRI2jxTi09X+X+Rxd9/wb5fDm4g1lbb49a25vgRYmTREMdsM/KAjOxyP7wYMfXHFeX6t/wAG31hPZCHTf2ldWt75pd32yfwhBIjA/wAIVjnIAz1I9MUp4SFrWIXE+ITvb8v8jj7/AP4NrdSlVTF+0nApRgxE/gGNlYjsQZjwfbkVwerf8G4PxLkxb6d8dNAmt1JGP+EThBUjuwyTg88A5/U1EMDG+hr/AK01m/h/H/gHmfiD/g3g/aj02eFPD3xC+HOtaY38TeG/s8yggcMnnD/GvMtS/wCDfX9sSKO5WGT4dXWzH2cGJ4w/ucSEg8dP1raOEUTWPELm1eOvr/wDzPXf+CCP7ZcZWS28GeCNYnVPnltNVmiXIHAxg88etfLHjf8A4IIf8FBCupXUPwU0m9SOQg2tvrh8xgxwCvzgY6HJwB7VpGg4oJZpRm3d2/r0PnC7/wCCDn/BQyzvGih/Z5u0GcmSHXgY84Jx1Pp2yD2NYmof8EP/APgo3a2toIfghrP2251FYt9rpn2i3hhJ5kkwwdto/hiWQnHOziupU5dSXmGGUXrb7/8AIpap/wAEhv26fCG8X/7MHxk1CaJwqyx+HSBMMcsEjidVyAcKHY1w93+wZ+1V4NMk/in9mH4zafZSsAksnguf90R94/Mg3DkdMYoUXDcqnXjVj7pz99+yz8Y9PQKnwi+LduyLvP2r4X3cqyD+4NicN9eP5VxV/wDBT4radZSHUPhb8QbFo8nzbv4bXkO0ZwCSUxjp39ehrOahFHRGFRq6RzcHgvX7a4EGq6bqGntEu90v9CubdsY6HdHx+OPpyK7LSPDlxNueKeyWKFtpWabym/DcBmpXKou5MYTctEdVpvhaW5kkVdztHHuZYV8zjpnjPHvWfq/hS789IbUrctNkeXv+bPpS91Oxv7CcTynxH4a1i3d4xpl1cXEYy4s13FVJwCQOg9+lcpq3hTUbGC2Y2OoK8qFrhJLZz5We59uv+ea66WkdDgxNO7sznhod+zxpbxNtIJaSaI88+h7/AP6qpy2xtGb7WfIK95QVBNarVnnygloWDpl4EP7lxkjD7Cc/TFZr2Vw24i2uOAAcISMVfM09TmqRRmS6fPglUZiOGyf0Ix7Vjz2M2CRGykZzuHFaQlbUxdORkNhWIaNsgfPjv/hVqy0/zjFISURJ872OBgf/AKq09pYn2R774O08w48xY97YwEIG4/SvdLbRWaJCRGMYxHtwwOOufTg1x4io4nXSps+jrn4eeKREp/sm5tXKn52XjGcVhyeEvEhkEK6Tdvk48wR4H41+GxR2v3XZkNz4P8TIyBdJmnPPyxtyD+NZsnhfxZCE8zQL8M7DhVJ49zVqD5iIK27NKTwnr0SxfaNNnTzFBb92Tg+hIFSweDfEzEP/AGZP9nPO5kORRbqKd5LQsf8ACEeIjlW06bczfJtTGfb+dU5vCuv27GMaRdGXnbtA61UZRirMUE0kT2ng7xTLGA2iXaOX6MRzzUcngzxSlwi/2NMQnPCH5vypS+I3voXv+EU18K5OkXu1hwBASQc+30qnH4Y8Roh8zRNRfnG7yh29QaOWSjcwnG2o2bSdbitg0mjXzMhJTbDuz/nFVV0nW7xhH/ZV7Dkc+daMny+2RRa0bkxVpEbaXqdn+5OnXqsGxzbnp+VOFhrBBK6dd7geN0B5PoPypxhfVj20Y9dN1uSNmOm36OOitbNz+NSrZ6mqDfpt95oIDxrbMxA7HgHipa5XYHysY0E8ZkWW3liYfeDrtJHsDWG95K4EENnezKrn5ktmOP09q1jK89jNxBbPUblZHitblQGAQtGeTVt9L1ILEJNOuTvwSqoeKqb5TZScUNOkvHIX+yXPmcfKISP0/Oqhs7o5lFncblB6wn/CiKI2lqSQadqKoP8ARp3Y9f3Zx1qIwSl9v2a48wN08o4BqkU42RK0ckMqxpBITnj9yevp0p0JlVHM0cqgE78RnI+uKlk7FhRNuXyoXdZR8pKHH+eKnexulPmfY7nPUAQnn9PaonbmDVkUUU9x+7W3kDqSGUxE4qvNalXVlQicEDDDHb0q+lgtoIqSFljZCHcE/dxUcttIGMIXEp6Bun+f8KmWkSZyaRTktp4dq3afMzY3xqSuPyqaPTbqbesUEmR0JXhh+VLa/kYr4kSwaLqEamOSDEvOz5cUqaVdM7IqAshIcg+nalLXY3Gz2N3EoJt2c9wp7VQ8xMBBkN3LA8fXNRytamcrIcEZPmKExHgyLytQNHLJuZ438oYwFGGJFD01I3C1VZHQxRyoB1Dr0qeWWFGeNVYlfvEIcUNXM5SaIZXgiSMbW3ux2kL1+tKqrcFiEcnZzx0/zg0IqLckZ62zqsiKxcM3CDgqP8iqUEZS9CMZUYNxuXg0pNy3He50ywNIpaFJWK4yVQkZ6fjVVmu2zm2kznBXb/iK3hqrFdDQjtbgoJGglLKo4VCcVUlOoQ4drGfym+5lP8a1s1uRL4S5HYaj5ZuJ7O6SFiNpaE9PYYpj2dyMIlvcSM3PEJGB+VO7MRbnTdSjRGkspQhP3mXJxVU6fcP5bW9ndvuY5CxHH8vrUWaNYO6IpbHUUmcNZ3HlsuELRnA4p9tp7sGXyZXlUcjaf8KJRuiiz9lu44mZrOcRoDj9wRn6en40yYzROieRKrIA0hkiwxB6AA/Q00p20AlVLho4n8mRHY5AaMjipvJu5WJktbhQGGP3J5/Sjll2AZLaypJCphnQuf8AnmcVLIs5DvFFL8owWZMKT9emelRGLArttitvtEzNuHUAZwakgRCisG5mAIDVrUtGFwIrh0RRsL73zjEZz9elWUsxsQGN2c9Ts5J9K5eV32AttYSW2A9sdx6LjnHtirCQTsG8uE8AboyOcH9al3aArTy3SGONbaQ7mIb5PXvWl9mmeIMRjAzuYlQO1bKDV0HUYLWX5WVV5PKlwT/nrTpbK9WMsbKX5884zWKu4tDdkZjQSpgSW824nGSuM/hUctjNLgC0kdtvBNHLJCI4dM24WWzlRg3VweasT2zxYEcDlccKF7VpJtDW4wWbqhJhkDdSMHFOi0+aeK5mgtXeSFcFQOTUdQtoZ81peiSKCS2uA0ijChD/AJ/OrA0qfe0T28yOmNjshOc/hVOM7Gc9ENj0+72PvtZS4J6W5PH5VFOk9uqpHZzyngj92Vz7AnvQ1OWyJgtSu1jqLMZPslwFVxt2x8/Q/wD160RZ3btEFtZo3JIKmPr/AJxU2lFamrsi7/Zd6JAr28hbJ/5ZGo7izvhgeTtj6ZkUjJ/KnHnbViZS90yhBfAyIIZTzg4j6U23W4DODDNmNcyvs4XPf9K197XQxLMltfOu60tLic5wRGnH1z0P/wBerEOga15ZkaxnIJ5wlY8sm72NoMgudF1aNBnTb9s/xx2xbio/7N1jyAsGiXsj7/nIh24/MfXvW8VOXQqSTNOz8L6zOhZdNuolb/W74yAD/Sm3OiaxbXUcJ0q9kEaAxm3s2YNxnAIFK827NBGLtYlbQdalmjP9kahFI/3PNs2Uj17VtWnhDxA6PLLZzwjJCLJGSD27UTjJKzGpJ3Ldv4P8ROGC6bIyhudrD5ffpU83g/xG0kappl4sqrn/AFJx9M4xUttRsjZK8SR/DniJR5M2j36MynbiH5T+IqzZ+F/FJjbzdCvcY/dupDE/X86IXW46cXaxpw+E/EMFm80unXUe7OTImGx9PxryzW0aKGTzxIhjc5DJg7s4rsp6yuejQTueSalKS7Jlidx6DqK46eI/MjfeLEjnFehTR7ENTCmV9+GJ5P3QKyblQocEHGe4rc6Fc5u82lDz1OOF61zMu7J3Jt5O35f51vudH2StzvPJ6jGT/n1qtJx2PU9+9NpoCkxRc7uvsah8oHLKhJ387vrSEdPo6ZmgCv1mQDA6Hj9a+uvDPhG/utOW5S3kZncLHlT8x9P/AK1YSepXQr3lnNEXhcgujYKDsR/+quaukYkABsg9c8UO1hPXYx5gMgdTk8Disy5AAxhuQMemaxk7NiIwMqgyA317Ux1LYwCVY4wpxis29dRlYghl92647U0ZG5sFuDtG7HSn0sFrkchOD82AAO3U1E0bKMHK88Fl70hGTdNtGYxhkPLZrtfBHh648Q6lb2tsWMssuFiUZz+HrSlZIxrK8bM+7vDn7LniK+sYbuCGVlliXd8g+Xn0PTuK3rP9j3xtcXMlxvvRYxHIXIVd3fouT346fpXI6sU7HhYmPvWNFf2OPH9zbMlsbqO4kk+W8a1JAX0BOAP89Oz5f2I/GyMbi6l1F32jzmtAGJz1JIP07Vm6kFLY8+avLQbH+x54nNtmObUYLdXI3ywg5I6jJP8AWtu0/Ym8Z6isUSXN9CjqDskCIrD15GfXvUyrw2sZ/C7HRr+wh4zddiXCqqKcNK4JLD3BPPsKt3/7AXxEtNPttTjuLO7MqApbIrRhkPpnOD9cZ9uDXVQqw5tUS0paHnetfsc+JfC9rd6lqW+1gMn7u3nuQxVsemeRge/pnkV8i/ELwhP4VF3JI2+NGYAl8gn2xXo4WcJOxgpHxJ4tvZWnmiTy2+djuK556c/lXmd2ok3Bm/e85GevHtX1OFTdMpEMIYzNGwbnGCDwPbH4V2miQN5wkYgdMYFehZpWYit4qnV2IVj+5X5iVzmuFj3DcWYYH91e3vW7jyiOx8NQNLdBdvyhCcFepr1GKADKE7flG3JpFRV2Gw7X+YYQdOn/AOqsu/bajKCSByQOT+dCEee6izmYgj5VIK4/kazi+5tuG54+UfyqkramckrDlb51XG4hjg9qxL+XkoBgrwwI5/CtI6ER1OcZHknCqozn9O1b0EXlDhSoGCWJqrX0EULzPO8bcL3PBFc3c/IRgE8j5ielNqzIloiCOMJkkEYwWz3FZl0hMbOCcqSVTvSMlozj7sPcOybJEO0AKG5zXtfg+1B0QQPaSPdR4/f5+4uP8/pTEcx4hURXO0lmWMZ68muKuZyzMsisI1ABUjrQtxSt2OIvtiu+PmAbI7/lWS8e/wCYEDBOCRxj1rdaGJFtVg2RwcZJPWomCAAHcGY4xt7ev86YiTywwUMOh/hFOHIPPTPH0pxQCHHTJ3dMZqVWyABlCM8461IEoXOOD1zk9BVrATbtGTwQKYCAkcjOfQCtK2d952qzk4zgdP8AOKLDWhoIS3PUg/gD6EVFdFlQ4G847DpWFrvQ6EYxY5HLN/npVyFcqCAAxJB3Him2mS46lgrjOD9QTVdmBwFO4FucN2FQMU/McbioQ5PI61mzKAc5ZeecntmgZnTx7tpOcK3b096WLEeN2DuJ4Ude9AjVgJYjIHJGQqjoK3rcdFCn5vQc07DNXzPLRQMH+8ccAVl3EoLkDcuO+eDQGxgSygMV+Yxr1OeuetVXwAMbvzzWkLvQxnqKrbumdwPOT0qSPkkBT5jcAk8AetdEYp9CWrFhiRtXcvbOB0pSrPx0HTIH+fSmopPQQiBozGxJZd39zimO+1sjam48ENj3qtgDAIKjjk8saHxnCsTgD5wKpbMCLnaSQ2McEinKGHrgnqKF+AFlYwAV3YYDlTznNNDZYcZH8XGMihqyAuRrnIUnPue9akMPmBADyD3Oe3pWcwJIogEPLZYnBU5pLmUMiKJCCDySeBxWTjoa00ex/CbwxBq2oxNcssatEx3KevPT36V9n2djHYqkEEKxRwgYRV7dK4Kt1sd2GiudXNCJIyCwYBEbIGc4Pv8AlVlmCrgvsCnIOPWuCvJOmrHdbWxzGsvttp2kOzbH8pI6+leSxuXk3sWDIc5IzWdKyVyal0jq9N8xfvqzCL5vlrhfFN55Vy7AseMDB4U+ldlIwnHS/c+Y/Gl8815PEzbGDsck9R9K8ykVpNwZn2qctsOPw/z6V1007Hn1JWuKeNpXOB13VIsjKpUjGW43da6VflMH6DkfliCCPTHTHWnBlJIJ6YyM1QiZXV8AgpjA+UfrxV+2YucEcdBx1p20A1Y93y4K8Ng/LW1bqo24yPn+5g8miKvKwG9CF7qW6blxj869v+GfxS8X/DPUIdV8Iaxd6JfwFf8AS7HaGZEPCtkHIyTx7np2Ti1Jgfe+h/8ABU/9rTSmtbeXxo95p8KBfJkLglTjkESAKfy7+9ew+E/+C4P7Qnw7vRayXfijVNQv+I5dDePcikcBjN5oAOOSB27gEVNnYTimeh2//Bc/9pO8F1Z+JbHV9UtL+2lWC5n1aC6eEkcB12w4XnoC30I+WvzT+Pfx98WfHrWrHWfEupS39xHdTSeTbWwjt4WY8RqMndty3OQMk8elxVgUVE+Z7u8YOxDrvXltyg49zXPT6lNvK5cIhygUd63WljJpJ7GZda1MGCyTSmNQpwr7ePf8q6Tw/rkunajBesRdQhcbD1XI6g9c1rQcqcrkSjzPQ/Yn9mf/AIKTa/8ADu10fwzKulWFnYRKPtrxsHQIQFPCFc9TkkHqTkk196/8N8XOqlr8eIJ7uW9G57i5v3bk9/venFfz/wCJXCtaed/WaWqmrv8Apv8AQ/SuE8zjDDeyl0/rsdR4E/4KJXejaxFp9zr7vEzkSW124MZU9gCT+v8A+r9YfgV+0h4H+Jllb6VdrZ2st1KP9RP1c9G65GPUfhX51SyarSs5x/H/AIJ9vTrxrO0WfU15pTWTBFZXi4KTheGVuQQe+Qe3WqQJBK7Q64BVcZ5+mfrWvsVG6OiUU0KHWJ1G7LscnJzj2q/A0CpJvAdipHLHHXp+la04W0Jm2oohff5auDmND8xQ9eKYsybVlkbbHFkqq9atQRnG/MUJ5ZBKZFY53ZXAyFB9apS6l5+JH2go2Cqrgt+v+cVS906kihLfRlSSQS5IkaXoF9vesHUJ1iDNuDqpJiCrxj3rmknJm0Ek0eEeNNcZJf3akSvHyVXA9xXyn4zt9cnlDWkkgldhudj0oUFZNnq4ZR3OJu9B8QiYhg0kbINrsvOfwH+f5ctc+GNcaI4SXf6qCf8ACk1GKbPZotK+g5PBeryINhljuTGCC0G78AN3sKbF8PfEstnIPtBW6LEr5tjlV+mGrnUVza9TVVOjOek8D+NbWdEnsxdsR8s1ucrn09qxJfCviVpHS7tJYyrnbnp+lOa90uNWCMa70PUbSN4ZoZ2RGHmbYmZifbA71zU8V5EsUapJDaowyPLK8d+o4pOKsdMJq6G2s9xF9oYB5leQbVjOT27etdno9xqM1xBJFG8kfcH/AJZ/WspRtcxqr7j6B8J2d8tyoljkLM654wG7jGK+y/BiGN4xIWR3+9GW6cfrXk4lXlZnh45qUT2212mFYJpEIwAdyYyDWpYWi2k7KHVEf/VxdSDn/wDXXnyi1qjwZe6zbeXZGsSBCW4JXiq7OE5kKqytl8jgj1FNRilc57EC+XIS0bA725yetBACMGIyn3l29KNPmCRSlyAiqyqrdY/WpIogVLOyjLYXmtuV2Ks2WY7MRkPuG3OAM9eKGgVvk37C/O7NLlaJeg3dCv7tztIGCD3FMjZnIjQjCdRt5IqqejMNZE23OdpAK9d3rSraZ3bm/ekDJA7/AEroimpCI3hcAMwDAEZx1+tTiMNH2yO+DxXRGUr2OWpHXQnjjROnVj8tS7cBsH5uuVGMV0LSQRhfQkXHTO3gDBqYQrgsBnJ+bJ61slYaVtGMKDjjDfw5qZYBwSBjoxx/j9KmTdmYVIq9iERjLglQrkgqB1FfXn7G96bB77RgxB03VZXs1V8FVbLKB7Y/Iiv0Hw2qXzdryPnOIaa+qX7M/U6Voj5F5EmY7qPc2T94HOcg96+S/wBq/wCC9l43+Hmq66wsov7IieY3EyhWGCpwMj5iBvHqT05PP9DYGs8NVUkfAVV0R/Mt43vodL1vU9FkVYrqxvXify3DI4HOUI4KkEHPvXi3iTWzp0MjKrNx2O7j/IFfqWGx9CpQv/n/AJHlzws+fQ8w0zxPPqVwixxzEKfnDJ3/AM/5617N4dttRgjGoabLNZ3G7czRHnp6V62HdGtTutjKVKUUz1fwb4w8deL9W0/w1B8TfF3hi+e+e3e2DiCLO0lXGFG4MOnzYyCODX7N/s1fsB+DfFMWi+MvE3x01LxVf2F40t7pvl27zS88qzF9y4YAfOH/AAyDX53xVhcPh6t4r3pep6GHuoq5+vGi+HdH8EaYuh6XblfJ0+K3SR1ABijjVEOB32qMn2r8/v2yvBUeoeGZtXizHc6NKSjxn5vs7MSwz6FW/r2r814gofWMpqR8j3cqlyY2D8z88o7dVVVWTeIYlVW6EgdCfwFWUjAHytgr6iv5RlQlRqOL6H7BKSktBzpuUjuegA5P0qARADDE59fWsavwGlF2kz2T4C2hi8eRumJgjwsUkQPhiwAGD1FftdFqK2em28VpDbq8UeJWNuAdoOOP8ff8a/ovw3go8OI/MuLZuWZ27GPPqVrPEN+nwuzMBvuZWcnnkAnkZPpVbUdE8BazGYtd8G6Fqts6A7dU01br5gen7wHI/lmvuHFPc+VOYf4MfArUXlf/AIVzo0IcBpRbab5KonAJHl4wP61zd5+zN+z/AOIIJoo/CbaOYgpmNnN5cjoOwzu2g+q4PuKlxi1ZoWtznJP2SvgHPDtjHiGxM8i+QF1uVNu3jGB29T1561y13+xP8KbklZbzW9NvLwKZVt9de7QN2KlnBYdMHaDU+ypy0aNad073ORvv2EvC7k29v8RPEtqYVBidrIKR6Y+XkfX865yX9hK9lZ3tPihDL5Z/dm5gj49mBj5rnlgqL0SOxYl7PYzbv9hjxkXYWvjHQp0wAHkt5I3JPYbSo/IH61zr/sYfE2yuCLUWd1E8hXcviIDcpHZJIyyMD7tXlYzIKGPg1Lb5/wCZ34XNnhZqy/r7jKl/Y/8Ai4kbn+x9OvZ7ckH7PriGZlHQlAFG7jsefSvFfiB8MfGPw/MFxr+gX9latKsTXQPyIxOAG746c4478c1+e8ScDxwWBlWou7j+XzkfYZXxHHGYlU5q39eh54j8MqkKc4PzVcgjVRhfm9RjJ/CvzKEubY+tnCzsPaBfugEHPJz+teweDPjR498ESx2/hjWH0e3s7RRGIrKF42UfwlHUrk884/M5Ne/kGO/s3Hqpb+r/ADPPzDC/W6DgeuaZ+3H8TtEjj/t/SfDXi1HlUpb3dubGYqDjcGXK55H8I/CvU9E/bv8ABkk4g8YfDbXrNTFufUdMvYtQAB7KGYP19Olft+D4myvERUeb3vR/5H55jskxmHbaV4/L/M9T0b9q39m3VEfPjCDRLucB47TxPBLaNHnrl8ED6N612niyb4Y/FfQY9HHxm0XRtLvoJFgj8LeMLaN5XcYLFmY5OM8ADqetfQ0qkKy93U+fmnTdmfkp8Xv+CQXj3W9V1rxN8LPix4Y1I6lIZdOHiu0d3dWHAeVd2c/KeM1+a3xH/wCCX/7eWnapJptp8L7HxJZ2v/MU0HxMj2s5zklUYb1H1Ude/GMMRSqTHCUEfLXiz/gn7+2hp8403UPg432lnUHbqjo3BHClosbh7Hnse4/Rr9lb/gkX8dPHFjp+o/FK3tPhl4fBR7qC71qSXVJlbkhY/KKA9PvYwPTgCPYt2T2KnWSVurP3w+AP7Iv7P/7M2kWg+H/hS1uvE5t3W68Z6xEJdTncgBy0hUFQSB8oAHA47V7Zqi6dZae/iLxJqVn4f0ixUm61HW5hCuAOvOAfb+vJrvjTvGyOPY+PviJ+2t4M0OCfT/hPZHxFqFufL/4Sq+tl+xHHDGIhskj3Xn88fBPiL4leO/iTrFzfeKPEN7vkIZMxqyqp9ggUfTaTx14wPg+L+KZZVJUKS96S1f8Aw6f5n1eQ5KsVH21TZPT/AD0ZyVjp40+L7Nc6hLqErEbZ24PBzjpxj2x+GBWwkoCugbaMDGW71+KYmo5T5nufewty6CbmKncOM/KMVGpyzqSeQBjNcUnySRrBDAmQBux83VvSnRhW2BG+45G1Rz9PrVRXcvVC3mY4SBkOw4zxWZE55M7bNmOAO1K3NNIu92j7j/Z8jttL+dJJGSWwEdwGXIdSVZcfRgTx64r6+SOxvBHDNNCSX5WUlutf0pw1FrIaP+FH5Bnq5c0qX7ls6TYoZhY3Fj5aEgeayr/47+A4rg3lWO4uB9ntLa4mkHntZtlG28ZOAPTrjmvoIpNniyjaNjoYNT+WGLIXnAI7GsTxF4RsfG9nLY6pp82oWcbI0dvHM0YZwTzkEZPf2x9KlrlYW0PLx+y74W1mLNufFOkWiTbhat4oH2ZnXsFfIB4Pv9Khuf2V9F06eK2l+JvjXT7F7+Ga78Ly+M5ZreWAH51DbWwCM4BJz+AIRJpzfBHw5ZKP+ER8U+KfC0NrvUeVetLPtb+7LIWIHfjjnpXLw/CL4nrci5tfjdrcsJC/Z2ngBmjwe/TcDgckZ6UMDpo/Bn7UHlpLpXxW0C/sLUEmDWNXmgvJOM5GxSM+groIPEXxR+HWlya/8VPiPp3lOVGn+H7Z5Hll9dwclu+eQMDqT0qobkVNIX7HgvxA/a41rxHcXOk6Ky22mRqFMsUkkZ3dMjGOfp+JNfPbeL5ZJmu7y+kufNY/6xuRz2Hatra2Pk8fjoSfLEW28VxXd9bacszZuZ1XdG3Aye/5V+o3wvJ0zwZpMQYPHNbRtsXscAFT7jA/Ortyq4ZdNzmekJfxhQ2Wx3APWrCauc792Pof0quRH0cZWiX4/EES5X5i3OY2PQVLP4migVP3yG4I/dx+WG6fhx3o5Ik3bXkedavr9xcMIZjiTczEqvPzY6nqeg/L61wd7ePHIGDq2zJ+Vc9RgjH49K5aiaNIvQ+fPir4fh1bRrmeERtKcl12dcf5/wA9/wAG/jfoT+EfGdzfKjQW97I32gKflEg2/wD1/wDIr5/NqKlG5+lcBY6dPFui9meeR+I5njCeZtVlH8XP1qq+q+blFOME7jnNfL2S+R+tVUr2Io7piu/djLd/ypvnPIYokm2oCd28YpRi73OCSsbVqzxIN5ZvmOGH9feul05pI5YTEpdn+9x+gp8nLEy5Ve57DoF1sEatuVwf736V6Hb6tFEhAb7+MgtknFZN6akNe9Yv2mtoJTFg7QOHrrLHV1Emwg5yOcdf8/0rF2Ubk2aOijv7ZVWRj8zE/dNVpfENtAGw4HX+LH507aEqKOP1Dx1BAXVZy4A+bJxj6V474l8dO6F1uWALk8NyapxkbRirWPLL7xzPOpRZpMrnJY9a4fUfEpk3l5crjk7uprGdK+pokkrHLDxCscjfvGbnJ5qpNrrKS5mChlOBuz+VaU6F3YfQ5y68WPG20EqFxksc1+en7dck/jj4ca1pzJNLaLZhZvI4PyMxyCO53Yz1Ga+myWPLiD5riWmpZZM/m1kFrHObfSjst4ZmXbInzNg459DwP8itfyLmJxhQhbHzY4GK+5Wnofj1Pc7DT757O1VPtA8zB+VTyBxWqmq7UbftfIwGCDvVp6rQ1Owj8Zpp9t8O7zShPFq2mvfWOpeafleJo8YB/iB3A9yO4rhtS8VQ3F86xWxN+b92mlcEgLuOefp/IDjFbXaOYin+d4JITJ++c8gdD7/rUdxZXFvBFOgLhpCGAHTHPFJXegEk80kfi7SdfgCwQHSo451ZjlGj7j24B9R79a5L40y2934vGp226RNasYGcgYYSoihic98+ncenNbQjpfp/wAPF7mB1JJJK5I5PP0+tQhSflA5B529a05XZAQNjnAPI+XJ71EFUI4JO4jA5q4ySVwF5OwAYIbHA68en4UnHzDByBjG2tIR3APu8lSwOMj1oC7mAORzz9KfLdtICNgD0J9Dz1FByhQA9TySOn+cVndxf9bgWl+UEtnHbA5zVy23biyllUYxkcn6VFT3ZP0A0izYO7OF744zUTHIMYA3H0FZR95ASx/N8rKSuQD8tOaFEUlidjNySentVXiwGttQFCMtg4ycH/wDX/So1ZQOSm3qMDFKLSbaAbvRm4U4H3t3YD19qTaY9oyWO45OOgrfSCTsBCV3OQVXdnGQOAPenEZJA+bGMqBT5lFLsANIvVVxz0K4o2s/BBVQ3PFU6ilEB/wB9RtYMScAgZxQwyCFOWUDgHr0oje3MBGVYgsAcqcPwR09KeNzofpyxGABXPP3pAQyguQ6HlTglR/nmoiQqEZ+bB5HXrQ7WAfuCp/GOBgYqDcWJO0lFI7VNrADyEMpIAB4I24z/AJxUzONoGzDAA78461XwgBdmyrscDqpHI/L8KlglGFUgtyQMHj8anYB+/AydpbPy4Hf/AD/WhppI9qYUlz0K807aATA/KMqQSwzkdqVvm+Yjtxj0p8sbX6gOQIwAYYz/AAetNxuJXOf7y57VIClwcMvKg/Nz096GwwUbTjdgDPWm48m4D2wApIPA9cVFPG77WjyF9AAKcota9wGxBowSx5A9evNWIpWYEg7PmweaVrIBHkyNud23PGagkJZGOSefu56VUEr3ewGLKxLvwR2w38qYeg/h5649O9K19gGANvY5O0kZCj/P+RU/mKEAUBckjn1oUnF6ASruJcbsNjpjn8P0pVOAwYE8c89BS0AkU5DfwsDwMf59KlWRNpTHReV29+/8qFdMBvQqNudx6np+FSqAwAIBIbqfr0oQAGYMVXO8nkg9BVsrgEjLA9sc0naX9fIB+AoViO2ORQrEvtGAoP5007aoCYlRgggckcHk/hTDwQpOAfbHNVKPuL+ugCc8KR/EcVajUHHPGOfrVxjZagJ8wzuUlf8AZFTBQAQOw555q7JAWF+YKpOMY5zVlMKrfKwYngntWU0BaRWdQ+TnOBWlbRKxwRyOdvf60SA6DSNN1DVLiG3sLeS4kmuFRAidDnjP+f64/ov/AOCXH/BHjxL+0h4o0nxj8TzNofw3iVG1G6SMLPLjDbI9ynBwVJJHG4cEkBYnUUINAf3ffs1fsj/AX9mbwnpGkfDLwPpds1nbJH/at9p0b3RChcuAU2Rk5/hHPcev06+r3X2uS6t22SeQsaExqQoz2HQdB0H51wSk5Suws0VYJHZFgaSVo0lZlRpCyqxOTgGoTtEhbDNxztHFc8viAVnZUP3QewzzmmLtVwwdt3HepAnO1lwSPm+8EG3OaesnDZGMYGc1PJEuG48sBwGxjrkGrMU+xTk5G3nPajkiak63WSfmA6fw5qN5cAgNt6kd6OSJnUEim2oyE5z1yOmTnJ/Korj9987lsIT91jk/l1PSjkiZj1YJt+ZxnPX9c/maVH+YlH5B6gEc/h/nms3Bsd7KxDJK5b987NnIyTnv/wDXqRbnG1FZ8A8kMefSkqbXQRYS+dSjB0bycBPMQMBg+49qbHqN1BPJPFMVkmGC7nceTzjP/wBah02wF/tK4kCi5kaUxD5DIQxPqTn/ADxUTXbOWhLxbO+2ALn6nGfx9qaptAQB4hnYzf8A16lbUp454pYCkDR8OIlwCg7e35VooK2pUXyssNrmom2jCzOkyzErMD2xgAjv+valm8QXgSNVlYyc+c/mP8w4425wD7ijkiaxk2Evia/3I1tugKAbwTv3Y7cj6/5FLJ4kvLwxuoktJRlXMUx8sr/uHjPuKOSJopSHRa0XeBb22FwlsSyFHZdz4x8yD5W69CDg89eaZDPokUSWj6PA9s87vL/aim8YuxJ4Z84GegHAHAAxijkiawbRFd+H/A+oKVuvC3hu6LkMS3h9I/zwOSP84rLvvhZ8FtVgEV/4C8FXUTkb4bnSkODz2K8Hr/8AXo5IlRqyj1PPL79lj9lLVbiaW/8AgX8M7q4RAPOPhqLLDJ9hz1/x6Vi3P7En7G2uqyz/AAA+F0j7AvmL4bjSQAnjDYyOfSnyxN/rE6avc4/U/wDgnJ+w3dQBJPgJ4Cs4jIWlNho6I8zersELN36nH6V5rqv/AASP/wCCe+sxzR3f7PPhyCO+Ul7sSyo5z3RlcFDz2xUNxWlhrGYi2j/I8G1D/ggf/wAE4dYuJJ4PhPJZTJLKUv7fXr15VEgxJGZTNudMDlWLIM8Y5ryTxT/wbr/sBXwS00mDxX4XkJIjj07xDckop52xoxYAZ56evFaR5UthSxdZ2uzw7Vf+DZz9le4jKaP8ZPH+lyFmO1p4V57AZiHp1rzvxF/wbEeBoYXTwj8fPGVlIiK1t/aGmx3cTOfvbwAhPHY8e5piWLhLRo+afEX/AAbAfFZb24XQvjXY3Vht4b/hH4I9/PB8t5SVYY7ECuQ1H/g2O/aAtraMaL8d9KtNQTBiub3wOtzDx1DxpgkdjyM9jQJ1ac4uyPEvGH/BuB+3RpF4YdA1b4SeMoryQCbURpV3YbcA8tGZMjgdtx5HBHT5F8Z/8EK/+CiGgTXVqfgTperi0nZHn0XxKsaSKOrAvIT/AJ7HpcVKLM/rFJpnzl4p/wCCRf7eXhedptU/ZX8f3UTrt3aDqUeo7B6mGBGbHua4Cb/gm7+2csLQR/s2/GWBoHQu0fhSZmxnONvkLwcEdu/I6hOprZmlG9TU9V0D9ir48+G4Labxb8E/izoE3nhG/tLwVOwjAGdzhVJwfbcR3AHNem2n7L/xjvoBJa/DT4gSRFsCSD4d3zgEAdCsZ/yaxqrnsdtNWP1K8YfGf9mzwTbW9v8AEDwq/h64vl3222RZ5JUOfuIec/KTwT09jVXw144/Zp8fPI/gjQfEN1ZRRq0zXOlmNhk4HO7HJz27HrjA/Fo6J6aWv+pq2nKy3O8h8DeALrYYfD+1Oqysx3nPQHGP8+lZHijQfhB4ZtLebWIIrWWT7y722hfVs9OBUSd3ob+zinZnmt38Qf2RbG9TTp/EQmvQu829lpU10hPoxTOP0z26V1um3XwN8TQ3Fzpvg/XEhbb5VxJbTQrjAB25QNjkHnP14qt4c1tDJpdDoLef9n3SoTDrXw2udQgjhZ7iVZpvN2gcnheOcccVw0H7QH7B/he+ext/AT3F1dArLhXllVu+fOIA57f0pQ2aYSXvWR1Nh4+/ZN8RsU8NaUdLDDdeHVW3SrnosccRwwODzz+da95ffAi+RLaLQ9WTyCB9qi06RAwPQn5ePzqZ3a0W5cYxk2mtRrL+zBGjtd3psDEpMjXshi6d8E5rHsNd/YwnuWRfF1jJKx2yQ/2mjFSOuBu4/EGnGqloNxgW10P9mm4lngsfEKzJIfkaPTXdRn0wf61qWfgv9lsWVxJ4g8Tanpj2zlVvI9OMiAZ6lFbOPbt7U4yu7GVSNjmfEVp+xFpcMDXvjbXNQlCk7tOsUgGc9CHP3uOme3Ss7QNN/ZV8SmWTQ7zxH9mg/i1zw7Iqr7hgPmB46Vcm2tCbwUfI2bfwt+zPd3bG31W8mgts77eO1ZWdhxjBGB071TvNE/ZV0tEn1DxhY+GJZQV+zasNqhvZsYxj9Kys5yItGO5kL4P/AGdp5ne08RaJfNOMw3K3iuWU84VMenP4VraZ8KP2fNXbyF8SRIysTzbiNhj69c4pSlpuaON9kNuPh7+yTbXkWk3fxI06z1TzMAyypJGxwfl+VuvH49quf8KY/Zu1N4Ro/wAQNFdZQcqxPzEdl9T0461UlN7sFpoTp8DP2b7L95f+NrKAhsebFYswxjqeoHerjfBP9ltUYt8RbQW2wFbiKyfA/wB4YyP5UlGUupEopyMeH4DfAG9lV9I+Kfha/sXbbHGl9Ckrt0IA6/geeKyP+Gffg7f3Myabr9teJHIVe4htvNUupGQHU4NaXkoaDXLsjbsv2XvhPO6eZ418LWUrDJt9RnWKU/8AAWPt60//AIZn+A9nJMlx8SfBDsI90kdpqsTvGvuAeTx0rOKnZhJRijOs/wBnX4MPDI1j4itL6FHITdYmLCjoV+bn9fSsy8+B3we092F1dXEkjcRPgKv9fQ/lStKMtWHsuhqaZ+zv8HdbgmEfiy0spQP9Xc2QLD3OSKzo/wBkP4K3Es7XXi/Qb7DHMtvbKrjI5BIc/n2q2pwsmyJJIiT9jf4KkNND4/8AB1lgEJG12kpHqHyflPtV2T9jL4MJJbyn4haBJJMwBS2to357YYPz+X4UmpvdkySegqfsdfCq9wLDx54euVEpSSJjFvR8+0nPfpyO9Jf/ALG/hGwjWS18TaJcIXCxo83zN7jGf898VNnzWuQoxQ2X9jHw9KI57jxF4ahR1BRhcBsev8Q9O9ZN9+x58L7SNTeeOfCUN8AGdLm6jjTHf5i3Jx2/lRPnVtdC9Di0/Zn+E9/JO2k+ONF1dIMpKmnWsh2yjgruBIPQ+nQ9at6R+yd4N1K5S3jurQ+Y20RS2zbyx4GCePTrUe/exFlJ6nb3n7CfwtsIlXxF468PaQ7/ADJatOm1SD0b5hz/AJ7VRg/Y4+FZnaz0nx34K1OPaN4tNXtzIAexTfn2+tNwqLRMUowiTyfsVfCu3vYYoPGHhF9QnX93aHW7dJSD6IXGTV6b9iLwEgES6voUl9IoeSFNQgaRUz1b5+P60KM2rXJnFJaCL+xN8K3iNrd+NfCumyI3+vk1K2P1Aj37ifasaX9j74ISmE2XjPTXeMlZ7m+0wwBjkYPU9arllvcUeW9uhTX9jD4STXlzHH4+8ENnGPJ1KMvz3YB8g8HjHbrWtpf7DPwruLxI0+InhN7twVhRbiMAn6luelTONSM1rsU1FIS6/Ys8KaMs6N4o8PXsyyf6nT5/MwM8Z2k8/wCc1mW37KPw/iPnNq2nvmQiTZayEjHXr+P5UWm3a44rm3NU/s1/Ca1eB08RaYiy8SmWzKAMPx/mKsSfAX4NWshE/jfwuXj27V85cj3xk+ldU+dRT6Ga0ZtWnwJ+Dk5ZU8S2V9EuDI1vbYK/QGmN+z58GrgNK/ixtPhhf96W05TuHpg89vwrNc8WrsvljJ2Of1L4A/BT/RxpnjOznmnJBhlt1BUZHq2fyFNh/Zw8CO7Lb3NpfwxqPKeIdc9T1pNzvuTGKkzUl/Zn+Gaxk3XiKytSCM28lkcjPXnt3qJf2bPg3C0ksHirSZZWQeYscKqSR65ND9oo3Ksr2Kb/ALOfw2uPNWHW9NleNl3xkbiAeh2ryPr7VVsf2evhxJOyS2Nu8m0CK5ieQd+pUnH6UOb7jUU3Y2/+GY/hCJLc3HiSwgmnTJs41V3U+h44Pt/PrWdffstfDtpXl07xPot1DE3NsiZm55+6GFHNNaXKUYoy5f2WPh+3mXa6haL8w2vJbsGb147EYx+HWrf/AAzB4CmigU63p0EaKfNN2EhjC44JZmAFEZVE9WHJG17DLb9l/wCEmoWjXP8Awl3g6909J3QzWeuW0kZkTjaGEmMg547VYi/ZV+E07XF1p/iPQ7lYRhdpRgMdRlXPPB/xol7TVN7EpRHL+zN8J4YY7iO+tFvGb/SI9qncPYk8H6/lWuf2UPhHJZR3tn418LB3Tfc6XqkyQ3EbeikHDevb+tTCMpOyeonFIgP7LXwoMLXkfjPQRGhAV2UbtvclQxYY9gawx+zR8IrTztTj1uymnI5v7QOVb22nH+R1ppVHHcm1zU0n9l74a63apfR+JtDt5nkCBL2RI5D6/KW9u9dDJ+zR8DtJvW0bUfiH8PTrbwLI2jHxJb+eqHkF0J4zzj1xWtp9WONPuT3X7NX7Pel6c95f+KPCaqroH+y6hFhmJx8hXgkDv+vrzR+CP7PkUbi38f2wt3HCtZ7sD1BGc/nWXLNNobikjjdR+Cv7PkZ2j4nRi6OBGh0w45/DH61R/wCFEfB5pAlr4x0y+YlS0LjyGyfTPbHsaz99S3E42djfsf2b/h54pkFlovirQ8xOUa2N1Fu4HOcsB2qPU/2YPhroUNxLqfifwxY2NnGTeX8+pwLCoA5J/egDr1OB71fLU2RNnF6kJ/Zz+FEsduYPE2jzpNtxJaus+VPcbXORj0zVmL9nD4Wxz+RbeLNIgCEFmvAsLBfX5mqXGp0eqDRHSX/wN+A/h+K3v9e+IHhrT7G3jL3kt5rMCkL6gA9D1BJ/xrAn0T9j5bx5dO8aXWrq0iRwx2lozln77flO4fQcetF7aXF7ikk9z07SPgf8BdUijeXVL+xjnQtbyPpOTg9Ny5BH+eKtXX7L3wniBubTxFaNAWHyXGmtG5Gen1+vFVaTjoJJRlY5vVf2cPgfp5eW/wDHlqlqFLfZYbQLJgdt3O0+xqlZ/AL9mzUreO5j+I0ejx5Iku9ZEEcUTDrudnXH86xfO3YOaK3NeP8AZd+B8uJrT4oeH9QtxHmW5tb2B0HsNrndXK3fwX/ZgSQxXHxH3sgOYba1AbOP7zLtHOe9VGMotPoDaMSL4Jfs13BkfTfHt9dKHJktls4iyqMZwQF/rir4+Cv7O+n3DS28Pjy/laMAypZosaActl3bH4Dr61orrRPcztFuyM5tG/Zi0YTJfDW9G01YT9kvNXtEjbd1O4Z9zwuMfpWWLz9kOyt4/t3jLVLyR5D5sGjaVuIX/Z3H2HX8qxlO3U05orTqdfp7/ssahayPZD4gpb26Eteav4dRoJABk+WyMMH61zr+Lf2QoJo0l1LXogH2JD/YmxpD6Kxfbn2NOE25WXQ1jvaxoXPjb9inT5beCXXdaU3OREvkbX3jqDsYq3ToK6uO9/Zol0xNX0fw5421mLzNqPZaO8jEjHQfe/HHfr3rSE4uLfYS1urC20vwq1pxs8D+KLBYgdn9saTLbh192IABzg49M8Hmqd/rf7LOgWOo3vj4694Xt9PAafUFt5PsUacfNJIF+UZPXIHPOO8qpZpPqWoI5DTf2gf2BJp520nW77W0tRkyaZpN1eHbkDcSkZAyff2rrJPjj+yFL5baYnirUFWNT5Nt8Pbxeo6YZFOenJq3GfJdFxjc0X+KP7M1to95eXXgPxXJBuTyBeaT5TSs3IUD7yngcgcDv2rkF/aO/Yya6i0i5s9R0rUrjCrp9np0l1PG/wDdOI2BBx7EU4OWlu5UIWZ6hr118CdU8IQazovhnXHbUbc/YobnR9p3DAJLngdRjI3c89CK/G74y6W9l4gvBChW2lupZNu3G0sc4x6DJrvofFY9GhG/qfOV+qDIdQcD72ccf5FcVcqFVuuxjjOec160Wuex6kNJepz84AJKk4BGMjvXPXUgDrGOrscknFbwSkdcdTmrxfnfAP3RwxzXPy7sHLDgn+EVrFaluF0VJCBnPP8AumqpA55PTk5qRwICmzPI2gktuFNZsLwvzZG0AcUBsbmhMsep6fvZkzPkBR6D6/Sv0u8BaqkmnWM8lmrxW0Ybax+8B6/if85rGUeg2eTeKbqBb7UJVRkRpWdV6k5OT/npXA3JDOVyMnoNvejS47WujDl53Lj5j3xVAqFJBXB7HNYzWpJG0YKhN/LE4GD/AJ7UgwobjnjnHUZqB7FTbjbGHXJY9ulDsDtEat8rnnrn6U1oF9LFJm3MMABt3OR19qbGu4tlgOeSx6fhS6IaVtShcW/mOIw+Yt3zbe9eu/DDW/8AhDr19cFst7Np6l4ECdTjGOf8/wAqyqvlaOSvLQ+3vh5+2j44fXNO0TT9HsYLTVpQlwuo2QnAPUMM/dYZJyP8cfpr8L9L+I3xVsY7/TLmBriSMtcQGUW9sq54JwDjGew/i6EmuBqTSt3PDrNxbfRGx8TvC3in4YaNPqXjfx/ofhqGxtRM8On6w3m47kgqMDqemMA85Iz+Zvjn9vjxjZ63a+EfhJD4g+KN5e3TQW40qDcWYAnDMFJP3Tyf8SJnCbnY599j6++D3h39t/4o6VHqep6RYeAdM2h9SPiK7xBbxcbmMwbbxzwMkjsK7jxFpuvaTr03hRvi5Ya9qqQ75r3w1cfa4EAIBG7p1IyMn6nvhPSC11bObRSseTfEzwp8cNC8Ly+IvDvxH1c2kO4xmLSY22SAZB+YgEc/QHFfDXhX9o79pBfiDF4P8X/FvXdc0rVGmSO0g0C100xuPuFmhQOx2985J9uB3UqUfZOLWv8AX/BE9In6Df2HfXfwD1G+8VeOL7VNfs/FyuILt9kqabOqrEA2AWTch5Pdmxj5RX5YfHW1s/sM8K3M2PMI3CQjpnoPx/SuvAvmr36WMIx93zPzZ1orbT3cOc7XIEuc4riJ1CSPtYtkZYZ6D1NfeUFyxSFsXbQK0gYHBzjBHNdbY5jgkOQjeX8pZfoK6dExHLX1yJSyyhlck4yODWT5DsQuNisQM4wD9K3buM9S8N6c8MQZlJaRR83+eldTITG4TIY8Y9vr+tIFuPyqoCSSQ5yMfpXL6mxQSMCS7jAC9adhbHBXMgbcCGXDZyxzj/OKoOwUgDqx446U1rcTvYkWRI1Yk5djgDPP4VzdzKqGR2IGTxkfzrSCsjHa5VtYxIwZWX7x5I561tMwEIQr90njPJ+n5VQ4rUxryRip2hcKvcZrnJGUsVY4+UnGfWgh6oXbv3YJcqoB+lU7lDHEQ+OScgigxOQjO3UDlTjeOT0PtXvOh24ttMEkDuskqkt82PwGOv8A9egDzbxFMftjIT5g3H7gxtH+RXEXzCEj5+OM8c4qokSORu2V23Ywx6Dd/nisp8qrLg478f59K3MvIrgYwCG6nvx/nig7GIbnODyO4HtRy2EOYgAYOcj16n2pFjCjgtv5Ix60bMB0atvKgn14B4oGVdju+XPTbSjroBejXKht2MnG4jrSY25btntQA/aVIYg4z+daVs+Sp7dDhe1A9maQKjKqMc9T3qvKC6soBY4NZSWvkdEZWVzJ8oqxDHcQ3YdqsRKc5UHH1oAtcKhGCSTxx19qoq4jbO5FTcMgrzj/ACKlXBaMtSIzISByvoO1Zky5VlclRk4560hFVv7ynGCM9zinxxhscgkHAyKaVwL0AZcjaTzxx0/zit23dkHA6HkY9qpfCMseZtJcZYOMbVNZN4/mbcA8MentUpXY3poYkhB454Iz/wDXpitjHOO3PX/PFdFktEc+gDhyuccGrKsF24ALdCWNbR2EJnBOCMfX/wCtSxuwwVbv6dabEOiV2LdeejdgacVYnpgjt600rsCRcPkbckL8uB3FQ7XLNsVzk4AB96rluBu2Hh/WL7Tf7Y0/RtX1DSBO8bapa6a7Wvmr95fNK7cjuAeOM1lTwS28jQSq6OjfMpXmnNciS7gR44YZAUY3Z789KfGOpJUEHoR29RSTSjqBaQFQMnYc56Z/T8KuI0iMrIWHzYJI7e1Ty3Asq+0ZBKtjnIpqI95OoVHxvC5HHtWU4tGlN9D66+D2ieXYNdSlhNBETGAeGy3T9e5FfQunB8kzMXRSOg6N3Brx8XeMT0sNqW+jsQRs29hyT6VRnkdtrBiGZtu0e3euCS0Ozoec67fAl4TIzYOOG6fX8q5exDyXQiUb2c4JI4UVtTUlFHPVfKz0KWH7BbG1iB+0BFZmOM4PTr0614h4taS3aY3KyoQpLyn5QT6DPTtXVRUm9e5NVp03Y+V/EV7Lc3hYkeUrHy2I+bFc5u3b+GV+g+auyKfQ8qe4m/rkZ7cDmnHacgEk4xknpW6WhLHdiBnIzzjpUi7eMnvTESj5mXP4qBitO1xySSnGAWNO6SA1LYEs0YO4jGMCt21Te6K3Y8KD1qqas2B0EShCOPl3dc5qyLtwpUttIOeRziqqbgRC9mZSdwDM4GcHoDwRz9atw60zbQzqZFJyc4P8+/NZqLW4Djqru+VYbt/Xcee/rVxNSkjj253HeTz1+g54pW6gVJbvO5lOGA471Qc/u3Bc5ZjgheRmt0gM6UKvAYFkxv3c8VJBNIImCF/l68cYo9QaTNa2ZJQwL73K7X3Dt/kD8q7zTPGeq6Ra29rYarPbW9soURBvl2j26VzYinCommjqoNxkibUvH+p291aalHqEwmt5g0pWX7x9CD9Pz/Aj9Uf2Pv2ndZS404Qapt3bFy8pOGU4wcHtj68fl8XxDktPE4F8q1X9dz7HIsbOhioq+h/VF+zb8ebLxl4S07S/EuoG3v2gUW2/51kXI+UHqD8xPuM9MYP01O8GVFuyuxUBnUcHntX4rXgk7H6RUjyTsZ0bqkkh3AbSCS+eBTPtMZjlngYZfOQ44Hv+hrm0vYynsPW6ZlByH6bsdOmay5rtoIpnkZd2/Chgegxx9etVLlWw6UHuYLak5jYRuXJ3GaRl4Xpx+tUW1B8Juzs38hQMn05pJpqyNYJpmXdagFZpTuChRvRRyPqBXO61rUSweXBMmMDnOMjvjP1/SuaXvS0R0wS3PF768hnuZbWKYzzebuchMbe/P59quf8ACPR3LxBkXzJiQSFyy468/gK0ntY9GNoo17LQLVLmJms1eOGQofl/p+IrX1PwRpV7i4srPyURiTvOeP8A9eKw9q/uNI1WZsHga1V9zQorAAx5Tpjt/Pitix8BpvaT7OpWaTgOoI9+PzqG47WNPbtG6PAltEEtXhijWaZRJcCPcACep6n+dUrn4SaXcSusqwyB1JO2Ildw9PxH/wBes5NKLsZyxLUrGZP8FdHlZ7iS3iabywNscAGQBjntnp9azbP4EeELwMbzT4o/3gDEQBiV/P2HY1zuoou67GscXy6Lcz7r9mzwBNJcH+zo3WEjF1brtIHTLLj88d+9cXdfAjw/Y3UAtLYH5yN6wlSfr279vTpUVKiho+pnVx1Rs6m0+G8dkHh8v5omDZUdsfWvQtG8PS2scE0u5A8hGVbnPTkfpXDUXtXZHDVruZ6PbWDrtLOwlUD73IH+ea1IrUrIUEY3NjZkZPNc0qfKcVR3J/LKMYzGymM8EnPQdP0qGRZJQQ6n5W5+p/z/ADrNe7sYJ2ZU8ieOMNGN204UY5FWLe0nk+aQfvDwHZulLRXCW477MrHZj94pwVP8JpwtjuA5BBOd3bnrTbTBaEjRuGIc7VXBDKeTVd7eTzCI5G3Ic/MOa0UeYxnPdEklrIHDuN4IwccdKFtpBuUFt5x2zRBWkSNFrcc7SVIPOXGBU/l3TKWzlFwG6VvFWepnKXK7FURytO4ZnPTHHWrq27/MCrEk8c459q6IdDN6kqwSggMDlemKseVOWBLHp2XgD3rdbl03bQf9jYuGB6kZIPNPEEqkjcRgkKp7j/IroT6BO411nQFxzg9AOaXfO8IXaQT2arcF0OeZGYJhtbcwIXDEN1Net/s/axLpHjlrZpH828tw4567SOPfvX0nBVb6tn0H30PIzml7XLpLqftFpV3Dc+GtHuwWZFidNy84wSOfxzXzt+0t8O/Hnxb8IPo/hbVlsbTSSWtrHzCkM110jklxy23OQvTJOecFf6UvaZ+aS+I/m7+Lnwy1r4c66LXx5Z/ZNae7eCS+uZfkmdVLblZuCCOR7EcDoPnxfC13411G6sNDsnvwk4jSW2bcJHyQVTGcke36mvo8JWvStcxmral68+APinRr7TYL20k0driRPtcr2TKSjHBZQefx/wD11+knwb/4JxeOPiJaW1/4d+KHw90i1uBie21Kzlvpc45GUlUfkv59a9aed1cswsVHq/66Mlxi4an3d8Nv+CWWl+HJ1u/iR8QNN1mGCUN9h0Hw2LOJyBwfNZ2kV/TBI46V6xb/ALBvgjwxqovfBPjTVNJilvDMbJYfMVs/33LB88ep9sdvmczzieZzU5LRK39aItRVtj680SK60DTo9Gmnt78WzL5M8C4CgZyuT25HHIFcH8Y/D9rq3he4DxJIt7ZEMkg4VsdP/Ha+fxcVOi490d2ElyVU/M/F3yZ7OW8tLpdlzZ3ksTr/ALrkDj6YpsYc7i33m+7t9P8AIr+Xc8o/V82qQ7M/W8NWdTDxk+oKNv8AFl+fvDilLbGVWJO4/eUda8CtFpeR203rc9j+B0vmfEPTbZMhpGQtkf3TkH88V+yNk+/TLOLH7xrUbjtxlu5PvX9GcA+7w7Beh+X8Te9mRUWFpCY442crywUdP0qxqOn61babcz6Ra28+oJCxto9QtHkh34+XcqkEjqeo+tfap3R8/OKR8XeOf2iPjB8LtQi/4SzSfD9lpbNLLBNYafLBBtQgMuSXZsbgehHzDHqu9Y/to+Hv7JsfEXibwnff2JdadDPNrHg8m8ighmXcplVo1dVweflCg8daBWuep6D+0d+z345eD+x/H+i2txuA+x3morBLnHQo5HP+ea9h09PDurRrPo/ijS9Vjfi3NncRPvcHkbhJ7gY/nSu7klu50jVrdspDPPH2kiGd2fbrj8KzjbTRgtMHQt08wdT/AJ/KolJqRrBdR0hmXaWLFoQQgJ4A9OelEdzK26PIAcZdWHp6HsazNNizBf3K+Xglp45Qba5K/OuOqk+hz0r58/al0uO/8Ha/AyoJHszPtONqzMCSfr0/KuTMop5dUX91ndgp2xUH2aPydhhLqr7gjbVymOferSDEgxlQvGM1/MlODhNr1/U/Z5OMkmWAHXnO4Z7jnNRK3lYDElt5PJ610RdncxmnsOMqNNGXjjd1B2ArnGasmKJkKMibWJMpK4/D/PoMV2Up2Zz1E+Qqz6Lo1ywe7sLWZ1yE+XCj6jv175/GuWufhr4PuWaZLI28rSZdxIWbcOmDnjp2xXv5fnmMwNvZSt8l+qZ4mIy+hiX70b/P/glay8K+MNAumv8AwT8UPFvhaSNCIfsWqyB+eoDbsjOB3r0nQv2kf23fCDGy0DxHZePLSzGEh1kRtOyDuzMG+b9PrX3OV8WOrJRrr5/8BI+bx2RRjd0/6+9npmkf8FPfjL4Q+zWnxV+BEd3JFKVn1eyDxPIB3QIrL+XPHQV7v4c/4Kzfs3ahMI/Gtn4r8CajEoCLPprXLHIycAIOOnrX11HMsA4Xv+f+R4FTL8Utlp8v8zjPH3/BT3w7r850v9nTwj/wl135eyXxh4xh+zRwy4JHlQn5mIO7J4GR3r5Q8S+IPiT8TdRj1r4teNdR8T3ruHXQYpTFpVsSSQqQL8pxnqRyexrzM54owuBwjVJ3m9t1+aseplmQ1qsuaqrL+uzKQ0+3Xy44oMRRONqxjAx0wMfStCOPyycZVTwoA71+G4zEVsZiHUnrJ7n39OlGlSUV0FKk4bAzj5Sw4468UhYEopIz3yK82bOmCsOYsu3dyvOQB6VCwZnV0BC5G7nrXNKyKJZFOU5YHPYYp6YbbgbRk5KmndxiAyVJWD5O4Acf3hVOBiZkDOHAPJxz9P1p01zSuXCKk9T60+EGoNCYIwxSRFGHJyAD/jivpLULsSeRNvMRjAPmRSED3Jwf8/rX9N8Ntf2NR/wn5FxB/wAjOp6lMapOg2SM3lsvJNyzH86ngvAxym922gMq5JOPT/Pavdi3rc8Kxp2V/wD6VbeYjzRb182JY/n+g/Ovzs/aP+K3xMsbiS807xPrnhia2uXj0qPw1qHlLHHvAC7WyrA+jAgnkjPIirKKVzow1B4mvGC+07HyLoHxf/aUbV7GwX4oeI/EemalOFki1qWLYrbxjEYUZYDPAxzgdD8v6pfBPxtr8vheOy16YXt3YacWE8uCzTblGARgYw2QMgDHA6is4zUp6Hq59lNPK/Z8kr81+nb5s9VHjVLbYJsMSDtBbdt/+tVDUfjD4b8Oxtf6zremWcMbE/v7tA3Q5AywFa6J2sfPzi3G58qfFD9vrR9IsrhPBy2l7KjMqa6WgkUMDzjE23P+feviHxF8X/Ffja6fWNb1y6vpXO7/AEyXzGJPXBBx26D0q/dR4OZ4uVOnyxKEHjGUplSwY8bg5GanPiy6LqzMzbF6KxAq9nY+OnJrU7n4ceIzqXiWyjuJNpjuEO7ccZH+f84r9p/hvfpP4dkeORfs9lHGpLNgKxH/ANYf5NbXPoMpXV9DrTr1kI49l0sjMScAkbT75pv9soCFDccYXd/n0rWEOZH0EZJksWqo7hwwTdxsLZNaDXqGNgWU5Bw1RLTYpJs5XU9QhDHaArFfmbd0x6Vxd/fLh03Ag9OefpXPWSQ42ucH4ilR9OuIC7I5Q/M3Q8Ec1+PX7WFjZ77gyweYUnBkmQAEMccdM+n5ivCzJfumfZcJ1PZ5tBn5+rdLvYEbApwB0OKf52CPmbaSc818jazZ+9V0lKxs28jPsBJKsRsOa0FR3lVdu7phtvNXJW0PNnodPZq2wl1K8HG49a17a5SORWQqrL3I4FZxjeT7GaR0Ca9GoCeYwZejR1rWfiVpGeMMTtHXPes5xfNZhpKJ0djq7MVElwETJIbOOa62DW2jjOZ/lDHkHuKw5WlcyV9y1L41tba3kMs4WXHy4bJY9s157qvjvl9j5BHPJHJraMZTjYaUWzzfUPEtxIJGMzckn73P4V5fqHiK4kB82RwxkcAMx5/WtfZ2dmbRSTscpca67OY42OF54PH86xr3W32BUc7geST1o9n71jPniczPrMq5IkYk8dea52+1ydXgXzCFBI69vWt6VJX13M5STepQudSeXo/zHvnqBXzh8drwTfD/AMYacsMkl29qWhnHQbW5Bz6jNe3ltPlxUf66HjZ5rls/Q/nB1uNbXXb+F0EUv2yTy49uAQTnjFVJL1kSRZX2nZhGY4H+eK+wWx+ORVkT2VxcDgyLJvzjKkDj/P6VdmuZ/vA7gOkYAz+NXHS7KGXk7SR2fzYks5JHXcc/fAzWL9rZbhjI4QADqdufyrfayZzm7pGqR/aLNJTOZ4bgNEqvjdjoCDnI4PH/AOuvTbedNalurWyIj27jEsgLEnr07/5FJLe24GXLci1FtAY43e3kwuR16ZH+feuF8WW0eq6itxFGIVjiHlwIxKqT1Az24roj7uq2A8wuLORJHWVfl/hOOevSsuW2KOSAdvHPfPpTjHmaQFCUEDBU9cDj/PpUCBsNuz14AHFXQim+X+twHDIAGCMNkHGP89Kb6cHrlTituWMYtdwGoCciRsFmxwvQVJJwTwSoXjmiCTAhBBzuJyegzUic5zkntzUS0jcCWNhyuecckDrVyOQBVVDnk5ZhxWMpWldrcCffnGHHJGRn+dW4rd2ZAqMPmBU9cnvihRYF1rS6LBY4JGzgcxnr70y7t5dOQJOBuYdVPbtj0odkn5js2ZLT+Qvm3AZExyWOAAPU/SmsWaQsPkJA2opxx2/kOtKMNbo0UFYmdWXadwHy5ODz9fpUSlgFBGVbrkYxSXu6mbTQ/kOOV689T8ueKHIUEOFAPvziuiUuWLEVi3lnoOn8YyKmkCnYqkoCOc5xUyvFaATjaqkKCNoycjpTd6LuIOcAcY6VST0sA1PnYmRiMHpjr+FKXIcKCwHfavY1lLYCvnaDkna5PB/xpXH8bEAdDnqP84qpRlGFmA5YgwAlOVLDbjjH1obEYAAwB1OO3+TWcZczV9gImgEhHz7dpp0QI3F+Aq4AA5BFOSSk0Am3e4OG2DBPNSRuF3bl+YDjA7etQ79AHKit85c4Xn5RgHnnAqx5aycHG3jqKuWj2AcFBLKzAg8AKvGPeo3O9cAYI/2cf56USqLl1Aiy/KrnI6nHT3p0bO7r2YHkHjH4U4xu7dQLMi42qh2jPzEDj600kJjtuzipAcx3bRjO0DfgdKZ5jrKRnCL1DDp9aHB6tgDsHIVvl5446j2p2duflJC9lFV8SstwG4DMzsrDGMEt1qOV1VSc52k5Cn9DVr3k0loBly5Zh8uDt44GKiHOAuCM5zjr7VFryAjTIkw5/dMwBKnGPzqXlHIwDtxjjA9uKnVagSRvzgkL3HH5VI2Pv5AJOCMfz7UR03AepZUPPyjP8INPwzFUCjbn8vr+VLcCdE24DLyx9Kk2D7oLBR0wcYNDlyrUB6RKrEcu3UA+lTMwixyDgZ/SjlctgI253HO7KjZzT41xgfXPFPeLYEu0r8wA+96cjilGBgscc8cd63e/N00ACoZ92GABGOev4VNtB4Xkbvmz1pydgJlzgYXt6Zpyhn3cFQMdR/OojfqA8RuOSAv+8M1ajXJHJ+XBIJ4xRJAakI+6AMZHHFatvAZLlAA7pkH90O5Hr+Vc7fvWA/W//gmd+yprnx++Ju+ezdPD3h+5tWuy1tw7N0X2PAOff1PH+jR+yX8BNB+Efws8J6UkCNbs5lmjjQIpZVRQCcD+779/xxqy1HsfXDOsabEXYm3Bj284H4f5xUL7SOWIXjtzXNJ2QMYrsu0DcuX6hegoZyASTtx6DrWAhVlRmC88dRnmm+dgbSh3Z+Ykf59KAJwxAJAPy4I9zUO9wSB2I+bv9aAJ9+3gnLMeM8VY3HgbunXB5oAj83a7Agv6qvWpVkHAZuo42jFADBKozyeDg89s0GTDBGBBJ4PQUAK0zEhAjH5gBx0pm8qAV3ly3P0oAaZ9uNwPX5SzdKjedSMhGB246elBcY3YxZHVgdrEMc5xx+FO80gk53bePu9h3oL5IiGVmCbfvZx05pm58j73B6jjmgOSI35yTgncPanAEsTlgQM8LQHJEn3EqF3cZ5GOfwoIJ4KncG+YselBWwzGAxC557DvTOVf5V+UMO9AEynaVx0DemcUM+QcgZPT5f5UF82lhO+MsMEd6dnDH5xuHQAYxQHM0CfKScqB3BHTnvTvLHzH59x6Fh/n0oByuWomCkgI2R2x/wDW9qVl3LtwSwz8p/zxWTj71hXXREavhShLKOQcj+tWkl2oxEibgfk3DcPyP+eta7BzErXLkBFfABz8qYOSevSnHULiVdrTzsOmzzTjHuOlAXT6FbADM23k+o5B9RVqPUruOMwRFEBHyyCAblb6jn/PaguM1Esy6zf+XtEjK6L97YMk+vSrK+I52MYmjDqPlYrMybh+BA/HmgTqWQx9WtXDxSQPJFIMOrNkgfiDzUNnPpMXmNJpkW9wVMxRWYL2AyvHU9PWgTlJ6ENxdaHNE/23StPneJv3WNKgZcdRnep+bNY12umXU0a/2fobqkYOb7w7bzkMeoHyDH4A1VNR5tRqpNOx/n8ftC2Z+IXiTQ/DF9aWr3lkjLazJEFKQvjnIJ9VxzyR7k19T/CzVfhj8NtLjsNUSOOG1ijB0jQbUyu7gYwWXJAGAAenU89/xqUZbf1Y+h9nCm/xPR7j4zfEDxBBc23wt+Ddpp9s8YWLXNZ1Ey3JXg58p12rnn346ivKNS+AXjvx7GNd+PHxS07wdobb3uILS3iXCdhw4PGT3/AE1zuLjJo210TMZfHX7BP7O9zHdeFdIv8A4seJraBkbW/tBa28wcc5YKATjIIPbr27b4SfHDW/2gtYuY7Tw/YeHPClnqy/Zre0hVVVT1AwvOFB6k/mSF15fZ0ua4KD+Lp/wT6C+KOhReFNPvpLh4TEmnyshMIQLxwT+fr69c8/jv4S+B+g+NPiHPI2pWjadZ3m43Vzd+T8mCcHLDuMcegHXFYU7bsjSMmfpx4M1v8AZ5+F1tDpSW0F9rMFuUXTdB0gSMjZ+XfP82ARwAP175ev/Ff4n+M55PDvw0+G9h4TS9iaK01zXIVkbnofLOcjj1H55oa112Wocr5bHlj/ALBI8QTyeNf2kf2jtKtLO6nM03h2zsiszqBuxlZAF3E8kqSPXOK5/VYv2OvBV82ieC9A8LeKNXtZdtjPZxv5gXoXkfqTkdCee7dcQ04tI0coyjdH2D8IPAnhzxZpsd6dFt4bLADJsJAJP3VPr0HSvmj9pKPT/DsPiHQNBijtoL2Ty/Mt0wyjBBAOR24z19+9PWNvUyqRvL0OS/Zu/Zv+Bdstp4n8c6tqXiDWb7a8MN1E8sFmpJO0qXPQkDCgcjjgCvtjxv8AE34BeArWHTfDOjz+I9WiAjhtEsZZIgxIGPKXcW/Qe+OTVSd5KyMlFy0R80az4R/aV/aP8Xz2nw88JaL8Gfhxp+nBJdfkt1tLzU52+95SlwxwB1yFUdCzMQNkfsKfAv4XQQ+Ivjv8YLjxBNZwmWe21PW5b5werBR5nlj5sYBjIB+maai29PIS91NPoc74T8c/s/8AiLxbb+G/g94Ue/t9OlEMGtanoEYj3bsMpbpjPoMceudv1t4j+HOhRaFceI7jwppFrexWriO+092AyTjj5scfrgHmsZ3WnzKtZ6H5FfFDwmPFHjYaPa6W99LLcqqeU7KykkHjHsQcfT8P0r/Z5/Zm+FHhfwS2t+PZLbRb2JFmWa+uC7u3ZvLYnPfoBgYPHGd56r7htpLVD/if8cfghoET+HPA3hN/F2rLGyf2x9jYrIx6ZULt754PXt1r5js/2fP2g/j/AH1u+laE3gLR53BivpWjiiKHvlyAwAXpyTzxnpkneSQRj72u39fkdi37Jf7LPwONzqnxq8X6d8QfFnmql3ZaCQYY5F67wHVT6HjORycDj13wFp/w/wBdWRfhPpa6R4UVc2Vra26oo2kKcgDGcg9+3etpJxTX9W/4cLJa9DjPj/oVvpmi28kWYLz7MSLhRyOcHqPY18HfAHwLqHiL4nalrOraxcS2kk5RLCK4JjJ5+ZgOCcDH+QBCThF+g1Y/Z+Lw38IPAHha31Lxx4xt9Dt4bHdDYR2nmXLDHRU/hz2z/wDr+UfHPjfSvFduk3wc8LeIfEG+fyrc39sYXkJx8+1hyBjpyenA5qNW2l/wwk1J2XQ+dtM/Yu/aD+JmtXfiXx54sj+H3hm0ctcGa/NmkSAkkF3ILcDGcDJPX09H0zT/ANmH4DXgTSfH974u8UvcFbqTT9PuWhaU/L87Z2EjI5/PAGap250kD5XaJ9P+E7DQPHlmt5Ho8c8U7jYIbYqXXGASBk5xX59ftK+Etd0b7bYeDdWv/D1zdO8X2W2nO0qzD7pPQfeHGPwqV8dns2Ry2dmdr+yP8ArOGCybxXPPq2oTzqZ5Lq5aVE5IOOemPb07YFfoj4xl+DHw40e4gn1WwXUBG/2a0sbgu3QfNw2Acn36e2C2lJoyfvPQ+FNd+I3xH+Js7+EvhB4K1zUYnJ8vUJTIpJJySBt4HB6DgDp1rvPBn/BN7xhrdvc+Nv2ifijZfDrRrONZbi0k1MPmMkjJCuDkcDnHX8A6cFK6QT0VmdBb2PwQ8DTnwR8KfiBY+NLmN1WaS0s5lbPdn3k5Oew/A8V7RceCpZfAuo6zmeR2snKG3fYQBwc4Psf06VlG/MmK6Sdz8SfjDpnjjV/H8OkWPiHxJY2/27dO9lqkqO6gjgnPTbkfh7cfpv8As5fs83HiDRPP1czWtrHYiS61HU5TEuwZPLE57L0/wFazj7iJk1ys9F+IFz+yb4F0sf2n4y/tLxBZTMptvDWmi6l80YABXduJyPrx69fz51jV/jF8dPEGtaJ8E/hP4rtY2DQ6b4h8RM1m2HwDcvCq5bHJC5C9AzDDVnGCm+V7W/Upx5oOx9RfD/8A4J82/wAO9DtvEXx9/aYt7OeJXuNS8KeJddilud7A52/ZXRwmeVX5gBwOldl4Z8Jfs1+INZ1LQfAVvHrTW6IJddnvtQYqxBxhLo/dO08gdjySDXTUjywv2RjGSqSukX/iZ8JvBnhDRrXX/D+jWkN5dKyS3EEIDeaAcMSPbP6detfmx4S8OfEb4zfFHX7C88S+IdI8P+HrySMLp9yYAVTHzeYMcEjsepPfAGDjzXdtloaLQ/Yb4bfC74X/AA60WDXPEGpSLcDTc6lruua/KQEHJJzIeo5x3OOvf5K+Lf7T/gM3uq6B8EdD1/xrqEV6YYDFbOlsjDg/vCDvXdu+6T2yeDVwg3WsOMOe6Rwvg79nf9rP44XdnrPjTxDpvwW8KNC0hmvbZXMcR6fKxGBnuQev3TXq3iH4a/s+fs4WNjD4l+I+qfFzxpepif7BdmeKFl4BLJtjAJxjC5Ppjk7+zU6XL+Ir8unmdh8LPC+h/EnUDeC2Gm6RAu61Uq2eTg5Abntx35rmv2ifCtj4S0meHSb6ZIUhZi8UTRHjkcMc/wD6jXK5LkYra26nwx+zL8NLnxn4v1O/uL7UHW51HZAPtLqrL0yQpHr3/oK/X65svhd8NdDEfiPxNFpT2enqTEi7huA6FyeB7/5LqzsrBK0T4f8AGfxoufHc2oeE/g74Lv8AW9ZeXYniO6kKwkD+6px6ZPfgDjnPU/DP/gn18bfFUK+OPil8SfEvgTR97SN9o1+Kysxgcx4DAkcHrx16HAq4xbla1y1ZJ3O8+Ivif4LfCSGw8IeF/EC+JNYt+L7UNNUzmeUn+KUnk8jtgdjwTXrvwo0z+2NKi8SXIm87BLWLLlQvTJyO2R/KueUbO7G4q10fnL+2LZ6/p+ozDw7qepaRPf6kRHNpc7xSj0wQc9AO4xj2BHv37Ifg+FLWyfxL4ovrr5Fa91fWLtpWMfqzEnrn/DtVu6j53HblifVvxQ8U/s9+Eovtuv8AjHzILMf6PpunzBDKw5yTuz1HGFJHvgV+e/izx78Sfjfrd5pvwG8G6tq+jTqIra6hcxxRJtUMCzqONwOeO/PsSSnFoUUmdl4W/YHudO09vFHx9+K9l4JuDbs0nhG01AXMnlEYVmKuFXOH45/pXpHhHX/2b/D1rP8ADj4YNr3iJ1vlS58QWVsy2KycCXdKeSeq/KDgjqApFbxpyn7i+f4GV05Ox7X4k+Gtjp3hieXSFvQ9pbkxS89COnXjt+npX4pfFm0+I0vjU6fb+NfG+k2t7fOIltPFVxDCqBiWGxX6bQPlxznj25KLjOVraFeZ+wf7K/7Ofw40nw6ZvHurTXN1b26/2tqeuaqWBwcksXYqevYc8Y7ZwfjV4/8Agz4I1K/07wcbrxA9uMrbeGNOM80gJC/cQNyeOSOOvRcnZycp6f1b/hhqynY+MbD4C/tW/tL6/b6z4bt9d8DeBbLUUS3ScvHNLF1JmHCrz2JJHcZII+v9J/Yr/Zj+AUE/jn49/Eu51Xx88BI0WzuJru5kbBHRGC7unDL0HLECtqShyfMrSOoeA/8AhVfjnX5X8GeGJpdHsZhFbP4ls1DzKRg7eu3oePfnnIGb+0b8K9O0/wAH6jc6JoVrpmrTRj7M9kh2qQc5I9OD+npk5S0kyNmfBvwI8MXOv6nAni3VodPBvFF7PebgsJzgntgLkscdlPGQAP3Rs/2ev2d/hT4Mh1Txj4n8P2ktlpyT32tXhTLxMmfM35Ixg9jj0GPvTKLKlyxPz9+Kv7QHwjsbxfCnwI8L+KPFmsazcPBJ4nl8OyW9qzHqkUrDByuTkH0AwATWF4Y/4J5fFb44WMmsfFLxNF4D+H9w6yPotvdGG5CDJzJK52ohwB8qZXqDyMa8q2M5XWrPXfE+jfsVfs3eFoPCVl8QJpfF+nwN9m0Dw+kV9Lc3GOFV3uEJOAOThQBk4wa7/wCFOn+EPiRZW8y2sd4t8h8tbiBfMRucg545IIx1BH5xy3he/WxKjZX6H58/tp/BhdZt9Ym8O2d7pGpRyKYr7S3a1uGSLA2blx95RtPcfUZrV/Yh+HnhqS3hvdQ/sywmtLmP7Ysj7mDOz7sBvm/5ZY6H7v0pyu4K292Vbq0fpX8cfj78Bvg/4M0/SdKt7O91OWAG91KS1UyPLjOIyTvOOnTAx3GWPwufjH8afjTNB4c+Cfw81SO0vXAfxDrtm8SnPIMK7Nz/AF6cY6ZNOS93ToZxjPlvbqeheHf+Cd2ranjxP8fvjjJaW3nlZtOluVsVZuroCrg7gAB8mce2BVPW4P2Kvh1qkngrwHp/iPxz40eERRjW9ZlfRlkBwzIzOzsyjcQhVQxzyQCaSjC1+g5RukktWfRXgH4TeCfFPg7Vry68H6e8sW5WtrSPyRFEQMFSoBHzE/kPcH8qP2sfhRceD9Vm0/SYZ9A1CzkiaCKG6dN6MqyYzn+43TP8uCnTi6kU15BZt2Z9k/sm+DfCHgrw1o+q+L9FVYr6xMlxrEx3qJJPmLbic4+50/h28HGD7V4u+OXgHULfUNH+GPhnSfEOqWs5hkv3vTLHuxjOxW24zk4UsOME9acrc1/67GdnsfK9z+zj8Qfifrlt4l+LPipNF8OxtttPD+kWUdssKMB1YYZuFB7ZJJOc16dPH+wb+ztaW2q+KLEeOdcAMeneGtQeCfM+eHKqS+M4OG4AyWGBmojFe1XT/Mdlay3PF7r47+GviX4vXTNAtLfw34ek1ASWmgaYNkK7uAMKuThQevckjvX33P8ABrw/rHwhW607wxo2sXy20kt7b6iNkrbT92HjG4L8wBIyV29zuqcOSo09EU4yhofi74/+G9xcfEO21azjWLS7DVgxgjQDYoIBjIOCMFSOc4/DI/Xv4E/EL4QfC7w+ZdaA1SWezyL3yFCW+VUBQrYGQQec8njpkNKkpQNubp3PKvit+2nY+OdVvPCnwL8CzePdZujtdrRftCpt43FlUInIPXdk5GSM15jp37Af7Q/x4aPUvjLrsnhLwzfnfdaFfGOOzgiLZUSwu25vXJAOTwemNIJOotOn9MrWOrPRZPDX7J/7IWgS+GtP8V6L8SfFtlF9ns9L8MeHmsrC3fPO6XzHDY5wYzjr90V5/wDDn4nP8U9XE2u6VYaEqXaEaPpVz5saocYw+wHoDyR6/SnN2iEYtzutj7R+KHwm05/A6a3omnJc2F7a4trqA52SLkMjD+Fsjoefr1P4zf8ACJQWfxVF3fPp2mwRySi4ur5ljijHTJzx0HWpikrl0ndPQ/SrU/iR4Cs/hd4f0Kz1jS9RuLdZlmvNOkEoVWbIGUz6/h7Dk/lz8Xr2LVNUu54B9oi3n54265HSuvD2c7npYXljqu58ratELeXbnfGTzx+hrjr3BjYBWPzdj3r1I8ykenBXZydwMsysRgD1rBvhtyqgE4BCha7Y7HRBHPXY+XBHzHsO1cxPu5CseT3HehSSN0roz5CGwMn0GB0PrSH5TtY9OvvxTSu7CG7trg7T9NvpTPIwSzAsowY1XrRsI3tGsnub60aFSXilBAA3H3/lX3ho2pxaZo1nZtqEZunhH7iAknZjqccdffPesbO7Rbtoc1qa+ebiRwxXG7Jb/PNcVdRAru27Cjfp+FTsri6WOcmjLErgrzgHFQMnqQOfSsJfELYoyHJwxC/N8uTjd9KG3MCFHOce1JSi3ZgyrIrgKMfMzAEjilBCEDIXJ7nrStYFqypIxDn5SBjnA4/Coyu0HDFTjt71TtylS3sZ80+EBjB4Pp6V9c/s8fDeDx+imcBYyCCJTx1x2/D9K5Z6o5K2mh6b8R/BE3ww8ZWsum6fG2l6RjdtZdzYUHPy8c9eOMEdc5r6h+Gf7RPxOk0DTfDXwz0230bUJYtr6zfXEiIHPB4QguCD0yM5x61hKEpWSPCrqKul3PQG/Z5t/E4PiH9qH4/W+kadf3RnOm2tzGFnfrkRZdiR1G7PPOOlbOnftE/sQfskacdK+D/w9tPGXiu3lymuatZxs8zt0YpEuWHPGAv4URWqSWupxVJXhpufG/x3/wCCiXxy+L9hc6Lc2dt4W06SZm03Rra68uJoB0kmgAwDgnAd2J7becfK3wf+Mvinw38YvCGs6raTvpMENxZ3BZWYtBcKN4BI+Ub0jbaBgBTx1xpGgvaJvVX/AEM6a90/or+FeueGfib4PtrLVPEUGkaHNbE3LGAv5rZ2kAKCcjBBz0+bvwfyj/ae+HuieFPiDPrvhIxXUOj6hNLBfxsF85QuAep5IIyOfr0NVTTjJJ9zOU7No8ltPjv8YviF4ZsPCnifxOkXhCyuTJpNlbWRimDBmJDuTk9W4IwOoA5rzH4y2O3RjaTyyB0UM8ofcWBXP49a9DCQSq6oxi7WufnH4it/KumUMduP4j6+tcBJOPOkjVXfH32U9q+2pL3Bl+1k3bWXcHBJ8sDrz0rpo7gR2yOVIkLH92w6H/JraIjIuWWVyqqd7HrjOKu28W8L/StRnqeh2nk2ysWYs+Dt7D2qxJnJHOFckEn+VAloRylSCQ38IGPeuM1Z0cgZbaGO7aelUn0A46VSp6kjJPI4+lQuvmN8qhioB+U1cV1RN2mNniYqAB14OByK5u+2AkFlDpnORV2sQ9WxLGIFgwDsoPTHHWtacYAIDKOOccf560ErRmHdlYwxB+bAAyDXLs26ZkyTtOTx39KAdmtSyoBztzw3UelYuoOwznk49eBQYPTQwNNj8zUlaYb183genpXvG8WtgkO0xqq5GB2NAjyjxE0ZnaRYzz1wO9cLek4Lt0xyCO1VHexEnZHNyEK5LA7S3ORniqMyljkY255OMCtjJ7kRXpgbs8DFVmQsyNwvXjHXFVtoIA3KA/eB4OO9L83Z/lXrxRZsBVyp3A8D7x9KkC7sZz68CiLVrgToxGNw6k/LjtU+/jBBXn/OKNhpXYqjcwBDEZ6+gq3FvX/VjJHU44xU31sFrXNSMMEVmGGLYbjAFSONsbc9BwMd6zasatPksYhV2Jz1DHtirEMeG+fPABbjtUyXKxpWJZV2qc5/2VHU1mKykgkZOeQT24/wpbFGmBnAzkADIx/n0qhdR9GUADJDBlzSAz24yPp26U/bt2sScbuop3sI0bUbvlzwAOg5rXikRAcL83YNyBVRs+gDmmO0/wAIX2rGupy2VwvX5Sq0or3gk9DOb7pPJ+b+EVW3Hd8rfJ9M/XFbWb2MNibyzgHJHPXFSbtqgknA9uK6I7CHr8ykk4wOpNC54OOjdVHGaYD9+1sHOxeGz+tStKGO9V+UEADPWjYBWIyQg4UA7lHNaGlaG2uajZ6ZmWL7bcpGZkYqRkgdvr+tawXNuB/TP8YvjD+z98Lf2PR8EPCnw/8Ah4YdP+GtxZw+IYNKU6i2pz2z7WWcudyxvICuBgcA5yxb+YxpLi6aS6umL3EkjmeR2/iz6Z4/z+E01vd6gMLcFcZGAMk5qVOFABJ5yMGot7oE6vnaCpz/AHs4zV1N7cbgNuNwx2p3swI33x4VXXIYnn3r0DwLojapqdvDsYq8igbo9yls/wD1vyrOpomaU4ts+1fDOkxaLYLZKmAOpUbTnnP1rr0ZsYUH5WJyBx/n/wCtXgYifNNnr0YtUzViTKkswUFQEwucf41zviCdreASfKkRl2llXBHHNcVRq9joUXE8N1bUTLcFUP7tTxuHWul8I2P25ZHaTZgkxk/eP0/Ku6PKo+pzPSV0VvGWrPpVjODctb3E0LpbEP8AMX6LjHfOPf8Ap7d+3R4N8C/DK6+G+k+FbH7HqeseH7i41q3Zi7HyxGqlgfulmlY44zt/E9OFlFadTOs9D8pNUMr3LNLgDedsapgKD/n9KymRWIY5UqBgZ6f/AF66obnmTWou8HqRkjoBTucjGcdM/jW9r6EBt2k88kkYA560/aDht3PPykc5qQLCqDglW27sHnFXIRyDtbbuxn3FVFa3A27T5txztHH3hnH+cVu2r4K88OMfKO9bAbYmwFbAAB9PSq8s45Y8jHXHH0qZ2QFDzmDkh1DEcHHAPpUXKZLHnvkYpp2jYCxFPjapAxk8jrU/2sLkruJLHq2amUbsCzFcg53dCQBx396RpUYOVyhjOdzHOT0rQCu+0sRuG7+LcO35VGGK5XLHjPyn/PpWLldWAmWZinynaST5hx0HqPypRLlhHuMa8DOOCR3NRJ2jc3i7Iv7HCFCGZEUld3PHoa+gPgD4yg8N+IFV4VCXdzGUOOkgwDj6lQea5KkFUg0etga3JUiz+lj9kj4oyy2tiZ2bzYVQqqvx+dftb4L8WrrWj29yZWklEYHPO7H/AOv/AD3/AJ/4gwMsFjpw6H7DSq+2pqR0wvgTIpxuYcbjzmnG6ZVMbqORlXxjJ9h+teIlcuUWtCjLeMFO1x5aAY4wOP8A9dUJbhnJDN8oX5cNilKLuOMbmdO2V2sfvfeVTwTXKX13drzEzCMEbYs5PBpO6ibxSvY881nxVcafMxnmaKLcw3Sk5I/l6V5pq3ia6LDETTxvnaUfaPYY/p15rntqzpjGx1vgPRpL8XOr6rGbGEshghlG55GHb6/XoOvPFemTWlqZV8gFPKxgIxzzgdTU1ZKK16HS3+BuaTZhPJEuXLEFtnHHTkfWurtLa1tmkjlRZYi/Vjjj6f1rzqlWZKRsNpVtdTJJGIsKQNoGSBVr+z4nZkTY5iHCMnK1MHOWtzJzFeCGBFbYjAkAkAYz9PqKYzKoCspU56qv3lolJ7XIbuLNcLK5Kx7V2gN9fQe9V47aCNxLEpwSepwFx/8AqxiueUmr6kSlysvR/ZoS10VXzCdo2EA/j68US+RLm4nhRnwQrFQPrWcpStq7mVR+8tDJextHwCqlcgMzc4B7VJ9mtyg+Rf3cmQcYA96xV4u9zLnZqR7AqsyhwmD+7GM+lSbQXWUDBT7ibQMKKmo/d0Jk3syJiVJcnIY87hSBYsYJDAk8D+nvWKundEjZo8cZCpJgDIzmmxxnaAH3jdz6jPr+VVdDJdn7xAqjPHzbecU8QEMzlW2dD/n86hOKeotEhZINwVSSQWPIXOCOaYlsWdWVcN/Fgf59a0ioWuzPlfQneEkjcN3I3c5NPC4jwvyoe4Xk1tTppsXK10JEsnAJWMhn/i6g01t4Jj2gODywP8x/nvXRTppRa6nK22QojbyCoBUDnOOnpV+KJWVw7fMANuD05reKS0BeZMLdF+THf5jngf5xV1bVEheZ3UNgBdzV0eytsYuoQQ2wly6OrID820ZPSntCwzwCASFwOtb+zlHVg63QiZUG7cMHGV54pishHm4AUNgArTFp2GSGNgGB5zkkitfwxc/2b4i0jVbZ2S5t5xGqgYBDkZz78V6WSWhmkH5r8zlxumGlF9Uz9n/hRqX9s+E2iVTKBAk6x4ywPsP+BZ/GuxbV7bRdO1FrqOW7eCJ5LLTbSPe9xPg7YxgdSRjnj16Gv6cjNVIpo/KnCSPxp+PX7Afx+/bJ8cw6z458T6H8KPC0d+tzZaWLjOpiEbgjJEoyBtZh8+CTklck45GH/gmN4++Bls+qfCrxZa/EyPT2Dw6Pqtj9luWkzkyGZnKk5H3dqj1PevYwlVUoW6nO0jYuf2cPib470t7P4meGvE+jarBCwaG+tniUbSW2290W8uTjkAOCTnHv8p+MvDOvfAHVHXwZ461XUFjA2WCajc21wpJAwRFIDkEMOuBtPUcjDE1HLY66EHKFmrn7dfsmat8UfEPw10bXvGrzwWWsW8Zt7e6093mjURbTI7diXKsOM7VOfvFV+lZNPv3G7yLiZ9x3kQkM3uAeoPrXntXMknsN/sjUgsZ+yTgtLhQ0RCj1znp2+tX9Z8Hz6l4fmswpWREZlEzghmIO7BHpz19awmrXN4RtY/F740+EF8O/EHVZ42SaG+IFxHER8kyADcMdQ2Tn3X8a8s8tGAJB68DH9a/nLi6jGGdTt3P03Kql8DEka1iEZ3D5iCGz1o8pAF/vAcD0r5SrC0D1KdRbHs/wIs5D8UtJUtEgbS2beR90h1wf5/Wv1E8ZfF/wx8PvD1kk7Raxrc4AttPUBSWxkDIOc47fU5xyf6D4ETWRxXofnfEdnj7ny5qf7UXxb1cGLwF4Et0lmuyluzWX2tHIOG+5tPqD1xVa2uv2/vHE81xp8fhTwLpsg2mXU9MbBU/xLGRn/wAezz1r7CLa0Pn5Hnvib9g/46fGbU4734z/ALQeoS6Zb3Iki0rwrdyWsUSjPCoojAGT/GZD75Oa+sfh78FfDHwd0q30zS5J9RXT4lg+3TlWmuXCY+Zhx2Ax0A46VpsQ3c5bx3+zB8C/ia8l5q/huz0vVb5y1xqOnQCOdpG67pQm5hnnnkevevm7W/2F9f8ADpn1L4K/FnxFoF80fl/2VMnm27uDnkySA5xgbkxx27lpX0E5KJ5J4h8U/t+/A43c0Fi/jKzs4c2y6NrE9zACo5EkM3zOcdArgZPWjw7/AMFR/G+geRpvxY+FsP8Aak5jWa3ObCYTd0iVt2/8QMHueCcKj9nds7cPh6mKnaB9IeFP+CoH7Peu4s/Eui+J/B8plVJv7QsxKi+uGjy3H0/GvprQP2nP2Z/Fyp/Y/wAWfDcTTBf3F2xRz6Zz0I70qbVb4QrUKmHdpqx2s3xS+DNu3nL8UvBEdvGwMzS+ILdGU9ACHccn3/WuW+NV3pOqeBEmsZodSWaAzfbIwMXMB+ZW78AAc8jBznHNc+Oi1g6ifZm2Es68bdz8cbaya3u9SLXDSyPdO8a/3ULHA+o5rRjgCB3YfM/C5HT6flX834lKniX2P1+m70lcRQC+0MwbPy81MLdGO5pOnvjNYq1zUV4UYjacY/jA/lTgirkqwZgfve9PnaWhlONthqHJYgnHTp6U5Y2Z0XdjeQNhOea6KUtVc5JU2ncS2jglkaFJ3+2Ku8wxxszbeOwGaZOWtJViukuLYLzPLOpj+UjrzzjrXt0KVd0+boefVcJScXuWAYZirRtb3EbL9ydBKv1w2R1rJufCvhrUpd2q6Jpt5L08x7RQMD2A68VzVXrowpxcSWy0TRdJkeTStIs7CR4zH5scA3be4B7Z74pDAGywJKhvl3dzWVXm5dDqtd3QIJFAcZLZ5qaMggNj+LlSK4LtyN4xbIurSZO1QRjjtQYgm0qe/Q8muOrFRudCVkJt3g4Lcdsd6NrAlMcAdccGuSWjAq7Zg3zEkk/KAOlWFjlDDHzDOCqila4MtpExznIU/wAeOgrKTy0nfgdRzngCuqEdUaU76nqfg7xamkBUa4jWWUAIrNyfYfgK9qt/G09zF5UV7IECgE7uCK/ojhatGWU049kflfE2HccwlLudLpmu6jLH+8l3wxIzyF1GFA569v15+tfJXx2/bs0T9nqWGW6ijf7RIYw7WzzMuBjkKRjuO/Q+hI+ji73PmmlE8Q0j/gsV4Quy7Q6Lo178uEltpjFKG9NkvOfbH514R47/AG6PhT8T01CLV9N17SpXVxayY8wKc53AhsDBORyPr68tTEw5bNkYPMqFOsprTl9f8jitI+PHwFvLvQLGy8UarpCafEJNZutQs3AklBydrA8c56gDHTnmvvz4d/tbfCeG1TTdBTxRrU89qVi1MMot3Ofm2/KSBkE4Jz169KdDSbTPVzPOHmjipL4f1+SOs8SeLJ/EunN9l1fXtCt5VJm+wkxSlfTIGcY7jHU18d+J9Z+B0d7cad4v+Lvi63up8jydbe4kt0/vbQ6bc9fTvziuxXi9TyqqUVZbmFB4G/ZhL2qn9oqw/suGVTBBc6bHh5W7lQ29tp6ADAxXcaZ8L/Bt47LoPx08I61bzuQDeaf9ikXAwgWMsSR79a0clY+exWEdd7av9DYs/hA892IrP4i/D+SPb/rzqyDcw/hRSw5+tRap8E/HMZvE0vXvAWvxmYCwn0TWjudON29TkK45G3JBPORSc1Y5pZR+6vbX+vM7H4VfA74oaHrCvf6fpk9rJhxLeeJrQMGzwVxKeMdM4xjGBnj9TvBlnqOj+GpP7bls3ScpNe22j6tHNJBIVAX5Q3KDpnjB+vOsXqdmHw3sIcpLNqhbaY2/dtL8jAbSq47g96lt9ZlQjIY8nq3Qdq7ae1jpimma8GsuzklxtJ5GcYrYj1bKbjJgqMg7uOKKmkWjXbcwdQvt43Fix3HPHWuflu+SeTnpzXHXjoEYs4bxHqLJAWcgoGPGPevyk/a4vGljv7otHG73e6TavU5wv14x+VeRmEP3LPruF9M3przPzajvN4ZHkyxb5mNdFaMrR7PvNGPmyK+Nskz9/wAUtjo7JAUVcYIb5dy9K6G3iMjoGbZjH8PX/OKTZ584+5c0xcYYp15OAR1pnmqWYqy7n96cd7GXSxzl5qptiyMzBy57dKns9cSMnFyr9MnHSk4ofKzTHiqO3KxBy5ZvncmtWDxmgjCNO2C2EUN7dSKfskqdt2ZyfKjPvPETuVdXyu4Z56+9Z9zqEsoJZtqtwB61rSpyWhmnys5q+vpYkklDNlR827rXmWo6yfPVDJtRHPQ/zojBp+RTqMyJbt2MvzFFHCHd19TWZc3MjqFz34bHWtJw95EaWsZDSyvJkgtwfmU1jXfMpEvyjyzt54BrdU3E5qk5XsVPLcEMwYgMcLt4rxj4u2c03gzW4oUZnucmaTHKxjJI+mce/pXq4SLjWXr+h5Wbvmy+cV2P58firZR6b4lu4wqSSB2O9VySRXmbSr5C/L5jMwHzLnB9/wBK+rilKNvI/JEWVvQqLGiRq2PmIQfkKkMiyIrPLsb+HOfyrZL3UAjEYRCd2ZPXv/kV0Fh4WGo+E/HXiUTSGbwiujm3sEjBEwvLho2Zj6KEPTv+GW3poYHKRRvE4nb/AJZNjGOeOxrsvDGv3dhcvLbwx3ALnczIOePTHuaaTb0EXWnXUHuLhgVYOxEEZORz0/Xv6Vz147B13K6ZbDZPbFbvYDn761SWJiEJfJLBTzXL3lsYy+1SdoHy5zStoBzcoZcZAOCc8cUx87SFQLkdO9a04xlMBpidwRjpyeeuegqHYQQGUgjkcVXNaKbXUBmCzjJwq/wjvSsQNoJYn3OeKSkpJp6AQMuWIw3XAIOM09SFzncBkdTRU1jcZIpzvwBgerVYiYj0wo6AVlu9F/VxF2OMytkg7lXI2H/D/Ir6K+DPwj1nxzrth5NuZLIuuGCFsncO3+f8C9otroXCLlKyPv6f9l7TneOCW1SOTZn5Y/l4/D6/55rxX4hfsxpAs1qLdvJ4CSRIQ/6dPT8KzVWDO1Yaagj5E8XfB7V9FlWPZMnkjMazRk7h75/DivN7vw/qsZUTJ5bFj5iSQ8n3z9OfzrROzMXFoyZ4p/P8ojaIwBIwXuO5pGVlQArty5xu6kUJX0M5rQbKmzjflOjDvmh4yCvJZc5SRhwPWrnJWsjEcIsuQuH9eP0HpTC33QoKqGxlj0b+n+fpSckAoRjjaXVd/wDEehpo656hJMnC4OOKqCbvHrsOzsSyYVd+7cT91c1UzvJDZCgkgM3UdP8ACpkpKIiUxF2UAvtTGME9f84pMqHKkMAeC2cjipu29QIpGIG0MCo647inAnADsM+4qFeD0AWI7Q5+bcM/NnilB4fp36H/ADirATcMKUYrg4YEZxilJRciNtzZwxIz/nvSjKzv2An2g4+bnPK4PTtmhgyqZAGBX1NVLWVgEiHX5htYkFlXvSEKxbAc4GQATmotabANmM5Ybnbt2FPdeFKc7iOV9RVxkr8rAb5bABipY7umelOd9iMcnCjIJHX6Uk+V3AYC2Sw3L8mUJOf89KfEGKu5J3bRgE9eelXJq9gGxPgspDct8pYZqVXxuLZXqRuHH41Ljyu4ErAccjqBjFZkqsZCoHy8fdHXPpWkVypsCtIMttXPUDnnFVJMkEKcgN2780Rbta4DclV28vt64PTNWVf92FK5aT5eR0/zipceX3XuA0fKQCMnkN+NWwCPldeCO9So7+QFrYVUYRsZBwR19qfGudzBQFzg8c8U3FpXsAu1lHII+XPTBFKrYzuYfiMf57VKtcBySZ6HLf7JqVmXaMkHOBuHSkrANBzlTj5R8rYqVVcngDCj+EZJqlFMCYPtJyDtXHOaRlxnbn5fReme9bx966QCHkAAE7Rzg1KgLBssRk4xUzXvATKcFe4H90c1Mm4MpwT9RUpcrdgLC7SQMnHqDmrkaBcBQzEep6USA0YkwFwOpAyexzXr/wAJfCN54w8U2ej2cbT3F68cVoiJuZpXOFHH0P4A++OWWmv9aAf6CX/BHr9h7wt8L/hTB4iuY7mfXr/UoBrPn22AzJFCwYZHTL4yO4cfwCv6H47SLTIILeJI44IYEWGFVxtUc4H59epz378rdwE8wbjk9eoxyKUyADGD15J6f54rGbuwIyzMoDNx0x0NKGA3DBGDnk9KgCPcBg9Mn0zTs7WHUrwM/wBKAFG9cZyOeDinbtvOeRyCO1AD423c5IYdM96sKwIUZJI/ixQAFuV246cH3pglIcDcOcZ+X/PpQAoYgg7wq9SNuT+FIZG5OQB2UqKABnLbVPGDxx+FMZ2yed3YBRyKAGu+Cf4iMfw/5xUYJGflbjjOOKDaCshwbnBBB+lDnAADEfUZoKEVj8wJwNvPegnYOSRg+hwOaAHBwAhJ6EjOeuKerDAO7v0WgBwfJHzA7iOOmKXftOCVYZ+7mgBWYMi5AyOnGPzpqkjA53g/NkUAPWTOF+Xdu+7ijzH3HCj5TjJHpQAbsHaxIz/FjpSx8qVDnOep+tAC7gCOGPzdqlV1bIwwA9/1oAkWQM2AQMEDp3qNpPnQYOFbLYNAB5u3d8pxnByelJ5mUI2tkDqeKAGksMMScY6E800SnYBjoc5YdKAJll5JJI442mnhxkqjdyefWgCNjggF+px+H+TTGO7AyOTjJHAFAbDCc9/ukYzUhY4HzDKj8DQPdleQsHBwCqkD5hUGGd8EM2R0QbcUFxd5H8MPiD9mXxh4q8Q2fiW8n13TLkIkUstrcj51z9xiecHJz3557Y+jPA/hvUfhXBJp+ifDqy1G9jhRv7W1Ub/NfbwzLnk424PoAB3B/HJScro+pnT0utzzjxl4g/aS8Vulr5r+HVkDrHB4ag8lVHYDAGRj1r581r9nP4/+L9QMer+INTu9IlhP/Es1HVJpZJmz12Yxnnp296iVuUVNcurOOP7FPi4eZcLpd+9h5oW/jto1+XBxyA3TnBP+R9hfAXwDqvwC8P2Og+HNAvEs7O8mu4oJojKzSSHcV3MSSM5wCeAxHSq5nKm0zoSvojb+MHib4o+NoL21uPCd3b216pRbiK3YkggZBI6d+Dzx154+ePDf7OetedJd6lbapJbMd5060sGjBHTAbOfauW9paGUorVnu2naDrvgLSftHg34X3MmooQ0Y1+yEkJI7k78nHYH0xxXGaz4y/bZ1mG4vbbUfCOm3MqmOAweE9r2ydP3bK2c9Dk9+vpVRjzGbjJ6vc+RPG/wM/ab8ZTTS+KfHHiLxDbXsitdwSr5Kq4/uhOo9Mg4qT4afsnfEPwh4nttbvdJ1O9T7pdbRzlT+Ht+np0dK03ZHTypa2P1G8D/EgeBrNNEvfD+rC1YBWaGEqiEDucE9/Q9a+NvjP/wknj2+1D+wfDmtMzzsUnktWRc8AH5sccmoWrt2OWzk2yz8MfhJrHh7S7HVfHXizWLOMuUj0bT42SB25zHkjJwO4x3OBX0dc+PvDnhHRHfwL8K7LUPEQjIl1a4PmXTYGRhSMLn1+n1oqa8qXUlU2mmj5N+IHxr/AGuvFAFho0d94X0uMnYunFnmk3dcqRhcZI4wAK+SfE/wl+P/AI886HxFrGraiXfdO11dkgKecBR9exNFN8mr3RXK7WPqb9m7wvN8HLW0t9YjnmgsNzfaChCqM8jA5x7Y6n0r9FPFv7SfgHV/Btv4d8O294k91bgTo1nIsZYY4DyAdBkcHv8Aiak27u39IwnHlkj839S8P+Pbzx4df8NWl/pFxJdvnVJp4gsK/d3qCSTlc8Y5zjjrX0f4a8GeDLq+XUfib498WfEbUtPjMp0htQ8uzhJGCGjHp0wcjPSiL5IpP1Fbl3NXWv2gYPAkT2Hws+FHhXekhj037XCwII7hiDn3x689CK+UviP+0P8Atn+NLKfSDPomk6Tcsf8AiVaQwcKvXowGe46fpURXI7lxi3PyPl9vA3xY1lxB4ja4eS4nViZ32HdnhsZ7YHTp7Y4/XT9mO/sPh34T0621eAo9o6iQKNysPUY69a6KluYqqtCh+1B4z8O+I7W2t9DuGe6vonSRTbMqKc9PTuOvJyeuM18WfDnwR8UdO1ZhpN2fC2nTT/PqSIssrA9wDwPwPSj3XLTsZr4bn2xpfgL4c+H9Jk1jxjqviDxvrkEQf7fqFwZXd88KsRbC/MAM4GO+cc8F4+/bg+IHhPTYdE+G/wALYtHsbK18q01UacRMyHsBjG49cnGfrWbj7S77W/yIlGT22PhbxH8Zv2lvi3fXkOvyeJ5oWmLWkE8gito4/wC6BnH4cn09BzngXwT8SNW8VlfEto2n2drJELfy1URkAkkD24UdB9fRpQi2mdnsox3P3H+BWseAPCeg28c+tW5uLVGW7tyjEoccH8+P+Ang8Z+Hv2gtdj8feLWn8LW/21Y7jFraQqSWx1J47cH6j61nyduhyv4mdX8N7PxJp8Ecl3rX9h20QLXscUKsWXBByc/5GfatfWfiN+zD4A1V9Z1fw/4i8aanqEsxe/vSy2LSgDfukywQgn7pOMdjjioQTsgtd2R5T47/AOCgnxl05JfDvwP+E1j8O9JjCiSS20RBJdqfuusuHzx0OVGPXt8N+JfEP7VXxLfU7rV9X1OCe+uFMltcXhHynjgg5BwDyMfUVUoqEbL+tSnTVnc9p/Zxsta8GeJ7a98UIsctiw8iRhn5vQ5+907jtX69xfF7wLF4JntbrVoIZLvTXT+zooDv3sp24GPfv05/HGpJKTOaouU/Jjx/P4nvPG327wbo8mozrcbLPKbQocjkkjp7V9GeGvB/iXVtKhHxr/aY1rwjYXAOzwpouoMhCk5ZR5eGdeo9Tz06HeKTgiZRUd+pvap42/Z/+FFtHF4B+HWrfEJ4mUz+Itahks7MyD6rlxz3/D1rxvx5+29+0i9jeab8Jvhl4Z8B6Rc8veeG7iK0lkI43OxBcHHoRkYpQXLFuwRjJxs2fDGuN+0j4oudQutSeygbX5Ab17TWHNyBjn94OTxnvnHcCvub9kO0bwi+pxeI2ktPMFu000q7toj3/IuP98n8PatJK8L90dEqa0sj72+JnxS+EsHhiGG4vru6eWTIt4tOdgxVSBhunUj179e/5k/8JR8TX8R3UPwo0c+H5XkZj421IqYPnyNv2ZvvfKWyDlcYzg5xhFWd3stzOKfyPbPDvwV8GRPZeJfjz441bxvqhk82z0eG4a0s92OgiQ7VBI6Y5wT6Z2PEX7SegfDSO50z4P8AwY8G2l1aKPs1/qFzI8oYjhwQnPrjPtxzVLR2WgKLlqtj5V1749/tZ/EZNQ02/wDEWoLodzuc2OgeHxaxKp+8qyP8+cHsfpgcV86WXgn4g32unUrpb6TTrGAgxTKG8ptw5znj7vOcDP6dUXeTNkrr0P2S/Zx8T+FvDHhrR7nxFetotjPKIprq5jJVAvOTjtkj6Dr0rlP2n/iBoPjGLUNI8MvJrNtBD5QvbWAneCONuPxyegz161xStHQyjBt2Pl/4F+GfHdl58EGpT+B4WugyXrWiSypGe4T05J7/AK4H1dF4R/ZxsbqS++I/iHxv8W/ENnh7iO5V1tmnGQVZQdowfQYp8yje4nGOljl9c/bc8R/DvT9R0H4EfBzTtMbBis0kl+y7UxjczbGycenOe46V8UeOv2gf2xvivct/wks97YW4iIexguSbeFBx8oPHA77QTmmpSjoJUbu7OK+H/hTxdJ4ntb/xXJqHkNeZllu1ZtzA8c9O36fl+13gP4o+CPCXhNl1NRLNcabJFCsakHefu/yH8+e6co31Lq35HY/Nf9ojxNdePGaTw7YteLFcSbvLB8xH6DjGQOW7jHtzWj8HfDXxK1tI7HxV4ru/DPhwQxRwabYWqhUUHq5xk/THc5znFJ2SV1oO1oH1fLo37NfgKx8+90U/EHWrZC13c3sTRqG5G1Qc4P3gT0/WvD/H37Zfju20ZfDPwW+FsPhKwgACXEeniyiZc8FmIBOB6bfT3pSjJQa69+xlSTk0z4W8b6j8ffiU8zeKPEWqTG/mD3On6VKIrfg5I67j1OSTz7dR9Efs1eGtR8NGGzuLdILa3uQWIOBnOePpj6Dp9HOonQduwOm4y0P1z8SfEX4T6b4FGj6h42srbVdRs0D6YtlLNKrDoMop2nj9T7E/kt8XPBHi/WNet/EPgzTbG9ia7jk06HVYWVZIxyWOeVbcQQMH8M5GOkZpkJcyaPbPBVr4s1HTET4v/FG38K6VNbDzLDR7dGfjPWQ4bnp2PX157nSPjZ+zh8IrOT/hFPA1/wCO9RgkBXUtXtm2NKO21s7xz6kDjBFbNpryLs5Oy3PBfib+3H+0r8QlvvD/AIPsrzwd4W8pRYad4UHkbIR2bCKcZyACzH3Pb48urL40+InW61hru5Mk2Zftd7vk6/MX5zx6e3PtTqJ6+hvTpcsbPU/QD9n+7ufA1vpt5r6BbG1dRM9uN20epABxjpntX2r8VfH/AMO/GPh5b+wvEntyjm4u2QKPl6gD1G056nI79THMtWc8o628z8x57Xxfe6y114B0OPSrDULseXqV5biR9vAz5Z5zkdG5wAPXH0X4Y+EHwS+0Wmv/AB+1HxJ471PS5MaNpet+InSyt9wJaK2hVwgBI3YwQcH05Xtop6PVDcWkn1PSr79qHR/h7bz6X8DvgxZwzxfLDf65fBxjHGyRskdc4wQa+F/i78df2wfiml9Df3d1pWk3DBW0jw1IkWF3c5kODjGQMAEZ61Ua1KMk0Hs5KWp8sab8Nfi1e6/aagfA1zKltOrzXixqzqhIySx5J49Tk/p+uv7MmvaF4R0C5k8TWOrG7a6jbCQMvI9eOO3P54xVVaseVW2OmrC0PM2/jz4j0zxnPPfQwrZXF7I5MUq5y2e5PXg9c+ucnNfnT4c8GfGc+MJ9H8F6jc+HfC63j/bvEFwd8DvkkKkR4fbvbLHpyBnJAylKCbuczunc+3/Cfw/+D/gL+z9W+IemzeNPEq4eTXdVllJeQHLHYPw4Xpjj3i+Kn7aHxsnY6L+z18KNO0vQ7S02/wBvtYnTViOQAI0K72PHJBTB4ySSRFWtC76W/ApwlJ6bHwt8TNV/bO+L0Vu3jnUor2wtHZytlPcW7DP99yzbuvTgZ7Z5ryzwj8AfiS3jHw14jiu7q2uNPvVkuWvFZFWNSNy8jvjoeSe3AI6cJUgoLW+p0qHLBWP2Y+F/xaufhnp2o32oaZd6rbTWYiurcQFi75BBA/L+oIyK+Xf2i/Ecvxu1FtT0bw/qkN1c+SX8+3w0RUBcHcB2X8M/U1hGtHW3Q5JxlGd+h4t8N/gb4jvdV02L4geO/FupeHNPMhTwg02NMCNngxqoL46gMSMk/L0x9bP4hsPAmkzWXwl+CsKXUKqbfV7i32tuU8bFJwvPPzDoQM1s6kG/dWi/UycXJ2Pjz4taH+0/8ZL+3ttS1zWvB+hPlr+PRCUuJs/wRurAr6bgRjsD1r5pH7F3iixub3U77+3dQvZnYrqOqpLcSoD1PmSOx7Dv/hVUZ0eSzN4U7JHqXw0+B3ijwX4g07UbqW9upLe4RvIjtyzsB0yP/rf/AFv10sPjb4t0fwNH4dsPBk6JcwhbnUZCVnEYAyiZXC57nrg445zNWdKcNCakXGyR8TfFDR/EPjDWdS1fQ/D1/Dd6g22eSaBlDSABTJxnrgknjJPJ6mszwT8Fr3TLm1f4gaZqHjiyimEr6PeTssGccJwRxyTjp7dqjmSjruLlaPsjwt8Yb74ZWLWPwn+CGi+HxZWbrax6VoyeYmewfHqO/HbnpXy38UdN/bf+Mbma+uNa8J2OsPmzitnIuFTuPKBwAR2wG9MVanF6rpYcU4vU+dF/Yo+LFzfy6l4g1PxJfXbOdtzq9vuCE8NhmJOD6Z49eMV9D/DH9n34pfCfUZr5vC+o6xHcW8ZgNmkblmBzwCw25/Dj1HAqc4yvFKxvFqWqPq6D4mfGD/hGtQ8HyeGpoLe9k3rpbWgZ/O2quQTzkKD+A7ZNfEHxJ/Zs+KPjS4ZLezs9FFzKHubqdTM6Luzyi854zyRnFTT1qXHTjebOl0P4G6j4J0tov7Pv7pVgAnutQjK7yOrFcYHPYdsCvkz4lQ/YtRvLeSOGACXIVG/Piumnbnujvw8ZKZ8xa7ZmWR3Yk7WONo7V5/eK9u2xUYoxOeODXswfMj1IpKNzlrtUiy5Y+Z6Mprlrwqsgc5JPA54rqhob00YN4zqi4I+btjkfSucuQitkk5x696rluX3SMtyeRtbIPYYzSN8oG4Y9Md6JrldhkAJwSCQwPHGf89KWKfJWFVO7JBJXpStoI7jw0Hj1GB1Pylgpx2Br648O+HJp9OlnafJWPO0tyFz7/wAqxqaSGtCO7RkgPmSKMce3+cVyl2hVCxHyAfKQeM1LfuXGuxy8vJKq2SejEVVkwckZ464GTmuZElGUIzEqPm4xzUbEHABOQeADijltqXo29Bkj/d4OcnayjGDiqBkwzICFJ+Xc38Jq3tccEM3E8EE7QOgz/npTZEDAjtjnjms3qVJXM4xrKGi4RemS3evv39lrwtqU6abjUHsLTdmSZGLZXngjPr/+qsdlc4q+kT9GV/Z68I+LoH/4SD4hM8soJZIdHG5gw5BYv14xnr0rR079n/4WaAj2lr8SdR0VLdApaWzU5PqCWG3oB3rGOiPmas97FC8/Zs+GvihLmHxb8U7DxBps7L9iM9lLcOqKcgFVIKndjgMeec1Stf2Z/wBl3w6ZbPUPFURup8fvTbTRnlccAyH/AAPapvK6VznSi2zK0j9l39n+Ge+XTvFNnqD3Nzm1lWLkjsZNxJGD7n2Pati5+BHwS0DEmqaloqX0MRMVlf6giq6n+IMCMjgccA/hVSnLfsa0uRx1R399H8HzoemWeheKoo/ClrYrDPf6d4hjjRHUfOit0UBi3ykcZ9snjF+Ffwgu75jd+JdR8l2MsdtPdx3PnAjgbjkcgDHX2zgVqnd6nFJcr1PPPib8PPgxo+gSar4alkjdJMzBmVgJPQFVGTwOvTn05/PH40RRyafHBYyGWG8sWkik8sqRjOQQeh4rvy+Vq8b7Jk8r18j8v/EUhiup90pJDEDJ5IrhvnAkViNr55P6V9xSjaCQM37RVXAycEDoOT61pNgKNuck85PQV0KKQbESgb1O3LHAPPT8K6jRbUtMDjCsgADDPNU1YIux6pbRrbwGPjhATg1nyIFLBh8oyck8Ak96NgsZ92yjair/ABcnOP8APevPNYlMk5CMFVTjgdaEiZbGGEM2Qr4EeS5Y8Y9v89qdAdvDKcN0ataUegnJ2siveSMgO0HI/iI/T9K5CUs7lyRuLcHHH5VbdzE2rRsMqkHCYwccUXb4xx8hODgUh76GDfSoY2yD8o4yOAa5pQzO23pnj5epoJl8JfDCP74wwUDO3H6VzuqeW+5dwBcngHt+FBkyjpcLvdxtEfmVhtGO4/8A1V7RdgzacDMuwiEbiOMYHr+FNqzF0PIdU+ZZCCSFLHAPXFcRNMjb/m27F7mrgmmZVDEnZGySTjGOnWqDtnJPGOnNaGZEfnwAwwMYwOc1Gw27l/iUfxDp7mrasgK0y7SrfMMEZyfSpA2ApJzuJGSKLK2gEhXg89G6YpyHk5GPrUWAlB3ZGDnPYYp284IA/wATVuzAkik5yGOMHgj/AD/n9NS3PVgBwPSkUm0acbh8r1Oex5pzAupXB4ORxWctLmkfIzLhVV2ycEHoBiozk787tuzv2Apyu0O+thZ2Bjzg5yO/Ss6ORVkK4ZRjrjP+e9Y2Ga4BVAzHCADPy5NVH5Usv3M45J4xSAzjxuBJHOeBzTmkJwADt7Z9aYF23+ZggyOR92tVM7SN3P8ADxVR7h1IpTsQEZ5J38frWTLw2ff0xVQVhS0RSdsFiA0ik9hjFR4HXgYYVotzAnLHbtI+63cdfalHy5yenb0P+RW0ewEgYggMHAzzxzj2p6kjJDcKOoXpVWAQkEqM/Nn5Rjlvap4+gUqGB+9zzTcdbAIu5ZAQMc8jFbdtdSWM8d1AWSSFgQynBU+ta7aAdBq3jLXtXs0s7zVr68iR8hbmYsvTgHP+fYdRyUuCVYAKmeBtxz3/AJUrcu4ELcqSwIDcHI6UL8uQD8vris0rgP5DDGC46D3qVrjYqZIChzvKrzjFGw0ruwpczyfIdrAcEjivqb4K6DdJbyX1wgdU2mNlUgqvuf8AJrmry5YN9jrpL94kfTEOSSwXdtGGOPTvW0qq6KSBkkhSehNfOVZpu57MErDGuNh2tjIHbgHFeQfEbxLbxQf2fA0huC4ZVDZANZ8t3Yqo3FXR5fYbrhjGCZXd/m+b19Pyr2DT86RpxEjpFcGEbCoOQuOD+td2iWpxxXNM818WyLdiBp081Y5w+yU5I79fqM/4YFcv8UfHPiD4meKX8VeKtXu9W1Q6dHbAzudojTsq9Ae5PfHOeMdNCPKrnPW0uj5x1NT9rcuhVA/r168ZrBZMMWIJ49OnPeuuKucE9yu+WIwB97n2FOR87kBO1cAnGa2XuozJdyjaNwLYx0p6qzEgZHHymkBaQfdG5tvXIHWtKLlFGep7CtIqwGlbtswS3PHANbMEhXjnvgAY/wD1dqt6K4FiS8zGy85GRgVnvKXy2dpBwQx4pSVwGJPudMkqc8jHNOLZOeWw3Bz+lNKwCmRlKkZPqPb1pzScAq3Qk8jvQuyAnSckZDY/2sdDT1mAy3OWGPb8abWtgI/ODscMFOccHk1Isy8Lu2nPJzisZRalYBRLIkilCG+Y7tx6j+lWDgOv3gWPBJqWjppp2uaYdVWSN5TyuFweprY8NMtnrtjI87oonRmCHoQeDWcadk7mtOfLNWP3f/ZI8dtcSaUkU8mz5FZlfG7tX9B3wX1dhaxrHcCWOJAWkUcdM9Prj1r8h45ocuOT7o/XsgqqpgF5Hv63yqu9mJZT1Hp9O3/1qPt25RE7krn5d/Uj2/Ovz7kie61dldtSVlMUibWwAJOg6e31rNudT8rapZwFPzqByaUtGJJIoy6mbiPzAxUKDsQr+p/MfrVOe9WUEgFN2FJ25OaztoXFamTd6VpWqAR6naG4gTnERCt64GenI/OvJtX8DJZajc6toz3ctnJIDHpty5Ow+ikn379+PQjOUd7HVCVlY7vRLzzbSKe4/cSByPLkbpz0wfp3xWvc+ItM0iBrpTcXN1CgM/7v90vOBg55/QdewrlxC0Rs9FbqUL74nJoscTwWltPPcAs8V51C9gFwRzg9c9PSsiD9ozw9p9vHH4h0+WCxhkJvp7ct5qrk/MDuwRzxkflXluM46W0J5ZM7PSv2ifgHqyrPpXxb0e1jOPOtrmE+fGwP3W25APbBIxXq2i+LPCfiXLeGfEdhr9xOgKLYThuPz4OfXkk+2Di8LmMNtt+hFSm4J3WxalaTY0nmI/JDKccHNQBXlWNt2xBzIp55/wDrmsqVWVXX+tDHoJtkkhYKCEznJPQZq6rN5ShRjcflyRzx1qZVGosiauV51cqZFG5uMoDw3Pb3pzM3yOCcYGQTn271k5tbHPKH3hGHLuy9ADu6j8vzqcAfMQcIp7sfyPFJ889EZE8crAgIDtx3J69KsvJhVT5sZ54+YAU/eeg9x0gG8rkZZRwR+f8AWs+SDICI2xcjcF5xj1qNb2DZjtxaNlILSKcKAenvU0IlM6s20MFG5e2K0aVrilKyLrn5RtYbieHC4AojhnvpoYIZ9omYqC7HG7OB/PtUKN2kZSlc+q/B37JHxE8a+H59V0TWfC58h0XyZy/zuUDbQ3HIDL6DnrVif9jb42WVzOTH4S1OERAL9l1BoYYXJ6uzKd5A4wrDnOc9K/Ycm4Bw+LwMKsn8S8//AJI+Wx2fvD13GK2/rsZEn7Jvx1yZTomgNCo2tEuqHK+4IByDxyORUTfsr/HCKNIk8J2l27Z2Q2WuRiRjz08wKOg9RXsx8N8NF6S/B/8AyRwLiepJ7f19w1P2Z/jyXjt2+GesRxQn5pZNcs9gB7/6zJ65+WnH9lr45xBz/wAK9l3yk/vp/Edttx68nOPbmo/1Awzs+bbyf/yRMuIW1t/X3Etl+yV8aLqVUl8KLGztnefEEOxlx2IyRyOuK7yL9iz4tusEjR+HLQgdbnUjI0Y7k7VAPT8fSuuh4e4Xvr8//kjkqcR1IvRf19x2GkfsL+J5fKfUvH9pYFk33KW2hrIq9sDfyO3J/AV3ml/sWeFrRY4de+JOpX2GzNb2WmwKrP6fczge2D9K9ilwTltK11qvX/5I8+rn2KqSf/A/yPSbH9lP4KpZ/YjHq1/ceXsF5darMjZ7EKCFA6dADXyJ8av2apvBvn6n4Ta6bTo1zJp83zBVU9m6579f6ETnHCuEeCbitV6/5l4DMq9PFpyen9eR8gTXUB3oXDFG2sjDDKw4IPvmmKvRsFwcYAFfiFalKjVcXuj76M4zhcnymF3Ljnnjj8vxqZY3V0uFY7kYFcDpj0/Kt8JUdLEKRFWKkrM+m/An7WuufDKxSwXwnFq7hgssjX5jZlHfJUqBwPf6V2Mn7eXiicNLJ8LPCEEhcsLy91STA54B/dnn3B57AV+x4HjPB4bDRhPdev8A8ifD4nJsVKu3Db5f5lh/2/8Ax2wLjwP4WidAMQ28087sD0IyVwCR3xWRL+378WGkVLbwJ4akbOSHt5Ex/wACM1dv/EQMDGF1G/zf/wAiYRyHFPfT7v8AMwb/APb4+Nt+JLO2+HvhQu4xDtckK/uWYjPTj19eleW3/wC0t8YYStxpHw6+Gdn4oZxLca9cW5muXdmyRv2gHPBPygHtjrSXHuVzd2/z/wDkTohkeMgkv8v8xt1+1V+188ZNlq/gPSVYjY9np+9YfpHICvf09O1cHq3xv/bC1S6SYfFjRYVeEpcz21iYp1bPPloi7TwO238etSuM8LVnaG3z/wDkTCWUVKUtX/X3nI6n4u/bY1S2lNn+00dPQghrSLTV8x15/iLDBx2/xrlYLX9rK9uAmu/tQ6vc2KgGWxWzkg83J+6GVjk9fbms6vEbrqydv69Dpo4OEZe8r2O+sINXgs1i8Ra1Lr+oBsyX8qbN3pxU0ixqcmM7SRnAr8lzzmrY1ylq2fWYVwhCyQbR2ZSMZz1H6U91AIAI54JZeleDVovlasdfOkzv/hM18nj62hS5MBurKWKyuyoZY92MkjI6EjjPOa/ReT9kHQfE+maZql94u8TWuqTxeZdTblJk34wTkcHH8PTtjvX73wJF/wBgpHwWfy58Zsbb/s1Q6XDBaaB4+8WWTafbjyLiKCCORCOmwLDwM/59Y7r4I+OI44f+L7eMEm35KzsFyemP9Rk9uor672bXU8Jp22Jbb4R/ElJ3jj+MaTzAfdfQo/u9txEI/pmrC/Dj4q3FoCnxI01II5SsUX9kEbmz249fp36V0RjFoyk2io3hb4xQSTNH8QvDNyLR/KNnc+F0DKwAyxIB3DnGRmtyPR/jnDbWpt9X8EIysCZ47JlZ/quQB1HbjNV7NWMVe+hZkHx+tpTAum+AdbkkJciTcpZe+44wD0715h46+D/in4hxjT/FHwO+G+u20tq/2iXVFieZbjna8UjE7QAeowwOetS4R7HRTlUjO60Pz2+Jn/BMb4qeKL+81Lw3B4Z8I27Jv+yx64bsFhnaAhVFTrgtuJxjrgV4S/8AwSl/axtjNJH4p8PaeyBW2aZftIWUZyudrdj2XPYHtXLPDSd2nqfQ0Mzi6SjJfP8ApHzB4v8A2cPip8IPF+n3XjPUJfEtlZ3Akil0yMPYRzIf9VMGRHDZHKyDHXBI5X9lvhJB8QrDwnpGteJNQs9L0DxF4XwPCEWnGTEDxNscSN/q8ZG0YyVBz1rHF037BxfZkTjCVVOKsmfJRnRZr0Sr5Yiu3SMPgH73PGe5JNVGuzJlUyWiYdq/mrH2WIkfqOEbdBXCNvnLFckqABTnyeDvUZ7niuWCSjqdO+hNudQAGw2OoHOKjLMQTkqKfNZ2Bx6MqNJJFlFP+6x966rwn4F8UfEDWrXQvDsLT3MuPtkxZgsCNnDHGD/CcAHJI7dR7fDmXyzbM401stX/AFdHBj68MFhJVX0P19+G3wV8A/D/AMLaVYTeHNPv7y1t0F5eS2qFml2gNkgc/dHPTHHPefxR8I/hD4zjMep+F4bKRBtW40xdrEMDkcYPXsOK/e6GXUKFDkS29f8AM/JamLrVa7qN6s+avEP7Efh0b5vhz4zvrC6c/wDIJ1W18yEc9AVU7frXzl4v/Zh+OHhNnkTRLDxNbfMGl0S5IkAx1APGMDnpivmsdwbQxXvQdpfN/wDtx62Ez+ph7Rnr/XoeG6jovjHwvI1r4q8N6np53nEk4T72eOQcdP8APYUkmimQbmCKjZKOQrV+dY3JMwwek4/l/mfaYbG0MSvce/qV7m4jgUggoj5w79B+P4VKssRRWZ1j4BJLYGMdfyr52TSbXVHrU4NwGCRJG4UkbRznANWImBwq/MOB04yP/wBVcr5ZJmsoJInSHa6eYQpdyFQnqasLHaspf7RDHhiMNKuS3p1/nTWDrzhzJaM5p1YwaTHKkAeSAvE8oTcAkgbjPTjofrVmKyUyMu5d6AEqTyPw+mar6liIWbWnyF7WL2K86iIMNm9FzuUev+TWV5kDFY5MJEuCyjsfrXRQw8pTSR2U76o5XxRHDFaLPCsgeByYzGxB/Q/SuE0/46ar4VuDY6iBFaOAEmZ8fn6V+r8P4meGpqL2PGzjKPrlDm6r+u59F+Bvjv8A2iiW4S1KYI3ysSQp49/WvzS/b38AeKfF2haz4it7FWt7WUSWaWm1giDCqOD68ZPUnOeRX2axXuXR+U5nhKlCnNLR2Z+AsHiPVtLlNtqYaCaCQrJDOCrg+hHH8vy6CST4h3MMc7SOQq52bXyfxrgU3J6H4lWlKVR66nefB/w5f/G3xZpvhWKbUbDRPt8Mvie7s1Mchtd3MSuR8pbG0nqATjB5H9LXwf8Ah94O8HaPp0Gl2enWEdlaxpaadbQYjjVQAAMf7o/KuyeK9lR5ep+reHeUVsYuaa0Ur/oup7iupRG4K3iH7O5wxVv4fQfnXzX8c/gz4F+JGj6hFqVoU/c7EuYmKNGjEAsMcqRwcjngenPHHGVYyumft2M4ZweJwji1rbz/AMz+ZD9sfwr43/Zw8Y6dqPhrxhcat4KvmMN358m6WyuQflbjHyMFPTG1hjlSpGf+ytZfFf8AaJ+I9joeneP9UTQLeYNrEv2x/LHXAGG6ZByfbAGSMe97anOCktmfieIw1TDYz2c170Xr/X3H9JPgv9gfwNoXgpf+EivNW8SpfW6NJfXd8YmaXHRdjAsec5+XGeCe/wAO/tRfs7fE/wCHdrZah8A/GV34ZurOSR0TX1/tKFYef3UbSl2iBbnK569OhrF4yinZn0zyHGSwrqJaJX6f5n5e6Z+0P+1Jo+qXGk654xmsNctdcZtT0p9VlnN1dIfllLuW8xCASnHA6BD93+mb9gv4heP/ABX4U8G694nubpNdlt4m1SKS5MuWBw6g9CrDBHGCD0GcDuo3ej3PmayT1Wx+ubagl0QyEOuB90Ywf8aesgDD+InrsrvjJxONLlNCJyUBz8+emae87HC72Gztn8KubsrGiiyrNLtyNxYdPvZP+elUftCFWG75V+9u61hNpNXLhGx5r4pv7eISTXUjpEEYrg84A5/lX49/td+N7S6nEFq3lWzvuVZRh2x/E3pn07CvKx1vYtn1HCavndNLufA1pcI0QMTFgHznpmuvsb7cAEU7TjORXxD0uf0NidzrtNujtXzR827+Edf84rrLdkdCSwAAHG7kHNJHnSViaT5kYu4wgOfp/kVl3FyikIH2kE4GapKxlyRZweqXrO7gEna5/eEdfesJ9W+zBgzDDdefSr5OWYTilsZj6nd3Mu+GRih4XaOWzWrpo1FSPNRkVD8oYjj3ro9naPmc1Tex3ViZFw8obbxjd3rc8kvEDh+D0x61cYkP3dzK1ezJjaLYxZhlzjHFeP6rp7LdhQCELMN2PT196qUN0JaGXJG6FlcnK8DjgVBKj8DBAByQTVez5rXOWc7PQYsHlqzEA9DtxWPfW4IBcHaQSBt/z6VtCPv2M3fcI4t2xcDbuOBjkcVz3inw1HrOh6np9y3lrPbnDKOTjJwPSvUw8YxmvU8/MLPCy9D+c39qnwZD4Y+IF6tpPLPDJdTLvKdhjGPrj+Y7V8zQtlAGT153d/evoqElJI/J5xaZd7NgcjGeKWLJyvbJIGK6Fpcg1YbKQAPLu28GLC++Ofyrv9Ie5j0+8s7dmji1O3iW+iVcrKEJKbvoScemaLuzOcydQ0ZLbSFaO1AuEZ2mBPLAe/TH5VyNtKF3Ki7OPm4xznnp9auFm9AJ4bvyXEUYaNtx3PKeDmtCe1aYNcBtyhATtJrTZAYyyCUcEhSCOF6YqtdWpdN7jYozjcuMe9GwHOz6Yk3nSrCXWBck+p/l2rAurRl24G4Z6KuD9TTvbUCiybUyPvAnjd+FQqCc7VyVGWGM4/zijmdrMBGj6GNhlgMgnp+dV2jbBOT1656Cj3unQCIBij7jgsxAwKXaWPTGCPvdDStbRmqS5CbBGflLbT/CKcknRArBRzuxkn6Gm+blujNK5dsGlFygIO5pApQD1OAOPwr+hj9jX4My6T4c0K5ns0eWC0jZzJGCxJAJPIxnmuWrP2UT0svp81dRsfoFe/Dlbu6muEsYWZlBO2Pb+Q9a801z4PR3nnzPZjdkF1WLr6dq+aq5xyTtb+vuPtI4OLhytHzZ4y/Z9sdYEssumkeUWG/yiMn0A9elfIPjP9muB9RmktNOkaGMHZHIp4z+FehgMfHESa/r8jxcZlfIrr+vxPk74hfAHW9Nkkm0yyIUHlOT9M/rXzzqngnXNLmVNQtxEko+V8HYCOuT/nNe3TkpWaPn8RRdLRnKSaVdWwnimeMsoO3B5OayvLcMAC+3jLMPut/n/PWtNDjs72FUOXOwnaqgtlc5x6Ypu5l3FDiRnwqMOpFS3Y1UFbUsNEIo1mkLMzk/KOBioSVz90gsvHzfrVxfK21uNrSwkqAAEKzjHy4Peo0jw3yNgkjO4cH/AD/hQpe7r/WpgKEQRkAsX8w42np+H4U0qxwEUk8HnrTestgE3EkKATtJyCOmfWkKlJA4P8Wc8fl+tTZXAcyZ5GVDDgEdakwU5C8hMHPt60NaAREKcKd7bs5Knt6ikQMd/GODk9Oe2KpQVrPZgP27chnCgnHI5zUyNuwpDHgdu/8AkVPTzAd8yghDjkn60isTywyUX7ijH+e1DbSAaVfqo2KTyHHOe9PI2kDBPGOe34VLaTARY3OMHBfGVweQKbuD5QsemOuMf5/pVtJydgGyg5VFyx/i47enrTDuX+IqwY8N/n61cUmgAMFdDkfe44z0709pM7euQfnJHApVEA2ScHcoBCBcYA5J781E3GcHCsc5H8qqLutQKE+6NiCDyBjIqqp9AcAnrWlmpKwFhBnBAA/vVL5ecEMckcArn/P/ANany3vfdAT45HysuCB06H1q2yYXLhtpwAuOaz5FKQEnllcFW+XcO3T61LGwbC4O4NwMdPrU1OWCaARiW3BTgjjHWoGYAH5SuAd2Dj8alR1fYB+7zNqgFSPVf8+lSIvAYhht560ct3ZbgSknfheOnQc/54qRwcDhsjPQ9/wojCM7pgL5m4FlG5fRRn8KfluPvDHbHX/OK0pRs00Agj3Hk854Gcce9SxKSSNp3EgYzWj0dmBMqhMc/Nngnmrka7iMgjB79Qf8ispxtLQCeNDuxk/KeMCtWGEHaFHT7xxU1I2sB0mlabNcyDy1eQBckRjJOP8AIr+jP/gjp+xFH8SvFmneOte8NXV1pnhVDdxxzRtte9uGEULvkdk87aOxwcZXjnrpqKA/vb+DXhWDwT4J0zR7fT7TTkCL5cFtHtwABtJOOeuB64J78+tlgUQgksAenc55z/k1xSdkAnQA/wAQPy8YpF6cqcc5z2IrABQG+XJJJIx/n8qRhgHbk/Q9aAIhhiMlj83AVe1KrZZRg9R+NAEpYEZJwPYYxSqfM3BcHd7dP/r0ABOCMg8YwCMZpAxC8hgV/wA8e9ADtxHGT07mliJyxYfd9+D6fyoAcVb7yt8uM8H3pAzdMKctzkcUAOZmyB29KFZCcYOfQ/0oAgkHXYN+G5OacWAGQw/L/PpQaQfQZsOS5zgEdB1p+evPX0NBoNHOBx9VFIwzje529Bz+FADznBAXOOu4cGmldoyc/SgB46hgRx0Bp2/BJwcbsdOh/wAigBpYr8xHPb5f50Fm+YqT93jmgBN2CCf/AB0daUMQPfOeTQA1idoOc888UuWyWUfMQAMmgCRZcfKdxHBIB5FTCRQRhGLAdxxxQA7egAJBHqS/pT/MHI6EYwM0AQs2VPQKDnk9ajMrDOw9c9ulAEit0IJYEDk9qaCxx97JP6UDF3YO0Dvhvm/pRuyQFPy/XmgJS5VccnHPPHHJ71IAWz6dsCg572eg3KEjIPzEBQSeaduQ884PFBUZNO5C7jIXbjnkgfrQhJUANH94/wAHb/OKDU/ggs/27/E95aMdN8J2bxQEtb3M9mytn1Kseefy5rVtP29PiAUUXGk6e93/AMs7qWyQBVPYAL/OvxpX2PsrG1a/t+eMJFdrzQ9CnWPIEy6eq7T0HasKf/goH4ie9IlkuJZEIEZhs0VUHXA+WoldbAtNzUj/AG89YtUla1jvbmS7b/SGtbQDd7t8oHc+9WZ/28tXgtY5JtDnkihXCssce8A8cKO/J/8Ar1nJStqS2Q2X/BQTVJpVitdHcRIcs11AoPHXqD6elbn/AA33fNNg2ssTSKAzRWiYY8YJOBg8dVArKUZxXmG+hvxft1tpzwSz6sUnMJ2QzxrJwR0IOatr+33pogknns9PLKDm4awAwfUADGeacW7a7AZcn/BQ3w+IIbU3l1b2ryk3LW+mOqyP/tME56f/AKq6Kz/b8s724gtIU2WqQBbRW0po12gY4Awce5yT3q10bB3US7a/te+Gbh55NVt45HLl1ke3bjnuCefxz/Sujtf23fCZtGsb3UYYbS3DAW1sixFgfXj6f4VnOpBXZnKMuhhS/t0fDSNjplvZ6bdWXyCcXvCsV6HsM/T1ro9L/bt+FUUkU39ieGItQEm23mtEAIXHfnn9c0QkktROM+U6CH9t34R3lzMJtP0rzZuTHEAJHx3IOQDx/wDXpdS/bH+D8VuZj4bskvG4B2jBT1JAxS9rFSaFyzOHm/a8+DrSRyajoNoNsm5EsFVMY5AbI6Vbm/bV+GZgVLfStFkt3kBkkvLWPZGo6ADHPueafto8ja6HNV54ysiD/hsX4KzMbWaDQp7h/ubNJaNB043Dg1Cv7WHwhAZbTS9KhbIE1zbKGJ57LnA/r60OcU2mOMZ2Nhf2pvggEguP+Eatb65Tql3pw6juD0/D1/Oukt/20/gfaRyJqHhDTHZm3Rxx6eCV9cMAMflmnSqxb13KjzQI7n9s/wDZ/wBUjTf4OEUy5DotrDsODxhnlyDg+lY6/tUfBm+WeOLQxptsufmE8btntjBNa1KkFGzFNTb3E079p/4Pw21xGI9NltLhh+7vkR3bHsV6/T9avr+1D8BBCTdWGmBT/A8hiC+67AMfnTU6ajZkpTuVZP2rf2YLhDFP4asLwKPkNvqUgYMOpyTz16Y4rW0T9pL9maK0K2vh++hjlud0kc9qk+1APuRs3KjjOTk/0zdSktfMfK0hZ/2iPgHfyCODQbFIkbL3Fw6Jx6YA5+tJL8c/2X7adbqVdFeV+JQtwAI8dsdPXtS9pTlPVm8b8iXcxl+NH7PrPPIkkEFq5DCNLgshPqTj9P17Vs6f8bf2UojDLEPD1tcBcSyrcSIzH0wOO3tWqq01cxlGSZbX43/s4TTXCWaWL2k3ESxEgrxg85yfxyfepNM+Jv7MGk6I/h6DwT4c/s2e5M95NHNIks0p7s2Tn0A4A/hA7xGrST9SbST0NUfGD9lNUjtY/Dnh+wATEcJuGbGOy5Pt1GD/ADrNm+K/7KFy0y3un2MTRf6iK2kZdwPHOMk9v/r0qlalyaFvn5Wmcbe/GP8AZQCXQtPCmnTagqOLe4k1JwN3Y4zkn8QP5Vh6Z8V/gNfyLBqOiWtuDIcy/wBobx7ccdvxHtUynStuYyjJzb6HrVh8Vv2ddLjRNNtNGgbYR9sVQpBPvnIP0qJvjd8DPNzFpmjXt7bqwS5uZvNbB6jGTgdKtVoIiUJbFKP4z/AtLxnn0vwxs8v57W7dplJPUbCOnXj9KfB8ff2b7W18m08LeFUiSXMsEGhxRJx3GST1pfWKSbsOFOpdlVf2hP2aVdmHg/RfIiHLCNWJGPbODkf/AK6y5v2mP2VoILiIeCoGWfKySDU3i56cAA5zVxq0m7G3vM5Sf9pP9ki1W3hbwBA8HnAqRrbO2f8AgYH5D/69ac37Vf7ME0kclvp91FaIQTp0bhImI6Zbbn+f40KrSUbroZe/HYyJP2sv2f8Az2VfDVsYW/1dxLfNMwH+7j/9Valr+1d8D9NPmJ4R0ueGdflnmuVQe+Mcg/SpnWp3si489rM0rf8Aa9+BFy5Eng7RZJISfmhvG2Adtw24PHvz+db9t+0P+zAYpb46Bp8f2tQZYYpFcqw4zkjkcd+n0q5VqSfkWueKsupO3xm/Zd1FIG1Cz0eW0izsiu4cQqeuAFGB/k+9Ni+O/wCy3YmaaxOjwDy9saafKW29vrjnt+NYSq0rahG70uQJ8Y/2bJ9t/HqEFzcuMLAlvJEkfuc4B+lQXXxV/Zyt5ft9mwmM8g/tCW0i+ZkIwRknj0zzVSq0nIzlTk79jYs/iv8AssxNuPhPRyTGSDfarcgnjq23j06VFN8a/wBlqNSieGtMVHY+d5KzuFI9GJOaTrU4tF/BTGT/ABW/ZhlVGbw9psSEgKiTSIe392saf4g/suNKgTRzIyyB9h1F2Vc9sHt07fSs3WgoXJlCTRRX4k/AGeO7VdO03bczK0DQA+ZGQem7cd2ffkeo6VE3xO+AMoWIXCW0sGRcZvimB6kZ4701Up3XkHvJWsOg+In7PMEZSG6sJUdvnknmDlh9Sa37H4hfsxApFdjSpE25DnO0N7kHP4dDTlVpNk001qbCfE79l6wUQ/2bBN5PMbwwj5vcL0/Sltvi/wDswrbzReQmlW7BnmuvIG8/TGf0AH8qPb01HcJRnJ6bHM/8Ly/Zc2TNp+p6lazxnevm2AeOQg8F1IGO/cjFZFx8ePgTe3U13C9ssLJjyjdqqo2OgUjvgdT69aUqlOMrsIQkpXRlH4u/AVbhZr/TvDt+0xAhNze7JFIP8ODz29617P44/s0NO1vd+HrFHjIO77cXB9MLkenp/Ks6tWk9wjGfMaSftGfs5W0FxFpuiaRp6SfLLd3GmNImBx0AY/iBWfL8Zf2dtStreOKfw9bb2/eyQ6HKjE+gygPP9Kr2sHbsaSk726G54d+MfwWsJJRpF3pN674WS3NoSuzpjDD8zjkceoLJfiz+z5ZXL2Wt21vBLK++K0trgsDnrwvTpVe0pvQlx5rtEP8Aw0B+zrpF7PZHTbbV5WT90i6wYfJB91B5+prOs/2lvgNcIbOPSbOaezmyZv7UEu4ehGMYHA9Poaxc4JCUZ3Ow0r9on4HrcNqH/CL6LJEkRHlyRoy5/wA449u9DftUfsxG+N5qvw90Z7D7Pi9v7V9rwyL0JUSAEHA7K2T0OKtTgkZx50yG/wD2wf2Wb9oLaLwoFtwhDNbz3enxDuowTtz7hiT6dzzsP7TH7P11GRHocbWwYnYuqSZxnOCxYnqfam6kKbSY3zu2prn9qb9mqXTnt5PA3h+KC1TrdSbyT9Suf1rFvP2o/gRqCRwR6OtpY2yEWVrYzqphyeRGpOAO/p9aKlSF7kJSTT7ECftb/BWxYWh8LQ3EMQAEt9aQSzNx1YFsdu361LH+298GtPSQR6HYpAxz9mg05IlJ9TtBII/CsIuHzHrdk8v7bX7PAdZZbMpcyxgT2tnCsQZu2RIwJPvjmqV3+2p8B5ZGkXw1YPLtC75pFYBfXA4H4da3VTljqNyqtHH6h+298HbS4QafHosDYy1var5hUe4B+vWsW5/bn+Ha5mXRLa+bJO2405IiR7jdkjihPW9hNtx1MK0/bY+Hs0k11/wielW08pPkloGCgnphATn/AD9KZc/tyaXptowV7VUIJiVcADnr0z+tNS5Fewo6vTscuf29NPnmRptLS6VVwJGsmCsQe3P9MVWtv29NJfKppGp/alnzGi2QWMKevLNz0/8A1U3Sn2N4ytE6sftx+HrB0urrTdMijmABl+xkkdOTtB5+g7d6ml/4KMeE7MCJtK+2A42XmmW8hIb3BGe3amo8yslqiJy97UvQ/wDBTnTkiSxSbUIdxH2e31KyOT9DsJPTrV+6/wCCgVjqiLIbDRfPYgyXDWYDOegzgDn8K05XGm1JGblfQ5+f9u+1iglmso9PilVsFLOxWNsdOMj2/wD1VzF7+3/fTx7LfTr668pwZGgwzLzjOCBnv0rFRm27dBv3UkzHf9v3xBaoHitLieAr+7+0hQvHYgjr9aw7n/gon4y0+Cd5oXEGMCMWoXav+yyjgc9ver9lUc9uxSloY9t/wUu8SRZRdLhupy+Ukns1fPqDkd/er+m/8FC/Fmr3ty934ZijmnAPmaRpjygDB7ct36961p0ppLQ6KbvOx63oX7QfxK+ImlahBJ4S1DSdLgAI1G7sXhMzc9FYe55z3+tfI3xM064vtSu768dhNKSduMHkdSPxrpg+StZ+R3YTSb8j5o1eJ8yKhVEQ4PPJxXmN8WYTxhlbGcnGMV69LWJ6kfdWpx+ocBg6nK469/euTnj6swJVeeRXZTZtHsc9dOAzEZA9+awrlfl3BuvHTkVd1E0MY43DqSjE8U1pNpAw2eMdKUpK7ArO2drgcg9ulRQSHcZAAEyAcnkY703sB3/hht1/bEgu2/hFbH0xX2N4Y0a/udMkkBZSAgWJBjI6kn8v89+aS95lL8zP1ZNiPGR8yH1zzXEXMhaOQSEhFPAJrObXLYWzMRhsyxXCAZZy3bNVG/eAN90oDjA7etZLa4FB8ZDZ2lCfvH0qKRgoBI3Lg9DyPekEtGiB2IKHBYFs5A4xVVtqszY5xwu7NM0gMXL5VRnOcY9ahKk7lzg49KJfAVLRFA7Ikczt5cSMMyE4zz61+9/7AH7MN1468OWeo61qH2G2v7NJbd5N2AhyQPl59fy9wK5JWizzsTJQptvXQ/ROT/gnn4XSdlh+KfxB02xul3vb2GpKwhkONyxySISUPPB5GeMjFZ6f8E6fhbbi5uNU8VeNvE115w2zX3iZo87ehdI0Cnp3/MdKzlF6nzFSUbXaKGs/8E7/AIM3cw3aRq0c0yiNjF4llG8j7p2LgA9DnP1zUFr/AME2/hRb24Dalq9ySQVjutQluWjGefmZuB16d6cublukYuUV0Opg/wCCePwSk2w3Wt6tFvUDbbNJEc+mR3/z71bt/wDgnt+z5aJLLdaPHqmxgqXOtyG4kbPPVgSOnPb39cd5MiVRXaR0MH7Cv7LNpAjS/C7wo90hx9ontpVWQepVeM8+nNZ8/wCwV+ze8yahB4ZubL7UzbbSz1eVIEI4I2ZPy+3XnvXTGXRmLl72p5/4/wD2SPhfpWiXOnaL4ZktbKNgVjj1aV1B9eSe449OPx/JP9qfwHZeGtEFlZW0MItmnMjhcvtK4C5H0/z36sFU/fJMu6PwW8bwCLX5gA+1GIjyMfnXJJlPlckkscYHSv0Gn7rSJ3ZrWIHmBmbhsKBjvWlNIGBCbfu4LY4rdjepJp9p5zsVUj3Jznmu00eHbcRxRgdc5Y+3NPYk9AdEjTG4hsDBxnnpWZJco+5FHQEOSvH+eKmLvJjW5gahNtQ56Z49SK86uZFaV1GcZwea0SVhS0diOCMsxDkKqk/KV61OcbW4K4PAFXTtFeZlboYt2A3mRAkHbzk1zkcOx2EjFxvOQB2q9idTVgiON+Qqg/Lz+dMucDkn6A0gOUv2ZmKqSPTjvWfGjKoXnPPOe9BjJahOxRREpPGMnHIzXM6h8xLAhnDdux6f1oILXhd3W8I8vzFBIUkfxZr2HUbYxWrt5wb5AHCnp7fUUAeIa9cohZIyV+chsnoPf2rg5HYbtysck4wOMVrBWMp/EUGXKEq/zZPyd8VQbcr7SSqg9xWhA3zdiH7oIxwT/Sq4kbc/3iCQBk8DFC3AcVG0gk9fT9KiaMKyjJGSQpx04/8ArVT6WAsBgvykgt24p2DnPJAxwq8n2pLXUB0bKSFPb+HODUuACMDHsTQ2mgE3YdV2856KOv8AnFbEWQhYArxxkZqRrcv2gLFWBO7fjpitCVcoNp+fBBO3uOKLXNY7GLK33jwWU9l9KjPbnjPzcVnLYW0hZ8YUYGzA+Zh+grHXLSHeSqDG1j3qFuWa8YMqBS4MaEBV24NQy5UhAwwCMYGKQGfIMMRkjBw2R0pBxgkdcY46091YNi9bFVcEZ+9WqrZAXK/LySBV6J2Y2yKYEI27PXPvisecFlPDc56GtdmRLRFVjgBcEZ/u9PxpjKVGWH8RxgU47mJ1HhPwnd+M9dg0O1hubiS5iYw21m22SV1Gdin1bBA9yO5GP0Y/4KBfsIeAv2M7H4T6bonxC1PxT4y8faVPf61o19qcE8VrYRJH++Ty0Vo90syKqsX3DnPALbu6HbQ/MmMD5k+cAEfeNP8Au8YBXnt/n0pvVCHr/dyeT1Uc/hQG5yORk8AdKf2gLCNhQQytjO3IqZ32kZZhtGcH0xWoDNzNjnqeeO1TeawCgKBzgDb/AJ9KmbugEkBATjn+PA/n+dRqoLZU456YrJbAPlKnlc8fe2iljjeTAVSM9c+hpp2Lp7nc+GfDn2yeFZEdwZOPm9vSvtLwZYNo+lw2yoNzwqGRR0AH0rzsW7R1PQw8T0O3hLKGIwApK8dGzUk9wkUbcfNjBy2Oa8Oa6nqxikcFrOvGCOUB1+44G7OT2GK8L1W6a6uDM675HbCZ5AHtXTTpLkuznrS7dDuvBGi2jLLdXAPlWoMlxJIeMDt+JNZur+JZL/Up/KVI7aA4AA4IFXy825gruJ57rOtPNIYxJgpxgknj8fpXn13K8rlzIWO4hCpxz6D/AD2rspx5UctWTcjiryRJZJIXU74+p9/T9DXPS/ewjAhc5Cnqa6o2W5xz3IYzgjgZHtUS8ZK9euM9P881bsiCePOFcscc9qlVCMHnn0NNRaaAurjgD14OOn1zV2HG1Rn1OMVotgNCFAxHABPT2q+ZfKVUIIxyxx2qncCn5pDtuJG8AAZ9/wD9dAmTkhh3zn1pANV1bDFjwcfe/wA/5FOHmYYFu3ykqaewCrcBtvysRnGcdxTmnZPuqT224pxsBMJ8Y4JyR8pANI06qy7gw3Hpu4qddwDzACpLcq3r+lS7twZRwWHryPelJXkBPHuCKSDnNaHmKQmVOdx+tZuKjudEfhJCU2FRkdySc4q1b3PlhXWQB07gc5FSXCTi0frR+yDrMUi6TliisFK7DjnA/Gv6NfgLrjLp9tb73CGMcl+WXjv/AJ61+V+IS/ew9D9V4WfNg7H2NbXSLbBWJ2PgoX64AqE3iM7RoNypggqMdf6cmvy+M+59XbmRnyXAUNvlYhGH1FZ97fKpUoVZhwGdahyafmaKNyk1zMJ0yNkYUNI/QAY9KcL2PeyIrBBneHByR6j9aWqKWha+25YRykYxkHGAR/jzU4myDuIKkHzDt7e9C3fkaQjbUjfR7SaVruJmcxkmONkwi8devt3/AMKztQgVohC4FwXIVtjZyPXNZVKd15GivfQ8+8R+HftiJKow6Qny8DPp/h9a8O8Y+ArjXdCvLa3R5JpkKSBI/m2kdR+nP/1qxoUead0WrKSufhX+0t8KPGHwv8R/b9J8c+IPDqIpjS2LLPAkTHJSNXDeVnvsK8fgarfAH9oT4rfD3xho+p6X4puBa2l4sO/OEIfCqrrx1ZtpAODnkdx+tUqFHFYGzW6OGTaq67H9V3wx+JkvjzwhpGp6lDaxX8WmxnUWt0K75CerZ6nGBnv35zntY9WjzIo3OhI5ZsZx2FfgWOoLA46pTjsnoaq8NGhV1CRXjCltwydu7kD6/j+tWpNVzJ0yOB8o4rmk3Z+ZlJ6+gR6l5skinhQn3mOMVY+3I0ifMckj3pOyRjLcnSUxr5qgsu4h2QHp9KtNPI7xM0bOHxsAG365/wADRYwZZRirxgFsKc7CKtS3CxgMqnJI2bQSc96Tu3ZEy0RcVlGRICWx6evaoIZxE7plcMPmQjp9c02nYiLV2QyyRI64iLB2wrgY5q/FLBEHB2urDlSO+OR9a2pxstSZPmIfMjDBsYUMMbjxiud17U9S0yA3mkSCC4hcPZy+WHQMPVe445Hp6US+NMXkfZH7If7Yki6j/wAIx4lU6ddwzhNa0uY/u2HH76JscjGSCMHg5HUD9eNTuLx4IL6xuLY6ddKskckVuG3bgCpbP4c+3av6Y4Ml7XJKfkj81z1SpY+V+pgnUdVDxy/aH3Pwx2DDevAFZPjT4sfDn4eWhvvF2t20Dgb0jltmVSwXOB8pDNyOMnHtX2DlGnG72R4qlKUlFLV6fM/Nz4v/APBT9NNupNL+Hfh+NFjmI+330ySTOgPBUYZFJ9CCf51x3wj/AOCgXjjX/EUcPibUZI4rpwkkF3bxlSvYBQoUH3AGfft8hLiCjUxfLBe7f+uh+14PwfzGpw28ZUlafLe1lp5XU7P7j9atF8ZWfjfRLbV9Cu9kz2w+1WUcvIB7j26+4qm89xZ7E8+UMgA2CQ9D9D3r6ulyuN0fh9Vyp1HFrVaFTz5JJHleVpHc/N1zuFIVCgtuLPn6YrU5xG+VVOd3t7Vbu7G11uwksb2KNysYWJmUMzZ4xz1+n+SOHOmioO0j88fjn+zxPYXF54g8L6b5D5Mk8UcXyyAf14/zxXxfNI0MwspY5Yp4yRL5iFSDnkEH3FfhnG+TSwGN9rBe69/6uz9AyLFrEUPZveJJEVLFD27VoKEZNoI+X72elfEwqcup7crqRUwMtucNzw3b6U0bFY7T0PzArx9aJSbVy403uOWOMEBT8x/iIpS0eGJY57rnqf8AOa2hroZ1afcX90YRgd+x60w+XGVLAjdzwOR71p1uYeyTfmLDNukGZFSPdgEj3716J8PfCHiL4keJE8M+DdPW5lRVa91ieyeS0hVmxmRlBxjB6kdPrj6Ph/C1sfi+SH/DHm5hKNCm5PofVd7+wn4g1CCCS5+IunxX6Z8u3sfD7bA2c/M5kyRwOmK858QfsofFbRRc/ZG0jxC1kjGWSzMillHIO1uAf+BH8a/VqnCsPY2g9V5f8E+Yp5pCEm3H+vuPBdQ8C+OdFlmTxH4eudMih6XKIWV2/uKOSSMc/wCcc4Fi8xrUMJJlXlEB6fXp/hX53nPDmNw15Pb5f5n0ODx1Go+VCLbW6YH2iNcnOC1NkCQjBClTkHn9PrXx9XCyhKzPWdQtaTq994e1OLVdKuGt75NvlTBA+znhgrAgnjuD75r2e3/aj+P2mQQzWfjZL1EOJ49R0a3fcoGAABGCD75xx0r9B4czypleG9mldf15M8HHYJYmrcuxfti/H9cD7dpbyY6f2VAqk+2RkDHv+VXJv23vj7a28ccvh/SL9nYB7hdHSU8erLKAv/fOa+socVUams42+f8AwDyKuUVoy91/195Naftz/H2NC8ngDw7qKXAJg+0Xy2uOPRPmB46bj9auS/t6/HKIxyy/DXwTuD42R6nK5H0AJA+vNdq4qyuEd/z/AMjGeS4xOyX5f5j3/b2+NrvHJ/wq7w8qKpXz49V4YEcgZXII9TxVV/26/i05SW4+E2k3tvHLuuPP1VUmZem2Ngm0c9yG9KzfGmWPTb7/AP5EzjkWO6L8v8xh/wCCgPxBtpGZPgdb7XyP3WvgyAdOSExV9P8Agov41tXSK++B8zrJgusF67bh74Q/nj8KtcU5dL3b/n/kbf2LjY301+X+Zp/8PONUWF44vgVrG+Hj9zqLzsDntF5S5xjoWHTrVxv+Cr3gm3ljhv8A4Q+NbJgf9ISWdTIvuE25P+frXRT4hyycVr+f+RUctxsd1t6f5mvN/wAFR/2ftShih1fwT4svESeOeG0uNAE2HRsrIodMb1YAg8YI6jGaTxt/wUd+BniXTbO28M+BvFnia91CGRbubUtMjibTUyFEjLGZC3JbCnaeAcYNPGZxlkKbUpdOz/yOmlgsXOqkl18j4nu7PTru8vNVsJZzbancfaLZLhWRlRhkAo2CCBjIqHyQucevzYFfzhi5XrytsfpeFuqSTARH5htIx/ED3pjSLwgXLL97PrWKfKtDpTsRhiN4Y/Kg4UjmoZLjyFUyfdbo2f51E52sEbN2Ow8DeDvFHxG8TWXhvwtZCeWbb9ovJYCY4FPV2PToDhepIx6kfsB8I/g94a+EOhx29ukVzqckQbWdYnQb3lIO7kD6DjoOBgdf3Pw+yWWCwLrz+KX5fefn/F2YJzVCPTV/1Y7W91FpJXiEiGEEbUVeAvtVeJipEgYgjOGX+X5V+hSgraHwxKbliqrjHzcn1z3qSLUb232qsrvEnSJzuH0/WphTUXcUnZDLyLS9Zhkj1zStFvbMja0N9p6zOcg8AkE4/HivNdV/Z6+BfiR5vtvw/wBCWaVd0ktlG8JU984IGeMcevFVUhGas1cdGtUp1LpnkuufsOfDXUMv4X8Ra94aiBDC3hnS9gTP97zASB147Z614R4p/YY+JOlSSSeDvEvhzUFifEUOrQNCjL2wCQB/wEkV8pmPBuXZjNztaT9f/kkfTYPifFYVJS1Xy/yPHdU/Zo/aJ0aJrq68E2muWsLHfL4T1VZW3f7pPSs7wR8IPiJ4y8RR+H10K98ISorHUbjxTpUsfl4/55jGH6N37YAPb5qp4eQVdJPTf+vePX/1shKld6P+vI+9PCP7Hfw+0iztr3xjqut63Nd2r+emobPs6/3W8ox7ox/usD6969Hi/Zw/Z7Plr/wjFnLPDGFm8i0cK2e+SuM8jnvjp1r7/AZdhsvwkaMVpFW6/wCbPlsZj6+Oq88mSt+zl8CVhKweDG2F+THMY8+oUjvznn8xXK69+yB4AukuX8N3Fzpi8NDFLebtgPbefmz6ZyPeta+Cw+LpOElp8ycNiq1Cd7nyZ8U/2X/FHhW0u9T0rXYr63t03XFvdw7SORyGAAPB7f4V8C6vrF5pGp3dnekrJE+DuXHTjj8v89vznN8ghl9Xmjt/Xmz9O4azH+0IuL+Jf12Rn3/iVDAyPMPL4wCM8d6+YviVfwXEU7RyfJGMq2cHP41yUJOm7rofYxoJ6Hx7qf7SviL4XT3KfadtnArGO5eXaVAz1yduPr/9aqTf8FCp7/RJtO1W2uNf3xlPON1G6bR22nI7nPY+nJB+kwtbmi0z8+4lyGpV5nTWt/63Z8H/ABV1jwh461288QaJZf2fc6qQ01u0YCxOBjIH+T/Xw+LwQ015FALyRxO4UIU3bmz/AJ4rqk+U/L5cC1p1OZ0uvf8A+2P1V/ZV8C2vhjT7VFsRA8m1pLopteQ4By2APQfp6V+rfgDUHS2kDuB5bgJkk5FefVrtyZ+ycK5CslwHI95a/wBas9Ukvlkg+YEHBw3tXlniLXREHDPmNsh+Oq1nVqWifbUYcsbn4Af8FC/DMer6Zr2ntId90C0D5ztYfdIH4163/wAEqfhRpnhLS57wwrBqF4I91yyY3KCSQPzPHoPpXZhcY4UHF+Z8Ln3CdPGZ3GvHTa/yfqf0Ox64r6Ytt9oBFrHiKJmznPpXzv8AEzUotV068sbpEcBDtHHX3NZSrNI+xw2EjKl7O26sfz9/tafDJNM1b/hMfDdolnqmn3Dsz+TlWUryD6jIHf8Axr7L/wCCdf7Vur7rfwprN41pfaRNHHdQ5OAD0IyOh57evQ5FfV5bW9phk+p+AcQZb/Z2ZVKHRar5/N/0j+mrwp4k0vVNHttQtZRIs8Q88xylsHjGT/n/AB7GLWItgYupU/KmDg17MHynzap3di5HqcT4QPsUE5Zqmkvo2VnDdvkIPelzs2UbLYy5L7a2SxUE4Axwfb61A95LFuZFJLqRtxzWEpa2Fy67Hzr8YfFUei6JqE87xvOIJAhk+6D0B9+tfz/fHf4kyeJ/E19bS3CyxGXEHlDG1FPGfy/n9a8fNK0adC3Vn3XBGXSq5mqvSP8AXc8o0zW/s8Co7jAPyHPX/wCvxXY2niCHZGUbOSflzjFfJxl75+2VZXR2Gm64jOIy2G9O4rurXVdiHbudlHLdKEnsczV4k0mqTS7PJiZ+u9d3C/n9KglW4kLPkZfhdoqoSbehk423OL1sTRBXQYMWSxzgdK8g1bVHe68pXk3u2SmPyrZSvNIDqPDpZI0Nzu3AnLIfevS7G4jcRq7AZAJwMnFdUbtnnyfvM6q3uLYyKmDsRfmZj1wK0ZNZto1EIZTtHyAGtIe69TGWrsZWp62piLYQunJAFeU6lqVqZHaQ8Ox4Xjr7eta294xcrJnNS3yMWTO1VJLNmoknjZ0ZG48zjmlKL5jlcy7JKjqcDbjB69ayrhty4b5lC+lb00TzaWZUjYoWBIAJPaq19cRtavExclSdqr9Oc+1dVP49Dhxd5QaR+Fv/AAUK0QpPp97pKC1uYtcQzlVA85MlSAc8HJH5fifz3lCZQBGRsDPzV9DhlY/OcXG1eS8xrDcVUHOxumcZ9quwCPeqM3ch9xOAK7bWVzgNBvKRlZZN/TaEf6+tdjpuoxi1jjc7Dghcnt2oj+pznplpeWV3JZQXZhawTRLlLxkjBYB0wOoyCP8AINfM8cssauJBslV2BAGAVBOP0xVXUXsBBGzrOXbhSoJLdCK1TfF4gGLBBIfmU9/8itLAZjS4ddqGNck53Vu6feQytsbc0qYKxkjDc8AD8P8APNMuMbsz52eI3HmFcRZMiquOM9qzdR0m5jskvSA1rI2Edeu73osnoOULbHMSWrsxCqFUKMMw5+n+fes4ockgHAz264qaisvMzIHJHQfdPHNRPyVXBz/tDPFaLmasgImTcgBPc4+tRou5kXI3K3BxgU1GTd0O9lYeSCxzwc4yeg/ziovL8hyzswUf3jznvUyukXTR1vguzXVvGPhPTZFYx6h4gtkfA52l84P5Cv7Cv2bvDstt4P0ieQBHltITJG4xgbA3/s4/EV42a1HSpSa3sfSZDQ9pXv2Pqa20u3dys1szxvwwjOCfp3HWtKXwhZ3rW8UIj+zNKGXcg3DjByR1/p+tfm1WtKVRn31OgoxscRrfgKCZ7lILRIY4358xM7j6gf5614n4o+Ec2p28kn2WBEUnKKg+YevSu3L8X7GTFLCqZ87678B/tNvOz2kZaPIDNHx784r5Z8cfs1JcMyjTt0jgnzIkBHXGK+yweNjVikzxMzyaFaF1/X4nyj4u/ZjBaeO00/y2XP3h976cV8s+IvgFrOlXVyEs7hIxJwjJ29uOlexGcJHxVXB1KMmmeVax8OdT00MrW0j5UmMouCvbpXB/8I/eokTyQyq0TksXTrj0/I1fMc0o6pIq3ETo5kcM0aqMDb0PeqcjHaRGPmP+rwv6j9a0jJNEbEPkvAitICTJ1UnH5VNFEWjBdssG45qLu/qYzikRhSrvnDKU4OMAn/ORUbELhVPLcNu7e9bWSafYgfHuiwxyoLnkgEVKSXyQqttPz5OOfT2p/FqBQlifByuCGJHbn/P86fjKJgqi7sfd7iha6dQImjwSMM2RjpinbJE2ocqT0yP/AK9CpyZcY3LCo525IwCcfL1qbbuwAV64OAaJasJRsMw+8kJhVx1OOPWlZSGVsBdp6sOKlLVkCGXI6AlDyCKXBkQl3G0E9ulaU6fNPQCVh5ZTD85AGR0/+vTcJsPy7Tg5yffr+taSjyxbfUCFhu6MDtyCMf55pSpYDax5OcHpUpJagQyDG7k4XA6d6ZtxkltrbuuSKcvjt0AbnG5ioCvkcjnr1qtIxZiN2Cp4q4vlhotAK+CMljjAHJPemqM854z6U3bnAsRKxyT0PAGO4q3HGWHXaoP3mHapspW7gTrG+QpO0j+8uc1I5KFRnCDHOKq1mr9wJAwVQWbvxzgYpkysBvUH6gYpNLUBqttAAc/eAJIP86mJyRyTx0K454rBq0gKwwr7QxIByeatiTqABtCHIxzinT01QEe5smRTkDnOOuKsnHTeMHHy45x6itKQDoghwACMMPmB71LJIS+CnMfUg9vXGPanFe6BIiqACGO4D1qwqtgAMA3bjpSv7wEg+XGTuOfTvV6MqQOCQCMkf0rNpIC7Cgx6Bj94mtezjjO75trZ53noKbtID7P/AGWvgT4i+L3xT8DeF9CtJLy11W/Q6qI49xSBTliT24HT1H4j/Re/4J7/ALNMXwg+Dmm6a2mQaYtzrL3F2sduFk8uOCGOAMcZxhpTj1bsTXHiJNOzA/UmPTxaIiNknyk2MDweM8fn175qUqvTA4/CuKoArEjB+ViuMRgYJxSk5ycEsO2KzAToRy/yn061GSDgZDD+7gg0AMdv7jHCDnNN2kbVJO49eOlADsZzk5UnHQ8U+FiMYHDeq/yoAmWVGzuQs2chgwAH1p5AIHHTqccelAEXGQoBHzEDI/ipN+DyMHPRsYOKAGSt90KQrZOeOn/16RX+U7mO4EEnFADvNVTjBy59en+cUoYNgZx9RQA/gADOQDzzzQzLgfLjAz97k0AMO5uNpzxjinMq5UEYzwuR1OP/ANdADW4BwrcU1ZHyflJHGMCgB4yQWJ7DtTgOnyk896AE43Yz0PY0EEbuCoJ/iFAERkxgkZ5IwBxSbyRwOc4HNAAHZfmznGBjFO8zGAD367eBQBIQTggYGMf/AF6XC8ZP59KAAF+PlO7I7elAzySCACCNooAXc5IDZAz1I4qTdj7wwC3HFACMCexP4dKiLYAz7Z4/z6UAToxUAAEgjg46Uu7OBjI75WgBrqoIGGyfvAdcVEd2ByPvc/SgewoOdoKknnC4xmlVm4GWCqTyF/z6UAtBBncTg5BHftQS3zZXjuc4oK6WGkYXoW9Tinx4DKoDLweMUDhrof5qs7OSQWILpiQN3b2/z+dY5ldnZEY/u/vbh1/zivxen7t0z7V6jFMzoEUbW38jPX6VV+yhZGIX5Pdf4qcouWxlzsuK724UpuxtO445ql51wXIMmCxGF20paxsZzlzNIslQEZVyCnUAetRGQsquyOwRuV6H3x70uS8rhF9SfymlC79wwCFOO1Vbzf5SbF27H4BTP4Gk4WsZ8+tiBrp0kQbAQwA5Xv7UpvrrzhLukxF93nkVcad/kW7oqy68bi4e0efbJtHyl+x9u9Sxaf50gcWzv5Sg+YUJXP1/OodO2yJ52Lc6DZzqGnt0dt4x+7x36DFX4bG2t5o5YbKGOXkF9n69KIU/IFLlZrRExyK3lxiViQsqLhhn/Ipks8rDEzmTByGZjz/nio+1oZSb3W5lCOJPMfYPn++B/h+AqBJ43ga3e2+VThAf8K1VPS5zylJSLSfZjEqzW0MnX5XTgj/P8qtRyQ2gdYY1jQjPyjaBUciV30NYvl3EfUJVRVjaTOR9x8VCSzb2LuzOP754+tNQtZkynZ6GXcbD1QZU/eB79afJhkQvuIHLKWIJ+orRrlFzJ6A0wcrGYy20fKRx+FUpbS3LxzzR+cY8/Ix4P1HStuWKK57ssR2unGQXkenxwtDgBIwRz0zWlJOJCilZFjC/dVjj6UlBSe2wczsVFtorn5f3scWSWCzEbj7/AP1/WllS1Qbkhx5K4zuP3fSolFOWglNqW4x3tSjMsBTe2Nu88mqptNPOWe2V+MR+Yx4J7g/jWnLElyvowjjjRyYfNQ/x7JCN2D/+urn2uaSFYzPclAMD9+eP19qfKrXsRGUmZkiqmG/ekdOtG/Z5YTzFRhhxuzkf5FY2uXLmivQy57S0w22EfM2c9x75q7a3c9sgijmkRAu3cjncR6E0SsZ8zfQ1Wud1qtqyP5L5JAY5z6/rT7SdNPZwsckpcAbmYkgH0/Ony6bFc0k9i1BKto7zWwKSOSX2uTwf/wBdXn1GSUoksksjD0lIJz2ocfIHJ30RXlMO2T90N7dw3THaqU8UM2MqUCjlc9c0WWwuaVykNJsVeRmto23jHCkY9x6fh6U5rDSo2Ej2KzPH0eRicevFaRhG+xS1FC6eQzfZovnO3gdPb9KhWC0ScAww7CMCNV6H1NRNJTJk2noT/aAo2IMEMQFQ9P8A61Vv3cZkCeYYpRh4mkOOmOKmOulhc0lqZ0USROHzccMTsWYgHtU0Wn6eXnu/suZ8kl3lLYxWiUUOMujI7h1jlVozOvJyVmPT2/Orcmoz/Z2hhe4j4OZFkJb86HFRJlLsPs7jCZLTZB4Lyd62Y7mbYR50mxgNq7/esJJPcfNLdCnULh23vdTmNEwsAkwo7Z/WsyOd45JJpDLOSw2+bITjtx+dJRS2K9o4sVLp7h2kZrjcw4xOeP19qfLsEaRoJR83zbZTlvr60KMRc8noNSzgkImzcRuWwojnIHHbFWYoo0UR/vm5y26Qkflnin7KOqsTflQPLIuFSSZVRSMLIRj2rGu7N9QZZjeXcTxEH93MeSPbPU1UYKLegRm1ojbUCWBFld5RswCXPT14rGGn2MRLiMhS5yPMOD14x+NaqETSErPUiFpYwzvJb20O+UgsSN3Q8GtoILxgzLt6chv8P8/lWE4JsOa7JEUxqyxyToV+6yTHC08ajcwsjtczvJD90NJgfkafskZ3mNSYP5spa6Ejv87rcsDz9D+FU5oLR0kRrdSZv9axJyx/2j1Na8ia0K5tLlL7FZCdWitkRwpWTavUe9PmtkiEYss2gi5IjbAJPTP5VMqavqKMtSy1zc70KSzRrnEgVsBvaopf3mLYvKbfzN7Q+cdrMOhIzjtRGnB2uHM9rjZvKadWwzlFwmXPT6Zqm0NsN+1HRm5dxKQp/X61kqa6i5nsyjJbWzkb4C4IxHuOQPU/59a09tqipH5MmFU7FR8AdKpwTmvIjQnH3ih3nnCBpOnsKRIoFUqyArnlD1qfY66E35WU5bW0bzN0KFi5O3bjNQIsYcvHHtaPtjgD3rplBKGxtzO4iwQK4khighJOWbYOT+FOeJp5QzFW25AcL0rKFKL0IcvuHFRFnAJbHzZxkgen+e1VCitG5kCM7cZVcADsB+Q/KolSinYcZWehTuRLGE2vlFztwcY9qjgu5dwjjOxYyfmx1FXGlHkv3Dnka8TIFCuofc38S5/KrbuifuwqRhRuyqbc8c/ypKgnL0IlKTZEsgkkadkSWROjOAcH69qouvzNsYeY4OSox+HFS6Kdxxa5ia0uRbEksE2jPzNj8cGt/Spm1T9xYQ3OoXG4AwadD5r9cEnbz60eyRtGXMrHsfhz9nH4heNLe1SK2fSrOS5WRpr+ykVyv90Dy/b1/Kvozwj/AME+47oy3PjDxykzSNkWsensgWPuijdz0HU/lUSsaxajqfXvgX9g74Radb27Job6vOkYBkubJ8Z9MFmHpX2J8Nf2YfDvhgs/hLwj4f0y5xn7SvhlTIO33/LJ/Wpp25rM0i29j3nUPgBPdaJcjxDqN1dCS3JWAQ4RWx2yoOOn59+/8/f7WngqPwf4zngsZXNtOzdVxsOBx+ldVNcrTZ2YWVpnwjq0bLiNSAEOAxFedajZhd5UkEknpXr07cuh7aVkcLfA/fb+A/MuOo/zmuaus7WBU7cZAxg11U7PQ16o5TUF+dueBghc4rBlJwSdzY9vTtWjjdWNGjJcbc4J69zVOaQ8KAQWPTH8qJQaYo6shXe5IwxAHRevFPWIICEGWI4+tNx0Gdl4QikXVrDeWYtOoIx2zmv0Dsb2ZfD9skRELxjLBTtLcdx+P6mueS1YpOx5zqDuTIrg9eCD71x94jYw2ApbB471hU6DRlXHyDABx0AxnmsoIxYjPGT0HIHtU8uthlKUbCM9GYCoZFZA5wxc9mFIfK7piMVdSCD0HOeAKoyAjAX5grccevvQ1Y1SsRgMueSOnQ81E5KiRwPnX7uRxTQSXusr6VbLqus6HockMj/2rq8MZcxllXDbsn8q/sX/AGDNCSz8FaHoOmJG86WaRwFIM5GBjAHJAGPz/Pjq7r1PKzD3KLufYmpa5YR3gsri5iSYOygeeBk56dfb3o8vahkEm4S4KFWPAPIx+lZJ+R83LQnWAyqhJUOVGzapz+P61ZijMyHblCkh2ELwPy/GknGzOeWxElqkiENH84J5Q8f56VDJbYB3bdoYbN3IHP0rJN6sy0UmQyBZlVWJKqRtCpx7fypTCjthgyoB93BGMf8A6v1rfcclpoc1qumQX63++PzIobYuwUZxtznP1zj69/X8Qf2xvBsd3YeJ72NJIpLqVpRAyMVi55Ufh6+ldGDa+sJMLNOzP5uviloYs9cuPmZxFIX+7gg5x+XFeNy3KJKEJKpu5+U881+jxdrC2aOhsrY+W0oLHaejZ+Wppg3AAzuGMgHrXQ7rcDZ03dGhjIOOMnGO9dpom1ZC4UknHzMen+c01e9hHZTzL5AyDuc/Lx0xWWn7rJdSSeRxjHrU8qT0HscZrEjhpoxu29Otefh2VyoU9exH6j8K0gLY0ERQoYgtgZPPHSnMWGFxkseeO3X+oq9rEyurmJeHy5gBuO4AcHvVDySzjcy8t6VW5kWpIlEYClgFNZ1w/wAoADh0HJZuMe9O9tgSvscvOCXJGcc5AFJFHuY5G3YRjnjn/wCsakzmVb2Thsj7h4zxkiuMnl+Zh82CeSB0pmbVjo/DoDXMZwVX+EheM16rqsrTW7EnblApKr6UAlc8E1sg3EsaqMhjuJPX0/z71ydyxG6MjkdMjtWkbIwluZM6uuVCsPwqsdrZJJznnJ5qyRHjXY2FbeM7Tj0qvtwo4OepY/XtVR3AXDHqvT2prKDkE7Dk9BS22AbIgTYRnhjn34pZEZwgBAVT82epzQtEBYWLD45PAB46YqU8ZAJDc4O2iwE0MeCGClmz3XODWnCCGK88HJ+Xr+f0pNNAXLaYZ2kHknHH8v8APatMrvXCjZxnkUVNIXNYvYzp4gVZdrZHXAqjGBvKsWwc4wuRWPc0kmloJdbtgx0zgjb/ACrFL/vAG79ewJ9h2pLQWxoWsjYYY3ZOCcdKV48fe3ZfjAPNICixJI3BjtbH4elSZwpYZAU49hVXXUT6lq3UNnIyo6kHGOatJMF3YBz6YyQK0hH3rkOUkxssm9QgBPHUH26dKoycMoxgZPNVsS2ReVuBBHQ/jTzErZGDjHH1HWtYJcxJ2HgXxBP4X8RaVrlpI8dzplyJI5FAwecAHPbHH+ePVvj98ddc+OnifTNd8Wo17f6ZpptLRopsrFFhCQoHQExKe5JUc8ZrRN3GfPjIQztjapYgLsxgdqj2s2UyM45+WqbUhDjwSCT2wAKMFdxwcYxyKlrm2AkXaQCB8wA3HdT9vKg9zjjuK0jPlAni5JQknHHTpT2O07R94cjd0qHqBGpXncCRkZ2nnipT8rFQMEY24NSA0RM7qpUiMsc9uO9dXplmMiNUXJ+6WUnnP+f1qZPozWmj6c8G+GVtrKC4dA8jksDGmOMdq9m0+DyCjKQzYHHXPsK82vytXPTw6skmdMku2NWKlCMnbn9a4zX9X8hJMn5hgs4PGPavNlG7sj0be7c8Y1PU2neUEs3BIJP3c1l2cEl7cxqg53L0TLZ9q64U0oHDVl72p2mv6hb6Hoi6Han57klp7hJAGZscD14Ge/HavM1uIbaEwrucsmQxP+e9OEWQ3FQujjL+UiclmLb252r/AD/KsW7yiEL8hOcEj8eK64q1kcczjbxtmcD5u7AYPHesG4zjglc/eJXI/wA810M5p/EVvM2YLZ3A9h1/ClXOeQcKRxj+daRWpBYVW2DA57/L2qVCCoGG39/m4puC3AtRjZycjp82OAf8itSNTuTjLJjJK8H2q0gLyjy+5Owc4GPwqtLdY+8H3Z4XvQBGZ0f5T8w2kkr39hVY3SjIAK9e9ADN7BiTuVuOpxVqKR9pDbjk87RijYBE3DO7sTtG3rzUscjFtmzOOG46e5/SkA5JTvIK5b+Hj0okcs65VvvD5gMfhTAmBO5Rjv8ANkfh/hVpSWA4OAOTj+tJ6ATLJhgF+8OfmHBxUiu7gNg7V5z6/wCeKxndyN47EqS+ZHIu1iAxBx1qW3jUKC27r/e5980LWFyj9E/2T9fNq2lW4DGa3KDO7Ge3H4Cv6Jvgb4nufI06WBnJKDzm3547ivzPjqnGVn2P0nhWdqKR+g9jfPLZ2kspZt0CmNRjg46H9Kum+2YCjLMc+ZwMexr8kkrbn30VyxKU13tA2BjnG1V559f5VVa+VpF3wsT02txz24z6UOJXK0V5ZXuJUKybEzhkx6evtUE7hXmUgvsOF2t1GeMVOqK5VexBBdNn96+7YwIkbA2n/CugRmcLIJN0bjG3Hvyf0pJN6G0WlZWNhVcoSsi4IOUZPTtnNSQ3cC+cpgX5kwWkGQD0z1puLe47xvYwr+CJ4zvK88ct0Y9/yNedavAArzxPIk2wjcrcEHg/oazinFpkOSbsz8pv2tLCK6luYNQgS8FwJB+8TODnIP5jP4V8I/s7+BpfEvxA/sybTAmn6drcUkDSQMUfyXD5PGMhkI+oH0H6hk9aM8vV+iOGpd1L9D+mT4ZQW+i+GtJtIwoJthJcEDqWA2g+mBivURJ9rKP+8CIwK8V+J53FPMZzXV3NpMhlnuPnbBfadoVOgPapba8aJMIrM7H5/n5Jz9OnWvGd7aGOrkX4Llmd1IZCcYBb8/61tQLsxgHafbH1Fcs58j8yTXsXlMzeYRsQAbMYzmr6QzvKJ1nBAJDjZ94dsfj/AFreNTuZ1I8pYlBjKOMsckHk/wCf8adE1y5ZgQqqTnCZH8q2Ue5hNq5ZJk4YKGIA8znH06fhVYW7Al3L/eBIx1os3qQldliKOQb0LEjnqMkCrbQ4wCPuYxn1q4xtESKkqtEU5/dqfmUDJwf6dajnXbCsRXIkY4XYeP8APrVcuuojkxpH/COaxa+J9PAgms50LxBiqbQQSDxwMdu38v14/ZQ+PkfivQbfwj4hkeKNVUaXLNcjMJ2n93yRkdTjt1Fft3h5mrVL2Enov67fqfH8TYVTpqpbbQ+w9VsprSCaEOu9rdfs8inIIJ6qT2xX5w/taeG78wW91P58qyWLw6eZEYpHKSXGM/xHb077R2FfpWYqc8HJR3sz5XKKkYZzQb2U4/mfi1aecmsTWurJumVzkSDBDDjBz3zmukWRLa+t7u2V4Wtpw0ZXgnHb6V+O0uaE/M/0fwio1ctio/C4r8vvP1R/Zn+Od/p40+2kfd9nKjZJKNroRyDznr+Ffp/p/inwBqtiuq3Gv+HYfMjzJENfiBR8fMp+bjp0r9PyHMqdbBqMnqv67H8KeK3Dk+H+Iqkkvcm7r1+9s4DxV8Z/hf4ZeGObxH4at7mYj9y2uQFUGeMlpQeg9MmuRh/ae+CsSXD3vjPwxPDbtiSC31O33N7ofP8AX8K9iWY4GnLllLX0f+R+ZQlzXAftNfBa4ntoovE2ktKygyQpqUO4oe4AlJBH0xXoeifEXwL4jRhpXiTSyUGZJ2vIjEq9gSH4696qGZ4GUfdl+D/yNNj0ptItdd0ySOS5t70snBtZRIWU9+Ov9a+AP2g/2ZraZLjxLoBe0vkBa6sRA/7xcdiBkMOMZ69D2NeRnmApZnhZU5bf15o9LAYp4Wupo/P57G60uRrW9jmSaGRkl8yMqcj2POeKVppC/lITswMqw+b86/nbF4eeCxUqMt0fpVGpCtBSWxVZJFkChjyeef5VcZXkydxTaOOKyS0NLECtIrBSxKqfm4xmptsu8KMA7skEV0RtAyqFl2PlHC84PIArP83ayo285brjt/kUP3nZEXsej/Dr4Xax8VfEFpoGkhraEyA3t/NHI0ca8ddo+uORkgDjt+wXgH4e+FvhZ4Xh8MaBaFVgjH2u+cbZ7iYDl5SBn6DoB+v7pwNlEcBlqqS+KWv9atHxOfYt1K3ItkdQ17OQoWQhY/8AVpnuP509NXvf3e6aTahx8pB3fXP1r7rY+cD+1WlRobm1tr2AjHkXVurKM9hxwPauD1X4WfCbxS002teAtBklkYhnS0EcgB9HQD8MitHKMo2a0L55LY8e1j9i/wCD2tJdS6SNU0VpQV8sTeZGjDGCpxn054rxfU/2HPEemhl0bxjpF/aoxEA1VpY3VOn8Knnj6V8vmPC+BzOSct16/wCaO/C5pXwqtuvl/keO+KP2bvHegLNtsrnVngOQ+h280q/Qrs56V4hqmneINCCx6ppGpaenmFD/AGnpzwZI6gZA56cV8bj+EMfgai9j70beSt98me7h84wta/No/n/kRwkSyRZVohjLeYMAe/tTxdrKsqwSs4gOHEUmR+IFeDKnXpxd1a3oetGMZy02ImuGnwIyFdG4yaSIOu5cEsOS2OhrxsRVirtHaqVi792FdxJxnrTEd33MXI5I25P+c15VSunM6adF2GMzLuOXCf72fy/Oo1klbL+dIhVT0c4+lTKvfRGypqKuO8+dCqq7cdSVBYnvmni5mXZMiW/mBsAyWiMT7nIzUrEOciqcPeZda+80iSazs55goBZ9NiLY9jt68VV8u3gSWKKztIUupd1x5Vsqs7epIGSe3sK2df3Wu6HKn1Q4fOFVdoCDoO3bB/z60cqdoHfP3ea82a1OqN2iF1YA4GxTjv1qrIF6qMHdznuaya6G8dIsaAjBiylOMncMcDv+ldD4T8G6t488Q2HhnQVf7VeSKJJxbtKlsu7777VOOM4HcjtnI9PJcv8A7QzSNNrS+v8AV0ceKxKwmGlUfRH7K/B/4Laf8HPC0VhoaWN1q0679T1XVGaJ3c9WJCnnnpjA6DgV1Oo4OBc674eW4kBG0agoXPUjqD+OK/p2hShh6KprZI/HsTWq4qu6j3bMMCyxttNV0u6uHlCjyr1MYH3s/Mew6Y/EVq22nXV2glt3iuF5Dm3YMOOo47jmtlKOyOWpGaWqGy2s9tJsmHltxgSjbkeoz70pUArIYzsU8fL971x+dMwbsaNtpk86hwh2M33iOh9/apZdM06GQxXutabau6grHLcorY9cFvY0pSUdyuVnkvxZ+MXg34R+ENc1qw1Tw14i8R6fplxLpmjSa5Gyyyxoz+W0YfcXIBAQcklRkdR8bfBP/goHcfEnxHDDdWzQw3GoR29/pM8tsbZC3y7ICqhgASclmYkjkAcDrw+Dr4ulKdPVRWv9MqUpQ0P0ks7vStb06XX9NcpCluxWO1lXYp6KRt75Bz7+uOeBbxq51DSo5kV49N89J5/NCySeYhBJYdMZP5fWuUJSuemx2cNzYwXEF5FNF5K+XFkHBIHBOf8APv3jGnuh27CfUKn/ANb6UuVWsVGXMyq8ciuysG2xg/KQf8//AK6dFasUZwj9MbthwM8DNNK2xvB20PLvihd2Y0C/t3kVkghIVncAn07+4z9fz/EH9oC1toddlnLrLLIS0rK4yc+p/I/j+NeFnlGNTDM+t4SxDpZkrHyLqOu4DRqcAEjPmenSvCfGmumSK5CnJ2kAqR+Nfmt7bH7bGL0PhH4jaKmszyidd0YyCjrkNn1FfMt94Kg08SSW1skEW8nbFCQB/nivZwsmoWMatLnkczu+yv5XlHcG+Uleo/Gu18G2D6nrunqQRiQHaoxjkCu6dVcoo0tLWP1e+GunyWej2+WO+NFKyYz/AJ7V9OeGdbltGRWf5Ac/O4A/CuK+pXJZ+h1uufEN7VDHEh2KAI383rkD/PevEfEnxCJR5J/9aQ235+pFTKWtmdtGN7NrY/M/40y2/jDxMX1KWCe26NakZLZIxj34H0wa+2v2bbHSvCXhyyh020itF2AnH31Oe2fp+VaJx5LE1qKbsfXmq+ObuzsIniKq+4HzPMHIHXIrznU/Fb6qrPImSxPmfN0NJyuyqFLlmfJPxh0ay8R2V7AYowzHH3CdynjPFfB2hfCrxt8OviNb+L/Cjtc6a4SLU7GCKQbkDEgjCHay5JBz6g8HK+1lGL9lJqWzPg+NeH55lCNSkveTt8vm0fuh+zP+0nr+iTW2l6zp8V1ZNaKt9b3t1syMHBHyjDDHX1HOeRX3ynxp8PXCJNbufIUADznVHTGMn7xDD34r6mnV9pt0PyGrleKpT5ZLX5f5lyH43+Drhiv9plplOF3iMpx0ztlzjg84rqdM+Lvha8hjSXXNHikC5PlXyKmR25kzu6cGonUk/kZ/2biu35f5nQw+PPDGoWqyRa1p8sqyAc3EYA+mJD/Kp9W8S6Vp+mNLPqNv5Eo/0eQzoCzdfly/PbpS55NBHL8R2/L/ADPzp/aQ8ajxFaXGj2N3MUnDYWJ+ie+1sjI3fjX5hX3wxt/PmnVsyvISS8ZJ5NfO5tPm0R+scG4OWFwcnJWuUrj4WGZfKj3IpBxIqsMH0GK1NM+Fk6TqXy7ogDP5bc+hIA9hXjx3sfaS947ix+HohmDMX3KRwIyAK7G28MbcqBtVSCCEPH1p2bIvZnQ2PhVHkDBmCMwHCcCty88J2yoiqQxQ5MgTBP1ojNQuiH8Vzw/x5YrbJ5YCuXHQJgD6479K8RjsUErS7f3gcgFhwcda3jLVLzI5XFanTaYpLKhUBmYdq6eG38k5AO8nk9yK7ox5YnmVNJXNGGUsDnK7ScgH3rOnvT5jRBcMQQrsPft+VbQVzmq+7uc3e3s8W4SuTtB+bOMivKNU1JmmmdnIKk/x8YrT2fKccqnuswX1h3Vir5QL8yoe1XLHV96R4EiDJzyMDFXyNmDnc62DUldAoVixIA5ou7xdij5fLzzjHNaQjy6E83usy7i6L42Hgthx/Tj6VTvJF8htjFGMZbg8lvauinC8vM5qs/duz8p/24PD8et2UMkjkG0i8y22g/fOcn361+SHlPanY7Fz13EcYNe/Qdlc/P8AME44iXqODsQdhAGDksvBxVm3kMhOEbcOeu0fl+H+cV1R95nnG7Ba3UsUsywTPb20YNxLHCSqJ3LHHAB7np0pbSVWDkEuo5VkOQPrTtbQ5zfuNYNraMY45FZoNnEnqMc47V5wzb5Wf5tzPyvbr2oSvoA0gtv4kOzg7eMe9MVmXK/M20lgccc1cFYBGlIXDBdgUn7vqPWiJ3R1lDqvTOR1HtV3S3NoKyNGG8AZpHdWaUkO0qZB4/nXYHy4/C+p7oHeIyROkhUFV5xkZ+oH9aUtCjz+/j8qOQrH8jxjGIyTzzg1y0uyIA7S3zZwc9/b8Kp3TSMpRsUpT5rqq4y4AG0dOOag+xs6yJltwB27gfxp90QLND5W0E/KmdrFcE+pprxRwCFnG0SN8pY4BJHb8zRb3GS5Wdi8+j3ksDXKRs0ITc7LCflHXJwOnSsWVdyMSMlB0Ud/85pNqTsXSkpM+if2ZPClzq/xZ8ESXUJ+zxatC7mSE8YZTkcf7JxX9ifwY8Pi08KWolPziGFvuFeq9B+Qr5HiTE8lJR7/AKH33DFFOMn6Hu1kqQ+WkcTbnxvOOv8A9eukjt1jwVXYRz75PbNfnPtuZs+59mkiKS2gkR2VS7OP4TzWbd+HorrC4ym0fKoOGNXTr8jZcIaHFan4Qso4jBLb4RySWVDkfXjpXjGtfDjT7q6aaH5bdwwOVJ2n8v8A9VenhMydKd77f12FUoKcbWPHte+DNoJzKsckykkRyC3JA57cY/z3rxLxp8AAwkmKCUHJ/wCPQ7ecf7P9a+hpcQKK1X9fcePjMmhVVv6/M+cfFv7PVi0Yllsipwd7paHbn/vn+tfKXin9ny2t5LmC33Oi5ZB9lbnuAePavXw2ZwrxT/r8j5HHZNKhdr+vxPn/AFn4EvIZUMNwiDjclmyjj3xXl158HZ7Kd0keeN4lK/PZkFhjqM/zHXFetRqKUdD5qpSnBu553qHgPVYJrhdsjxQnMZNo3bueOlYK+G7rbI7RziWMnny2I49OOldGzOOe5l3GkXFrbN54Ykufuxkcn1zWHKhtnVApTd/FIvOe/wCVbOVo3RBPPw6Ky7kIGeOFPr+lVHZomYFcjb3U9PalzatGkYO+pYSQ+WWIL46Ptziqnnx715yVxuVeKJuzbuVyRLPlgoTnLEZGD2qLL7jz8oA3Ejpj/wDVWlmrW6lbFpVGNhL8f3Ryv1p0kgGxlY7S3VR1A96lrlYNXViSNlVGDKd3P3j0/wA+lQ+bFKTvV1weDvx/nvVJ9DnJNysCVByVH8JphiID7QcOOjZ/r+NVFOMtgE27o13BiBnkPwe1OfYwOEbgHnPSrTSYELRtkBT97goew9f0prbkwQSVzndniqtG13sBGRlWYudjEfw9KhKspLE/xAZx6U5bNW6ANlcsQpX0z8tQEg5XcMORznpV7paAOSHeWGSQD/Ee/SpGiKNtJI3cDC8f/rqJRcYMCVE+dRjJLYHGBmrCoChBBXfkfj0/pRb3ndbIB6DZ8oy3sevvT0CuxBB2jjay85pOEkrrcCKSXBKEFfRccn8aUt8oDgn/AHflB9aNea9wIiGLqATkAZ47etPYHaGPKhsNweP6VTi4u4DkiyzYDArwd1PVfnUklsEA8HHFZpKOnUCxsDK56beox/ntSlgWRQHDBstuPbtVrRgTblUGXnO3kH/CpPvMvdfRV68VLi46AWVjyQfxwV6U9AOAC3U8Y5oAmCn079c/Sr0aHPQoOBhjzWcrX2A0tuEVSOxOSMV0vh/SJtWvbe3RJz58wT9yhz2z0/H/AOt1qdtAP7R/+CG37F9npFtp/wASPEFm0mpy20E1oLzT3CxRmS2LpymCCFYf8C/Cv7CPCOjW+jaOBNBGZnwSWh4U9c89Oo574/Piq/EB0U3yjcC5Zs5MhLEnr3qNG2gLtyyE84/nxXJL4gI5I/MIbI5HBxx9acYmKtt4wByRgHmpAYybyu0sTt4wO/8AkfpVd12klwQMDPBoAa2UYcHb6UmVOAQQS+MbqAHMrFiHzxjPHSneWAQSpHp2oAZsZSMK2cZ6dfangvjOdmT8o2e9AEo4wDuy5xjHOacvy/MFPyjoR1oAa0Zwx9R3U9aiXoOCBn0oAbJGQoyeTwTnoKRVbAGNwAyNoPNADN+3O4l+eP8ACmB8HOTjPC459KAHB9r7SH3A5OW/T2q1uYFQwG3P8S8mgBHBALZzycZX+VRkHhsEe2KAAZAOQcdsCpA5XaFBJPbP+fSgAOSSdrBh2xUYOTliSM4xmgBpGAThiD0P09KfxjgDbjBxQAmMq2VOeeoxSkYCnB24yeKAG5znjK+zc4p33Txu6fd65FAEmwtgljwCcegpwHADA8r34zQAikMAArfgf1pSMKcr+uP89aBhHuVTgYI9+lIewJPpyelAh4DDA57AEZ60oJ+YAknPf09qAGdyMk8gcmk5XcQDwemOc0AOwBklSCe/rUbOyZYKfyoHZsVW3lWBIX27/wCcU9lzhT0J7DsKAhcbzkYJ45ABpdj5GCBgcq1BpHSOp/mozR3l0VM8EttEQf8AWOGI6nOQcdaItOgjcuzh2K4Bya/Fk+p9nO6jYk8mEShXMuxiNrxoTn0FbNroOo306w2FjNMZiAPlxknjitU3bRGFn0Ov1X4dahoNiLrVdOu4I/Jz500BVa8P1RrRLhzDNvIPrxkdqm93cweurNux0rUNUSFrG2luHkYDESngdzXqegfCnxJqMwOoWRsrdkPlyzuFAXuzce3SpbcVc0hLSx0Ws6D4W8KqIbu8j1C5QH5YE+VfqxP8uK8U1vVdLndvIRYVTnb3pw11MpM86vte02BS8s3lYbCLuyWPoOK2fB/hjx/4+uPs/hTRnkjmm2Nczn7kfQsRjPp/9bmtlzO5Nz7L8I/seaL4Yhi1/wCJFyt5d/ZgRDfSDdCr5I2KDwpwTwPrx15/xna+ENItrjT/AA4Ylt1PzbYChwPu8H/P0rBa6rYE7nhchjZpGdRtQenHNZM9zlgkSBmB2789R71ai3oTKfYazmDABDYBPyr3qjiSXI24HbmlJcsjGU7DlgJYEpvJxnmpGt4iT1UgYIxTZlzXlqVvKCuwUEiMAHcac8eVZFfPHzDPJxWkaa5dTRy5XYbFCVwAG+bpk8UvzKXyOSPlO3ihRSdyOZmdJbhoAhLlskg7v5U4xO6qGbO3GAoxgU3FS0Ym0ydIHCr8pwvRgPSo5YnaQOT8qfwev4Ux8zREilSQGzwcKByKmikVZCgkGT99Sev+ef1qnYOZjw7Df5ZIyeRmmhNxZS/y4HX0pRXK9Q5mMZQ0bRg7SMnr97FVZFcBIyNyqSOn86H7uhLldiQrJGwkkLZVvkParCwgtlQcPk8DvRbQalZkbRoqtkfNu54qF0zkqM9mI7VDg0glK5TaJyCrDoDtOeopYwqou+H5lJxgcZH9ankQnoTyq3ysq/LjDAnFMQspAKklT36CtYp7EKVzYhZWUjbudjheeh9qsxxAYcjlT8xY/wCeaJRTBSuMZm3DzA4yTziochTkqTzjPbioUeVgpdyrLkkqucJkhfWqk7vGpUKzF+D8v61W7F7QjZWihdsYZl4Hoc1BIszPCQGMZPO0VlUVrMOfQt+Qy7lUEknIJ7Go41c7sgK47Mc5/H8a0hHl1BS1LTwSELINhJ+98vWoUikKS5J+bIIFUOUrFM2a7wxY4Xrx0p0cDMSApK7jtxxwKNWJTuyw8SxqpJKoeCnv7U63V5NzHKIv3d1TyJq4+ZEkrPgCRuS2FbGMe1TbhGuJFYrjC5H51nGLXQXPcgRdpLA7EB+8RVuADDAruXOTx1pX5tC72QSqSVYncoHOF5pA3LZyvsxqZRtoKVthViaUgknaT9wnrTn2ox2jc2AGC9x/k1dPRijKV9ehXnkLKoAZQM7sD9Kx5baWfeCzpGW/vVs1bUFJMmtLPaQFbIDfMSeldPHFiIbQePvHPSplFLV9A50mUZN29lzv3HGFHQetRi02ld4DAt1A+tNWT1HzJF0RuvMYyO/y8VTuBM+2OOFlIf5m4GaceonKxKkLfe25ZeAAOSaZ9nlbcSGHPI3VMveZPtGI4URiNRllJwMdPrVdbbywTI+0k9xxTXYpSdxjW2ctuCqB97HP0qo4IIYDIxjpxTcbE85JFIyoAoViPu4WnNl1ZmU7kHVRjNJxIe4xRNG6u0MnzD5doqGaVpdwJZG3HgkA4qkkwWhXa8tRG3m3lomwkMJZlXn8T1rKm1OBXUieJ1zxJG4YD24+lW7cty1UaEivklY4BGT91e9bsLMqBi3zE8rjqKmMLy1Ib6DpFM+BgqXH3gMfWoDBtPl4faBj5jSlCzHF2ZlrG8TMhXGf7x/z60yZGUr5YEexvm4/zzVKCGpNMnEXnABzjvlTjNJclbaJZpn8tEJw8h44ojT11E5NmDc67Z3AWLT5zeOzHdHAp5/D/P8AWvSvAfwz+J/jp3fSfCt3p1kZQsWo6mu1mX1Cf/XolHlV+hSZ9qeAf2EJ9UuYbjxbrd4W2hp1kt9oAPUbVr9EfhH+zB4K8IwwL4W8I3WoalCoEF21mscRA/iYFf6nNcVSala2h004N6n1bonwK8b+IZES4gtvDlrBKB/pOnhlKnuMYAr6O8P/AAC8E6SkT6hdR6zd26ASeXpwAZsdct0/KsEp893sacy2PWLTw74Z0dBHpegWFqSATO0e5uPpgfpWkubfbNEuGLdl4JrWPUuD6EnijVpG8O3weCPy0sXWGSNcYJHI/X8/rX8zX7cc6Wvi+6tQNw3Bo36jkGuimk3c78PKzPzdvEEwcqGJJOc9Qa871AoxaIgjBw3FetS2Pdi/dOGnCGWRAQ6jg8e9cfqDF5NuNqLxx9K6qabRcdHc5K7+Usc5G7jaOlc/cNtDKue/Ud62hJvVFuXQwpWILAgjpk5qkeWCqBkDOQP60Sk7WCLTHogYkA9BnIOM1oW0SxqMj5mxkk9ajXYo7Xw2y29/bXD4xFJlfwNfVuieJf7Stfs+Ac8Bk4OM4rGS94mWhPeLwSykgE5rkb2TaDv5X+HaP0rGpoyjmJXUfeG3GQoxyaoljCwYsNxJxkc/lWdhlSXrgEds57e1VTvdBuLZLYBI6e5paJaFXVxvyKoZSXfPY8EfSoGOchgxX2PIPrmqvaxqRHknA78DPXFSxW+9trZ+YcZHSlaw9jp/D27RtV03U4jFKtreo86SJnKA5JHPB4r9SvA//BRzxr4GttK8MfDnwzarcw2hgj1HaVuDLIMMxk+91HQYAAIO4ZNc0ve1PHzKnKpBW/rQ+9f2dLj4kfEbWLPxl8SPEM1sqfvpheaiqwqeTySRnoO3cH0r7+uP2g/gD4HsLuw8T/E6wu9R0q3+bTtNImdeMcYbkZzzwM1wL3Za9D52po7HncP7av7NZt5riHx/bGEAkNPbtAykHoyscjGOa9t+G3xS0X4o2puvBsesa9ZmQiOa10SbHGOR8uWXkfNWkeSUXY5ZtbHtdpps4QpKBbMmNwnQq2fYY9O1ZV5b2f8Aqn1GCEf8tCTgD2Hr2471ktDN2MFtR8OWD7bzWrG2j27/APSrhUZFB+8+W+UnsOSa4jxd8d/gr4MsLhtQ8Z6VcXzyBEED+fJgdkiB5P05wOoA53cnHcNjl/Cfxes/HlqdW8MpDqWkyowS8jtjG2xPl+Zf4eTgg85JB718d/tg6b4d0/wxqE+tjyvPs/MaLKoViK7lOOx5/P8ADO2Dny4hXQ9OZH8lPx+uNIm1/VbjRZmFkWfaZxtYjIOSO3Qevf0zXzbpyPNAodGlP95lyScf/Xr9NgJnY2sJjQhiowM5B6LTW2mTawP+ycZ5rdvoI3bcoAeSPlAbiuv0qIEqVChSw6Hr/nND0A0p9+7ywfzJOP8A6/FSY3KpOFVc/Nn+n+etPYDh9eb53ZXA2fxKeDx0rzyOSTztzNtCycbh+lVT3HfSxuiJlGcnn725cgf4UiqzOAdqcrgmiWqJb0bMW/jAkxgluwx78/57UltGzIBIv3evy471oY77FtkRVZscA84bH+TXP3mIVZyBgHpjn2p20HojnXKyOWIxn7uP54olHlRqCclhgcYpGFS6MDU5P3BJwwBx/wDXP5VxyJvZz/CG4DH86CWd9oEaCFC2AM55PP44rsNZuo7i2XyGYYjXhh1465oA8T1Z1Wd9ozj77Z9K5GWXqSSCR0zW0FZGM/iKbHGSc8HsOaiVgCxKghj9Oat7kFVmZixUd+AaME9QNwHUjr25p9AEGcgZA56kd6RlwxJztHoMVICSBQoLHIXPGO/pSxx9FIDAHox9apIB/wB04KgcAA9/xqQDHUNgnrmhLWwEqsxZcMeucDtWkrbXUkEEEbh0yKQDsEsmAQAc471uRthVA9cfMeDWcjSHYbcRlANrE85wD14rEkV4mZizL14xnP0qHY1vcr3DFkUnnOAvJrJchWBJGA/PHekONrmtblGReNrg8bj+tOl+VwM7WLZ3ZPT6fhSJ6lbK5A5K5+bB/rUUgHzBC3K/3uM0xNbkq8BeSPXmpyzIpOzDN/GRx/nmtl8Jlpdjn2MqqCMqRkgetQq8e4KFyvck5NMV0xzDHzAbVzjDdv8AOKiw4w3UAnqK1humIFI5QgnkhuOcU1UCuZASWOM888VYEm7K4b+Bu/emnv8AKwHGM801pqAA8kYJ6dR0pRgEAHA7fWqigHxFdzENsOQDnP8ASpgOPlAOG6++aGrALkgg4xzngcVIq72AIBLHue3tU7MCSKPDucc4HykZOPapB5eNgVj1wT6//WojuBZi3PsAZeGz93kDP/6q9p8A+HY75onkG/em4EL79K55OyudFNWPqbSNMhtoEXH7tVwI1BAGOxroIIGZXwpTyuQ2BXnVWenQjedyjrGrpaITKyxEAbmyBnH+TXgeu+Ipr66dkkxCCdi54xXPCLlNtdDqqy5Y6GDaE3byAkKuMEbuR7mu/szYaFapqV1LGPJVsw5ALe3P+f0rrt7pwVJXZ4rqurtr2oy353QRxM2yMHAAP+R1/wD1Z1xJI3CktvPccfjVU0ZbIzVVY2YuT8/GPf1qCf5UPO3OfvjpWsVeRhJ3ZwuolS+OVKnueKwnAbdnjB4yf1rd6SOeW5D5ags2WPA5I4/Khe/b05ro2JJkbAY578/hV6IKxT5SoPf2pAaioqKCpLndxk+tTCTC5C4bf/EPT/8AVTTsBE9wAWXnPoBWY0nzcHPzcnPIoAaCRuzvI7+1PilCkllJXvkdKQFlZNoAOc5+VvT0/lTlcfKSw78AYxTYEiy7GBJOAfTpUqtli4HPptxmkBE0jHcFBUHrx/n0qfzAsW1hhj90470WAFm2lUcfOp+VB1NWBlCSD90AsCSTiqjowJ45N23Bwc429c47irIkVcAk9emaymtDeOxIAeDjazc/Lxn/ADinM5VHKkLt5bJ61EY3iDlyn3R+zhIFbTZiChyCR05Hr/hX73/s/avGtvZ+XcdWQPgnpxjPPT+tfBca0efBNn3/AAq9Uj9I4PEe/T7RY5AESFNzF8fgfzP/ANetuw1WCVDvmfd/CA33Rx+dfi3KnI/UFH3bGs98ux50YNk8o3O0DiqE18lwjGJ12qQSyr3zzVSVo2HTWjRM10XjVQRu7N5YAJqjJciKdCzfJtBxt/z6VDi2xksk0c6lGKhFA3gJzj61qRTiGKBxNiIEKVB/zxQotod7E9xqq27JGr75Gx9xsgexx+PFZc2sF8lJ/kU5ZO/4fnU23Q0mtTn9Q8SJAhTzCsaD5stwT7V5xqXiJjKBCzLbkHaof65P+fSolFJaEcsnVTPmv4geB7LxtrFvLf3Ky6erq08MMSuzKpyRyDjoB7c9a9Q8F+HPB/h6JIdO0O0slik/0XyLdU2qBjHA5znPOev5+xDMKmGwnIuq/roZqF53PovQdWglgUQvsZBjyVXoP8OP1r0G31VZVVLdnV84OJOA3t718Xio2nZiqr3TXF9KsADF90jcjdhifX8vSolvJEH7pGI2/wCrY9RnrwM157g5XRxK6kaWnyXV3qtjo0EFzNqGpQBraK0hMhGTgbgORk+uM4J7HH354J/ZA1jxL4WOq67qOq6b5mwebZkQRbieFUck44yegyOmQD9pw3wP/bmFnXqaRVref3SR8xnfEP8AZtZU4ay6/wBWZU8d/s1XXgq0W+027ur2xhh4b7ak4cqBuXcAMEE9D0GOv3j82WPnvI1vcW0trfQEmezlBDovOGHtxwfUYwDxXFxLwr/YqU6fw2/rds6cnzb+0oe98S/rsjXiaGYyeYcx4wigDGfepIxbiDy2P3eDzwB2H+elfKwi2k0enNcsrD444jkEoViQ9SM4/wAiqytzksMBvlNVysI2TEDYwdwwWwGA7VMT1bcSAeeSeKcU7itYUskgLZ2t0yD396cvkKV3DDRsNuR0NVFc10GxE7Rz+cq7X8sDzEUg7QemfTNS+GtTuvC2owPbzXNvHHt2+U+xQR0GR0Pce9fVcO5hPL8whNf1f5M87MMN9ZoSifsH+z38arT4g6Dp3hvxDLG+pWieXFfyMAZGUdx64A4+mPSvWvHfgjRvGWk6t4X18NHb3WDbalHDuaN0yUYD8fXv6V/RdGrDF4ZSWzR+TYilPC4hpbxZ+Sn7QP7DPiJZF13w2Uush3g1A2zozYHRl4IPHcV+aviLRfiJ4CupNN8Q+GLu5gSYr9vs0YoijvyBx+dfA5zk88LV5o7P+u5/ZfhPx/gc6ymOCqytWgkkrPZekUvxNHwr8T28O3MMkNzNBKOsJfgD8a3PHPjzXPF1q1rDrlzbWxiLKqCN4yTgAY24/Ppx1xXyVXHTwcW47nveInCtHiHAzUlsvy+aPzo+IXi3xVoGszDU7iN3tJ3EM12HkLxluCCxwDj0wPb0teBPi8mqapDp19dm9icbWzIB5TdNox0718DXzbFSrOTlv5L/ACP4Rr0KmDrypS3i2vuPufwPdaXJArRyMnz5SWG4KOv/AAIHOO/WvoPQNV07935lzdtMo2pdm5LSLk9mzkV6uX5vUpTTv/X3HDKpGMj6P8J/HHX/AIf6ho8lh4p1ifTEyt0bzU5Zii46qGfHbt+vWv1T+Cvxf074p6dPpOosk99HAjWtzLAP3qsOVbHfg9euD1I4/aOGc1jmGG31X9dkddCrzRPMPjF+zVoPjh5L/Sp7fw7rk6S5uLKANFNKuNrOg49ASDyCMjivzF8YeC/Evw/1W70fxbZGyu7OUo16FIhkA5VgenTB/Ht0Hicb5GsVR9vTXvL8vm7H2nD+OVOXspbMwUfKIGOXBGGU8bamYtIA4+Ug8Z4r8mi7zsfXuNmSeWQQ2M/7O3k05XRGLcA9OTWuy2JmrjWZiruynYvQkfpXqvwj+DHin4tawtrpNtJHoyzAX+rSxsUHPKrgc4xzyPTr09/hfKKmb5pFP4Vr/WqZ5WPxccHRbe5+vXgn4W6D8K9EtNG8O2iBgpN9qxswJJJsYDEgZGPrwD+d6RTIDI02CzkHz2O4nPP+f5V/RtKCpJRWyR+cVJupNyZVEE6uYypZ+DwetDKyqNwZQT/EOn+ea2MxhbdkA4x7URMVA5PDds81jF8rAniaUO3lGVN2NyoxUNjtj8TSrdzwggKZMnnamSR6CtYy5hSdkbttaaw6pLaW0M6xlWVp4ArkHnAbg9z3Iqxc2mkaor2mu6Tp1zAyYuhdWSzpvGchWwwyBg/UYrXmSgKGx5Vq/wAHPg1ry3EcHh3T7KWc/wCltp9o1r5xxnedoG1xjqMZ59a8o1T9jn4X6lKJdP1W4juUwIY4rTL5A7569K8zE4Whio2kjvw1ethneLPKPF37FXiGzSTUPDXiPT5cRN5sWpWzKq84BAViM8jvz3r4gvNIn0O7m06e5hvJrVgJLuFCEY4zwDX5Fxjk1LKeVw2d/wCt2fbZNjJYym1LdCbU5HByMHcelMjtmUfLyCT16V+dTd2fRxjfoDRsVCNgKScHbxUSjaQuM4PPNRK6bOiMEhPJVsNht655B7Vc8uPYVI+bA7d6IvUOSJWiXDbSCDt+9ipP3nO9fugjB54pubWgckUJEGctlcew6k1N5Wxldk+5kjI61KbbNYqysRzYf5m4Qn5RjvVJozjYFPU8kdPrU7mmy0Oi8KeB9e8da9Z6Bodu813K4QuqkpHnA3yY7DnA6k+2SP0om0zSf2UPhQsmgaTFqnj3XPKWfWb6DzEhkb79zO4z8sYBIUYycDhQSP2/w+yF4bCfWJfFL+u/6H57xZmPNOOHjt1/q36n85/xu/bN/aA+KfiK5jX4ia1beHrC+ubd7iMLExaORlKNaldqP8ozgKBxwei+MaDqPxp8Y3/9m+GPGvjPVdXhZZHsxqqQqsZP3y3lnA47e1f3lwx4bZVhskhVrQu2rvVrX5SP5O4n8RcdRzqWHw7sk7LbX746feeq3fj746/DaCPR9d8f+LLXUVKTfbINay8e4f6reFAfoeo5H0r1fwl/wUK/aI+HUVk0niOXUNHgYJfi40hZGuCvQySRYKsBjkDGDyua68f4W5NmdFTprlvt8T/OaPLw/ihmeDrWq6r5L8oH2J4D/wCCv2r/ANlxx+N/B2lyPcE/Zr37HOQcHA6seeOhKn2FfY3gr/gpt8AvEdvp8WtQwaVqE+0XohQHaCOdoIyCPc8+g61+Q8ReE2fZXVboLnh/26vzm2fp+QceZNnOHSk+Wb6e8/x5Uj1e58b/ALJHxughhuvie0by4CpL4i+wOc84zjA6Hoa8l8TfsdfsfeK5Wu7X4xS6fepF8txL8XHl2g5w203K9/TA9c1+e1MDissxK9rGzXmv0ufXvE0q0fdZ8UfHX9l79mPwZYy6NL+074s8WeNbiLdpvhHT51ljuFYfKpVVcEFSxOZUyAxFfVn7Lv8AwTO+BXw81HTvHWoWV7qOt2Xk3FrYIJorOGcqGjMtvLLLukX5eORuHI4UD6SWbRwuXSVOny8yaet9/VHFSjVjW+Lr2PuDx38RPAfwB8OR6PBLZy6ndIFh02OeCCQ4XCsY/lUsVBwAOcE4wK+dNG8T6h4xuJNTWJ7HT0YEK4ILMeij19z2/l8TBXZ6UpNR2PStE8SalpUKQoDKkchPkiQAoPVSRgjHr+nSvRtP+IV0sZikZxuB2ySDGM+vGfXoaHHsXG97dTck8ZWd09j9unG+OTKqoALeoBwAfpWR4y+NWj6LbXcdpGrM0LpkSqWzzzgHr+P51B0x0Wp+ZXxf+M+sahHcR2kkiuxcQx7gCeeMf989/X64/N3x/qviTVp5pGaSdt53s827J9hj6n/PHkZvf6nI+t4VjFZgmfNfieXUdOjC3Uc8II3fOhHGe9eDa9eXc5fYxC5zj+9xX5lLWZ+7UrHnlxpFxd3m7yZGRwoKyL2PU1d1H4VM2ivcKkRjcN8hiAPXpntXoU3+7TE5Rcz5A8beEn0ecsqsyEnaxT0PStL4VW5XXYpZCQQw2hlzjnrW/OlFmyhofqr4IuYJ9Ohjg2soQZbbj/PWuo1UaiqA6fJ8in95u9O9RLsYpanD6tf38oCzTuPLU/IDmvEfG+tPbWcsoZtyA5XdjNZObWvY7aSR8dx6nca/4ojiW2IVLn55WJLZDcf59vy+/wD4fzy6do8Mu8kbR8uetbRs4hXiloei32vXUltDsDT5cBhu+6KqW122JkDSKWxlT3py1WhnFNbHJavam5mIl+9u6Vo6fbLHbqyoFUggleCKulJpmdWKa1LtoqSztJCu2XOPN3fMRnnNdXZ2Muxo5bi6eSccHzyB6Dv/AJzXZSrTjd3PJr04SexRfwXdwh5RretJJK3+ridfw/T+dZ39leJ9PUEateuuC2HQ59snNbVasmQqEOXVCxXmuQpmTWb+Evn5PMIAPqK1bXUtfZQr6rdv0HmMSGf8aFXlbcmOHpX2NwNcIkLyGaeVB88kg3ZFSwWdszSCWMbpMkHbyDWNSXNqXSpJXtsb1jpgZVRYQyqwKsy9frXS2mjxmSQmEDp8pXofU1zqN1oVZo1E8MNcKAkKIx6Dbg4qaDwqIsCVWXYefl4NG4JXkidtHSKErEuSudoCdDWReeTbWM7TQuJVyI/lx1/yKHJrYrlu7Hyd8TL0QbtzZVBl9p5Jz6188y64ks5aEMUc8Hp/WnSat5mNVnRabqMaPGdwMqkEjPaurvNf83a6sF2fwr0r2aceaJ5VVcuhnt4gQsjZ2EZzg8GuY1HxVEjBmfa3O0Kf1rqpxjfY8zESaOZ1DxL9t3Kr5i9AeT+leT+ItQdbjhSAMlQO/TOa35bq9ji59bHLQa3+9YA4dv4R0OK2bXWNrkYwM9CetDjy2JjK+h0dj4igCyDeQ5XAbPQf41Wn8QpuVfMbCYI+brRy3CTaTZSl8QXUig2zZZZThfNxvGPT1qz/AG68sTKtwBIYD8rkjt27j+ddFGLRzVNj4v8A2mLaLX/BepzGykuZ4bcpDJbgjaVOT/h7ZHpz+I/2xbyNwyyK0MpSSOVCGXBxgg/l+dezSdonw2Yq1Zkyo/llwGMaL8zEZ2j1NbGkRypcR+Vb+fuIGwJnknj8a6aerPNPq3wTLrn+iW+m6TplrZXxa1vxcQYEkUqGOTPPPynpgjjB6k15P8Sfhzf+F7zVbuFreW0iIIt7MgbUJ+XCjtz9Bjrgg1bRzHjcl9JKgR8oAAAuP51ktJtdQNxO7u3TigZXecIcMSoQ/NluvFX1gnNq14kcjxwpudlTgAdz2xzSlo9RFaCeOVCyjepGePT/ACRT3wEY8FQo74qkuxrT2DyhsK3DrbEZIVxgn3yK3INTlmtxpUjIbRWBZd2ASOmf8mqbcdjQvzQ5sHI8sJGpAZ1yCB/KuRj8NanqFtNPEhVQxyvknke2aPikTJXVjd8K/DTW9evlt7W3kkfAzttmwue/+f8A9X1boH7HXinWo4GlS8gjeMbnSIA4P4VFbEQoK8tjelg6mIlywWp714R/YYh+ym3ura6nmx8092plz+YAr2/Sv2D/AAwzwefoEF1PbRqVdrFeCPTj6V5E88wsYNp/n/kezT4axNRLmVvu/wAzto/2KtPtreZ4dI3NO53DyABjHTGPT/IHFYkP7D+iorGDQ4bOIngJZKE/ID2rljxDgrWb/B/5HXR4WqqV1/X4nXeBf2QtO8L+KtI1yDSVHlXak+WoGGBByPxH1HGegI/anwiunp4etobOIpLGBvgRSAowNoHFfEcQZvDGVFGnsv66o+1yjLPqVB36/wBdzv7JXARAVXaBlSOcE+v5VttEAqJvdFz8uV6j0z26V8zKUk7Lc972egm9IIgZPkRzj5lx/L8KbtmLh/PTycf6tVGT7fpTlJuI1HTUS4SeYFFQOgHDSqGPHr+n51zM+iKY2jTAdn5TZzj0o5mtSoRV7FFdFWQCEwmZUcHylGR178f5zVTVfCFpqNv9keBFiU/Jti9PX6cU3Nykrm6pq+h5F4n+HNq6LZiHZEFO4tCMH9K+ftZ+C+nSs8gs/k5BdY/T0r1cLi5UoX6M87G4SNRM861b4EWT5iisV2HLeaU2nGO/Hua8j8Vfs62N4qslmrTwKQmLYEEfXFfU5fnUoxSey/rsfKYnIqU07f1+J4Xqn7PEgWRP7NhCFDu8xOoPpgfWvJdR/Z3W1DwWens0UqfvVljxg/XFfSUsfCre39fgfNYjI50r6bf13PLb79mq+vJ3S8jiWBmIjYRYUD8sV4x4q/Z2vYZrlUtd7QNhWWPgAD1PfivTjVtFHh1MDOm/6/zPIbr4OajaQXLXaSjYxEAW3y2PXH4/57cyvwu1LMcuzZC6nf5ifMvpx/Wr5rsydKSdjEufBd3asIoomfHDbIScjrXKSaFfWU5EumXPluTtlWInb9ePoKuTV7EyhKO5FJpxgLFo5Q0mVjjxnkdTj+lUCiBGCDEjEho2PzH8K0jN8tiRsd3GsbkkqxG05PK89aU8oJGzsyPlzgn3FbWvG1thCAPICqHcwGOlIgw2GI+9hxjpUSuk2jBqzLCkKpIRioP8X+eaVcfMEBJ/iCjp/nmrp3vcQKgxvILKxHy4/lzSRj5mQ/cwCfUf5x0rRLmnbcB25RhVUksSAWOMEHvUQTCPvBIYnhRn8q0qL3UwIQSyN83lqoJIPXHP/wBaqrM3GDkA8cdayUVt0Ai3NwWPcg8flSgDcQTx/u9a1jaOj/q4E/l7G2KMtnoeuf8AOakdNu1VBL5GN3ala4DVOGBUHg+mfrVvK/JhsEMduDwTWsY+9dgQNkqzgYYd85z6e1KzIqIuOd3zDHNPliBG+QxVj7ggdPrS42KfvNnpRypASZJAOML6Y6/SndcbifvZIUYx/n0qXG2oEix9wc9crjH4VLuIB2gnsQOD1HIpwXUCRdxyAwbJAyoxt96ULjkgg7sZxQ1G4FgZI3bDgd8VJGASzEFRnGAayAnRj/dKquOc1bi4TrnJxwKQFiOM7xkAHPA2/wA60obdlYbo2HPTpWUnd2A2bW1muWCRLlmIVAVyc59q/VH/AIJvfsm+IfjZ8TdGu10ae60O01SP+0tSkgLRII2GEQHqC2AT3OB67TlT0A/0ff2UfgFpfwr8GeHo3axt203S4o7nTktNpZmOclgpz0H/AHy3qM/WJZ3BLMC6/d4x+ledN3YETDCgHJweoWk24wSpwT121ygR/dIwGzg8scgn6Um4hiP0IFAAshVgScBQCGAGfrQZlYbcNuzhuf8APpQAu0EDDDBPzfL2pwjR1YZC7f7o60ACxJ8wJBIwORz/AJ60NHnG0jAPQjigAVQGxgj8c/SkywwVBzj0oAXayjkHKnP3eaiOeG3Haj8hu9ADmcMvy5A4/iqHaTgchQfm/wAKAFHAO8jBPQCkIZdxBBODjaOKAImifGWHQ4OVwDQVP3tw6jbx0oAiCurbsjr6dam+ct94447daAGlmXcNwIBz8w5qZe/B4PcYoAXP3mAyqjkA9aFIJIyUwemKAFGW6EDnsMUm0qSGOCT6dKAFC8OWJYDGNp70jKOCSeD2NAAfmGGxx7YoCk7VyQozz60AHb7pGD94dqOvYj3xxQBKoABG7tyP8/SlAb5UboGJzj2AoAXHoTj1A5HtTgQxORnaBjjqKAEJOSODz8oPHPpTcfebBz0zmgB44XJBB3AdeeKRu454J528igBv3VGQWJPehgF3Hn8qAF4XPLEhuxpNoJ6FTnowoGnZjsEDAz1xwMUq+mWBXJPFACKc7sg98Y69aRQc/fXAbqVz26d6Ctlqfw4r4J+Hdxaq9tZTC5eU4W4Cldnvx/h1rldS+EXh27vFjtrS2tY53IaZ1IVcdz+Br8LnPZI+3nT6o8y1XTfhj4NNzHqd9PrFzAQI0sQEi+hOfY9K5Wb9pzw74b0VrXwz4R8PW2o2oby9Qe3d5cduc9enX9K6qTk00YL3T5x8UfHL4mfFG/Nu2qX8xkQKLa0ULDt5ByMAY/z717j8Of2btT1SOz1TxNPHGLtA/lM4ChMZ/HIx/wDXqnJKzMbW0Pq3RfhPo+ixG10qFJZPKH+k5wAfb/P6VD4p+G3ibVNIFnZ3bpg5dogMtj6d+KzdWy1QRhofLPin4PeMrS0m+zW9zdC2BZ2kTk9ieK+U9esvFI1UaXY6NeTXLMokymAuff8Ap/8AXxtSsiJQex7X8NPgRPPdS3uvQl7sxFmEuWSLPoAfXuOp6dMV9PaLq9n8MNOuHs9Ee9kUgeZDC6Mo7AbuvUZPT8M1cpyvp6GcoyWx5d4v+NWu+JELT3l5sL48qeY/uwDjG09+vvzXimoeJRcTyM7boyp/eM3JNTHUSXKrHPyX0l5u8o/JvK7FYdPeun0/wrrmooosrR7iNf7q85/ya30T1IcWi7deFtf03KXWj38zlSUW2tGY8fQVHB4d8VPCJIvAni1w44kGlEhuO3NYy95mElqbEHwy+JMzwSHwbrltFdLmMTWWGUerDqD/AIVDf+AfFlovlXmktbz8kGSULu56USlHS4lBnK3Gjarp6gT280bs5XYYiS3H8J7/AIVKfD3iHYos/D+t3pkXd50enskaDvudsBfoea2VuSyCSLFr4I8f3Ylmj8PTTwhsILZf9WOcl2PU9OFBpj+D/F8ckkc+i3MbAk/PEQx9gOpqPaU1qJRexWXwn4piRjceHdai6t9ok05hGoz3NLa6Hqu5ok0fULmfndFbWLSMo9Tgcdaq626jsk9SxF4d8QRwTvLpF+YndmjeSzZMcD5FDAE4xVdfC3imVWlg8P6sV/hLWJA/HNF0LqUz4Y8VcSf2PMqj74IGc/TH6UN4e8U28DTWug3dyGz/AMsflH/1+faqTTtYOWT2Fi8MeJW2LJpk8ch5I8gqM9e/NXo/B/iKUMBp86kOBxbkr+LY+tXG0paiSZJL4K8RQSq82myJEUA3NHtXPruNEvhDW7UAzWo/eE7WBzx9aUnFy1G1Yor4d1mQts0242nhi0RH5cU6bw9ryiMWWj3/AB1zCT37Zo92zYreZFH4a1+SURtouoSK4/eSrb4VG9z/APr6VB/YWrRLJH/YurL5a/vZRYkqOfUf/qq/degSipEH/CL+IpwDBpV55Jb5Jmtyqk/lTV8L66kjJJaSSNjOI4jgYrG3vWFPWJPfaDr1vYiU6Hqaop5mktGC4789Onf+VUE0bUZypjsbwlj8qLbEsPy5q5LsZcr2NOPw7rwtU3aZeQSpM2IzaMWk9MDv/Kr66ZqSEA6besufnC2h4OPpUbJhyu9gl0fWbgERaRejK5jjktyCT7HHr9apz6D4kV445NIuI8kbl2lmUY6nFTGydmCTuVZNG1qOQl9Kv2ZMcizYD/0GrEfh3xFLC8jaNdRq6E28kkBCscenWqb11JHT+FteFrbM2mXDXbKPtCJbnaG9RkdKiHg/xLKN6adIgQfckTbj8+tYSqJjK0vh/wAQR4iFjcmXjKiAnjPXp61D/ZWqW+57zTL+BMHM0lmdp46cDg8d61voGw8wXiopWyvHyxwRZnAApzadfFSRZXztjI8qzYjPpyPp+dHMriLlt4c14xwu+gatDC/35LiEDAz12jJ9atN4Y1xQ7R6bdJAn/PSD5m+gHNNtRHYrS+Htch4k0PVX44H2TH48/wBcVSXStTR2LabfBl6xCDkAUc2rHYZJY3yu5fT7xFUA/vITxn1qWDTby4QRQ2txPKQf+WZ4/HFJuzsiSpcabfWpMc2n3ka9mZMjP4U6G1vJgdmn3oSI8yfZyB6Z6Vm4tId2WG0/UomjDaXfeXL/AKsi3JB/SmPY3bMYhZ3Cvt4WSMjioa95sHsMXTrrJbyJgFPRkP8AOo1s58sVjcZPzb4zke+MVrBpoFqtCyumXu9fKsLqYPyWCYUD6nH+fWpItG1WYuBpV6x4/wBXFuUexIzWqTQGpbeFdcb92ulXZxy5WHt9KuL4T8S5UR6TfKmcZlh2gjvn/Cp93ViIV8J+JZZjEdMuML1cw45pV8M607G2TT5TKh5yvH54+tFugyeHwV4qO7ZpxkT+9Gwbb9Ripz4D8V7xJ/Z8hh28Mq4oUuwWBvBHiaJkE1l5eeRzyfbpVWfwd4lJJFlMqLy+2Mn8ge9NuzVgsc1caZrdtMitoWo+S8mGkaDbtI9c1Ym8Oa4yxgaTqJ8wkp/ovQ/T/Cny21sPlYxfB/iJfMa90rUIIkGVkltyit+P/wCquR1OdNP3LcK69vLA+Y9elHNykmno2geI9aZJtI0W7uEftOPKzjuM16J4c+AnxW8VXJW3tfsFvuG8TQl9ufQgUrtLUaTZ7hoP7CnxJ8QuqXviDxBAjsvkG2hCquew4r1m1/4Jr6kwV7/XPEN1LDhtrvtBOep281MqlJbo1jQnI1rn/gnpp1vbyTXOlC6CoxeS4ViRgfeIP+faviz40fAzSPh1DcQ6dbC1aMEkhBuJB78f5/npTqJ2S6kyi4nx/ol9KtxNvkZjJKNkbcYHoPyr0yxeSaEZJDg8Njp+FatWM7ampLEVUEFhkjd82OKBnYxLbWUDrz/Op0YIYvlqjSZy4GACMnNcvqWq29pGVllRXdsoin5iTxWkbDe5Y8P2Pj7xldjSPAfhG71rUJgNtw6HyI/cn9cd/XrX3h8IP+CdnxA8cpZXvxG1FIPMKmW3nuBHbpjnAHGf1qJSjCN2NRbP0i8F/sS/CnwIlnYQ6dp/iLV4cDNrafIvsc4zz+H619ieGv2dRNYxW9holtpyrg74LdUcL7Ag1xe05jpgvdPZvDX7O+g6cY77U725meNhstt3B56nA/xr3TTNE0vSbdVsbKGPYflwuN2Pb1xWfLoHMrlsK679zkhjklvTn/GrSxRqhOVBPJ3dDU8q5Rw3IblWEbSeU7wxjLmNc9B0qN5pI7WN2iaKFm/5aDDZGe3atY03Y0KXiKeJ/C1+8ToWhDGaMHLFCOoHtz/kjP8ANb+25dJe+O7S1SPzBcm4bLDBVlIHb/PFaU01JJnpYXRo/O/U4vsiTkcsM8j+VeS6mPMdp8bW9q9anoj24SSjqcLcx4kkcOVUnjPX8a5i9kVUZSN2P4weldVPRGr97Y4KbzUdgWw5c/eGayLl04Gfm4q9g20MeRhucHK9iSOP5VXCKHXnK9Rg9frTatsP0LaRHp2+nPvVtQRsU9c/e9KNtTU6DTyizxqxIXgnBr6D8IIjqmx1REQ9RyfbH5/lWU4q6YpxvA7eaQ/cPzR+uf1Nc3qibvuHknoBxUNK1mM5iWLDt5jfMoxvI6elY8yq+dzEMn3WzxWUo9UNfEMnOdoPqBlRiqshXBGeDwWzwOP/AK1ZWGtdhF25ILZdsAJjp6HFR7gQScF1HHHH40GwzrIM4+UDBzwasIuyVV6Nj60dAZ1+lwIIyWjZzJgF8+nrXrvhTUrbw88eoLHE7oMqCg3fh/nvWE00jzMwuqLudBr3xt8aa7bjTovEmtWGnICPsNjfGIMM+1S/Dz4UfFH4wa8qaJqOrXUMoC3DX+reWiqSPmdiRuGCe/cZ65HLKG7PmZ2vY/XX9nL9lr9ln9moTa58WfH9x8S/HT+VdXun2hVdOtnHzJbW+7kkcbpOCccdAK+n/Ev/AAVU+Gvw3nuNM8B+CNJ0mxjTY89tIqbU6DkDcxGOpHPvyarlhTnZ76HJJNtnyL4+/wCCsz6u12+gvM966nyFaAmMkdsd+/WvjLx3/wAFAPjfrHm6honiW60aS7jAa2hCxwjHcKPunr1yT3rhqxlC7exG7seEXfx4/aG8UlVh1PxTql7fHBuY5HXcx7cAf413vwr+Hvxx8Y63b6h4xt9YtNFt7gLLqMrOBMT1XLHLAHqRwMevTVzXLqh26n666d+0/wCGv2avBa+Dfh9oui+K/HF1ZJaWVnJqInVTIRuLxJnOCOgZRxycZz8o/EfRPin8YRdeKvjL4hxaXdvJcx2mmjyNPtYlHyrtJG4gt35LNkAnaK7MNpVTDl5dWfgV+01pejaF4wuNM0+OWZTcMIJfLAUovILjoM9v/rV826aZkkCsyOoxlduOa/SsPK8EhW1Oo6AuWQHaPkHcVWhiZ3DEjbuP3TXXq9BHRx/MqhF7BcMv6Gux0+EmBDkKcd6B20JhGdxz8wIP480+SdYoiQuMA5DgEH8KI2C1tzyfX9YRricAYUDlu3+eKwrC33M0jk8fMq4/LirhuJo3zE0KlckhlH3vce9AQAMNrgdela2vqTJWjYxp4naYsvIyAAwzVtYguAAfmGGIH6UrGdtSvcbFRt6kL0bnGRXI6lJuUxZwjE9xxzTdweiMXyw7iNGV9vLfN2PFMuYzIo+bKjOeaRlvI47VblhiNAWIzxt4rFV12gFsHOenT3oMjtNDuB5AEjj7xEYzWzq2pobVYRD5bKuWfPXB/wDrUwPLtVZZN2VIJ569fyrmJI2XfwflwcMvOK2jojGXxFFiA+CxJz0xjFNK5KjPA74xTJIGBVhgkc914+lN6Ec8nGMmqTYCSFSpCkqpzlsVHITuXbuPH3d/FKwEuCQvbHUY60m5cgkADPr1qrKwEiDBHB3A8LmpCCdo5UZHOcVNrgOU8jKZIwMg/wCea0Y1GDzubuq9cUPQC1bFmJVgduOvT9fwrdgjAIUkZ3dzionsXDRlu4t32NwdwHcVzEkTlyjsRhj8pHNZN3NdjMnVw235gQerDp6VmyOglywYAc4B6+1BWyNa1A4BDHJxnHB+lXGhRwRkDn+IHihklEw7TkqN2T8wHFRbWDZz8mBximkrgOIXcMBgOmcVIuRjcRweNo64rWGxithpbk4z64K1EqAMPmxk0ySXaSSqbjkj/OfwqMsMEEc89/8APpWsU1oBCSVfr364qb5AQdxZMDp2rQAHYEA4Pp0pfmIHc9MgCmo8yAY7Lgbio+YcmpQ6qDuXPbp0rZRUdgEXkjjv8uBUiqy5yeM8nPT/ADis5oCQq/GFO0k8AUqSNuAAHycLu7+1T0YE6SbXwE3ucHcg4Ge1TK20/dYnIB4GPoKNtRpXZuaHolzqcqhFYF5ABv8ATNfW3gbw2mjxwCVy8uBvJOABXHPSJ1U9GezRxqqI0a4LZHTdjA7D0qhc3P2VJX3EPGhbFebV0lY9CnseH+KvEb3KPC7AEyAyPnqOwxXncsu9wFzuDDjsc1pSjYmrU1t2Oq0W1jtLae8vpRGuCYcjAZvQf5/wrifEutz6lcPaq+yOAgog6exH5V0LQ53Y5YSqilB/dxkn/PeowzSfxbTu7jP49aCOazsSLlcLIwB3EYC9aqXbAxSkkDah/OtIL3kYSdmecXjyBu23uzVnsCDkkkMo+4etay0szFkfzE4wS2B3wB9aWOF43JBOSfT8a2i9BFjYQQccAZIxV1AGAIPK+9MDQiVY8ljycYAHf/OaglueuCy88Z5GB3oAqeY/zdXHpioSMsGzjHXn+dAC7twxu6HnNPQ5+XPOfWgB5yoOSCvqop0L7mAcELkZwOaewFuLaxYHO1eOR71L5m3PJIBxtz0/+vQBHlRnO8E5x9P8mo2dgAS3IHC96QE2du0jOSeTkHAq0shGFJAZu9AE0e5ON6H6D+QqRcnAd8NyQWf+VBvHYtifBHy7enDHk/SlaTCTtInCrjAGM/h+XNFkTPdH21+zne/NYiVSqbcRgj3r9wPgnP5dnYrn7O0m3bjv7fzr4ji+P/Ca7n33CMr10kfftrrP2e1hjadXVIhiRecH/wDXXYWGt2pghETs8wOWKjg8+nfrX4bFSbP1yMDfk1eKVQu5xu4cK/X3FR2+pW8ZeJZGLcMNz8EYz61bV42MVGXNqbA1YS26FVycnA7DHeqj6hj5i6suPmkL559vSn7z2KaSdkVxrZWUJCM5ON2OP/r07+3njba7ttjY7A/T/P1pSVti+RJkN1rLNExYENwUAP8AhXPXOsXUqh1ZwijLKOTkc1gosjSO6OU1LXby/wB1tb27P5ZJmO8KVA7nPGP8a4e8vJZFKyu7OvHysPxo1t6m1NK+w60s93lvCdjunKI2SAPx9q7HT/szSLDj50XDYOc+p+ufespztG6MXpodXaav/Z7sWzEQpXPOSuB/9bmu/wBD1iOdFEZxuxyxx8w7/wA68XErmmr7nPVj7lzqj4haDdbSqXYOBbsOPxJ9a0tBvNY13W7Lw5o0LXOsalcRxWFrFEXZ3Y4AIAPTnJIwADkjBI7cpyyrmeNjRhu7fd962PExWNo4OnKctkfst+yL+zG3h6G21z4jj+3fFl1D9pi0eSJI7bTLYg7HmIGdvHyqeXJLEBcCvvW58QiyiOm+GDbW0NqGX7dJaB4nXOPLEeOnBz+QOQTX9R5bgqOW5fChBaRVv63PxLF4yeMx0qkt3qcfcadpt82opPYBbTVSD9kQ/JC+3H7sY6Zyec4Bxk9D+fv7R3wTvNEVfGXhyB7jTrWQRak8KZKQueuAcjDDr0xnPY183xTk9HMsunF+f4fNHs5Nj5YTGxkvR+jPjeKVbO48qQj5MDLAEH2+v+fatEskv3XGCvRPQ+tfzAozp3jJarQ/Watr6ExMiqYWXcQcrtHI9voTVN/NOHIxyBtAx+H6UrGW2pAPOMiGVcKX4UHpWks828LsXydo3tgYH/162gtCnFrcb5km8/uGVFI2yueoqNjIH3OBkcgngtgdqqK11BqxDCN0jyYCHj58Zz61LMu62+fd5SqRwpUkZ7d/xrqoy5bMlpM7L4eeN7rwfq9pPGZxY2sm6fcSSoPTGOfw/LpX7RfCz4i6b498Kwme5je5SGNYbncWbdx0Pce/9a/b+Bcyli8K6bfw6f1ofn3E2DVPEKaW+530clnafa7e6s31DzEVd085QBVJ5XGdp5+8Offiub1nwJ8OvG1s9h4l8N6fqFtNmNoNSvTgj13KN2T/APrr76pyyg01ofL4erXweJjVpu04u6ej/PQ+O/jD+wx8H9TtrybwH4D0nT9ZRWf7JLfSfZ2bHGe5BOO/Q8V+UfxC8E6t8KbrUNI8YfCTVfDEcN0Taa7oYmutOEPYySlDsPsRjvnjFfCcQcNQxOGbpuz++/3s/Uo+LvEsKThUfNpb7C+ekD4d+InhZPEd3PK+j3F5FES28IjqygZDDHGD6+9eNRfDey8xbix0me3ui4MSWljsJPp0Ar8NxGQ5pCo2o6Xtut18z8kxmO+s1pVJ6ylq/V7nuXg+LXtJB+225jgjiC+dPlSX5yAM8qB1YgAV2tj441i6uFt9HgtLqRJdoS2uTNKwBxkRxBjz78VWH4fzis1GEdX5x/zPLl7zPrr4R/AD9oz4zXFvY6R4N8Q6ZoM6J9s1/WLd9Nttg+8EaUZPHHA55GR1H7o/Az9nxfhB4Yisbq7k1jV3AM8sQ3MDnsxwO/4dugr9r4I4drZFlqdV+/PV+X3No7sGpRhqz2aPT4IPNvdYmTSba3mHkyanOiKQM5Jy2BnHftXjXxO179mS50278PeMfHXgKwmljV5lGr281yMH5WIG5+NpA6dxX1mJpc1CV9j2cNLlqK25+T/j3TfBWn69eN4F1eTVvDTH/Qd9psaLHBCnup4IHUZI9McIPM+UxocZ6O36V/PudUKdLMpxjsfpWEm6mHTluTSzuuxArBs/eAzxWfJfQrOsbShnPthR6/59a4adOdWqoR3bsXUfLE+zfgP+zRrnj2bT/EfjqfT9F8HTDzIdKVmN5MgztLAgbN2Bx1H419weJNI+IugeH4/CXwSt/DHhaxtJAlvr01r5ieUFG0CIrncDnPJ9Rkmv6N4aySjk2CSXxPf+rs/Pc1xk8ViPJHzZe/DD9uu5lNxp3x+8KwW0842W1z4dIKuOoTCMWH16Cu18P+CP2wdDhI8SfFzwNrpKOxs10Qu+f4eWUYGT0J/A19JF3keLJWZafxz+1N4btyLj4a+D/Hca7le60fU/scwTPZGIGcemBkduKxYP2vNJ0BLyH4mfBrx/4KfTn23+ozWbTWByeqXC8N+ozxntWhJ6x4a+P/wN8a+Wuj+PtFtLhullqbNBKzYzgKeentXSa78WPhJ4V06bWNW8Xad5ECbtumsZZHGOcAjAP1P09K5wPjLxP/wU9/Zs8Kzz2iaJ461Z7YndLFpTIGHsWYcfpXzv4w/4LO/D3R7W8TwL8Ldb1K42hj/a+qxW6qoH8W1gePTJp2G4X3Pirxr/AMFgf2nPHN3v8E+BbfRfCenSqNQtU04faLhZCF2iNm3v8pbOfkA6jODX6/8A7GvxH+MmreCJta+Ifhb+wtI1GJLm3i1KJbFlidFKJ5LY2YUO2SflyoxyQqn7tyoR1PuKym03WFd9NvbeeXKjyIhgjPoehOM8e35zKlpoEFzrGq6na6TaQW7mS4upgAqAHLE9un1rOm+hsfnh8fv2qrrxZJJ4M+H1xNZ6NAT9v1aJNvnD2z3yPwB9enyFPPJIBK6nJ/1m8lmznqa/HuOs1jicUqMen5fcfecP4KVKh7R9R8ciMAAvXr7U52J4BwPQV+dyjdo+ogupXkYZA5LEYC1IJFIGRt4GDiicUaAuRgkhhn6Zp3nZyD8vuOOKdklYOpD5mx143c8c1MnJYlT7HFYyVmGw1J0TKsDnPQe9TG48wEAhmzxk1LbiaQTlsZP9oRmZ4I1LyxY3LXTeEfDfifxvrUeheHtIuZJpXHm3/kboIEB5ZyOpzwAOSTXvcNZVUzfMYR+ynr8vmjgzXHQwOGcnv/Xqfrj8GvhHovwu0aJXRL3XrmFWvJ0jxIWIGScrnGcj07Diut8SaVYeLdNm03V0a8WVtggkH3oyDlQ3UHnI61/S+HpLCU4wX2T8XxFeWKrub3Z+EH7Vn/BNjxXo/iDWPHfwRiTWdG129a58QeD9Rt2iulvGJ+eKRIyhVjjlsEYwcjBHwXo3w5+NPgpJ9ObwP4x0/wAUzTyRxvHosiRFwcBYZxlXAHOdwzz04A/rbw+46y/M8hhQrvlnBJdXdLrpFJbLTU/m3jzhXG0M8liqSupa9Fr8389j0fQ/2Vv2yPjFeWMH/CE3ElrNK0dvrnieTyoCy5wqS7iCw3HhQRw3Q5x+lvgP/gmd4E+DnwybxL8eda0vV5NO/f6y8UkktpDPNIEQMzkeb8zIo3LtBOFUAAHbizxIyfJcIqeFfNUvf7Stf1i0Y8McBY7NcQ6mKVoWXbW3pJM/Ff48eEfD/gT4ra54W8Fvqev+Gng+2aJq0lkXVI2bBibCjaQQODjBOBkLkeVT3kViMX17b6dcSx5VLm5VGwO4Q/j6f4frnDeNjm3D1HFVY25kuvXbpbt2PznP8HiMpz2rh6T28lsvW/5mvoniHUdTlj0nwtpGueKNWnJW30zw/pbyTTPj+DYoz0PT/wDV6hZ+Av2jNRzNpPhH4y6fZ2qBrq0i8OXKJbJ1+aRkwo/En07Y83iTL8jdJSxS91p2Xvfoz28gzHOlaVH4lp9n9UfsF+wJ+x/4h0rW7L4m/Fbwn448W+J1uXl0ufxyPsmnacz7GjEdvNH5sgUK7Fs7WbZkZAr9P/iz8ZND+D+lXmj6ddWWoeMdQ825igUAx2kTHAkmJPXrtUkZOewJr+JeJsTQxGdVI0v4cW0t9vnr95/T2R08THK6bq/Hby3fppqz8qdY1vV/GnjDStcutRvb6WPVpbi+WeUs9y0sbJvcg/w7uB0GAABgY+yPAtqv9lW8iy7FVQNi9hXzEKqnK6R9BVpOlFJu7O+iOG3YCjnG3gf5471oIzgHYQOBwBkmnLe5jT+IW5ZJ4HhuB50OMycYIweAPfpXjvj17TUZQojRhan7rKevoD+A/Iemag6InxX8Qo7WJ5EW3hjVQfJKx/dI7foPyr5gnWGTVBG4ZUaTEm7ua83M4uWHfY+r4e0xCZ1viP4TaF4m0mKDzCjPHjzDAG2Hv07f59z8seJf2XNbheRtMnF9aeYdjogBP4ZyOSB/kV+XSmnPY/YcJi/ZQ1OSj+BPifTJES406aSZSBtigLMR36Cu5k+EuqXGiGFNFumkwdkccR3KMn+GtlPsdFTE2kmj5C+KXwO1+SO48vw7qcUsILCd7AhW+vHFfMuj/DLxja6hBJBp13EI5iHYWhOPXP8An/620ZScGenQqc0ND7o8A6fqOk6PDBqMEkVxldhZcZXnr79K9Da5K4288nzFPbFDTsLmbbRwHiW4EC3VxHHuABLAc18m/ETUpprKdIVH7zOxc9PbmiVrI7KT1PPvh7oCi/jvDGzFm+bzOef85r7U0dYlgjtwipEwznGK2jayCq71LI6iK0RQccgdKq31xHZgvj5yMk54p02paMzd4nCahr1rZyBpzhNwK88n/Oa39I1S01GPAcxSYJXJ7fSri+oSV4XOmtrZGDNbjGxvnwO4xXQadPcqwG3EadG25J+laU5JHHOnzI9IsbwTIkrnJQYO5efrWxOtiwSSVQ7bQuB71bnfQwdLTQyLvw7p83mM8IyF4z0X/wCvWdH4X+2RL9lhUrbdVLHI96lPSzCKsr9B8egzQgREq4QEHDZ/CpBpjgvvCxDojMelTGXvlcsbWOq0zTnjQZkD9y7Dr7YrvNO0Npijn7rYwyjAH4j8qq6uZS0djto9GgQDMbNsTJOev0p10kcUMhS3Uq6EfMabkupBxt3aqGVLYM5JOW25ya8c+IOrpYWMqMV+YMXOO4//AFVNVxiaxi2fnf8AEjxhNqd0bdJfJiViN0jYJJPQfka8ms7qSF5A7gxg8Pt7fhV4dJGVeK5TXTUTa4kEjcn5Tnr+dRp4gKhxLP8AITkc9/SvYoScjxKrfQzLjxU8XmDzj+84X2rmL3XPOKq0mwOMZV67adkzyai5mTwX+6IbpFXYeTuzxXH63qH2mY/PuUEiNw3aurlexxvRtnGS6hHb8CRTsb+Hls+lL/wkZWKRguUONoYcj3qrNaE35dSn/wAJZKDi3B2dWO/g+/T2pY/EUjSF26HG7J6/5/rVcmnmZuonEhufEO11kVthAAMe7g/h9c05tbuXjaZm3u+PnxtwvTGM9f8ACtUnYxm7RPPfG95/aeg6hZrOgQQnzlaXbGEwePryfc/jX46/EzQoPDeuXqRrs+2TvJhSCC5POD+tehSufH5guaqzz61XerlQ7/Llolbqfb3r2bwNpWuSwKk2hXqQTkeXetb5UKejFh0HT9K6I3UtDydj3/SIQLfT7YuIpTOUdwflP09/84FaGqeFvDl09xYa3r7Wv9qWBSOcQF0jlA+UNg8c7eRzjJ5wBWkqlzJ0/esfKOr+FNJVNQWx1dk1PTbgrPYXSZWWPnlW7HIBGOoJHBArzN43ErRtCVMTdXfAz61cHe5XJEwp2RZpJXYuijhUGK+tvBXw9N/8MdA1ILB5XidJw9wwJZArAFOBwQCOBzz6HmJ3UrIzcbM+f9b8PvoutT6Pb4do5MRLGeoHpx7H/PTS0DQv7UWVbW2mvrmzc+fawD593OFwcdT/AC+tWtNOwJtH0ZafBeG5+Guo67qem3UHia9QHQhs3KjKRneMc8fQ+69D4vY/Crx/c3DRRaGUyADNKG2hvpgHGQP88Bt3LjO+57T4a/Zp8bX1qq6xCsg8wGQJbnB5yMetfYHgT9kL7TbWsl5pjTJxhEi2sf8AOK5cRiIYeDctkelg8HUxM0oo+4fhx+ynp+lRWk0eiR27Jt6Qgsx9enWvubwt+zzYtplk7Wx+/tl3wY9MnOPf/wDVX5rnvEEqs3Cm9P67o/UslyOGDgn1/rzPXdK+CNhp6JBbWcQ3EFmMf074rvbT4OwQ2q3H9nwunebGP0x1xmvkKuJdm31PonCCVmjRj+ECvLE0dknlbxv/AHYK/hxVbUPhDFdxTiC2jhSLCsRGAB9MdDXEql9y4xV9jnn+EaWRDJbL5e7mURgjjjn2/WtWz8N/2XC8MsaqBwLlVxyOMVVCS5lrsEoxehqafFIokRFJV1+8RnJHWtBVuFcm4+aLPyYGceldkJq2xMoPoVp7iMXLRum5cD52AOBz2qVBny3LEoeIww4//X2rP2qexfs/dLRZUiMnV0yGZuSfaqyspchkG05wpGG981pGTWvYmKsWLeMWkT7WUrPkAsM45pqwYiIXCuOrlc0ozvp1Nehiajp4uImWchfmxwOpxWS3h6wWAKyRs7DoV6fp7Vtz2Rm4oyG8K6fPvRdiSoPvMnH/AOquS1LwLam2cywBWdsFYhjj24rpjUcFcmVKLPNtU+G1vdR+T5EYXrsEfQfl+tcLqPwjtR5YNrlpH2qqDJJHevSw+OqLRM4KuEjJHJ6j8GbGUOEtHLKPnRUxj9K8n174E29zBclrQl1YkqqY598D2FfS4TOJ/C3r/XkeLiMrhKLdv6+88C1v4JWiOy3dphEUggRc/j614rrnwRsWnJFoGQgmMiPnHv8ApX0NHFxqWR8/iMm5JXt/X3nl2q/Bjy7maNbHAIOHRcKo968v1H4M30V1JDIQI3bKeYOPqfz6V1e3PGrZc4bf1+J5z4g+D6RSF2glPylfOiPDH+LnHfGOPWvMdR+FyreSyQ2LJDbJ/CDt3Ac4NdUKidmtrnk1qEo7nmGo+Bb6Gcta2Mro8p3Iybhxwef8/hWDd+GrzT3WGYKu9ztjAOevQfpXVztrU453ijnLy3msphCwLO5BCqCMfhREfk3F9rMeA4zx2rS7ldmFgHyyBSoH7w8E8gVIyS4BU4fJJjHb/OKIuU9tw2GtIMBSzLKp+bAwB7H9alZwwXGc45z3+nFac0qUxDGXCHcwGAcDHOKkAyDkAHHBP1rolG7SAzfKkiduG7fw9cdqjkUBPlHOTkZzWFtUwIs/MBkMVYcDvUqkF1ViVyOfl6VpGLlqBNHvyF/iBBzjgjtShPmJ3/KORtXJNbezS1fQBTINocAKVP3sdSP85pPMcZYggYx0/wA+1PyAY+3aoUgAvhgTk0fLlchgR0wP8+9U0BKc5VmwFOOemfp70p+U5cYz047fjStYAbcFJxj5sH5f50qvtYqwI6cg54pPVWAlXC4JIbLfLx0p4Vjk7WRl7sf6U7WQE8S7SGdgSPQYqcKz5AU7eccVlK61AteWVVSN2GGOlLtLAcDrwamXuuwEqrhgAD1xzx+X5VbSPdxnjIwBStcDRgjywBICoRkmt23t9zJs+cFh/FxXLqpWA9V+GHhHU/FvizStHsLOaWa7m8uKOGMFmk7YHfv/AJHH9/P/AASX/Ytj+HPwo8K3V/pCRS3cVrLPmD5zJ1kz8v8Aef8ADHvRP3Ygf0VQadBYh1iV9ru3yZwFG4kZ/M1Kzbfl2jp1x/n0rzak+ZsBrPkgA8KTgbetMAADZztz6d6yARm6lRjJx8ppq4I+bnA5+WgCBl+cDLI3Pbt9KdyAAQTydjqMcUAOVdzDKnIwO9SqxTIBIJOFytAATs2sVbqc1CCSCc43Duev0/KgBpLsSSScdFUdKaqO24kNkDGVP9KAHom1iAJfqXzmnmNupwMf7PegBAuFXg5VjnB/Wlb5cYwVPUY6+1AELNt4JGfrSghu5GeV5oAkx90gHJ6Z6fjSlD8rF0542rH/AJ5oAdszhdo+Qnocc0jKdwO3jPp/n0oAhK4wQflHoOhpu3cASf0x/npQAm3nbhmAPXHH0NOB3EYB+i96AFLYIA6Yxye9PUEkkAsuR948UATDy9jZLbvY46VFIw4wcnnocfpQAINxGduc+lIR85HJXgZx0oAbzkYPfGQaUDyzyCwC8bqALKyLjaR94YBYd6TI4xwOnTg0ANywJOGwp+UEDrS8HCqSTu5J5H+eKADdgDkFg3Xb6U1WLEpgjcRigBQThlBAw+OvNOXaCQA4+bGRQAijJOGJ9MjpT2jI2EbjsJPHP+etADc4BJJXP3c8ULg5GckNjgYoGhnHCnduX+PPendeSPlJ69sUBbUXp1BGegXikKbwQrIpboXOcYoKeh/n43Xxat9AtWlS2WeeLPkLjcCfQ5rwnxf+0J8UfFKSQPqo0uyK7YbS2gRFVPTgZz+v07fiNLDzlN32P1J4By3/AK/E8P1HWdS1G6866u7i4ZR+8aRy2T7g/SuUu5yzlWiyitzyea7FRswq5fHlutv68z3f4Y6bp+mXqSTypHnvIOB/nNfZGi+MNPsooPL1K3WQMflL4yP/ANVYV0oxPEr0+Seux6VZfFDQtPXNxqcSrcYXcvIXFbDfHjw1oHl26PaTyyLuEk9znPp8o6VhFxepjJJNGPrvxhufFUUdpY6nouk2bZ8y63ou5SMHJPUfnxmvMrz4xfs7eEkjtvFFxNrXiXT5PMN34feNg+0j5ZQcAqe/H09a0jUirpbk6p2ZJJ+3jqdnBNbfBP4Ol3dc+dcKZA7A8Z3Kyj6kDvivm74i/Gf9uP4wLeQ6fo2n+GLRhmaPR9KUyovTBYBVH1IJ9DmtdrN7GcqctThrH4E/tD6zYpd+I7TTdOuMkmU2xaZwf4ii4GT3xisDW/gz8RtNiJuJnudgPmiO2Kc/iaLqM/mZyjZanjOpL4u8I65pttfaddzfbLlFytuwABPqPz/zx+n/AOzN438O2j2lx4gs7Oe0tWUXZ1BBsLLzjJGOnHoeatt8upEruLP0VtP2kv2fNNtljj0Pwxc3cU6iSRrcbAAeoCggj/JxXRXX7VvwriW0tdN0PwJqDZ+5CjPKnuQG47f55rJVFGWuxHI2n5EQ/aj+FFws6XuleDfMtwNyLDtCj0DAY61HL+0P+zstsdSvvD3hOaYZLTta+cwb1HBP6UKpHm2M1T5VcVv2vvgqHt4bCxsIoUI/df2QwSMHkMMxg5z6fl3rUuf2o/hJIs10J/D96Qq7tNu9L/doM9/k/nWtOcbWSuVytDG/ae+DVppz/wBo+CPCRtLhggcuId2RwY8ocfX86jt/i38DNRjS50zR/CbRkZUNehZSP+A/4cVLmpNMcYu467+O/wAKtNVZv+EW8N3kan5re4vRh+wC5A5z9RVNv2svhJp0Qi0n4YeG7J1iZri+fUo0Rm9wsRz+LCs+dRtoTOk76GW/7UPw48R2s8P/AAivgi4aMhrmK8VSiAdw23jvz9OnWoLL44fB+TZMPDfhO22jC7HVlz7KUHUf5NW61oWFGFmbFn8VPgTqSNPq3g7wbeTIcxPHEE/Agfe/Xmn2fjb4BanqixjwJ4as3kAKz2t4UR8dAI84B+gz9eat1LRuWk0yd/FnwJvJJ7OPwzpjTQsBLsQAKp9Ccg9+ckfjxTLXU/2fOftng7w9eIvHEqqxPcDHf8jSVXlC1yS28Vfs520kj3HhHRo7ZWIVGuVfBx05qCfxR+z2sT3Oj+BvC73MXz3MssiCOGLrlhxjoec0Ko07Icou+wsniL4KXjQPF4Y0G4eYDbs1NHBz3UZ6fnin3Ov/AAL0ydP7S0nw0BIw3wGRFwuOB8x69eRS9oorUmVO7SsW7fxD+zvcoJbPwXouoI8hEdxHfLsJ+qk5+lUbnV/2c7HUtuqeELHS4bkg3BbUTtC4xnAHH+etONVPYl0jQ/tj9k4Xq6dpNlo0vnkfZ1FzGzMTyPvZ/T9aqy63+z5DLdabeaF4QmmZ0CwtcRkIMdW2nnv068U/aqOovZmO2t/s02050+38FxusBAeSIC5s/MP+yxG5evQ8V0q6t8FVtWj07wb4X3gZRYIEhymf4l3nbTdSzX3jUL620HfZ/gZdIr3XgTSlmK7g9tqYUEj2OeOOgrEmv/2Y7eZYpfCdlDczfwSXkRbHsc57f561jKskzOKTLkGofs8TSrBL4Zg8oTHYtpeQiSUDsWYjbnjpn25p1zefAsw2qDwbo1pdvI48iIqyBc/JgklsgdTkZyeBWbrJaMVtbF1rP9nmUQtffDuyvWBBaVdXaI7fooH9ePzqytn+zpJC66f4G05YwABHNqEatkdgznjPI6jFSq6Tt1IUVpcpW198B7qcQS+GtEFrZswdodQhYjHG3crFW5HU5HsTWJPp3wEnDSv4d0x7t5zhnulWOOPjGB68+vPpWbrRdyktSxBof7PV35qP4UtClsf38zakqM3GPl/Ee9YP9nfsjwie1n0HSGmEmFT/AISiJ5Vkzgjbu/TNaQq6aEyib0mifsqJZW7J4PMkowfszamu3g9m6n68/hUc1v8AsoRhZH+HlgqoQNjangcepBHGf8ntaqe8KNJ3LH9ofsuSKqnwVpEiOAIdutFNje/c/rWbJpP7N15EdQl8OT2vkuSn2TU0eMj1BPTkevaiVVXKVJo2rbRP2eLhYpR4at57RkH+uvgzZB6gf57Vz6aJ+y9fTzxJ4d0tZbRyLmaHUFiC4PVhnp7jv+VKNW8mxpbnQHwx+yEYTJdaNpnm+WNlw0KTqvqNzdf0pjeBv2S7r7MIfDVv8qk+XbRoiuOo5XBxz71rF33Hp2KEnwl/Zf1CZWh8HCB8cxPrMzI59fap5fBv7L+hbYV0K1smkYBrdFM4wOcZfOTjv2qJVEkZuFytdaT+ysttDLL4X+2+dP5eyArHsI5ywyB+AB6c4p7eBf2RZXju/wDhCZL+4dQWki1YxqD6Fc9ef0/GiUmlqL2RX/4QP9l2aGT/AIoaPTbgBvsc8FxtC/3d4U5I9SD1rUtfC37KwFquq+Gri1ZIgJXju925u5yece3OK0Xu7jVPoVG8O/skWkrG08JW11DnMd3PqIWMegKsQfrgn29Kv3PiP9mmzW20NfDGm+ZHGWc2M5KqvYyKpwBzxuxnsDSnWd7eQnTW/QoCP9nzU5PLTwckMUq5jkjutme2emRWXJH+zijzQyeG7LfFwjya8Vk25xjrx09aiNSwezvoPs7P4C26wuvhu3SLzR+6XUhJuX0BPNa02q/s7aWV8zwjYSvKxCMWDJ+OcjP5D8BWkp2ux8t1yj7bxN8AYLh0svA+j7xEC0e8Esx7lv6AYHvWPN8QPgHYW7X19oXhuNpZ/Lkhg+bY3ocDgjn/AOtWMal3psSqfc0ofF/wBubUzSeG9EvZIxkeU6IoU+pGemaz4/HnwPLzLB4L8PvbWrZkjlfLc574z/Sn7ZK6LcEtCjP8Wv2dNNs7vUNV8H+DLK2gOZZmuokVQOw3HA6eteZ3X7VH7PGpXkmneF/hle6xqJcJFeJaRPZqSOu7OT/nkYxR7aPNbqi1Ft2OE8c2dz41tJXtdKjsPtLfurSCEYVTxgKPw/XnrXJ+Af2JYta143+sabPeXDrmPz7ctt9SMnjt/j2qVWSi2jT2aPuzwr+zD8PPAumnU/GP9l6JbwRkma7fAUKDxx3OB/nrj6z8ef2VPh3cwaXpVzBf62zYijXT2YKeACc9vrjPPpmnGo4O0jKCTZ9C/D/xpZ+LLSC80mGNoJACHNoFY56cHOPT2xXtiNFBbH7ZJHbxbMF7heDnsPeq9q+hqqdnbqeE/Gn47fDT4b+GryS6urWW4miP7tmAbIGMn1P1/wD1/wAwn7U37TEPxA8VXeleErTcksxXbFDu3Lnq3Pr/AC+prbCtyn6GFZcqPnPw/ossQW4u1Jlk52EfdP8AWvQobcRRkSNzxxmu5p2MHYSfU7azQm8mSGGPn94wHNZNprr+IryPS/CVjda7qtw22OG2hbaOnLMBhR75pxu3ZbiPpPwt+xd+0r47ksw2m2ug6VfgEXVrc78+qkkDaR/Wvtz4Rf8ABLvwl4auxrXxdvLnVpEwRY3l24yCcngHOOPpx16Cs6teDvBb/kXGk/kfpL8L/h78NPBOmf8ACOfCn4cWqyEnfc2lo0sanplic84PHzEcfWvpjwt8GvEWszwXOoJHZQowLRCFV2r6fX6Vxy993Nbcr8j6C0X4ZeDPDczzLZyXt+xw0krYUemAB9a7NXSJFSNBGgOAir0oSSjYNiu6IcYUk5xgHp/nFZ93faZpaSXGo31rY2cKFrm4upxGsaA9STwP8/jLB6Hx78Yf28P2avg/FMNZ8Xz6rcGXbHYaJErO7ZxgFuPz/EiviDxp/wAFlvhfbwzW/wANvA3iLxbKzbIru7O2CN/QsowSOnykj3ohH2srwNacdLnxp45/4KxftA+JJW/s7R/DXhrS45CsNsiO0jN1yTvwSPYDH8uNg/4Km/tO21strHc+G0vYH+S6jtXmaZDyA6Mw8rJODtJGBwBzW9KlU5tWaWlzaCX/APwUk/ab8TNBY6h4j0/SbRyTcWPhi0CBf9kOwJYdeT79eteV+K/HepePZ49Z1+6ub3UJUbNxeOC3JzgYAHU+ma6FTcYno4bSaueHa8I2aZUQ8LyVYEZ968Z1lAnm7SMD+FTzXZS+E9ZeR5pqbuC2CdvOMk9a4m/uCQYiPmB+bnFddKLZ0RfU5W5kwdxY5yeo6elYty4YHd0578gVel7DKW1VUZO0OT989KTG1hgcZ6Yo2KvZWLSsFUfxc8Ypon3YyMBW7D9aLWRpHY17SdGkj2Eh1Yc59/8A69fS/g9EjsSxPmGRRulHBzU8t5FSkopHWO2chjgEnvXO3cjMXUMA5JCnHbPFZSj71hLY5iYszsjNll/2qzyuzcT07D0pW0B6bFZpAWYNlQDjOOlVioyQCScfLzzisVFplqy0ZW+dpCMcgjoMEf5xTolMe5XXqcDJ70mrM1HrCsswGThOcY6jvj8q1oLcLiTHU4QEenapMr3bOy01diRqo3c5z6VuziRbZygPyryMcVE9WceKV4o5F754ZWVYyHVudxH+e1eo+GPid470i0/snwjJZW146bIZZoyzBjjrjr9M1nKKkz52cbSaNbUPhx+014xNtqOq+KpLpJ0LFLLWUjkCseAkaknuOSefSs7Rv2WfGF3qDXOv674i1OR3Pm215ds4Vu4DHqOPwrOfLH3raGPslue26F+zTrMcwjVoUt1wEt7qQuwPYAAAfrXuXhz9m3RbOyS41CayM0cw82L7Mdwb868ypKHNoYKNp3PXbLwp4d8Oxm5stNto54ogqzNEfl4xkD6fjXzd8VPiD4u0wtY6Nrmp21gX2S21hIU3Ic9PT04x3+tYwmpTt3LUXHU9w+CnhvSYNAOoSrE+t3TCWa8lh8y4lkOOc+/HpwMfXz/45+GPiv40vIF0e916TS9KYIgUv9nWPJP3VPqc57luvQj0sDVXt1f+rA4Xl/XY/O344/DXUDc3JvgY7hWLOZACT3zk/Svgy70i40/WJoYoH8vPMjqCCO/Sv0bA1vaQTXT9CHTcVqWrop8p3HdjG1TyMCnWamXJZ1UhiPu7cV6i1Rk4+7c6TTbd2mTcuUV+Tt/Su6H7mMHOHOAFYU9idiEggkEEjb24rn/EU6x2ot1JV8E5PX0qb8zHa255FdfOxRiCp5Bxz0rbtYQ3ksBtK4BGPb0raCaQtjTZW4yAT/DhahnQiM+W3QdcdP8APNaXVrCfmVIVVvlIZxvI3L2FWGhbcUHOMHKnHXtSZjbUxNRMoAALZGQSq9hXnt3JukYMWjZ+FDH0qmD3JYomXDMCcAdsEeuaz9Ql2IVUHd/EAe1SY6vVHCX65Zjy+ACPmxWA02ZUAZQM4/L1pozOksL/AOzqhA53HB28VLd3bzRNlgFK5Le1GwHF3V4S7RqfuE5bH+fSsxn3ZO49OAP8/wCcVtF3RjLSRCNzOc5Ax6dDSK+0FSQW25wBzVEkDghgGPBwB7VGpI3IAQyjjJzQmoyAA33hk7lzwRUcZw7B+x7DGO1NL3gHt1Ubsf3e3Jpu1ucnluMUrWAnjbapVgQDgDJ5qUHJAyAc8D0oYCxgq7ZBwSORV1WGFGX+Vjkg9KGBfh+bEu7hT/CPSuhtAHIGVXkZ3H9Kzn2NIqxuiJShBznbjnt9a5jUE2O42OB1zkZ+o/Ks7M02Odnx0yRtHc5yaxSWafO3oQCMcY96Ck3ys14ByqqC2707VrR4QgqM8AEHBP60EkNzEvzEEq2D/EKyn3q4VgR0wdtOOshOSQz5jkA8r14oLdcnnPAxWiS0MmKjbNp+bcSe/T3o5c7sdCM8VbWpJG0hXgHo2M5pysMEYYc960grAMOXcKC20+vGKZkrxuOc9j1rQCaPOOQ2c8EUM+wkcjP94dPp+VXC2wEXJHHzNnjBp7YO0N8qg8kdc1rbQB4IPTlvrThuwSDwh7Hn86mVrATITIVBITk/NU6AyP8ANgLkDzNvX/OKx2Ab90kAH73p1rb0yzN3NFFGN+9+Tnp+f0ptqxcFdn0x4M8O20Vt5jKxMQU5AHQ+/wDnrXtOm2wiIcqQWHyf5/z1rz56tpnXBW1OqSaF4xGhdDyC+7ge9eY+MNdt7a3njSbawQrknq3GelcsoqNRHQ5OMGmjwC5uJZ2VfndS5ywrYhNra2/2m7AClcCMDuPT/P8AhWsU0ZNtnG6v4nn1idskJbQfJbRL93A7Y/r/AFrnGmMWZju3ZPUZHFaESaRAJpJXBZlKEDkLyBVgS5U4cKUPp1pGUmKxd8NsY7SMc/596hllJjcKhyFCkMR/nPFbQ0M5W6nGXW3ezFCF3HqevPNZEg27gEYNg4GavWxmNAC4wo9elOUls9d/GK0itHcRabBCqASc/NzwP84q2V245CqPvDbjirYFMyFN+H+XdwcZ4qFpMseOPVTimBGshJOM9TwwpCxQE5+8BninIBsZPIJypOamjIDYB/NelFtLgSb9p6jA5HFKspB+Xp/tD/PpUgTK5GeMHtx/nmnq3J5OPr0/zzQAbmzjduUNztHNA+dyNwVf9oe9C1Akw8bqWJCseMirce5wPmAI7jt70PQCyuVwSeDyPSpwcuChbII6fyoN47E0e0kfPufd8nNXwiMgDkZBHUdaZFQ+m/gRq7RalZWynHlyZJB7A9D+dftj8IfEc0KWSSiORdgVQWIIHt718Pxgn9QdvI+44KXNi7H21pmvR/YoVVmbkkbmGO3X39q6XTtcYsWil2BSN3OAP1r8SaUZ6H7W1olc6m215ytxJK+94xl9pwcccj25q7b69Ax8wPtlcjhgRjA/lVTVndmV9SRPEDwySjzflbqATyKhbxCbdFZWUK/fHT6VC0K5X0GPr5fCpcIhGcYPeok8RoCVW4Vihyznt7VnzInkfUrX/jeFVjzOic7cKc5wen61ytz8S9NheSNpFLANhcbd1Zx3uEoSujzDxD8W0tA0yMkVtIQkkBbBb0/LNY9j8StSZkgjhRoGx5Rdfur/AJH+eac6djobtp8j0HRfEi38/lxSkXQwdqEAn6/r+Vem2l1L5Qa3JXUpU2pbIu6Uk9MKOfX06HtShh6letGEVds4q840oc0tEj6l+Ff7Gv7V3xYgs5vDHgC6sNKuADHrviaCSCMoe4BUDsT6dhX3f4D/AOCUXxGjjS68b/FrSrNVjBn0+ysRIvmckR7/ADFA6degx0PSv0PKeAMHVwUamJ1lL108tJWZ+WZ1xjWliJU6GkU9+/3x0O9vP2A/CPhe4trfX/ixfwajs4sLKC2ltW/2UYfxDb/E2fbvX1b+yv8AsZeBfhrrN34uijfWr1cM3iTVW2mGADkIgyqk4ycfeKjOAAB9tlPDWXZTiFVpRs7W6/q2fFZjmmLxitN/l/kfY2o+JrCMX+h+FdOjs9ME23WNbhAWW9kAw2COW6EFifYYwQOZikGSQh2KSfL2j9K+mcdLo8JP3mafh+0udZdltFlniE5WVgnypzjBP1/w9q39X0rSltZ9FuYYtV0zYRPCYvmJwe/I4J45xn15zjVpqUGddKo4vQ/GD9o/4Wz/AAz16fVNKtGn8LT3fmQzxLhYYn45XquGHIxgcY45HjWl6pA8EctpMGZxjkevYZ/Gv5i49yhZNnV76Tu/usu7P2PJMcsxy5P7SVn/AFoaZuBJKHYBACCFB6D/ACBSyXIfccqhC4TaCdq+g9P518ikmz07FcTgsp3MyqvODx+NaCuGC7W3MPvAHGK6FFR0D4XYnkG5fmY467UH5fyqCS5M3lxITtiYgxriqeqYxLmaNJlUI29zyrDip1kBAbDcZ2nPf2rWnoSJLKgRRGNqZxwM17V8G/i5qXgnXksjdhNPvZ0DwFuA3qo9+civp+E81q5dmqts9P60Z5Gb4ZYnCSXVH66+DvE2neL9DtrqynV7sLzGCcsP8c1dkikXY7I7FmxEAvU+g96/oeTThdH5hKDjKzLlrcqqRozB5AWz5RBA7FSen+fY1bXQfC+ug2GreGoNTs5VYSyXMZmROueMcZ9RzzWahzGUnZnkmp/sVfs065JdTt8LtIimu5CzXUEJAU4wQFb7wOO+fqOK4p/+CcH7J8kk0h8AuBcZ+0Y1BgxP+y2Mr/wEiu2ly6abHLycz1OS1r9kX/gnz8NpU1nxtpHw20b+zs/uvE3ixIYsJ/egaX52A6kgknk815J4k/bn/wCCcnwGjuE8LW/hzWr+zkI07T/BnheOYMVxjypCMAHGQTk9c46Vz4rEUcNSvMulg51p2irs+TviJ/wW38S6nHPY/BT9nbxYEYFLDVdct9+5hjG1NoGD9CMc5xXyx4o/4KDf8FI/H1sYvDfhXT/DUt0waW4gMCuUxwWhGAxAA6qTx2xXw+ZcUU4X9kvn/wAOj6LA8P1XUtVdl23/ACZ87arp37anxTvpdQ+I3x78WWtve7hcaLo19LbAE9iUK9D2x2rX8E/s3a3pt7Dfazqt7rksN0He41UtLcSd2DSE5wfQ5x+tfLY3iWvVptOX4L/I+qwmVYPD2tHVeb/zPujR2eC1s7SS2+yRW0CRRQImFVVACgD6CtuPDH5ML25FfA1pOrWbe566XJoVblpYJELqHj4Bx6f5/lX0l+zzpvwN0vX5tb+KupwXmqRXkcuh6bLpEk9qmR8ocYK/KwHX7xyemK+h4Tp0o57CU9kedmtScMFLl3P1Ps/Gnw71jSzBo3iDQRNcKgjkCrHN17oozng9gKuwRlYbpreZbqO1YfZo7ggJMuPvbSRyMnp+fav6JjFygmtj83ejsV/sz3M1te2jyJI8G1o2kICkcH8+ffHrUE0F75hSRJEZvlbAOD2696cNJGD3Gx3c1rsjRunIR1yMewP0p2oyaVr0LWOsWKGKVNu6Rd8Qz1DIRyvt/Ot1FsiUrHxb8XP2IvDPjd2vPAGpaZ4I1S7c/bIUjENvIw6Y2DDdfTPb3r501f8A4J7/ABCOnzWFrP4Xv2lt2Rb2e9vVlfeMZLMgHQ9sD371lKCSCDuj58vP+CQvxXaRpNP1f4eMnmBpP310X98ruxW9Yf8ABJn4sWLRC48VfD14pImN4W0qZSHxhFVTz65YnjP3aybdtDS6sd/4I/4Jt/tA+GLhZNL8V/CzwzPBNusNY0BJ5LtSP4nVo9jem05H0q18V/2Wf2wdOsPsvhD4y+I/iLquoMItQ0p9OCW1v2DxGRgEIJJ3JtPPJHWs2pSlYumj7N+HGqW/7Lnw6sbL4reJoPF/jvVIYJl8OQ3KrPaSrHtMZbupODyvY4yAK+P/AIr/ABi8V/FnWpItVvmt9FjuC8Wg6aXjgTnKhiW+fHHPTPOB2+Z4mzmjleDcE/flov6s0e9k2Wyxlfma91f13PJotJjgV3Q5beSR61M6fdDtyP4c8/jX4PWm5zberZ+kRSULIUqCqMQMjjgYqMINzONxDDlSefrWOjNY35bD1VjtJ/hPVl4P+fypp53AAfeO7IpPYewiFnYghVVfTvQ+6PCk53Hn2HvTWo1Ye8aMgXJ+UDJ/z3qMEJhd3yjHHp9amekblOLY2Q9SoHQ8Y5NVGjfbM0gZItnLB9uB/nNZwozxNWNKO7f5mnOqUW30R99fs+fs0eENX8NJ4k8fxz3d9JBFK9lEhVIY5FG1Rgdcsv3sk8ngV9JN8CPAvh3f/wAIpNfeG7oNvXyyrjd2/Hj1+lf0xw1lWHyjLYwjHX1f+bPx3PcwqY/GSbei0/rQ3bTRvEWnpaSTeJ5NXFrKfLFzEPNCkDI3YyVOOhz7YrdTzBxIMLwT2xXvvU8K3XoasGoXKOhBSM4ADNbo7/XJHXirL6lcTBTKIC6sfm8hdrfUdM/TFCvsi1KK0sLHf3ISVIAVndCqzkZCZ/2Bxj8MnPWvIPG3wT0z4o6feaF408QeKtV0O+hjj1LRrDVFtrV4kk8xSAcurK+GznqByMA1fs9NQnJSdkj5yvP+CXP7KeuXE9x4j0bxZ4hbzMRJrOrlmjUD+GRcFh07muu8Mf8ABPX9jHwrAItP+DGn6iFx5763ctMJGHQkMTz+VfoNHxL4kweTxwVKfLFeUXe3rH9T5HH8H5PmWYKvVheS85dfSSPdvDHwY+BHgJUj8JfCLwVocyIViaw8Oo0w6YKz43LyTyORivUIruyt3R00FIpoDiFxetyO24fxcDvXx+b53mmeTUsRPma8kvySPo8Fg8Fl1NRpQsvV/rc8j+NXxg8beH9Kn0n4deDtQ1rxQDbi887dAixSIxJhbqSP3fzAH73qCR+YWqfD342eKNRfXdY8BeLL3UZ7lpLuGyTfkk4/iYZ7YyB9AAoHmKDlTaR1xnCFVOWyIdB+HfxX0jWra41T4aeLLHT5JS9xqGpCKKOC34AJUMTxg8ZyfQYwPr/wnstrKe2YEN5o8pVHQdOf8KzjTnBvmKxNSFXWJ2K/MD84AAIYVoQzlUJAXcD97bVHHHQzdUvUtrVtrBWbdjcep9q8N1y+mDHeolDlsqRzSlLlNad3I+WfiNJ/o90zkRqG3Ajn1/WvlETQyX28MDtlOMnnOa83M5qOFk32Z9lw+n7dI9gsLmaSCNEDKxGOpx+dXvPIiZWc7k9+c9K/G1XU5WP1CKaRbsNXu43zFdzWzNwZUb95+B6g9OldTa6pcTBd5juQox5kkKl+Bj73X0/Ku2FRTjfqElLc5/XNS1OdFiaOF024IngVtq5PTIP6f/XrkpLHR4dxk0XRGuZQwWaSxHynHB2jGeaTrW3N6cpx2Pmf4jaO63as5UyuTv8AKIIAH0NeQSOI/NRWCemeSTXoUJe0hfsevQnpqeeeKLhI4Wj3hCVIdmHT6ivj/wAdZuboW8MhLtNxtbvWkrOJ6VJ2Z6r8NfD0csEEm3KAgSFl6n1r3htMW3KrESWGD044q1dxsRKTvZG1ZykqPPwmFx06j3Fcx4glQkrGpdEyTzgD3OamK1Lj8O2p4rr1t9vuDLNI/lxsTEhHQZrd8PzlZ4zMzRKAPLCnqKqLcbpCtZ2PpfwlY2t1buQdwmx8mM8ivSbbwzbsgWOEDIG5ien0rRTVtTGpZx1Jm8PyWyyMEUxpjAQ81h38t1aGEugeFAd6MuDSk9bHOr7I2bK9iuAhkcbWB3deTV9VkTcsLsiuB84Bwee/51X2bFcvc0ILRZcyRgKzD5wB1q/baIJSZJVVFjOXaRT+QrOPxGfw6mtEiWyERwqm49x2rc0u5mh8xWCqox8uODV80VcmcbnR22pSbHRlbbn/AFgXOPc1SmlaaE84Uk4ZmyaicrWsHJaRx+vXP9lwErK3nurCMInFfHfxR1e+nhvFV280MT7t9PwpOUm15nRCGlz4a8RW6XLLNcBlkVtw3Dv7iuVnvPLXYJNg3fcI+9XbRVm0ceKjrYzb/WbSOEOWwUbhQcn8a4TUPFMayF1bcoPQN1r18NG54daLictP4xRplh3BVBzuY1WvdbFyok83ymQ5BB4YelenQi7njYmXK2gi8SxsF23D5XIkJP3vY1BrGtwG3fyHkA8skhhhv/112KKRxTlySseaXGtC3ZnYuY9/G08k/WhdeLwnY3yoeQw5Ud6rVM45ScSBL5N+4OdjL93dyfWmXWpyQzBQ7bdoxu6dev5U0ve0JdS0LGJcaw0zh5JSnlkjhjwKhufEcrFUE3kxeWFR8+2O1axVo6HPOrdWOT8V6lPqWjXNvb3LK7oAwjODgd/bOetfDHxT0iadEaKNpZ4VBDkfd5/nXZR0lY+fxcLybPDZIVtlRHmdbmXjC8Yb6fhX0r8IvFniK3jTSY9QiOnPIsVzG4xtQ8ZHcdT+vrWqVjyZK7Z6XrmnWWn6/qSJeSlriONoISSV3L/EpHGf8Op4ryjx8iwS20w1CZUcB3xKQN2OQQcZ6n/PNUl7y9SeVniuoST3900sMh3vlWYHls8cnr1rj7pru1aRLuAoob5GZh830OemKalZ6iaaKq6Dq2pxPDp+m3c93cMBBshOznv/AJ/Sv0n+GvgDxlq3ww8FeD9PsbhNVgQCVWjOHdmGckDg446ZPHA7KUrD5VJWN9f2JviHqXjsrq1sbKGyDsZbTDBsjADnkZ4HI3A9s9vrf4W/sLf2VY6hq10qz6lfy/vkWE7wgGMdsHgc9f0Fc2JxlPDxvI7cHldbEz8v68z7G8M/sweHIPDdhDdWJ+0QLhAYwVwO2MfX6+3fUj/ZU0m4uheRaTBEiAEiOMDke3r+v1r5XE8T1ISajt/XkfSUOHqDilJfn/mep+HPgDo9vc24bSUEKMA+6M4Y8deOOh9a+gtF+E1hBMkdppyW8S4H7tAEz6c/SvkMwzzEYu7k9fl/kfX5VldPDJK39fee2+H/AIbaZCGDW3mbx9xRtx9a9Dh8FoiJDATjBJjxnAOea+VlUcpXPqdI2Ox0rSfscA81Vd4yF2NGCTn3/wA/rWmLISylSmICgLxAjjA7cVLlzKwuW5pR2y2kKxoN/mH25/Oqz2NrIn2SdZFidt0rxMA34e/Xms5JLQqNOd9jIurOxWSaOOBvLf8A57FS2B/U/wBPrXBanoUkjORGsVmMAQkZLH0H+elaU9dBckk2c5NoqwxoYkKPk8cYOPWsS9jlYJFCoUs23LAZX1rpVS0ilTvExbu2dJIGjG6VgeQOp9x75rQt7UgIHQZcruRR09x+OK1sx8mli5IIfliaMAr0Kjn2yf6VB5UaADjduyJQcgfpTjF8xHIxMfIct8wPAx1FTNzt8tgikctv6sP8/rSe2hSjezKQCKjJOcMBndmlCwSxkFT5mcAEcfWtYy5tyeR3IJLIQ7H2N8x7AYNRT2KsAXR9w/hJGCB0q4ysrroHJK1zFl09D5ihByDtOPmFYt1pMNuYJQW8xWIH+znjBFaU6jbQ/Z3jYw10ef7U8qJGwduCy53fX3rntV8NxySzyeSUbJ3DtivQpzamjCdNHl2ueBbO+nDNab15DyqnfuTxXlmp/CxIriRlhiljQH5XXhh24xwa+iwmL5Ejjq0lJHlGteAkd5wbNEEaHiKPgkdq8iufh5Y3bsZIlklZvmOzAQV6tLGcz1PFxeXqbf8AX6nI6v8ADCxkVYltozCjHBjj9K861T4Rq0k2223Hb8vy8kkdetepQxsZaHzmIynlvf8Ar8TyjVfgupVo1tmSXzszMseAB7cV5trPwQt5XLGzmm2f8tPJPbvXeq19eh41bLl0X9feeQ+IPgLblJ7mW3kMQkxENh3DPp7V89638Itat71prdH+xQsB5ez5iM9TXVRq+/Znk1MK6ZwGv+E9UtFCrAYX4xjG4Y9R1Pf6VzCzyQYib5nB+Z/p/wDq/nXbB8xwVabjIXz1GFUrvUkjcMk89qlhkjAZsZf0/H/P0raS97zMthzB5HBLBVU5UsO3+f5Uw7Q5BPy8dDjvVve/QRVnEkjYUtsQ8cfn/Kl8vKbR/rQe9Eo30YELL1ywBQnHHQ8elR9s4I2jFbxs0A9WJySCpPC7u9SE9FUkcYPOf89Ku9lYBcs2E4GeMY5NN2AgBWAX36/UUgDy93VsDuSOfw96ecYHOQrdM8inewFhYtoAJ2fNkZ7GpDznZ97IHJzU81wIlAOxdx6nK55Jp6o3mAEegB2+lUASDqMsAjc8dP8AOKtRh+jZwTx8vSkr30AsEBcfL97jI9anUAqASc9OmM9qG76W1AnUs2EIJA9BRt7g4AxwFrCWjAtxAYbcPuZyCKsxbmxgFcH061MrMDUgAO0EEAg7iT2rotKjnluIobWN5J3OFix6d+T0/wAPxrncXz2Gf0N/8Eff2NJPib8QNK8b6xprz2jajHDpQeLcDsc7ivGMMwx9F+mP7/Pgh8PtO8AeGbG1tIXS3t9MjigjUgY5GWJxxkj8j378+Il72wj12Rjubhgq9AwyQe/NVe/U5J9K4AHDJzn5RxhsUxgMH5jx12nn6UgFWPOd5ByB8pHNJtxuHPtk0ALjDHGWXtxUqxg4BLNjsvrQAw4QqAGyPb+dQyHOAASvsOhoAQcZ3FiT0AHpUYO4jkgq3zbhxQBOifMwwjcenNCxsGGV+bODjt9aAEYsckH5V5xjoaXDnLSKwO4Y2r1oAdyG5VucY3CoGX7xxnPXLUAV9xPBHfpjpQc5PzHIXgY6UAN3MBw/Pbg05ZW+YYKbR8ueuaAJ45d2N2UYDrUySfeLD2xjoaAHBT8wYMADg8c496iZANoJ2kHjigCNhwQ2Ap9O9IoCsMZPb/OaAH7wFAyBjphev14qNnznktx0zQAwN8zclecDnsKUSDk/xADoeTQA4scA5PuMf/WpDIeMlc4H8PagB44Y8cfT9KWRw2UAKkAfePegAJ5UbiFB9MHp/wDWo3Ffu9B1yKAHl93sV5wT3pn8J6ck54oGN+9kYIwc/hU24BNpzkDqFx3oENSM7gMk4Odp/WpTzgDpngZ5oGIWIJIUYHGMdaOWUZLcMR8p/SgLWF+VcAno3cc/SopJVTAOchvT/wCtQAize38XcVD5+0Ho4GaAs27DPOzuYnJ2jgDGKRZXDZ81VU/d+TPPvQ7lxjrqf5qFxY3O0wHVJ7w4z5s67T688n+frWfLp+YFFw0hfOdxHLH1NfklOMGj9zjR96yMe60ljlY8Rhh1b/P0rlL2IWuN7ESA/J3BwamUbClRbjYtJc+KL+EW+gQt9pQfK8kbbcfh/Wu90n4ceP7y1W61XxDfW0TIfMs7bT8Yz3D5BH+eKynBKLPncXhpRkdBc/B7xRfadFYW/iDWppJ5AYZ7if7hz6dq92+D/wDwT5+LXxCja5bVbEW7E4upL0q7f8BwSelYezgedKFrnqPjP/gnP8VrOIWdxfm4sLZD9oitzsbb689evrWz8Jv2B/hL4ctbjUfEnh3U9Y8QQy4S21OC5a0VvYGQqePQdfpis/dastzG0ZRbPqbQfg54e0uEW9poNhZW0QwlrBZiJFH+7jpzXfaD4KOlJJBZwwqkpHHlBQvvn1o57aIwcbJ3N+38IapqE5t5LRmitlxCyQ5OT2UAc9On+Nddo/7MOt+M3aGLTlSW55zqEbRrtx1PGcfnRGTehnKN3tsVZf8AgmdeeMtR/wCJ8tjb2ls2C1rbF0Iz6un+c17r4Q/4JnfBrw9ZMbsxX1y/M0cyeYhOO4HB/L863jCThZmEnCMmrHVx/wDBP34GfNFJpuxX48uz01YgB7Yb39qtSf8ABP8A/Z7lhit18LRJsPFxcxgMzerFeT9M/wCNR7F9TKUtS9bfsCfs6bzBf+E9A2qv7rGmud31YOD6+lX4/wDgn9+zQjDyPB9lb7SCssU8g3HntknsapUp2VxS5ZbGlN+wv+zxcoILvQtETyzhC0F5IwB9WS4XHQ9KqXn7A37MNwTBL4PtHlVdq31peXsHBHYecxPfPT6VahPmfYcox5Cgv/BPb9niB47mz8PtaLC2Io5NSluI5P8Atm5I9euR/OtFv2CfgNMmW8P6RBvXbHBDb7GKjk89vWl7OT2RloZg/wCCdf7M+WluNDNxv++sMj5B9cEjH1/pUf8Aw7u/ZtwYo9HkSLfkbp7gAZ6f8tD6+n51MqTb0Hf3m2Zepf8ABN/9mtpEtbjRJrj93kyW908TIfXPfIHr+dQaf/wTZ/ZxjScxWniaFEI2Wsl9uGfUMBn06/8A16qVKT9ULZm7B/wT2/Z805G2+H5LqZ1xDci7lWWPH0cf5/KsqX9gz4FKRHJ4fvpQhygOpuFbt2IINaexktOgKViRv2BPglcIEh0hrGZIyI5hqdy7oPQZl2/y+tXbD/gnn8IZ4xJPrtxEUJOyKHDMBxjqeff/AOtSdKShcVrFS7/4J5fCEuCi3N44OGL3SBsZ47Yz/Ok0/wD4J5/Am2vEkvtK1+4liR12Jq4RSGHzBtgG8cj5SSD6GiFKbkrjk7liP/gm9+zLDAUPhueYzlvluLmdAE7Y2P8ATpj04zQn/BNr9nRUKQaZd2umRsTHZrq8+4Njp8zk7e+GJHrmtpYeapjbvexztr/wTM+Ao1BZH1W7sYY5o3jk095EkCL/AMso41Plrz95mVjjO3nBEl1/wTW+Asz3XkWUkepXNwXuLjU9WuroTdcHc0pw3TqDnHQVj9XnytPdkXXyMT/h2D8ATIy3GpamFZAWtoJNrbiP4ZSDx+RrStf+Cc3wHsECWV1qyxxDESXF67urL04VR6dd1FShOFu7G3ozIv8A9gXwHOC8N5qDXCOcI07c+mT/AI/pXMTf8E09H1gzXUnjvxnpkU7ER2OmTwttX0Bxlfzzz9MZqnU6g5K90Vo/+CV/gGO1nbU/FfjXVbmWUM1/daxPuRcfdZQwBB6dKs3H/BLT4SEL5Ntf6ZsC/wDEwtrySQtx1GW46d6hUZ31M+ZJ3sU1/wCCU3w4hl8y18V39pJLIGluJ55jI3ToDJjP0q9H/wAExNKjUNp/xO1X7XasfsTajZEoi8dt+TxjqePam6E42FzR7Ecn/BNDw/coh1D4weL4L4O2ZvD9u8CKO6jczEg1FZ/8EuPD8izNF8YvidqckWWeHzgRszzuUsNwOOxPX8ah4ebabewm4JGrF/wTS+GLw2/2TV9ciuQdklyyDEpHd134z+H1qqP+CY3g24nIHifUDEG+5GrEAD1w49+g+gNYewm+uoR5U72I1/4Jc/Dm6tLuzu/E3iuWBTuW1k1dUizn+EFS3boXAH6VmRf8ErvCdxtjs9Y1KKE8G4hVCwA/2gmR9cZrpdKcbJCvFXLcX/BKnwJbRtcX3iXW7uKMOZGvNXlbPXJG0r+XStmL/gmR8LlghkXVtQghUkfZ/tsqFsHuAxz+PNL6vNzVh80VoEf/AATP+FQeQR3upYLjH2S7lBjzxn55Dz09KsXv/BLn4d3NnbeZ4l8RXdtExaC1l8RcJ9QCD747elJUpKVmNtKSdjnLv/gll8Lor1pLLxx4h0yd4F86WwuWulJ5z9847dgDg98VFB/wTR8JWluYB438S3gywS8N4UdVP8IfIJHPTjGap0pwTbEnGWtimn/BMfTbVoxaeO9UsoWyot7mbcxHpgk/rnGe1dBaf8ExbedxGPHd1EiLlY1uhGAeucEj27fnW6oT5B3j2Ksf/BM3QLe6mkvfHeu3GqRz/wChXkwkkhhTuqIsyhueu4N07dKfN/wTPsRl7j4m+I3kP/LVYwij/gO0kfnUujUkvK4m0Ni/4JjeCRARfeNfFWouX/141V0B9sDH+fSq8v8AwS68A3Uhaz8Z+MLIYGLSLVWKZ9BnJHfv69aVOjLn9A919Br/APBMfwBAojn8Q+KGlwNl22rOWVuxPzdvb0qG4/4JlaTcxjyPHt/cRkDabm5cYx3ZQRT9nJzcR3S0I/8Ah1h4Qu3PnfErxZpSts+0Wvh1w0c7Du+9uD24H510+n/8Es/AlignufiT4kv4oAwtILm3/wBWh6oH35YH0ORn60OjN+pLsbVr/wAEx/hStqkVtqt9cRwNummurzyevIARTn8zgelbdt/wTt+CEKIJ1uC+7aybnLlv97n/AD+sTpTXUItPXoWZv+CfP7PTQeQdI1UXJbK3sWuTAN7AZ4P4/TFL/wAO8vgtbOGtm8QXwCgLZXmos8a57cjPfuaXJUcdGNqxQ1D/AIJ6/Du8aJdLmudHjJziFydp9cnnNauh/wDBNv4WziRr/UXkLSjznnAO5umT3/H3ojTnHqNSTidjqf8AwTu/Zp8MeHtX8R+MNfg8O6RotnJNf6naX6xrBGqnMkpPbA4Azz65xX4yftB6V8J9H1fT/DHwGs9W1Sw1C+ZxqupeaZriNVz50wcDbkkbVwOAOBg1lKM4VEk9WJPWyPDPDX7Fd94subjXvGV1fa7Je33mravMyJFGD02qSPzyfTAxX6KfB/8AZD0uztoms9CtNK063tlLJLHsIXsSCcLn8Ovc1MpKU9DZxurnpHjjXv2av2frGe98f+JbWbUrYF4dH0+eKSf5Ox+bA7ccmvz8+LX/AAU/8S3kS2Hwd8DWfh/RnQldW1RwbmTAwOOSM574xxWNNSlNpMuzUbn51fED9oP48/EH7Zfa345ne5uFbyLKOd3t43/hZo2bDbew4ya+evAF5rHhPxlB4g8R6xqev3ctz5lzcahd7tz4++B91T9AAMDt09CjStT5Xu+phGXLI/av4Vfto+DPB2gx3OoarZ2cKQnMEsnUj268f59+W+J//BSXSL+Bxot5dXAbO1baNgAvvxXOqVWUrLubJxTuz8xvit8XvGfxf1cxCS/j0+eQF5p5CE2n731+nqfxHnOg+DdK0WR5o1MtzM58ydgd5/P/ADxXpUKXso2e5zVHzrQTWde0zRAftpzJkBYo3Ctz0/rVbw1/wlHxD1uLR/CGjXdzFOhEl9sPlR+5bGOx4H/6t3KUnZnNoj7a+Gv7AHiXx1Nat4uOoSW5YFl8sqgz61+q/wAJf2RPhZ8JtMsW1SGzgZDzHYxBZsLj7zfw9Pc/SuSrXgloa04S5j7O0We01OFtP8AeHoILbYIrE+WfL3f3i5GSRj3+uc1694Y+B32hxf8AxAvBfXZC7LAtut4h1wBzn1yevtwKwhabujZpJ6n0JofhzRfC0Ah0a0t7RUACm2gCD8sf5+lassj8MzsQT1qpQ7C2M6TO/oSR02nrmmBizltrbR6D+dHJoLYSWOWZGRcoX/iHYV85fEv9mLSfjTBPB4z8Q63aW9tgwWelalJAJDkkFivBPP4569KIQadmEbdT4T+If/BI74OajDNeadpmpXUssJ8u/wBXv2uAT6g84PTuD7Gvzz+Kv/BPbx74HjFh4ehlTTImIsprC3WePaP4TgZU+2D1z9OqnD3eboaStGNj48v/ANnT4rpPc6RqXgvxBb6jBM32aN9IaFJvQiViEwQODuH4dB7d8Pf+CcX7R/xTOn2mn+H/APhF7dpN9zeSEbjxjDupOcADpx6VaXJ8zaNovU+tZ/8Aglxb/Bjwlqni34p/FbSTrEMCHT9IkiK7mPAwpbcRkDoB65PQ/APjKO10K7ubC0aF7e3cqnkgbcDt1rWpGUKlmduDlGU3b+v6v+B4hqmpyyCQeSyLg/MGryu/mBkkAYF888dK2ppRPXprTU4HVJd5cFxxnaFHOa88vG/esWHT2wa64JI6Y25Tm7pt3ygDGTzWTIOWA+Y+4xWvI7gV8kdRyCeAtIpw5JHHualopK4x5QMZYYz3HSsqe/ePnGAT3H9KXkDsWdI1DbchAdxZhtZjxk19eeBjjTkEwBZ0GdvTFGzD4mdZK/lq20hvUY6e9c7ezI8m0jb6eprKXxWNo/Ccvd+ZblztJBHHGOaoFndF3HgsRjPSpekh+Q5ipyuQB9OarybduFzuXowFQ/hAoqGGBkM284wO9P3AgZX8j19qU1ZFKVlqaMabQGIIdv4cdf6VpWmPNGMusbDcvfn+lZ7Mg7e0iX5dgIyORnHOa15IH8gIw256vjpRy2epjXV4nmXiPWbHTL2KFsmQ/fOOAPWuj0DUf9TeW4YnPyMgP41Mk7X7M8OpSk20j6U+G3jfWrq9t7E3LuFYbWYFu/v361+iPhaySXTreadt8xHzBVCkZ7cV85m+LeHhoyqVLmjY65NPgCqrx5PY55/zxUZtmilBCh1H8GO/qfWvkZZlUd9f6+41lho3u0V7u0jkt2idAxlQg4GP8/59K+cPiJ8N/wC04JFigkVmcFJVTowOa2wOZSjO7f8AX3A8P7uh5l4cufjb4Y8zTrDU7OPToGxbzQ25W7HtuPA/D1PrW+dR+M+ryu2s6/qFvH5RVE064dY34xhwT7/Q5Jr36WOoRrJ3OX6tJfM57xh8JdR1HTo7y8jlujcRMX81/n3YySfz9K/On4meB4dCTUWFp9nKSybWbrx3r7rh3NYV/dT2/rsc9Sm1Cx8hsxln4LcHj298V0lhaFM7gTx98Divul7sTm6HV2SiIkclioGcVrMWUqCcjGRzS1M6iaYuDsyFJPI+9xiuN14hywkY5CnywDz9KiK1MbWZ5sztLO0WDtBO3acHPT+ldRpkf7wLygXrvOef8iumGkWNmt5eGOCRtGcseDWbP8yssQLf3tp6fWheRLGxx4C4P4en1q2sQQEkE8DnOMVpsYx8zjtfkZI5VRjH8vXuRXnJdmmXKNg/eZj0GKXUOljbjG5NgYE4456Vy+tybQRu2EZ4HU0GdR20OBu7nCMeTgeueKwZpg21kVt3fA9KDNI0LW8Taom+7kjHSrlzdqEIUHB9D/KgRzUp2lgFPsQP0qsDvAGD1Petoqxhe4gBGcBuOuBTcBcuPvjGSe1WkIgkOSQPUYyKgZtu7nAUcc8n2pdwFY/dI7eo70pZig3ABwe6dqqzWnYBu0Pgg8np37VMpUDOdwye9OS5o6AORQSVJYNjue3+f5UfcIABP0HP1qOZMCXeuVAJySOtTqycszDK5OM8D8KYGpbtueMFhtz2GK6WzGTGyAkE8eh/Gs6iKi7M6i3i8xSG3DZzlTWFq8B2uuMbc43DsazSvobrc4CZJAzBycbsLxwf84FUgo3bcHaw7nmpbsF+bYtRO0WCd3yn5cHHNbkCCRkMZLgkcZzV/FoJr3S1LHtA4BL9QFzWHOhQD5WLAngHt1qoGfxSKcnyr0PU8Fhk1GuMhcHGQTk+taWIY1pEJ2bcNkU5WA3Agqcjv601oxDSBjGD/hSqRkHBJwOc4FbRXKrAObGcoWY9xTBkY5yM9dvFUwJlBAyxJz90Yx+FRt1O4DnA54qouwDcMuDgjk0dC2Ac9z0FbKzYDo1GRn7vuanGSpKj5c+nNRL4WAoJPAwDnHPQfWrjFI1X5W3E4HPestmBPb2r3LoUWRnzjCnrXtfgzwqZZYZJ4tq8F2KYPI6VnU+EqLsz6S0qxs7WKBY4SnkjAb+8PSuikZIY3kVgzMmEGO+fQ/SuacdbndDTU5PxJ4it9PtpAJhExi+4GAbd6cV8/ahq02suylmSHJGWbrz1/SuZLlmDb2M26u4dNgd9wklCjy+TjP0/OuJudcu7liZnbLH7rdh7VqZfDIZaShEkyGDdQG5PXtUXm+ZuA+YKegOaaV2SHKAhVbBznIyaljcMVI5XPyhT1NCtciTsiYPwON2RyCcZqGdiUIb5TyckYyK0jF3Muhyl1kF9pXjpx0NZhO4gMOjHPGPxrWL5REZjPAwfVee9SrHyMknIH8OAa1jZWAseYu1wRtK/eBAzUDSkKAu/knCg0wK+/kbjnBweP0/SkLbcgHjHbtQBGOACeVOecUxTuZwMbF68/nRawExbGFAOCPloZiCEBy2emKd76MBpfGEwCSfWpI5FIBHXPc9KQEitsyVBIHXipl3HLE9fbpQA9pApHGeBznFO6YOO/XpSjK7AkDZYEn26Zx6VZjO35cck9zVPUC55m4cqwKjuen+cUnnsj5jA642kA4+tTc3jsW0YDaVBZmB3r14q2wd1G1gOQOamPuoioe1fDCeOw1O3mknMTNyCpxgg1+snwh8QSy21tcQ3wmjaND+9fBz0z+lfF8WtfUj7fgh3x9j7Q0rxVKYIY5ZSWhX5fn4zXW2PihlZo2uGRMAgxv0Pv7V+N1aV5s/bal1A6+DxfKQFgPnXGQGKPy3p+PP41d/4SWRXIlkZZQBkK3X2FZ8t1qYaXdjVj8QqMGV+GX5RuyeKx9Q8Txq20XBVVxhd2dx9BWLixraxj3Hi3y5Q8c+0IT5n7w4b/OKwtQ8a7VLpcxpvfBKzfxewqXBqTFE4fWvHbJGkcM5EpIJAmzwPSvNNQ8eeZKJzI+1VOSx9MY4q4Ups05UtTEHiK61ORJWj86KSQAMG4A/zzXv/AMOPDt9esftY2WCDMcsuB74Ge3+e/EVly3Qc3M9j6T0XR9L0xbS6RY7jUJD8sEQGScZUfjj3r+j/AP4J3/sb/Cfw54Mh+NPjnSdO8Y/Fa8s45ntrhjNb6WXGMJGW2sF+Xc2CcgYwoWvsuB8HTnipVpbrRHwXHWYzoYFUo/af4fcfqXbX+pIkdjBdSQBiVXEaxrt42gBBx68ev58L4x+Ivw38AtfaH4o8Vx6h4pewLweE4pwLgttOwkOc9M4OAPTIzX63HlZ+Lym4nnHwl+E974+uE8eeL4Lax8P+bNNax3toruQDhREsqlQgABaRgc42gHkp6vqPiiDWre58OeHrGLTvCNhePHHdQXIZr7bwWKBflTdwBnPyjgYAXRScSKknrcyWVYYo40RliQBYvm6ew/L/AD1rW0bTJ9UlMEcaw28AJvLyRtqIvY/569PpvF6GFPTU2b7XYLPTodD0VvKsLZ2M1xsKvOc+nbPPXngfWseK4WRBGjLtA5BHQfQ0mrmkXyyueYfFnwNbeOPDFxpb29vOHsZoJLZk+Zw6tsIxzkMePXPvz+F9/omqeDb9dMlunaG0uri3niZMFZYzgge2Qce3t0/HPFfJpYqhTxMfsaP0bS7/AKH3fBuN9ninRf2v0udXpMr3KMwbBQjhx0PtU8hkSRlaE/P91GOP5cV+JUveaP0WWiHQSOHCsn7k46H7voM/hVmGXbl1LYDE4Zcc+tdPUGrOxNNdNMnzAxqfvYPP+eKhtpY0QrEJHYtnfnkfT8qdrJgnfQtr0LZAOOPMGc1XjnnkmVSP3fPykcf/AK6qnuJo1VfY5QEsMDKt3/H8azrhZEErW6gXKZa3BxjcDkZrpw83TrqXbU5mk00z6h+Cnx/n8BXcFl4nu0tdPTbm5nuPkX+8Cx6j8M/lX2s/7dfwDt0S4STXdW1LGFj0/TmnjY9CQ/Ar9xyrinB/VEqzs0vP9EfCZrlOIeJvTV0/T9WeV6x/wUF8L2xNl4O+EOq6q6ECKTVGitkGfU7mIFec6z+3X8Y71guieEPCfhqFVIjYO1yyn9B+lPH8bYCj7sFf7/8A5E46WQYqr8bt9z/U8n1T9qj9pzXFZF8c2ehQyE7ZdM09VZPwORXi+veIPi74sv7l/Enxp8a3rPxNJYXrWgYEdPl4z74r5uvx1jJL3dvl/wDIns0OH8LStzq7+f8Amecf8Kj8G3t0974jXV/F0kp/eLrWpvMzH1Yk8/l+ldRoXw8+F2hqkOneA9AtYocsirbDhvqAOa8mpnFfFzcqmv8AXkj3cPhqWGp2pqy/rudlFp/hxBGLXR9PtmizlLWDYvt8vfn1z1q0iaXEUeDToIZwDvuF7/hxXjVcRHmvbqW1Zsm8y1jk82OCLfkdVB59qtLen7hWMKcZCxgZrGU7lbK7KdwQSXBXcTxt/Wq4znjAYY4BriqWuaslWV1UADcSTl2UH8KsWkKLPJLgplcDA2/T/PtXtZVZVFJHHiL6pEF3bafautyLuW1uxJlbtLwqwGRkH2/Tmp9O8f6pok8T22qvBLakFNQ0iJmmOMcMy8Z7ZI7Div0nB5viocsI639P8j5rMMJRcHK2qPW9I/aO/aOimSLw5oXxH8QQ/KLWaext2TaOPmDWe1R75zXtvhv9oX9sjU7WOeL4A6J4kja9W2i1XVNcWNHf0/d4j4wcsvA71+iYZSmtWfJT3PofSPH37Q95P5PiX4C2VjLCsP26fRvEYnjRnAyI90QLAeqkrwea9MbVNTO37dol1D8gYvaSK+G7oV6givRhG61M3FMqSfELwvpYRNakv7BcnZ9qttqsOhJOPaltfi58KJYyifEbQdLlGC0Wp6/BAo/4CXBP5c1lNWZnDc7XTfEHhPWAJNF8feGr9WHE9vq6lS3++GI9e9dGtnqK+XLDqEDL1SdL8MPw55rm5JGpU1jUNM0HQ28R+I/ElvoWj226e/1PVJxaQQwryWIbB3ccDGSTj3r84/jL/wAFD08QteeC/wBnvSdZvmE7Le/Ee72W9rGq8EW6lSSD13NhuwA6jkx1eGBwsqs9EkdeEoVMTVVOG7PjKCPWNXvpvEHivULjVtdvZC897cyFmZj3H4j0/LgDaii2yOQPmbH41/Pue5rUzPHe0ey2/qyP0/BYWGFpKC6F0rtVo8AYJxz1qh5LtJu3+YOQMDpXiT3sejGLYuCCAcsueRnOaimD4BQfMG7D9Km2hrsiYtIEQEN+tQv8oG4nhsHDUpOyDUm+RRjcM99owaazZKx43b/U0XaYbDt2CAMMFP5fWoGCFwAMNnoBUSZSi2R7XLDD4O7+IdK9e+DPgG58eeOtNtxaJc6RoVxHdagzEsJZACUjx0PIJOfQcV9RwTg1is/h5Js83Pq0sNlkmvQ/XWOxGm6faafEEi/dRy3GxAoLhFC4x6AH86ik+bAlBd+/PWv6LirKx+O1Pg0Et4DysYYruBJZug/Cny2pjRpJpEtvmIjWd9rMR6A0GN+a499NvIYvPcBYTjDnoapzNHZGNbq9srQznES3UoX6bh1APHbpzirh8RV49iDUdV0rSrmzsH1zTH1mfDvpUV2vmeQQSrqOp6A+4PtWzazsqEsf9b3Axkdcc9Dzz9PrWuxCuy2LoKFQsjKzbVVU6H0A/DtVmOUqQIwpG04LKG+tZzXUYsc5C5yGUE7uOcfjSbhuXiPaSdxMecZ9KhJsa0NRNWuo02xqjqigAMmRtHQcf54qOfW73zVWEQRnABTZnLkeuPp+VK1tBvTRnzd8ePHdlYaUdPaaOyvLqyeN2jKrluS2BxkHC569Prn5/wDA893caLp816CLy4h/eHZt5B4OPXGKaV2Tud/A7R8ZJZj2X3qyrHBwTyT37UbGdktzkNenMm1M7/LdsgDn+dea6s25XUrjbnJK81nOJtFqJ8zfEeB2gupCAw2nAz2/P618kDYl80r7Qol/h4DV5eau2Bn6M+u4cajikj1jT761+yw4cBsHjfyBTL3VLWBSAfn253Mev+cV+G0ubdn6ta8UZSa3azukMbNHMGyhJ4bn9a7HSrubaMPuXBHyivTpVEosfItzSvFdkaJ5Qech2XNeYa5JcxPJGDvDHC7T3/pV1U+ZMpbnm+r6ek9sYJgS5HBz0r508VafPpkgmiyNhJHuPWuzBztdHoUJRUtTwfxLqv2wSKH2S8b+OlfLGuSGTWECElopBz2616EXdI9WgfU3wuZIbBNxAAUE5POTXuEUMciCQsrbuflPNPW1kZyvzMq3MWAdgA28cn73/wBeuU1aNTC4dsNtPan6nQovlufPuuXzwPggCJ3wvse4qWDWUtgi7+XHTOMVmpXNFTuj3X4d+No4YTFKRIEIHXB9q+odJ1VL+1haJyEwDlj/AJ//AF1V+5zVFqkbUdzPI5Z1bb/H6n3qXUMXxUsq4RMDC8gY70IydNJ3OHu4PsOyODEKQk/Mi4BHp7V1GmossUOWLKfvEHBroauhxVlY621ttjBkBdeNvOK02hYoAwc4OdvvUKNkYtOL8ijdR+VnJKkLkDPWksbuR9qk7XLfLzn86iatKxKTvY3v7RFqFDLnzBh/n4HvWdPf7YGC/dGdrqcD6VnfU0Ueax5r4iv53guEZ/3SZwVPIr5Q8b6kiFjuEtucjzS3OfSrp2lJHXTXLE+UPEV3aTNM7SIqgHa2Of8A9deF67rEEGXJ/dL93nBJ9q9OFjzMXG1zyLxN4o2xMRIYw5+VQeteQXPiq6SSRVuHYEHAz0r2cJDXU+axc7S03MD/AISqVpfKkVhc7gq/N1roX1KZkWOSRlBHGG/z6GvVp6Hizu3qbNjK4gLL+8AY/eA5z/8AqrYluHktQbgFMqQ3PLAdfx6Vt0OWrqeeTyqqTb38wREhVLdR71UW9LxDYVz1wvQ1VruxhNEUupYTarDcPbqf8iqNzqTGRC03GMZK4471SSdmYT10Rjx6mpknAYMEJyMZyPWq19fJhJdrbs/Lzn8q0h7rOOpo2zEa6kihmbcP9IJGVHr9e1eW+JLV5haWUFlLe3Goz+XAYo93zf5z+HtzXQtGcGIhJxaPBviD4Vn8Nzww3+ntBdudwiCfd9MkcdP05o+HumSapqs9sTc2FzAEMGWKCX1xx16n/wDVx0RlG55nsnJn2Le+AdSfTNOljtpRexIFiuJITtwfUgeg/wA9a5++/Zo+I/jjT5Lq3skNugIXy4ZAWU9wQOvP5mh3Wx00cFUqW5TQ8G/sDeIr6O3N7rvikSElJLb7NEuCTjAPlhhj14xX1h4N/wCCdtnbwQ/atHmvZUOTd6pI08ufq2cdOg4rhxOMp4Z+87Ho4bh/E4h6rT5f5n1V4I/YfsLeS3lm0eFkjXaE8jH+Gf8A61fc3w6/Zt0fRYNNgt9MjSa1lQqqwBsYI46Y/wDr14eMz+jTg3F3f9eR9PhOGKVKPvb/ANeZ9A2nwb0q61mae80ppFk3GQFSMMR69v8APWuo0/4S2WlpN9ksgiuSHZYy2EP+RXw+Y5xVxXxP+vuPcwmX08NSUUu39bm/D8LrVfJh8pEh3/u/3B2/T/OK37bwDb2+7fbhYwwy6x8jHQ9PpXiurJo6VQS1NCPwZbRmNVhZhGfveRkkHv09v1PFdNa+HbPeS1um7eDnbnp/nH4fn505y5mjppwUTYh0xbaUGO3iVQPlHlg8/wCRW3BBks5QCTPH7sfh+WKWkjsUXIRowu5fLRWbjeqgYNUTvVQrvjYcDaOuOlTJamkY8uhooySqPnxKoPfHPpUUrrggHhB84B/Wm+rGZEs6M8ihUIY8fUe9UbxkaAZVSEyApA60J21KSs7HPzIphYlV4YncYv8APpXKalpv2hRh0Tew+ZYea2TumK1mjCOnpAsys3mDaPnZOetUVinjVN2d6E4YAdPeuqMlJDaFWNguTkhR83tUMiucAcN6kdv85pX7Ba5G+I8eYGXsT2pyIdoCn91/tVUb2HytlKRWMxwvmKxGSW6ED/6wrQ06JnkEU8aqqnhj6Yqqd1oEo21LUxjlaUKhUp91gcg84qnJgA88jrkcVptuK9himEsWcAMuMHA6e/5Vk3MXmFjtEhZsfKmduO9VzcrC1yo9vtXAIAIJB29x1FVXtDud9o6fO3l1102kY1Ec7qWlwbGeMrEWxvQJzmuNvdMVEcBCyYOSV9q9OjV5TPk5jzLU/D6LvZUVhMjYITkk9RXmlx4KtXeVo4wJjnf5aA4I9K3hX2ZyyoqUmY9z4SilRIzbtFKhPOOCfU1hS/D+GQvI4CFR95R/MV1U8U46HNLD8yszDv8AwCk23ZboVB5k2cn8cVzsnw1CRzskMb+YxAUrkAV3Us0m2l0/ryOKrltJx2/r7zzjWvhfGVlgEEZUsfkaP/PevJ9U+D2ly+YkmnAbc8pHjJ/KvSo5lrbp/XkeLiMoVSV1/X4ngPjT9nZdRS4exs0TJP3weBn0r5P8Sfs23tjIrRWfmxbiJWjiOV+p/LvX0OCxaqM+XzLJ5UpXj/X4ngvij4Yajpssqw22xIOWby+gx149v5V5dPpl1YENLE20joyYB+hr103KNz5WpHlm0VpJCSQB0UYwO/0/Kq5udrElMsAD09K1lKKdjMgkmEuGLbNrfdx1xSiVFJ+bOSMFTxV8yk3p0AhY4zj7vPQc0jHCFlb7mPk71tHQBzEtlcEcA8j9f0pysPlUZ3D7x7ZofkA4ggE55AOM08owVTjcOpbHX2qkkwEIKgFiFGeMjrQEJYAIQOPx96zv16AXIzgLksMngEenpSyYGOMnI7dP85rS1lcBMYflMFcEkduOBUqgs5UDG5fTn60NgPSMs/Qnao4X8qtAYOM8Zwc0LRAS7QACRkdsjmnn7vYjHYUotaW3AkC9hyD156VOvGBzuP8ACR/Oud3vqBbTfncyjG7+5gj6Vo26BXAwB0K89PesZy95AalnbPJcBNjMW/hXjAPf9a+sP2c/gf4o+JnxE8N+GtAsTevqNyGvPJUu8UWVByccZJAHPb3yJbtr2GtGf6Mv/BNL9kTTfgp8OPCdpNosdlcaJplv5M01vtdpGjUEYxyM7m/4F69f1uiiit4Y4IlIijUKuBzgf0z/AJ715tTVAyRkGwhjjaSW3An8KrlFUhgWb3x0FYCFJJAGRtB4+XvRhTjaevtQAjuOEIyA2coefpSbl5Jxn6f596ADcQSG3Y44ApcnOBkdv8/lQAxpApyTnGOnYVX8wklWXpg/KaAHFgRzkgHrnpSjAJO0hsfdYflQBIrMCSCBjoRjinqdo2kgbgfvHnNAAm3IDduOTQZVL4OOo+9/n2oAd5oIAYrkHPA549KZIydFHfnjrQAzb0IGR2UrzQY0O4EeoztoAr+TGu8kZyBzmkMJQopIOSen+fegBVj2kAA8kdOxp6qeBjBz8vPFAD4yQeD7fMKR2xuzyqcnnHAoAk3dVZR8w44pCijIIx9R1oAYVDYB8zJAz8tMMe3O0fMe5WgCPZtOSCTu+XJ6U3vzkYPOKAGs2GCAZIx900bGAP3vlzk0ATRNkDj7uc89KeMjBIJ9cCgA6ZzuG1u3WnDOQWI+jDmgBCCSAF9OccAe9NP3B79cUDHKWPAUbfpn8f0peRkdlOenNAhY9vJyxH0odwcDpkkdefrQMVWwpxj5ex/rTssMnHHcE96A6EMoypOec8c9KrhQ3GQ6A84PSgEnfQiJUlcEAgkA0wnHbbtPTPNBqooXg5G4LyOc9KXZuOAeep+XpQW3c/zp7zSLbTJRBdQoj+xzwR61zGpTW6uUSKPEZOG2Zz/nFfkalaVz9567HnWr6xKiO0YCbG4+XqPpW18P/Beu/EjUILOx0yW6SWbBaFevOP51afMOUVGFz9QPhP8AskX2k2UNxrGiSw3BjDKJYM8dvb0+td/4w+ENnBa/ZY7Y20qcH931/SuKrJNtI+fxji9jgvDXwvvJvE1joumafdajNchWCRJkKvTk9jX7kfs+fCS68HeHLSbVLGK28xVEERTLcDqffn/PSldI8HEvl2PoO/8ADfh7U0ZbzTDKwU7JYTgqSMHI6EH0rjrn4PeF723jiuEtktkPywmHaQvpwBx7dKJRadrHFJpblD/hR/gFCr2tuESPBI+zs+T6AsePpXR2vw28GW2W/sOOVlX5TKTz+FCp99jKTaVjZi8M+FNMdZLLQraFyMyuDkn2GelbS3CqjQW1vFaxHIHlJjORgj9aTS2JuRK7r+6ZnCZwMjpjsKduRQVySD2JqlGTMNmJvjGflDY6tjpVcujFjuI2jqpOKWxHKiNWDYXa+O3zDn60v3XwNzMf9rge9bR1uJQipIfGQSCRuZmPzbutOLcjCgnP8Kj+VQ3yt3KASZO0noPkOOn1okbdkljjs3TFbc1kYuNnYCnLBSQvYkdaTcNxAbsMccE0mmlcXwjjMEzu7AZwe1C3G0HI+cciohLULaEXnSOW5+fg4BxTijsfmK9f7uN3sapaMRIOFcsAq9D8tTxqI8MSMORxtqrttICFlRiSVYruJ2g80Ru64yx6/cJ5pRYBJ8oZncKoPAPU/jUAcDcS20Y/iX/PtW10kVdWJVMI28nrkgH3q2k3BOfk6ZxmpjJ8zTJaTIn42/LlQfxBPUmozxsbA2ljjgdfbFKpIptdhhZVRsDKMOoB605GVwMswAAPykjp9PqaVnt1IbsiYzyKilXfYOCOaiMhYKu9toPOCeKlvoY77EZyxK/NgEZ5OaliZgWVGfk/f3HAHb8eKdrjVnElDhV2hCeOCR19qVGljIKHGeOPfqKWiJ3IG3qTtVlVDnBHelVnXcoPUduPw/WpjGOhWuw/cQyqV4VscLnJp3mleGLqp9AAP0p7BZp2EkuJ5id80jpwDuOVxn06VWViFI3PtVjnI4H0/Kn5B5DlkY/MNwH8HOKryKCWO5gysSDvPB+lPTYVmh8ESssgIO4crjOfSrsa5AU5Kq5x8vP50uVOVhxi2WCMIe3bOOlVpdxYcEbSOXPFbRiloIYPlC5U7t3XNOyxwoJ68jnnNOy1Bqw8g/u+GLBycA4FIxyx2kgKR3/SpSUQasxjY3FcdxyecU1E2ksQAMcqVxwP/wBVU4pSuDH9csrFcYB79O315pjSyHZlX4+6e2DVWJauQsQxYA4OcH5cZpkcSq7Dd83HPt7VnVjsNXLJtnMJfa2zk+bt4A/yagS9t13qs8Tbc7huGay2dirPlNGALDC95eyJbWRXP2m4mCKQf7uT8xGD09a/PP8AaN/4KU/CD4Lz3vhTwLBffFbx/HlE0Pw5bvJbW7jP+vm6DkYwOc/Q1nXfItgiuh+aeq+Lf2wv2xL2PVfHXiCfwX4DttQEyeB9CG202g/u0KE5ZgRncxJB5GCRj6/8Gfs46PYWUWreIruGxEMKLPf6mAjHjk/XhTgY7dOK8yo3OV+if+ZpCFtGZ3jn9qT9nj4GWraFZ6knjTxMY3NpYWdsxhAXruIzz6AkZOcZr8r/AI0f8FIPjj8Ubq88M+ELdfCHhN+Qtvp/lSke54IP+c9cdFOLnSZezufnvLeeI/EOo3d/4n1Ca+mWbK+flmLZ6ljnPQf56dF+9mQqqsUUYxsxgfSuxwi1axlO79Cq1s5XkfLkgtj+VUZNEWXJcnbjJJP45zWkVbQhlRtDtWVY3gMqp/FIcYH+f6UtnaabbXDulpGzHIDbf8aqML3DVFu51ux0+1YzSR2kMROSev4HHt+VcvYy+IvHV6bHwbC0iJzPdLaFjjsB6Z9a3hdS0DVJn2T8E/8Agn94k8eywaj4rttSuHvZQ8oifav+7jHpj+lfsZ8Kv2UfAXwr0OA3dnaW4so8kbNmcZ6Hofr/AJPLWrxm3FbiVPW/Q95tvE+kQtBpPheySSaYBLfdBvbI7AdB+v8AOvVfBX7P+s+IJ4fEnji8WKxZybXSYI8ggd5PfPb8fSuD4mdSspan1dp+jaTosNrDp9tbw/Z02RGOHYqr04AFSlfMYb/nbdyScV104qxzyi+ayJNxwEwVAPHv7UqFSRkEjH8XStEtRPclW3LB32FV9WXpz2p/2bbnd8mMfe4z7UuoicQDy+hbJ+Y44/CqkwkVWOHYDKnZ6VWuwFPzJWRwocKD8ocZAPuP6e9ZVxpS3ewSRiPDht20jOO57Ht1ppWSNEmolXTtJsLa5u2l0WwntpYxtclkZWBBJwD3wR+XNeefHj9ozT/g34YSHwfoK3vii8sJFtYYrfcI3GABjHT/AHjz06BjVRlZ2NIpy0P5+fjnqH7RPxTuLzxd8RtROh6RLOW07T4WYhg2TzuOQf6emRXw34jit7UPvn85kLAsTletbxSkkeng42np0PJtTmV03owxuIHHWvMNTXbIWAIbnt1rppo9ZJaI4C+HlbmwV25J3HkVxF65kc7FYqK7IRutjdHOT8nONuOxHWsmUNuTB+8Tnj9K25bCTI441TklupJ+bpVe4c54Xv2FVZNalGTclpNg+b5Txk4zWSyvIHyW2qvzbuxFQ6aWiB26FjSUR9UhkZyFQ42quM/UV9leCLlP7OEbKyq2AjDtWVT3RJ9jq53ZZjGCVXAOeufesC5dPnJcFkPTHSsY6nRFWVjn5y0jkuSqr7daoh0DsATkckMKUrj0WhBO+0H92Q2Rwx61SM5KlSeMdhUz0Wg1roKmASGLN83O0Y4NPkGVxGPmYYOBg0pu6Fy32NKCF2gGSDkcDHT8a6PTINzqcfc5JI6+1Zt6u4kjtbaMLsKsu/ce2K6GeKOSzBLFJiOM9PTpU6mVbVWPkL4xXTadO9yhKPERkA4xyPT6V3XwF8e6LqQs9J1OPe6sULo3zDPr/n09CKtxfI9NjgqR5ro/VL4a/Bm1v7HT/EOliOa1gYGWRThwevI/yAfwr620nT0s4Y41+/GuTxX5tn2KdSty9rlwp2s0aTS5BZjhcfL2xToJIpWwMswGcg54r5eTcvkb8t0OaGM7g3KLnOTWPdpE5ZWKsgPGVzjHtj/OacZOJfs3azMR9NhmLbv3ox/CAKqSR+TBJaxYw5/ecZwM9a2VRmM6VlYytR0661OJLGFXJnULGFUE5P8A+uvys/att00h73SpJw9xHJPFK0TcJIjbWBx6EEfnX3XAtb2maKJ52Lp8ivY/NvTYmedoc5bYDx254J/Ku6WIoECud2Bx71+7SVkeMb9nBgBgc4xx1Oat54CgkBiRzzisXrsKXw3EdlRDliAgO0bu9cDr931YDKHIPyjJpx3MGrHJ20R2mRAflYkZTP4frXS2iRiIO+Vbce+KuTewjRD7oCed0efvDOaxgsomfgBgMjAxVRE9NS/EqYBJO48cjj34qV2VVGSNqn59654rXZ3M2lc838R3Vu2Y8ktnkjjmuNgi8whmUxqj/PuPXimQ/dNOYCFD8p2hR1HWuB1e5Ds+CepGzPP50ETvfU4S8L5GT/F2PYdqzJGXnaMkHHynrTSMh8cu1SCvrx3GKmaYElSSVCghWHOfrTejAz5AsjDJ4DY+lIdu4KBgD8q3SsjBipgZP8JPpUEyliQp6H0py0YiufmYgZxtHIPIqBZVTII+fd90iqjFNgP38A4KrnJGOlIjAsByAGPU+9OceVAG0klOQyHjnr+VSNmPYGbePpjPpSSAkjkLbmwQynH3emPWnbQ2Rkbj69ajldwF6MOcYbkgVYDYwO2edy0Ja2AtwMGZV6c9z1zXWWc/k7E3Z7jjn/PFZ1FfUdjvtKt/PUO2RngAj/PNUNWswyNJ5i4OV2Z5GKi1zTbQ8x1FCGKKhCKx5IrCUsXYdQo/hGD/AJ4osXH3UP3Me+Pm43fzrbhjZoo5AzKods/UelPkdyaj6GtKd6IcDaFw2ep+prGuotuCOVyN3FaKOpn8LMmXJKgkgJ2I60xQwKbcAE88VSVyQYbi2eGJxjHSpGCgDrkHnnFUviAXaj7cOARgkE8Y4prLhgBnBOM461sgHDcq47k9cf59KgJYkqNxweeelAFmPcAAwJ5zwcECkl2ngYJ6DAqkvd1AhzzwD+dLgvtwQoDchhntVrUCYbOcHpkY55p0a4yMHP8AKs5O2gFjy/Lyc8Y6gYqe1iaZ1Df3uQew/wAim0B6h4U8OzXd4jbkRVX5V5yefavpXTdMt7WCMDLyMuTj2xWNSLkioptnUWxAyrFSmMgKMfWuf17xDFp8YCS7mUAbSc/h19qwlsztg9LHhHiPV2vpzPNJ93+AkZH+Sa46XUhbxSfPjhuNvJrBx11KONu9SlunG7O2NuCDimIN2WflQAAAPT1qrGM1Zk8uTlVfacZCnipVOwFc4JGC2KpIlposISuFJ98YxmlDKQNpIwOAB+GaIr3jOoPDblPzDcF5yKjmG0YGTjk4561sZrRnNXLIM4+R91UD8rZPH1XihaCGMSeABxx161IGMaEFH3Y6kdK1toBXEu7OOMD5jQeQfmI7mrYFctv3HBGM01dwL5I2+hNIBGJGFDNxjBzTVZVAG7djrz0/zimA8vtChh83GOMc0qnOPlO4Y+YD9P50gB3AyQCWwM7RzTkQLzg+oGT+NAEwOF3HIBH8R7fWn7uBgYXnnNACljhee/TNSxycAZG0ngMO/ehRAnVs9P0FWVY5UYfKcn5eooGldkkbnDZA2kc89KeuCWwfrgVEnob7F6MlST94YyMJVmDy5XIDMXc4yD0+lZEzV0e2+A7N0WJVZC5GS05/hz/Ovuz4a+Ibazs1gmnS38ll2mHrx7/XvXxvFUXPCpeZ9vwUlDF839dT6w8OfEKyFqPNukITCh5CAW/+vXR2XjuL5pEuQ48znB6CvylxXPqv6R+yVKtoX6HfaZ4xhnKfv0idCNrljg11v/CX2kwaVrnDIQMseT+tQ6KkieZJshuvHEFpAss10iKeFTd8xJ9O9ef6j8TLIyOY2lfaDneen5/55rJUGy4yitzjLr4lSSJIvn8cjIPQ/X0rgtQ+IsiQGSa4k3BwFA9KFSVjOU+VXOSj8Y6jeXoEbslvk7GYZOMZz+lXLK91LXLiaws5Ge6RgJWC8AH1/KtadLVoHPz0PqP4e+BnSCMvDNcSMBuDjv619f6Jo97FYxWjWzQQR/dVeGwff/OK8vFv967baFruddpfh/WLa/03VLALGljcrKttOMmTHb8P8+tfuZ+yr+09f+CdOsbxpttnAyx3CAb9gYc70IBK5BBIBx+ePsOD6/sLt9z8045hzwi30Pev2qv+Cnfhr4TfDVx8HvDdz4l+L2s2DDOjaILix0jJH76T58knJKxDliMnavzH8svhV438b6d4gb4p/tC3HieD4g65qYlk8OfECzltdWkklAeOa5jKkqrIYmjiCkKhGRjGP02liIexUmt3+X9M/FM1zXC5XaNR6u/fb5J9T9xPhl+0/ffGlo9A8RT+F/D2hTGGOysPDtvdW6BQqfK5cjK9PlCnHY8V9DG2k07Fk9ilnbQ7VtmiAELLgH5fUYPGMjBBBOa9CnUjNOx2wrQxNBThrF6osxQSzYC58pOZC44UetFzeIwFjbJLb224b23/AOsYdz+fTt781tT+KxUVYzY03OxdsqpO3jqBU0c0ThsMUwDubplRxmtuVrQm97mRrN20Nm5CnbMpVZM44xj/AD+Ffl5+0h4cB1i81myt1R7pt135SZ8xwApfOepwOe/evkONY8+QVV5H0HDdX2eaQZ832TyW1s8QB3sw3DA4Na8azSrG+4KoX51IJZT9a/lvCprQ/YJj4ZR+8WNtyK2DgdBRNIscRYOCAcYU+tdew2y5D+9RWeLPAHzL0FOaTG1QFRkP3cdfcVX2WS9CaJ2eJldeg6AY/GmJcRnciHL85BGOP8acI2TZTNWLywpcnfIq/dByKhnV1JYxtk9Ax4rWL5Wc5WkeOTnHDAiRWGcfWm21nptvIkv2VY3TLFIhsUk8cgdfxq3ZJMLdSaBERiUB6n5mc9f8mrzTgHaCG2g8gAc/5zUwfvWMKquVz5r8qxDByNzHrUyx7lC4I/2ge/vXRzS5dyVTT2EIdWO4EdhtOKe2cIwbHzehqudlctkWl4IC5znJwcg0suQCFLK3Y5pe0sHLdDhIyKqgb36HcamE2BljjByOOtXGTasgty7kTSluQXU9izcZr0PwJ8PvEPjiYxaZfaXbyudjG6fAjPPLexrqy7Cyx2NjTXUzrzVOi5NaI+kLL9gz4pz+dc33izTLWWQK0EFjtliH4nn05r1Xw3+wno8MK/8ACWfEXVllgwZ4tESNfmPYsyNntxiv2TJeDsJQgnV1fzX5SPjMfm9WU/c0X9eR6noP7IP7P+iSGa+t73xIzLlTq+rzyk49QGCjoeMV6bovw7+D3heQ/wDCPeBtMt2UENDJpsTK+cDcZGVnBA9CPevtqWFo4Sl7OK0R87WqTqS5m9Tq1vHskxpVjZaXpyOCLeGyj2Bgeu7b14B9RVm61/7GWlSTT/ttwg8+eCBVnK/7Z25xwvvx9K66Ssjmbsc5L4stYtyi8Lpu3TsjAFnxyWOeax28S6IjFWfai44+0IMH1IqamZ4LD6Slu7bP/II+9sbNhq2gX7GGWfT9zjAh1WON42XuCSCPUfjXMeKf2cfgf8RLK/ttS+H3h27tZWGy9tLEQTFiMnypVG5SCPU9/pVUsTRxavTd1/XcymlGVj8pf2jP+CbutaRNqPi79nv4n+NfDN/ZTSvJoUV8t0yo2TsRpBuXGSPvYI4JAC4+BtV8A/tXaBew6Vovxg+Jn9owRZ1PTrm5u0kVRgAx7YztGT97GOO9eTmOIqUJXT2OyhGNXRo2fCvwx/aW8UTbvjh8ZdZ8R+FtPUC28KzwSRwydcAytteRx3DJjJPOTivpXR9KsNC05dP06zhhhHXy4wDx0r8t4sz3E4ml7Fv3eu3lbofc5NgaFBc6Xvd9TRV5HcyHJVEwF9APSnfaHZFOz/loR09a/PHK7Po4u0i95vTccgYzVfzVQbuV56E9aUjti/dRG0z7x5a4Rx8xK5AqZJQnO4MW+6qms7326AD3O75tp3ZxgDFOeRWUbkIGMrxjvT5kkBUfYXIY5UDk9/wpyDKnGV46HqF9ayY9h+4KoCk7S3pmmNIgK5ypz1z1qZS0NIaIjtJHmkW3hUy3N1Jst40UgsT246V+qH7M3w2PgDwhNqWpRpFqF75nmMVO4BiDuJPPRsf/AKq/WvDPBXU673vY+K4uxn7tUV6n0Fc3kRP7lxIrRrj5fukf/qqn568Bgfnxk+lfrx+e1NY2MjXfGsGg6fI1jbTS6iyhbbzIy8atyAx455HQHmvgr9ozxn8XfC2jv8QfDPxDurmDTEEr+EWuo4lnZiAysjxsNuCcgqw46dDQ3YwUeVnwNov/AAVz+NXhlz4esfClprtxpsMjX0d9aWy2VsoYqI4WtoRjt/rGGewxmszxX/wUi/az1jzb66+D2u2VhcBWsb+bw9HJa25/56/6gMwHBGHB5HJFZQlq0lsU1ZFj4Sf8FPYfAW2b4ueAPHPinVrK7kfUfFl3ZTuhRiOCGdgg5Pyr8o7Bfuj9J/h3/wAFZv2VPHezT9Xn13whDFaK0l3q1mDajGBhSDvUD1dVH1rSFT2lgs4s+k9D/bG/ZW8YXNtpug/FPwpquo3ZUW1lZ6hH9okb+7tDZ3V7UdV8PNGtymuadBE65QXd2o+U4xk55GD/AC61dnEN9CxF9nuYzPa6lpt7CQQDZ3yv+nBqdlKsse4j1cnt6/5zRdIa3B5zbRHoQQd3HI/OucuZphNFKjhN0o5YcDnnNSJ6s/JH9o74prrXxF0nw1MbjadUljEqIdyCMgZ46ZfjPsfQkfSPhDULe50bTgCzTpbqrHdgFh3PHt+ZprcaVtTro51OPmP3iPY1aluNkTncXyMfKcHPoKGRKN1Y4TU5wxdwWCZxnpz9fWuG1GcFHZieB1zj8KJWaKjB7Hz743BuYrqM42bOnTFfGurldOlkMhbY1wUQnpmvBzu39myPqOH58uOiSNrmnWYMJnZ7iJFP7sgjB7en+fasC98XBokaMiZ0OCi9q/DVzRfkz9ivaJTg8QSTXMZkgdUVht2/eBr3fwZqT3CIZG5TPbr+FejQV5W8iUmro9ElzcNOARGqRE72OOcd/wAvwryvxAszLGIYx87vuKHABFejO3YaTujyvWLW9yGZyqbsJHuPy/WvLfENlPOkkFwCUAGceuf8aypT5Z3R0U7cyPmvxh4UaRS2nCXeSRKQMZFfNd/od3b30iPauxSXPnY64/8A1V6fNJqx61Kfunq3gu/ktV8qRWjTAEZdMc17TY6vAYkBd1YDBOeK6FexTi0bEmpQmIDIVV5HP61534k1iGG1uGVvmT7uDQ21F2Omm2rHzdreq+dOJM4SSTox79jXJalrH2WRFaTLkAlgw/Kpgm3c3vZHoPw81kxXLFXe4M8gLHf0+gH0NfevgjXENjCoYiPCjBXnrRy2ZlI9itmR0Vwdy8c9hViWNnztJ3H+4Ku1nYwlDUyrywdsAMQxxnd2qxpjCFxHKOA2A4HFb2SIUNT0jT4oljL5y7Hgqa2VjgYgOOD3x0qrPaxjOLbKt5Z27ooQBnxnzGOMD6Vzc9usTlVy3PXGM1lOPu3QoJ84SQTsPvqyryAw/nXKXt8VWRizRKzYePrnmsakW42OmmryPPPEerWaxSrBIRhcjeONw7fSvi34haokzXMdrug/fMXVeQfpTpRdzaMevY+RPFOvJG7QQ7iUX5tw7+9fPPiPxWirchZBlfunPJNe1hoXjc8fHVFFtHhWsazPcyFt5WKJvk3f1rgr3VnZ2yTGFbIQDnjvXs0Ndj5au+YfpyrfzLIrMrqRgA9PrXqMQCwLCybiB6cZ7gV2U3ZpHl1NToNHYIpS4YRrztLdKk1W5+zPMBIqW4QnzX4HTP8AWuiVuY55K7PLr64VZXkmuY0WWTCc/e+lZ1211EY3hBaB88gd8dD/AJ/xqtmY2sKZT5En7wbiDhNx3N9PU9a5p7+5dwiabrEpVyPNNkwU+4yP8/hVxu1oYSTWhaj0fWjNth0LW98gBjk+wNtb2/z612lr4A8baqlktt4V1R3Y/vAE3BT3zitEpJmc6UXE7vR/2afHniG+htxpV9/Z8wLSsiNuV89MAcf569vo3QP2NL1bW3j+w3EctqhEUzorMpPX+HPbpn8OKyr42lhleRrTyqpifT+vM7O6/YZtvFN7FqOrWi3VzFCkc8k0GTtAGDtwM59e/fNdxo37CngOzubW4h0BEu7XiKWKAQY45+6ASPY8ZHINcks8wlJvX8/8jspcPqEVfX+vU+pvhx+znbaH5Md1pNtPAjgoJ7bcVUHoOPf/APVX0nZfA3SiiyWuhW5tplzKViCYH8XOP514OM4klGs3DbT+tj28Ll8MNp0/rzLen/s/6XFcCZLCFFViQfJ24/nXq+g/CiztYFVrOM7um5OenQcV87mGbVsXKz2/ryPapxjFWOu0/wCGduSzLb7HRs7RCB+QxXYaV4FiiLOkQhfdgArmvElJ30G7bHS23h6O3lZiV85VbduXOam/s23iZlKxuX7eh7Z7elcz5uRCek7FaSySRCoRRGjE/cwxP1/ziq6ws8hgVUMaDJLHLbvr+FS5SSsXGMWipGojd12pknEYYEnA5zTMw2+0sPmyOnUnHX/PrXP9o0UOVbEAuSjggFi3LnB7Vba5Vduwuu7qWPJNTpc2itLorPcuMq5YrzuKrz9RVEXO790T908euKLaGqV1cmSQqCPmwCBwe9Ri48tZAwbkdOvGe+aduhHK7lAzcsCNo4HT3qncSl0KRKWweQT1pW0NJRujOmfBUAEsxA2kcVkXL73MZU5yTlex7gVrG6FFXRh3iJtYjGTgMMnpmsieNowCrYQ8Ef3a21aJcPfsUNzhmUHAbIIz1peQg4GCeOOauOpqoWI3UnK4BAx9405SShUhQQv4VUPiAik8sAOwYbSc5PWmeZvClGb5gMYFXFvRjvpYcPMVDzuAHUCnu24MOAVAyccVurNnPJWdjMuJGRCGUhfQdarIzRqeSA3G1jk0RfvaCs29AZiyLlhjeRwvSoLiRC7eWpVQg7/ma6Y/Aymk1YyJGgbd5hypHrj61zN6qSNIqJtQcLyef85raPMiJR5U2c9fadbqreXn5wNuG4DV5/facyu7Qv8AvVB3YGT3q+aaSt0IUVoTadp32iFmuIcuPuAnGeabd6HAAdsZJJHyYzk/5FVKUuWwSjB+VjDudF87Koqo4HyoB19fxrOOiqGWIRjMYznb19RRTlOL1M6ijy2KVz4TtXefzIwV2bmJToew/WuTPgi0uo5rhbYfuj92RP8AOe1dcKsvuMVRSj6nEar4NRLee4FsjBgVIVPX/IrxfXfAdi9vJFFaJ9pk+78te1l+NlSndHmZjgvrFJo+VvHPwihkF48sKBmHzELx3/8Ar/nX5y/G3wFa6JbGG0VlmDE7hHgden+f0r73B4yFam3Hofk2c4Cphq2q/r7z5GZTGQc7+cMucj8aZIxfBAdiR2A4x6V32V9DwRMMwBdAobjKjHFNLZ2qF4B9fatIykk0gEb5sZ2hQME7aRk3GMofmRudrda3UrS0X9IBQQMknI3YxjipI+Nw6ZHFKFTm2QE20YVRuTJ6sKexBRlB3cdh1+n5VpHZLuwI0XlU8wEYz64qSNVJEbAnBzweCDTT5ogWvLCk7SDgE4Pqakw2QSMDjtzVALsOQpw3ckDHFSRRAAtkkH1PGfapbs7AXI4yMYPXgYXnPvUoxg84PbjqfalN2jYB3BVjwDjAyMc0IqhiejDtzSi1cCdV3Zb+EdT2P0qWNcuBleMY45z6VjzWYGtbxhuAR8vO7GK0IwqMzfLiMA7scA96z5ewHU6HYy3jj7ECLg5VGPzBs8AAfn/nkf14f8EXP2LrtbfR/ilq+kXBm1S7t3hS8t+RCHHGCvGck/p2wM5u9NpD2Z/ax4X0pNF02C32Km2NE2g/Km0DgD8f1/PoZXyw5zjGNowa86fwiIhyDhTwRyBmoHO3gHr6k96xAikyW4PYYCnr9aYWIPDbmB6YNAAy8jAGBjgf1qVVI6gqd2ODj8qAHhM9gee/OaYACCc7WHt/PFACsuMkjdx/CKqyLkngkEemOKAEXnOM7gOpPFTHkgZJ4/u4oAci7QRznrinZJwMZA6hev5/lQAnzZYqRj025qBlbBLqw4oAeOq44CngD19+KgwwJ5H3h3oAkJOASpzjkjjgVCrMGz1DHueDQBL5oOd4w+flwtS7/ujZuKt680AReYUHzZwxOMDinD5l5bn0HWgAXjaCf1pGxvBI4OMjFAC/MMLnOexWhWYkKx4U85/z9KAJQrZYkng8KDxj3p23bgAY6846UAI6n0+Yc4280Y4JBXHAI280AQ+TluBtXAwcdaaEKD7pyG64z+VADAu3exJGxRz/AIe9G9uRs5z6dKAFMi4B6EdOKejBirYAw3UHofpQA7cpB5OM85H8qj25UcnlvvZ4xQA/Gf4yB9OvrTGHJwTtGOck9KBrcbtZeQx+gp+cthgpwOOeKBytFD8AHknj68/SkOFyMcOevagV90NduAvPuy9P88VWl5wvKDPUcUG0UkiDcBgA4ZT2Hehii45Ctn73rQMiGQWy3C45PHemtKwyN59gBigD/OH1ODVS8ZlE/mFvu3EZZh69fpVScGJV+0AFunT5c1+Sxgvmf0A3Z2PMPFCsEkaJzsAztXvX0x+xP4ju/wDhModFhgJVZN8sjHlTu69O/T8arVRObF1Ywp+Z/WF8Fvh7pOteC57rUBHLdxWKtbowAZmOcDkf7Oce/wCB+evib8G9a8Vz3en+HjFpFw03lrqsdkkpTa3OEb5Tnp9K4Jxcj4itiJOvK70PcvgX+zfonw50y31DXo4dZ154UD38sIDMw6kqOBn2AHT6V9MgIyBFQRoD8sQGAo9KSdmcVSXNO42MIu5Nw25xkjp3qAgnIJOBnGRWsUlJ3MKgeZGiqMpgtg4X/D8KgM6cDna2eKUmzMgeXzACQEVT071Fv5PHOOp7/wCcVFlYBTI2CcFV5wx7H2p4YsmCPunOQKb7oionYOCvXKjOcHH+e1VmLYCgYUuQcii95a7kW0CI7SQG5UnIznNSNz/EQW6k9K0WgiNCOR85bODxQX2uQo+YYNTK0hDTJ8rEIwz3z2oWXOGxuOemelZrRBa7HeYW4IZtxx8px0qRRvXoc9+a1c9BOKuIcDJySewBoC4Ck5IUnv0NZx7i5EydcAA4BIA7cipQpbB5/wCAjpW4cqtqSj+7kEY54xTgoPTPT+VMXIrjDwTw3y89OPpULfKRg4yeABTuVypEMhyQMcYHX1/yKibcuP4iHOcikxWER+SMfjjpUgZxu65I9eOvemlqgcEx7HC5B68delM8xlCFlHyN1YcZ/GiTuzPlkiAz5JOxlGOQ/ftUwBcDgg+gWp8gYqozZGCwBAPHFThflzgZ6ccU1ozn5XewBWPUFcDBPTnsKcsZbCYIbPHNO9zRQVtR5QA5J3YA7Yp6RkAnd8qnjiplbYOSJE/3uoweuR0qAZLlgRgOOpz0qIuzsDgkPcblJ4yM5GOtRbS2FLZ2nIOcda2ST0DlQLuBZVJyOue9HzAnhiVHToOKWiHypMgy5J2bdoPQnke9TL82w9MnD8UrjauWsgbcE/LjpxzV5WDKF8srgf3uTS+GRnZxZKqL8vHzZGQyfriopFBycd8Zx0rojqJRdysEB5B5VvSlYD5huDHA4U9famacsRpAGFweG5IXpSmM8Nht2flYH0poOVIVkxklSU44AqvtK7QQy8nvRG9ybaiBssAF6jj61GW8zIDgZ4+70oTshcttxoU8ZAB/vben+f61oxW8Qh8yUO4wcKp54FRJ2LjFRPkb9oX43694F06+ttAmSBY4WG4SAbcZzgd//wBdfi9q3/BQj4i6Hqdy2vXyiytbk7xDEd21fcD+n5duCcrzt2NI26nTx/tTfGz9oiFvC3hRdf8ADXhO/t9mqa3xbF48chRtByRkZJJ5I6mvQ/g5+zR4M8AabqXiLxJttLd2Msd/rB3O7dWJc/nz+PpWTu01LqJ2S2PcB8Q4rEWmlfDXRpNUvZpirX0kfkwL2DEt/QHr9ay/EPhPxV41eGf4i+NbvT7CEyLPo/hq+DCYsOUdgeg5PXgk8dKxlF86a2BpwaueM+Kvh/4B0iwuNL8H+EheN5JEd4IUWV5APlXce+PU45HNfAXiX4a61c6tcf2s2n+FolP3bkCbBIzwEbPp/ngbUIuDC+5wV58IrZd06+KdLlbfzGtiVz/wLdjNU2+FzXkb/YdYsbxs4aK3b5s5/wAa7VJcuxMk3E4PWfh/4j0uZ42tGNqmP32zb6VwF+slrlZy0Zwflb2/yKuOr8jOMb7nH3mpiy86V7gQQiPJMj/Lx3rh18VXWr3J07wvp93qU7ttaQx7V3H/ACaak1cVm1Y+mfg/+yd8Q/iVqFpNrttdSW8zqfs8Z3cZ6E49v89v3C+An7Ifhr4fWMEl1p1pbzEL+7ZAWJPBLH8Kxr1WoWW5dOnzbn2Jea34Z8GWcUOnW0M+qr+6tLWxQCR2PYe314Hep9K+GvxK+JGqQSagDpWkOQxsnjUkj++7de3AH169OKm+ZaG7p8qufYHhj4Y+D/BVlaxRaRplzdxKC9x5Hzdj/wDX/wA89m6m4cyCH7KjgfuEUKuB2GPrXXThHaxm1Yr+QoTaPfJxSPbHjK8jlTjv0rTZWRLG+UkmflPykDOe9SmJFYBQfkI3Aj2pJty0MpbjVjYZYnGOiZ6VayoAfI+XgDHU00+ogDbnEYBCD+MjjntSuN38PyKMHjvT2YFVoMMzBcD028n1pkpiVAAVyRjkZ/D68VGt7M2jsXrPwy+rB5JHktoABmZWHHv1rzLx54s/Z4+FWnz658Qtf8OaodNBcnUpVOGXPyDdkc49D7ZxitIp3Zadkfg9+1b+0VoXxn1O5ufBtskelvNvtWhtzFGUXO3CkDAwT+f1r8v/ABZZvLHJK42Hf8yjjOT/APrrrj7tTU9rB0+WB5Ffx+XGcD7hOCRjH+f6V5zqE37x0kUY5wSo6V1xWh2pXPOdXZAZgBuPUDPHvmvP7udg7hWUL0AUfqa7Ka0Oi2phSknIPc4FUDnJHPXqB2zWvvNWFZKdhhUtkAHtyBms+faeDnKn8KS1AzJd43YJyP0rJlnS2hfc4y4xtzQY7XOZtNdgg1CKNXMbB8ZJzzmvuL4f3O3TLdwRIzxjcrL0JHpWNW5VN3O2lkd3OSAXzlSPyH6Vg3MgJfH3lOfp+H4VyRcup2QdjFYkM5P5Y61TlTLYJKY56VUncbIZHQ52kFsgbgemKpcbiCMbSOMdPepaBaE8UbNkAEjJzgdKuwwFnG0fdbPXoKior2Bm7DBuyArZA/h+vpXSafaLEqtv/esM4x1qOoW10Oijfy/vL0GeRWm8/nW5RQPunJx0NUjCsuZWPjv42R5S7DHMhbAJPGRXytoPjC68JeJLeWGdhCk4Em0+9ddOPNHyOV6H9AX7E/7QGm6nCllqeoxm0ksBG0UjAgtwQTz1GCPxNfotrVxp0HmXsLrHbPynluMYPcc9K/HeI4TpZnJPa9zeCufM3xM+MWleGUeFJWLspAVTnJ6Y4/z+VeWfDb48y6xrz2PkTuAoDSbTt6gY5Pv3/M4NeVDD1ZQ5lsWtJH2dZaql/Zxzoy4cdF9ff/CmTKWG5Rkjpx+FZXTN76krIFjVyyBzxgjv6/nWJIu92dE5c4ZivUVKlYylHmbKl9epplk1+XWNbWTd8ynAI7H8q/EL9rPxN/bGqawIpwbx7iRlliHBd2y5+vLV+ieHkXLN9OiueVjF7jXY+OvDdnIwUqTKzf6yYjgYPt9K6ucbBtUHp8zE8H8K/d5NNI8Kfuuxu6VKXgkZ8rtOFDDg1cdiWIA53Dnbn8hWMFYiTsrDb544rLcRgsT9fU15Zqs+Sy4c7GJ4HY1dktEYuyK1jG5IKL8zk/KxrpkQImFGG9ack1IajceRujdM4yDzj/PpVaKMGVQQwUEDk9quBNSyRb8gAAEkqc/dHP4Vk6jN5SSH5tqJ/IVfNa5itNTynUpS0gkyv3/ulf8AOP8A61LBHuC46s+KZDurWIb6RkVuNxVMHjPSvNdRZZJHYDIckbs0EzZxl+dzNtJDIBx61kckgHdnJPFaQj1MiSLEYYbjtcHlh+n6ULvZtrHC5GNx4pqHvGXNqRsGGdufl/nUYYr8oG7H8Xoa1S6ECFicgAjB7mlY/KCCcg0+R2Ar+YsfyHkkEjaKrEk72Clhn+A4/GtVEBIpAMqBgZ4yc5P+RQoUOTuKZIOfX6UKPMBOcEZAJJz078f54pF+V9pD7R268+9VHTQCeNzhSF5B53L1qUZUnjH+0B0FYzXLIBqfOT2BztO7rUmVJIIKgZP/ANeoWjA0bQ/OnAwcY4zW9CpG373HOc8UpaIGeoaE7S2iDBTa2Dz047U2+jVXkO/eu3179DisbXYHmWtoBcSbBtRiO+PyrlZF27lBIbHcZxzWqLT5SKFv4iSwJOMD9K6Czfcir/tHAB6e9VqtBSdzdjgUqdwyp98Y5/8Ar1z+oR8EgFdzHO1vf/P/ANakLcx2XlgXGFAyFU5qFlkI3qRxkYK1SV5ICYnzCGOQRjv0xSuNgAYDr0I7VpFWERsGOeTtA5wv5U+MDuCMjjmrS1sA7zMnaQetRAbjkKQxbGc0rpoBT8nQ5HORSOcMC3ynIxu+lPVaAOHI+p7ChjjpkAnA4xRsAsYbeSBgf3SKsKpGcnb74p3At78bflBUY4K/zNb+i6dNe38MEYzvYZ29+elS9ENbn1D4W0NNNtY5drLKMjc4/h//AFV30AR1O9gv91ux9qwub04tGfreqW9nbP5bGKSNAT83T0/qa+fte8RSzs8jP5jR528fdzUy+FmsXZanm11fF3Zndz3fDH9axLmRmzukLgt0BxisbD5tWV0ZRt6nnJ9/84q6rMdqEbfnzjOMg0O6RlKS5hr7kYE5wSANpxzVhHHGN33gAuaqMXHcym/eLCyEdScZHOf0NSxOzMxxt24AyOetaxXKQ1YkI3YxkbWz0oUpzkPkHJ54xTEc7eKHdiCfvHGOn+f8KyGkDbwQwK8dKFowIvMPUKeAe1NeYZALFQerY6VttoBHlWwUJ28bwB2+v4UyVnZSBnKAc9OaYESt8qgu2OvA603zdrgMRtz94cc0ARs7qxJztI6/yp6Oo25yp3fLRfQB6sG+ZcdOSR19h/nvTo5MZ4OT1z0/D0oAemHb6nGAaehxkL2OBzn8/wBaAH4OQDn2HSkSTkAodh6PjikwJ/UjsOOKmi27eSQcnj/PeolLdAWozgMoUFlwckdR6VIqk7cj5Sf4RzRFalwV2XFtCQChOPXHT/PNT/YZCBiRD1/hxg+lRrsbJNl+208qhXzGyDy2eD9Pyrq9GsYCwYJllx8vHPvUylbYuNO71PQ9Ku3sVjSNEJzgoFzs56mvQrPxZLp8abnKDeBn196+XzqCrw5T7Th9exbZ6JoXxAngjWIszyOeA/Krz713eleMZ4J1ka8keMjlA3O6vz2vl7pzba/r7z9DpYu8Vc7zTfiZBYTxu8kpZzwJOe1dJ/wtKS5yYpFiXgLgc+xNcdWg1fQ6YV9bDP8AhPZGkh8+4DlNxSRnOWY+v+FZ0vjDe9xuk+Vcb5MHPPQ/T/CuZUW3obqtEonU96PKrZXnaxPBqRVl1CNESOSdhjjpkn0rX2KirPcmU3Y9a8E/DrUNXEbzQzeVu6bfu/jX218N/gjaWVtaSrbj/SifNfZ8wI981jLlpq/c3jZRPrTwt4BgtEto/KEZ42SEcle/Qf8A669ctNHS1uVRVSfEQFvOQBnjoR+dfP17Od+5NSTitDo4YbpJ4WezSRIWAUAhSQOp4r3n4a2WveN/EegfD7wbbwyavrtyQftM2yCCKMBpJZH9lUgDqzYA5Oa9vJJVI11FaXPzjjKpGnC8tj2X46fFj4S/sh+H7nWNfs/Cfi34r6TOZvCmh6zaLdQWdwmQt9cqrY8xSVdE3Agrkkdv58PFX7R3xK+N/wARx4z8X+ItT1RL3XvtN+txCJi4DZG5SDsU7QoVcBVxgDaAv6VGUYUFBrXc/gPxN40o4zHunT6P8vWJ+nX7LP7Sf9l6vpulvfN8hTPmjymjwOhBxzge3Tt2/p1/Z7+JWmfFDQItAv7u2kvbaISaTPLcBtrddme4LDgeucc5B9jLKinSaW+p+s+GfEkM3yeNJvWnZf1ov1PTdVlntJ5tNdY0NoxEhjXO5snkkdR6VzhkDZdtxUH1xmvYpPXU/TJOzfkUTcNhcPiJyQRu5xmql5dPFlPLMayY6tWretjC9ihd3LkW6SFmRSQFkIxjrx+P/wCqvB/ix4S0zVoxD9mW4VpQJJY1GVTglu/YZzyO9eLn9KNXK6kX1TPYyuq4YiMuzPzCE9lJe3CWDTtHb6pPHHcyLzIquQpA7ZH4fStNZBbSAsQ29gCO9fyjUoxp13COyP2jDTdbDqT6kixRK39wv95VOB/9bv7c05oNikKFkCkMAR0PvVOPY6Ce3lkXG2TKu3zhV7elPVVjc7clm6K5ojZBZpXLL7fJQrIPnHO0dDnkVXK4ZH3df4gvXHrWuhlKXQuPISgQPtOM9OakfzWSNzLv2Hhd3X2osjOw5VXJkUDaf71Iv7zcx6D+EcZrWKsrMT13LEavjbsK9sY6UoRhjc2Cx6EcAe9EVaQezRYC7flB4AGCKegmO75V6Y+UdRRKVg5YoiaGRmAZyGUH5lH86eYmMZIJZl4YE04zuROOokAYRhdp3A9hVvc6qEI3PyMkVZUYJDVj28s3zHn6U5UDMWJ+7gcGnaw5RuTtG6pwcgDJIWrOm6xqHhy6Goafcy2+wZMiSFSCPXsR9a2weLng8Upx6EVafPTcbaH3n8B/2s7fS9Og8Ia3btf6dFlRFc3zb4FZiSI3bJ2HJwp4XGBgdPu6C60fXtNh1Xw9qEV9o98Q0MSHcyMf4T3znPXkfjX9GcP5jTzPCRmt/wCvJH5tmmGnhsTZ7GVLEyOUbcpU8HHNQqvzBA2WPAOe9fQ1DyKhzOr6H4zvCzeHPE1hpuSFW31O3G0AdcOELZz7ivOrvwp8abO7mu9S8UeH9TsGP7mxt7FvK6dCSevHUA9e3FfPcRZZic4yqdClPlevRO+m2rVvW/QmLjF6oxv7d1jT7r7J4i01LCV2CxXVrITCW+h6d603uo7iK4KBC0BBnXYOFPAPuPpX8BcZR4j4Txyp13Zybt8PRvtfse9RpQnC6Rxs+qIvnqBtjAIKOM555/lUFh458Q+HnUaXqV3FEW/eQJOQGPbn/HIrXw78Ycx4dzle2d4PfZflBs6J5UsTDTf+vM958LfGiw1P7Ba+JbFYWmIWTUkfZKrerbRgj8semKyvjD+z3pvxPtB4g8OXkln4pt4mOjeIdJdSCp6pJ2cHAyOM8HgjNf3tlWcYDijKoYig7xaT69fVL8j52VKtg66jPRn5n+PfB/jjwDqE1h45tJJYrchY9Ys45GgcZIy5I+U59OO/rXn8rssSSRglZejnpjtivybi3La2X4tyl8L6/wBNn3+TYmFegklqS27IwKqC2085NOLRRK6MSCTz7/8A16+OPdT5WNhlQv5edzdBkcmtRrdJCGYoOB271nN9DpcrJFWT5FC7TjPDgdKjMcYIctubpleCKhaM1jqKuwbgOoPcdqc5GBhfXGRnvRfUtRsyKSPcpK5XDfN7+1MTGxixIVmPfpT3QT+IY6tCVUAtk4AxxVa4RTiXO7PG3FY1dKbZJ9C/s2fDuDxP4usr/Vru0t9Ogk/eLfOqKyBg2Bno+VAH4+tfrYmkfYLDTtO+d8afF9oeKTennAfPtPUDknkAnP1A/oLw8pqnw7G3Vn5fxNNyzJmDJaStLIETHljc+5eiev61G0JVA23iQ4DEda+6PmZN3JYUVfL2xh9mSNyA9T/9apL2z0i9Dx6vptlqC3SlJY4rcRbQeCX4Ifg9wenpUzbSIPjj4w/sV/CrxUmq+K/h9psHg/x/MifYdT0y38jz5gc/vY1bYwOeSEVv9rgV8h6h8Ef2wdCtLseINI8E/EnS7WALJpGnyO1yYVXAxleG4zlsHk+tc86NSWq3/QenU+UPGUugaVd3MXjP4PeJvBdpH/x8am0Y83zB/CI3APODzyBjrXxR8Z/E/wCzr4kTVPCk2n+JLTW/L/4l0tzp6xL0yGdiRlSCeUJxnjPOSDcdGDseB/CzT9E8Ia/dXui6vpnhuLaTZ6hviSVueSmTuzwOnJzx6D9kfgR8dvjzbeJ/C3hDwN468Q/Et5dai/tfQdE0aDUkj08MokeURRk4xkdeeuRyRtzNuwj91vDOhzT6fHf61ZjTddmiMmqQQM8YjLEhI9pOcgcE+oBwDgDpobaGBh5ZuCdw3CSdmJ/M/wCRitAvYsSRbmLg4+Ud6w/FOpQeHvCHiLWbjCTWVkHgZiP4Tnof938aYH893xJ8W/218ctRnu3322kLsS53/K8skjFhk9eOf+BE+uPtLwD4ssrmyhijuPmQLlN/JP8AhimrJlqN7Htlnqiqh3nlV6Hn8T+tJd3zNE7qSRsOW3cKM/8A6qmw5U7RbRw2oaoqo6kHHXOcY5rhdW1JVQjzF3twFBODx0+tOd4RFF6nh3iu9RIbh5HOFBx83avhT4jeIEef7HDITskYouCM56V89n0rZdJH0XD+uYI880+4eGEou5TK+ZHJzuPTOT34q9bebE5C3GGJzhucZNfiUYpyP2W65TfsbmOadDBIGdXAfDZHGOcfnXvXgOWbeFkkZhyC2zHGfavSw107iPaGAWEAzKE43KV6+3FcZqbIkEkYjJl3Hywoz+f516co80SvRHBajH50UnmBkZMbeMsD6D/P4159fWriKRZS8hdcKSOSBnj2IrKNPl6bm8drnl+raSgWVFDbSDwB+lfO3izR7mCGSW3to3nhfMZZASa7aabR10prmSPKdR1qdQkssQgbfl0U4NLB4x2hCkmACAEOK3hdQszupxaNq58eQCxe5Fwu6MgeX0+teEeL/iJJE7iGQGI8uJDxWk42Wh0qXKeNXnxGs8kSSSTSF8RwQAkk+gxVjw54P+InxH1FJbPS5rHRN48p5Z1RnGeSRnI9h/XpcIrqXKSR95eCPhF/YWnw3l/HIjwoFdAvr75/+tXpNtOdIaIJKxVPuADqPfNKVPlWplGalPQ9r8Na+Li2jMjlFXHJFej2Nz5oBX0GGFEFqmE17uppSRhyA4G/u+P8+lV5LNVfYmVz83TrWrMJWR0GnySJsVpDsQjjFdOshTgcEj14pNtK5LjYglf92emc5yepxWNJOmTz1OBx0qVojOKalcjvtQh+zSIrESYwNoPSvL9YvywmXzIxgYw3VqylqdNLc+Y/HeuTQ28/kSDaGwCHx+NfGfinxRfu1yS/3TnzSR079RRF2VkbTkrWPnPxLfSNHcTYO5sfMGGSK+YPGH2hWzEzg7i2xT1NexhKiWrPnMfF6nlF/qVs11YW6yXMjahIyx/Z4i6qy43AkDA69DTLLwb451nV7sW2h3UtrCQbO4ZNqMpHcn+XQ+tevSq8rPCqQv6nvngf4L+P1tJZrfTLczu4ZY7wED8SBXt+l/Afxhd28Ruy1kxUiWKCHO3PoxpfWoRZh9Um+h0dt+y/4mu7VVudW1B1Mu4MsCLwDwBge9bMn7IfiHVLVY703k8ZwYy52jAOeAPf19qqWNgk2THASaev9feXtP8A2J7uW2MTWcjys+d7L90A9sD/AD7V2GnfsOvcvtFlLcEABlkDcY6nrRPHwWg1l7tr/X4ne6B+w9pmkXS6hJpcBnVdqqIize/Xgfhivc9J/ZR8O3CRxTaPDbOjcyLags35Y/rXNUzeKVl/X4CjgUntodpa/sq6BAiM+nCcFsIHhI6fQ16LpP7Otjo8lu9npUcCpICRHAFGM9+K86pn1eP9f8A64UIQklY9V0b4OWxvpLhrR1EmD5GOPw/+vXpej/CvTYjODpkDSKg4IwRn37V4WOzWpip3fT+ux2Rp8sbGxD8LbEEJ9jh85h820fdHoeOatyfDPTEhQm2WOSJiucdeOf6fSvMlNy1NORXOn0zwTZwW0KmGPfuJy8Y6D0rqY/DFq0GwRYK8GL1+nb3rJSndJilC2xetPDFnFgysqKBhQycn8cda0ItOtbe4juIo0VbckIqqNpHvRKXvFQjJl9VSIlljAlPfYOnXNNeeEZO3gsf3igYP0/Ws9LmsYtPUy7qVBC+wsHVjz0wfSsD5pEQgEvuHBGf8msGdMVErSbgzKwY8f3u9QSyGLLbfmHUZ6Chq6FBWZizSAMXJAy3YVlyzrk/McqTjOTWGzNo25rFcySFCU6g87jxT/O3fI55yOp6Cl8KL5VzDBOXLKvGzjPGDTGUM6tkBk/jA9ulOK90v7NmTLdBBhiAM49M1UluRPuCjaCMcjANC3sYx+Iy2yr5LEYJyCfvelV1ufnZUf8xgAUapmxWllzuwx289KyZ2fB+YH+8QO3tWtOT1RSsUPL8olGAIc/3ulZk6lnkbcfkBAUEc4rWC5nYnS92ZsobIOcIT61EflVjktj1PetVfVFNpMazEY3Ng46f5+lNZi2GJ4J9elS+VMVnexAJlOQCSFc9+KZFIzEkjbg/JzW8FoNK97FjIC7jnOMFc8VEsilnByMY3A/zrXbUxkrSZTlkfGNodsdQeDVbdsyWPOfTrTincpwSK8jkuOu30rPmmO442sP7mea3vZDt3OfuZX+cMCn9awpLvbuVm4Vucrz+f4Vp1DlRnTzFgOeR04yKzikbOJAQGJ+Y7eD+FVF3TJk4Qmmhm1ixUMFYdCoxTmlYMqEbh1Zsd/wAqvffYzlKHK7Fa5UABvusRxz/nmsiWRuQm0McA7hwfp70kunUmXJF3ZW8x5GHm59EkU9PaobnKxSR7BjPDoeMe/wCtXzO5Ps9kcJrUqNA8MTDfJJiRQPTnNeZXtnbyZYr+9ViNwrrp1HG3Y5pwblY8V8fWFrBaSttD7s8sMjcK/Kz9oh7aK0uXmQ7nRgjbcAEcV9pw7WanKJ+ecXUIwhzH5n3jCW+llRsFX+ZA2f8AJqEqVG9geP4Mc19pH3Y2PzYQElTnO0Y/ClXkjaRjA5H8quLeyAey4RcEMc84PX0qMEqxxgEEdB1rTfQBQu5izMVwOdoxzV4jegAUrzwqgVMpWuA8KcpleQ/PyYqKTKspUHp/dyK1jzRv2AtKkWM4YFgDgdvpSxQ4J3gYBAJI7U4XAsbV+ZSGwF69BQoAbaCCf4Vxyf8AOK2l7oE20nPocfLj/PpT1QdMKD/dzUp3kBY29MA4z/COaQrhzgFtyjGDzWU2tmAo54A4PYjkVKiFcMV+buD6Uk7XAtBT8oI4Bz06VOFUMATjdgDispPUDRiQxAENg553Ln8RWkkZ3gopkb5R5ZUE/Tn8aiQH6Z/8E6P2TtW/aI+MenWMljcyaXo8K3U4WM+USrKOTjnn8+3OMf6SH7KPwN0X4ZeFfDek6dZKmn6NplvCxnswC0iKMtjHBJy2OxYj689SVlsNn2IAxy207M/3eMfX8aeW2kYIZ2A2rj/PpXFUENUfdIG0j0HBqJk5LEH1GR6VmA1xtI+ufxpjRkODyAehx3oAcQV2Dp6g9/8AOKZuI2gDJ7YGf89qAHBeScZG7I4qMruyEPOegPU+lADz8oZWJ3Ac57U0Ju6Hd6bhQAwRYYEDIAGOOPrQq4I3EH8PWgCYYyysOVHQ+nrTemOAQeoAxQA2ST5cBlwOPlXOagA4Ycn5cZzzQBIi7gG/vH5So64qQxpwRwAfm5oAAu5QAT3HToKjKbTy3y8/eGMUAMPPA7E4bPFLjaQAWJIz9KAFCnkMMrjoTSEBsBcqe4Az+FADEVo9zEkgNnOKkUEdTj145+n1oAedqY3MSM/wgZp4CjnjKnnjqKAFX5cDB7nOKa3QZ3cZxkcUAM3Nn73Q/NzUw+bIIHPHT9KAGl8E8DOeBmpVA2NkjleCB3oAFjVuNy4YdAOajaJArbRjb944/wA+tAFVogVABbqcjv8A55pFj4PJ6nqOuKABsnO3p06c5pwHGDyFPp09f5UAIjHad/HzHjHX/OKXJG4r1254FA9LhkYHBHOeP60u1eM4K/3QeQaB8tnqAABU7s5Pp0prOF+XJyD3WgUfelYaTuGM/MWpGwEfAzzxtXmg3vH5lSQLliMDceM9ePSq25ckE/MO3oaAKzy4A4yVHXdjnNVvPiznIwOODk598/jQB/Jv8UP2OLvVb4WXhjSGd47dnnuLa0+SGPP32JkYYJI6Oc8YB618ZeLf2D/jLdidtP0/Uri1ikBSWCwGW9sDP5fqa/KIwcLH7Is0pRu/6/I8tu/2D/2hdSiYaZ4QvruKM4kee2MOf++hz0P/ANavpn9kL9hT42eFPH9nqGu+B9bsrK5cJd6gwSSOIZzlsHPXjgHr+Wlk1y9zhxWNhOL12P6RfAHhVvAemWel31yk0i2y+cFOccd+OvTtXUOkKF0tooURnJzs5OfXPPc1xygoyZ8tKXNO4xnYKCTnP3eOKps7Mx5GP9kYrnaJcmpFhFzjcrHPTBweKYSyk4x8nTNVu7kt3ZDJwuFBZmznjiqbI5IABPsB0/Oie+ghVLKMHb1PUVGzBX2fN8x4O3rU7AK3zcqp3Z554FSKzFGODt243fT/APVRsDGPkKm05APJFNWJnYZJI7IpoWrMuX3rE0caKDtUNvOMsOPoKNikDgqfXFNiaIJIxgAE+uRUSqcEN82enHX/ADilrYkf5R6EfKBxxR5ZGRxyKQ9kPEYbPGOex4+tWPLA9TyN2KfTXoAFQV24Kl+mO1O+QggL8w9+KcU9hDwuAWJJO4D72B1pyKchcfIOWOcCqh2AstGrEgnngccYxUu3BAx93knH8q0ArO23PJKj25zUMhzxjJ54xTAhcbuc5wPTgfWqTbgx+UsM9qa0AnjjYKpYYbPI7/T60uAELbv4h8p+tSA2UgKM53Z/iPSqy28khKbsr7LTSWoFpLLZk/zP61bS13AN/dx26ihicUyyqIrqpBXIAxjpTzbliNrfKDkgjvQY2cRGjwMkDPI2gc05dgYA5+uBQtBxTb0GyuoYFyvfjHpUBYAA5IHJ57UX1NHTtsRuwYkY4IH3qiL5+XGMMecYrKUXzMzlFoYueSDls/NT03guDtO4DqKqnLT0FsSMpAOQR03FRUBG7gk/kavYRIkSkFQhyc7iT2q2kG7IUdDk47D1p6vYZPDBlwvZmxgj/PpU/lIjujNtJA2nd0NEVfQlxTFY5XAIBLHOP8O1UpXwh3bhgk5x1pDtYr+aFzw2WOBxjionlA2tkj0Gaum+gEyur/d6gjHfn0qdVwTnO5hkYOK1vygTtt3q5H3ffioJd0q78cKcc1jKVx30sUfKkLMo3AgDb14NMnNvbYM08ac/OWfFKV+oh63NqwUrJHIx6RxuGpms65pemaRO897bwP5RHlSyANnH1/z/ADiUuwz8Nv22fizFornT7SRdS1DUg4gsbOXfI7E4C4B6nP4fTmvkD4KfskeIviPdWnjPxrCuh6Rd3ShZNTk3JuyN22MfM5UDJAHBx04xzRi0+Z9dPuLvy6vY/U7w/wDDC18PJB4c+GXg+8urfS0QTeMNStCsEkmM5C9OMZwOnC5Jyal8WeFfDvh2C61r4xeP4rsQnzIdCvpI7e1ibt8u4FgOvJODz6Cm4SjNdyIS1t1Plf4h/tS/B/wq9rpvh2/sJYoome7mtXcNKc9A7jPTjoB6dzXz5rv7bHhkqo0zQ/NfaVLvJJJxjoFUAD8fSphT9orLoXdU7XPEte/bQ8UajE9v4b0W0sTJlZWeBV2g/wB1WzXhOpfEvxDrcTz6ncxy3ErlmLJyT7/57V0RpyjuZxavdHL3Gu3U3zZdAP8AlmvANSaR4nNlfZmmZNx65xkVa0jYPI73WPjdHHo76YwhuSAQJ7qPeeD65r5O8X+Ok1e8jhsrc3d83EdrYgA+xNKKlFaifwmx4G/ZX+JfxVuo7vUJLvTNOuplc2VspZsH0Oc9q/Yz9nH9gex0e0sfO04usarvMsQL9skn/PWoxFdUo+bNKVLnenQ/VDw/8PPBnwysRp9vZW8N3ZQfvLphkDjp7/h/+utpOn+LPiHrMlp4OtIo9Kt5iLnV5kYrwQPkHQ4JOecDGOpOOGUnKbRtFcr0Pq3wj8F/B3hXbey6THqOrmQS3d/qP75mm4JIzxjOOOQO1eqRqsO5Y4RGrgbti8mumMVGSRi3d6htwmWUkqTye/tSOysm1BhSecnpWsNyCPyiCrKCQpwUzyak2lsqRnZ/dFavQd+Ub5JDDIHJ55/KjYysPkXqAM9/rTgjOomRyRsu9GI27c42460z+EjPy5+8RwKlvlMiRc4Xn7x4AFBba6ngLn5mzxSUubUqzegSSGRU+XHlk44x+dV4WhtzJKw83KklSPTnPNYu6kjeMXynyT+0n4+/aKv9LHhz4E6Fp+nXE4KvrGpLKzMpGMqiKfmzngjgD3zX4jeM/wBkz9pV/Fk/xL+PPxX8WeIDBKy2Xhq1ha0sQrqdwKOAWXC9AOuMngAelh6fV6m9Lk5mmjx3xFHZ6Ms2nQQlPKJGWABxjnGPxrwbxMweBxGpYA8jvTUeWWp72Gj7tmeGa2oUNExBd2PCivLtQRVkLFTlT1ruhdWOnlSeh5xqzszyDPygclR1FcFdrEcNCemcgGuumhmPL824cgovVfWqe05GTjceCRWzuor+uxMVqEkTKrFR26AdKz2jLgEHJUn7gxxUpXKKU1uUVzgnYMtx2rybxdrK2asqsQxBztPNX7NuJlJJM810HVJrrW7cyRSvAsoOSPev03+GQabQo3EJDBBudhyO2KzrJoVJJHcXC5cEfdJ55xisa5xGZmCsS49eP881w7ysdTfuI5+7lDCTau0x/oe1Zzl2Rg2S2BnjmpNENW3U4w2EPJXqefSpY7Tzfu4YZz06+2amUuWNwNa2s23AMBkDGAtao0+Q7dg+XJ3ADms9ojasbtnEnlsgKhi2Pm65FakUWAgVlIVum3P1pWb2DYkjk80lFJUqcHeeTitJiqxsDlMD5jjii9vkYVXY+QvjfOkkFz5kgzkhNo5H4V8EajcINXkQOzeXIGwT79/yr1sBFODTPPxL94+lvgF8XJ/BXiGOKS58q23qVlZjtB9D+X6fl+zvhf45/En4hWlh4e8LW1vdNJGixXKQNI7buM45A6nHr+dfF8V5VGtioz/r8zSjUTt3PUte+DWo6foX9teN5A98ygyC4uFLLkdcDp+Xp7V458P9Nii1+afSYpZLaK4KqiRDJAIHb6D6V8nOhBUHZaI3hPmqo+9PDrypapKflRox+6wRz7+9dFBeCVAELKytjDCvnHBxfodm4jM8jHeT0AxSwwMMsX+Qt1xx04ArJ63JcVY8d+NXiJvD/hW/eAxO8ilRz0OOePoPzr8APjH4jutY8RTpAHzPKymOIHr+PTt+tfqnhphlLETrdVoeRjXbQztC83StKiiyqS4PnKwzjnrS/aWaUqVJKyelfstraHgPc6uwDiJTjMY5GGwR/hVja29WVTgZxmha3EZWp5MT8DDDAXODn1rzeZPN81IlJK5zu/h5oWpgzYsoCEQY3N/Fx2rUkVBGBgHaTgDrSjsEdHqRyD5cjKqRjn+RpkajJJ4KjKZHU/5FaRdiXbqWtx2FcbmBPAFcjrMu0OgyR9Oh981tHWNzOStoeb3ikzBQM/h1rUtoMISFbEXK9uf8mkZ82tjlddmaLcpOGBJPGMV5zeS7lbAPJ4UDBNBEonI3OSzLlSM4qjvzlNrKxOBkAZ9a2ijnm7jgw6H2xjjpTlxuGQcHP+TVGZEW+dlAYjge1M5wQSNwPp15raO4Dgp4GNvOajkO1SpJGTgYPPvVAVsfMRjKgDtk1HjaQOTsJ3bR1/yRQAo270G35WPYetKo3E4bCg+mSP0oAsoRs6g4AGfp/wDqqswcPuBz0+6OOen8qLAXFY9RwcAfN61NHHncXJwpPQHpmplFAMVt2SFA+bAGacOOuPbHHNZuLAu2xy6kE8NyMdMV1VvEGUgHbgZzk8ClID0TQZo7e3K7i/II54/zwafqE6lSChKkZLbR39K53qVsjgtXiMqlwjoAMZ24JPrXBuGZ8c4z164FbR2FsQAOuRhfmfA44HP/AOqul01Iwis4YMpw2G61TEzejG5AWG5cFSMYqtq9hPFBDOSvlTxlothBzg4I9jx3oSuy7WONdWMjjJVuPvDj8PSm8g9GbjuaTV1qTsPX5CJNo68Jil3bjlgxJ9q3jsIHUjnG0Ece9GzKnaDVIBuwDIIPTnn+dLjoFb7xwMUWdrAIuQme5zgFehpuCSSQSRx0o5b6AODAdMZByVNKqk9xkZ+Uih6gWFUMQCdnPXNWFUK6AjLbjjg4+tPYDUsLI3cnyozBOcKcH3/nXvvgnwnDGY72WBlZFVo9ydfpmsp7Fw+Kx7VBatKF2BRn7gx1qPVbyDTLfy2bEiZLg9cEVkdCTWh87eMPF8988lrFJ5cIzmRTtZh715pPLIzAs3DYHWmJWirFCSSJm2s+0qoPLY4qk68hm+6D0bjI96jlC6tYYpWLpzzg5FThiV3BSNpOBgdR79qz5bbmM3roIjbtvLAK+eDmpI2Yu2AcDgDsD71vqQy2uTlOMAjqeR9atBcbRn8MULXQCzEoVgzkYzwAetRuvBAzjJ+6P8+lPYRgXY+ZlCkFT2rGfA24DY3fMR3pWAzJZNp2KWB38rmm+Z5gPmZHpiuh+7awDs5Q7eSM89xj3pWGVC4JbH8PykmgCuygBiW4I4Cnp9ajDAIQwyC3HOOlLVLQCPJPA3Fs4245qbIO0ncNw4x1HalFgSqwILHIVPb73tTFLKW4+X+E5H61as2A4SFCVAAYHksOPy/CrPmbAWIOcDI/GpsBGrscHO7d328CrQbbgMQWz124x9amWgFpCFByRnbnbjtSN5rAHy2XBOfas7JAWGypQKCGZgORWlGCwEe3DDGCB/n0qXZFw0kayuqJt+XPuPbv+VPKySGPqqjqAcVM5cp200jVsd7SGONGcdyV3V11lG6xFIk/ekAp+6A5/OspStc6qdNNm9YiQK0MqFJVyQ5HXmt6O2ScoDkk4/i4H4V8/jXzTsfW5bD2cTdsorhMzOCwU4i2dx7100VzPAiyiRUDHhpDwD6V89iafN6H0VKUox1Llrf38l0juN0eBhiev0/WumSS8hmLwFnD8Fdw+Xt/jXkV8PGN+yO+lOzN62sbh5oAY7mfLZDKx/mK7TSfDGpa462NvDMoDF7gkfO4HQD0+tcTp2tobqpbQ9f8KfCvX9VvrYXwNvYtEBDEq4yPXH9K+s/A3wIsrOSF7mPfsK4Yqdre38q4K84wk12Oikrbn1/4X+FCQCFdOtoIQzLJMrMFGwDnryePY9vUV9LeGPB+mWtmqiE70TCN04PXA7V5VStKVmjtU0ro7W30mK2GAuehYsBmrMsciCOcWyfMcOduABXlTnzTuZSlaLfRa/L+ka5tb3VrnSPDPhu0uNV8S+IZxBpFhZx7pZJCMnAzztwS2eFAJJAq58f/AItfD/8AY18IXGkaVe6b4u+KU9jLF4o1WaQPFZTkZaGIqQHZccseAR064+1yDL5Sw/t5aX2/z3P448dePo0Kk6FF6LRr10S1j2u736+R+BPin4veNP2iPiAI5LK/aK1kM+p3kwbytrEbSfXPH1IGBkZX6T8PeFYdHt4ZIIFE8SjbHtCsVPVmHbIB69uc45r6OUuVJPc/grFTqVKt76tn62/so/sK6jf6Cf2mf2i5tM+DvwD8NQpe2F94pJN74puF5jtbe3yCkTFG3SsCRgYRiGMf1D8LP2uPC2p/EnUbjwEE8PeBLjWfJ8KeG7fR0s49PsYAEjjBX7wO3cCxLDO3gDC/W4DCzwNC0t3q/K/+R/Q/h1Vjw3hacqmkqr/XTa/T028z9kfhN4+0z4laCkf2iAa1aQBo5N4Au4xt+X/roMgj+8M9xz1txutnkimR8hsAdPf+tenHSWp/SiqRmk11MiN0WeU54IACnt/9fmsu71JEiC7Cygkb933RW2xaaaMZoJtQlTBMQUdZWIRR6n/P518cftAfH5bdLz4bfDG4WSG6Mtt408ZxAtu4+a1tSRjnOGbtyPXHjZ7Vp0culKWyR62VUZV66gt2fHFtpsdrEVWfO85VypUrzV+SOPbG7Asy+5J+tfy3XglVb+Z+y4X3KKh2HW581mVg3zfxbuo9MetXRbvhVG4KD8wz2rk2OyL5dxyQhH+UbWPUhupp2x5GO8HdvILKelONpOxUlYWNViVrckDA5DHqanjCR7SVJUEnGetXdRloRUi+o/7M025uccYVRUyAREox3ZA43c1cfeMlG5NIY1UBD3+4ec1X3HDPt4B+bFNhdp6jwzchQf8AYBHOauJ/qlJySRzg/pQ3rdg0kLkB1D/x9Dnira7gwbeD/s54oa1Cw5gMnbubaeMcZ96UN8h4HXJ2jAAoinexIKvyswPGOT/9akXeeST321vFq/oBHtkLNgjAHAApDvDkICDjk9aLJFItxEv8u7p1OevrSEllMJT5S3O49R7Vi9QduUr3OnlkR7Em1uYzmKaI45x0ODyOBx7fSvfvgx+0F4m+HtxbW+oS3FrZtIqHzXEkchGe2eeOc8HH6ff8HZ08urqEvhf9dmfO53gPrdG8d1/Xc/T7wH8TPCnxOsIrmxvrWw1WVAjabIpXEn+ycYYHr1yK6OS1mjllSRGVo8b1x/XpX7zCrCtQU47M/OZRcJuL3RE37vO9tqnru7D0qOPVbawDGS9htQ2drO+AeO9Ze1o0NZ7COf8AFV14Q1qxEd7PFBqCDAZbbORnk7lGAcY5rxbTvDWsXMs76Gwv4bd2VZBICVU4xuHGR6gf1r+XPpKYbBZtkNOpS/iwatvtdX3stvU9vLG1dGNrmk67bW1/cS6LdbbUZL28B2ljwACV/nxwPWvAtX8T6npV1Ha6r4Z8QWksy7lxZsy47fNjH0r+E8SpUXeSsfV5bDnqWPOfEnjTxgyxp4Y0S5uWa6RBBe3AgUL/AM9DuQ5I7Acn1Fez/Cv4/wDi/wAE3b6drssWmbVjkuojOHVoyOGKP2yW5GM44Ir+ofALj7EZXnFLBVXelLS2mn3Rb3t1NeIsojXwXPH4o/0+p+gWh6j4S+M3ha+fUbLT76eLct9LZ2gRWGOwYseARnk4J49K+G/iP+yZFZ/aNd+HYuINjPJLocty8kMinnEY8vCsOON2DjHFf3DnOTYbN8M6VRX+/wDRo+FwOMng5pxZ8eX2m6lp1zJb3djd2lzA+JY7i3ZCfQANj8+lUt6faY7aaKbzni3RfuiUOOu5hwCM9D159K/AM1yueXZjKi16en3s/ScHVWKw6mizJjevyLlGxnPI/Co0kZtzsQoDEYLZ/OvInGDZ2QvawskwfgqzDvzn8vzFVhI7HCwMdy9d3X/69ZtQ7G8VOJdEecgoW2DnA6VIBGdqqJGEfLHHHP1/zzV+yTiy29BGYjOVKov3snt9abGgb5kZCoPPPH4/nU+yaZnzEcikbnQhwTjK9BikhB5TZlwucZ6mnUpNq1tzKcmYWq+Er7VGW4tPF/iPw5tz8uj6k8O4/VT6dua0dG1L45+Cbi2k8HfHDxDbWEfH2fUbl7gL7FD8rd+ox/Ov1DhbNauW4ONLdfl+DPl82y+ljJcz0f8AXme56J+1V+1F4esEJ1bwR8RVTaUh1DRBZSsuOQ0isuDkYPfIPNe3+Ff26NSe4/s7x18LbKylitd0MOg3xn86bjMcRcBM8k4LDocbq/SMJmuGrR10fz/yPisTgZw1T0X9dz1LSP20vg/qGw67ovibQLncVEMVp56q4HIIVhz+FeqaX8evgT4iMX2Tx7puk3LoClvriPbgjJ67jgH8RxXoqtGeiPOlHlbPUdPvdI1VFuNC8QeH9at2BDS2GpxOoHuM9Oa6w2t+EVrSDT7q0IIxaRqM4Pcgjn6GteVt6kJ3MvVdB0TWY2/t/wAJ6dqtuIk2R6ppccw3KRtwWUkNkdc8V4b4s/ZP/Zj8ei4n8VfBTwBdXN7dZN+fDUMV2JuckzIis3I6k7ge/TByRKOWg/Yj/ZEsJIJ7r4JeArsO4Ec/9m+mDl8/Meg55PT2r2nwR4G+Gfwy86L4deAPDfhFJ4ttydD05YpXIPTfjJBwOvp7CqskI6qe7S5KyRKsMYQYjSHbt9Qw9frULyKdr4IV2OOeDQTLRFuBXkKoFL4+8qrzj/OK8G/aV8W2vhzwhcWMjxP5tmjSwYzh/NRVYj1XduH+FEnyJscT8JJ/CsurXZ1RwlvdPO7TRKv313fIOemB/L16ekabPq/h+JZrVUfyE2+Wr8sAOMeh4HpXjRxN8W7bHq+x5cMr7nq3hj46AFbTVrS6hLcG6mYBF57k/wD1u/vXr0PxJ8MX6QpHr1kLhsebbK4Yr6HK9R79f5163NKUtDnkuXRoz73WtNfcRqFu6HP+qbJz09a838Taxp1vFMw1C33ZzncUIX1Oe/6fpUSu9TOMUj5b+IHjC3itHeK7R8ZHkhua+Ktf1k3mquzq6tkYDD/P+RXyvEFdLBP+tj63hmhJ4xPsUBrksOV8kH03DH4iuX1HW7u4uDh7yOWAZRoH2qwPGDz0x6+vtx+UQiua5+ox+E7LwRfLJcLGCVCuBu3d884r628G3UkSWxLEDJBOecZr1KMHuUtD3Cyuxeo+1WAVioMg6kelUr22jZSzABmyEC9q9SKbjYfXU4q7sxLI/O9s4UKMdq5640piXEkaMzY52VHJa1jdOyONu/Dc06Su0axqScErzXj3jLwjm3k2KzPyN3Q5PbFaQpuMrMuDifGfjnwdeR+dLDGwaMkr9K8Rn07U7e4iQzOokfJ/dkhR05xW7k07nq0m72MnWbG+XMUMk0rMflRFPPsK4S48A+K9XmkSSJ44TGcZjJI/WuiLUoHU2e9fCb4K+HdHtoNQ13TLe/1RSS39oWwZCfoevr/SvujwNb6LYwKlvp9lA6/KkcVsFXA7ACq5oqRDlfY7q/gS9gdZURVkGPLUcDHNee6hoUaiQnlfXHINJa6Exledx+gNLYSbLhSIsgIccCvYtJ1dRCpKYUNlWzkGpjoi5pODXc7KC+jufLVfmebG4Bug962/s6tjayA/dLA0J3Zz3knoEUO1yclNnQZxxWhLLsCsJMRquDz0phF33Kct0ZFCHsT82Mcev6VmXNndTkpb4ycl/m549KiW1mL2kXscVqTawrNEIC53fK5b+dcFq2nazJ5ssi4k24RYycHPpxWb5VuaRktNDwfxT4G1/UA3lxOiOGEqk8814bqHwJ1vVWaFzLHb5OWjXDE+h5pJcm4Tk7aHMt+yTJrMbSX63JNq58hzIRxx1UcH8f0rY0r9hrw7eyrd3lm8mSN7zyMV4+prvo1VHQ8+tBdT0jSf2MvC2n4s7HSLNYvvBbe0AGR0P6f4V65oP7LGiWXkyw6fHIWPziW3zjtz1rWWKcWkzhdOCeh6vY/s72Vu8ccNlbxrJ12wjFdhZfAiyi/d/wBnxjaMlljwpHtXFWxbUVYiSVzobH4O20chiazUB+m2Gux074TW0ASKSzSVWcctGNyj2rnliXPbtYz9mtkdXF8LLG2nWNbKFFfnlfvD24qSX4Y2yziWC3EKjGFKjJ+orhlXktbhyxLkHw1gZN5tFwX6+XnH1rej8AwWzQO9ptXaMYX5c+n1rDme1wcFY2m8GWhB/cKrbQwBi5/EfnVqXw7EIhayWiocj5/L7jt0rByvO3YmK0GR+H1QksJEBYrGSpAx9KsRaOFWQoOC58w7eXwazbbZXLbYnt9KeGdXjUgjruTseo/SriQB0MXkhnBLFmj6f5/GhSinqVYe1vG2wgKNhAwV/I/5/pUCeX5zKVOU9V4PvT5kXFXIZI2bI37U3EjgjP0/wqpvIdGU/cb5kJ6iplJJ6D5UXZZsqF24lMYwu3C1lTSOjqjq6u4P8OcCsnK5pGJQupdpQLhFPHzjPOKpysrI5D7XAGSo6GoN4rqZUk7bQCVyCctjn/PH6VXknTZlid3utU5KxRhXMpLlcBf9omsJpJFlYMqsA33gvUVktjanGwrXKKB5YUdflxVQybmLAn0yR39KiSTi2PYlinRVIB47knvSyT7VYKeoxuzRHQLXIvPBHAJ2r6daY9xvRtvBA5oldaBGOpmyzbo/vNvUnv0rPa43Z7FOflFPcehDJPklh24BFVC5YEqWHzHOe9XBWkC3KsjnAIONp9M1lSthypZsd66Ka0BbGZcSr9wEn046VVDMvRuntWqW7K5eZFcyE4UkgZ42/wD1qWS6ddqkBse2Me1RKKRXLfQgkuFIIUc8dv0pyTbtqggdPun9K6I/CHJZabltpFAU5GPpn8KhadMkjv1cjFV5mTTvqVJpVLEs23qOvaqsjZ+Y8AD5fStafUFoVJZCyjH3s88cVnyMq7nBy3QEGrGlcxLl85BG4kjbgf1rAu2AxxuUNzgU76hYy5V3E4LBQPu+uO+KhKYz98sDzg9aE2tBVI8qGgEsQgORzzSSomMFxuRjxjr9K0WrMlzxuZ1xlWDfeKDPWsa6lWNj8/c4TPOatOzE2tU1sQtPJGBuILEE1jXV0RlGdgzZwc8fSiGsxM4DVPPKybGctuODuxke9cVLf21oXjmV3uQfmfOFAz0x610KLk0iYqN22eKeO7rZZX0vnRmJg7fNyB7Cvx5/aV8U/v5rCaNduwmKReuOn9a+t4Z0qv5nwHGX8C/p+Z8A20Lb5TI53SOSueDnsDUq/MGyG+U4Jx1H+fxr9Fs1B336H5OLtKsejc8HFIm6Nt+NxJ5XHFaRTcW30AUsS4IGQCOAKkbDbsHLegHT9Paqvef3AMj7hQSM9z71e2siEZIBHPt71PLzN9gHRR7t3GdnIO7rTwI3yM5bcBwK0jdgSkbccksMdumakg+bhgcDuB71qtI2YEoOWYBSfL560sUezaSQW3c8dqAJlxnBA6/Nk8ge9TKucn345qHKUH6gAY5DZOc0ZycEfMvHBrHl6gWI8KduP94ZqwoBxzjnk46U5XSAt7SAcHsP4fanjAwyjoeM9qxerYGvaNC6/OTwcDcw5+n+e1d54B8F6p411+00nS7ad5b2aGIIqnP7x9owPxPv/SJPlA/0Bf8AgkH+xLpfwk8J2GuPpUR1u6srVJTNANxclWfORyvyAYzjoOmK/pG0XSxpWnxQxKEZlBn8sdTnp+v+e/JU+OwF7y24ONyhsr70pi2oWUfd9RzXLL4gGnG0jBzu4xUTDODyVAweKkCN4iyjnqO4/wA+lR+WDk4BO0A47e/86AHIuc5J+Xrn+n5U4dODtXnknpQBExByqg+7A9KIxnOCPrigB3oxPY96ibryOgO70oAeo2547AdaZtG0kjcuccdxQAjDaBkMOSG3noKY2SSFIIx91eo9TQAzbtCjPqdvejy3bI2nkgcjt3oAlwF3ZbjvmhcsMgfeOKAHfdztJwOfu0xwWzkEHcOh60AQrHtyu5uehB5qRE345ZcdflzxQA7ywACB97jJGaVV287skA8gUARYJ25bHQ/dpBk5PB2/3RQA4joSAfxqRcEDqQR69KAH8AEHDEnFJg8cHryMY4oAUKBkJjIPII5po3L3IXnoOaAGsDkDaQM9Xpvz8Y524OM4oAVZGbeN8angfMhqPzGzIh2sMcuq8D1zQAkch+Xcu85/hGMfhUxVducf4UANK5J+YFcdAvSkTAxvB/AUAHBGMAEeo6j/ACKWNeT0II+UY596BjmQdmB2n04PtULttBYkAf7S0AkU5LhVyOT+NQvc9SGB+p5oNopW0ITeBGAJz68/zqBtQKhguRg/ezmgexSN8+XBO5STjaOR9KqyXsinoxGef8aCb+9Yz5Lt33DsR69PeqzNLlgCQTj7pIz9KCj4vWRGe9Waz0y4tL2MLcR/Y1+9/eBAGG9+vHcE0QaVovlutzpNo4c4VtucLjjH4n/OK/JpytsfZ1JSnuLJYWEZURWcS26kbYlGBjP8Xr9P8KtrcyoqpbsIFRvkjhXau30I7/jmiMmuupipO9hGbzmEk+5pSuGlY5zin79q8kN83THSsqjSlcy1RD5hOQSAo9vemBgc8ED6VhIbJ1b5DjIXHXGMGmMc7SFO0EfNn+tRYQ0HLDjce3FK0W7BY7DnjIp2AieJTkEnOO3AzUS2hZiHBGCSmTQBN5WFKhe/3s4zQYOQpIG0D6UiZT0H+UcKuPlJ67etM2AAvn5U6qRyaa0ZPxEMcqfMjY27sj357U0uTtVTyCf4ew/rS2JcWhu0jbxlc5zihMZIx79KdrDexL5YbaFUkBiODStCCBgDeD+BoJAJ1AByG45xQqnHU5z97IpfChEiptZlIOB6H1qRY+hOM5OOO1aRXvAIwGQpYKDjofxojjxt5BUnsalOwFj7uMdQ3NKWZfughemSM8+lbARMwGCQeBnrVc7n5Xoc9ulLyATy9oyScng80ixgruySFNMB6RHggDPPy+lSm3+Vs8cjv0p300AZ5IBAC5VeRn1qysCDaxHzbhwKQBLFt2hW+XJ3fT/ClR0Ry20nIAGOmQf/AK1A0rj0Te+zHy5JHAyM0u3ZlctvyerVLk07EuLuDgAjLDdk89jioWViMZHDdMc0c1ldlqCirkEhUMQQxKjgg45qJmUnHJXHbjH/ANfim27hJakG4EhRk9twHFO27cgE5J556VnJ8zZDQ+NQCNpBP070HIyuAXHfFSk1d9hJXQE5zzuxjkCiPjB25G7r2+lbJ3MU76kw5wQpKgjkdqsRyMjshB2uAM46YpmkafMrl0RsWUAhAPUdMU1om3gBid7Y6ZOfSgnkkOlheIHzI5I2IJGV7VkTzxRsYJSyNwMyDbinoKzFj8thgODhuVHJwe9I0CjcADnPA9M0LXYuMHfUBEI2UMChY/xDOcVZCFM55B64GKpyTew5QsroRonwrlztDHk9/SoWDlDyoC9eai1iYU3IXDBAuMkfe49uleO+PPD99cQXN1aXsttK45kjbqRyB1pSuosIxalY+WY08cxajOk/iW+is1LKqxsVfjvmvzm/ax/aK1LwLdvo1t4x1GfVLlnS1t4r4uyqDjLH3Oe/Y+mRzJyUzdfEU/2dfA198Rp9M8VeIdD/ALd1ueGM2+oaxl/J3ZBIUEKSTtJyvJCgd6+/vGnjL4ZfArw9Hc/EfW4Lq6t7f/Q9Etb4bznnAIBwPoPXpxnVvljrsjJ8yl5n5b/Gn/gqX498UzT+Ffg7p9v4Y8J2TbLa/W5KKgXodpjyx5POR9etfnX4u+LPxC+I2q3U/wAQfH2sa7cM4eJGbyrdhnO0oCdxGOp61vTpSjNt/Ly/zOVPlatucXFb2UDt5USbWlLMhGQCOhrQjvNhBhdV38H2A960UbqxMpNaskkldiWDjep42jBH+NTC7+RWYnaDyT0quRJWGm1oZ13q8a4VGGN2Du/pXI3/AIjt7beJZlHyk5J/SsXFRbNU7bnl63Wr+NNXTQPDqXN1cSzHhAQqL0y3+f8A636gfsufsYTzvZ6vqumSXV9MQ9xdTwAnGOnPA6D/ACKxq1Y0YNsqMeZ2P2++FHwQ0Pwlai4uLKFI4lHmYgDMR0616b4r+KnhnwNo6aXpCxR3UPz3tw8R2q3YD1x+Xt1ryJ1OZ+Z3QjyI574b+DfF/wAW7p9Z8TXeoaZ4buJi1rYg+XcXSE8yytjcu7JwowfX0H6AeC/Dek+D9HGmaZaQwRLFsAWP5tox0PauunFqRnW0ibuFLHbkAe3Wq5iIY8ZPYjj8a6XpI5RjqGDDHfjmgRhgFIYdT061UUnqIXy12ngq3HBP50mWUHIAPQ/LWt7sadg4KjIK5P5U5kXaTn5s9zxTFJXKkkgI646/Pjiq+COctuAHXp+VTIz5e6JBIArAqRgn7xqN2H3cjvnnrntmo2ZUE0hok6qRzuORjtR5gJKbTyTu45PNTzWZomkdLp13YQWp/tMyiCIFsNjgKM5Hp0r8Zv22vjVepdahotrdRzO+qzyQRIxIRMng59MsPz7E120ZPksbULqR+OHiLVJ9Rupppny8pJYE9P0ry/XZES3kG8l881cVqfUUaaUdTxXWkJkeeRg3H0zXk+qhpPMK5Xgc59K9OnG0CpR5Wef3z7SyOv69q4K8hw7BN23JwAa7KLu0S7mNNvUtkAYI4xUAHPRuBztNaKNovQj2jTIiCAxAYE44JznmoD+6DMeADyxp04hzo4vxH4jtrG1kcyc4I+UjNfKfiLX59WunZXbYXO75jyPatoR5mZSklcueD555dUtrVSEd5VDKRlvrX6w/C22nXw4qMfMDJGAFXk4Fc9eGlyqbV9DvprVCFRdyshzszyPrXM3bAsVKMNh+8w6V5ko2k0dFjBlhy4KIwDffHsOlUEs5FdgGGSc7WH6Cpltc2tYsxWkqsHlC7Sc47mtWO2dApSP5uw2fzrNtMPI00jPmoSV2nphfT/8AVWhI6lVyNh6Hb3P+e1JWTAkWRI0VApHzfNtPWtCAMSG3HaB93HX6/lSVxksaFptyKzsRjC/0FVtQuhDbXDOTuSM9T3pJpysc9XW58H/GrXg7zxoRhd3zE+39K+Nbo771rp2IkMh+mP8AJr6DBR/dnkYuTi/Iv6dc+RfWBBbYlwGkIcjC1+0/7Jv7RWjfC+2sINOgutX8R6ja7NPg+wiW3ViCN0jEjAAz69ScEA58viKg6mFst2RQnzxa8j720bTPiJ8Xrp7zxm8ghYGa4S2Z0gT5vlG3OO45+mB0A9q8NfDrSvClsBbJADL9/wCX5vxr8yxsuSLXQ9GkveO4s7eBJ2iRV/djEhUZAFXEhUOVA+UHPFfOV6dpHdB6WJfJVnDFD25HANaIVBA0fCsATlj0FcdSOquXsrnxH+1Nrp0TwVqkTon21gj2X70AMmSGOPUDOB346V+F+mSf2tf6jqUsxkvJrss8Od205OMfl/Ttiv2bw2oOFCpPvb9Dwsw5bnT6lcwpCsaqYpXXDL1B+n61QsyYrnayl8kfMemf6V+pVLKJ4Z39rG0oyo9BgdsmrEo8uMEdjye1YxlZi0scjq9yThEA5HOB3rlFiy5OBsZiJTjGBW7sYm7bp5RLFfk6cCrcUe1uRxnlif8AGmo3YDQqF2B3fK5zzxUUeS0jEjGOPX/PFJaMQydjGp2g5XkHFcFq8w3P0DAksPT/AOtW0dNCJrQ5K2jLzO8pO3tx79f0NamfJBO0NnoQcAUzniveZwPiWePYyGMl1brXmtzIBllbsMBW/WqSuRLc5a5kfcyhSM+1UgHfJJy2QOncVukc8ncfCxGVYNwfyHrViFyvHLdeoqmuVEkbfezyBu9aOccZ+ZgDkVrHYBqs2M7ON2F9Sf8AIpZPugAZOCSCveiwEBfYoONuO+KgkYOylTgZ5INACSb41XDAEHIwvampJhgFGTwGXH50AWUIjyMNtJ6Z6mm7SwK7yq5zu64/zxTAmwqkAjJ6EbsVPvwBkHOfXFTqwDeBk4Az2xSo+0gkdPbpjufyrN3QGjbbQ42n7xHXua6q15XIOcr/AA1OvUDrdMkCHbnsB0/Crt2w2jaD/wAC5Brn2ZWtzndZX/Q4REPvsd3y8CvPZ4Wg3FlO7HynHWtohJpspgoAC42lydu49x3/AFroNP8A9Wu51ZiP4R0/+vVX6COhgCqqlm78KOua1Wi+2WgtyOIGZ422dC2AR+g9qQ5Hmlxb+TeSqSeGw+4+n4VVZSCVHqe361SWonuMbK7uCdoz0oyRgDcST2HStoxVhEqszBVJ+VT2XkUcRlSDu9cntVW1sA1mJBJIXBz06UgY8FuxPGOcUPcBenBB5HFNweecc8cUgFw3IBPI+9ipfL4AzuOeg6ikBPGucc5YtheK07K0lmkVFVufbrT0A9h8KeE3Z4bmdFeLptVjk4xwPyr3e0iVEhiVSixkARgdvT9Kym/eaNKa940pr6C2gVnZYth+XnnPrXz9498U3H2ma3e48sT5KAHls1FjZ3TPIVummwW5PqT/ADqtPL/CGOe7DtTvqKXu6dSqGLbcgAhupXP/AOumNvZuQFUY3PgYxStqYX0EWQKSgAfnnj1P/wBanMxAVRyCx5A71LESovKKUIyfzqfawAGAuGAzjrTETRjorAblPDZx/n/69S/dymSBglsk5x/jTSu7AW0fCbQPozDnPtSkYHXaSMZIq2rIDLuyEDA4Hy/nXLSsQ42gt83zAdBTjFJtAZ+Qz87uCDx/n61Ez7A+MqM4+br9PrVvQBysWOUAA6cjvUefn+Vi4DYXn9D+tF7gN/1iNknKZyQeetNKsVyeACduR3otfQAB+YAfe4FI7KmEzzu/X/IotYCbcxU5IC44Ozv/AFp8eQOucEjp170AIzYLA4B7fLU64dCeeOo55os29AItzcbSQVb0zitW3tpp8BAxkOD8q/0pOKYGrHo2olGYoUKgDy5F+Yc9anuLF7QKGG47efUGs3GxUVqV1VlOQO4wPpV+AmUbVUtIp445GDgVPLc0SSZvDSLqTyykL+a56EHoP/11sad4d1q/lZLXT5p/KX74O1QfxH+TSlSb2R00n0O+0b4deIofKmms03Nz5SsSOfwzn/PFd9afDfxBLJGrabMiO4/eMh+vXb7/AP6q86vVVKbUj3cDQdTZanZxfCvWYXjU2nnRRsBcDkEg+nv+lei6J8HYLmNglpKoRjjcDXhYzERUdHqfTYSm47nTr8EdQgMZSxlSLdgFfT05rprT4AXF8YnNjLcISAFdCFX3xXjVa0UmexCN7ep2sH7PU4eHzbOVF/hi2kYFel+Fv2bXuXnkuLMZiX9wiQdse/4V5lWpzRfzOmMWloeraD8BzbPAkejNLukAkJIUDHc5+te46F8DdPt72Fjb28L4xvSM7c+/br9a8StXs7LbU3sluexW3wq0mzisiix3F7vUyrbofvZ469RyP881j+Pvih4C8E2U1rYpZXt3ChjMyyZSNsYOWBwSD7kcegJPBTp1cdjI0ob7/wBfMvncXY8Z8H/HOd9UW+TU3lWZ9hVZM7Vz/wDr/wA9P0c+HXxH0DX9Itoo2E+rE/N82Mr7j/Pb0ObzXL6mDu2tunbbzOmnWjUVkewxRQuv+mzJCpBbdJJgDPfPp1rdT4U/FnxO9sPCPhq5m025hGNYvFMMAY/XnIPPOByK+foYGvjMQox2+Xc+U414jo8PZVKXVr7/AC2fU4T4yftD+Cv2UfDWq6F8P7xPGvxjv7aaz8R+PrG3AXTo2HzWWmtk9Tw8o6kdRj5PwI8Z658Tvjr4ieK71I2EN1ehr/7SS4hjyMuz8enA6nHGONv68qVOlQhTgrKKSP8AL/jfPa2cZrOc3f3m/m/kj6p+H/hfRfBGnR2djKsk3mxtdySQgSTyAAcrj5jgHt2x0FfvH+yT+wn4L+C3w6f9uD9vdl8NeBdOjju/A3wY1K3Y6prVwUdoGuonKYlkKB47bnKAySmNE3V0ZVhfrE5VXqo7eb/4b8zxOCOH63EmfNpfu4b+Vt+qei/PyPhz9pf9sL4oftgeJRqXieKx8OfD7QZ5ovhf8LdF0dLfTtGsSVCKzqitMcRRsS/ylgSqoAFTwrSNT1DwallcWVzKklnIz3DQqFQoBwihenA/wxxj2a1f2lTR3S0/r8juzXO5Vsynyv3YPT5K3a+jP1Y/Yy+O/inX7rQ9B8P3N3P4ivGb+x7O3BcvIh/1ZA9QsmQSPlBPHb97bu51C7gtrjU7OHTtXn063fVrC1m82KG7aNTMqNgbl37sZ7Y6V6dBqUUf1nwZjpZjw3RrvrH+uxyfnZIUyDzSTyP6/lS2lr/aH2rfLHb2FlC0uq6hdSbIbeAdXdj+gHJOAMmulo+rptXsfDfxz+P194hk1LwB8Lnl0rwvZIYtc8UqNt3d7sb1UhvlyM8jhFJAJYlh8t2cFskUVtFHDFBZwrHFHG2FVR+PtX57xVKeLvBaxR9vkNONKHP1ZZeO1hcPLPbiOUAB2uFAz6DmnJYiUKII7i9klyIUtYSxx64HX8K/M6XC+YYyfKo7+n+Z9osfh6UdX+Z0mmeEfFV3+8j8DeL51z+6EGiON59m6c/X8q9A0X4F/GLXMy23w/160R87RqcawAemcEnNe5hPDydan76t+P8A7cc1fiGhS21+/wDyPR7D9kP416phrbw7YKy8F21jaFPupTn65rvtI/YP+K91Ov8AbuuaB4ftJEBMsEwdlGMndnODwexFe7hvDPAws5O6+a/9vPLq8V1toqz/AK8iTx1+xP4q8G6Nd38OuaT4gktLZ3yrlJ9o5xt2jPA68e1fEUg8uRk2vF5LlJUmT5lcHBDZ5B4NfKcY8HUsow6q0Vp/S6yZ7GS5xPHNxnv/AF5EO7YQVJHPPHIqRZA5KYOeNpAr81jJrU+ge9iZ7faNzZCkcCo4x5YLDdtXsOwrTmdmCVyeNVfa+47Q3brVlWyrBSAADt+Wpv71xMlEathGHOcdOnrVgoRxGpbHGAOlbR2FJ2aFCb8YyjqeQD3p/llRkEeh3L3obGIw3ADHyg8jHFNysr5BIUcHB9P61ftLRdgI0l3EhU+VSeSf505JdpY7c5JxlaUd0J3RLldhZAflGSp9akDb1VypBwOv86Ninqifc7ICowO529aG+VMNGJV3hgjD+IdOvevQoNrY45LTTc63wh4+1rwperNHfSx2+d8iom5EZSCDg9u3GP8AD9KvhH8e9N8dWcEF/qFmZmjRBJKDvBHB/HOc5ORya/ZuDc4lVw6oyV7f12Pg8+wipVfadz3fxDpFzAoMNzHJaTR7obmE5Uqc8cdDyK8qgS2mvmtPtsNzerIFl8xjhc4ySD/n8qx8T8HmWJ4d/wBmfvRd+n6nh0eVT1RL4pt7G00sP5th9rN1tUtew7jFtbPy7v7yr0z1r86vjJ+0fqfwi8WaVpFh4XudcbXNYt7TR30bVo4y88xwNwKP6en3cHIHT+RsZwtm2b57Sw9fRya193du2ya/M+ky2UJNpI+v/B9j+0D4m0FtXttO8O29lcaTBd2thqF9dPOjyIrhT+6EZOHH8SkDPGODkX2kftOTR3MU/gHRtStJoTlF1ONXX/bUPIOeOOBX3OL+jpndZ2oVfc7csdPLWrcyjmuFw+I1drev+R5peeBvjHqmLVfA2qwTEsrW0+htESwweGZgG4HUHnnFZifsh/GT4iXsF3qWrW/gjRo1Vb+/u4HjuWh4LxAZ3Dv757+nRwv9HTO8PnUauIq8tOLv8MXe3pVuj6DF8UYGOD5aa5pP1X5o/QLwT4Ct/htY22jaZfTXCWoL/an+/KW6l8n5s988YwMYArtIZXEZh85o4HcCVF4yPY/571/YtSR+e82p4t8TPgX4W+IySXZuYtD8Rhv9GvxbFkkJ4+cKOe2QevqOtfLrfsZ/En+2Cln410WR7eTzJYIbQsm3HAZmT7pxjgMf5j57OOHMNnU4zlpKPXX/ADR62Azmtl8Glqv68mZq/sP/ABbnnmnm8baEjSYHz6a8UagcADEePrnr3NMX9iX42sJhF4m8EPGJMW7eSf3qdyeTg+3T3FeDU8PMM7e9+D/+SPR/1rml8P4/8AsJ+xf8Yk3Ldal4MmVFGyVpJI2b6hQcdu9Fz+xp8ZBBbpbal4LHlyfdt7iRpNvoNy9OPX8KUfD3DL7X4P8A+SB8W1ukfx/4BkS/sdfHyJFtrS88KOzkZvrqZo2UE5IEe05/MVXH7HXx7Xy0kXwi0Yzm5juZW3YPPyqpAP1xUvw/oLaX4P8A+SKjxbV6x/H/AIBYP7I/xflguYbe68CXr/N/odrdz+Y7r1UFgoVh9eMe1Sr+x/8AGu68tYbbwnHDFjzJI/Esi5fui/us5HfPFaLgKivt/h/9sR/rVP8Al/H/AIBSv/2RPjFFeW4NlYwyxqAgtdUmnt5FPcv5BCkfTn0qE/snfHQlopPD8oKPxc2mqWhXj0DEZHTsPw6Vo+A6Ept834P/AOSIfFEkn7v4/wDAKrfspfHieRFm0OOCLaVRrvVsE47uY0ZRn6j8eKuQ/sv/ABsknayTw5butvFmS/jvW8h+OVVnVSTyegI54z27KfB8KVrT28v/ALYylxDGtBpx/H/gGTH+y58d4DMJfDJW2eUtbyG4DHb05x9wZ7MP/rSRfsy/HaEyMfCDvKTgn7VGYvYqQ3PHcce4rplkFeC+PbyX+ZwyzHDPVx/F/wCQ2X9mD44qkdvP4a0nUo3UFpIb4ROnPIxtfJGOvHtxiqKfsrfGm5njWHwPeweU26Y3NzDHakY/vmXdjjqI8nHQV6dHBYinFRvt6HHUxNCzdvzFh/Zp+P1mHaHwhbz3KSMosvDusLCwXs0kvmLwcdmJ9QOldXoPwt/a/wBBeNdI0fXdDVyCfL8dF4xgf3XlY54/gGa6KdCrHV7HHOpSeiR6Fpbft+aKEnTTbW/to2Yy6Zq2tRT3csZ7x4Y4bp97sDx0rYg+Ln7bOnwNJffCSx1Kx84f8hCxdZB6ZPRfqentWqjKM9SdGzrI/jb+1TsC337Mli0roFtbiLXflwOrBSQDnGdqkE11o+Ovja3itp9W+Anja0upGRbtYNK8/B6NsXzlbAyeccd/WtkI6yD4vWVy+5vh78QrNlXLL/ZyMgPTu54yfUj3ro9O8bW+rKxh8MeMNOaNgDcatopSJsnqCpbv3OBQErs6CXxLBo1rcalc29zN9jt2cJbqDuIHAxnOfp9favgf44R/F74ha9Z/8Ip4JOoaO8sj6kl5qkNtLJGWVkKrI4wQUBGc8ADHPEz1jboaqFnc8WtvgP8AFS881rb4U6+sKZ3hry1BOOoUb+fwz+NTyfAj4qTBl/4Vv4mtsMAs72O5B9QrE/XgV4H1OtGtvpc9RYilUhY828Z/Ab4u2xRLH4b+JdVnBO6PTNKkcKR67lCnp6/h3ryW7/Z++NgWZ3+FfjiBVQLJYf8ACOuzwN3fzUO0qceoIr0adOo4GLcb6I524+DHxnikjt4vhv8AEizLJ/rZ7KeOLjrlg/6YzXJa98HviZoYc694R8YTSTgFYlkmbaD32Mc9uoFZ1I1ruxF4qR5bq/g3xxKI0PgbxfDDbA4eTR5Wz26AE/hXnN/8OPGklw83/CFeKWLj5dug3Hyr2LLsz0/z6eLmeBr4mHIt/kfS5Ri6eHqJyNbT/hJ4surdbjUNJu7NQx8uCWxeNgB69c/Tg+oFcnrHw81eynfbo+oDap8ySS0KLjp3r5CWQ4qMm2tvT/M+vpZ3hqmif5/5HG2um63o99G7WswiL/vFWEqFA65c/p/nH0ZoOrXsVpZSqrqihSVK8ihYOVKJ72Hqqo1Y9+0XXlnt0EjsVLnHbBxXRtdLKuFJCkZ5q4K6ZvaxRS22zFnPp3xUi6au0nZhSx5JqlCKkim0TNosBXLQBtw65rgtZ8IC8LRwQEtkn7pwfrVcjaCMuVnzh4u+F97qQuIzbMrb2xKq8t+NeMf8KavJbo28unqFUDn72c/1/SnOPJI9GlVTlY6rSv2dILeVpZUUzPyqyLuCg9hmunX4K2emFXkhhbecDbHyK1jy20Ol1rIq33w1Mbo0ESlcn+HpVvTvDd5Zlgls37twuVOFx703oxQndnaRabMIx5qnLp8uBWLfaZ5YKuCSWyCVwPpSehqtzlLuzngdITbu6uPvRkcVv6TaTW6pbkTPGORkHjPP9abi02i5SbR2FraXMqCIb4zjh92OK7vT7e/xHHlU8rttzkUqb96xzP3joo9EvmBmZxzgeUDyPeum0zwsZ44vtAScBw7eZ93g96NLi0Rrr4TtRPNLPGp82QlY1JwB6VdTwxiRVSIpGM/OjYwPSs6klexjzWVys3gdCX3wh1nJb94nIqu3gKBY5RLAjykjy2Kc/WlpbRA6hhv8PWn3RiDeEPJ2cn6Vjt8NLaOVh5ClF5G6P+dSg9p0LkPgOCFixhULJkE+X0PtWl/wrqFSkcIVo2GXdEwV47/57VPO77mVWbZsWHgeCBjviGAmFbZ1FdZpvhGCKM+VEshY/MNoH+T1qpTk76HI+ZSNS28JwrMoCNvT7qk1vjwtBGxcRq+9vmAbuK46tTp1IctQXw+mGkSBFVWwRn9fetTTdDiUYdQOeHYdeaxcmldBpY1TYwF08yONTDnaSv8AKpZbGxmiD7l8xQSwwc/Q4/GsJL7hJO5nNZpDIGEI8vB6Ej8/arDSxsixyqGjRiFGMYrCWgFcxRB2MeZCnO5jwKGgjny21WKg8r7UpNJOwzHulgaMrvJAzwSR1qnIyxhSOuQcZxn9awlaJbjyvQdcXUbIsaozbvvnGOar+ZIu4hgFCDcpXp7U7OJO+grTgDaDjJ7dvpVCdcsGw208sytjNG0Tbl5dCpdyqFCxkBV/vA5/Gsver5MYKc/Kc8mi9h8spFnduiDgPKwcjhunrUd3vlVZCpCqMeaw/T61nJ20Gl7xllAc/OMlsBc4OK52TzYZ5FJymfWod7q5uVmuT5jqwIyP3ZIyM1mXE7jO4fc54GM/55pSBK7Mq6ndogM/eGAVHasnzdv7tvMIySoDUK70N0ReYApVjnBPQ9R71FuTaEAO456HgUMNhHYFEUNg55H9cUeeoDZPO3C57n/Ip2d7AU1vFAIEgHzYx3zUUtyWXGcHPYUcg07FSW4+XYv3vUCs2SVhg713dCF6fT60RVxW1syESkgF2wFboRUzSZwo+8RzW0VshleRVQs2OeOCfx/pWRdswIK4VTW0Y8uxbV7Iy3TJZmJUdvSqe9hnnIHtWrRqnbQz5JvmC5YBjx9ajZmDA7m4HIzUJXEPAOSzcgYz71LEWU5HDbvlyOp9K3jsgJXmLRFGGJQ/T1FQs24DGcg9M02ZP3tiuXxnLAtnqRUCyAllyS2RmuhLlVhWtuU5HK5GD7lj6VmTy7c5boOuOKdrC2MS4kyOSdnGSP51myu2AFKkZJxiojqUlbcoOxLgBSR3OahYdWyeDyMdKq9ifQhJ6Mh+6cdKjlZCgJOGD/lVc3YzmpbozLl92Msdu7BUGueuQQwkaMMivgc/zqU7JszlGzuVJrpt0YkT7+fL44xWDqF1uZlKqCO4710UOW4NNHF31x5YfBZSSR8w4PWuC12WMRNhC0qtkgdfz710q8ZD30Plj4ma/BBbXvnTMqQRvuQEcnFfip8fNdN/q1xE5LBnPlgkZxn9OlfYcORtNv8ArofnHGb/AHbR4CHIVNq5yew5HHT69KrfvBvUEc5+bHT61+juN4n5bsPBxwWbP+0cZ+n5UdipLDHPShRV1cQ5Nw6Hk5+6DmkRmV8glT/uZxTcbu29gLZfDK4TnA/h/X9alWXs45HQFaiT1+QAJG/eIB8xGDgcgURkxsGyTnI6cVpGHvXAt5PLMAFPGRx0ojcRscFhtAb6mrSadrgTEHg4zhsnnpTvnKMoGO2fwq3owHK2CFzuC4Jwe3v+VWFHBGT7HHANZc6jJgSSLheDgjrxUijCbwehzyOlZy0sBMOuOWOR9wVOuN3AIzUVALiA8H5vu5xirkEe54/lLZPc1m1oBsafDJ9pgt/JJeaYCPbHx82Oo/z/AFr+hr/gj3+xlqPxU+KMXibUtHN1pOhXtv5AaAbZp12MQPpuUemW/AZVHy6gf6CvwK+FGnfDnwpbo1vFHdLHtgiVRhSCB1xyMKPr/P26TaNygB2ZRvyP1/SuOpKwEGBldq9SBkHimSDOCOc988CucCHahxyQed2OhFRlMYIY9eF/r9aADaoznK5xjJ/Wo9oyGDE7gMelAERXbwT3OO2f85ppVfug8nGTigBFwCeDhTjIphVgVOSOcHAoAlKjnBYD6UdBxg9+tADQUZSxJznBzxn2qDzNvBOQCDhB/X1oAPkxlido4bPNC/LtXb905wTQA1sL0DZPBp643KOuw569aAE6Z3Dj+vpS4wcqB07DmgBNvAwT6D0zSFScKxAwRksMUACopJY7euFOe4p4BIIz82Rx7UAR5y4GHJUjGDxmnHnGeD0KsKAAFR1OB9aMFQCoPHv1oAQ7QTuwCT3PanDvjGB1OOn+cUAMXgsSB1zTieCB7/w9aAE+YHII4x2pDsIZiXz0HzYoARu2Scno2Kaq552nAPXPSgBMEFsAgr2qVVHG5Seee1ACCMKVA6AjrSsPl2jt045JoAi2txkMPxpMkE4IwD6f59KAD0JHzeuMCnCQjB4AAxtOaAKs0xAYNwx6bR2rIluXLDJ+VfUUD8imZN2MN3znnio+pH3uG45/Q0GsI8sRPM+UhnA46t3/AM4qsWwzYyFJ6E0FNaCBcHqRgZJx/Ko5I8jglu/3aBcqTKjIMbSj53EdenpVZ2kVTtUcYGWWgZ8g3ltY29rp92uq2MsV8XR/LYlomXrvGPlPPQ8j6dXi1I2RW89pfs4w0dpOHfHYY65+lfjtRyU2rH1/Mn/XYqMDEXiZXjkQ4dJFIIz7flTvLXYpHQ478daptXM27SKkkhH3AeD6fzp+4lRvfC8fNtxg1nN9CBNrH5VZuT8pPWlZXKjAHyjPA/nWeq2Al3EqD6cc9D7U7y1ZQpY4/h5o3Bk0cZ2sVXds5+7TMcE9NuRgjpQMhRFJYE4bccKT0qwVZguBjvyPvUAldkgWJAUG5nUZqIMr7lK4OfT/ADighx1Bg/YZ7Lmq21vmXOWJOSo/WmtyGrNkJhxhsAfNg1J9myMcgeueaTdxWuhyxDAQg5XPJFOjgHIyQc4O70oBKxY8tFBGc8j2pzBVCgDnPQjvQSQFCMkD+LA+tMVSC5ODjrgYNDQDgBwckAnGAOlBXpxjB/ip3GKR0wvzY9KTy8gFiVUcr82MmjdiLSkYII7jHNQtgjGej0432QERHI43KpyPrUqFVLDbg7QMkU4u7AYzZOUG456EU5MbW6dcfN0NWmuZAXfLXAfIAfI5zjtTDHkjGcHOOOactJWGldjztIMYGVQ8kHmo3LLk/wAPGAB2phYIoZ5EeUBWjx1ZwoH51XuJ7a2cF54+GHCuMZx/+qslJxjYE7MuwNwJUcFXHDKQc88j61ZaIylWXAzxjvUvmepXW5TCN828ldhqMhAq4bDMT2/zzWSm5At7FWSN5DlQFUfe+nrVMx4yMnqTtJ61qr3u+hOwpVs5VTuxyCOlIcJjJZz/AB4FNbCHRK8jBslFDHhhzUmxiXbklBjrS+FFRtZkscO7cp+/3yKtGJIgcNjjvzWsZe6c7VnZE1taXFwz+QoOxNzb2CgD8a43xX8T/h94BV5fFPiLS9K8kfNLeXaInHsxB/8ArVjKXLvsaQVnY+O/iH/wUu/Zo8DLPDpviiPxVqkD7fs2iacboEk4AAQse/t1r5j1j/go78fvHUbL8IPgS2laLczGMeKPGGoR2qDP8f2XAk6ehzWbqLmOr6tU36HPaR+0J+2Xql/AL3UfBsFpI+0xW2mTO7NnpuEnA/l/L7A8IWP7TfiZNPub++tNOhn2v9phiYvz2XzOCM444NKE5VJO3QbpciufSHhbQPHljPG3ijxSb3bCMxeSkZLA9cL68d69Zg2RgYVgXP8AE3P513RjKOhjLXYqahqFtZwPLcSRw4fam8gbiB0H4VxR8d6MC3m30KrGcMiSDd745ok7AtFcwZviXbxySNA7T2+7CtsI4+h/GrNl8UdEmZFaUQKDh0m4Oe/Bx71lztpkpNnRWnxD8GNJMst8VKr8m0jnn0JrgPHXxH8NiI6fpcsl05H+sYcbj0Axx+v+JzlPm2DkbmeC6zZ6pr+mahb6dHOt3NbOPtFuMMitxkHt165zk+tfFeq/D39nv4DprfxF+Ldg/jLx55vmaVp+pSq3lqBjhSdo3HHJzn1AAqqWhTTjotz4h+N3/BQ/xrrTjQfhPplr4K0aBSrTWJ2lR6JgfNwfZevHevzn8X+MvFXirV21jxBreoa3qF6refcXtwXbLDk89Pw4rsjBN3ZwVZ3gefWenfYXn8t5V81ySC3GfYfj/nFXre2ZpsyPwCdtVKTT0OfnfNcvBJkdg4bb/vVejjIw4Ugqc7cdfwpQLUk1ciWd92drDJPWop70xgpu4P8ACavRuw09zg/EOsrp9u5eZVl5Kbjx+NYXw8+Fnjz4zeIrdY4bm30pJDmW2ifc/I+UZHT1P+RnKPNr0Q78tj91P2ZP2INM8LR2up6jp0EDLGjN5keWdiO579K/WfwR8P8ASdEt903kWscSg4xtAx3P+e/5/P4yvz1LLY9KlTcY6mN40+JFpoyvpelSf2hdzPstooD95iOmPz/zmtj4U/CO/wDGd1Z674ytIZfs9yJFRkDKTu4JB9MD8RXPRvKomdMpcsWfdWm6ZpWkW629hZiJVcBBENvT88/59KvI52naNoJG055r16SSicVV3QO2FUZAGcninfL8pLenerk9zAbtZ8MCfvcAjk07O1gExuIPUU0kmBYjAbaCCGJGfpTW4bcFwB0B9q0pty0AiO05wR65xxULKzZCntyVHT/PNaSa0HsRrGpwcnapxwKGQE5x343HpUOVgI3wcoQS2euKpLtaRo33jJ5Of0rJ6BfoWGhKEIqn5uny5/n9KuRWoaTais0hH3Mc5oemgjkPjB4gsfBfgm7ur2RIbq502RoBG+5uOOfTn9PrX8yf7Q3j+TxP4yvrmN5pESaRUJGBjcf/AK1dMG0lFHqZdSc6lz5fvLl5Q/m4AbqV4ryrW70RSMBygY/ePP4100/ekfSxR5jql6k/mw/N5oH3a8t1W4MahFyWZ/nbHSvUprQyqI4LUJNzszA9eOMZrlrjYqnGSedvtXVCN9DNnMXLguyjOQfmJ6Gs0zKrgbwOTyRwa6dWjnexUfUUUMzHCngEjgVx/iDxGltA26b5Qei8cj/9VCXvWIvJanzv4n8Sfb5DFbyEAMS3sfSuAjA+b5lB3Eniuz2S5UzC97o7rwBE0viO0BI3HG0d+tfrr8NbS5i8OwHG1SFwzL1xXFibRhqdFC7Z2VxG3zHa24/eH9axJ4AqrnmRmO1dvT/Oa8efMpux2xRiz2L78Be/P+FNXT33tuQkBeoHtWLlc2ZYhsdpJdRgH+Lp/nmrkdujN5kpCFPugZ6VLQtmV5YlD71b5lxnb3FOV3Kqw2hRnYCeePwqeZXAmikCgMVJ2nndzjNTpN2YnB6DPpTXwj2LluzqBzsKkkZHWsLxhcJa6XJ5reTLKh+Yn9aunHmmjGSTkz80/ijfF7m+ijkRyXOwg5+X2rwWZPMYb2O9T0619PhqcvZnz2MneTiS2SM9yYiCFz82B1r7/wD2ZNesfD00d7ewJceUxMKyJ2GMA/gKjHUnKi+5lQep+qGi/tMXljpMO11Fq+FeNVxnHTOOuPU+tb6/tO2kUKtMC5kYeWV3cc+mD6GvyfMMDVlUaX9fie9TjZa7l7T/ANo2e7vIzptjf30tyxBFtCfXq3pz3r6e+H+ueKvFto091ZwWVukgMbOPmYe5/D/Oa8DFYOrSvzaHTF21PZ7OyjWSESDDZHmEnj61jeKr6PSbS4lJQkBtpRgfoP514lSLckmaSlZM/Hv9s/4hR3f2iKWZjNFaIkdokmPLTbgE/Ukn3J9q/PXw3p0kam8lZUjZOQU6cdSK/e+CacqWTU097I8DHK8rlnUAku4qB8ufnxzxirOjx77tUI3DruxgD0r7BPmuzyHoz0yzsMIzqybIkDOzcACsjUiZGOBsRPTjn8KdkwcVpc4S9kRmZSwDJ/Eo44//AFVVt0UEZVjk8njH+eK2jqYNK9jZWNV43jCjpnHfrUW5t4JHAPG0UxW0uO8tixfDIAoHTHNTRonAYHCnn5sU9iEYV7ctF5hA+XIwa801Cf7S0hyf3ZOQq8mtICnsQ20UsilgpVccMV6VT1CV4UOxtu0/MWOc1Zi0ec6pKS8wbDckqG/pXB3cuWZcKVJ5wORzWlPc55eZzM8u1yuDuAAXHFInOSeCeMD+ddCTa0OcfuC9ASehwORTlJUDB6n8aFdLYBjvtxu5LDj3+lP81do3AgjpgVqldgPRwSjjoCTtx39KjZvmIVew70JXYETr0BU4J54wKqhSu5tnfnJ7e1AD8r8oKspIAPOP89KQoFOAfm57dBSAlaUgLgbhgcqMdqFkTIOSDk8A5wPWm9AFAcANli2e5qx2GB0qdmAgXnknAPzDHOKcwyCVJHPY4x9azjrsBctW2MEGWbAxx6f5NdfpzBc89h3689KlqwHQQTMpj+UHc3Pyir3nF9ykZXOcMM9f/wBVc9ykU5V81GXazYPXPSuI1CEwyFXBXqfm/wAa6LcugmrGR5WWAdTyfT/PpW7aIUCrwQuPlxzS6iN63OWCEMQD/FziteD5SxB27AWy/INBW6PP9VQ/bZZMHZLMcYGMD396yXwpwDjJxyKe5IwEAqCOen19qm2gAFSeGzx2rcBHUAEYKtwPlHJ+lRIR0AzxzntTWjATOcrnIPQ44peRgYB+bp70ABUgKckfNwNvWlwB/CeT3NK4B84wAAcMOgqWMcHHrzgUPQDWtIQp3OFROm6QfrXpfhfSxITIEYlec8Yx/hUy0QHs2lymKMLGFfk8/wCfpXUSSRRRLKXbefvYbgcenrWJUXyyPI/FnibyGkWOXzCOCucj8D25FeC391Pf3LTTMcqMbScirimb3sRqdqZyo5IXI64qGSPz2xyAP9r+dTsYSlzDSegHYdR3HtTFfAK4PP3GQ8Zo2JHEFWIwc7emKaW3FSAcqfWiSsBMj8ZP3uQCR0xUxLAKx4+XIz3pdQJI8llLHav071eXbwWJ9jj0rSCAsoQdoI4/hGamVeSMDBPXd/n2rWV7AYupMEXClSx7lfeuVmbKkbMsGwADzUJe8BlscE45bHHoKrOzu24kkZHTitVFrcB6thc8g84GM80oOcYGwA45Ofxq1BANZChySR3BYHAp435z8rDjovajkiAm4Dd/sjI4qMOMkMN3ajliA8M2VAz8x+UY4zV1QAoLsVx1OfaplBWAieQB1BG9R3xjNQB87ixxyBwOOves1pIDoNE0i41GQRwhzvkxwvHX3+le++GvB0sKwKYCJPLO8kjrn+VVbm2DY9K/4RsQafMGg2s2OeMu3TFePeINNdrw29vbSu6kYCp15x/n/OMJ6SsNbGpo3wp8S6vPbomn3DM5BMoGAB7cf5x+X0n4Y/ZvYxrOYJ4ZV4Y7OPfPHHSuTEYqjh4Nyex6OGwdfEfCj3vw5+zhZ3HlmdGaaNTnB/n2/wD116np3wMs9MWRRpyAbQELJ8xH/wBevkcy4ljCbjF/19x9HhMonyar+vvOp0T4Kx7nnSyYbWG1jD0x6CvTdK+GgWEDylkBkHzyw9/r/nFfHYnOpVpa/wBfgfUYfASgrf1+Z6Fa/Cixk2pPaJuAyzMnOa6jTvg/DbuEht4fKfkTMny59Pr7VyVc0k9v6/A9ajh1E7TTPh7b7Ta/ZkYocvJIMjj0FdraeBLWBPMW0hMoIASOMD/PSuGpmk27f1+R0xhpZm3aeErBvMkmtovM+ULuj6Y6+1dLY+G4bIKtvAWMvy4VOmT6VP19t6l+zS1Na28PzwzTRrAS5wzDP8j/AJ611Vp4cult/NnRLa2VstdSnainpkt+VceIr2TfRE8jWjPB/i78S/A2gWd7JP4nm0bwhYK1vqviuN32X18VBa3sgmTKEwwd/uqT14yfyU+IHimTxr4n1K18IW+rXHhe9nVNM81f9IkjPG8gfdJIz/sjAzxmv3bwl4Vp1cK8dUV3LbyjbyfX0uePmFflqcq0a3NPRll8LROLQyXOpwRHKtLubr0z6/Xjiv1K/Yn0HVPFVvZeIdQkaG3dBJPdPJ8pcNtAHTPb/I4jxDyinzzsraf8HuaZfiYU5tvZan7tfA74IaX8RVFxO1o8OhlDfXF1JtKjOVbGeeVHTvjvivCP28f23fBnwy8L6j8F/g3rUdrpelo0XjTxvHcYaaTpJDbuOdnLKxUjuo7kfl+R4D2Mfa9f68z+afG/jHCvCVaKer8nolsvhP55LvxL4w+I+tSPZwXEWnXjlNMu79GysROC7L2yOdvXpkjnb7j4V8FadpKW9pp1tJfPdXgRI4lDXF1OSOAv8Rzx6KOOBnHutzlJQj8TaS9WfwNXq1sRX5F8U3b+uh/QX+zh+y98J/2CvAFn+2r+3Xpdnb/EW2hjm+BH7OqqkmpRXxUGGea3LEG8JCEBwEtAN0mJtqRfnH+05+0z8d/22viOnir4karFovg3S7iT/hDfhraziW20mCRlO2MDAMj7I98jAu+xckAIqfX4qUcmy2MIv3ls/Pdvr/kfr2IzCvwBwxChh5WrVFq7X3T6NSXeWlt7H0f+xp+xZ43/AGpfEd5YQWzeGfh7oMgXxH4pu7QmWaUjK29mpwO3zSchQRjJ6df+1x+zR8A/gvq9l8LPCmo3Vz4p1Z5Y7u/0+6+0/ZI9v+vuWJGATkKgOWwSDgFjWHw0adON9W/+HseblXB9Crk0K0ndzV7a7P8A7e+R+hH/AATJ+Efwn+GGkaoY7NbjxpdaO01t4jv1JMgUEzxxkkiOUgxMeuV+Ufcwfv8An1J5/NQ/dQkhVGWAzz9en8674txdz+rOGsLDB5DRpx2UUc0sk95eR2draSzTu+EZZAFzjoSOe3oev1qDxz+zd8TfjDoNvoF54vf4VeHrgzPq76Pqzy3lwQP3Qe38tFxgthhIGAc8ZwRtKVkfQUaV3focnon/AATu8BaFE2oaz8SPEGrTPEkMk2maekDOiABV8vdgYUDJ4PTJ9fZNM/Yw/Z70JUTUvD0+v3OE/e6nqEjLz3cLwcZBworCNKlGfPbU9eFSrGNk9D07RP2fP2e9KLxWXwz8Orsb5riTT93TpyTnt9RXoOneHPAUbJaaL4Z8MqIziNHtxzt7YIxnr3zXdCtDsO8paMvaf4gs7q61jQNBttLbWNFggkuFs7YLD5UhYAx92IKnoCOnPIzmTa7qJVFkuPMkVSCxt1UEZ7D8uaVSopITTRXk1C6uomEjHvuUDk/iOarRXE8CRFSyeXJkAjPOc55rhBXvoWG8q+t7u1vdkjTrnzXGCxxgg8en+eMV+bH7TPwEfTZrnxr4UstsQctqdnEv3kzyfYj8jgA9jXi8QYNY3K5w8j1stxbweKjI+GlUXG5VKsUJ3KEIKsOCCOxzxipIoniYkhSx4FfzBiKU8LXdOW6Z+pQlGdO66k5jaUEAl1j5wB+lPMe7aVPyL1XHBxWI9mRpF5at8xLNjHPSrEMMsvMakuDwoPSrcLRHyuw1JW3BQpGCASw71d83bhVBJAyf61pFq1ietiRGRt5/i2gHnGKQsP8AV5I545p2sUriKrKcMTtK88YBpGTZnylbg/MuetKwoiRx7SMnAx8wPeneUwyQDzzg/wA6ZLs2OSPYM5A3GnfMucgttzwKcW7hK62JUEjYwBxj5KmaVfuOGZs8Kq9664WXU5mm3oVdQVUzHPJHAm0nzJG+VV9+a7j4e6B8VNU8UwTeBfCOvXcTxKsVzFp7QQnbj94XfardsY6j36fpXBWBxFfFc6Xu/L/hz53O5QhQ94/V74dab460G0sl8Wy288wtcapCJg0Rk29IxjIKt0bvzxjAHZ3Wh+GNfgnstZ0q2uUuQALqRCZFYdMEc9e4IP8AX9lUklZo+EvZ6Hmt1+zR8GNfvkvtahv2VUcRWbXchRXPBcHuB1AJx6ggV5r4i/YH+D+o6S0HhvU7uxubS4WX7XE3+kMQ3zBnRc4OMYCgem3rXn1stwNeqpuGq83/AJm9DE1KFS6PcvhXovxR8HyXmmanqGieKfCkohTTruNZob6Fo8K5kR0ClSobpkkgYAGcepXUtpEWnkmsrS2efbZjYZVY55+6CBySMV7dOVjlrS5pN9ys3iGW3EcWn3Md1h23SQcJGD2G4ZrLv/EWoTOlv9nuro3OxQtvbhg7dvUg59APqadSoTT2NKCLVdSh+1X1tfWuQFX7ZDtYgcDj0/yamWzf5VdxkH0zXFN3ZY/7IjHJYqyngZ4P+cVPa28Vuym3URMGzuUncPxJz04x0HpWsOhMpcpJH50LyKJpN882/wDefMM5z/SrH2iXLkyEHGCVGPyx0P0rdpMxEju51UMsjhOhHB/GpVvLgKY/OYL6qMflS5IgNNxdMU/eyYVjyX4pFluQWMdzKrZzlpD/ACo5IgN8+RZHmjECTSMPNZIVBY+p9/ellu59jJ5gO4/vNsYBP44o5IgIt1cKACwbaAFBQHoMentQ93dT+blUt1lG1/KG0tj8aOSICNLcOkcUkzqiABYsnbx04qwb+cAhnRlVcbpYw7de5NRJJMuMuUbHdzxgujruwcfICR7DPQc9BTmu7xjlX2tj5iqhf5cZrNxTJbuxftchK8qTu+fKANjvz6/yqE3UxYBmEioTgSqH69eoPrS5IiIXup4t0iJENpLCNIQu49s+v41Abh/nf5UZzy6jaQfw/wAe9HJECSO5eIqYzCGxxI1uC2fqRVr+07tMsjq7nh3Zc4A9AeB1/SjligM555lDSmSbcQSX81sflnFULjXbiBlKIFVePLZA4b65zVAYsnjPVZsxyaUtun3WkjjTAHTPrULa88okRbUoHTa8k7gjtyADx+Pp9a4nXpKtydRrRlZpJGw8LKXRsghehHpzXQWXjXWLd2t74RXmduPPgETBcdiOvbk5rrpm5pT6hrmoqr6VHaWi7wFee0WYIwzySRzye3TA9c1y93rnj+yuZwfENhOiMNkUWjpg7gedxxgg4GMevPSrxFJx1SKhJo2rHXtfG641DUI7pomOIo4wiKOmWCgZ7/jz7Vn6n498RWcUf9m6YLsyXIXFvZm4kXJ9NwJ6jpzipnDlhdj59SqnjXxrLlbrT7SxxbGSebV7A23lLnBOxhk9MjB5OBmsDVfHvh1ftDJqgvoxGPMkTTOEfPIO4Hpnt6egycuT3RczUijo+s+F/ECTEabb6g8RP72S08sLx3GwA/8A1vapW8E+G9WM93/wjuhmeKMrHPcytCEOOcIGAPT05I9xQm4O5lOTufO/iz4YavK9xJYJZtb72UraQq20g8jp7j/Jr5w174QPNHcre6dDMxGfONvyDzzgf54rGtFNWO3BVHSmmfOHin4TWWnQSTfZPMWEN5sWzaVPbHb/AArwW/0y1hEflWxtwjfN50eOff0r5fMMOlqfo2RZjKWkun9diDTmMUrxtkRu2dy9j2NehWUrqMM2SgUdf8+leB7Pldj7NyOotl84KXG3OO9dLaWouFEZ5Vf4umB/nFLlcZEM1lsEjz8u8A84xgU2TT0OG8sKOjD2xWuyKjuc5q/h1bnbEFDREHy8DGOelcXP4WTCqI1D7uwxxSavoaxm4y1NlPDcMkflvGodU57EkVUm8OQTxGMwF5UIGWNO19C+e2hl3Pg5UKgKC2OmB8tc/P4WeAttt2O49sYJobVjanO12J/wi08iRs8WIkzhRxtFMk8Bi4Zi4bYrZBGMUJpbi9rIsWfgbTpfOjkh3FBhdyjOalh8DKsQUxLmKTglR0rJza0NfbJ6M3bTwfbNjcjFgchvWuns/D6bkjWNm9GyMgflQtZehg5Ox0UGhRxAqwOdowzEce1atvpSReW6qUIY7RJyD7kUczvcj2nU1lsYjgKAvPIx1p7WEcok3oQAQchsEt2qErj5r6Imjs/ObaseFYEbmPanNpkcJKTLuTPDZ4pXsOTY5dPiCCSMFCGOe/NV30yB9wVR+8OWyehrOMrbmcnpoVTotoy7GRlZOnPOa0bTRLVbaTejmVcEb2yOP/11lKXLK6I53LQdJbWoIVUIYnkbqYY0tpA6My+vPFT7VcwpK2xYMvmMzOcSdsHJz70+K42vzn5gcjNckmmxKMkSm8i+ZAjAhexqr54wTI5Ujgc8YzWPtA5GSTXcckI+cjg5CnBP0NQW11HHEd6ttkBwVHIPp/KnKV42FytEE9yCFjDtwOef8/5/Osw3BDFQS/pg9qzbsmbQhqH20R72f5VUYChuv+cVXk1CRVPJRZOnaseZMqKT3Kct6FO4skgPB2r0H+RVNpkDiTzzkZ/dnJP4UvzKlFct0QTXIikUMBlv7h/z7U3z1YFVcfOeRuwPw/Oqs7amWgqT7XPmMp2fdOODStOxBy64x0I5x6VNnYtOLKcTIpYgnGTuRhVCeVVkYojNxyAeF96lxdi4tES3nluzAkHAyMcCkudRZYcHlMZ4OB+FZSbZXKr3MBryKRhcRyZVOGXGCT0xVOSbzSJMkHJJJFS2mzdQVrmdPIWBZDjDfxHqaoSTjgbz/uYqraiUVcxLiVULfMCoHyk4HIrMEzM+CNpHBHY0ralkbyYIBz94n6/5xVJ7h1cbx8pOCycY+tEVqBI06g/MTvKdAearT3Kqq7gRyKuMVzWAzbq8jiKqMFn5xjr+X0qBr7eCM84HQdxWvKy1Yj+1tyOmRjkU2RQHBOWyo4DVVmolSgrWIfPTdsycg/xCkM4ww3Zx3BojHlY1GyJPPQwmIBixbIdjxWdOfLZkByBkZzx9a15lEIqxg3Mu1vlJznqTWfcS/IODgnGVNbJcqKKbSiZVQghQRS527h3xg4HSs4xsxjlcrgEHjt60/wA0A8tt287iOK12E7pkRlAkK7txbn6UvnqcqDhs8j1FNxMCs0mTtPr2FVZGRdxU9OpJrZdUN7FJ7nK8nGPbtWdLJuYY56YyK1ukKzRkXNwiyGLncc8Vh3jBht8zYc9FOMVkgRTilddsZfc244JHWmbiSMMeSfwpsErysO3FAQOpPc1WlwQBk/K3O04/KlbuVF2KEnzL8oJ2+i1mzqFiIYsQc/nVRXM7Mi19DmrqQjGwfcPTr/noa5m6vFiWVnB39sHGf85ropR5XYzlaxw19qO5ztTcEz8+MCvPfEuobLFufKcZCsDya6W3ci2tj4T+OWqJBp15OZAGRT5gV+vXmvxt+IeopqXiGR1Z3WAkKQ3HP/6v89v0Lh6l+6Vj8o4xqXxVn5nMQKvlFn3YUnaufzqmuGZmySpY7cHtX2is7HwEviY/cVyuTjHAx1+lIO20nCn8etJJygyAQM3JIAXG0Y5NLzuJyOMZwelaRTvoBIJBt2gHIPUN/n0pFZmz1OB/n+lUoWAuK+1V2qpbA7Y4pcNuJXDYbICj8PzquRRVgJV3BepLKTlVHOP8g1KXGFBLYc4II5pL42A1jh0TcUUdS39atDcpXYu4ZA5GB9fzpyvuA+NcMxYb8+gqzgA4zg8Y4rLlugJowM8rljjGDQu7ey7Sqj1qeaKAsRoRg4IXqOKvQxDgKC3pk/rWctQNNbdi6MUySfugY4x14rf0y08yQExHaM/eFTpygfTX7N3wP134q/Euz0bTIY7wTXdtHHFGhYxFnUb249Qenp19P9HT/gmD+yPofwN+GHg+5exjaV7BpbxxbASO7FACTjrmMD6Z+h46z96wH7DqwUMUConASGMYVQMcD9Pyqux4O0fTng/WuWoAwDAK8d+oprAgcjgEdB3rMCFvl3ZOOce4qNWPBP8ACfl3Dv70ANc54III6mm+mATx0B70ARyDBGMN0785pnXBww2nkgc4oAG2hhw3TnngEU3ld/HfpjqPegAVyegA2glSfyqKTgHKkf3s9sZ5oAbG+AeDtONuGzmo3XDg8heO3GaAJAR8wBB45H+fpSZ/vE7vYUAKeOmenc0uCOdrL6Aj0oAD8v3sqRjtik3EEtyoUYoAciqVUljkN3HFHBxnDAYzxQApbcSMDr2XgUIMt1BOARgUAS4Byu3v93bULAAjj7rc0ANP+73OFxU+1dp4Cjk/N60ARlUweoPYAUojYEZyMgDp+lACeWBgFtucj6U91ypO3BxwQO1AEOBwc/exQSTjAIXt70AIxx93oB0x3pVPzHOduefl4oAXlSfQ9fl6UgyGAyNuRj60AJtKPuH9/rUh2thhgbj1BoAZnbgAjOepFNwDnAGO5xnj/IoAcsYGcg4zjp3qN167RkDquMGga0ZWeLIbK7z0Gazbi23ZwMHbhcrxQJXTZmmFozgjHPGRVU5GVZTnd1xgUG8dhnm8kAFsMAABTRjJO1+ONpGM0FADhu/A6ZpTg4LZ+9zkdqBEZVTkE4yPTg4qvs3MNoCkZ4K5FAH8TFl+13+0dLrV7LaeMfGGtxTxJHH4cGtzXllFgAgrASVUZX+HByTliMgfcHwP+I37cnjC4srnSvCKCyYYebVJSqt0+YlV9K/HKtNyV0z6puMdPI/UP4d23x7voXg8ZWeiW0+0Ncw2dw7uvPcsnv6969xWHyP3UgbzlHzj/Cps4pXM1K70KvlNI6iMcljj39qn2bRjO5Rx0796nRssPLJ52/K2APSkAcdWAHpjrQ9GStRwUEAZ3AHpipo3jYjL42nknnFIb0Ee4j3gRjCq3Bqskrlwv8G7+7/n0pN2Y0TxbGfbuAI6kCrUjk8bSBgfxd/6VT0HqpWQw8lSRhSeWI6U1V27jjP1Hv2rNNLUUlysVlCrtDfe5wT69RUYjHO7pxk56mquTO17MhOE6/3uKdHvYjLfKvYDkUa8xk9C2dkJKr9w4+8f5frUHmqxJGcAZGRniq0sJiKz7yduBj+L2705Thsc+4bsaUtGIY0nL/L0HGD/AC4piuTkkbWYkHmhsBy/N8o+YjHOOKUjhcsSw96GugCMeSMknA4HakZjtwT1bAo6gIOGUeYDz95Rj9PajPRSNxyegoAUSMMAggD/AGeKQMSx2r8rYwe9NXAaNyZDg4Xk8U9JTxzwTxxRHcDRixLGU6OGJbI7ZqdYkCgBgTxznP8An/69bNpaj2FKIAu0BlL4yD7etVJ5okifzNwRcnlsHPr1qVLmdg0PEvHXiy6ayns9DmktnTd/pGM4xnnGcCvi+8+KPibw5qdu2oapNe20MxFwgjKsxJPT5iOhHbHWvPr1OVqxrThzO1j2Pwl+0pEzR2tzMfsyPlVnjww9uf8AGvb9P+M/h/UFAjvYvtLD/VkFePr0qIYnoaypOOjO7sfG+k3e2NLyJpDzgtnP05rooLpbpFeJwVkbHC8/zrSnUblZHPKPvWNW1tnuEndE4ggLyZOAFHf9axy1vHKF3jeW5+YHH4V03YuV3sLFAZGback9Pl4qdLVY1YSfliiLbJk+UTy8EttJXHTPH+eKbuy6xRkFl7Y571UdNxpcuhz3ibxj4Y8C2kt94k1aCzljXcIHuI0K/wC9ub+QNfmV8e/+CvHwi+G1/ceGfAtta/EHxXaEieHS7iMQxMCRh5VUjqCMAk5B+tZymoysbUMPUrztE+GtY/br/wCCgHx+upbH4f8AgvSfhl4d1Hcr6nlmuUjOdr9OmMcrzz0HWp/Dn7IXxB8comu/H74seKPELO5kmhvdTdYCudzRhN4OMdjj8KwtNK7Z6Cw0aW+p9SeFvhb8EPAXkw+CfBVrLqCKqtf32nxbwRxuHXk8dcmvUtC0bStU1GSfXdRnttNt3BnhQKWKdwhyNvT6DNKUoc+pDi4vQ9+h+MXgrwjYxWXgD4d6RdRwQgNceJLXzpZJR/GpOMewHArmV/aF8WXM+zVJJbS0MmYrKzRljAz90Dn/AD+jUoKGnQzjCUdz2fwN4w1rxDE+rmyu00/coS5vkKeY/U7QfQYJ44zz1r3O3uZpIgJFCOVBVM4bp/hXZTqbPuYuLitTjPGehxTQLNqAfYFPkkybeGPOOfb+VeAW2n6Ja308NlEokhflmGTg8Dr2/wA9qc5RadhqL5dDqYbSIxYcBZNucBKw9Q0a1u45I5rdJN4OUCYJOPb8D+FRzcuokrM+YfHnhbxNa6ir6HPNbRZHlxxtkHnocHr9a7/wp4f1bRtHTxD48SDw/awLmO41W8BEh9doPH0+nHauaXuzUTRxR8h/Hz9vDwV8PrfUvDnga8l1TWuVfVLZxs83oEQBj06+nXpzX4weO/iv44+Lup3eoeLtSungeUusE8xI3E9+P07fy6qHNz3Wxy4m8NHueavZogfaQr4ABzyR2qk8AHBTAHIJ54r0doeZ5FSS2GrGFyZI1K/8syT0/L8Kc0SHcAoVu3y4ptWuZq1h/kE4EmCox0HOPWpp2hyRu2FMDGaWiElo0c7eXyW5A2hVyeGFeV+K/GAtYHe0mj84NiJS3LH2pW96xtSj1PZfgL+zxrvxb1XT9Y1+K9axMifZbPb8rk/xMevYYH/1q/oj/Z0/Zc0PwppVj5uj28S28CtlfkVVAxz+BNeVmWM9jDkW7OujTbn5I+xNXu/DvgyFXt5opGSEeXCTwCB1P09P8nwO++I+q+MLyfRtEimlmuJCqNECFHPr+NfNTq2nZnqxgnax9PfC34A6Ppliur+JoZrrW5Csiy3JyxbOfTgf/Wr6dtfJ09BDp1rHFBwoRV4AFethU7XOepLojcjkcg7iEfjt92rSfuyd5w2c8HrXdBe9cwkN272LNkDPC56/5xU3y5BK54zjrmtnsYFVkZ5Sdx2Z4yaveSIk3cu3c+tC0GBYPtGGGSMYFObPHyg4B7daadthDTGowc9jimMpUk4I57Dmtb6AVyWGcEjPXJoZinLY/wBksetZapAQHkjcCFVjkkkcU2ONlcsyHcR0J5/L8KS0AuqucAjDZ4q0nlxI0jsEVMb5C9Icdz8x/wBtv4tLZ6Te2Fpd7fs7sFjV8u6liFGPc56mvwU8Q3019dXEtxOZHd2LSMe+a3pKzuj6HK6Ss2ef6lc7YXVfmiXILZ6149q88zvMc7QCccda9CitbHsyVpHnV7K6hnUAtzkY6ivPdT+YyMThxksMV6ME3ZGM9Dg7pWG4kMMnuK5HU7lo2cAgDbyNv1ruo01JmTOPnusMWVgenGaw7q7RSzsxwh7HvW6i0v6/rsc8nZaHLavrYhjZlJ2JnJYYzXiPiPxLNdSkZ/dqeAp6V1RpppHLOVjzedy8rgKTxnAHWnBe7Zxxxmt5KysZSlrc9r+DGiXWs+KIyIN0UO0b8dTmv2I8JaQ0GjW8JVo0ihUYYHmvLxqvGx30HzWN1tNHKldqg5+cVhXNluJXYNyt1x/9avDlodsIkK2UMnylG3Kx7VSnsduSqn5Cd49KxLKD2qkKxBAHTB4PaqrLtzjqfb/PvQ3ZMCrhuSFy+Pl461EOC2fkJ+9vNYqXKUmkKOd3yP04wKltI2lYMp4U8kjitge50VvaySbd5wB04/nXhXxn1x9NsLiJSW2KeT1Brpw8U6iMKrUVc/MjxJqL3eoysz5zI2Qp965mXMWGA3kkV9hQp8sEmfK4lt1HcntI/NkDkOu1xlVP3vavr74QS7zGiDy/MYAAng+uPyrDFJqnZblYZrm1Praw1XTbK1j3ySbIFI8tWAA/T6103hS1h8UagtlCm22Eo8sKxPHfJH+cV8ficPeTPoaLXJc/Rv4Y+GvBPhS1judWhaOG1VHkuY7LzFIHGAB3ztH/AOo16fB8e/AtrPcafpgWBkl2HzVCtgcZIBP5Zr4/H4SVZuSQpVeV2NLRPi3B4x1S38M+AdIvvE/iV5HWS0t5tkUYzhS7EHGSRjrk5wDg19A6n+y78QbPwNqXjf4meKLTQLPyw66NZpvRSc8eaRlvrhTz05Aby1k8nabX9d9zlq4yNO8ep/N7+1Fdpd/FDxVaaPdR6ppMeqQxWt0zdUjtYQ4x6iXzVPunpivGw32KD54irTQKAjKeOP51+1ZDS9jl0Y9Uv8jgrtPX+tznby7kWMJIpXLZ4GDiut8NKruSQNxQhcnpz3r2I32PPnfnselRr5CD5AVK8qDjcfT/AD61x2sSsHcRlVBbgY5/Cr0WgKy3RxptmLGUKeG5G2rqKqI0gB+VevUflVwZjON2hzBTjaWB6DvuprqXOFOTsH3T36c1a0FJW0JmfjbkrkDoPanMMRtlS2eR2/GixF2tUcprJxBIgOSOcYwB/nmvMJm/e+UrHa8hHTHX/wCv/KritTOStJmzZW7Rq+Xx6bh3zXK6zKqrMoIcg5xn3rQiTsjzK9uQygMDv3EZ6fSuRvmZSx3dO+3gfWtYLQ5pK2hzrIS4y2cn0/lSqGj25YlQcjaP8+ldMY2Rzi7hLnO4Dpwv+FPRhtDHCjOCCO1UtQIZcS7zjO3gcdaajl0Bwco/8Ip7ATDcEbs3JGB3qJvVifvc7eMH/IofurUCRm4VACR17kMPSqzMu4qcqd+MselNXAVj0yQGTqO4ppyAowXAY5bsKNwJ0YHbgr97uP1FKAjFvl5HoakBxz8ysCU45VcY9asxLuUAEEZ646VXLcBgJyRnKA8cdTTRIGYhWyBj5scfSsXHlkBetztdNx2gAHcDXSQyhFDAsCQOQetQBqWspMoyQeflxxzV/wC2YDqSFOP4iPzrOMepS0Fs7su5SXOH439Bj2x3rndYtibhpi/cbfm6f5/pVsT3MeMmRgFPQ4Vq24YnUKQDyMdf8+1NLqI1rVWVwTn5eCNvB9sVqoVBbP3R23dfpStyuxT03Ob1aItM0mz5WxsG32rj3UtKUwfkfI/+vVrUkUY+ZSvPY5oXcrFhyvHKrxWkXzANO87snlvUUgVsjqRjqKq/YAZcAAc5z0FOxkAYA+YnOKAE5OCSSVPTPSmDksBnrjOKQFhFXBB79cmpEG35scZxzQwOg0e2/tSdYJI2Me4DIOMc/wD1q9ysbeLTbdLOIdV64xj61lOV2NbnWWEux0QhQGYZ+Wue8VeIF01REGLtJnCq3AHfNTqinsfPuqahLd3UhYkq5HC9qopKq/dDMwGQBnr/AFp6oT00G5ZsBG5JP8NPC5yrEDJAPPBH/wCqkSNKruOADtbketNYKd7bSjADr9f/ANdN6bgRrkcnPzdNx4FKQq54YkNzk0rWQEnljnIbIXuKlB6bs8Ack8VSV7ASIpAAPHPHHJ9f5Vo/dQrwG/2j0NbJaATopYADP3sdKk3bM5A7Dp0pAYGpK3989Dha5O4YnAySe+1e47D/AD2qrXYFBmYBjtOM8EjrVfPO0D5j2JrW1gHKcY+b5ScZxQV2nOTk9OSKoCbfu28ksMbsf0o+UEYLbsksM0gI2PUAPnH5UvlLjcG+VTySaAJlaJQR824L0381MitIuFGd5x1zz/nt709gJEsLm4YIsErMrDJ8s7R2r0Pwr8KdU16+US+bGqDO2MHBAGen41jKKWxMpWPp/wAMfDFdKhgU2Q3whT5vl4y3+e1eoQeF44keRVRZcfd2cL+dLldzmlPl0KsukX0zwqII5FecKcoBg5HtivpP4Q/s2W2u6ol7eWP2vzsNJ5qYAbHqev5V52Y4mGBw0qktl+Z6WCpzxVeMF1PtPw98AdJ0i8TbpsKImQy7OFHtXp0fw00exKJFp5Uu+DuQBT9P8/41+AY7impicbfo3/XQ/Xcty5Yago+X9dTds/htapGXEKow+7iP/wCvW7/whUB8gTW8LyseTtySc183icdVrS3PXp0oxN6HwYyh447Qqq4wF6E/lV628FywFcwHf12hcjI/pWP1iVzT2ep0tv4blkdma3O+I9NuM9vSugsdBuIImElvsjncfJt5P044/wDr1s60o2sUk4o1ofDx4MMRDE4zjoK2dO8MMjAzqdzZG5kyD9MU6VS8mVHSRsL4ZRZUYLviz2TgcdTx/wDXrrbHw9BApLIj71BWTYBggcn9K6lL3TZQs/M9I8M/DrUNTuHjW1KKkPmGeRduOP1/+vxXnPx98P8AiRPh/NonhCyjF5HFJ9qvXYjLAgoqAA7h94nkdh3JrswcnUxcI/3l+aOeo+R3R+CWofC39pD4m+NdM8M6zoCweH7ZXt7HUNbh8q2sYt5bcqkBcZ+YjIYt7k7fZ9b1L9lT9n/w34g+GfhHTNZ+L/xzjkjsfGPxPdEXQdDnY/vltyXDSNGuQSiMu5du5VDrX9X5Pm8cvymjQpaOVm32u7vRp327nxmNk42h1bvc4r4NfAj4i/tUfEBdK+GunXFh4Bsbn/ip/HV4m2Eov+sjhP8AFjBDFSSOFXLElf3X0v4Oal8N/h9Y6V4K0u4l8NaFbBb2XToP30qquC7KDgDcMAZwOByTmvmuMK6zFzjB6vT/AD7Hz3EebVMryStUi/ejBv8AD0fU+WfiR+1prXhTw1quj+FvEOteHzqUvkX1sC9vcy9V2uobIBGc9wAc4Ga/K3+0fiH8bPEWpDWoYdN8I6XraCOeRy8l00bZJXJIIyB0zjHXd938sjKdBPy/M/zNzziDEZnip1Kr83t5aaJH2r4D8L6prmqeHvCXhbRbvULu6K2lkljaNLPeT8fuLdMZyd3zEcDp3JH7+fCf4T/Bf/glf4C8P/tC/tSWVr40/an8Vaa83wV+ClrGLj+w12jZe3aHb5ciuoAJ5Qg7cyIxtvo+HsJUlJ4iS0ekfXr/AE0en4b5VCvmMsfXX7mknJ+eumzvvboz8k/jZ8eviV+0n8S9X+LHxS1m51XVb2dv7Os/Mb7HYx4UCK2i6IFVV6AdB0wAOO8ESvb63aIhZoZbtjM+4nLE9yefb6e3Tzcdi5YvMbdL2PneJc5eb5xNt6Jv729ei9Pl5n7TeDf2yfE/wi+Edp8JPgxocM/xH1+bZYatOoaCQufmUBG3FghLHO0HkkgZavYPA/7J1h4Rsrn9pn9o3xBCb9c32ieHp2LtLfMci4uWY5fBCbE24UYwPuCvtMJP91f+tD+ieCcPDMsrowWyUfndL08z61/Z1h8PX1t4l8fhrgaDrE1y2hyT2RS3adgpyrEAZVSD7FueRg9D4w8YNo2nS373Rt7eOTYrxDPmEnAVVH/6gOeBXRfSx+/YbB+woRh2Po74FaG914c0/wAVahaXBku7LzLae7GTuydowe/fHsPavcEhlu5wJZNrSEmSe5k4OO5+mKR004cq1PJvGv7RH7N3wznksfGnxK0q31eJWxp0Zd5GkUcqqqOoP94jnjNcdH+2j+zrqFtZw6P4xhmW6uo4WvNQ0prcRO4+QFXAbZkYZlD7eCeDmh6K50QhzI6a8+Meo3Gmt5ukeFJtMLl7fXPCXiAXgmjXhCAqBD3yQ59gOlfP/jnxX45ENt4p+FHiV9S15ZZFl8MyWUAF7E20fZ1lljbyZMgk8fNyCRgGsvaJHTShzHC+I/FXjfSPFfwg+JFreaj4O1Bbg2XiXwtclZ4pLub5VdmT5ZYFbYflA98EA1+nGm2Nj4l0e11nSpIGt9QUyRFshFJbDrwOgIIHp9KrnFVcYzs2Vb6w0XSbWW81bXdI021hUma5vJgiqnqdzDBziuQPiPwTNG32PxfpN0nd44m2hfc9AaOZ2FTlB7blhbuCVC1vOk8Qxh4wQG+matapptvrunS2ZhjmZ7YiSNowckjHIPWiPvRsbLc/Kj4+/Ba+8Gapd+INHtHTQ7ybdPbIn/Hu5I3EHqU/UfSvl7byHIZxk8+vvX4R4g5PHB4728FpLf8Aq5+iZBi3Vwig90SxOGyQhVRj8cVY7swGF7IB0r8/pq57lugjiM5DA9B1p8BaMAoSuDxk9M1a7DloRmEllIbaucuc/jzVtImIZgw3J7fkal3SBWGIuFfIxnjOep9amijDDodwqrii/dGbHy2Gzz0I6YpwLDbuHK87fXFKwbCblYscEcc57Y9am44yTwevpTvcSHiTlUO0hj37e9DxuZAIlLGM8v2I7DFNNIer0K89/bwIUSZGuf4oi3Oe2Mf54r0/4efB/wCKPxJNt/YGh/YtLvJSi6xqu+CI+uxlR2zjjGw9cnHb7fhXh2tnde7Vod/TyumeJmePo4CDu9e39Jn3z4D/AGKvBnhuOHVPHl9DqOsJ5bFDcmeMlTz99MH8E/EV9WQyaR4e0y30rwtaQ6VZQLsMdvYpEQB0IKgf459O/wC85dg6OX4ONGG0Vb+tz89xmJq4mpzSZmSNE7hSXbKjezvuLNnk5/H/AD1rPljdY2+zhpH5wqkA/UetaSlymKgramN9q8XkSfZNDj2K4C3NzH8q+56/07VsWWk+Pb5YzJc2lo+DsntLMjAJOcnufrVLUmULbEt38NfFurwvBdeMdU09ZT/rtPk8qVc+jrk5zz6V4zqXwN8W/Dy6n8UaN8Xtbvrf7SlxqWkfEfXEu7C5eMg5USKAr8dRyQNuRwa1h8JzTep0/hH40+F/G2o3GhnQPsWs6XDG9/daXdxLbsXDBPLQncVJRhkgZwfpWN8cfCHji68K6lq3hrWJvDpsrITaTrts+1recheq7skFhjGAT2IOCBuSdy6aujhf2Zfir4vv9MufC3xc8SXHifxDYh21PxBbwbbaBDLsjG4DnAXJJ65bnCkD7AlDxyPHIpRkdsgjHHr9OlZF6Lcg80xMWGSvuetDXAfO3Gc9QOua1p7GUxwbGAx2sD365qTMZUZYqwPNWZk0QjCsAwYt3xxj1qTaQ3UYzjJHSgBFVmJ+U7cnGBTihLnaCTx070ARsjjkccjjHWnhA2ARyD3HI+tACbAMY9fy9v0qRVUAsV+ZcnIH60AIVDZyRu/h4qMhV+TK7uQdwx+NGwC+Wy7hs4zwfQ+9SbQMMCAQe44rJtyYEDAjdxxjnnqKhZXJOFPyjnC1pFcqANvzYIbqBUvl7wDgk8Y+T3pgMVeejt838Ix+dS/Lgrs4x3YcZoAaVjYLuQ8E5AOM1yGsWF95hECBizExLxycdKYGNHovinYZykE4V8RwyA9fdcnI6/rT2tdX2sJdO3/3zZW2FX2ye/ArzZUa6n72w07MdbQ/Z1Wa+sr+KFQzI5fbuJ7989Rgdsj0xXC6r48nvp7nT9OskgGnzeW2+HEg9MHr/n648ziXP6PDHD9XGT+wvx+5/kbU056I4vWfGGv2WmahJYX1wLzyQIIIbkxFmzg9OTjJOMjOMVzHh3xT44uJ3uEj13WbaFgv2Zp0jd2JxhUZVzznGSOSBnsP46n9J3McfinGC01000sv+vSO+GGasd/d+PPDekwJN4h8bxeC4pGVWuta08lBkZIJ3AZ55y3Xp0rfsvEvh65SB/DnxK8Ka7OuCJI5lt3ds/w7pSCeD3rqwv0jc1c3NvmjDdaL019lcHQanY6a48TtO6WPiSZ7qKGUNsjkhRXJHBBRcNwR7Y6etb1jH4TFpYiy0p7+9S7BuVuoVj3pswVVowAQSFI4POfpX9TcA8cZZxzlEcRQ0kkrrXS/m4xv8kctSEqU7PcyLzWNble406Pwpb+HohJsjljUSiZc9dwOen6fjXOa1pfi2K2aW108+UyHy7ucFUVuAMr1PB/l619VXk4zSRlyq9zjtI8OeK9Gnlk1PUZbu2vZN/2aaEKFB/un0xz/AMCPY4Gf4imS3iJCfvQTxIBk/n7A0VKnNqXFtS0Pn/xHptjraXbPaCNsFpcwjPGfm/HA5r4r8c+CXGo3jWoDae+Csbw7XDf4e3b37eZi6bcT6nJarjiEeM32ivYyCWJflCgMipV7SjO6MG3B9wBYnpXzEqajPU/VY/Cd/p5YhFILY75rsrBc+WoJT5skZ68d6iceVFKyOts1iK4IXeuOMdaluLfcdqJjpjC/pUPQTuzPa0EuVc7en8NY0+mM5IVTlc52jpTSeopNIZFZomSQzkH+Ic0kenkO0mdvtt6ikbRVkXfsqMu7yzkZByP51UfSoioyBtJGPlojZPUrll3IRp4lJVQh2g4UqBk1JHphi3xuFAZSCEHH+etDi2rmcpakcekrFl1VMbjzt6+1LJYErsiUAs3THB+lc9rBzsmjt3jCbFQkcNGE4GK0IY9kg3AIzY4C4zS2FzsueXsYF2+RjjZs6VoKirHv3ByOwXtTtrYT2HlFOeRu7fJ/Ok3BSqgfN6kcZpystRxlyh5iFgCxU4+bauM/SpWuEIIbAQkAccjFc7aNtxWul8oRrGAv97byfeoEmSRQ2AhyTnFTdCI5LkxsZGXercE4qL7WeQjfJ9OcVlKV5kxjysjkmG0g8v2HoKqeeFZTIzBG9azunsUyCQsyrhz8rZ2L1p0lyI1J+Yn2X+VYVGhRjyojS8QKSS6kDJLLVNruWUsjnELEDpyKwsaK3UsC+UIEjHypgDIphv1ZSh3GQKOASMfShi5byKqX64CljuA65/z6UyW5VhvJ8t88ru54+lJ3Y+WS2Mae5AbJfILEcNxx1/pSyXOE3Mx5wF5znjtWG5pFWRgzahIuVDlvmz06U03ZcAhvmJzyOlDVytVoOWYsWMnzMgGOeRS/aNuGYj8On4UaMylBxbIRqG/cm7oSBzinreqhKEsM+p6n+lNaaijFsX7aB948fTk+1ULm/wDKAjByzt8uDzntU1NIFwQy3ZGVSzBWL4lBbqfb/PaqFxcusknzKqKcNlcj2zWN7WfZm0IqSMl3gLtNGdozh1HQ1Ua8w3LKqYwCvGB/kUmkjV/CU5LzCsA4GD0IrOknWUgldpz8zYxgetUmmtCdbmZdNtDN95u4bvzWC2oYdo2XBQZ69fpWtilYrNePISwAyp+9gZH+elQm6PGX3rn5hgCklZlJXFE+cNuIYZ+XHb0qrPMDghunTnkCqEou5mzTHkrwWxuY8nFUvMwTlztz9K1STRrGCe5NHdBcncPmYgVI15gYDAkdyOKasXbUoidw8ozlW6etNa5bYCqlnx0zVWuSSfaMhTkr83PIOaiebePvHr6/zpx3Aw52DFscbWJz61Tf5wF37fQAVrvEehQRpGkRXYpEj/OV/wAasuUUMctjHGRz9KI/iOxPGOV2kMXx8gHOajuJUjTDEbcncpUZP0qmiG9yi92iEN5ZXOPvDqKqvM7qCW+ZW/d4GM/WtXHQwFS52qVY7iRkkdv84qlNcryd/Qnp3ppPYe2rMN75mbCjADHIx1qnJdvk5DAE/LVLqEbWMW5vHZ9p455yOazZbvZtZVIUkbs9DSp6JJj1V0yHzJ2Ky/NtDdGPX6VMJwXBA6evH4UpdQiuaSsDyHnJPr8p7VWEyHKE7dhO7J6/lVaJ6i0IiwXduJB9Qaxr9kKlYiQyHuauKQRbRyF7JLHwC2e5zXJ3j+ZkMQoI67u/rXRT3JasjjtTVIkDsSeSCFPWvHvF18yW0ik7dnLZ/hUit4qSkZ6J3Pyy/aY8WNGNQEN38qMwVA/DA5r81ZJ7i+d55Ewxk3O+MHrX6bw+v9nXc/GuL6nNmLTI9xd4wjEqwwRjgYqIRspHPyhjgDvz1r6rY+NqKzH53beMkN1x2pgPJBUhgDnileysZj92c4A4FNK43BiMk9z61vGOqAcECYIYdTwanVcDg/XAp6APRvLbIPzbhjPSj5sja2Pm4PpQ9ALEYPYk7u5Gcf5xVgK5C4UsQ3y4A4oirsBduMFsHnLblxj8acHYFVIbr93FROXLEC2AC2M5wccipIgQR8pznqRms12AsxknG9cc8jFWIotzZIyO2KzkuZoC/HETgEHp29K0YIgrLtBX5hncaj4QN63tHcDg/MMEbe1ek+E/D1xql9aWVnFulaQcKmT9aV76DSuz+qL/AIIofsKz+ItQm+J+vaZJHFfy28ehJNASHWFnkM3THOxQB6EegA/t08F6Jb+HPD+j6RbJBElpZxR3NvbJgoVUA9Bj1x19e9cle3PoB1vK4B5YYzgYFIOMHB9+OtclQQ4qhwCc5OOBjH+cVAx6A46kfLWYEZXcQCXA77V6f54pV54z0PXFAETqdpYFdpOOB3phPHBbctADGV22jI6c5TGaawzjjBBPOO3agBMbQTuz8oI4pv3vmDY5xwP888UANk5XAJB/vA44pjK4JYMMEAN8tACZwTxld3XPX/OKZsG7IB5x1oAefm2heGH/AOqkVeQM4+bHIoAnVQMkjkN8vPf/ACKRgDhcHgnODQA3BVR8oOTxuHeoz6YGAeRigB4UZ4YcH17UjRbDkHKhsHIoARcL1HG7uKftwwIJHzcYH+fegBwxkgbjjrk00r04PXv2oANoByS3HTik5z975Q3QDH50ASccZBJHoMUbtuAFJCknp3oAjkbkBQ3H3gRyKY0mcg5HI5A4oAAuAWUZU8AkUnHXrjPSgBN2Cu0c543dPrTiAqZGSWbqRgfSgBPl7AnB6Z/z6U44VQSecDp/T3oAjcuSuD27DGaQKoAHJz70APaMsBuHXgHbSRrgEA4wepPNAAzEtkfMoIzg80gbqGB446dDQAhXPykcY4xUW3dk88A7T2+tA9iF7aN1IYN35HFUpbGNcFevGeP84oLhK2hly2TLk9s9qpNGVOMNtzyxPSg0Izv4wCox94rnmoN78jqc8+1AAvOScls/ypVUuoOw5JxlG9KAP4gU/ar/ALBuLfW/DvgLwDoVzbyA2tzY6Kj/ADA9CSCQOO2Dx7V65of/AAVV+J2nkvrl14MgtIAFik0aCW2k47MWfGRxnoa/K60HyNx7HsqfvH2V8Jf+CqvhDxXZwW/im4jsbmKZVllg1cySTc9eeePrgdOOa/SbwJ8cfAvj23jvdGkunhnUBDcQ4YsO+QxrzneErS1Novneh7CsgbJQbCT8uf8APtTOedq7gvOPak7I1VRxIxIUcLgkEnt1+lQu3I69f85pJaBFtakbPMQDgKqt97HWoQCwZlbnH4A5rnm25WNAVW/4Fu4qVPnA2kknIyvAzRfuA+MBd8gZmcjHB64qWN3ZiCcgD5Bn/PtRa49iwzxliAxCj+I/qKaJQSdo7+vSm7id9gLBmCqwY57Ckk6jGeGzn3xS1WpFSwKC2Aw6H+LrSSMhBwdhX0OM1adiLXVkEbl1PGRux0/r61J5e7Kk7ckBSB0rToJ6MVA0fQA8/ez26Zpj7BgHKMT3NTe7sIZwrDf0UdCe9NcrG3zA46gjpV7AIoKqWAPUk88/54qN5eDhRuPoO1DbGV1kkXO05x19qUSN1c4f+EbeKW8g2HKrkhid2G+6B0p6sA5KqeOoz1puNnYNidVLZJJGOvHNSLF/F/DnufShOy0EVi+5yFIXHHPrUv2eRdu8HA/u0JXAsRq65zlFHQZ7VIwkVSMuPTH86HpuA8K0SCWUgIc5LHArzPxn4haHZBayKPM3c4446fhzSleMSlFs4w2Nvc6dPCwDSsmXbHJNfF3xH8LXVreTqYWlWWXdCdnBry8R8VlodtCKcrHy94ibUbG+2IzI8WQI84qPRfHWoxq8M9zLHJC5Cn+Fh7ehrhc3z2XQ9ZUIyhc9X0H4r6hpZXZd45BDSN8wr3bQ/wBp7StCso7/AMQX08dtCCZ2tss2B2AFVSqSUrdziq4a5mXn7dNp4skuPDvw4F8lw6BZb+9jZWVc9Bk5B/WvfPgzrGv3hjuNf1ia+kvJQZPNb5UHoPQV6EKz5jmnRlBXZ9kIII498bLJGQBHNGwxintGm0MozjOcDNd9OzSOSUNdCIJucrGjKWPAI5r5g/aB/am+GnwH0jU11bVrCLWE09vs3mSZIlxwEXOT06nr70pyUdR0qftJWW5/Ot8RPjf8bP2vfF95o+gare23h57lkkuWkdFKE425A/Q8/ToPsL9n39gnwb4Xgg1rxbYpreoQKksk84LDzAM52kYznvXn89pNM+lVKGHoWW59p6nfaB4FsreHw5pCx3NqcKzfOFH90A8Y/wAPxrybUtR8S+Kb0yxW0hS5lwEjfaBx3x3/AArPnkottnNJaamvaeDrzTke+u51hmOAcyZ49BipJbiws4wXcSOuNxVf896iU9fMyUVI6jwppeqeK763h020TynIG7Jcn32+v+FfS1l4N8NfD9YvEOvmDU7q1Ql7CVAVYkd/ocev41tSfLBsitGyscBrv7Uj6ZJOU0HRYIYxiMEkeWg5woxgd+nJrzCX9tvX9TuJTonhW41ANGUt5oIXEUrg4w0okBQgjHOMDrmtYYiDqJEvDzY7xZ8YfjFqclkG8GRwSyKpv5v+EiM0NspHJGRvb+pP411ngzxHcXDAaojLe3B3TNnufSnKpIFTsvM9oQl0UKxbcAR8x7//AK60hZbtoLhCMZYnNaJWTuZctvQ87+InxM+Hvwc0PUfE/jCO2lNlHutFchnkfsqr7nBJPQfr/P5+1B+3H49+Mms3mlaJrB03w2rssNrZ2pi2x9lBPXqeT1OT1q3T54Joic1B3PhwxsHN3cTS3E8j53zsW59asburuSRk5Kj3rshGJ5VeberK7AsWG0suABjr0qhJujYkktg9Oua7ItN2PNq7Mi2ytH5i7uCdme3NPjiyoVzhTyW9f84q6m6IhLoSlvLU7mBVMk4NYGrahBbkO0qBgPl5/X0rJGjVjwzxR4qlu7iS3sXluSpO6KAjc3P/AOuvef2d/wBmjXPiRrOn6vrumMtt52+0tbgFgOepz0olJQg5Poa0neVj+kX9n39n3S/C2mWLPZwI8ajZlNqoo7n/ADk19XeJ/E+keHNHmsbVWheNCvml8OzdySOn9PrXxOKryqVW2e3SpWjbsfIGtazqnivUDaaf51ydwHALHHp/n3/D7R+BvwbTS9OtNZ1C2a2lcCSQMnzFscVx0F7SvpsdUvdifT1zvDghgQML8oxj/PNTQOIWJU8kDOTkf/rr6WjeOh50lyu5tRuzBcHAznJXp/nitFX3gAsH2H06V0wab0Mp66kr4KqyttYclaqszNu+YsD6cCtbNGRJuEank7QBk5qYy/IMHIb3oGxnmjPzfdwM81YRuMkdD90jmi5UY3HGPlmYt7DHT6VE2453Ehfc9qO1i+SI3C/NkkYGMEZ/z0qJiSTlSQAevQ00g5Iiqu7JxyDlTnn8KlVQAc9h93H60lFx0DkiPhDMxBAwTjcK4n4oeJLTwl4Wur+8uUgiSMuzs+CMA4H6UujKjBX0P5x/2gfiFL4x8S6nP9rkkhN0/loGI+XoOK+Q78o28bSUOQ2R0xXTRstT6jBx5KJ5rrUuxXjzhT+FePa1I27arHac5YdK9GkzqeupwmoMIxuY5XmvPL945XlcNxjHJ4FejS01Il8Njir5nJIweD3NcBq1ygSQMfnyeq+nSuykrOzMJPlPPLu/27thO1Thq43VNU2o7GTYM4OT3rtgndM4JyXMeYa7rckqGNWO0dh3rz+aVpH5XJz1PauyOhzyd9ivIuFGABuJ7damtIHubiOPYSu4Z2ilOy+RhL3paH6Kfsv+CmlmtrpYFIUBz8n6fpX6WraxGKNGAiATHyr6cf4V4WOqKM2j1MKrmdLaIpbJYegHrXPXEQG7IACk546148pXPSiuhSeN1BIAx6j/APV7Vm3KqQE5y3qetZc2rQzIMBVmBU+zdaiNoQMqBg8ZAz/OobuIg/s+QFVCue5JXt0o/smdlB2dGyG20tmMtx6NyMIeW+f5etXY9K2TKoh2g9RsxmtYyckPV3NAolnGzZLgcEqpwtfCX7QviBEe8hi3BnkIUE5AHcmvQwcb10jkxElGDPz8uH824O87/mO4+hpZBIoCou8Nj94ecfSvsloj5at8Zs6egj27fmLMN+71r6T8G3ItLW3ZHCSDnchx+JrnrpdQpWvqe8+GvD+u+KrmO1SG5SK4dVSRbcsWJPbFfrn+zv8As4+HvB+gtrnjLS5LN4bUSi51CdkZnOCFCZ6EEnJ9FA9K+UxvuRbPZpz5aZZ+MPxH0dLeXRvCapHDb8GLP3jzg/5PfvXwhrl/rEVjd6pJHJPMpc7bdsSNzjaCe/avGhT5rnFWqWP13/Yb+IXwu+AugtP44sRe+JrTS4Lm/umiWVZZ3VXlDOeVIKhRxyvA9G9N/ar/AG09N+Nvht7LwrbyeF/D0Vp5MGlGfb90EeYfckk8884xnmtqdCE5tW12OKUv3iufzHeONT+0+O9VhySEuJPN+fd855yT75zwfz7JqEtqiwQyI8s4AxIT8uCf8/55r7nAKSpWe6NOd8qPP76YC4YkEgHnmu+8LQs8QmQjcHztJ/T8671ozCpKzZ6FJI6RbpBtZB0I5+tcbqE6MGB2lsk7mHHWpEzDWLzWJRjtB4Kqf8Kn2BYwOSvc7egxT3Is5ERDhsllXdwNq4ORUe3ejbSd27B+b+VbRBxvHVAyiParElv51PISqYw33jz649KvdGSTinI47WYwIXjYgMRncScdeh/WvM/JxIQMkCQ9un1pp2MJSib0TJawgBxufI+Y81wGvS7mk2NtPOSCeOT2rUzqN2PNbqfHJ+8GIGRiufuB5yM4Yj1Ga2prQwk9DEkGzbgFtr8qByeP/rVGSN5LEkEYODwP/r1vHXQwG7tvC7T06Htn0pWIXIyNpH97iqS94CHb0y2zc3c9vWnLuGGUbTv9avUBys4JyjHJ9MflSI+d285+Y7fUn0FNx0uAxsqCAfm5wCOR70hWMbWYEsCOjUb6AO3IQCFAIzjceuKR1A4ICq39480XswF2ldmBuw3Qj71WFGSflYc9ccGpe4D12pksw685PYVKrKMgjKr0CnFPZAQA4LkggbRyaRcBuvyH2/WpqaNAXbcCTC7hgt/FXRQoF2KxOeDjJ6e1YWs7AWfMKsW6p/cx0qee6RVTB+993j+LjNC1QDLK6KuAzAEk4wvvW3dwR3FiXAzsyS3rxVR0kM4y3hyAw+6G6n61swLJsYcsw7KMcZpR7BsakO/IAU+2T/SrjMoQEAs+TuwOw/yaQrGdeIsyIA3zBzkZOeK5O5hKM24kk8DZ3osPYoBSmGZTknkf5+tH8Qz93cAQOOKqIhp57n+hpVXDAMTtPoetbNJPUCbGQAMhhnoO1Js2gADkE53UAQbSdo6+hUd/SkIIIwCcHIwad1awFhTwoOQB3Aq/bRvK0cajdzyNvJFQ3YD1jw/paWce9gqs4G5scLXVLOvGSXGOw6YrDpYa0ZK2pPao8znaETgleleQ6/qr307yLIzjcSSTwDnn8KbauCV1oc037zJLLkf7PJFRFVGDg5x13deetN6sQxR97uQ3ODSmbcMA/Nk5AXp/nFIBFB5Jb5iMjk5Hah84O0tsLdM8U7WQBuwpUDIJPUZxSfxKQSCD0I/z70uVvYCQSbi3GCBxg1KgyyjIPPUrx9K2jGwE33QcE5ydnGM1aR9uAeDng+tUnYC7H8vOTgntTZH4ZQSTxkhaGrAQtomp6vE/2OEyIi8nae/H9K5ufwn4liLFtMncRnJ2L0H4itIR0uYWMWfRtUj3eZYXSKv+szGcL9SOP/11jmOeMDfDIg3HBkTFX0uIGdBkFk+Xsp5z71H5yKr7icgZzj7tNANiuEOSu4+px0PpVlZdzAKMluOlICb5RwynefuqRT/Jl3IY4p3LsfMUKDgeoFHwgWdP0TU9QZ1iglUE4VZIzn617/4M+Ec13aJPeJI8plDeWR0Ucc+1XFO92Jux6vp/wkR5CwWOC348wLnsa9v8K+FbTRsmPAgyMsV644qYx11MqlS0TuUjRMsAuwp8mxef/wBdUZI9sigrkN3GSfxp2bTOKpOSqJNno/w38Ixa/rVqtxCXT7SNuFz3HYfT/Pb9efhn8P49H063dYF2eWokbycf096/LPE3HOjlyopb6n6FwbhlWxEpdkj1mPwZcSyI8cAWN24ZkxkdwM1qR+DLZFQXIG5BkJt4/lX87rm5nc/XYwTibVn4Xh2QB7c+W8nG3A47g5rcm8GWsERKiNmLgnj7qmrU2pJFcljcXw3YlYfKeNIwoUYXOe2B+tO/4Ru2icYRdowVOcE+1dFl0LlHRmj/AMI1GxhkCoX6Abcjp7VBJpu5xmLe6sBhF7++K0jUuvmY25ttzorPwoxgAaHZJIwJRj1H+RXRWng6ZmVTaPsXsoJyPpXVTg4zIeh0Ft4FnuYH2xpF03B1xkelegeHfB1rbSwtMis8Ow7JYQwOPr9K9eFNKOx0qcbXS2PY7Zi2IzKywpCVSBBjGepOO3/16bP4T0+8hYywI0LpyrqMdepBHTgV3Ya0a0ZR+yzkqx1aueTeL/gvo2sadeRtax2sFwrLN5A2uoPAYEcqfQ54/Svzsh/4JSeGPE3ja91IeJbey8D3V0kuq6bdWy/2jcAH5lMxUIiNkAlFLKOjZIK/qOV5uow7SX9djx8ThYy96R+inhDwD4Q+F2l6d4H8KwaPYaFp0CxWun6NYiC0hCrjy4gGJZQBnOeST1zz9j+BrDXfDfhmbSbS0sZrXUYFN9HqluJImRiTyhUjb8x6gcd+ST3ZbmEsdHnatr/XQ/NfEDC+yymUFrzRf46H5Uf8FBP2NNM0S8/4TXT/AA1ND4cv7a3nmuLe0kWOKaYxgIHKjgM2BnnpgnrX5q+AvB2r+OvF/g/4OfCTwnL4v8feL7+Ox8LeGdDiQnzsgZkYkKijklmKqACWIVWavDzfATqZnGEX/Ea+Xfr036H+X/GGVVsHxC8EtFKS87Lr11tvvfQ/ow0+P4Af8EZPh0fEnjm78O/Hr/goT4y8MLF4W8K6Vau1p4ftLhcFEYcw2qkMXkyk93wiCKNpJU/CXx/8XPiV8a/Hes/FD4ta5qPinx5r8zy32patcGUWytgrDCpAVI0VVRVQBVVVVVCqqr9FmWIhluXxpQ0drLyStfufq/GONwvCPA9HAUl+8qrV66cqXfmTstN1c8uvNSuI2kWJfM82X/VxL930/l1NfXX7K/7M3xd/aU8RJpHhDRLm18P6e3/E/wDFMjlILSP+Is4GMjB4yCSMA56fLZHhJ4vHxb+GLuz8d4RyTF8R5xTw9JXu1fba/m1+Z+2Xhr9jfwT8J7G1vPhw6T/EXTbZYk8WeKd1xM3950ByiAkZxghgME8c954f/Z0+MXjLXdI8dftJfFF/FXhLQblH0DwjYiGGG6uUHymVIlTeQduAwCrgk7ydtfeRjGLaWx/dvDPCryWlCnDZW1/Duz65k1DytBsfCNonk6Bp9xu0ywhhC+ShOfLTA49c9c5OcmtXRPhjpni/WLO78SmRrS1aFoNDgYosUfVeOxOOvXv1FaJXP0ecVFH3fY2emWFlDEBaabpunxBbW1jwiQoOMc//AF/8fN9N+JPwo8carqfhHR/F+lza0u6G5sEmxOIiuGJU7TgnK5UnqOhzipRsiLe7cRv2d/gXBeDV734ZeFNQ1OCM5vNQ8PtdqTxtJWTcM9eQQMk/h2Unws8A6jZyxf8ACLeFjYXkIEsEXh6FY2GPTbnqM4PSpL96KPwy/bl/a68Hfs26vZ+FvgJ8Qr15fDWoyjxf4NWH7bZXqMygWdg8qSR2+1vMzIAFxuA3bRX5rfDf/gp18VfAnivxF8QNa8P/APCU6/qPHhfwpbwiDSNGjwVPzE/P8pALFdzHJJACovlYusqDSP33wu8MaHFnD9fF1Pi+GK18nfSa2XRrW/kee+Nf+Cnfxhl1vU/HV34I8N6leOoWw0vUddeS0tW3A/Ihg4GTnA29OWwBj6A/Z9/aT/bL/bJ8U2Hg6H4wXXwu+HllBF/buk+C7LyPIkk3lYQ6EbiQpIZun90ms413Vlyx3Z9JxH4T5Nw/lTxlfWME9Pe1dtNVN2u/I/YXw1/wTO8IeI9JsZvHX7S3xZ8U6pHCUeOx8UpFBGgYgIE5IGVYcEA4PpX0d8Nf2Pfhb8F5oZvDPiPxlqOxWUWWq6uZbRyVKlpA+5iRuPGcA4OOBXoqnNKzP5yq4jD1bqEOVerZ7tFZR2iCOF8leE3Jjb9KlSWdcEOY89So9K1jHlOYg8SeGNP8T6NLBeWm9nU7iyA7vevyq+OPwZ1T4d38uoaZaSzeHbu5Zowsefs+evvt46dvp0+d4ny2OY5bKD/q3zR7eSYv6virPY+dN4Rj8y++2nB2Ozaw645H86/m6dOdCq4S3R+kLWN0KzMwGCM5w3sP8ilSQMyqq/Ln52zxUvSQle9mSsjsQoBKj36j0qxu+QIM8980C3VkQmRuVYHcn8WOKsrJtHyjPTofzotYQ0kq5bG78OppXZmZcAHjJye1ICORkwAoLEnkhabvRflAJJ9Rxmh6Ds2KZLh/KitLeW9uJZMRW9su52frgAe2a9/+GX7NHxU+ILRXV5Z3XhrQpJP3txNaSbyh7Aqp/P8ACve4dyiWa5gov4Fv6/emcWYYx4PDtrc+8/ht+yn8KPAc1vqOrPreu6sikrFrFlJHa7hj7qsg/nmvo2TVxZxwWejWcGm2Vqu2OOGMAhR2/wA+hr+jsmwNHLsCqUFZL+vM/NcXXniKznJ3bMaRZrgySFZZ5nGW6s3P/wCuq8clq7wo+p6dayzyiMQahdpES+CeATluBnj+ld3LrZHHNaXLlxpV3FkfJIoXIaGXcD+XI/Go1ls7Hy4b54jIwDNEZ2VlB7Hg81Eot6FLU5HXPi94Z0C2uI7GziurqFwrtqSu1upH/TRsD8Fyc9elfOvxG/a1uNOtHt9I1GBNRa3LeVoqBo4QBxmVvu/5wDjNc86qho1expSpSrSsj5Yi/aK+OFzfQ6lF8T7iytZlH+hxQySn158yUp+SCi++KepeJMt428R6pr2X/wBSLtYg59x/nHpXh4rOp0Gktv68j3afDkJU+ZvW39dStP8AGqx8N2N3NpLaZ4Y1G0tC0Wr2+2e+4+7kPmPrj+HAx+B8On/aO+N/xEurTw6PEHjTxtp0t7m20UadbRpKw7s5VEY+iJyOoAPSqGZ1q2m9/wCuxjVyeNG9nt/Xc+vfhn8av2l/AFuNPP7M+p3ujzBBPcR6TI90yhcKdiADGM9zyT68fZHw4+PKeOppdP8AF/gDxR8NfELzL5EfiPR5LVLtVUfNGWyCVz2JyOM8Yr6KOsUfP1ItHszlF+7g89uM00oBtG3Bc4HPJq4vlZzSvJ2Q9iiKzu6hYyPlYkE9Bge9Ys+tSzzi1srOe6cNtJto8kH36f8A662JOnshN5K+eoR8crnmrjLlRgfIvUMaTimSpXY4Y2jYCo6cGl3Ywex7k0uSJW4hPYgEKeMDrThnCqB830o5IjGlQpwzc56elOCYAPv3o5IiGrzuOCDnnnpTiqEZZD1xnNHJEAUqdyZ3cnB3Um3dk5IJH5GmopAIAyq3UgnuKhYYHOPl5pgMCZy2cgep4FOUncQCMgjqM/h9aACQEZCjbjOc96ZnC7SMMTjk5oAGxkHP0EZ61ia1Y6tqdq0Ok6jbadcrjZPPAG/DnjPP5Z+tMDi7Hwt4zlkBv9ThuT2SDIZjjrgcY4z+P5aSeFPFKMTPqVhpnyDa95cbcjpwM49ef8jjqUK3tLp6MYj2U1nE8Gr+O9BuBnNtELxW2MO2xR+Ge3OMGuD1/wAJSXMh1PQw0WpYC30Ex3RTqCfmHYMM4z3HB7EfNcbcO/6y8N18DLRyTt629V+ZtS9yXMcXc2mpaUiyXFvJFcbSS6QDjnnHp+FZJ1y7kurR9Qe7jhgZFia4O3CbudvUd+OPT8P8gOJuCuJfDbNqlLGwtDZSvDW9+kZSat5n0NCUMRC8TzDx1ceGfHcuoeE/EGjS6noesvNHJJrGyPbGqlklBySkgKq4I5DbeuDXM/Cj9i/4QeAJLPxBJ4v8X61qMrpcwLPqCtbLhspGI0UYkXjJPXGRjgV6eXcUYLKsicZRvKbknK7WmiWln3v3LlQnzWPp3y4LcC2gJ+ywqEtAhAVVAwOOnTAxW74VvhPfT6fbSLcCAq0uJN21CMDJ9Nwxz6H0r9c+ijnea/8AERZYehL9y07qy00fdX2t16HNmFKMKKdtT0eeSVokt2kl8pM70jlIOO+D2PWubvYr+eN7R9cvHhUAqZJCCccdOg6n9eelf6YYtaJnjIj0zw1r16THb6hZGG325mvZlTAPbrk9O3T8a6PU/hnY6rahLmQ38qHMhs5yke4g/KD1Y8j/AOtWdNSSs2XC3MeC+M/hEdMjjksHDYj3m2+0Ox6cjJ9j9OPoa+LPG2m3MOo3i3ekzadtKqEwzqTjn5vr+h5J5xnXiuVns5XN/WkfNfiXTcsWjJGCSwx2rnrYLFtzGx3t1xXy1VXnc/XqbvFI6u1jEexgeg+6q10kBKNGEPPXkc/SsGb9EdJZvna3J2AZXH581sm5E068hGCjAJ/Os5J3E9CJijOeCm08uxpk0UG5hEeSOME9am1lcfK1qVfLiGRlOTzxQqGLewITjq3NJaGl3ykRVGyAe/PHFV3i83EefmQ/KAelIalJwHCyX1UsT0zV2C0J5b7iDuf50T92NjJK2442JZNg52nOM4q6LJX2bSisT91jycen5VzkSlLWyKssUcGTIQvODxVdxuV5VQbEAx8386ht8w7t7kUUvmZkYkkHGM4OaDd7SE2naejhv6Vo5LcfQes5wdx7+nSnLcHBBwQB/DWVSVtAaaEWb5mGRwOuajeddxBb6c9KxnZGsItA8+wAKRt/vE8D60NcBVVAwJxy3vWbfQtlK5uMQiNBkF+hNVPtcalgWG9W6ZrKTtO/YUbohN6u9ju+f1NVZrzOQG59zWcqiTaRXs5XKIvguShO8dyev0qqdTkJcNjAwRWUo3uyow77k5vlbgMAqrkkj+X5VXe8L5Bbbg9B1xWbXKPkRH/aYgUkkntu9PrTf7QTYAxb5iShzz9T/hTVtSuVJjheMMEnC4BwVzUX28BXVz98HFDVtCmmjGaRInI8zoc7ientUEt6Wwd5JUep6Vyy7FJX6aGY94pyXOMeg60xtQYbXQEjBP3en+ea0Whco6Eb6qgwhkBYjjFOj1AjHmN82ThfQf5zU26kcrcSFr9d4CsO/OfzpZNTjiYxlsu3bFC0YmmlqRNqKrEZiWY59OBWVPqyuVKhsKeCR61MloKKuyeC7YyhZCRnoQOB7GmT3Y80qD3x16Gs4nQl2K8typXDAJyd2O/0rPW5U4AHyoeuMZq+VNBIypb2VppkAAVcDfjr9KZNOMFQ2W56HvWUY2kIyrmUtESjnA6c8muVld2nLBl3HP3u59BXR1LivwGLO4LKwxx1Vs0kc6nILLx/DjpitFG5agkMluwpJZgG3cnPUVkC+3M/DHn5Tu5qOV3sURSTCVAwOCOql+uKrNIGQsSd4B6dq1SsgIYLgxBRuDKpORnnrVgyowIUsuPfrV2TY3oQ+cVfCtgdsmnCfZu55HQ0JMRF9qDSBcttPTjvTWuVOF5K5OfrSj7zYFOVwx5PyknnGKpySY3MRxwM5re1hL3WUlnJcnJyeOBU6uxweNpGD8vT/DpTSUdRVLOLHGXEqvGWCj5SD2z3/Sq0jtMWDtlVJ7Yqoq8jLQzbq5iVVLE8cKue9Z8t9tyq5+bgHPetm+UbVkMe4wUw5Kk/Ng44rPku23Yz84P0+lRElxuVXmKqRuG8+3esma7RZAjEvGw5YetPbcfKzPuWCuCchc8fNn8qzZGB8x8bkQgbT609EN2t5k0ckjjYcbM8gnkVMybcDf8AXB7VEU0yV7om7gkNyvr/AJ+tVnUFizZDZ/HFW9hSfKiKW42IwRG3bcev5Vzl3PvyQcYz96qj7rFDQ4PWbyeNsAkruAUKuWP+TiuSvrsxIBIx3Ec10x0kWzlL69QoVEmSBkZP+NfNfxZ10abps7ykuZImH7puh5x3rsw6k6iS7nNiZKlTbb6H40fGzxINY1CS1Q+XG05LufYV8/8AleTGQoO9+jEfrX6jk9L2NBLsj8Jzuu6+Om2U47QhDJkbnYhSOx71EwXlMjqcPivoJXbR4NQiI2suCetIqkk7iNpI7CqitbmY9oxyCpPpt4zTkVWymdv+1jmuhbgOCFUBZTknrkYqRTkNu24GAeMYHr9aWwDQCMBfnBPTHariEYKiMh/VVpxV1YB3lE7QGb5mxgirIQhQGbHHXHT/ADilH3twJSmcnn5eAoWpljYbcDo3Py9v8is5JR3AmSHY+X69vl5qQDbnqpJ7/wCFZbATquMHGDn0rSjUKDlG6dM4P4U07AXYk2OhIKgnPoRWzbBSQVP/AAJhxx2rGSfMBt27ASImMYcBpGHyjj+dfo1+wR+zZ4g+OPxa0W30aGa5tbcxCaRIy6gmRQmcf7Q+uAfqMpPlGtGf6SX7F3wT8PfCL4ReEPDmn6NBaSaJaeXLJDbj+H5VVSV5BREBP198/ZcEZiwGHKEZ+XGfauOVxAdwJUZ3E9zT9xwVCg4HPHIxXPL4gGFgnLFRkfLx16VC235huwfXPepAaM546kjOO9KrHrjKqfSgCNpUbCgEqrfNxUfPcsDu4wKAEyVwCR19ORScHdkd+uP6UANWP7248lsDiot2TwpBDenFAC8clgTjGMetRM+1Gyucn+715oAbg7W4IY/wgU3GSpBKFTzxQAvIyQGP+6P1pehzzw30oAkY8HaTuI4I/wAKcMnAyAwP0oARtuCM8Drk0KAueB17j/PpQAfKCM7tvPRacoQ8sT0/h7e9ACFVXdgg4PU/0pMEZOPlJ6g8igBQcbgSQRzS7uhw3U7hj9P0oARhv3fNgHGMdhTCoUFc4z0yMkigBhyMAB856imqQGOeckdDzQAY9Bu+lPK8ngnB5wcUAJn2I/DsPSlC7c8Me2MUAMK9Bk9eoOaUk5x0yPTt/nFADVXOduT1xk9ad1OCCuTjp/n3oARe+Cdob7ppTkYPzLgjJ9KABThScErn+VB5OQ2eeeO9ADXYYb154UU0tkAZH+0NtAC9xx1A78801lIB43ZOOnSgBjqRwxwM9vamsqbQCepNAyJoFYrnrn+91PpUL2kDZDQvuK45fv6/zoNFJ2MmW2+9s5G7sO/pWW0BXJI+fHTGaC1sV8MQODjnO0elI08MCgTOiF2wMvtz7D34P5GgD+MHR/8Agmh8cLhIbOXTLtbZ5VEEd7qlq6O2edgjkZj9MACvZvBX/BHHxXf3ixeLLew0tLpDJHawSSPMyjqQNmV7/LnJxX5dzLZM9NxfRH3F8Nv+CTfwC8EyWN1rHhy18QXTKR5uoWyqxYDkbX+YHj0Bx2Nfc3g/4P8Aw6+Enl6f4dsbWwt0wUsNmCOMDp+H/wCrFcVbkR0Uk0kzuJL6O4ZYoFCJEANuOcfn0psMcm7OX2nGMDII9a5nUvpY35GkS481eBtCH0z/AFprQheE+bng5xU8y6D8kPaJlTlsHk4xx/niolRRksCvo56Vk7t6gpDvLT+9yByrD0pSsag4I/oCaU0os0jsDI7MEVWKgf3acbecsqiGTziQF46+lNXTFLRkLxSNu3AgJw8g6Kfek4XJyGXPX+fP4Uqck52Eqi6jQ4XLfNhBknHQVWkuipJ9+FUc9P8AP+RTT5kZNt3KcmprFksSihv4uuKhj1WNidpVsn5cH3qY1IPYd7aG9bzxSRh1IC55x3xV6IJLuYsVVehAx0rTmshu1iUQlt6gEgD5WA6+1QtbvhtyNt9SKlyUWk9BWK6od/IO49w2QKc7GPKso3EYz6/5xW+wbFXy3bCctuJGOx/WmNE+4BQzMDxhs1HMrXAYsagfd4BJYlvwNTLEWwCCQPu7Tip9or6iJURGYKSBnHHTNSyRRop45B65rbVMuMbsb8+4phVRuvqKhKLJujjfZGh6lqWxfJEj8hEIEZZ8Mecn+tW1hkdh5hO7APTqKaQckSZUckLv9ACRUjDarIxGVORzg/zq5Kzuw9mm9CCWGSR3t3kV441BfbJlRk45PTGc81x+v+FVa1S9SASdfJkRifrjH096xm09C7ch5jPFqFk0u6GaNUXIJTg1w+ua3oNsGXxDaQPJtYkXKFWbr69BxXBW0lqdFFWeh85eNtY+Gs6XDx2kHmsCFMbZ259D19a+Zrrwjp17PcT294kKO7MkUZwwH0/SvPqLmdkj2abfJpsczf8Ahs2jQrbXZZyPvZx+hqbTfh7q/inOnqr7JSFchuE5/h7fjSUPfsHLb0Ox0z4Far4JuP7Vt5kBQHzPPUZbP9eK9l8I/EPU/D0tvb+Y5CsN29jjg/55rRrlkmcteKknbc+vPCPx301Y4Uu7l3Yf6y3ibAH15x+de0aX8TdAuImnS8ja3Jy6tKDge3Nd9OskjzfZM+O/2r/22LT4XeGr6z0W8hn1FLaT7L9lG1gO5Yj6gV/OtbWnxA/ax+Itxrfi/UNRfRHu98dn9rcbiTnc3OcnIwBjGAeDjCdS+q6HrZbheVOcuh+4nwW+DPhrwhoej2troWm6ZBawIGhsrVU3MOATjqf89+fqo2LtCqIBFDtxGMcBa4pT5paGlR3Ry+o+DdNunE0rF23/ALwsePpXN+JtV0Dwbp6w2lvbR3AQnzCMNnH19DUSmlqzFanzbqXi3UdTmfE8kMW75fm7Z9D07V0fgzw7L4o1SGymMjQRHdMwb73PT+dZRqJzNOWyufpb8PfD+n+HdKj/ALNsbe1BgAeREG/p79u3H/6/m34z+MoBdPZuxleQsiRLxj1P8q6uZxonKk1UPhbx+5mtpYbZ2ildGb92ORjtXpf7PdpNpBjfTgEV28yRj/Ec9898+vHWuOhUvP5nRUjywufWt5aW17b75EBlk6yqvLfX3ryryJrW/aSHJgWUrlV5UDvXoRdzlWj1PfNJSeS1t5MuiGMfeHYD/wCtTtc1m08P6Pe6nLNs8hD8rN0wf1//AFVrzJ7i2P51P21Pjj4l8b+NL7R9P1EpY2ch3W/mbhtyCenGT/n1HwFEspLnaDICB1xgV6eGilBM83Fvlsuxq7t8QVuGH941BMTHsKOWweU3d67lHlZ5NSV9uhNHI4DCQfNjgY/p+VVVQM5cNj5+BnpW0V1OWS90c4XaQSACxBwMcelRhtqkZyOy4/WlUTRgY9/fxRQGQEFADgE+lfPfjDxNqV5OkNjGZ2eVU2IvzEtwAB/X/wCuajW6RpT1Z9jfszfsqL4qvbTXfEunx3eoTFNu7OEYnJGPbj6kdhxX9C/wI+AGleHba1jGnQjYqbJRH0x9a8bN60uRQR6eAh793sfVmu3ll4Y0loLeERKI8R4I3FvU/wBK+L/GPie51fVEsI5yRLIRJwSeSP8A69fJ4h6HuU4WPrT4C/CazeJNXuoQ5DBgZDyTjt+lfbL26pbR2sKeXDCvyqq5+ldeCpWhcyrS1sjKaJFkOQSvHQd6asKseVIw3UDmvXg5PY4nor9DXiUhVZSCRmrKyJtPzDcuOK6ou8Vcxk/eEaVTnBwoPKmo2cbiQQ2AOAK6BR3Iy+e5x7momudoAJJ5PfpUSm47lRjcd9pREyX+bnjH6Gpf7TRdqhgGOfvCmpGmxpR3DShGx0JHFXfkUKADu7k5/lVc3JqBVZkVn2/N3YZ/l/ntTBtkA2g/eOBn9KU9bpgTIMY4G4njjA96fGgZxHu+aQ43E8ZpSdloNK5dudTsPDVhNqmoiHy4M+WJDgM30PXt/ng/jH+2J+0Dfa6954e0y78u2inKyrBJ1GeQfrUQ0lc6aFJymflL4gvHu7kPuyBk/MOue3t0rzXWL6KBNjjEkrHafbvXbTjyn0lL4GeO6rP5ksy7iFztCenvXn2ow7lIAPB6k9B/kV30pO9uxdjzvU3DlhkYXjJFcPdwowdRypznA6GvRoSs7ozlo0cZqtpKuZ8/KOMAV5L4huPKDlypAJPyjBxXoUtZHLVlZaHimrayIXkCN8zknHXFeY6zq0hZ2kYiI9I/8/hXpU4tWPNnONzjZr9pZQwHyZHBFU/MUMGYNgH+IV0tXic3M5Gnpml3utXkNvZxl2eTkKnb8P5V9LeGPhDcf6M88Od5XKxnnIPSsKrSiaQipNJn6afBfwpH4e0wgwpGWgUJ8uTnpXuMZK71dfm5O7B6fhXyeNrKdW57OGpq1yvcFXxtwpB7j9PrWLeRZRsLgqvOR6VxSk3oehCNzDkjucqEwsYPORk/hVFrZWduM4H93jPvWb0CUNNCE2nmu/Ox1bHTP51fgsDsUBfugfN71PM1KxPLJk/2bJCZU7uCNv8AP070qW4ZzHgBQBk/3T702y1FI1IbNIgQW3MSOcZFWfskDZAjd5gMg9ePStqbv6GbvE43xpq8Gm6TcPDCiSbSCWH3ccZr8mvjF4kS+1i9jeQM28+XGOgIr1stu6lzy8c37NnzhHHIHJzkb+w6Z9aSWV/mBIAB5wPSvrI7HzV7ux1Hhaxa6uIWAZpS4EcIXlzxwB3r9U/2bP2TvGfxDe0udY01bLSHZHJdcNtP16fl+vTDFyVKleWxvTp3P2I+HnwS+GPwQ06a+u7aO61OxYC3h1FVZRJjhgnIIxjHJHT2B8P+Mvx51DVbpdL0qDbaFdktxFkAtkgn73XB/wD15Jr4jEVfbzbWx1XmmkfNIh1XU7wALLNJMu+VlT7ue5z9AMf5Hf6H4Av7i5guL+yeJI2V1F5b5j45DsD9M4+lTSVomU9IHV3ngN9K/tbWZ7aSC51BlL3l2xXzCVwDGCeeAOR2x6V8k/FXxfPYg6cJmZgCDEj49QCff3rqw0U5+aMLJVVc+QLu0jnvHunJ81zkEnDHj/61VdQmLIis+ZIjhWYcYPT+VfWYOygKXunJSo09woyEbPzZGc8e1ek+G98XlseASRjB4rsJkk5nYajceYgVW+YAYIHGMVxlyI5X2O3cfNnv+H+fypC+JOwW+I3Chug5AH8qsOhVCQcbiQM80dbBFXKW4YO8MGwQxximRqZHDKdqLgbcc963itLAl74IdxJYhlVjg4xnHvSTTHaQD/CR06Y71erTMXqmjhdeuhJ5iAYdEG0betcUhZjgjlSc44/OkcsouMrDppmWPcw+6OOeOtefeIbwbgEYd8gnrWyViZWkjza5mXezErsB4x3rKmk37yDhQnAPp6k10wTsjkloZxZCAx+X5uTu9B/9btTHwpBzzkYWmpOOhkIAoVm447YqKTCkDbuLZxtH+fWum1mAu7emMD5euR0+lIV6IVK724JbHNO9tQEaMsS2N3IChT3HrSMCFGDknocfy9OlGmwDXI2qCT8pzSx4kyowQOWJ54qdGwIZD82MN1/i6VM6/IjdTj1p7MBQ7EDaDuBPAT2qVWxkgEkMRgLip6gSg5yDlhgYCnrQrbQRhsZ6015ABRfvOzcnChT3o8vqrFht67ewrOTSlqBbs929VI2gkYwMHOa6CLftGQCMjtUNASLLlig3FhgdKjY8gBl/4EvA+tGwFdZdsnIzn7uBgZrobO+k2tEF++m0ZHSl10AyWxA6hOmSX2n3/wDrVq2xRoz8pOM45o2GWomw+MnAPLr0A9f0rTjViMg4B9RyKa10YFRxsEhQKdo53Lz1rk7w+ZuOGRQccihatINjGkflRg4zgkH/AD6UFlCgNjaSPmximt7iEZfkEgIP+zRuYbcA4XOeK0lKy1AnU7huBAC4+Zjxmm5C89unsamOgEWcnAGB9elKNp+XPIPTPUf5FW7gLG27Kcghv8/59q7Dw/Zo0qTs2GRjgHP0rNq2oHpX2sKu1UOMDKgd/wDIqSKQg7pD8oTPBxj/ADzWb0GjnNa1F3VrfI28cD/P1rzd2PnNxwp4GaEuV3ESRjoMHO7jmmyxkkDa3UZwP8471WnNYCBsjBHCnp8vQ96YAcsEYoeQTnrRZgKwXoMtkfN6D/69KFJwMlQDzmqjTvqwDk7sD5QBmkMhzjONncjAqoqy1AUEttYHac/dxUinb3bO7jPY1dgLG0HLOTtAHbv/AJzU0aFnyGGEwOB/jRYDRX7q5JGD0+tWEtnnYAKTz0zii3cNbn218Efh7bX2hma+sRIrFfvH5sAf1z/nofem+GfhIK8RtmJ4+6R+IIPeuunyLU8zEVZQla5lXfwh8ITRJGbZdrt+98yMcj8Pw/z14q7/AGbvBdxfzCHFvYvAWjklXo/93A7dPp78Vclzz0RzrE8p53qP7KWj3VlM8UmnwXAmZVhEi7m64wce3qfw4ryu/wD2U5k3eSqNIDjMc4YZ49DnsP09qiVN8ugfWoo45v2dtYDyKLPylgY7mSEjocc1Z0r9m3WHld5XVQSdgkXknPYf5/lVxpSkX7eCbudBH+zmklu8Mkk8rR3ANw4ULhQRkZ9P1r0TRvg54a06OZjZxvKFAjKKMrjHqPb/AD3Xs3y+Y54hNWR0lt4K0yJYvIsIEaOQ/wCrUbmU+p79O9eg6VpcNjsKQ5YEZbHbjjp7VpFPoZutGWhvkxyYItwhU9AvBHtTZGLHjCeVglSvX/OKztd3MZ1G9EVWIQruYlmb5UzzTZp/s6B3BK5zgNjH1/z2qqKjK6MJz1uj7m/ZH8Gxaprdpd36l0mmDguOEBI4/wA//Wr9oLPw1Y6bZxWlsitHsGXPT64P0r+fPF6o/wC0acF0j+p+1eH1G+XTnbd/oNtLRw7RAb1BIBJAIIxgcfWro0V7woRGzlnAOFxz7V+Qu9j9G20NqDRbhStu6KYgMo2BwO2B681pQ6DHJvVyz7xgll6YrSnHnVy/Ink0GC2RCgJSNQfmP3QfWpn0yKVATH8seMD1P1rqjTctQujbbRXjRXjjfDL0VepP4fWt3TPCs06CQW5CSSAEyJzk9x+QrphBuNidj1fQfh6knlyXUwjXj5dmc4//AFV3Nn4RtY5FXIcI2GJHbv8Azr0aFJxm7nO/idzpU8KW2RtCohOAFTk//XrIutBiszM4KgqSUMigZ9K9RLliCWpyqauLJl80osqsc7lOD34rQg8QKzhpJlVcgp8+Ae2MZ7UR02NuSKLl54t0tE8sS5cj98ZE5OPQevArzDxb8R7OygkEtwymBttvErgZyfSvTVXRRYQw3tZ2SHfCHR7z4leM9H8iK4GnaaRd6zcpGSsMB4BLYwNzDaB1JPHt+vfw28BWuqSX/jjxi9p4Y+E/gf8AfX+p6lhIrh4VyFGTghcD1APqcAfofD+G9lgoyfXU/IuPqiljZ0+kNPuPwh/b7/bh8SftkfGjRP2Uf2PfAmq+KZP7dW006DSkERu7hVKxs2SAsQUSEliFRQWZgA5F248afBH/AIJB+Crj4b/Cu50X44/8FBPHOneX8T/ibbTC70/wjI4UTWFm5QHau75m4aV0+baq7IvelBRi5vfZeVnr95/EnGWBpx4gqYx9FZfn+D126WPyt1fW9a8Za1q3jjxjqGq69438SXr3niTxHrOpPdXt7cScs8kjEc8DA4wAMAYxWK+ofapGMNwirCCAJHIbBxySe3418XmdWeJxDa62S+X9fifzLn+aVM0zGU3rFO0fTbst99dtj7u/YT/YR+J37WHimbWNatj4d+CugXJbxX4zmUQNPEh+e3tnY46phpOiZwPm4X+oj4fReAPhB4TtfA3wf0Ky0LwToUQt7aSzhXZdyRhdzZx82Dnueoye1fYYHA/2XhFTa956v5/N7H9j+AXBiynK5Y6rG1SWi19L7Sa6JbdLrc5HUtTkvbm6vLpLfz7pyZFtk2hOeMfgME9+axbkojxSy3ax+Scb2f5UBPT0HU//AF664e8f0bFJdDL8P+OPCr+L7TRbrVoIrFNRWK+1ov8AuYGLDJfPGF5zjpt4zg1+i+gfD3RvDlrNqNndtrhuI0kj1aWcSLMrY+cYOPTGOMYA7CulQ5NzOabJL2K312yutLvJmt7ecFTIse4nIYEYBBB+br/+uvgfx/8AsueEPDvi698b+CPEGr+HdZktRi3sr8eUoWQNkxuG/unBDA/L1ptXVjWmrtJnQy/E7xrolrBA3xX1C8uBbnFvJZRMmVA5cqqn724HDDOD9a+fvjbq/wC058UvDt7ofgj42Hwb4dl8PyNr2tRzGFFdWff825nKhBH8qupbOPWsIrSx6lDCUJyTmvd677H45+J/+Cevxr+I2oWl/wCFfG/jb4qLPcNLrmvyeF30rSY4EGT5czxESuoBGc7mwox0YeXeOv2G/wBp/wCHbSXbfCvxvqnh+AbbR38NgXUwxj7sTuFHGckkY7nNeXVy/EVJd/u/zP7H4T8TuBcmying+fktptUlrsvsPf10K/wv/Y6vfGV6NW+KWpa18OtBjXNxYDwpJdyiRTwgO1kDD+8ykLjrnGP3N/ZOuP2EP2cvCw8PeFfFNnqWqwSmTWbnXtKvFv7m6YgNNPI8agnaQBsAUBQMYrfDYP2LvLc/OPGbjrDZ5haeDwMr0nrJ2au1srSin56PyP1T8PeLvhd4m0qz1fwcq3FrcQH+zpbFdkJA7FdxwR34GTzV3z3vnjEShVYBRHu4yB0Gfoa9GMFY/m/lcZu5Ye3J27VLNkAHbnJ+lSpaSyhjhFfPMbKwYn8qfJEbbRq2ej6ojrOYX8pGy/zYO36H8ad4g+H+i+K9Le11RdkUsZ8t5oRkf7wP+f682Jp81Jroa4eTdRM/HP41fCrSfAHim8i03UbO7tbhyfIs5C6RuuM7T6HPTsQfavDhb7HJC8L0BFfzZxNQhQzWTjsz9SwdT2tBSGNbodwJ+92X1p0UYUlSmQPTivnmdb0lZloIIuArE4AFOKqQyYP4jpVLQHuPSFSSRgKD3FSNZpuUB/veo/Q0vQBslt5YaNgQ3PKjtVJrZVK/MduOOc5FFnsAoiBc+YO/GPSpI4RI6oq7nzwO/wCNDVh3szsfDXiTXfA2pLq+iR6cbq3KGOW809ZjFgg7lB78c/lnGa+4vBH7bmoWlza2HjvTZtVtJbciS80S2W3dWPRimOgweQRj+X33Bua4fL6/sqispddf0TPns5wdbEQ5106H1d4S+LPw0+ISpBZ+JpbTUJAfJ03XrsRyjcOqZ4YHaO/UfhXUXWjX9o5cRGa2yDHcRjcrLxjofev3fByVWneOx8DUVptD1gyk0T3CWX2qArHIyd/w7EdfavzN/aj8b3ngbU4dUsvEF39ogu1ht7C2kbzZG3KQ0SDkFVYMSBgY5/hIuouTYzl2MPwD8Z/2xvHvnxeA9M8UXtpaW5bzNdOnxLc46rEwt1c8DOWcH0yeK+iPD/w2/aN8d6faal48u/8AhB2uEHn2djqYNwqE8s0flM2f9k/jiuSpGtPRM0SjG1zcuf2U7HUbJoZ/iv4jSLd/pZ+yLgj+6oA4PT5s/h3rip/2JPC7213Fo/xE8QWE0rFjeajYG7DseuQWGf04o9i3ZMuGI9i7pHlWp/8ABOzxnczqdP8AixokVo6r9iCaRJbk/h5hA+g4rBj/AOCanxMad3PxT0NJE/1cr2zkE+uA2e1c1TKMNiJ3f6/5npU+I6lJWUfx/wCAd9oP/BNLw7ZW6jx38V9QnuJgTcDQbFY1cN1wH3k/X8fp9XfDP9n/AOEnwQK/8IzZan4gv/KVV1jWroSTKAfuxsAABxztA4wMnpXTSy/DYaV4r8/8zgxea18W7bL5f5Hta+INUkAZLhYF3HasSjAHbrVO4kS9mSWW3tZblRgXMtuHlz6ZPb26V1HngH2AAk9evoaqS3M7MoijLgnAYL/L/wCvVRjcwteRdt9Gvrgs2pSwJbbvmjsgdzL6FvX39zXRQRWlsgjhhMEXI2qcEY7sep78VrsS3zaIG+ZmAB3Z6bcUof5goPzdtw/z6UGF3INpJAAZeKMAEA7sflQaQeqEA5AK5KkkDtUwTAXgZA69qC5aqw48gnHQ45pME7V6Ln0oMuaxG+DjaB7nFN6fw89to60FxeoDG44TkdR/WpQuGBC9B25/z1oC4xk+b5gVxznP6UCPcmSck/oKBtpEBjAypznjPb8KaQ4yVwdp+7t/rQNO5Fk5U5yQ2DnjJp23eDgc4A5HT1zQAcrk4BIYfeXsKVlztZVIYE854GKTdgON8RWmt3ljd2mjanPpNxKq+TdWqjzRhgSAf9oAj8TjB5HCx+EL+4kUT3lzdSFQJZr25kkmkb3O7H6flXmZhhsZiYKNGfLrronp8yotJ7G7p3w80bRriC+1iCa/+z5aGC8mMoDc4POen9B6ClvPGtjZQXKabZWljEJXEbXSB5pAOO/QEjp+HFb2VDDtSexvFW0RBoNnfanqNtOxmt7edR9otf7OjJYZDYw4OM8DPYE9+mn4k0PwTplvLLqN9J58jgW+kx2o815j0VcDHXqegGTnivKzDh/K85pJYiHMvVrR+jRTlJaI4ZfA/hLWZ7adNE+zkjCXE0wLKp6j5QP/ANfFbGr6P4e0Oaz0+O8iaN4yfLjuFi8oK2ADkYGecfQ1+b5l4H8A5pQqTdC11Z+9U6f9xEbwr1oaX/A19C8K+G7mGTUY9SbCM22KW+NwCT6DGB07Dv24rRkksLCN4NPtrSzgMnz3CWS+Y+O7MOTz27Y9K+j4I4C4e4GwvJg6dr9byemn80pGVWcpS1dzLjeaRhteB3fnaGzn8KpXms6PHcJaa1pmqQ2TKVn1HTFCyRP/AAkg9VPI45GR+H2FepFX5jOzZUisPBniMMdJ8V6/az6ZMBJZ31sys5H3WbaACpwefb1FPsre602/S8Gp3Fw0A+Qs5IOfUE+mBjv+VZUvdBXvoakeqR+eZriPzQrZ2yYbae9eR/FfQdB1qxN9dQr9rnciR4h1Xpzjof8AP1uq7wPXy1P61E/Pb4geC7eze4isXYRhyfMIwPp+VeGQWDTM6szgwMccda+cxaSbR+uYOV4Lub9vYzqgcdAD3AP0FakUDuiPJuyhwD7+lcVuVs7XY3YhhE2gkcbiBzVlTtwUwQM84wcmolzNg9UXleVtq7T8wxvLVYX5C0eNzKvyYP61CuS77DGyUA6SBuTjrxUEmJVKlTtwRwePwpNWLjYcsWzlVLhACcnkUscanLDO72PGaprlWpLdiSKA72Zid+Pukjn8KtrEBg7yME7jj+lYTd2RKT1RO0Sohcg7v4lz1GaeWDrG8vO0cHOKh6IyujJlBli2yEkB+/1qGXAcoWfYQAT0zj2/GsNmUtCi2wOyR5b2xjNUmjuUkCg8dwCKrWLNFNFW8nmSQ7wQnHfr/nFQfbMRbQOSSM56UpPY07kn295IkQuN6n5zjBAqu2o4ZiMcdiKiXwG1lyoq/wBoswVGk/i69Kn/ALRyoywOBWO4WsU5btSrPLJsI6Cse4uxMjhSyHdyQuOBWLTTNIRUkZkl+yOTlhwBlqBemQcEnPHFR1NNig17hynzM2cqnriq8l8soThwd3A9CKifRj2JYr5XbLAjJA34wPpUNzqBikVQCwY/NzUSVgViGW+dYyoXJxkEcA1VjuLlmyxK4GFLNn86ataxaSdzRiuyzgtISRjqR19ae14w4ZsYPBYfyqdiZaMzJbnO7J57c9aoC9bLB8KwOMY54rBqzsaxVkU5rgFnI/h539eKzGuXbLKSsZJyCM0FFcy5cMSdy9Oe1JNf4XrnccbduafLZ6i2M+XVGj752t2HAqqdWzIDG67h/FIDg1NmMk/tb5G/eLjuccVQn1RFwd3yDG3Pc+9U4tvQLXLMGtAgfOoZmO1cZz/hV46nAyOfNUOq7iVGdvufalCCTuPWJlvq8RZSs4kDDDAqfzFPGpwsG2yAZyGHT8qeyFuU2vIvm+b5kz0BrPe7ZsRq+c9CRWXJaY1bYgkuWCiNmGAoAz3rEuJUbqQ2HxwOTVpXZrFWMmWRFcsS7HqW3dahW7dQGRWYFs4J+at1ZRshkU1zIeR1J+bJ4P4VSEhVgQOp5wetJ09SnoTSODtYZ4PODVOSfrtZR/jVoWxnSXAid3cckAfWiO8WRgVycDkA4ohFNsbNFZ9ynapLHHG7/PpUfngxKQGyDyCehrdkj1mPGUPtuFUpZcO3z8duPve1Zxi0wKZuPMyOy42/Wo2nYgHJB75NbWuh2IZJtqgKMlfQVX+0sw2klWUnvnPtU8r1XUzlrIVnDbQzkYJO/OPr9KrySbcYLOWPy4NbxTjqRoZk8u7buPy55we+aoPcqzMCcYH8R9KbE007FCS7RN+JMgHoPWqq3JKsznaxPyA9qNxFSW63kLu5BzkHGPrVSW5VduWDsT2FJICk024AbvvMeepz/kVIigjqQc5ODQEnYspkZYcD3HFP+8QACeaFexEZXKzMQWyD8nUYqvO+3aMnJPrVO8XYlycmYdxeDeyMMcfLj2//AF/rXPX9xtUjPJP93oaqKuzoTXMcBqt2dwTLPh84z0NcXqU4VWaR8kg4y3WuiCcZaiWjseb6rf7A6NuVsHeQ3J9K+D/2ifGt1Y2r29ndM6ncBARz/n/GvosnoqVdXPDz+r7LBs/LXxRqg1S9aadGZ0fJCH/PpXM7lkTyxwHI+UjkA1+k4OPLofhOJnz1W/MpghmMe2RFjUeX83SqhUKWUsGxxxwRXpJNo5KvQmigBzvI29sjrzTfKBP9zB6t/OtlHlMiNlbtnd9aQRtwwViAccHoaptIC2vylVKjnB+Yd6eYQ2cHAYE4xU31sBJ5QUr8u4nAxt6fnUvkhdxAKkinezQEyqeWyegGNvPFSDaxCknax7Hmh+7uBJ8q4ZTwp/GrMZwpJB5Hy89PesptMB+5pHJyfkAzx2qXGCRjpjGRms52SAk2lcEg9ewqwjYYL/COcMOaFoBehJdyMDsORmtCGVkIBP3G+bj+Gsre8B3fhnQ5/EupW2k2Y/fXbqGYtjy0yMufb+Zx9R/dN/wRA/Ylg8GeGNP8V63Yot49vBL5k9vyzJGSB09bmEfVPfFc9e3JoOx/VNoGjW2iaba2VuCqQwKpYnJJwMnpjPWtxu/zHbgdBjmuSTshDB3IHTnOKTdjBCgEepzmsAKzNliSeOMcfnTPLVuQ5z2yaAHsp5wwzgY4qJh0ySdxwDmgBqgKQu0A/Sgr15dfoP1oAAoyASPT5s5FG7PAJQZOM8nj3/CgCNjnB52/xDPJxUW3bkKSCeu7tQAuOcsCQG7e/rSEZwCeg4OOh/yKAGbcHhj75Wh4ycnHGB360AC5OFGO3b+dOKoc/KRjFADQdgJBP3u3FOUg4G0/e5IH+fegBoYjJBHvx1pwO4gEEdOnegBUUgjltuemaMcldx65HFADX3ZG0/d5xSru3gbucj8qAIXZuVJyM9acpZtxwT83AY4oAdGpBOM43Y5PemSM5JHcHjAoAa2eeOQPuHrS4wQQuQR1x0oATbj5znGewwOKZvOWwQ+MYAFAACRgEHc/8OMfrUvP3c/j2P8AnFADeVBJJGKNxJGATn/ZoATJGMnoT2xT/Xg57EUANXdn1Oe4pSA2BuxhiMYoAFPIQnPPbj8aZK2MjJAA7CgCMADJGBjn5uKTBOdp/L1oAkVguQR0Ocg04tyMLzgUD2IjzuwMqG9Oc1GxO084GQM4xQCv0GbiRgkYz94dagaYjBP3Q2MHr9aDZKxBIxQBjj73de3vVC42yMQV5zjHT2oGZ7lRkcYBwSRxVRljfIYOPmPGz+R7d/8AJoHsfzX3H/BRL42Xmos0Hwuv9KhRAIsW6QOcDqw3Nj6D8zWRP/wUe+NNk8i3Hgy/lnB+SWC9czYPJAbgjp2PNfj9TEqOtj2VHscjqH/BTf4vSzKJvhbfX6ONlr56u5jYepXn356etdboP7ffivU/IXxF4E1B7gA/aP7PiIdR1BGTg/p06Vx160ZK/Q1pQkn6HcWf7e2jwyM//CPeKGk+6F+xFo0bphivOcj2rVtv+ChGiQzG31XwtrVrGgyJkjaV2b2HvXP7W2p0y2L6/wDBRr4fbGB0PxNEcgFJ4fLkb3AHY1cX/go/4LiKg+Hb2ZUHzSLd7XUD1Qo3+RQ6vK7kSpuI2T/gpF8O28yTUfD2tQR+Yq28Qk2rIT05CD+XHrT/APh5R4CDpGfDswEZ6LGTx7nA3Gmql5N2JjHmNSL/AIKQ/DuVd7abGbeXCr5cbbtw7MAv/wBej/h4d4JbzFTS7t1Ee+KS3084Hr8v3vWn7RdTSNloUE/4KS/D1E8waJ4k8xOJLWPTX2Aj0Y+/r+QrB1L/AIKUeB7WKe5is9aLY3LDHprEr7dOD064qebTUU4tbnEv/wAFL7eWUR2Xw98WX0r4aOWXTZEiPHUscfnWhZf8FKLSMP8A2n8PdQtLiEkyI0DFMenAwenb8xURlC6Rjyykyxd/8FP/AAiNlpo3gq/a+lA3W7RTSszHsAFx+vtUWj/8FItLmeZ9Z8Datay7iLdrnT5Gz9M8f45qk4yltoNQkVtR/wCCk/htll8nwTc3gZjvlnDx/XtkHr6YqG2/4KIeDJvIGs+H7zT5QQYrOzUhmB5yxpbOwOLTPQtL/wCCifwvldbR9PvbRY4i3mSszPkfVB39K6Nf+CjXwlEUdtFYaqFdTtlRApbb16nr7da157vRAkxU/wCCjPwsiK7NM159338RjeAD2BYc0lv/AMFF/g0rtLNrGr6dDvPnrqViWjX13MpOKj2l5W6hZrfY27b/AIKD/AuTyYrrXZIftEmIZFs54t4PQjdEc9v/AK1dGP23fgtdiW4g1+W6t7KP5/s0qljgYGTtAHuT+tbSstGGg9v27PghAkZn8QWWlNMBtjvZmfP48foCT2rDk/b8/Z4USM/iy6HlAGe4i00rGqn6tk9O3rSSumkBatP+Cgn7LlwSv/CZXFo6puQ3WmyL5w55BYAA57571r2v7eH7NcsgRfGtrcllJZbWcOYT/tEEj+VOKcRtWLM/7c37P1m6z/21e3sDIBJPHhRjsFHVj9cA1Rn/AG+P2b9scY8S6wjOxIkk8Pysq+mSrVpLm5tDWkm4lCf/AIKBfs7BhjxVJtX5ctpDqX4zx6fU5pF/b6+BDBIrfXJm3EnD2QB56HJYE/5xTs47m0YdyMft9fBxboWdrqEUIxmW41BAo24x05/Orlr+3b8DHdhL4y0SHuzyXbDPtjNaSaUSlRvc5vXP+Cm37MnhQSDVPFGnm5gbMS2tzLM0i567URhnp3NfJvxD/wCC3Pwv0y8uLPwP4R1TxHeJ/wAeEhtvsZb/AHcklvrgfjVKPPHQ2hh5y0R813n/AAWY+NniG4MPh34UxupOUW8aS5O4jAJ4UZGevTjpUdz+21+3F4uNlJdRWnhDS9QZdjRW4gdYmx90/MM8+nP0rGUZ230NXh1F+8XbL4w/tKX92w8RfEzVUj8tll/e+XC3cMWG0KR7cH9Ko6z8TfHsdmy6t43n16RciMnUUuAmeo4JNY1KblFJbmipxXQ8E1f4k+JLdZbjVddMFkjf8fEcihVXOPm6Y7fWsPRP2ktE0KW5bVvGOlyQBgsLz6git6dAfauJ4fnu0dsE+iPYdJ/aj+Hd2FjvPEOjvdQJmJY74FvL9+TjGfr64r0rQf2vvAmjGG4XxP4fMcefKi+3Akg9zg//AFqzjTtKzB1LO3U6n/htPwT4qaS3XxFobRQDmH7YuWb29fwB/Guak/aE8CyrPcR65YIm0/vY7tCGYcYHPXrxV1aai7MwqXStcl0b46aJqCuuj6xFdRq5MvkTK7D6gH3rvk/aKg0rTbhzN5zwRMFy+0lvfmoa5VYz5D8yPj58YNT8e6xcG5nj+zycJGcnnjGfb+tfW37H2kWQ07SrW3SOVsKZZ0GAzHgmt6lNxp2PVppRpJH7NeH7GKDTIGkEaMwARGGcf5z+FdQpRiqI3Jxzurgj1SPNmZ+syG2tJnU8DOJs4wa+P/Ht7LeXDozb0UkOcds//rrlxEggjypGDSssS/ugfXPT/wDVX1p8G4LW0NtLIB8z87R1H/6q56M/3mhvy8qR93y3UTaHttIzDHJbEcnk4r4G+KUSSalcSAlDvdRuHQjrXp152p3OWEU5XPkbxOz75WV9xXJIx2HXFdz8DPF0ToYbN2keKcrukGB16V5VCpabO2pFOmfc1nK9xEJJVXcyDdHipYtIsZLlnFvycH5hx/nivapT50edKPveZ2kbrawB5GVIycbCef8APFfm9+2P8cB4b0vUtJs9QjgaNH81RIF24z/TNFSTuktyOW7sfz3al4in13W9S1SVriaS9uCfNlOCR7j/AD17VRhDB3MjFQ/3c9CRX1FOKjBI8PEyfO7kFzdbHZUZmYY+6KkWb92pUbvXnvVxTUjha0NFfMMaEr+9fGBtwcVVlWRFZg3B6fL3z3raOxgC/vIwWc9O54zVSWZIyysRu28U3FSZnKPY8f8AiB4gXT7O6ETH93Efunox9q7D9n34bTeK/EumXmqSK6S7XKsAfm4x/I0pWjSfkVTTvZH9Ff7OHwy0/S7W1ENmr4UF5NnOR71+i2kWq6NpgLqIESME4PTFfE4qs51JHvYeHLTXc+YviZ4nuL28mt47g5ywXDcD3rjvhN4En8V+IFlnWSeNLgBiV4YZGce/H+e3kSvOSSPUhax+tXhbRLDQNEsoYoY4pUj5AXv3/LitsgTI7llJ6MzHnNexSTpRVjz6nvNlJoUZhxnngjoPfFOCLEoLhUJ746c9q7YNKVjDdaDXkVUAyAh6YFZr3UbSFIW3kcOQeP8APWtlaOnUxlBplgSBsbieR2P+fSnK6A84VVbsKvoOELu72GNG7ODuwMA9KjntplQYYEoQcAetK7d7GpVW2ldgSGcYx8vT6Zq2tg5lB3ZB7AfrVR+G3YRtwmJFKZ4BO3nqfalknjt0V2kIUvgjB/T8hRGSiAtqEmDumGQJk4OM8/8A6quAIuMHG/HOad7u5Ti0TrsV0DsNpOCCMVO0VvHG907hIUBJZpMUkVBW1Pz+/ar+P9l4esLrR7a8jMkUBSOOO6UlpMNwAWz2P5Zr8QPFmt3+u3tzqF2xN5c/PJ5jlznOcHP+f6XRups9XBQ6njupS3KvNuLFVX723gGvK9YvvPkdWcbUY7cV6FNpzPXimkcFeL5hYbW+VjyBzXHanAw3ZkKqy9V711U1qU9jz7UMMzReXsCnhiev4Vx93CwLAHCAnBVcV6VL3TCb6HE6zdRpHJFk9DzXzJ431hIPMZCVYnAyOv1r0cOuZtHBiHZnztrWrSST7yfmfjpwK466vC5ALlyD1z0r26cbI8ipJLcz1iPnHLfMUB64rpdE8P3+s3MNvb20s/myABQhrXoRTbbR9+/Bb9ni7f7Pd3FtOUYrwIizc/8A66+4NI/Z9vLWeO4nt3tYnQeWJRjn+f8AnvXz2Y4uMVyo9TD0Xe56VpmiNpEf2b+JDt+Ugj8MVqO4RVLHI6Z2np/k185VkpO57NOHLGxRlaMIW2nBb1yfwrJumEhRSpXJHIH9K5ufc6ox2KKw7pGXczDOc7eR/wDXqOaIo67UzE/8Wf0qdLmkopII7UbjhRux121II2E4VRksOw4z9KLpkcrYjbC5ycMrenB9qurFH5heQbJSuN5X26n8qE+V6CvYVWMYPPzY5A5x71bjQ+SzGTaZOjMeVrog7GU3qfL3xx8VRadp13Cs+6ZVIfYPz/pX5MeKb973UZ5mLyFnOGz2+lfR5TH3nc8LMKj0OdkwIG5wpXAZRjBH/wCqs/yyx/vtjBNfSJcrPnVfnP2X/wCCdn7JQ+I2qWPiPWtOAR5YvLiu4wdkYJI4PQtgnGOw9MV+7fj5dL+CWgxWmmW1qUtrHCxwhSwbnaAPy/rweflc+xl63s10PUoQfs/M/PXUPE/xE+LmsXGmaYJoLeaRmkmkjZtoxjJ5Hr0/yPY/B/7ONjDZLceI7k6nexKNu5NkYYegyc//AKq+ddWMIJsJL96ezaZ8PfC1jCkUenxRtEd0106Lkgc554zwK5/xhrngnw1pzgTT319zxuUKvPU9c/hj9OXGo5Kw5VLHwv8AFL4qXepyXIglmaOGEqsjyk4xk4Hp1r4J8Y6n/aN48txLIZJc7XLnJ/zivXwNOUrHC27aHGSodplYkCM53etc1qFyJU4BVgOnfP4V9RhdIkKUndMyrOFnlDsG27/SvS9OR1BHIXb8pC/qK6y4rRs1pXDSDnhUXr6/5FYBJO92T59x2gDGKV7E7aCQKd5YjHzcBR0/zip5WL4zwqJk4OOPrVx3BWKYxLuUDoeuelQ7zGzBWHXDAj0qoySJUpbf1/WgsbEoe/uy8VVncIjkNjPAy3U1qtGJpvQ851mUtO4Vxlx1xk/WsjeG4XnPU44AqorU5J6Myru5TZKrsA20hQD3968n1ycCWYl+5/i6VqjJ7HBXVyWcrzs6bhxhqqySMwb5lZOnynpx3NdMNEcc9yMhlDEDZwT83PFShQVViO30zVNJXIISD8rYOc8HPGP6010ZipAC+nHX3rRbAC5RWViDgnkdu9C7htyTnPO4cY+lWtgDblgoLD5hnA9aYVUvtxhlPRj19KOoDpFVB93OD8xz6dqrOqkDYSP8/wD66WwDVG7JLblUgcnpUiyYUcnOeuen09+KbQD48Mw2vtzngrn/AD/9apNxXKr97d17fjRtoA9SflVgcnsBg59al2kY3EHHXaKUUrgM3GJSSx6nB28ChTvcbmwuemMZFKS5tANW0QSkOm4FGAPPcVqxl84Uh1Bw3FYtWAbLsABA+f1z2qm0mNvoCc8UgHI2AASfvcEHpVyC52HBHf7yjpS2YEjOjOuCTzxg1tWsgHy9OADuUHj/ACKewzTjYI5GPlJAOAOKsqDuOQfL4IxQ5e8DI9iMfnG3s25ug965nU7fyWdx825Rj5femle6Ect/GCCep6UxsttVjwf9jt2p6IB428AE7RjcCaeMbyP4fVRUy12AGYgAIcj27UIAvUfJkbjnpmqgtbgNbaZCBww6c9qVYw2PmI5PStLoC8lvuCgkDcR1613+jRiGBOBu/vMlYu7YGwJ0aRY8ktgZ47f5Fa0jrHA+TnKYww7eopPewHm+q3SvcSpEWIxg/N+g/KsVO2R6/wANMBzuoOMgdMiqZYiQZzyw2gj9KLMBWULnbuAUjJYfzqONlO4kctkdMU1rEBUPB5H5e9OAYjIUgAnk1rHRADbuMH7gB4HHvQFB425POTj+dUA5uoJPAOBipAwO1cAYPPFGzaAk+Yc7m29N+OB9fyq7AwZWAYY/iBHWnZoC9ACxAYELnoQK6LT22sgVd/mMACp6etVCN3qZS96R+j/w0jhtPDGnmEyrLLbKZOcbTjj+tegRSdJJSzybuNrYHPfFegqfLFni4yo+dlpsBQdygnpvPB9sVZkJeIRBsj/Z/wAfw/Ss5RvddTg9qZlxFAWUeYD5YGArdPr/AJ7VjbdhJEqlVZvnXI79DW/JHqYub2K8qYxhR9794c5znn+ZrOnZAoSRDtR+OAP8mqUeU1jKWxkySRxLKF4dyQGU/wCfTNZ+/cGi8sDJ/u9fwrGScZpFKTuSpb4POMMoXOPQf/qq6sOxQin5s8nHAzTjJx0aH7SS3GgY6gjB7t70qqA25Sc5+YfSqinybClVsQzxqQDyy8jee3FZMsbXdzY2Y8xm1C9WIQKOg65z9BU0opVPL/ghF80kfuH+xp8K3XTra9uV8u0RE82QR8hcgZ49MjpzX6L3Wn2sUkkdoGubZQBDKy4JUY5+vHTtX8ueKOOliuI5U1vB2+Vmf0dwbhvq/D9K+7VypBoo3icHYjdjH14xz+da8WmOMA+g4Ccj/OK/P4xbS1Pp9jWhsxDn5su7DGBwKuKkaIGwrN0Ix0renC+zK1b0Llto0t+8c4EnlvwVXnP1H512Gj+D5bveroEIGELJ1xivRhS5tQseg6f4Os4LZVlZZSDn5wDz6fyrpbDSrWQYjjAVPlXavXj3+td1Om0kI6iPTzEsaoTtYDdxjn/P86ldFRhhjlQf4MA11004yM3Fc1iZ794oSgffNG5OWjBA/A15x4j1do1fM6qRuJGOWPrXY37hpCKSPINU1Xe7MS3yLkfN3POeK4G98Zz2zFS2xRjY5ccEHvWMW9WdEacnocvqvxBX7PLukYyxf8tA/GK8/wBCi1j4k6/a2dhbXt+stwEhtLdMvI5PCj0yR+GDnpx6mV054rHRhFdV+Z11XDLsFUrz2ir/AD6dz+g74MfA3wr8J/hWfEfxGvtJ8F+DvC1l9t8WazJOYkuJkTLL5rLhhHyuQMDB25JGfxR/am/bs+KH/BQH4p6L+yh+x1Zavb/Dmx1U2zNpVo0aXLRvzPcyH5VQBnIVjkYYtlgxT9c5XTha2x/J/HWfSfPNP35P8/lY8w+J/wASPhf/AME59Lb4BfsdQj4tftn6nbvD8av2hjN9ptdAuJIfKuLDT5EKpvGWWSTjkeXk/Msf5wab4Vi0Yal4m8Y6/f8Ai/4iapdG68R6vqN4HRZzw2GxyBkDsOnGAM89fEpQ5er0P5I8Scf9Ww3sV8Ulb/Pp5W+RHe+IP7QM9yskMcUURM0obGFGOc8V+lX7B3/BPXWP2jxc/Ez4pTS/D74E6DLHdalr2rxm3l1CCIlvLhLH5VZlALgblAwMsRt48kwqq4p1JK8YP8en3bn5z4ecI/6wZ5ByXuxa+9Wf8y2/E/djw9rmheObfTvhZ8JtP/4V1+zf4LnNszaXbNay6t5GBsVhwF3ZHGduT1fJX07VdcsbOK00uyhigs7KEQ6baWqBEhgHRQvTp+ZyTX0VSTZ/obl2BoZZl9OhTVoxXn+rf5nP+Y6RXN3cSFdPtED3t2wwkUfTLHt2AHc4A7V81+N/iDL4lkudK0lp/wDhEiz4EsPlS3Dg43Nz6dBnAOepJrzsbi44Wi2t0e7l2G9vX8jxK6i8Q6Ir3HhmKCPT4QWvLOUMXfJ6L1554+n0r6X/AGcP227nwDfWfgHxjc2+o+EzMV+w6qhSWzhLcrbyBcgAjIRsjggbeq+dlmeTq1+So9H18/kj1cblqlSvHdf13P1TsPiX8GfFFimpeHviJ4USwZfkWTUysme4ZHwykZ96hn8U/B26sgur+O/BrLJkC4fV9kkYPXg/gcH/APX9Vzpq6PDpwSmjya40/wDY4hS8fVPid4Xna5lLXfm+LoguSegTkL6fyxXK3fxc/wCCenhO6TSrjxN4Ra6t0DJLp+j3tyvHQie3hKbj2+bJrCdWFKN3oetGMpRtBHVt/wAFCP2LvDOmC1g+Kul2lpp8eILCTSriEkAZ2r5yKAfYkV5RrP8AwVJ/YdndDqXie/1RGYNEZ9E86N5YzlTGAzIWB7jBBx+HO8xwVP4pfg/8jgq4HFz0S1+X+Zw2p/8ABVP9hJ5bmd7KW/nnTEzt4S3CUgYwwCHPHqK8NvP+CnP7EMt689v+zOms3d4xMtz/AMIjZvvXp5jhos8j1G72rCWc5XGN+b8H/kdeFy3Hcmv6f5jx/wAFU/Ctsy2vg79jzxFZ+HLUltI+y2gsSQR8xMMMQA6cDnjnvVmP/gqx8Qr947bwr+zB4gjt/LBSLUklIVj6Ex+ufT8a46/E+BpaRV/v/wAi1k+J5tf0/wAxl1/wUQ/am1pC/h74E+GPDzQDLXOqzNJIw/uryu3oc5HfHFYl5+2d+27qsAgitPAXhea4jP71rLzGQeq/e7E9fzrx6/G+CpXWz+f/AMidVLIa8lqvy/zOYb49fte6zEF1D4tadpCwz5Yabp/2hmYHOT5vbPboO1Yt34m+Mev3U8viX44eOtSVkXZBpt39jjz/ABZVTjHtgEepr5nG8fYiScYx09V/8iethuH6NB3b2/ruQxi4iLPcalq2qTO37yXVNRkuD/48Tjp2/HNSNJjGCNxP3QPavzHMsTPFYnnlufR0IKKstkNcqzlsENtxnP8AKoEZllxzhgM7eMEdq4LWdmdH2i2XGR04GenrSbsYOM4PpStbUHYmRlAJYn0oMuMsWUbOmRxQtXYkbJP5qliPuAZ5qv5sZJJbLE+uARVu1yrbiJJ5jHB4J5qwpKlSrbWxgEcVMewn7rL0VxJICHOCnvgkU9p3VkG3aBwVz94Dpj3Fdl/cMmnKTLlney2+3e7N+/JjAmIMY9ByfSvZ/CH7QXxA8HPHZaXrt7NZqD/oF/c70wOgGQTj2zX3PDnE+JyaHJf3fl/kz57NMqhi/ej8X9eZ9ReF/wBs3TbuKG18YeG7WWbBW4vrJVEpB44HUe3HavUtDsv2V/ifqmn+JGh8PXviG1Zngh8RStuWXaAHYOeOFHG4duOBj9eyrPsFnLSh8XbX/JHxuOwdbCL3tj6HhJ02Wa00W1sbfRQiJaHT0UBFZAcx465bngHGK5ySSaUMZ52LKpDCRjk9sc/5617NWlrqefSm7EHmN8ybiSBnbu45/wAmmiRyQHb7q9VOcjP/ANastipqzD7RcHCrcuoRvlBYkH8Py/rT51eVQ7TO7s2d7NyaexBFvdjmZhI/AUuAenaiRsthiRwBhm6U5S5gaTESSPI3HJ2cFRgfWrkY2MqrIqs/fGTSSuxSfKi3HaFnUyksyAFMLtHTggVpxQiNlIHCt2Wt9jEcS7McMQEcYOOhp8R5bDHg9Cc0Cte5Kx5VgckYwrcZxSj7zEH5sAigwJIzkFCcNnK0HOVycjPAoNKaHBRt4yeTjil2jqWJ5xyaC7X0EdtowO/tQnB+8AB6igwas7EMh2yKD1k4U4+X60fLjqDkdh096Bp2FJ5A/SlMmMjdgcZOf8+lAK9xcsMnOVOcbl4Iz2pmTkDBX6dxQN3a2GHIJABbPX5aaysNrDHsCec0FQZUaRlONsm0Z+cEYB96RZejFcDBHI7ig00sQs77sYJ5ySD2/wAipBM7ApjOSeCvSspu7ESiIDGT8/OFZevt+tR4XaxKYbnocf56UopcxdPcge23qDLgYycnkGqA0LTn+9ArsJt7bF6nPHGOTxVcyk9djU1Y4hFExijMcoGQ2cHHpmvPtV03UbqdpkR0SWF4p52Q79hILKp7ZA5PWlXjOpScYb2HHRljT7G5t4Fea3mtcEmDzV4YZ/TPXn1qzdaTp9+IrycQXNwrFZIWT5mAPXJyM4/lznvdODpRUWDMS/8ADmoukv8AwjWvWGlxsCVaS1yM/wC0nGCMY6/0rP0nw9qlgirrfiix1a9YsZGsLMxwjJ4HLEnHHPTrwOBXkypSpTlr7prGKZYvtNMKF7W+USKR5gQkY9P85pNN16O0DR6pZ2+oJtZUdziRTznDDP6+n1rCMZc7d7o05GzP1TXLNN3kQJaY5ULwW4HB49K5WDxnptz58Bn2SEHBL+nNRKo4uxdLDzk72OX1fxa4EKxODECdzibk/WuP1HxVJcGaFriNoSOI2wcY7/z/APr1nOryo+gyzBtVUz5f8d3LXU1y0Uo2h+MDgjNeImIxu48vbI0hBIHWvHxHvan6RhIuMbM27aIxIMj74+75fPFWJFSJSSoPT+H1rlZ2X6McGaIKSR5ZI/hq2swjdOCS33Wxx0rCTtMnyLTXqLEUYHOc/ewR2zmpfMiZEZTgf3j1o6A3YWORWOAQp9WHGKfJtOONwHUqnSkJysWYkDL5bgbSfSovKC5RVX5TnGzr6U3rH0JTiug6JXjLtjeccjHQVNG3mjJUrxxuSue1tyY2aJVUuAm5i3uOntSyxtsTqWViCdnWpdxaGfJHvUKzgqG5wvU1XnRYtpB8xBjd8v8ASspK1xEUiwEiUKAcdAuD9KzLuQqhw21s/wB3nFTHYexzt3OMbR8wP8QFYhldcgE4z3PSjd2N4y0uV2ul3opBZV54ap2nDLuJ9BGueh7/AFOKU21obQd0Y8935UpLja38JY5FM/tNoMvlnJHyIX6Vinc01Y1NZ85Q5Xb0DFh3qtPqKbWdpFHzcIBWdWnGCbtsjWMbR1MK51IMGQjaQey9aqG9eKPhyyqfmFYavY0SKLakxQywyNlRzz2/xqNdReUSM5C8/Kc8tVSi3GyK5LCWl5I0siGTIXHlxnqKnWXzpSGYjYflPrWLVp2HyxLUYkDgb/lX7oK8U5hM0ZEX7vf93v8AWjld7FJJArsI1WViJBwdpweKZLe+X8nOwn+91pSva5MviRni53sQjHOeFz1qjPc7MdgGIbFL2d5FFH7SwBAOVJP1pj3KNiNHAJ75rOS1HYpTzscKroCo+ZiO1ZD3zh1A3EIeTt6j1qeWQ0rlOefeDvUouRjnk1U8wNhc7F3DII5pSixN3dhJJsZAYfTocVRmlGOudp6ZqknuFkykmpOrCMx/MOYx6iraalhWZckOu3r1NQ7piKrXucMgO49U9AP60+HUP3hAHAIzkVTTsUtCSS+JxtQ+2G61QN3uDMZGV89u1G6NIpIbLdsOA2c5yRnn6VmeeC75JG8YznjNOOhZVeRRkL3PeoVm8sPkksD8oB5+tadRWIHnYgLnYoP8R6io43DOzMSSg+QYq0ASSsSVLHbjjaMcVUk2hwu4Ng8be5pJX0AyrmR3LcbgR0x2qBZyqABduG7DkVtGCY/Iv/ajsG0bXQDqOv1qc3e1FZmXaWGccZpvcRMbje4YnKgcDOOayru6Lsp3fKH7DtRo3cFpsUpJ2UqScByBkCleUHcN+0EdD3pjZEJmYAKNwzjk9qikkYlz0CAZ+XpVd2ZRs1cBKCjAnr1YDhv84qqZHBADklOnOcV0SsTo2VndMFmIbH3QF71k3jJw6jtyQOtJ7kmDLIq7pC3B9qzJZ3YNtJwRjOaGraEylyspx3bjesxKuD/e61C12S+QMPtxndxTTJk+5JBK7sAzAkH5mx+WK1UkzjA4HXmpIbLUU4jGVOcngHmnSN5nJLAA5JBxVw0AikfHZgCPWs2eQjkqRgdSuRTmhR3OYu5lV5H2g8feJ/SuV1KcyRs0bfMc4JPSqjBaM6FqcDqMwgy0j5bJySOp9q4C+uw8EjSMdysep6Gt6SXMVqtTxjxrryWcDzFiuAeS3+fSvzI+PHiyHUHn2yK5G4bE6/X/AD6V9hkNNSq3Z8dxXW5MI4o+GJZiLtmYnriXn9arTI0uSo24OcKOvHt9a+7p+6j8Ykgk4QBj82BzjGDTIwSRkAgkDBNdcZ88LMzmtCZZFCE4PrtqFQMuMqucnEjZx/hXRTbtZmJKuxWUn+LAGT39vzp8W4kZGOcLkVpFXaQDiFU+aQW6ADdxxSo2WyQeu0fL2FRe0gJ8q33WKn+AMeuP6UgJfJKkBfenze9YCRe3zH5TkgDpU6bdhIxwTz70SV42AVW3KwYEBW64qwgzkZz6bf5Vk+wE6HGWU8d80oJY4Ixz61LVwJhnbjnliOTzirSKRkbd3THrV8u4FqNWTOWCk9K0bW388sC2xlHU55/CuW9mgP2D/wCCYn7H9x8afi54dmmtZbuy0uRb3V3aMsixIwCKcdP3jIfX92cdOP8ASA/Zg+EOl/C74ceH9MhhRNRS0BkAj27QyqBxj+6i/wCcZ5K87IZ9MgyHAYYHQjbjAHSnjcckDqMHj09K5JS5hD8YwCehzTS2zPseeKkCNR8wLAD0U9ahY8HYMjPY0ANyyg5VlIPBAprnPAYnjnigBduATjI75FN7Ft20YAyRQA4AKBnqG71WL43EKzdOcdKAF5PO7knjI4HNNUEZBUleOo60AKcHBGRtOCD6+tIzAHGGypHRfy5oAUheT7im7QysQehoARNgJwA2f4gaMgDd83Bx+NAFdpMsTghl6ginBGJ++2M54Xj8P89qAGbdpwfX+I4pTKUyGI5Pyrj+dAEnmfMuQPfJ4pBJ8w+bOD0A60AKspOTt5zj6Y9afnODyBkBsCgAf5sYHzZGCOlQkuGz82c88dqAJM5yMnk+vSggblOD2yc0ANOMHOR8wHTmjCglgc4A79D/AJNADSp4IDcdwKBhfvg9eoFADCcfxMMN0J/nT23AjaD2wWOeMe9ACYLYBySP7o69qcp6DHOexxmgBV+bJ5AB6gd6acplcuc9v/1/SgBVXaO5OPSjrkYO3HXFAAAB/Fnj7pOKhkwzDngDnjPFADFBVQGYk44O3ApeBgkgnPrigAVuQQoY8g/LTDIu4pkFvY460DWrshNwK7gcYJpjfNyWXYp54oLhoynLNtZSqkZJHWs+S5Kk4DZB4wv+fSguTsim97KMcEAEnk9Kz3uS5bJdQPTtQRGUuhXYkueWyexPWjzwCULEHH97jr6UGrP5m/8AhZf7P1+7rF4jurBOAIPsb8cd2fGaYfEHwDvZGk0zx3pN66oftNvcyiKRO2TkkHjOP1r8PTvoe23yJeZrWU/wJuYooYvEen3MmMtdWWqQPuYdQV38EH1A+lacEXwSKyRnWgZiMFmAJA9tvBrJx5tDSOxq6fpPwRkUpbeONLhVSRcfbgsAIx0DHgHgjnpV/wD4Qv8AZ7v3uY38QrdyL942slvIjH0DDdn86h3St30L51HQnX4P/Ay/VZtOvNMknCkJJdKqshxz1H9ajg+CHwMkVrW88U6ZDqKFXaSG3ilXr0wCCSOf6U+WZLkmizrnw4+CzaS8Met6FLtfZDdXcKICAfmJHsPp7470bL4W/szRWaxXmueF5jGcPciwzk56d/0pRpzXzFpYsx/Cz9nOKYLpfi7wxp85IEP2axVnGeMEnBGfSs7UvBHwQs5ZbKy13S7+7WRPOup1jEHvj1P045q5QcVdMqLVxx8C/BiYmCLW9Jt4lX5BFbou89yeKyZfAvwpiRy3iXw/bIh6zNEWK54G0ZP49qajK4TkisNA+BcdtOb34k6PFLEpJtIdOZio9mwM9B0rkLm5/Z3tCq23iu2uVfI8yXT/ALx9h/8ArqOVxlYT0eglgvwkv5JV0/V9MTbu2NPbeSx545Ptmu3sPBHwjvAjz+NNCiZYv38ayK+3OOMY9qbhKSY5Izk+H/wOJuLGx8XaTHbzy/vPtenhV3A8MeDjpx6fpWnpfwl+FeoG4t73xZ4YhtoE/wBHuYo1kIfPyjaozg+ucD9KbjLZg3ZHQN8OPgLosSNrHjbQJJpVARbO3VggHdm98fXvzWaPDH7PcpZLXXfDN00QOBJCBu9OP6mp5ZRg77kp3u1sWf8AhGfgg1t5R1XwhaI6gTtBaruGD6j/AA9qqx/C74FXiv8A2f448KrE05LRraqVLDpyPfv/APqqoRbaFzLnsFr8GvgvDc3V3P4k8I3mrSQlIMx/KqsMNhi2AcHoMZ96x7X4EfBBbnyrfxJ4WF2+Q0EGpKGYHnG0N7dK0Snt0B2TZ0tz+zV4Ka3t4U0rRNWs4QPs6S4OweuC3Qe3THFQ3P7Lvg27K3V7N4WtVLbUgkvPNkBHQhQ/b39KuEKlxOUdhZf2S/A+oW7wXHijw7IduSLgR8Anv854x7Vm/wDDHPhqNWTTr7wDuZgREwCFh6jDDNP2dToW5w69Ctq37KWgyxCS7h8FyrakiS6g1iHanqCpkJH4isW8/Zi8I6bZTBbrw5I89zGIrCO8Znm3YwVUNzjj14HUcCq9jUjFGlKcdUZzfsq/DFtXsJtavPDUHh6Bi+tXFlqq+euB91VDk8nAJ6j+6a+Mvjn42/Zv8EaprmgeDbO3tb2yfy7SZrdpmc8Y2lSSf8jOc1rHZJ7nbTSlLlR8UR+FPid8fJLe00HwNr+jaDDKzXGueU9r5qEMNoyQdpGPbgDGa5Txf8Dl8E6UNN1zUWjlsCBAGkGVUktgHcegHb8D0z2RpqnCz3PRhBR0ZxGg/D+48ezJa6fJb3MKy7TcXtxhFIB55PPT6/jX05pHg74D/Dm0ste+IPiC31vWNJt2S30bRrgLF0OUdsnA7dj+lJqMHbqbezcTltZ/bh+FnhaOS18L+C/D9tdxF1t7m1heaXaegEhHX/PFeOav+3J8TddZG0PQ30yCNslkhEhJ7Z8wHP6Y9O9R7F3T7HNUkkY2n/EL9p/4vag9tokeuT27sAHijYRLnA+4OO/cdRXp1n+xH+0x4rurSG81HWEF5800cz/ZkGR2YHHf07VpGFopWMqlRx1Wx6vF/wAEc/2hNRmt7i++JQ0+z1EApouoRXF6z55CqPl6fl+Fd1pv/BFr4tpPCv8Awl+kzyxD95GfDuEwOOWNyP6/jSnQtG9uplHG0orVnsWkf8EadVaGaXxZrttq8FiEa7t9N/0dlycKoSN84J79OtdnJ/wSb8GQ31va2VkzssIk+yzXsixxkDqXJAHI6E5PoetYqhNPRWEsdQfQsSf8EudCDyBbPSY3ibbcNFrOHjU9zhunuM1gaj/wS6tvLMOkTQospJEp1Eyxkjr/ABf596xqUnGVxyxkGzyvXP8AgnF8S9EE0vhPXHM1q+XtbW/8nj0C9D09cdq4S7/ZF+Pul2Kyad4ij1cAjzrCSBmYH03deD7cflU+yjHdBTxELngfj74K/EjwhLHeeNNKbToCBmVTkEk4HfPWvp79lXxrHol1b2z3gjFs4BiY7eDnpXPi+ZUWe1RqRlBNbH7XfD/xBFrtvbLDd/ad+MKzcn6e9euLbeXuZGZVYYfnp/nivATV/Q4pbswPEtwV09o1+ZQPmGOfbivjrxat0ktw7HCOTyB274FcteTsdFNbI5nRLKQnbkyE4IQDJ/8ArV9PfDDw54m3wyrblYUkBXzBjCk/qeelYYdO5dWKaPsmLVho+jeXqLfvEQZEj8DNfDfxa1zT59TvPs04eV7h3MWw4wf8/ofSu+s26djlpR96x8pa2omZ9465+UDGKwvC+rv4b1mzt7C3SKCe4xLtfAyf4uvqeteZBpyPQ5PcP0X8C6y+o2cBdhJNLGo4b7uO36V6Ikyrg53Nnkqa9mhUUY3OGUTG8U6m2l6Je37Sj9zFkHGMdef0r+cr9sLx2/iHxFrdpCzTL9pbzS+cAg5I6/5xW1Go54qKXc5qq5ab7nwtHIlw+6Anp8yp0A6f0qxJJ5hO5htBxnHHH/6jX10bRR83WcpM6Hw34a8ReK75bHQNCv8AUpnx+8it2K/yr7E8FfsPfFLUfDV/4r8T6bdeHNAtlzJqF4qrtHPz43dM8f5xRJuL+Rz8rkrHyj440ez8L6xJplnqg1OG3kZftJTG4DvgdK417p5QNj7kydwI6HNdMbPY5hkl1sQhCCxHIYfp/wDqrF1S/aGCSUFdwjyCR0/zmjlvKyA+d9bN34kvv7JtQ0klxcjzmJz8v+eP88frb+yF8Jkhi0+S7t2uJ2CEE9FHf9a58wmqOClJ9dC6K/eWW5+8fwp0/TtNtIIWAgK9cDsP8muy8aeJ2gsZrO0YKuDtJ/vD0r8953qfRU48p8YatqGoXmoviNgxkA+ZfWvu/wDZ70VLW0spfLVJVUbgRwOe1ZYX3qup1zVoH2B5ryYwhwR2749Kw9S17S9Mt2NxqNrCVJ/dtL1/wr3ndQ06HE7XZwMnxg8IWYkjN8jy8jcJwVXmqa/FfQdVdIrK/jkkRsMof+tTComc/JJbHTWOtwaiyiK5LYx5qhv8+tdHC0I3GEhwx+cg/gOvSunk5nvuLldiTzpuZEARV56cVMu5tpIwhA4xWvw6hHQtJ95Y0Y/Ngc80XUvlxMcMwQjo2TnHak52YrFYa5Z2qCaZhAwP3JQM/kfpXHa98W/COgMRf6nBHGvJ2Sgn6Zzx+tZVJ8quPkZ4hrv7VfgnQfPubS+a9jTPAiJwfQYzXwx8SP8Agodqy+JrTS9B0HUY7a6uHCTbHO8qMkDc+Tx/nqVmNTndkdlPDzav0P1C+Cmua7rvhpbvXw8NwxXCYIzkZYDPIGc/5OK9qkDRYYqyehYZBraMrKzM5wtoI1zEMKctuz0bn6fpXgfxs+Lth4N0K5UzKky5CpK4AGRwTz1rXmuiaEeZ2Pw3+KXjC58Ta1d311ctPJ57EBm4VcnGPz614HqO+QtKzL1OAoq6cu3Q+jpUlTjY801lmk8wKTwfmULgCvKtS00tK7Z/iJ4FejSXM7nXGPKc7coiEIEPyg8gY/ya4XV18pQqspJbv0H413U9FoZPRHnt+AM8KjHqcVx+pK8UQcKB8xIbbXpUjlk7I8f8XX1ra28jtIobBwMYJPoa+JvHeto91LGsmG3Ennoe2K9PBx9655uKknozxe7nkmcEsw2jhmNVN+Bg/L/e9vevehE8ep7z8zuvAngbWPH+sQ6fo1tcTHzAJHijLYGccAfzr9ov2f8A9iw2Wn2Os61aCLaqETSx4JPfArhx2I+rUbm2FjJ1bH6C23hzwJ8O7O3ljNu7rgEpAXbcOwUd/wA/8eM1Lx5Hrck1tb2uoJGGIWaXTXiXv0LD8f8AJr4SrVdWbkz6KEY2OJmi3FnbliSc1lTo+Dn5CnJBHWufmVrM74aGXKGMZ2KXVyR05AqhIrwgpn5wc5K1jzHTTW5Gw+UKrDc5GcdaM71CICxjJ+6avRltC4ZY3dlIVW+YDv8A/XqGJpWbhcbT1Pp7/nVxST1AX7GVeSTcr8g8HFWI8uytIhJQY5GPyqYx5TPka2FjVWlZJQ3cqdvJpmoXcdlayl0YqqkgAY7VrS+KxhUVj8xv2g/FT/b7gKzM251WEDjHSvhmaR5p3lkYgsf9Xj0r67Ko8tI+XzOXv2KU8rtGqqSBnjAxmvSfg14Kfxv410zSY45Zi86PJHjK/K3Qj8K9uWkWzy+VNn9bv7LXgW++G3gGxt7bTFgvntsm6z0yowMfi3X1HrVf4q+HLzWoJZdUnu5J43JdS5Izk8n/AD/KvzLF1XWxcm9T1qOkT45k8Xah8M9XuIrCCZLe6OfPQnGRnj26n6Z9K9c0P47aR/Z/2m/vGE2AZI2m5/EHvSqwvC5E3eVjjfEP7Qcd3a3UemuweckRyL1646/hXznq/jPVNUd/tN67Bs7Qen0rTDUpSmrnNVlZWPH/ABVrUksM0YJIGRJu6/iO1eBau7ys+SuUbIO3gcYr6bBU0tTnu0mznJppFRgy/wAXOeh9DXJX0bSOgQkPnnjj8q92hH2egTvzHQaTFHHGryAtt6445/yBXVw7iGkDFGQAgD07fzroWpVOLbHyzPKihSOJDkqPu/Ws8RsZ2iyGUqMEDP8An/69J7ES7rY04UjgVgy5yf4ucfnWdInzHYPkDnPOev8AkU4u7TQ3yxaTM1pULSgEL05z6VUfJYDazDJ+6a0prUdovVI0RgbNykdMDpxWJqx8tOH6E4BFaGUmorU8pv7hDMy7tpbG5nH6UsLB88ckDqM9PSqjpc45b6nKazP8sm1vu5449a8o1V1Acs3zc85/WtomVRrocvIwO4MG2qARzVUScuAW8vsR+proh3OOXxEjBQrHJG3OdxqONt+MbztfON1U9iQRlL4JBORxn0PWmoxVicHYGwTjoa1jsBI+wru+8vGQp5xSfuupIBUjnPP/AOumAzeS5KZPTv2/yKbl2cEIfl96cbu9gEc5IJOB/HkcCmMh6bX688dKIp/MBpUjt93GQB2pVXaPmDMT93A/xoaVwJY96ou3IYk9RTTzjBxk9QKFLUCdGVhgq/ygfe/p+RpWbaDuJ4AGQaAFVt2ACTxwuM0feIGfnzkDbyfpSA0rXcoOD8ueeOlagXJUqcbSOccViwK9w3IAbcAMHaapN83ybm45GTz9RUgJ5/yrkg4bA2njNPaXyyG5yAOAMZ7U9ALsNyw28ElGyVIGa3rKbeSSpGDzkdqQGtbttcqQWGfy9TV8g5AJIHTgc0mrldCrO3RVIJz2NZV4gCSM3LRxZOX+7VLRknFA7mfAIXd3+tO55GAT24p7ABfkA/e45RcUqMATnA9/SlswBQxycEL2LDpSfdwGPOexpxfQB4xhgM5IAp0a4DAAn5uw71fKmBr6cqSsVJLP24/lXfRKluisX2jA596n4QNOyihmVp3f92hONrY5HXNZ2taksaNGhHX7+cYFS9gPP5ZDNICATk/eWmkAqWZiBkgBB6UgIM5YqWO3IGQOfzpm7BJOck9R2FbRWgAykYJzjeeh61DggngkY42ik6a2QDfmOCCeowMY6VLGz8JnqehWtFDlAmRHT5sHIHJIpBjcRk8nBwOn+cUR3AazKuVKkk4246VOhXYcgBjxgn/D60kBMoyFJ4RXOSc1dt15OAevy5PBNa8qjqD0L6Aq4IU9uccV1vhu0nuNRtFTaVafH3SMetVH3WYXUU0fox4YkEWg6ZCoXzIoSCEXAx/n/PeuntJ3ZWZjyrdcdcGvQjrA+dxMnz2ZfNzgZUnIJ+XbTzcEFQxywOflX+n4Vk9WcLsirI6M20Z4P3s8Z96gdWIbnBxwMc1vGK0VtzL2juVZF+ZSM8Ecf5/Gs+62hPKUN179afOuaxrCTWqMOZQQCcFsnAz2qmsexy0YJ3cHIyKxkkpWRtdNF1FxjIdTgDlunvin+UdxdCT8oyQeBWujbRM2yNWIzhjtY4Y4zjFN3YAOGCgnBJ7+9Zc0ra7ER0ZG7M8RXjHZVXBrpvAGnNqPijSi0H2gRXiAKqc85BP6VNeXsqTnHf8A4c6MMlKvFNn9Hn7OXhK807wZZuo2B0RmVO74Ax+XHpzX0b/Z0hAbyXRwSrAjr+H4Cv444ixU8xzedSW7b/rof1LlVGOGy6EF0Rp2ekgrtc7X3ExBiWNaSadDGNpA4A289TXmUlHZ7npxL40mG5UDYN65G8nbj/OKuWvh95QITGrMr8bhkEcZHT3rrp043QttD0zStMsbCARtbxiQnJJX0/p0rXWzdXWSLai5wEVDkD+WK9amoctgasaFtp7rvRjvU8hiOSa3rWwSIDAOBz1Nb00loBbaQZJQ8KAM561jTz7nYRsEyeS5PFdFkmKzcjjr/XFgkl2v+8ixw3Geef61414n8TxJ511LIFZJH289D0xj/OKqV9jaNP3tDxrWvGcFvA8ks0e5iMKhzx2FfPHiv4kW+nPNNd3ASIDJk7KOxNNxcrLuezg6KqVF3R5iPEtx4onghhmnngvb9IbG3s1LTXM55VI1X7xIBPoMZJABI/ok/Y6/Zy8A/s0/C6X9ob9pe+07wzFa2DXOm6drx+zhFRS0cSBuS5GCT1Y+wUD7jhHLZQqOtL0X69T4rxOzujgcEsHB67v5fLq+z0t5n5C/tK/tifHv/gqv8c1/Zz/Z/hvvAfwZ8Oz79eurcGC1tbFT/r7uQHBk+9siB4Jxy+THg/Ej48fDv9lL4fz/ALKP7C7eRrCBrD43/tE2VwqXc06j9/b2lwvO/kq8kZwvCJyGdfs3OF+aW36I/iDirM/a4uVRv3YrT+rfP5H5/wCk6na+HLF7Dw9aSwi4LS6zqN9JukmbJ3zTSH64CjgcAd68w8S+JtU8U6lN4f0GdrfTkRWn1VId6tg4KrjkZ4z6A/Uj51VZTqO/y/JfgfyvnONqZtjnVlu9l5LRdj9lP2Av+CcEPim0tPjt+0vqbeD/AIJeFUF5Hpust9lk1Fo/mR3VsEL8oOMZGem4gL+pviPx1J8d9Z0f4ZeDNNk8A/BXQ5UOjeF7CE2rS2EbEm7vcf6stj93F1Gcn58hfqcBTjSocvU/qLwh4U+oZdTxMlZtL8Vr1ffse8XPi7RdJ07TtC0i1sdLs9NtzBp+n2KKttbwKflVf8e+fqaoaVeQahdNcT6jbWVtCpa6vrtsJEi8sx9eB0HU8dauTUVqf0DClzJWPLfHnjzU/Haf2HpaXuh/D/Tps6fp08YivNUmH/L3e45XoQkWfkU85Y8cXb6SqpB+7WEqcLFgcL7egr8x4qzj2mK9hHZLV/0j7TJsF9Ww/M95GslpBFFJCyEKww3PU+1fHfx7+D954r06e58LalPoHiCDcbXVbdPmjfP3iDweRXzEsdOKPap07T2Pz6i/ZT/aL1O+uLrVfjB8SbuOScCR7HxeNvPcoqs2OP7v/wBbctP2KPG18+3V/iN8QtQdVym/XGkRFP8AstEpFTQz32FBpPV/12LqYSlKex22mfsLWsNo66lr3iHVZbgBSXvXjcYPVcHAz34/EdK7HSP2CPBXkWh1G51SYqx/cNrcjSt+Ibg/XpXSuKcV7O1tfl/ka0sPTjHY7mw/YS+D0XlSvpU+oSWswdW1LVGeJG9GUkhx7MCOfpXc6F+x38E/DsstxH4bspWnYliLmS4Q5PRUlYhP+A44ry8TneIrpu+u3T/I0VOEFa2h6Va/A34W6dHbrp/h3RLLyyPnGlKWbnqTjOa6eP4deF42LRW9oFjUZZLfZ9P1rzauNxFSNnL8ETTjGOtjXisYbRAtuI4QqhY1t4RGFA7cVbXUtTt4lhivbggN8qidu3tXG6jlqdWiVmNMlzKFWWdiNw3jPf8AyKsLGBglt3zfKT2rJ3bEqSkSxoEOUfaM+vf0qQxlHGGbOBkA8U+Zx0M3C1xG3gspwcn+H0pRu4OMOD8tYTd2aRjbQcylY1z8zbh07Uih8AgHJ7Y71mbRitx4B2MBgHJ4NTqQqfMCGOMDPemrIJQsiNt/BY5A5wOKV9rKUU7R0HHWklYlQIpEAUBlLAHHFVzGi4ALDn5QRRpYqMLRsyRI3VAMHcnPyrnNOj3vgNlMj0PanFXZnsWgEIwwwR/Ep61ZjXkMSVwf4hxXRdXInZq5IyEuGZeCuUGKfLGhQYUr6kdv84rpjLWxzzhcaLVhGE3OFOM5Y8n2qe21LUNMwdMm8lgeW8sMfwzXqZZjq2WYxVoOzX9eZx18NCrDlaPVvDHx0+JfhVElsNWubtLVswxy26vtIPYEE9vX+Ve7+Hf20b07YvGGlWdwu0fb3hxayccZOVAJ6dK/UMt44nVlastP67RPkcZkXslen93/AA7PddD/AGo/hJ4hNrbahe3PhqUKBGby0wjL6b8Dn8TnnivY9K8XeBPEURk8PeMNEvUZwqxyXAiZj6KWxn8M/hX2WEzLCY5/u3f7/wBUeLiKE6ErSVmdE9jMhG23kI2ZaXAZD9CMiq0hdcJtbd3+UjHrXqqCW5zJNkkcZ6LHI7buBjOf0rS0/wAP3OpI8sbxxqshXDNyMd+KOSJMnyo+Nv2pf23Pgt+y1omq2EN7a+N/ilDEBB4XtovNgs8EZkun4CrjPyhixIx8oyw2v2WP2mLj9ojRrTVZ9O0+yTVoEltpE05YDFNlVaKMr/rI8P1PIYEdRgPkimZO97n2NLEqSEf3D8uOTwabwO564zTFsTKm3GRsbryOlMXgEA8hvT9aA2JSvXg9PSkyQrLggjpgUHMSJ3J5Geg46etOcZzjr3BHSg3irIblmwVHbuc5pcuvG0Yzg+1AxCvzANn2z0pVOc529c/5/Ogxl8RDOoJjbBykgKEnof8AJqJWKkEng55CUEkhydpA5DYNI58vG4Ltx16CgaVyT5flGGIfoMfyqFpUXy8yKNzYHzYwfegtRu7MmADNwygDnKt0phXAbgcdyOD/AJ/z2oCKalYjaKMM6hssucgHkfhVH7rKM/xEdOP89KmUrGySaJvKYYDEHJHGKhKjcRj3G1ucYrEJKyJ4c72STPCjaelWfJVQrglhuABHIJHb+dBVNE+AEJA5VRg4BA+orn5L+1ilEUxcSyORFgYVgOw9/r/Q0GhekmFtsMytGVUHBUdOx/HNUrm7hyHc/MvIz3H0oA4+81m1+d3LN0HB/wA+lYUniBCjukgQIcupYDt25oc+RGsaUmYk/iiyuH3NOFQcSBmxn/E1lr4t08xjyZFwzEdcsK82tXij0qGEnLoVJvGNjHIIfPDMoyeeM+lYGo+KrOQM0c0bOc7gT0/x5rlVR2O6ngZN7f19555qviNFkkme7Z1IORvz7V4v4i8ZJbefHbzeUQxZ2yQ30/WsJy5We1hMrjLX+vzOOk+Ip2xxNcuwY/vC7d/b9Kxn8fb55YhIAe3zZxXnzq6n1GGwMaUDEvNTj1F3YBjLjg561zzEq7BlBKOS3HNc0pKR60IcqRow85JXbjGfarRjGCFKsfc9TWT6mjGCMO7RlTtwDzxilkXYgAPyIThwMVnJJJCMSVpW3sT90+nWoI55d4VSxBbp1qQOhthKULInzjgkk9BWtGx2kMFyMYGOanqTLSBbjJwDgLk427aVhuBAPI9BVtWMgiiCoQGPy+o61KWUSKXRQF4GDj8/yrGVriHM6RFWznJ4O3H+etSS3sSx7Y05cY354Ws9jOersZSXKAuSpctwCBiqMlyoL4Usydx/n2qKl7mhSuJ1wSxJjxwVHf8AziuenvMO0pI8leM46fWs2PyMW7nwEeMhlYnt2rmbu82lsGQDnKg9v8mkn7xtBJRRTF1hfmIUjrx/KhtQb5SWHYLU1Ox0JNGfd3cdwrZJxnIAbkVhNdyEtvbvtU+i1lsawjqDaiCkkabQUAGc8YrGm1JixV9xCk7iTjpSeqNoxZH9tLRuxcg/wjP3RTFu3fajt8rDBbHOP8iuaN46GqXLcaWQsuwAFeDgcN/9epkiBCqqbmXOAGxVrcqzQwEKpVpAJTnJxzj2qW3dyjmZgCWGADjAqJQ0YjWhuQdiJ823ke1WftAO6XDZyc7T0xRyoFvYzJrz97g988+n1rPlnLKwXBI65rOUdNgsQ+ayqBuyQeMelULiRS4O7MmPmUtywP8AWlFSTGZTyPGGJSXyx9zjkY71G0uds+G3DGTjjilqrjemhmfbUZwsitvH+11qKW83EBemcE9TxS2YmyukxLO0hVgBnHtVKSdCxKnKk/eDfdNVJe7oON0VXllAO6Ubs568Y/x4qu0m7BkYKC3v/ntStdE21uU5pAXwh4K5Y9zVbzijCPduU/dI7VjJWloBdEimP5pBvA6Y6/WoFlYOMNtXJ7c5rW14juTfbCoAIAHTlfeoHlQZYKcn73PWo5LI1jG8dCm7JsJHmDc3I3Z71ntPlwY23YwOBjB+lXCLaL2RHLcbVAUeYxxgZ71VluQFIkG0kcbj0oSbYX0sVxK8xR8n5BjJFTvIsaK2cE981XK3sK5DNeIoUZzjuw61XZ1J3FiMf7XT61UYplWIZCGUhTg5B3Z4NVwNmTg78ev860a5hXTYskjMoKKeeGppLbQoOVxjJPQ07PYNiCS4aIDDMVj+8FPSqrXobAPAz6fzo5WgSuMacFgzkbV/uioZ5OhRgM/dPrWnLfcTRKkpYDYfm2/Pxjt+lRGSNvMUg7gOeaagmY35XoRPcldqlW2+mapyybQzIzc9dzVb8hFKSfdGqsSHB55qheP5ceC+QGGzB4NXTs3rsI5W+v0R/k/gB3+lYUuotwueMZzjmqlHmMHqzMkvpmjKxttfPr71YS6dQgdj7kCpUU7iNW2lkbmNjtYccDNaSF4seYS2SfmHQe1TJWE3ZlhFYSIwf5SOVrQd2VAfvEDkAVcNENaohLgJljg4Hy9wKoTyCMDeN6g8gjt/nNaJWmFt2cnqjBMAHOcEBa5C8k2g4J2qP9WBTXvaI3j8Jw+s3ELRA44B6Y715HrN4It0jPyf4TxXVFcrDm6HzL8WtdsoNPlfzju8lxsz3r8lfiPrcN7eXkcEkpYs27eT8vPavt+HaTVO/mfnXGVboePqIU3Agth87ic7jUw3q4wp28HKj8sfpX2UPjR+XsieMsSzHhT2FQIAj7ueD8wY84rbToS1dWJGdMHaASwx16fhTZGEWRhgjj5zjn8K6Kb1sc4wZIA5GeSWbjH+cVb2qFYYbAX+E/nVr3nYB5T5PkUN2AB601mCbsfeB9Ohx6Um1HTr/X6gTI/mA4yHUdMdMY5PtT9zjIzjAHOMD8f0okrIB4XB+7wR1NOQFSME4c4IIpObAsLg4x/e+7mpI2CtswxQnk5qJJqTTAnCkkYHGeMmnAEHp0X0pbAWVUKAQCc+nbirsQOAApPHUnpVNqzA0YraZ8FIyQuDgDnpXs3wy8FXvibxFp2k2VhJdXuoXEUUEUUeW3sQBx7n+XUYyOZq9gP9BP8A4JB/sL6f8IvhRoGuX+nxNr3ie1tn1y6e2+ZRCoLjJH95gvvtA4GBX9F8FnBZQxwwxrHEka+XtXAxgY5xXnVOoEeMDOPm/MGjcHyvTkc1zgLn8CRj0zUIZyWwCd3YdaAJOWwx6DsBzmouAVIBG1stu7CgCNiGOFBPJPBOOaaRgkleRgFT1oAToMknAH0x70nyYBLZ2nsaAInwWPDZzhTnio8gbcbsg8qf8+1AAF2k8tx2ApwDMcKTlfugigBD2OOc9OlLtxt3fdyc/SgCNlXdgFvcEUFl+7k4B+Y470AIrlgdoIwfTJH1oZgdy5yduACKAGxqRjd/EOw/nUgkAycE/hQA2XachcFwBk+nFRbcsCx+lABtB3Lx17+v9KYBtwMfMx9eDigCXdt3ZwckYIGKTftyytznnAoAaZNxBAwOnTqaUtxjoen40ANDDqc+hxS8nc3UAelAATknk46dKRRhcAknGcbqADYwY5PynOR/hSlgvBJz2460AMZhkHHyqRnJ70/eOM5Jz0xQAfLxgkZ6bjTidvB7g89KAGAn+E5K9MU9ecgEFSeSB/n0oAbu5ZcgnGF4pf4R8pfYMHae9ACggEZB546c5qAcHKkFg3X0oAk8v39OMVCwIyGAxk/nQAAbcjn8qjf+EEjapJ5HP5/lQWlZXGcHJBOfTFQs2M5JAzjig0skU3+bAAOAOSTxVGWHzCdzkEEdOMUBJXiU3tzyDnOe4qq9tjgH5SP4DQKmtCsYtpO4M+SMHPaoSgZ3Ch39kX/Ae9BR/mz33ivxfeQLDNrFzuHMjqwHH/6/5dqrWMusqFafUrmPe2VXdnOOQTnr16fzr8bSSjsepzysddp3iPXNOcPFqs4YD78A2H9Op6V3lv8AFPxLaxWq/wBrXuwMdzyXLZxXNKClOyRUZpGjdfGLxVGpFtq9wqyqPvtyD7e9V/8Ahc/i6OOJV1O+85ZAZZPtHykD0/z9MVMYWmn2Hza3ZJN8bvH6Fv7P8RahbI/BzN3Hbn61Tj+MXjF5TJNrd+8+D50ktwcsenJ4Paq5XbRBJ2ZlXfxY8b3LSwHW7lbd2BEauf6n2FQr8RPE6RGN9e1ItwQEuSuPpg1dON2rhEpS+P8Axp5kTW/ii/tUBOQpDMPU89K27P4neMY3USeKL+eND8qynk/U0VKcXC1tSVKzdy3J8WvGSwSQ/wDCQ3c4l+6hJwP1+tYR+MHjC32xQapK03fzZTwO/SlTpJIPeUjC1D4s+NXYi41y4SN/4IycAev61gf8LK8X2+501O6nSLGB5h5/WrlGMNbDUp3OztPiz4zjtlEerXKkqM7HIOK1ovi54suUU/21fQtxuaO6YHI7mlGF47GvP0J2+MXjuPaker74g3LNnd9fSpD8TvFbB5jq0izM3+u5yT7gVXs7ox9oY5+Lfjpd6T63NMQ3yAngD2/z3rJm+JXjY3YnTxPqMYQnEasAoPTle/4+lHsrOzRDm0SSfErxb5Ukf/CTalJvyXbze/0qFPiV4whSNY9fmeJcny1O056ZJHfpSjSjG7SNFNOOpK3xX8eRI2NcuIk6bY5m9vU1p6Z8avHGmFZrTU2aduM7juz9abppJ6FXidX/AMNK/Fu1eOS28Q3lsykEiO/bJp7/ALS3xZuneebxFczZByHuWDfT0/SinSaqeglOJQk/aZ+LbIsUN/JCpbl4Lkq5Hbr16dTWnb/tU/Em2hV01jU5bpSRua8PUfjn8K39k16m0WtkU3/as+LFzOHjvp5JM5b7ZqDDgemAfb+lWdN/aa/aA1jUUsNHWO7vZwFgVZGmYdvlYKv+Rjms5UpNXTOqgk5bH2B8Hv2c/wBpX46bD4+8f+JrDRJ5Pn06EmFNpP3TsbJGM8Z4/Sv0++En7EHwG8ARz634rVdZvtMh3P8AalK8qDz5rEk/T+fAocktD0ox6I8C/ao/aq+FPw30+88KeBLO1ttQSMxQC2h4j9QNoP6nv9c/hP44+JmueLdRuru9knnilmLkzHls100fejoenQpNx1PKdX8R+KIraS18P6te6LHL/rGsANx+pIJH4Y71yMXgqfWUN5rGqaxfXBYGQzXRIb8DXTGndanDiZ2fkdVp/g/SoYgsNnBAF6/Jyx9c12+mabpen7JXsUuHRgVErZGfTFXbl0OR1Ytan0r4M/aB8QeCbBLDRtERGhA+zrbSLGB+H5f5yD3sn7bXxUASzbXL6zJkBxZyAsp7fMV+lc3LKMtzmrVtDo7f/goV8arC3vIB4u168Hk7Io55lkZQOgjLAbT7gg+/as5/29Pj/qWngnxjqccbg/Ib7Eij34qqivFJnCqnK72OWj/bN+ONncNc2fizxPFckbGuv7WYMV7gf7JParqftqfGSJVkv7zV7/ewDfa9U82Rx35I5ODntWHLJO3QqNXlZ2Fn+3J47WCaOxS/gubWPK/aCFVvYEH3/wDr0P8AtyfGI7vK1OK280f6sAtt/EY9q56lKo9bmvtomUP24PjLE6rLeXd0FIG9rw8+4UtgdKrP+2r8ULxHaZWR4gViae82Z6/3Sf1qlConvoyo1I8yseKeLPjr8SfHs88fijUPO05HzHbyXBlUcYGMgYwCf19a5TRPFt54evm1C0coit85DYJonS54WZ62Grx9nY/Rb4AftZwaesGnX14yzB0VWZuVIr9Z/A/xa0rxPZWkov7aSUxjzcTDk+vJ5r5PF0fq9Sz6nXTippPseialLDeQBkCOjL8rKc9fp9a8F8VeG0lSURsRJJgghc/WuSvrH5G0bxVzzzS7V/D2opfTx+eiOPPikPWvrzwP8RbCU20J8uCEsu5CApHbqfpXNTlyz8zSWqPRtRu7DVbGRnnkeVVIRD+frXyb4+8F6kJZtRVEkgckoVG5h2/oK6ajco6GVNe9Y+adXs3ViPLfKsR937vrn9a4G7tpNPulu5CGQOCx28j0H4VwqNpN9js6WPffhp8VoYJIbG4G1WGFmLFWXPavsbSNdsdXNmLVkSMoQF3cZxwBj/P1rvpVFY5KiSZxfxaung8JaipmAj2AZA7/ADGv5mv2g9YgtvG2pxGTzknnyUQ8sxyMn8q9HBvmxC8jmrwvROc+HnwX8VfEG+tI9Kt5bWwuyA8sSc89gDX6m/Bz/gnLocttaT+NheyYw6IGO9++OuK+kqYmNOCitzwfZOTv0R+nvw9+EHwh+E/hb+0bXw1YwR6W4QSzIC7kDOMkccA+w7+h/LH9t79qvUda+2+E/DWrzaRpEcjLPpFgWSJlHGCv0J/Mms6UnKaTHUoRittj8cbq4k1C4a6YMzvJku3p64qfaAduSGxxgYz9K9dHjVI8sim7ICw+bdk+1cfrj3Bt54VfAfnA74//AFVLm1K66CjG+55h4ZX7H4ojuJSArygHJ7V+5/7K+swx2likbKxCrtx1+lcOcS/2No3w9K9S5+sHhGW7MUexVII4OOfrXU65pBvLRnJBfaeMH6V8Oko3ue9FbHgmq6HdQXwd41Me8FcLxxX038PfH+h+FbNZb5tnlLl49/p6Z61nh/3dTVG9VvkOG+LP7ZMGlxyWOm3MWmw4KnEeHf6tkH/P41+afxM/bZvnmvreLVpHZeIorBAWPtgD29eK7pVXJ2RnCg47ny1F+2s0l1NHcTanDJG+JZLxSvPrX1L8J/2k4deSOSLUc/vBnbLjFKVKrBXbK9nGSP0A+H/xanvZ7aOG/kkOF3Ir4yD/APWzX3f4X1c3mmx3RjkVSgLmQ9ff6da7cNU5nY5K9PlZ2cTosQkaRQpYDkmodS1vStMgZ7++gtY4wC+6Rdx9gM/qcV2Ne62Zw+A8h8RfHvwf4czMl2JZBuUhplPGMZAFfNvi79sGxsRJFp961nbjdtLOA3PbPX8K4quJjFs6KWHlJ3PmzVf2lvGPiszW+lia2sWlP7+d9rkeqg1wWoalNqswmvZ7m7kY5HnXBxuPYDpXBKtJyaO2nhVGWvU5+7tZr3MdnbO7bhtSJeef/wBVe5/Cv4EeBLWTT/HHxA1K1ge0kme00+Vssu5dp6HAGD3zz2HFbYd3kjrlH2cbM+zbn9pXwpoVidM0oK626EJJHbtznknd9f8APXPC6l+1Dq8qCCwivXU4BlRuQPQZIx1/z1rolXjscMKDl6nOT/tQeILKJxb6dA8zKf8ASbqTJiJ4yRn5q+Mfin8UdY8az3T6xfzSzNNkQR/Kn5An9TWsKvN8jpwuFdOd+h8w6tef6wRqOepzznpXFahdBYiHbdyc9a76G1z1o09mcBqEolcfONv8QA6j/OK5jU0jMDbFLOBknsfoK9Kk9C2uXQ4e9td8YfJRyDkY615jq+YVkbaXCZ79BXfSbSOWa1aPNdTnBViq4w3c9K8n8UeIYtOjKtNtfBIYv+hr0qOrRxVXynyD8QvHau8iQTBjgjO7v6ivlnW9Va8mklfdjd1z/n1r3sLDkseLiW3L0MlbhGQEAlk55HJNelfC34X+J/ip4mstF0PTLmSG5mVJZ9mFUHuf8P8AI9SPwM41HmqH9J/7K/7Euh/Cfwtaahfael/q1zADIpT5lZh1J/Hgf06/dWhfCTXdQiWyMosdHT5fN8sgqucce/Wvh83zJV67ivhX9dj2qNLkdmeweHP2cPhPoVpd6zrhubzUILf/AEdbiQ7N3Qnb0/DP9AfjT43TeH7e+ew0Kygito2Ko0YGQv8An/PevnY1HLY7KavI+apTGA3Ax3yf1rnmV5bg7gdqE7cf4USlc9OKsCxbcjYcZzz9ay7mJjnYgfk5yKWx004pRM+O2lXzHZPZdop0dtM+P4WD9fT1q1JxaK5WWHhCRhS5L7jjHRj+VMSxeNzIT/wIH9P1qpqy1J2IltjDM8pLFCMBMZ/OteK2BRRgliR06/561S2FJXReg0/OGjG6RshxjqPQehryX4seITouk3KMVi/cny/LPzGtsOm6ljkrStA/Hv4neInv9UuHe4MmZCdjHla8VOxw8qglwT82OD9K+0wUeSmkfI4yV6jMw5jYysQNpyVccV+pX/BM/wCGUnjn4if21NaLLDa3sUYjEfy9+f8AvnJ/Gu7Fz9nQk/JnHCPNJI/sJj8LeG/C3g3SZLeMzTTWK74TCqLHlenJySB+pI+vyL4uW2u7q5t444xDK5+YpwB6V+W81q92erT1ifOfjf4XaNeWTsiRvOcsY41yP8818C/EX4aXPh+4nkhRrcTEkyyghSRzgD23A/iK9PDuNWyMasnfQ8BjvvsqPDcTFDbsRuZ8jjuPyq5p8c2skNDI6RbuOMfiT/n/AA9WnS904pSuyh4wsbXRobuOadZQ0IMdyjj5mPUf5/Wvnu9uzIZGOdgJG7PYf5FevhYJO4lpFnNXMkixDcMfMcLjmsaXdNgcqwOW56D8PevT2RB0mmqwjijxlc91roIvmJjyVYfe4961p6TBOzJ+EZUx824cAVTVwruAN2MkHHU1bTGXvtDKrKVBYdOx/wA8Vm3DqqscsuScnHSlfl1uDS3exg5I3ANwxPDCprY4J3MODy+Puj1rWmnzkSnJTsjSLltqkhsY27Vx261wfiyUoFCttXcCTt4Fa2aYVbcp5NLIZX2h1DZ7rmrKTOsbB2yCoAZUOOKuOqOSTuzmNTuFRGDEEDIYZrza/lR2fBzgc/N71pojCcuhzMp3j7vyqTkk/pUXyDJKEbBnBP3v8810+Ryyd2RtIFJVl28HHApBI5AOSOMdcUJWbJEAVQeSSQOPSpN2MqVG3Py89fcVrFaAAkIB4O1W544pkbbpCd3QdGHFabASopOWU4yKZu6qhyeAD6fnVwvG4D0wxYbflzwVH+eaXPl5Gw9RuC9iaGrMACEZZnYMh/hGOlRrH8ysXxg96JqzVgJIz854Zl28gr19eKarbMMEYKM5bPWpaXMgGh2IADNx0Lnj/PApxUswyc8gcDv3qXqA5iE2p3L/ADHp1HQVZWQbwuOVUEEL0oAuWy5w6k7d/wA3OcVopNuOCu0Hjr6Vg/iAimZcllwOfpyKzpD8xO7J7AGjYA2qqA4G4N09KiLg/K2d2eQDip62AsRytuVdmMn7zD+Vb1g45+YfPxx6VVgOiGzZGyDq5z8/JwO341oFXCBixUbeSeAKkZm723hV6HG1ic9aqXbiJHZvm+Q8Y9KErCOSIG6RANvQjn1//VTP4x2U4xz1pgMO1iQB80fbPNSD5eehz1IpAMaXyl+YgFjx2qLdvwFJK7juY9qa0YCxkh9uT17davJuwrHAOf7tNPUDf0aJJJTK+Q0bHGBxXXK/mYVz8oYde4/D6VOzA0PNbYQgxt/2eK4bVZS8pbBKBiOnXH+TTAy1fc6kjOSBwOppknLk7gFCjpmhdgIg4X+6MN95z/n0qJl+bpkgn5T3FaU+bkATLkDjcVPTGOKF6jYcLnua21AQHaRkc5FT/K27AdeB97+lKQDvMwhBx164/PNVmZl6Hfk8ilewCp/D3YtgAGrS7W5zjnG098f5NOIEqLu+6G/Pkn/OKvwNtZVO5OccjFa20AuxsqYUEjacu2eOa9c+Gdib7UbaSNGby5juUDnIH9c0+tjllLRn3hpEU1tZwxzJsZIxgYHT3Fa+7BUl1wHyQBjP1rsp2SSPmcTNpltGO0ZBwegIyavn5toAZRgb2YfoKcYOUpI5qmg1V+Y4QqM4OTyKmMWV47EljjtVSlaojAoPGrOchhk/eVv5VmXKDdsIbt8ynAoWt5J6DjLlZkTKBgDPfn+tUQgiUseBzklafP1j0OgU4CkhiWGcLjg0fMMrnKjBBAx9amLtf+u5m5ajWO0kKcseCFFRB2+6FJA++cfzrGXNHfuablGeaSNzh15x1XpX0/8AsveD28SfEDTXguRtgkAvIEUMdzcDjp0z61wZnUdLA1H2i3+B3ZdHmxkUf08/D3wYnhjw7pNuI5EuDpsMreYAwIYDBHP4846/jXXXapIzYQLgHaQep7YFfx7W/e1nNdWf1Nh4uELdjNs4trrsIzuHzMOM1rwW5mYgrgD+8M1006ajY700alnCGOxE6H5iw/8ArV0enRrG7Hy920469DXbSo23IaszoILUSgEsypuHXr/nrXRWsSg4x8yd2Gf89K76dPQN2afk8n5lXJxsA9DVx40UIiEmTHY1vytNDa0uZFzceV8rYTA4DHuK4u+vo2huZBMWSBMycYwB3oas9CoLU8K8U+I4fIlaxlkZ3UAsImAH+eK+Y/F134oF4iLp13PBO+EeK3Zlb0zgf40owlK9v6sejho2aPnXxPrnja0nnhvvBfiJEt1fYLSwMqNjoQ46jp059q+Wn1H4lfEjxBb+H/Dvw88f3Gt32oNbaHYSaOYlupSQAoZiE6Ak7mAHcjGa9fCYGcpLmWlz16denSpykux+/wD+xn+y78Kv2Q/AVv8AtQ/tlNEfGuj3ksHgr4X2OnrqXl6hsLRCI2+9ZX2gfMflDKSxACAfnt+2F8f/ANsX/go58SofBfh7w5rPwn+BOgXjtqGu6hplzFaW1ju/1hG0MzfLwFAOeQC2Cn6RhlTw+HUVsl+B/KnGeY4nN6lSt9qT8vTstkYviq+8RfCT4fj9lv8AZD8KeIvC3h46ag+Lfxp1HSprfVfEDSLytlORjDKSGcDCL+7QDkj5yT4LfE3Q9NttD0rwjdiwgswsV4is7B8em0d8ZyR3rhx2YUYxUL6vp5dOn9WP5n4v4bz7NKcqVCneKa5tY/q15bdjLT4GfGLxTdQabJ4P1bS7Ty2jDzQNI02O5KqVX8+P1r9ev2Iv+CffhXwFbWXxZ/aBszYaNorLcaR4SkgV5r11yEcxFR3AODgKDk9gvLgqtKc1LdK9vX/gHzHCHhLmWZZwqmK92jH0et/Kafc+u/jR478d/G3xDp2nrp8Xhf4Z+FZQng7wRZ48mRx0u75cDcyHlEycMdx+YjZe8OWd94E8PHR9MknE17K82p6xcxq13dyuRuZ5CvTAChRgADAAr3ZZhhsJQ95/n/kf15lGUxpUI0aK0irf1dlG21TU7l9135gVX2/vBjpz2/z/AE9L065MsCx7goCgYweP84r87z7N3ibxjv8A15H6RgsH9XjYfFYwlnYNli33SKttYhBuEnAxjI/Ovh1dPXV/qd7jyzF+xoQrk56feHWqN5pkJ3mWFWLrz8uQfr+VFSb5LmsfdZyE1hbWsyvHHHtjkDBGQFcgjBxVXzHimmdFWN5QeFUYH0Fee5M6VFsyBCyZY7juzuJGMn8OlLMVlKsxKhcfOBz07+9YVZOJajYYzEINxJRzhnXtinPyqhFwq9F9ea53LW5ctSOR2UHacspHVe/pUkdyVzuXDsBgZxgU4yvoJQtsQFi2AAeDzxio2TdjP3kPOKOezHZ7llPkCRn5lLgE45/OrS429SCGxsPWhOYlqCksvXAZuBnofWpN7lRtP3T8xHb3quexfJYcrHaTgl1JqPzW3ZByRxtC9Kzl7xXITeY78FSWB6KMClw4ycEAE89zSi1dF7CmTggDcwPC45PtUqsJcDGenDdQaSerTG3cQnBwSduQORwPWg7VPzOAc9MdCKBC53YAwORnJ6+1ITucptHAxux0/wDr1TswF3YI+UZ46/1pyxq0m9yw2EDk9f8APFPQzmrMm8s7wwGQueFXn61cRgdu5WGOelb04pq3Uxle2pKF3ZO4AepHFI293GSNmPTFdiinqYtXCPcC6oSxKjGTV6Pyyp/d/Nj5lJ4Jq00mYSdkTeZEqtHGuAR8xHNNYowSMxRyEHchkjyM113k9DmklYhNpA+9ZArZYsQM8fTuKrWGky2M1zcafq2qae8gOEsr2SJQD6qrD0FehleJrYPEqcXt0OOvThVg00d3onxc+MvgR0bw1401bEKhYbeWGKSEIB9zyCvl/wDAsZ75Fex6T/wUG+Jfh6JovHnw1h8WWcKjz7nSrJrdsY6/xIa/W8t4ojXklUjb5/5I+cr5RKnHmg/6+89H0v8A4Kb/ALMq6VPqPiWHxN4X1iAbW0Oz037QZ5D1jhkwBu691GP4q+UPjv8Atr/Gv9oK1k8J/s1afrHw98GsAb7xJcyG01KcdwJUf5QSRnaw5OC2a92WaYWnFtfr/keYsFUqVlF6HzPpvwF0C2k1DV/F0t1408UeJgJPEF/qurSXmJT95EeQlm5PL9SeAcYr7N/Y013TvDfiA+G0SKyXwzeXEOmWUEAVY7cuskWAO2VH69648DmqxldxatZ/10Kx+D9lRU1sfsTePHcvFdQMDb3dujp5ajG4jkf571WAKsNuffjpXvx2PJY4HPqOeTupemcevJzTJk7RFJ6ZzjPPOKVQMgHDA+hoMErssJGFzll5yR2qVow+CFZs5DBeoHvQb7CLCSGyD8o5AQ9qiKhercdyT/n0oGIRgH7xKjnsKb0ywOfTnPNBhJWZWmLFGJIB7cYqhFJK0nlxhnZmwu0dTQKzZyvjD4k+BvADxQeJ/EUFlcmIO1tCm+RQP73ofY9ewNfPms/tpfCvTZbiHQNI1zX5hkLNdII1dv8AZBPTp2Wg1hE8/vP25L950g0L4Zz3krqNhnG3aT1OOen0rk3/AG2/jCHuRafCmGTKstmLuVFTOcbmOFJ9hkD+VBrKL7FdP2x/j1JPaaaPC+kWM11G7yX9rAk8MAXkeYSMAHoBySfzq/a/tq/FLTod2ueGNG1BJZ9kc16fskiuv3lVUjYFSBn149uMpu7Go80rF/8A4b08R284mPw90iWOOMB7G01ZjI7DqQxhH5Cuj03/AIKB+BLmaNNV8FazZzFR5txCy+TG/ofMK5PXoKjYr2SW56Von7Z3wU1iEf2vb+J9CleQrF5ejm4Rh6Zi3DNep+Dvjv8AAzx7cnTfC3j60n1WcELaalbS2zFhztzJGoyCOxz1qVK5UoaanaXV1Ppz7LtNoyNk2QUcdtrDI6H6/wAqnh15MrEWhRGB3F4x6djindJ2M6aK/wDwksEcxImjfDEOGHB9hXHeKdXtQ0+qQAvJbzoY7aMFVAxyR+X498YFM1sUZfGGnXOnWV4tzm72lLm3KsCvPHB+v8846nzrxd8QrTwvY3OuXZR9P06Nnu5JZtkUSj+JznoAD/nmspsuFOUpWR4fD+0p4H17TJNStNVJg82RfNtrdRAHU4OJPMwwBHPcHqAeK4W/+MunXUMzw6rFcKFIjWGUH8MD/P8AKuDE1dLH0uEwNops4xvilPIn7tZGdM5y2CfzqgfibqTAtMrxMrDGzk4ryqlSXNY92nh7IzJPidq0tywVJEiOR5jyc/pR/wALCnVdk8ruV/2sZrPnfc9OlhddTmdT8b3c6MY3fPGOcAV5vrfiG6uG8+eXCL/B05NZVJto9vC0IpbHA6h4jkSZHaQkBuFU1Uh8S7ZAxddwUlj61xOaa9T1IUvcOr0/xGJXXdxknIV+SfWultdQE5ZkY7FIyCvNRGXMKVM6GK7SWMLnABBIxzmrsEvmuxHQY2kjiq5TFqxYZACA2Ryec+tRSZbarZwPQ8GolblERSmEKYgoD9HqGKIW5O6Msx7L+lZDNC2V9wbc2CTnituJQyAkfvvTNNLUzk3t0HHOwEMAdxxtHPFPjjDfKrDKrljninYzGll+cruCg4GRyT60151CnKcrj7zc/wCeKmotLoRlPKhRy8g3KABz1HeqH222ihYTziJVyAWQnJ+grGL6ClFbmHJqy5by2+QdOMZ/zxUI1Z49xJC5A4Ydal2kimuXQzv7T2nzJCNnUBs457Vl3GpQOWdiNj8BFHcisU0hpXMO+vgqYRsKBzu7fr9K5K71Dk7XBJ7gHP696le7odEI22MRbwu7Bnzg/dVv50xtVIkcsMqhwMGonudEYu9yP7blZHUnJOQc8flWfPqLBQoXjaQeOv51n0NtjIe5mUtKg4bqCaZHK0qlwRtxzkc/55o+E3jFJllmAyhYlMDH+FVxOyu2GOAcKjHmsdHoVs9BguGLnEm35wcknNakN2GxsYqqn7w4LGpfkPWWwySUBwY5B5YOMBcZP1p0d5ncpJZg2FVev1oj8QOLReiuQq7d2QD/AKzsaka7GMCUfe6gd6TCKtLUyLi83FkL4YcghaSG5DOVD7Fxz+B6/oKaTb0E1YSWdYjt3BmzwoH8qzJGfLJnaXJ+8efpT3Y0iosj/OHOcng56+9MkYIrN5hY/wB3qKm3NqFr7FC52jDbfmYcYNYsk7I4KHGSdyt61nKNoiasxJ7hhGzR/fxgqT+FUY53wTJgE9TnvUXSRUSOWfzUOxhvx/niqyyBozv5Y/dx60uVponmSDOOFBwRweoFV2kUY4PB5K03sNxaIiQAXzh34Geop6y7kBH3Q3XI6046CasVZLpo9vG7cD+VQtdscGJlP99cUW6GlN20GyXfGAe/U96q+YvIwxatIx6Foiku0GBhA23H1rNlmLBlKnrwev5e9Ll5WwGR3Dg4x+7ZR85Xofep5JF2jYPl/iJNWlZWAr+YZMlh93oSOlRNcbQY8/LnjjvTS6FLdEJm3lNgYjd3OBVhTwwJy2OwwfpTjLowklErmfaWXa3y+ppkzFQMA89aqMdfIRnyM3AAIXPpWe7uokDjZuPr2raKs7A9GU0nZG3bjgD7pOelWTNuAOAeeM0baky0RPHJtTdnKyMQvPSpRuDjJIA6MBVqKjqYvUpTS4QlgNquQMdvrWPNcmRztdRtAJznBpygogUZLtZD5QOG6HnHFctrGreWGjMi7UIBLHHeppxa0ZnN2VjzvU9ZCyiNZBh1bLbegrHj1GZnzkDc2Bk+lbqLTsZFy3M7zMBu3cEkd/atmxaaWV0YFV7AnoahuzsS5O9rHYadCoR3zIypj5VPf/Oa6KLDKNyk71HXt9aGrmRKsMoJOSOflqVIHVDvYng5kI/z6VWzNIzu7GfcEqHJBKgcntWRNMDCQzcAngnr/nFEleLY5S5TlNQYLmTJ2hcYByK4PUrxwGCDdJyOuKunG8jVO2p5/qdw8cJMsm2TJ3c9f/r14v4u1mC2Ezsh2nOHJ6H1rvpwvoRKXKj85/jn4yuN88EMyx43ABWyQK+ANRnkvLi4MjCSVzliDjOa+6yiDp0VY/LOKantMSYL2zRB3Z2ZVB2rnnNBYsNuR8g619LS99nwktGNZvM3bix9gcD8qXdnduXA/DnmulSS3RIH5CoKDOcZccdKRiWz/e3fpWlJt7HOOC5JHIcjHzD8hUmCQqlsHOG9qinKUW30ARt6kYfOB94dB7/yqT+Akj5sHPHp/n9Kpy5rp9AHlRj5QNxH3Qfxp8cfz4fkkDG48Y//AFVdgJFGSRnGM1aPCk4bAHpSp2i9e4DVRjkEnqPuryKtBNo+bAIPQL2qJbATp8rJz/Fj2qyg6NgbcdcinL4QLQiJwcEdK1rK1klYYHyn1Xr/AJxQ7uIHYaNpF1c3NrbxJveaUL90+3Sv6Jv+CNv7GS/E/wCLD654g8PX9zpGlDT3stWe2Y20s0pHmKjFAMxsq/Uk/wBwgYXsgP8AQK+EXgiy8FeEND0WCzitZbXTEEgRdpUlieBj0C/56+olQMM4bIHyqR1xXn1bagRiE4IAIYHqB/KmmDDKMgc9Celc4C+QTxkEKR1qOSMruJT5cfKQtAESnawHO0Dnj/PpTRFuyBn/AICKAEK+WAQc4IyUGKaFznIYdORzmgCTygy9GzmoDHgnKkc9P/rUAQurHC7Vxx/D3pDEThtqjbjtmgCPy2HUYOcfdpUgkbp8vrz15oAd9n2nBOcHPFRtE53cED3WgCPbnIxhsfnUTRux2j73fIoAm8sqD0OP7o6/WnbCSvy5IPr7UAI0T7wQRTSuBtw2cEE56f5xQA0JyRz1BqPYUIBzgn0/SgBFXJJA4Bxyf6UvDEjLZB4wvT3oAaSTuwG6Y44qPqAcADPHbmgBnQqrEjI4HTNC5O7LH5T0+lAC8jjO3nr6e9BHIIP8Q4x3FAEiE8oQct7Uu7aeg3fw8d6ADeS5OckYzx2qOT5mC7iu3j5hQAwj5ehGGwcjqKOeg6nPGKAGnc3ABAB7dR/9enbmUZIbGCCGFAEZlLbgcbR1wtJuOcZ69TjAoGCyZKknIpfMxg8LzjGev/16BEiyIWQSFjtYFNj7Rn3qVSikjJxkclc0AI0iqSOP+BNioztLHILDj+KgBFAPzA89B+dB+UtuVufRaBy91WIsBt2OxO5VHP41BIDnGduO+KDWDuiuVzjjaN3GRVfaSzAKeT8vPT60FDGiZmC4+Yt2WojHwFK+vKjg/wCcUBH3SGS0BwRglRkZ74qM2wGSrAtyMKByKAP8zZl3IMswYjDZ6e3NaMVzHHEsQk/eJz8y8mvyCp1sehsrELXOMpvbaF9eDSJdLcxSKxYJGSTuzWKuxS2HLKrRKdxGBwd3H4Dt0pwnVSI952lfXqKqMbblMYZtxKq5wDxg9PWojdeYNm47V6FeO9DigLkU0W5XI6YGSOlV2uxvYYyh5B96VO2wD/OdkWTg+mCOtILjaxAdu+0qeB61dSNkBB9uAQqcs7Y+bvVaWdI/mDLI+MZojewjGlmklL7go9TikhiMbx4fCk5IZeoqJR5pDWhspiMMqsTnOMGm/akglRSDh+nHH0+taU4uwbGh9rVWXaemSN3SiW+aUKwY7B12HArRqzJkyMNgkMwAxwS1VmbaMknbnqDVNbaGLdyESBEZt+R/CWWhpSyK204z0xRylczLETsVxIAF/h46immVANpfYxJ281Lir7GrIpZclCz42njjr60q3IVSoYhx0GacItTLTSZXe8ZcAFS2eR0qgqzyzMyFkUfeQjitNVPU2SSQrQX180enW7iOS5mSPcq4PJwOfxr9y/2EP2dfBVjZWmp66qXuseSghmvXyqsR8/Hr0GKJNRg0z0cLG8rH7D2MWl6JaCw0+CKOFECgwWoTdgev+f615l8U9M1vX/D1xYabqU9szxbi0R55Pf35P5+9edPY9qCinY/Aj44fsveOj4lu9UNxcXiLI7bZkLFQTz3HXHp/THx54i8I6poIeHUtPuI2XgyCPK4HXP6V6WGj5Ho0+WMLHCstpA4VUEmOu4dvYHvVmKXOSuAueEx0+tdtrxsePjbXLscqNtClQVPJ296nZ9qhlJKg/OFGfyrGTd9TyJXihUlMblgxORge3+eao3LqrqSTuZjjjkn1/Wk1bUwnKysRrLGrFN4d3IJAFXLfymlLNISr8bcEf57VVRWWxzyfKi8JMSLDg7SDzinSSIMZywibjr+NYRTRnGUrkTX2QxUElx3OM/8A16ghut+XLsozgx46dh2pcrtqNTdyKW5eNDufLdgewqnNdl4yqk78jGG7Z7/lU8uh0wldFyPLRKrZPln5TmnvczhHjIGD6EfrSaO2jOzIFmntsTW08tm+TtlibHNeueAv2gPH3gS5t5hqN1e2sLgyRefgkDvkmuLFYWFeFmj08NUtqz9Qfgf+3joFz9ltNfkdDKio8FwxBGRnuMV+gXh34yfDnxxbrBp2oWwlGBiRcHJ757/hXydfDTw2kj0otSeht6tovhrVG8nT9WtN7p1uZBGC3pkkiuM1Pwbq2lQNOokCKf8AXQPuUjp27cV5ji5XsbK0kRaZ4s1vS7YCK4lnAYrvnbPQ/r/Su2i8eJqFl5V8DDM/DcZB9qaqOOgQUebQ4PVLLTr8SNbtCJ3boo3D/PFee6v4De7lEZt2dygICMCPxFT6GjbS0WpwV18OtRt5GmsxLaSQMCIdxy2Ofwr0PwN4y1bw9IkeqpNJFFJhyT90d8jv0rSnGzVzN0/vO7+JvjPTdX8L3yPqQhieNTGnOcDPX68jn1z9fxq0/wCDieMPiPc6lfE39t9rm8qKQAjg5X+Q/wA9PVwlRUp3Zy1I82h+sXwK+FmgaBBpxNlAWDKcLHyoFfb9jAIthUowDDjaOAOwFdcKjqM86vTUHoeE/tBanrY8O3FjpQP2aaImUxAYDYI7fX/PWv52vjN4I8Sjxfqd5fico82bdDCQSCO5x6/59PUwrvUOOaThY+d9SspbJzDLmFd+MMNpJ9qjhMb4GGYBeH3Yz+NewpniVafvlGWK4llDxRMsat85Izx/n9Kz9V0LWL2A/YdNurlu+2PAb8cURT1sTbU8zu9G1HTb+1nvraSO4jmU+R5R6Z71+kH7OXxPsdJvtPhuV8jy9gTcpX5u4P8An+tcOZp/VmjrwsbzP2V8C/Eiwnith9sjfzlXYqtjHt/n9a+k9O8T6bewRl543cqOHOV/HNfDX5Zs9jl05inq+lW99u+zqJAxOVTsK8m8S+FbqW1cWoulAByVU8HsSPTpQ9TRXR+bfxh/Zi+NfxR8SLbaZJrSaN9pL3CQN5e5eM/NkZXGcD37HGO30b9m/wALeAdGWLXEhhvIFCXME8iyMWUdN2SM/n9K7F/DSW43aR+Zv7Sl94I0e9h0bSVsG1/bI32O2dSwwflzj15/yM13P7J3wv8AGF95OrapLPZR3dzvW0jj3ZB6D9B/nGO/l5cM2yoPU/ow/Z6+Bdja2lh4g1iOSMtGCFuECEoMcnPQHA/D8M/T/ib4meEPBFuvm6qPPjJWGO0j3EgdgB07+v8AjnSSp6swrpTlZHyb41/ajuJPOj0Wxmdix8ua7faBz/d65z3r5U8ZfGzxVqcFxbXOoPChbMzxSNkknoCT/KubEYq70NcPhrbnjsuv6l4jQMLy5WHPyPIDk/WnxaPpwljmuYw7wg4Z1yf/ANZxXBdnpU4xXQ2o1BQ/ZY+M/KzDnir1jbTE75mP3vlQHv8A5zRF6s20Ozsriazj/cqkU2fluNgLbfStGW8lvEjjluJQsbbtrdGx61vGX3kRg3JlWO6jj8wMWwc4O7Pf0qKfUY4wxLkJjjDdPpSdS8zWNJJnG6zrxlgk8kYTbgFjwfavENb1Hc8m3+AnOD0PSuyl7z8i1TtI861K6UrvLjg4HOSa4LU7vLOBIFVgAhY+tetSs7GsdJnIyzgu3LB8fK2fXvWVLKSSoJOOvNepT2LnG+xx2sXyRZJIAz3PNeO+JtV+8u/cGODtGOPYV6NKzZyT+I8I8V+KLXSbSZpGJlbOFDcgV8S/Eb4lvMs0SMccqApr2cHDmmjzMY1TPmDUtXmvZHLyM21jhc5xXMySlYZN6t3OZMcCvdjpFnhzk5Tuem/BX4ReKfjX460Xwn4X0691Ga7vUF01lCziFN2PmI7nOAO/4Ej+uX9jT9hHwZ8E/DtnqGuWNvqXiBIUe785AyxydTyRyRn6cj8ccyxn1TC2W7NqEbO5963EWnae6QwWiI5PyLEvy8en+e9YjeKtO0vz4b6TyV8z5S7YC465H49vWvzupJb9D0orU8v+I/xQsfsE1naX0cziL70Z2+vHvXwbrc8+oXr3c8zOHdiEJyBzyKzgkk2d2HjY5O8tFJZdvCe3SsaeAqyEMdgxkdKvl96x6SVyhIjtnYh3joxH0qoYmbBAGRz9771TZxdmaW0sMkTagypI3coAPWrMMO5im0s2OccYqkrgtEOkiCnPy/J0BFRFWc7VJDjBxjrSNIpOJYhtmJUPtxn5to6VpLaE4CkjnGAAOaunfUjYvbv7OgkuZFGFiO4Fc9ucf57V+dX7R/jpUW5gtZhJIm4hS3IX0r08CnKqebipKMD8udZ1N9U1CZ3Yl/MxjGM89KrCMQI2X2hRkAn/AD6V9nTi4pHyNf3pnMSzm5lMQLhc8EDkGv6Pv+CR+naX4O8LJq8whN/eMbi5lnAH7tmGAM+2Pft06zmElHBy9DKnZan7meNfjTpOv2sWnW9yRPBBtll8hgrtjsRxnn/PU/OupapaReZN9sjWQtk+e4C/Xk8V+YyS57HqU0+VI8T+I/7QPwv+GunT3ev65azXMwZLeG3mRyWHIA55OR0GSPp1/K74jftS618Z9cTT/BGk2y6JHdyRvql2CHTJww2D6d+/HPOPewOEqJc19DlnK7cS14Z+FX2yOe48R6v9okjkDptkMSgntjJz/n2rtrPTdK0iUWouIo4lxuYoTge9e7ThB7HE7M8B+KtzpTXD22myF40lLbi5559M/wCce1eETbirxg/Mfu5HQ120NED0iYd6v7ogNlunOcmsgkABmOGJAAxj6V2ReiRlfm0Oz0fYyxux2hRnGetbqlQzM3BHtWsddwTbkVHkeQsAOAcZxjH41JGpw5GA2MO23p+HrW0r7I0vy7EMrqgO4qi7v4j1rEvbrOFUbst8uw0mvcCpJaoqsuVXeT0AHOM1bs18xCyndtYcrz35qormZjGXKy4CgJUj7q9c1594qufMgeMD5Y3G0hep9c/nWyDn5pJHjrIZHJJZdvIG6r0RLsU3Ku0cBh1ram7GNTexyutEDKEHfjuecV5vOybmUbgM5JJ7+361pFXZzVNTNZV5G3Hr82KiIPzZJ6YHGa3OQpMdxJUkke2f896TbwMk7gTkY6U4XTAUR7sDcQBnPrinRsEJDL365yK3voBMZUUsAu5WHWoFGN/DN8v3VHXnp+lO1wHLI4+8AMZ4x1NMckEtjlj2PTFXBMCyJAOFAJwCcL0FSp90kgF856Z+mKuwDJdrKRgZHTmk6YP8ZI2/LycCpaTYERJU9TkkcYqVSu8rjfyOnb2NZNJS8gGn5d5DH5fu5FHmBshVYsAPqMelDQDc4353dOBjoatR/MFDKVYDlietLYC7Av7wjkgYJ2nFXkOCMgKB97NYART4LlcAKQOcdqpgYIBAKjp8v86b6AM83flU/FsCq5GVKAAM/DEDp6VOiAlV1+VMgMp7+3f9K3rD55FUE7QPl+tU1rYDp4WJQKq/dY5O2r88jCJEIRgePu+1K1hmQ27dkkqD3xjiqssiqrK5GP8Aa/8Ar0JXQjAnChjzw5546iq+3+LIChufl7e9GwEWdpbcq7uBkDFSRnIYkAkDK4oAhkGMg87QevtTSeDgY5HTtTjoA4RlslSPpjH4ir0Me4gEgYPUUmB2FiUggYhCTs56VowHfhsHG7gZ/wA+tDAsX0m22P7zYcngHB/D/PauMud7bjvyccLtNAFDoQQTjIH3uePepPv5OdhB654NFrAV2YHeAOCcAZpTz827kjAx/nrWlOTSAZHnJCqW2noR3pOp7468HiqbkAFNvOTkP0J5qcsdyqF+YYwuO9NK24EXJ3HLEcYx0zTeoB6Y9afkAIAWJYkenPQ1YT5mGwfrVWswNBJNiDCgsD6Z496tKm5BgkFWzhjzn0rW19BN8pLLsjXLEngZw2M4/wDr19DfA6FZtQgMrbVkucJtOCvA5/nT2kjirycU/I+4TGGcfvEJUdMH6c5qCFtzOhYsUzwPTNddKLV7nzU5c07F+PLYGPk3clj0q5kYIRjtXuBWsaa52YS+EttwigLwCN3y8/jT1bZzjjPOBVS0aTMbK1irLhmIAO7qADjB96yZWO4fOvynqV4z6H3qVTskPcyZlTLdsE7cnrVPkZIIbkY54H1/KpS5dilOysRGMncSxCjgqFwT24pcFsknZhsDcewo5baiirsbuX5h/GoznPWqsiuXWEMcOM5UdOlY1HskdFJ9ehhatbKtrLE8zwllOJRnK+9fqF/wTl8DJdXFrqEUDSLJe4mvp1y7kNyc/XjjoABXg8RV3QySpJdmvv0Pp+FcJTxmfU4S23+4/pBkhaPS7S2Lbo7axhjWTbhn2qB/jXNuu9GMwRM5CjGSK/lSKadz+jaTSHWtqoQYUbsnjb0q6sUjMkcYMe98SS45x6D0/wAK7VFKx03b0OrtbEAJlgjKPn+X+dbFvbpk7SNyYwMcf54ramnEa1Ly74TEMYZmPQcYrbR8bVVTzjnH8/eumMuVDW5N9pY4AUswAwAucVJEsryOxJRf4Rjrx6V1xswlJKJ0Fv4esrnyXuh5jEjdkfnjitaTwRossYPksUQdGUD9AOvFbRp3SJjUSFX4baHdRnZHArc7oxGBuGOmD9PWmD4Z+FkkV106C3iwAdiZ/E8f0rppU1FW6ilVlexFJ8IfBOpkNOiQsn3iUBwM9uOmPet7w/4P8F+CbpNQ0bRLK51W3jYR6zd2CeZGjcFVzzj2zjI6Y4rtpyhRqc/a34HJWlOtScL6MZrWjWnime3n1qJLt7IMLPMeBGG5OB/DnjgYzgUxvBujtaxWCKunaSkxe5trZTtmfP3nO7GcHuDgDgdq6pYutKLV/wANj5aXDmAl029f8y7ZeDNEtlvGkto720aNVt7e8YzKozhhjoOnYD6+teL4f+Dor4zQidNHuF3TaNPGHiilHZD1K/XlQcfNwatVJWd2a0svw2FUlCOj83/mbf8AYHg22uUvJLC2maBCLOJLTasZ7Ec9f68nNZjSJOzWlype33giNmOODkevoK19pNLc4ngcNR+GP4sjEVqFDrbqihiBtOCfTPFQXjx3UYNwuWViNq9sf5/nXn4jEwk7MilQjTk2jmLuyjj2yZAh2j5ScZ+lMikSN2KsVUp8uDivncWvaydj1Kat1LltqLggiUZ3YKYrfWbzCMPv3fdyf8815MkldGpZRpF4zls/3aZdTnYQSPlHJxmsJycYDWjOD1W9SOZQozgjccday5Jw/JHUfLgf55rh6nfFFWXeI8gYJ5ww6/SqTMQhbADHgblzms6ibQNPYrM0zLtHU9cdMVYglzlefk6sRya5FYob87yBAvy9cD/PtTtpGCeOOv8An6U+lwTsx6hioJ7NwMdKjklZSSCVA4PHJpXsSncaZ3VcjbuJ445+lO892cBh8px1Gaer2Hsh32iRGSKPOWx94Z96fHcTZJwpwwyQP51lJ6GlNF4TscqUxkZc45/CkSVGIIUgL6jrSdS+hZJFL8x+UcMflzzV9J4xkshYsxwc96FKS0ArSsN5KLwTxgd6ptcsmGCEtn+Ac1Lld6gKt2VyxQ7h7VN5nmYb+H+I46//AF60jJctwJPNIJUjaMccUpO1xuOF/I/X86u9hpXJJHUZXJBfhTjino6MFDk4RsEgd6E1czqJ3shfMMZIK5YsAPm6ipmuxEoBI2/xv04/zmuiMr6kOz3ENzuJRQV4BxnORS+YfMQPLHGzgeX5rhdxPpnvXVTlE55Ra2HNcxpMVWa2kVCN0kdym0EZyM568Yx6/Wo4/EGlyloYLprp0fEq28DOVPTBIzg/p+FddKhVrTSS6nLL3L3Ne1llukcWNre6j5Y+d7K1Z0X6vjb1HrXVaJ4D+K/iTyx4b8A6k6RyDdc3li7KQeAQFBGPc8DvX0eGyDMazStv6f5nkVswwsXr+v8Akeq6J+zR8erm6IuvDyedcDAtLi3eGGIdi0jAkdCOh78V5x40+HfxF+F1zbTfEbwdeeGLa+uXSzvItQGoWz7ectLENidTwWzgdABmvdnwjjMPh+fd9tP8zijm2FqVFH/P/I5KeXcFdCHVuQ2OMdvw5oFy0KhI3xnmRHO4evQ9/wD69eXTnZ2R3Ja2Zm3NppmrSQfa9NsJpY5M+dNYx7tw6c4BNWgkEWY4Y4U97eMLjtz68V2U5pLVmNSikmhIwyuWJKnu2Ov4VX8CX3/CM/FzSNTt5vIOsy+XfqX2rtA4J/OvTymvKljotPfQ4cxo82DaP3Z8FXq6l4ZtpNodrPBHldw4Bx+e78hW664AJGME5X19K/U4PofF6J+RE4QDBPTnrjHrVPcQxIx1wK0InsCz4YAdBnIYVaikT95cTssNtapvmuC4VIx3LEkY4OaDKKPnr4gftjfs0/DBbmLxJ8T9DuL+1LBtK0SZbmZmHG3I4z16tg4PNfPUX/BV79mWKX99ZeLxaRjm9t7GCQBgcYI8wfoTWVStCm9T3cDkmZZnDmoU+ZeqX5tG7af8FRv2T7iKKRda8RQxPLtm+06VBHJDnoxj8wFl68puxjkdK9m8Iftnfsx+NoEk0f4m6XE8sgURagrRuGPTKkEqOvJpU60aj0DF5HmuW0+avTsvVP8AJs+hdM1bR9diju9E1Ow1qwuDthvtKvI5YiR1B2n9Oo7gVM5KMwYFGHRSen+NbHitp6iZVwQSASe4xWSyzt562reVOysIyF5De3v/ADoGo2Pjb4k/AqXxPrNtqmo3t/8AvlBuJFG7c+OSM9G6Dp07Vi2nwM0Cz8mJLDzBEFAluEDsSOmcj8e2KHpG5eljfT4R2S4k8kPjGQq//Wqtf/CuytbdWW2bDE8NH/M/jUNu2xdPSWpg3fgy3itGEUbxkZ3HG0YHGeP88/n5vq/h9LOBormBJoY3MiiaHcCw5yAfTt6dqwqSS6HoUKHNPQ8/u7+3j+QW8ZUScTrEEYfX8vzovb601K1SC7hguo4+vm2qE8e+M54rldXlO+OXuX9f8EwL/wCwIbeSC2Szt7ZmIhhJAHGMf5z0Fc/Pp/h3UvPj1KxieOdywO4B1b+8G6g9ecgjj0qZVOp0rBpK1tD0L4ceN/E3w9kmg8Pa9rKWSOv2VL24W7gZAMFGikBAB5BAI69eOPrrT/ijbapYLeSOIJZFJMMByA3U4B6Cm6rSsctTAPnuv6/EzD4/ZQwSRi7yH5t+MAd/0plx8SrdoZLKYkpNbMC+8FhIOV4+o9c49eRWbrSuEcBUSv8A1+Z5Fb+ObizhubdpxIRMeZGw2OQPX/Pp0rjvEPjWw1bRPEOiapdxqmqabJAlq7ZMuR8ox9ev07GoVTmO+hgoqV0j5O0LwNoWhQIrQz39yshZZruYkKc54Xp1J+n4V2UkQGxYoYkUcARQhRj/ACK46s7yZ9JTgo27DRKIwWY/Kr4yR0xUX2qSVnSKNzgZJK159RdTtjC2hFHPJh/NRt3VCBxmsyW8+Rt3Az1CHrWWy0PRw0Fcom/jXAOcdMcjJ9K4LV9Vf/SVSJm2uwyw7ZrOpqmevTpKKODvLprhAqLnJPzehqOCwup2GwlyCNwArks5M9SnTVjr9L0u5tGTfIzJuOBnPXtXo2iQv5RZjn5xx+NVTi0rHPUjFXOtt4HG5iu1QRnjnFa82YUTYNnzDHy1Ryz1aLBjLAZZuCCN3rUyIzL1GB3xWUtWiWNkg+6jALhuqrT/ACclOPmHXA60oq5JbUDkAEAc4Bq2hxnAxuwM4709pWIl2HEgYAOeeGpxwuSSVz93mk9JGRUkk24wOc9AcYrHu7ibcAinC9ct/n0pXsBgTXzNvkZwFU4ZgQcjpXM32qssoRgzRsPlZfWuZK+vQDKuLxAM5/1Z4APWsp9QYOB5mSDwGbr+dEnaJpGOmpTbU3Al3Pk8BSxwMVjz6lKwVgyoUbpnrXPYuMdTMl1UKH81wFbgjJrm7vUEbcSWTPT5qUlynRFcqMlbwiQtHJ82MNhgakjunLsWYYJ+RQOePWlU2Noxkpal1XZsbWG0noB1qlcONzAEHHp/L9Kz6G8UY8ly7rhGLdmJHSqcF5JHIImUJ8338ZBo2ibWsjSa5wCN6henSqjyDB2N83bHY1zbMTRT88q5TcSob722rizbvLKM27nofWkDuyyk4j3AA+gC/wBKb9p2gFm2nOBuqkruwaOI7+0AihixOxvmwcVC+oeYSqMcZ+7nr9KnZhHa5HJPvQIWZWJ7DBxSQTYDruIKEc+tXzRRUtiRrnosj4Y8L83Tj/61Z8s8e9yzgMo4OeBS0TF0IWmZ8EyMq55GeT9ad9ryw2nKgjJzSa5RJ2ZWub1ZcAFcgYG0ccVhSszSh9xVUHzdfmpTXuXKktLEXnq/QnaOGYHGKrSupyokyO4z1rG2yD4SnuC5VT7+5qOTegHlK7Bcbl9BU3siVZDVmU7mMm4cZVTyppTLx87KoY4XcP1q78ysguRyL5rxqCMAnPFJl1jMSjaFPcZ4zSW4MqzswZW3ElSRgCoGJx8pwST1HNONte4aEEjKsajJzu5yvT0zVdzkAh9p9xit4q5pB20KMk0nmBdh+pFVZbj5sKxHPJC9KV3sXsRK0mSS4HP3MZq7HLIqDIPXAJWiwFV3kYt5Z6Ng8d+9I0r8KUB6bwAMn/69Ebp6jHJzjyzyc8Y6VcRQ2wBl3hsOMU0r+gpbFS5+XkEb+BnHQVXdtyJhgDn5sjmt1ZKwrlaRt2MEZTr8vbFUrmMSYIGZcH5cVWmliItRMtI9zMT8mTgZOB706Y+Xtw2Rn05NVTVkJyuN80JtZnOCvTOKimuxJna5G3+6ePSrIMqTUMIBnLA9DVFrsMHKuoO3GGGTmlU1bAw7q9KOIlfooLMD1P1rh9VuklSVJHBfggA5xg9acNJamUnc4WYtJMV39eu4ZwK0dNhLSFWRiFPO5OAKqSsjNux3lpZx7AyovygZ2rWjHayI4KxjP+51NOyjIxSOmsrRo0LlCpkYbhs6VuxwhsEDaeMnbxSiveEyVlCoxUHryaqtGx2kAhc+uP8APelpo0Bn38uBtiQsu0jJGD+lcpeyFULlSzE/KuOtawSkNHG3t8FVlcYcrjJHH415/qNzgs4YlgDjavUVrSj72h0WPM9buy8czgljnLAjoK+T/it44itNPvLGOaPeYizSk9CM16eGjeaRx4ur7Kk32Pyr8e+ImuJ55Jrmad2d1bPUdsD8K8at2ZnMgUrlzujYZOPSvucJFQSR+Q5rW9vXkwkYBhgDarHqo65/+tVT+I5HPtwPyr2qR89UjZiZ5UqMnPC/T1qYANliMNuGOn8q6IrmlYx2I0RWfcWJ5xtHU1ZXGAHVlVfmJPA9KcdznJOGKhVyrjBwuKHjHBOMd9xzmtube3YB6Rofnx82MEY/pS+WowMfx8ZHBp6coEggyoyOASWbHb0qRY9u0Ag5AB45IpS1AlZQf4M89uDUi7coucsxwOe/pTvpYB7RAE4bjjlamRQwHIfH93/PtWU+wFhbY8kgnP6VowRDI3YUZxgj/PpQmgNqCz+ck8LweRXR6fbwRyoJnRFYgfMTznsP8/yrQD9Jf2KP2Sdd/aT8baZo3hyG7L2moQtrgVOIbRnwSW/hLbcDqcntjK/6M/7CH7JWkfAT4SeEvDsek2mnLp+l20l0kNsEYuEUDnbnHBPP973rhrO2gz9BjbbfvGPK4HmKpAA9Pwz/ADqPZkqGLHaPWuGoIhPykjOACNvPOc0fdxuGSTzhazAkAUjGBnuVFR7QSFX5gO+OlADWiQENk+uOmcVGU25AB3MRjjr7UAQhCc7uASRk08Io5JJXtgUAM2cr1C5HapGWPcAqHlR1I60ARNEAQGPOOPlxSeWrAbR1HY0AR+XwMKX29Ru6fWmLhmxjgHHI6UADKGI5K++KXZhDyGYevcUARJHuwMMTk9un4VIYV44H3sCgCZYFO1Tw3cj+f9aHhRcDB6cnHQ0ARBQFIzuPbjpTJIwQByStAEJRG+XHQnBB5Hsai8rBIboB2GOaAFEfXkZzxjtSeQFOc/XNADzbBgcg7sdVHT/OaYtoyk/KeDwcZoARrBuHAIw3UikazZTkI23vk/59vyoAQ2mBnbnA6kcUwwcBiBjj8qAK/RzhSQG4wM8U3GS2D06ACgBxTHIA3EjoelGw8ZAIJ6E9KAHbQMDGB/Oo2j25cAnnnI6UAMeNRkguFPBG7v8A5xTNpADFj94D2FACGBskg4PYYpgtskkDOR6UAMMeNrDnHGQPTimNGSfXHbbQA3DLgEfKewFSje3Ck7gxI5oDXoPChlClxuyTuKkimjcpA4chu1A9gZjztDKCcYpuXO7tj1H8qAtYYFb5iPu5Hyt3pjg8YX147j60GlNWRGVJxnqfbHP+c0wgj5gp/PGaCyMAljx9MmgrkFcjr2oAjYCMKM7uueeKj3tFkYRyx6gZx9c0Af51M/7HP7Qbg3OrP4csVQAeVormcEdjzjn3xVGT9kz4owxyRM13Iz4zIyc5HXGB71+MOpFTaZ9DGk4pPqVf+GZfiZCscYDSLE2SzqVyvvx71I37OfxRiRkjtlMPBf8Adjn6nip9rBqw3BsrXXwB+Lpia3tdJ09Rji4Jyw/D1qnbfs+/FebzIrrSRE0fDXakHPuFojUh3OWVNu6G/wDDOHxYhdnRm8nPMT2ec/Rs/wA6z7j9n74qRECCEyhvvLLbhcEflT5k9g9nFIybj4MfGGKYW/8AwjouYsfJLA6oc475NTWv7Pnx9uUUHRbERBjsyQZMc8ZHGelJNC9lyrU0v+Ge/jhHEJH0SVEiP73zI02nH4+1XYv2bvilcw+bLC0BJGdq5H6CrlVjKOpbjyxCX9mf4lXUZ8m5mt5AuGkW2Dg8+/Sj/hl74mQRCR7551zzE9n0993X8KI1IRdwjBonm/Zq+JhaHyVgaJQTKz2xH+e/0/Ws+X9n34sJdkW9tY3cIwEZYCrEY6YPeiU4c2hTizLl+A/xbtZku7e0F1tc+ZaT26gEegPbvUN38Efi3ePDu0SK3iZhlokU7f156egrWnKD2MVRlexLP8EPizHI0dvoqTrgAXO4A/8AfJqva/Br4y2wu7UeH7SVmYGOSdhuB9uT+X/6qqUotj9m4u6KR+D3xni3mfRImWIncFjGT6EYPt+tZc/w4+KKWskP/CPStdhsJvU4znof0qYamqh3LVt8M/ilPBDFL4XeG4RQGfOV+vWttfhF8SZWSKDRyrKv7wuFw3054P1pydjP2bbZLJ8DPjD85NjAi7cxRsqk/mKzW+CHxjtkX/inRqLOfvrcou0fiauM4xTfoVGk76Isr8DfjNfHyIfB6WrEf8fEt/Htz6nn/Gq9z8BPjWsZjm0O1tGjbDPBOHBH1yaXt4ts19lZFc/A74trsSXSfukeZLtGPfj1pbP4Z/EW3upLW+8J3zQbRsvbdgVGO5HBIPtk0rpo1p0mtGV4fh58QDdNKmh3MEtpMNhKEZ56gEda/Rn4AfF/4m+CrfTrPVPCd08VqVWW6SYlyM9Rjj0649/WssQnJNHZQg4yTP1a8EfHHTtXsraW9WXT96AlLuNlYfTNd43xU8JvcmM6xab8Hyot33vavOjU1R6UYvdHXx3PgPxLbB9c03T0ia1KswA3Yx1NfnF+1V8LPheula1N4WZ3vVt2ZFeP5d59Pb/D8K7aFSzNrtbH4ian8LfiNc31ydD8N3t9FBPu3eQVRl64BP8An6VFJ8NvinLva18GXNrK4AdWJYJ9c49vy716sZSaVkcWKtsTQfCf4pRT+TL4eWKLy9wYXY3sT0GKbd+E/Gun2So3hPVpboEiaNQpC++R9P8A9VCvdpHlVHbc5Z9O8T2xllvPDOsQeXzta3J5Hc9qjXSfHuoQLfWngvVZLPdtEjOkbfghOf0qkpxRzTlFonXSvF0cJmTwfqUWDhvMUMTnvj8u9WTpHi9YBNL4V1eQZ4MFuSQPcYrOUZPczSuQJD4rdzBH4d1Lzj0jmtWQ+2MinNp/i+13+d4b1QO56LCWwfw/CrgpRdmFrGY9t4u2Mo8K6tImcgiHGPz+tJAviSOUI+h3m8qPkA6E/hWNSEnp2B2FttO8VmeTz9B1C6kMxKJZWxlCr7kE810cHhbxPNH53/CMa2juDt8yyIUD/PtUcs+oJrnsaz+EfGKWpX+xblHUYG1f0wcVK3hTxlDBbB/C1/KjAHfCuQf0rGUajbR6NLS1jJuPD/itJnWTw5fomB+7KFjk+44qjL4W8XZlA0K+8tV/dx+Xzn8vpT9lK7Vjqp/FZbmd/Zfj8tNY6Z4W1NdQkwI5jHiNfQluP0r0nT/EPxp8I2Gm2+ix6zqerQMv2+X5vIU92ycA4OOmcnsO3BKhzJqSO6lfnsz3bwl+0v8AGzT76FPEEGr/AGeDaJri+01k81yORHtGTjuSMemeo+wvDX7ZmqWCJJeeFvF12UwJJY9HDRAD/eccdeMGvFr4J0qicFoelTlFK7PddB/a68FeJJbbT9U8GeKLWfYFj1K70421upJ9BnJGe2Bx9TXr+n+MPC+oLuFw8bOQGDvwPYCvPxEVB6qwQp3R1FpqWlyZazuIpkU/6wjBzV1FMlwjNcNF8xPmDPFY2skipSUVY1J/EGjw2ySyXcTyK5XyvLAY4PUYJ7Y9Pf35G8vNDk87zp7eJZmG2NFyx6+n41cXysx6Hm3i7Q7O4tbiWO5Qo8QCRswyBz2/CvnfT9Ng0PXXe2khjdJxIN5A3DuBk+1bwk0/UGuaNj7P8BeOrZPIaZ4YI44h+6jk2kg9Tz+X+TX0dYeNbK+tSVKQru2jZJndjr1rSEpPQ56seUvf2ho+rxNY3Qh/eNlY5SMuR2B9ef5/j4t44+Fnw78XF1vreGBtu2QNjv3AJ68V2QnucyUeax8qeJf+CfngDxFctqdlqNmZM7ljun2kZ9R+HtXEaz/wTw8Nm3Ag8XeH4WJPy28o3K2OhwR/Wu6lWq81m9EctajFarQ8I8WfsS33g+4iurjxJZ3kAlGbG1jDZXryQMjjH59eleo/D/4ceH7XTri0vNHhskgfb5swVjLnv14AwfwI78VrOs+TQyVD95oVvH/7PfhbxtZSPpWm2n2u3iIRkXDsMY7V8E6/+z/8QPBt/JPp3mSrbzFoIBbEMuMcbu/+elcs61tOhUafJLXc67wf8a/HPhXWbay8SaLexwRsFe4OVwAOvAwc+v8A9fH2n4P/AGpvC1q7WeoalGJ/lwXmIKZ6EgZNeRWjyO/S53wi+Q990v8AaT0RIFY6zp+5/wDVlrwZPoP84/CupvP2k/sVut5eahbQ2PlAhp7xUTGP7x46Vz861TLlSv8AM+SfiZ/wUZ+Gvg8Xcd/4kuisIP7vQbSS8Vee5B2j69K/Nn4i/tZ/HD4+alNofwh8A+MoNEvZ+dV1XTUtFZCvDh2ODntgk8/UjpjTlKSa2ZKjywb7HrP7K/7BfjTxr4qj8TePLbUta16+uV+WaAeVCcn5RhiDjjk98dMYH9B/w8+EPwg/Z+0GO48U3Nnq2v2cZI0S2j8xlfHCD+HgnlifwwOdqk05pX2FaUINnH+Nv2hL/Vt8WgWX9h2rEhFjumfK++e/5V82a34/kUvPq99JK2CN8jZwPauKpV3SLVO7uzzb+27vXrpl0wf6KeWuJyVyPbv/AJxV6DSndlMgLf7YXPPr+lcfNKMjvhT0ua4+z2kZ8wKHz1UbSfTisufUtNUBjNEDuyULAE1Tm4m6jfYrTeJ9EgZdk8bx87hnGPb61UPj7QYYpGe7SORT8qk9aqEn1KnTTiNtviLos8kardhyx4CnGfpXTSa6iRF1bbheMHNdFOShYxdOx514h8dnS7W4mDMrIDlnJ215Lp3xQuNWvWhmuGCBztO/jFddCjOrPmWxjdbHWar4qRLUIk6OdgPytXk+qeJEVgokGDkfLzXo0oAcZd+IUkQo3BDHBDcD8a5a+ujdIu18qsoyQOld9CNlcpRbMWW837gAVZQQCwrDvtQSGFnMiqq/zr1KSdrC2Z5D4l8RwKsyGcM6oWBU4/Cvlvx/8SbTT0nCXI8zsQ/4f0r1sJSlOSscWJly77HxN43+J9zqM8ka3cjlSQRngg18+6lqLXjyNO5BJOwbq+soYdU1ofO4ispS8jBLThvub/m+8oxn612Pw78Ca98SvF+meEtBtC9/qNwifaZYy8UKs23e4HXocDuR9SN1BHNCpI/rH/Yx/Z6+Df7LfwzsdSvfsN94v1iLzdb1SWMfaY/UL2DN37AcDA4P0j4k/a18L2KNa6IunW42FIy43SAdOPmIHT/POfkc7q8+Jduh7GGpuSt1PnDxX+09qOoSusepiaIqT+8uMbV9Bjp3ry2f426nrsv2SPUHMqrhcNxjJr5qUXd3PTp0+Vm9YSahMjXF9NJM0wGGY9/b9f8AIp95EimMKwG7IUBeKiTPUpRizCvGzmQj5jwVA/CsS5UGNePmY4xR9o66cU1qUTbsrhSdg7N6/Wo2gkxjGMH723t605bmnLFDFjQEAAhh1zSlSuAPlBHLE44qdRkKnJYHlC3DA0JbkMQrZZTwAM8elWk7kzWhq29qwYZ5Dc9O9aaQAEYBC7u56nv/AFrRPlMGrnnPxP8AFNpo3hm4RJ/LustgsegA/wA//Wr8SfjH411bVdckMMtvJbuzBtqsW6nvux6dq+gyilKVW7PCzOpyQPE7ayaUtcOnDHBwP1rE1nzthijdiQeQvX6V9XTilofM8z1M7w0vnara2zIN5uFyZD0Ga/cv9mDxT/wjvgvSFtZngCQosqxMeSOmMf5OPauTMoQ+qsmLu7PY+nm+OHxBvr8ad4W8G6h4lhSRFmljLRnaTgkNnAPQ8j8Ryao+NvCX7TnxF32Ph2P+yNKmxG0kMbecmepZ+P8Ax05r4iNKKleS0PQc04+7ujO0T/gn1FaWZ1T4rateeOdfjg82wtNXu5HjgI5A2qRgZ5GSeefY+b6r8FL7wxq63Fjppgt4AzfZbaHCuQPlxnP65/HqPcw0lGVktDilNSjY5TxFqV/YwFXSWApj92y7T/nmvK9W8RXEkYIuJCTnJDd/eu2PupGR5PqVy9xKzyuTuPKerZrmZmCq3y4X6V6dKV4eQWuc5czhfmY5AY8DgVjefvljJyFd8AEZx61ry62By5Udno6OwZXOdwwu1cV04CsEG/BQ9T9O9a017twjZbbCTKdyCIMRxnHr3/lUZXYAM5UZ6Dv3FXqWtLGXcyp5iswIQMMjPArHupDJIhIX5XwAo+8McY960ikcz7dRIcuwBwOw3jrWlCrw4GTtLY6ceuaskJ9zKwyqllABxXnniWQQQMQN77iCM+3WmmFrHjiSmUuSDkZ4VuoHYVfVtqq2Cu08c9vWtoqyOd+RxmrzOZmdT93oH71xE+SDjOfQCrirswl2KhRdwOPnBOOOP89ahZMgsjYOMD3rdK8mjKoVwECjnkuQzY7DpUIjy7KGPC9zWsVYzHRx7fkb73ZR1/GpGVCwjLMCB68g/WtAGSRqpUfPziokJ3L1JzkjHanHQB7spO0gjb0x+X58UkYy5xz8p7dPc+1aw91AOZ84GcYwD/gaaGxg4YbPvkmnZ7AT7lwzEAheqk88/pTCwALE9OrDgDFYyAU7JMqr46Hn17087VcDIDcbvlqbpoCNGB3Dkn/d4pXba4wQOc5I6UMBpypXfkhjkY71aQ7SpbBU8KR0H1NAFpSQc4Py9l61eSTIBdWbHYdfxrna+4CKYjCvwrcgjHp3rJkI3MFDHGf4u9HLYCPJVQM7CG4Iap1ywJwNoIHJquS+gATuLqCDwPy+tdBo+yOcbwSNoB5OV+v4USWtgOoT926jduWRiNgX9aWQ/vFDfMM5+XrilZDKlyxVWw3zY42k1mzhQCHOWx95R0pbCMaeTDAlgFyM5quXZ4yAxVdxGcZoasBXy5YZ/gbIJPHFTR4YhQOp6mm42QDjHtPDH73PrUYJXJIGO5PTFCTWoFmI42gDd3X5q07ePc6gkMCfmGemafKwOkjGF2qfl6AY4FXlIVSHOAAfM3cHGeMUSiogZl3dFlABbahyvH+f8isbcArHdh+3NXGLW4EJlABQBXXPJ2/40wsvOA3PGc1omgIPTODhv7tKcnAIPXjnvRLXQBpYqAueN392ggLhc7ScckfrSVrgJ97JJxtPG4d6eCAASDgH1ob1sA0cYOD8x/T0oPGBjJz8oNVFaAOAwxHXGOB3q3GgPOADknLD/P8Ak1UIp7gWEO0gZHvgZBrRhbf904C8HI/z3rSPUT2CSMs/IDlehx7dK91+EOsxaTqEDX5WK380rhVG45Xg/wAqfLzTSPNxdvZtH3RbX1tcWyXVvMsizAiMA8jv+dXURmOSQM4/hGfzrsoJuFj5uovdZcjUMoON3zcntVlRgHdjAPy89/8AOKq15WRyydm0i3DtkIDA7eQ3zY9vwp8ijdyu1DgEVo6atqYtNFR4iu5127c/WsaVdzlS+0A4KnP3v8isk07aDTcWUWiZmCElSOzHvVYoVYkBsrz0609LXtqbx8xu0fMMMGx6+/aonjBwPmbk5K8YxS226f8ADgpXInjO0vuAKnow4x05/wA9qgn2oxlyuMYO0Y3Z/wA/jmsZR52NaGRqbtLbzRBAskyFbbeufnPT8c1/Qx/wTx+Htrp3h3R5fs8vk2enITldrNJwTn3JBr43jqosNw3O32nb9T7rw/jzcRRfaLZ+sTRXsqPJMyxRekgyVHTgf561ltAM/McKT95lzk45r+YMJLU/obZleaNgQqAlX6Oo5zW3YxCNY1c7TuOQ55r2IplQdpXNiD955g3HdxtOOf8APFatsrICWJyeFbHU1200rmkpWNSNsZ3E4GMcdD9a0bSQ5O4I6t9wKOfrWjFLY0dqxlcADI4Xr07VpWjGMh2RHwSFXb+tbUtDKOuh0djLD5MkjiT7QCuz5zt561sWl7tR1kIXG4BQ2XPuT+FdNyk+RF5bhP3Nwx+ZMgeWx7+v4VF9rMuRc7woY5CAA/55rem1axGwhfYFKhsd93Wn4YgOzoqseFJOT2HSru9lsKMWMS/toRc4YFmUBzvJA+X0qo2o2hgO7JHQ7ZM8Zzj+VP2oaqViVdTtmtwUfZCnAXd2Hb9KqT+INPTZukw4zk56n3FEqyQvZSj1MefxAh3eXnOfkB4H41my67taJQ2WUjflsYX29+tYVKslC97ClSnJ2ZK+sZQrHIMlgMMPXjJxz3qvda2qxrFGxZyOHKjPvxXn1Jpmbo8vQxrvVXZYyzf6sd1z+dc3ceIXPmeQTG9t/rN6j5l9vyrjqSlCe5EqaTGW3iUbwEk3gyLhdo4FevaTdxzQqSuGA4IP0rgqPlvYioopaG2jfOM4x2+XrWRdO7tJGoweeCK5qs7RuiLHJXsSu2JFACn8qyCjZZMZ242bT1rgnK6AgkYhUVw248HB4A9arM29wrZdVHy+3+cVk6jEIdoBIJyB90Go3yuSvyF/4gP51nZouMbsiXesi53O3cgdPens3YHo38Q4rCc7amnJERJWG47WPIBx6VK0uQ3ykLgAqRg04ztoZSVmM27mwRyOcY6VOpYg4ICr/niqcmtC5Rs7AOMYI68mpl4BIG1Wzjj9aqm47Gd7MQn94u0Z55PpVkFQxwuMYypqpK+xTjYIi2SQACemFz+H1qYuCp2k7vXGMn2oTuQRySsiYc8jHy55qF03BSGOfTPPFS9I+Y0rsaVQY3MTz0WpELuJAEAEI3DI4FXFOWxs6aSuImoWjlQs0Oc8HcDUkbGV3MIeXYDwhDf5Fa+xnNpRMZLlV2WYkinBZ3jVYid5d84/Kt2w0i6vw39l2c+pXZTdDpcdvKskp9jsI9xnrj8K9jK+GswzBXS0Xp/mjir5jhcPH3n+f+R0sHwt8baibZ38MeI0nVz5loNIkATPuQD/AI+1el2P7K/xl1swfZ/DLW1vJhmk1OX7OVHYjk/lX12G8PMTUkk5WXon/wC3Hk4niHC0tUr/AH/5HpumfsMfEee62atrvhzTbZoQILhnLSCUdAUCkNj0yB9a7bTP2A4GVD4k+Ik907oQJ9N0OMqpzyEPUHHt+Jr7LBcBYCh8Wr+a/wDbjwMTxFiK8rR0+7/I9K8L/sQfAvRo7lNYl1jxD5kwdBeak6xnC4DFERdrA56HPHXnFevab8Bfghpe+Kx8K2s3kxABrm0W4PQDhpVLZ47n8a+xweDoYKmoJaL1PGq161WV2zsNL8J+CdCiH/CN+FdK02ZeBKunp0xycgcH6cV0gvJFCxR+WkCNumSO3ULu9emc/wCAr0YyhFbHG5SY+S/JhlC6dZTNLMC0ckP3z0y+eWOP8iq2t6R4d8b6Hd+E9Z0eGbRrqPMkRhUiNlbIMYKnDZ6EdM4FRVUZRt0KU2kfk38df2a/EnwgurvxV4Vum8R/DO5nZtWWOEtNpBzjc4H/ACy6ZP8ABkZ4O4fNsE0d2sr2s6TKhI3RPu+oPoev+RX5hxLliwNqsPhej9enVn1WVYhYmnyv4kXYFmkdAFIBPcdDUrYUugYGQ9yehPavl3Vikem4crsC+a6bgpJA/wCWa8cd/wBK818dTR6Le+H9evX8m2hvgJ7jzMeWq9CcdBkjJ9BntXo5dPmxUPVHNiqcVQlc/bT9lzxVF4q8Gt5EhlhOlWkmCAsgkIwynuCFEeQelfRflIrnI4GQSe/Pav2WkvdTZ+eTTWgxkwxwCMZ2tnrWXKQpBZiTuPGOB+FaFsB0JG4ZHy5HevDv2gvBU3xE0DTtAvNS1bTfChtxNfppL+X51wrgfvWwQwAx8rAjkHsKew7K+p5J8DP2cf2NNTslK+CPBes+PNPme21y21zUWur53RuJGgZ8NuVlLMq4BLDPBr6Vuf2ZP2eFZ2f4J+DAuAC1roMargdwqkY6dcA1ElHojp+v46nBKE7W8l/kYp/ZV/ZzlWORvgx4R81ncxyyaEpMYOcBsHJ4x3/LoOc1/wDYr/Zm123eH/hWem6PMFOLvQlkg2nv04PTvmp5l2D+2c0atKpdei/yPPo/2LNJ+HG7xD8OPiF410WbS8MlhfagZLTZwOUVV4X8MD6CvZvAnjLX59cPgXxqG1XWkjaSz8QaNb+XDLAseQZASSrn7uMnJIIIBO3RKyOd1IyeiPVwd2G9/wAPoaoTZLAgsrcY9fxNBK0M+e3S5Ql03tHkjaMfp/npWJNZwxuDkYDnIzigCHYArZXdHnGVX7pz/wDqrn/EupQ21msUqKMJwGXk/rWc7Rdy6fxHy54j8XfZ/OgkkC7TwAQM47//AKuK86vNehuYFlEyvKwOFY8ADp/OvIxNZI+3yrAzlFPp/Xmeba7PEY3kR4w/+yeM8815nd6pc2+NssjfvPmwDwK82pVPp6WGUY2ZRutZ8wxs07EZ5Tpz71QXWWkn2hxtz37/AOcVl7S+ptHD8u502n6nK7FFYbVP94k12um69cWoZvPURsMFd/Wm5rm8zKeGV9jQXxFMsm/zm3Z6buAKrTa7nLJI27cfvNSlMy+rpvY5m81fczK8jOzngKcE1z11BPKVlUu7AfJvP6Cp52jopUUh1tZXMxO9AHxyCOtaZsY5ASdwZMcbiM1hzPU6JU7bEZsoXR9yDd756jvVSW1ETKsagAdcjk1PMr7DjC+5QulHlMMCMEnLNwRXMz6aZU2w72HJ3qT1pLXQ7acddCE6JPIF2RySJkdD096z5/BjzPOWVDv+9luR2rKejO+nGxnf8K7gl8tZImRbdQAytgZ/CtbT/BKRu8oBbbgD3/zio2ep1qSjA6ex8ORRNJ5kW3aARuU/pW1b6VBEg8wgbDkKDUWd9DKTtqzZhgDKQoJXOMd/88U0wbiMDOxu54qmYdB6x4d8qpx6np71X82Ub0VflBHQ/qaznFbgOWb5SybioP7zJ61bCoIwxb5s9cYqY6tiEZkydoI464zmojIqsQSVY/cDGqlHlehMtif7T8mMc5wSOvtVVrkqNoLbs/KSP8+1Z3uZW1IpJ3ZVT7vUD19ayLi5zvTG0rwXNNaAcBeyCITK74DnHB6muXluzGgCsX2nHzdhUq5ajd3RmT325SyZ25w1Y007yOWZsIOeB+tZyhY0tYx7u9Odu8oFbtnn2rGfVC5+V/kbj5Tjms+VNWNIRTKE9+GVgTxnDNjOKyri9EqyYyGQ4JY8H6VEoxSOmlHmZmNKIp08td+c5OcYq7b3jFVDN0PNZu6OtaGmt2VxGSfn6KB6elRy3bGKRW444OMHNJ3WjKvfQwWu3B8t0yrceYh+96Gs+S72s2Thv+eoGCPwrB+RpGNxYL4qrPKxKA/Lkdamj1GN1LKfz4rKUOqL2IJJijFUHQnqetOi1Da7byPlAxjtUW0uFl1JDf7o2bcVCcsu7mq1zfkeWyMMK/Jz1qktiFTSGrdMQodjkDjng0v2ny8NvJbNTOL2FONzRe78u3EmwsGPrzWfJfkSFifl25CngihpPYlJsh+3GVZApO9R/CKpNcybBuA2gjIHQUX6FuMbWEF452knauTgqcfnSNdOu2NWLHdgY7n0oaEou5G0hySvDHqQOpqNp2Jw+MnoBVbbkbFSWZVDDIVeOP8AGsVrgRk/MSmcsc1OtweiKz3jNgK2EDfPk8/54FWorkshCH5SPvY5x3pWsKxEZNpUu3fOAKXerMZAT8mScdOaJj1aJI5lILg/MBzgdKja7IYAA5fqfWsYp7MWxW8/LnexPPTHGKhefbls8H7xz0p8tmASSLsXDZz3BqCedCgEZBbHr1rWOyBK+hiyTbpF+f7rc1TBKs7ls5Y4z1Ht70tUXF+6SIcqcArg+vSp9z4j3naq/d56881W5TlYhZkXCq5Hmyf3vvN/kVLK6swZj8qgYCmmrvcyE8/ptY8dkPNJ9pMRY9+NoB71cae1xu1hzz/JksOSN2Bx9KrvuYNwVZTzn09a1jEI2uUJ5DlMKzbWzJ7VKzxSBZQy+WOvrTinzWJ23IZJUkzsYANnOT1x/WsOVjvJLDajHAGeea1tYJNXIJZw8bMiH5F53d/pXNzXjxysxcoGPyxLyQKpyW3VEKRD57ncrgnaDtAOMVXZtueuO+KTZMveMq8kVgwwwYNwBzzXFyWjyzuWULg5OScHmiKvIkZHp26cqFAbjLMTiuv03Qp3gBiRfvDdnjNNQk+pnU00O5s/D+xUIXsMjecGtWLSsYZ1A+bjnNNx1I3L6WyrhSOnQZ6+1WzCq5XbkADhe1OEWtwknexAdqhgDx/dxzmqU5x8oHAHrzVuEUEF7xjzREJIVyd3UZ/z6GuL1VhHHIVJ+Ru7dKlRdzd6Ox5TrV2yqzgr8pHABNcDqGoBm8tyEXkkqevHNdlOT0A8i8Z+IF063unJWNABkseMc8n8q/MX41fEGzvJb+Cxnk3kMHkjXnd6Cveyei6mJ12R8txJiFSw3L3PiG9ka4CiUmR1lJZc84PHNV5NixjaP4jnjnFfe0KTjE/HpzXOZ0m3cUKnAIHTmoGVhnOMeg4JHtXdTjrY45u7EAGRz93g/wCfzojG1hhGLb+OfSpk5LcgcIZM856k4APH+cVY8regCcnjP8XFDTiA3JiJVTt+bB3DNWEQsXyCHIHb+n4V0RjJ6APjj2swwSw7+9SqhckEFecjI6e/FFtLj2J+MEYIBXGCvJqPZgqcnOecUL3dxFpApwNre5BpdiqVYEZyaprWyAkx8uOdxOBx/n0qzDGdwA+6Dzx1qV8VgLqqVzlRu6ZYdRV63iAZck9e5/DvUVIqWwHQ20bblRF3s5HyY5r6q/Z4+AviX4ufEXw54b0PTL7VLvUb20iS1t7RpEj8yVE818DIVd+4knoD6ZXKS9xjsf6In/BI/wD4JoeDP2cPhZpfiDxT4ein8Za7cvd6jfS5DSNuxGBkZKgAdcADbwBha/dCRYLVFgt0WNY1GflyvTpj2zXHUlzTbEZ28ORhm68Ejge/6VWcqS2MADqW/wAa5pu7ArtgkcAHPz89R2qMb+mDgYOQOee38qgBw3FCwBPPp0pvToD75HWgBp5UYyFYnrzTFRlxkt14JHSgBWwATtClT6VCwzyRj2zQBC2CFO1s5/hHX8qft+7x9f8A69ADlJTGVLrnnHf6U7f/AHV9Ohx/k0ALjkY/vZ4HX6VHtw3yjI3cHNACbMEq4POAeaVlU8Akc4780AKcKCVGSpAIY07YCucDg847UAN2rwu0hsHH+fwo28FmDYUjkHjHSgAaNivrz1UYzVfbn5TkfN0xQA3bh1xuI9cdKVozz/F06DrQAzYS5XkZbjnBqz5e0EcYJ6E0AWljwmHUc/3RTURQxUDIH8ROTQBN5eSQoCtkcSHIpFiTgAbiDztPFAD3iVeh4wOo71WezDAsQRnjGKAKLWZByBkL97jiopbUxYUg/wDAfTGaAI/KOxgVbIxgr2pBbsMqV35GNuKAEaDoDRJERt4P0BoArlRxkHHPBNN2AZwBtHU0ALtGB8oHPUihUUH73oDQAvoAuVGevr61BJlUZgpPXgjNAAqgAMxAORxnNObC8gDg9T1oAYTgDPTvkUDB6KT9Vxz/AJzQAGJX2uq/MhzuA4/Wk8oA8qGBGSAM4+tAyMxLt4A4OM5qu0WPmYHcPSgd1syJoOMkOD6NSiHGM5yBwv0oHC6YjRcr8vOc5zThAx3bdv3TjK5oNSB4tzAMO45Uf0qAWu9ieqoTgZx9aBpXP5ibP4heEmvIzPAHsRj75j7YzznNdn/wnfw7mlUtplq9rBCSVkjT5c4xgZxzX4YqjR9d7NFODxd8HbnzpZdJWEysdtqsCMMdyDnj/P0qk+vfCp4Wig0u2a5Z8R74QAF98H/PtRzMtw02Olsb74RSSxy3NppMUotMGD7H8pbnBIB61KdX+CS5hfRYvtGPmMUe3K9sc4/M0nU1sciir6FK58QfASEM0+mSoXAEjQWwbj02k4zz1zXNXeu/Awq72fh5ptn3RfSeUSP91acqjS0KjSu9CsPFXwdjRIxpVrFGp5iEG4j65NC+LPhY7s1lDa28YBEsU1ogLfkfasnVeopUlsamm+MPhVCjx3NtBPCyBUtkgVefqSTViDxX8E54ltz4ZhCI4LfvDnA+h/w/Cmq0mL2TVy23in4RgyC00e1SEjiJYi23j34z9f1qo2o/Ce4gYPptlbugBB+zlmJ79D79OnvWntJKFxw5W9CqLX4MyYuEm2EEedC1sPm+nPHelF38FIZUaS1S2hRjvY2++RuO3OP5mjmlcJU4x3Kn/CQ/A2BjGmkzXUbnlpbONcfr9eKdHefB67nWJdFtRHuyu2Dt7nOc/gcVSqOJLjZ7F4x/CCIpJPa2ySo3yNbghAo6E5NJJL8GLgLuihS4wQ5a3LbiPRf/ANX9aic3GIlThzXf9f1+g86V8EdvRPnxwLEKAfz9u1V1tfgNZE7dHgupiQBJLASfbjNKNRxZagpdCI6b8Ay7Ty6PEzySc7lb5R7Y7f55p7eHvgZdBoVsIIM8rPFI+5fwY9f880RqOXQlxiiWLTfgnYqif2ZbukUfzTTncze4x06VpLF8GnULHp9qdoJ8trd/61o60mVGMewRad8GpkwLSKNWP7wMNrD2Ap7eF/geYGt5Ev7h85hks7dMrz0YMeRxSjNqRtFRafcY/hT4MzFSwjt4X+WPzbTay47tjtT5fhr8JbiJEtnsBMHBkmRhtx7DPX8qlzexuvYpbGTefCH4Q+dJ5jW5iwCsks6qx+mO3FZn/CAfCqycJbXSOq/dSKPnp7HNHO7GkZQhY2tO8OeDpcW6GKKGEgeZLNtyD3yD/nNTv4M8L2M37ifTULMf3ssibs47nOawu3LQ354o4bxlLDpCSHTtbt7jKEYtZgVGP8/SvB9N8MnxdrC3PiPUiNHSQsYppAqtt6LjpyR71tTk4y8zaVuQ+jtPT4S6fZQ2P9mRIEKidbVN2SB2Prxx6frXQCz+CFwI530iOOUgYkMAyPdv/r//AF66lWcdDimlKV2T/wDCJfB67mkmttL0czbcC++xrFLjGMNnr2rLuvgd8KNXQ3SzaXBMsmdonCo6n6/dI49av2z5kcns46uxFcfs+/BzzkbzLTYFHmLE653ex9OnPas2f9nr4TzCZw9uj43Rs8w4J7N6/j+tJV7uzMLRadkYZ/Zq+GNywebWdJTYc4L9Pft+Va0H7OXwhVSYtQtpuSDH5AXJ9jk8cVcqvLYcYxQsn7PPwujZlF/YIiKCudvHvnqKon4AfB19y3OsWUjRcnyoWGTnsc4zWLqu5ThFX0Me4/Zv+E93MY4JkiiIBMwi3MffOa6jS/2X/gzY20t3fXdnEIhtjYnDFvfP/wBel7RrS5z1IwWp0CfA/wCDsUVvHaT6ao3/AH2b5m/LrUT/AAd+FEZaO0t7SdzkZZxn8KmVRp7mtPklG9tCpb/Bf4fNNIHtLKOEqcrKwI9+c5qRvgT8NWLPL/Z6b1H+vuQpX8OPy5rH2j5dzohyRTKL/Ab4SRug+1abbMQMsX3/AFBG7OPxxzVMfA34SF5gZ9Pb93+68mUMAfwPT8j70qk5KyNoSp3uy1afAb4NXQbzJrCBwMSSSZwD7d/xzxVq2/Z6+C0MjCbW9NYlh5apbvge5Oa5/adGdNOVN9C2f2cfhnKjyx6rpZUMfJxOMYHT8ahP7Nfw7F1D5up6dsaPMpgTd/wH/wCvWNRKW52wqxXQz5vgj4C0+G4P9r2pYS4hSOHOB1+YZI/DmoH+Fnh1Y0lsbu3nuFUFmkUAceuD7DtXnV0m0dLqxjY1oPAMTpbrFJZx4x8ynGcf5/Srq/DjdvM2qG1gjQjZHKduPQ8/XiufllfQzlKLepWb4d2EIjeLU4HjDZCmFtwP0P8AkUv/AArhrmU/ZZIJVbGQqBcD35qqdOSbK5oplm7+GukFBBc6tp0J4EimfDAenf2rnLz4O+DbqRJX1K1nljciHyxu/Pn/AD6cVvGLWpDqRi7Iis/hLoNrcx3slzb/ALvlWjnJZcD+7nHb9PpWzd+BbVbWKay8QW4hMoCQsGjII74Gfz7flTUWp6ImTi0ird/DnUL+e3t7q7vnZ0zBdR3WQoHdcjj+dNHgeKzVLC117Up5i2bm9vdQZmZ/rnFbpNbnO+RTudFb/D60u1VpfE1pazRxlZZ5L4owU+v8uP8ACmWnw80Kzgulk8T2Xk3LZkngd/NBwBjBwc4A5HTH0rpp3V9TGc4NOxzg8DeDImksm1qe/SWT5r9rpsRk+qk9v/1elU5Pgt4PuXhuF8ZXV7FYsTHZ3EMfkEk5xkYJ55xyPxxTcr9TJWTPQPDvhHwLoflzSCwQgbZzFL1H4HA/z1xWlrXhX4a6hZsyzWRmMgP+lqo3KeuHB+nH5e+dWWhrypSPmvx18E/hPrTmGR1sorgEPcJOpwfbH17GvnK9/YP+GfiWctpOtXct0SHe4tLkx7QOPmGTn07dq45Rck7M6VH3LoYf+Cbmm3kDpa+L9YjtlkKEeXv+f2JbPf8ADNcBrX/BLPxfqKFtK+LF1d6RC22WPVWdreEZ+6uTtzz2P+NFOMXfQpxseg/DH/glp8MdGe2vfFL6nrurWsySJPJqRW1Zl6FYiMcYz27dOK/Q7SPg78Dvhza6eupML0afbEjToAd/uCc479sD695k+WemwWSKWu/GTTdCsf7H+HmlWHh63kJEt6V33Tqeo3EnGcdhwK+ddV8SXOryTyXtw7xpkCPf8xPck/yrKdS8rhSi1NpnPf2ra3ETx5/doNpUdfwridXsrO+uUknYCPcPvHjHFZbJWO500tGSTeI/D2gQukJiPkgruZdoHHc14rrvx98P2k81pbX3n3Wf3cdijOSfYge3r/Ws+WUpj92D12OP1L4hfEbW9qeH/DpdA/zz3935Q69gBn8fem22ifEicLdahq0Cyv8A62zsj+6jHoCeT9e9VKm4t8xa+KyOO1zTdc0ppll8RXcSNlpcEDA/Hp6cV4H418SQ6Far5XiK6vbm4crFtJLnGeEUE5bj8/pXfh6cKrStqaa2bO1/Z/tPF3jC4mu7p9RksYZ1CyXcZBU/3QMdRxn0PH0+4Ne8QaR4R0y4fWNQS38iDhM4JYDp/n0/NVKDlX5Lf8MZ1OWMLo/Mz41ftJ3F1O2m6RMq2/mkFozjIHp/n/GvCdJ+N2safOrzFisr/wCtD/d/Cv0TLMhX1VX3f9dzw8RjFTm4pHqdn8eb2aAEynanA8xsde3NWo/iqZXaR5vmYHP7zNbf2Hae239dzKOMi1qXrHxtJqU6RLIUVzwWHv3/AM9q17nxAdPiJeQjeRuIB7daay32UrL+vxOmOLio6nmviH4t6TojSCW5Ul1O0McV4Trvx2RozHaMZ/MkO9sdOffvXdSy98qf9fmccsckzxjxN8UJXilcyMN6nkE55HSvjrx14vv9UvAqSNHE2dxB5/zxXsYLCKlLXc4MTinKPkeQzSu0juzs2P4yeuKpOyPheeH65yODz+lepGFkeVLWRoQWgkeMKRljjkcV99/ss674V+HYGuahJBb6gW3LOYgWL9OfTuOe365VbqLCnfn0PtHWf2pW1lPsEGpF49mElV/l29B0/GvKb34kyXU7sJnZSSTMZPmJ718vi6DlNvue5h6iVMsab4jvtTu0jt0l/fHbtJ6H1NfWvwm8IXN45vNThZERh5ZK4OB2rwqtJwkexQlc+l1EEcYjRSqouFX6VjXIlYsdoBzwp9K4ZKzsd9NctjCfLOwJw3bd3rNnVy4XYWUH59xqD0FsRNExB5KtnjIzx/nNRFAdyk9B/d5oSYyDywW+QElO+O9NYLJlXB/PuKaVx6WGLCArJtPy46DnNNii28AEnccbeo+tdChyrQifwnQWkDDYN270GOSParmq3dpp1pNO2NqxktzjBxmkldmMnyxufl7+0f8AE95P7Qs47oRJJGyhYn2nHp+XFfl9PrEd1q1vYCG4u7i4uPLsEiHzNIzYC/r/AJxX2OUU+WFz5fMqjnOx96eHv2SvHtz4BtNcutJuFubi38yYRw5xuGQo7ntzgduAOv59eM4LnQtc1DSLoSRyWs+1zjGP85FexotGeG17pc+HmlQan4r0WIvIEnvURnxz1HH+elf0x/scWHgjRfCem2cmlWWoX4gRZFvbZXDYAGeR15/yM583OHyYRtdC6MeaR+hmlWWlTsWsfDWnaX5jYcafaLEGx6j1r0rS7aCwjEZRFjYglGAJUjv9a+NhVSlc6KkWo6nMeJr/AE5BNJMqOzDC5X+n+elfOnie+tL5tstpapFChA8iMDJ9/wDP9a7YV+Wy6nOqd3ofHXxS8P6Jcx3dxIiRspONq4we38q/PXxvbrpkzJZSFUO7Ktyv0r28N+8sRKPKea+dLK5EjnjjKjisTUbspujydqn73rXrUlaNmRGzu+hyk9y3O85Xf0wOlJaMWccdCf4e2a6IxvuZ1Ls7m0basZQ7T0b5fTr/AFrpFdsFv4MDaR/9f8a1tZaFQ+GzIVlZckE7D90n19qSeR02DJ8wnoy1VuhT5lFtGLcyKwbdxvA4xjBrEZ3Z3GflBAOGArWCstTlSsy1C+GIU4BI5z0rXWRthGM5AG4L3HpVRXQplK8maPbwRyNrE8Z96838VPAFdGkDSyc4B4H4U4q8hN2PKIJf35CKdmfwx61dkYCNnDjC4PUn/PSttjndkcRq8qyZJB68BT7Vx8siLuAYBg3c4rWmrHO3YYvPf+LvVRvmymDwe3GPeuqLsYN3ZBt5YKQ20nK455py/Jh8L1OMHqM+tPYRC3LgkAYbuvSn+WfvA87uCo6n0q0rANKkBmByAB35xTwx2ZU4Y9/X/P8AnpSjfcCIBmByY++NwxTcAFljxycVqtABAvzBwfu8nGKlcBlXBHXHTjp/n6U2wGrgqynAAHLY5xmopCGJ9FOOD29aznu0A6Ns8knPbB96bk88MNrfeJrNxvcB+HIJHDLjHrUgw6hcYcHueTTYAB8ik87OCpOM+1WYyflGRkNn7vUYosBaR1yBtHbJzzVoHCnB6D+771lKLbAryPkBcn159KpS4RjtI3ZO7I4NW4tKwER7E8k/3ePyoBKk4XIzxlv0ojsBPFIoI3KwJYDpj866DSg3m7k5Jxwwz/npRJXA3g+GXEgzk44/lT1ZHyvJYHk5xWfLcBs65BO75gBhe5+lYtw6/KCcHb93POafJoBkTMjOMk+wJqmszE7VjYhc4yc8+tTLcBVkyMhGOcgHNPDAFVUHdnoa0spQswJduW4Zs8ZJFN29BgkZIxnqe9NJRukBPAScnkAcYNaVsCXIA5U5zigDoIyE3fN0QZCmhpWcH5twBPc0WAoyqAvzH5s9KzSztnIPT04xV+QETMGI4yvbHtUXpwPypK2oC54wSOTxxTgHHJypUgjj9KfKwEbBwNx65xjBBpNpHUH8qrlYCcBWJI+TOeKVjgAnjjpTUQDqpPQ/Sjbg/N3OOlPkSAXcFwOc55q4r5BIOBnGWqrWVgLEYADkHJGQVz0NWbZtrH5flIwDjv8A5zVpaCexfRfMYbvkAJ6jg8f/AFq6TRNSXTru3ZgdyyEBsZzxjAoVlJPscFePutI+5/hbqFpqWiRNM0srRlXRopOFOOMj6/zz2r2Hryp+UNx6/Su3XVeR8xiY8qsy5HG8ecrIFZRtJHGf8irIVUjLNtcngfUc1cItSucUtWC4YDII7BQcEmpF2chm2Y5Q5zWsoqWj2Ji7/IqTs5yygjnC8dxWTKhJJCuW/h29zXMotysCT5iozEkKw+YcHjH503eFx8pJ7+tU7RibX0ISgbBB2HrnHFRspQ4wx9SRWU/c1RMYqJRkiZQzkMVckcHgc1TucMq4I3ZOEzyeP/rVdO05WWhbdkXfB1mviLxh4fs/JaUwamjPEUONoP3v5e1f1b/sfeHZdH8CWc0Vsi+dCgzjoMLy3H0/OvzfxRqxjkCjs3JWP0jw4pqWbc3ZP9D62viZE3JuDIw/dkZ3H1P6153c6nJNdzWdqR5i9EBzg/QV/OmFi/aqPmfvLd/kbljH5cSLNnzmGXyD/WtuE7mwQN8cYJGPmx2A9OnWvbppPccfIuxGM7lLfMMEbegxWpEV2rIudqqOT29q1jKzsaX0L0J3ByxO1jgCtGGRI8RqhGD2HX8a1MnLYtSIH/5aYb0J+7j0q/DLtTbuYsPvZNdFN8qBrU1UvhKURHCMmACa0La78psO24gfeJxn2FdCdtSTQbUUKZaTaM/Pxj0qvPq4+Uq8eCTtBB4qo+6xpXKDa9I+4OFjXA25PaqM2syMTiTyzyPlOOMfzqpySNYKxzt34gSIPHDIG5OSOa5qTxJKrsXk+UdRuxwaiM0kP2dyofGMssjQmVl29Bjik/4SAuAJJM7OOD0rCVTR3N+REcPiUbJCW+Xf3PIqOPXRlpDKA6kYc881g3z6C0UixFrbuTuc7geo4znuasf2zt3eaxC9juqXazRjUjfYy7nWJZfmBAUL2ORiuWvtS3xuHZju3hGHUj0BrllG9g9ldHH3V/cWTrJAxZY5FCIg+6Ccf4V9U+A55bqzikL75JBnbt9v5/59q48SuVNHNiY8sb/10PTkbam5lOT2J5I7/Ssu8dIjtB+/keYRXnVXZnFq2crdK+5iBnd1XHX6/lWHIJt+0t8q8jAx+tea9J6lPYpyQs0it5jYUAEAY3VDISigAdznJ5OKRBHE7l2BwFwB83emySPFtVAxbtio5rmlN62EzN8pDBVJOflowmQHkKycg5Fc9TQ3S8hckJtUHgkGmxuWwJEOOz44pRuloEknEsFNuQTw3fNQqzkCMMHZCcbeNw9KHOUdCbRvqS7yEEjDerHAwvcetSrIRtGeW6fWtedaWJ9ndFhYpAHZiNvPU9PrUcDMzlXGDu4GCCfpXVQp3hdGLvF2ZZaCbCM6OiOSFKjGcehquLkgpDDA/nF9saCQHdz2AySOvTNd9DLMViLKCvf0/wAzmq4mnS3Zs6b4f8WavEPsWg6xdt5h3fY9Fmk2gHrnbgjp059q9B0P4G/F7W4oJtO8D+Ipopv9VcPaLGp56MpbcOnpmvp8BwHnGKqWnHlXe8X/AO3Hl1eIMuo3s7tev+R6/YfsZfGjV0t1u7DRNKEi5a5udRKsmecHI68HseldzbfsF+OZrmO01TxNpQhuIz5jaesw3IB03ldqtz3zn0Nfb4Hw0wlKKdSV/k1+Uzwa3GFeT9xW/r/Cen+H/wBgDwRpzW0uu+INQmjto9kVjLJFAB2LCSNcn8QOvNej2f7HnwGsQsN3Hq2oXKSDn+1ZkTA/hJXAP1r6vL+Fcqy5e7H8X/mzycTn2OxcXFvT0X+R6JpvwK+BOhMqw/D3QbqWAqYpJ7QTFSP9pufxr0O1t/DtnCILDwzp8EKOMIIkZQR04K4FfQRjGktEeLLnfU04tSEZD29lbRSYw0rQKTjuAevanPe3U5lDtuR+QoGAoz29O1aO9tC4vlKjFiQPPl+U8HdwKb5kpfc7M+RxuP54qXCz0Bu7GLhdrcjnsetM/jKg4cnqDxSUL7m0fhJoztIwPu8HilMjc7UHX5vk6fWp5XexgCNiQcc4GewqyNrbWX5Xyeg9P/1VpGCW4DbuC21G2ubW/htpYbiN1nW5tgyspXDBsDkevXjPqQfzK+OP7Lj/AA+fUfGXw7sZJ/CF9dibxBosEe6TTJCMExufvQEBcdTHkDO3BXhzHL4ZhhZUpf1b5o6sHiZYTEKS22Z4x8OvhbL8QNYtNObXZNGa73hGUAj5Ou44z6f54r6Xf9hy+WOSaPxpDdXKSRiHGoLFCFP3mldomZugwoHPHI618vgOFcHXoc01re3X/M9bFZtUpVeVbf15G3Y/sXaZuVrrx08L5wIoSu1vcZj4/HP41T1X9gjwlrVrcW2o/EW+lbYfK+2WyXESOOQNnlru6D7rKc17WG4cy7CzUorVev8AmeXWzXE1U03p8v8AI9h+DHw8g+DP9n6Xp2qzaxLNqiW99dyKURozIA7sG6EAHj2xxgAfUt3+6lZd2Eb7u0+vvXvJW0PLklJ6lIsDj5mwepHrVGeNy54bHfAoAYofAUqcbv4h0FRzwQXUX2a6RnifKsuONpGCD6570AfOvj/9lXwX8QLm41BbjVPDetSsWj1jw/P5MxI6FhnDdB1DGvBNT/Z6/bF8BSOnwi+PMms6UQ2yx8UzSPL22rhhtBG32/ECplzNaHp4apgYzSrLT5/ocNLqP/BUDQc2Nvb+C/FV1Cv78RXtt9oCknDeW3bHT6VXbxX/AMFVXeOP/hAvD1s64CyLe2mxueS6gMen93HHakqcrbHtRwfCc1f2tvLlma9j8Nv+ClHxfa80j4h/EXQfhT4SuJQl/PoYQ3flZG5YjGFfHHfBwcBjya+7Phb8HdF+DujWdlpviPWvEV0tkYL7UdSQZmcL95Ocx4ZugJ4wPcuMZxlrseVmksojCMMLrbVv3vS1melRy4JVwSzH5Tjg0ky5X1b6YI4qjxyDa8bAbSSfpis/d9m8+6mCGGBGebzIwQq/5IFAHml94ms55ojbyO8U4JQ7CAF7E/hXkHxmOo6doqX9nfkrd7hFNH3KjLRj0bAz+JwcHIyq3SZ6mWUFVxKufmzrHjHWJtRunmnnl/efMJZWPb6/5/lBH4zuo1UMHbkAHfXzWJqJ1GfsNHBwo0LRKF34xupPMTa7sgBHBxn8axIPEt7qPy3kKRgEn90u0Y/CvPdTVm0aXKk2W47l5ZG8v59h5XABPsKqy/2qxd4rNWXd8qA4wPWhz5dbESp3ZaspNTjIZ0I+bhIx1+ldAL7UgBCYZGDdgcY96Iz5nZmU6clcsRy6xEMR2/2qQsCI0lClV9SSa0Io9QkQvchoN54iWQMAP94dac7qLMlTiiVTawn9+zSMTlMN0x+FaEd3HLxsjQLgY8vnHvWfO1e5XLYsLuYNglWY4Hv9KsRhejAq2ADk45qAE2IAqu2FLfMc9KleK3dJCpJccAMf5UdS4xZnSrYqhVxI0hY/MoGM+9UkutPifYEV2VSCu7p9Ka3OunsKuowHcImVOfmUHpVaa/gjkAZCNxIGB1x61NWMepvDYF1NVdoXjKhgQjEVWGoIzNGqMq4yWDVidEZOKuzSN78pO4ZxgFulUFuRLhw20IxJXHWhbg3rZiReIIbVyuCx+6CF6/5zTV1d5lZ9pUL94imtSFG+hctr4ybsBgqD71aEYTLlQduMgc8ms1rcWwp3fKrKAvcBqFLc7gdoPyjOc/5xTjCzM3JGbcT71aLBUq5rN3SyON+UAIG5m/WlJe4OWzLMaFdhDO2xjz2P/wBeraS/JIScMoHOPWsmRa5RuL3YD82c8YUYPFczeahBGjAFnUdfL7fnTWg1Gxw+q3UbINgYc5Q5469/euYuZTICS2Bz+8Axu/wprm5X5GiXQy5JzCsmX4K/MPasCa8n81QmfIUZc5FKUbwaNYR0MS6vJGYYVgrMc4A5H9Kyby6WJljQtuc87T+n1rm5bXubQp2M6W78slUIbevzbhzurMmnYDIztUfOcfdpONzshHlKIul+QEkc+vWrguQxOHxnODjvWTslobKCirkUd3Iu5nYblJAb2p8mobQN7HB4+ao0kXYqSXbL87tj5uBisx7jDhZGLM+flU9qym3Edmxn2rchiKkuuBtJ4b2+tP8AtZULgEkHDYFLl90bQpuyUYEnj7rCoZHnSAylsknse1ZSjuw5bbliK7PkjgHjuOlJ5kRTaowc4IAqF2JIftqRY3Ehh04pyXyjcMkNjIZu9W7yGStqLPGI92FQk8+v+TWc0rje25mycnngVmwKyXKDblwS54K9c+lSicjBZ+FPHPejaSENlvYkKgNgnj72KmN5Ggyz7htGMHr7Crk05NC1TITqChSff7o61G93kLlmXrn/ABqXdEuJCbpXDRndz0bHv/8AWrOeQgsrnfESMMrY/wA//XpbESVisHC4KNyucgjrSNcbVAJ2c+vepeiFsD3I+UKSW7Amk+2COSMYbfuHb+dNS1bKWqLRkBZpAuzJ+76D0qGSXJG0ck+tTKFtUQUHn+bO4hd2M9BUDXB4AOQCdw/z61GiloN6kE8yqh2sd7fcCjgD0/lVbeFiXMnzKDuBPNbbaIcdGVUuYzvlclW4B3HhhVd5AMyjdt3jALfrRbm0HHcRbr5/vY+XOM4zVmW7wFRz9wnbx19+tNayQSM55fnVVcn5sgsatC8RnMTglwfvKv8AOtKceXcgjkvCisAwyTx746URyIql5Gy56DP61b93UCOS43SoV3FQfuA/ypWvHkLDzFyuNmB6dquKai2BVkuNrBM4Ruq5701pQVUKSMthsHrVqPvMbdyp5u0j5nxnIZqrzSKx2nhQTkr61dRNIiakjLuZ2KMu0oAp+YViSTCbbhF3xngihx0uZXK8k8m4M2Bz26VWnuWK7QCGxwMVNriIZgzwb8bX6sRWdFbNI4ALlc/MRiqS+4NjrdP0dWmjEhYBSMlsHIr0OxtrePaDtC5PUckYrSnZRIknzGv5KxEMo4I44qpOhIJKng8/ShLl+Q4fCVcYdcZxj1qXdt3GNiyjPApXu2NrqUJWZhgRv1OAo/z61kyOyjc+7luBjk1UVYUPdMue5ljRwdnzfdOePxrzfWL18sCeM5bA6/WqSLSuzyXWbpWEsbZT3J4rx/WtWS1Z0WfPzFSxPArooRSaTKcXFM+PfjR8TUsba40+1eOdm+UsDnHbPv1r80vHOuCS4P2aZnJLGRB1B7kmvucmw3JTu+p+ZcVYnnrcp5bLI4lL43q2BUm0yITtKseAcY6cCvq4waPz2aSlcqPtQBQPmweoz/nvUceGwSF4+8SOlXKXvNeRyy+ISOL5iWGBnGBxVgRE52gHnuKrlfNfpYkmihw6kj5WI7Y4qQxlTnaeSBvA6/8A6qclyxbYDWgEmGwVw3NWERfmONyhR0wOPStYyk47alJMXycPvUZ6DOeOKd5ZUqO3J+Udap6IQ8r0GOf73TFMdNg3c4z36UhEoUqrZBBB6g1Oqb1UkqpU+lLYa0ZJtxxg9emOoqxFGexwo5PFOwi5FHI2EAOc/KSe1bNvACQFIVs4yxz9P88Vk5LmaA7bwlpCXl8RdLI0flMxaMY4UZOPwH4V/cB/wQF/4J+Wtrp+nfG/xtbQOdb0qObTLfUbDeUZlXyI9hHPEocg9kPGCAMarUYajsf2HW2m2mgaNp2h2BBhsrfaDGgAIzkgY9yf09apOwGQNzsTjOf8a4JOyEM3Ebcljz17VEzgZzuH+8fwrACIY6M2Mnoq84pfL6FmYDIHynH0zQBN8rAKSFYE5BPbtSn5cZG33oAbsyBhR93A9C1RlQPvAg5xjP8AKgCFht3BlweevBP0pnl89OAODQAnl7cgMx5IOD0pCu3AwTz6d6ADdg9QTkkgLQOdxwcA9MelACbTg8dT0wc0ZAIzwc8A/wA6AFIyAfU8HHX6U1sHPQc88UASeWW+U8AnrSMm3KqRyMYJ70ARFMfKCTjoWFL94ngsA2MKccigCTds3DJ3Z/zxUBBLEHG3d1B5oAac9FzhWwPl70BWGeNy5546UANY7MHGSD161PvXkMDyM9fbpQAK7cYOMD1/lUittIYkMQ3GaAJUbfly3AAHTA4qWNtpK4IwfT+dAExxuwQMZ4BFSDa38R/DI6UARyRhRgD8D/n/AD71VZQCykfNnPzf0oAr+VjI24Geaa0a4GBubPc8Y96AIGhyoIOG5BAFRsvQADI68UDasV2XBHY4xyOtVZB8+AQBtz06UCGhcEbiWI6qB0NLypJxgAZ5NADRvAGGZhnp/n6UyQMDtwT+B/KgBhGMqeAadwUG7cylsfIcYoAQjDAAEH6f55phbBAAzn360AKCSSylsDsRTwAuOBx39eelAEbDdzuA6cY9PWoxnLYyQcDHv3oAk+UYJJ+Vh0HGajWPDhsg8560BewrIQSFGR9OlJtkDEH7oI5xQMXylOOW4PU96eIQuTjPToSD/n/69A+ax/nOW3x38RLiNbmSJbcbpN0mdxP+H/6qoRftB+NZbydfNaKJZcBmmPzD1AH/AOvpX8+UpTnCzZ9V7WKZePx08VywvHHqM9sevnI+7Bzx1/z9KZB8bvHNhM0q66t8jcm3uFKbT14KnH5jtXZGEuWwSrtuxYX4++NWKXD6jG6ofngjZsY9iWP8h9K0JP2j/EpBIlkZyNuVkOc44/XFY06dS9mzmlXSloY0fx28VuBJJqDjGfmEhH6Vlan8f/GaI6RSb9y8Os5BNaKnUcWrmkKiijm5vjt47eNJDc+U2SSvmktge9XLH43eM7hGMmoGLnC5Yn+tT7GQ/aqLdkW/+F4eNo5VAv22xkbjGcZ/StKL9oHxrbldrAhmIZ2kPH50SoTa3M/aHVW37RviWKBTJJM8jHDhZjgf5+tXZP2j/EMu4LeSb9nAaTgGtPZVYx31NY1fdMSL9ovxkJHVLz5WxtEjEYqtL8efGc26R9T27cHZnIb8acaNS+rM/aRtqN/4aA8UoRvmd9p/hkwP5U0/tJ+Obct5Lu6DoouMACh0p30YvapPYvr+054zeNGMb7xn/l6yc/lVm2/ak8QbpEmjnMyR5G6bAz2HTrSnSqcujJVW7sZzftS+O7s4giSFEYgF7s4HuRirbftLeLV8sPduzH723P8AWspUqile50qorWRYP7RvjBMyfaHdOTjcaqr+0V45Dgw6k0aOpyjtwO3Azn/PerVOe6ZhKpqOX9ovxwuUkvAdjfeFyQB/9erLftLeNo8sJo5EVgMmQjdj/PvzSVOor3ZpCsorUvWv7VPjK2PzweeE5dlvyo/Diu8039rHW5GDzzeQgUeZGysWH/Aua29lPlvc1hUSZ06ftWXUSLL58ktufQ/5xSN+1ZqEQMsdxdKpOU284rFQqe2SudHtElsVZv2qtflmWWOW4aEn1A6f5NRj9qPUHmKiSfphnkHNE6dRRtfUlVULc/tXanaRiMTyydRwpBrjbr9rPxRJI5iaVNhPlNjP6GoVGvd2LjieUwrz9qfxTdq0Znkc/wB3ACg/THWsgftIeJHVQtwR+8++pxg+hFUqdRdTVYq50dv+0nrdrBGZJp5Wds8NnHStyx/arvZpUXz7hSOPuHpVwp1ru5zuupSsdUn7VjROircXpmY4+6So/wA4rSt/2trgExtNN8v33K4pypztoKdVONjTP7WxaQxLPdMyAHcIG2j8aml/a5nVAEu5mUjBCoRg+4NHs6isYxqxuc8/7Wl95jndLHEv8SjNXV/a+KKI/Nu3dweBAfr2ocKjJdWKfkRS/tezzB0gku3aMDzdykfTgn2qvH+128bFJ47/AGE/f8vK+/fPas3CrezL9tFu9jTi/bBhhG6O4uzn7wjt2/X8qpTftiNI7/PebO7OhAIH/wCo0Qp1EiZVYSVrDLf9smzQBjeyKu7938hPzd+a34v2yIthKXkxYqMN5bY/WidKqrBGtCLtYkb9sPzIBcx6m8uCAVjY7vTkVz15+2LLK4VVvnIYjzXACg+3PWhUqrWnQ39vBNNIybj9ry+ttoNvdEP1cjPNJa/tcXQ3sZJrZmGVZxx+hrL2NbuEsRTW46T9sB0DH+041kY8lnqg/wC2a/EYvpbg/wAPkjzM+orL2NV7HRHFU4o0bP8AbQuVRVku7qNG4UMT+Zwa0Yv2zrppnSK8uQqD/WKWz9AOvapq0K0XYuGNpMmX9sDz94mvLvcvP70Mc8+/U1NZ/thtCxxezxlSMeYGHb8q5KmErtWf6G39oU76L+vuLc/7bUNuvlrqpDnhjFMwOfwpifttHAmfV5UKjETPcE/nWawddPf8hfXobW1HJ+2vLJtePUppuf7zY/Sq037auqStJD9uu1d/uqzMBx75NdP1PESX/DB9fgo6r+vuMC+/bDuLYjzLiSS44PUt+v4Vz8v7Z947ExPeEkkb4ycD/P506eDrr+kH16l1KU37aOtoGCR38jjojPz9Qc4ph/bP16ORY44rw+YoLGSbaARW6wlZO72IljoPQ1bT9svxJcEmWe8QIpXm4z8voK0LP9syaBfLnuLgSvyFYnn8qHhK0RfW6b6CP+2bqrTSRwNfJCy/O+M8/r/n1qrN+2HqRWOMPdxkMOWO3I+g+lafVKzSsOFalJXI2/a0v/MVnubvYT821elTW/7Xl7LuK3F1HApOd2Qc/wCc1FTD4iP9IVOtFyujobL9r0Ijia8uDhcsHQ9P8ise4/bNlvroabZNcl93E7LsXA44/L/PNck6FaSZ303FyuexeHPivf8AiC2hPmSzTyAEQqckk/5Fep6f4l1WGOOVBNZSqp3eW+N2eOf1/CuJylGR2Je7Y7TTPiNq8CmF7u6iG/53WY7W+o9a7nSv2iDpoj0y9uJJ7ITlvJZ/kV/UgY759vbk1UZ20K5Xy7HR6v8AHSDU9PRIriP92hEcMQChevWvGNW8a6tqilHkzG5PJfLYz0rKVS+nUfspc+pyzTSRglpXIYZOWJ/CqV3eLbRbw4Y+m7k57YrHXdmsKXKcTfeL7fT1mWZ1gbhjl/1rz7UvFOsaqF/4R+G5upGjceeVIjTPAPvz+db01zyLqKyt1OT034ceKLmUXvifxff3hncN9jEa7OvoO/8AnivXtA8BaLapHDYabCrICPtTQgux7fSneMndIjltuekWvha1fyosTG5bgjbjIrorX4a6jeYSK3kIdiERFLE+xFHK5XGpKLIE/Yl+JPj2aT7NpeoRw6hKsas8m0up7Kp5z19PrXt3w3/4JLaJp2rJrni/VrRxaW6otpBC0nl9zEoDlB2BOD2yW4r3sDhKrhpsctXMqNGHd/15H0X8QfAn7Of7Jnwt1rxBcaTotzrSAJYxPEAqjacu+eT024PfHQfe/lQ/ar/asuviJ4y1ay8MWMen6HNeMGitfkjRVGFAHODxzz+ua93KMsniManLW39dzyauZzlFyX9fgfEjvc3lz5txJKWDfKC3QdP8K3bWGQqMksIzwrCv06MFGNmfP1Krc7m3D5+0nDhS3Y8cd66fTra/uJrSNFZ2aUBIlXk+grTlSEqrR+hXwa+EPhmy8Pv4q+IGpW+y2b/jx8v5VCjnL5x6dP8AAH5Z/aY+M/gjTb650XwhbWNnDanbHLFIWeQHnIz7f57nnqUlddupcqto6LU/OLWvF15rd8ZZfNkjVuGc8ZPtWd9taJHnkcbR0HfNa+ytocrrN3OA8R6+kiuiN823FeO6hciUlgctnGCOMf5zXRCPKT7S8Wc9Iu3HJIzkgU8R7gvG1jw31q9jLmZvaXZlm2BSe4IGTXtvh7SHubWJJWZUjGR1AyKzmjam7s7iLTprVxJCThcDIPSu10PRtTvwsKvMFlYcr/jXl14Jq7OylJxmkfbvwZ+HVwb2zlkj81YQufMYck/Xt1r7rs9lhAII1VHTIYqgAz0zXyuLhyM+nwTckhCxXJ3ByenOarS7gxY53N6Lz6f0ryWtT2IxuYjxETF2UjnhM9Krsr8cZUHjApcqR2Qa5Vcc0O7OQccc56VV8tWZhtPAxweopcqtqOxVjXZIF2EZbtUckI3EgjHOTTUUhCf6tSu35yTzjrU1tEJmG3t7VexlN3ZttH5EZJIOEz7gD1r5Z+OHxMh0LTr3FwY3RCFRT146VVJc87HJiKnJA/GT4h+OL7xJqlwziZ4jIcc8c9v1r0j9nnwDbat4v0PxDqdnFPJpWoJcWMcoyu9DlSR3+lfa4X93h/kfH4qfPUbR+vfxB8f+JD4Kk0vTppY0MO2ae2GxirDDZI9QSPx7ZzX4IfGyKRPGl6zoXkuGYytgHnPerwkud2OWXwst/BKykm8X6QZoz5a3iBdo6cjn9a/qk/Yx+Gnh9fCWm+ML5Ve7WLZDHIuVH3DvYfgPy56c8udy5cFdGmGtrc+1ru40+zkha3Yq/nHeqqNhGPWsq/1K7lcPaK370434OAPSvhoyvJWOhrndjifE9u9kg/tBm8yVNyqTwRjr/ntXzr4o16z0qC5m+0RN5QO6Fm5966aUlKdjNQi9j5W8QeLtI8X22oQ28zCVJsSxFcdB2/CvlH4jeGRaBbhlO442AjgA19NgJNJIxqRSna2h4BdiGzSWNifv9l5z7Vw2rS7i2w4J4XA6mvehsYbHGzyOzkFtnoNvetjTA29UYB1GPnU4xWyuvQza949A01B8quQ4z9O/vWpI6qSgV9u3seprXoaRV9CuZGRVyj9Ths/zqCU7whL7TuI/GqWhUvhsZF1OwAXCkx/dGzk1mNJjATDZIzxkitUrKxyWsx9vK4cs4bCn5gBggVveYI4yxfcuwEKBk1SQHJazfNK5SPdsXHO7rxivI/Es06zI6XAaNiTMpOSMfyrSKW5FQ5dezBgP9oDj9KsSMoiZMjGM884zVGMrJHIakpLrj5vm42VzMoQuTjLg4ODXRTWhyz0RDtfLbT36AVVdNqtnrtxW62MiIg5AAXLEd+o7UhwHJLY2nkZ9qoAUbuQCAT/GM8Zp5GT8ylQB2/z6UkAzPzMuDhjj79SFepA4Vjx71vH3dgEZ0xtXOM/fU4x/nFQ7VIYABjjsf1p3uAMr7QNvAJB3AUwrlPvcBugBH502wBtnKg4yRwWyfehgU4ZeXPUelYNWATZtICk9Oe/WghQN249TgZ/z6VSWjQDFYMTxj8M1JH+8OACcHqG6f54rO1gDbjcc7cYyuOa0EUKgBznnvTAhZiu5SQoB43Cpo5wuFIO3g8NQBJ5gY7gcjtgd6qTSfMSSv3gDleRTYEJbbkDr1J9qdGf4gRuL4ww4z2qdOgEypyu7O4/wdyPSugsWEaBVB6ZG7qfbNMDUO7iQHYq/epyuFGASwPfP6UNagNeUqCxcc8Lk5xWDJJmQjJ6nk96HoBVbPAYE/Meo5FQjGM9QoPQYotd6gMEg2kEFfrjNWU+4rYOeD1qUrKwAcYAYdSf1pyjaxYYBwOtNXVwJog5Lbuh54Wr9udr4Gc54oA0BM4yMNhSPmHQVOrEhWxleOc0dQIGYhmLH5cgDnn8KoFsH7wzknp2q2mwK+cHIzge3ekC7sjHT2quRdAHttyuDuPA6fepCxVSAp4I5P8qu1tABj2II3egxTc4x6ZNV7uqAdtwflOc8d+KQDJPJzjio2AUKxwMHOeAKM7Rk/wB7OcfpVLVeQCLkgMoboecccVLFuDBQDnHXNDVmNu5pfLEgBX5j33YAqeIhf4G4P3gc9qNVdEvY0RuX5wowpGcjg1KsfmMJDJjaf9Ww59MiiOjRyVfeVj6e+B/ik28kum3DKkXyrtzyT0B/LFfZNtCZIjGqsPUs3b2/H3r0oq8T5rHwtM2IFUoY9r7UPr1H+NAUrvUj5VJKPjjHvWySWp5fxJiRbTnA+8M+557U1gVbOOjcgCkiCtJncOobHpx+NU3AGcA7yfSsp0+XY0p/EVZVzlyQoXqMdaqMGO/I5KjkLjBrNU2/Q2bsiPdlWLplMYO1BULMSo7YYkcVMvg16i0KUzGQshyUQZwox+dYdzcbAd5O0E4x6ZAFVCDi2KWtj3f9lHQP+Er+Kcb7CLSyRYyMbtzM3b06V/Wb8J9KtdB8GaLp9rNGUls0Moij2uDxwcd88fgfWvyXxVqOWFp0/n+h+seGtL/aZT6pfmQ+PvH9p4R+x2ELw3Oram4jt7ZzkorDJYj1wCcDP5c1594T1Ce5vY0dmmnO4tMrZJBPXj6//q6V+M4Wlyw5pdX/AMA/ZXOzPYbfesSNKpDOWWOQt1P5ZrR8wwKEkIiMpyDv4Y9iK6VFQ0ZcWpRuaENsS8cokOTja23rj1/KrimeF41kfEYb0HIrWMdCea87GtHLnERU+4Hb/PFX0Z0Earksz9SOcdOK1ii9mW2nKMqEjceoC4/GrkW5cqR7jA6mt1rG4DGmMJDhstuBYKvb0zVyO83bQ5ZJCP3ZJ4B+laQuIHvwqbZJEdtx3bM8msie9Z8cNtU8Kp703LsXFO5my6kxDFCz7Rl9zdR04/KsW51EvGSzFW3c7uhH+c1Mp2urG8YnO3N3Kqh1JKq/ZucVjzXErh2ztQJlNw4Jz/Ook9C6aSdzBn1Hy+u7f65561QbWRGQQ7OmcZjboc9CPrXO3KTOlR5kPF81xtZN5B5A3Faki1CaNQXLFQ3Y1MU5Lcfs1fU1Y73aNwlwUOSxOKvLP9pCje+PXdzVtcsTCUEpEwLNbsoLKp4C9yM1jX8DRwIoLouG8tWHzE1klbXzEo8pyUSXL3/lGKWYE5ztPL+n/wCuvqn4cS3MWnqLi2lhZgdqyMMrz/8ArPbtXnVuVNnJiVZHpf2pxyVJXJByfSqlzciRgScYyAvp715c5M8vY56eclnAVuh2sTWDLcPvVy25T97t+FcUtGG5B9oDMfm5R+VyOaiZhvVmkC8jhj1rncm9SopNla4neN9sIOTgk5p/nyBUYjfhvnVR0oglJGnJEUlpQcN8rH5cClkVyiAx72PC4OD+FKUE5FtOCJraGeaZYgEVumxzz+I/z0qy/wBmVNlrcQz3EcoWZVkGxfX5s4zXoYPK8XjdKcb/ADX6s5/rNGnL32T29q9zIzKFmiiJz5RLjd6DA9DXU6b8M/iZr11GdG+H/ie9gbcwe10SZywx8o+4Aufc8CvoKHBOZ4hr3bL1X/yRx1M5wNHRy/B/5HqOlfswfHvUwPJ+H/2RX2CT7dqDq0bHuyiH+v4ivTvD37F3xfuHl/tiDS9KgQjzLq8u8qo/2VH065P9K+uwnhrBq8pX+X/2x4OI4sjC8YR/H/gHqGn/ALB886GPxN8S4LFSoaJNJ09GY57tuBAx+P4V3Fh+wl8JLdbO91zxV4w14RyBZp4NWMKyY52GELgDjkjHXp3r7XAcE5Vg0vd1Xm//AJI8Stn+Lrppfp/ken2n7MH7OuneZGPBsV0rEbpnnkDDHoM4B9xg16Hp3gf4WeGvs66F4A8OQSWqAW9ybRWlC9fvFc9eetfWYehQwyUYrY8Kq5z1udMlxb+VMv8AZ9jb+Zgq8VsqsPQCpodbuEhaGGCOF9x3TonJ7c+/X0xXZ7TRnD7OSdyvLfyS73ld3by8LuJ3AjuOevBp8V1J5PlNI6q3J3MeSPXvWErN2ERsxGSSW2r1U81LuC8Ipc/w89fpVbBsIrE/LtG7OM49aejdQwA2k/w0NXN47EilArcnfjoR0/zinqS4B3Dn2qeSIxo4AVlPGMn1pd27IJC88AjpVbASMikEHJK46f5600AjAAwc916UASBQeAQD/eAp+0cYIKrycDqKAI2YhGCgdyPcUkUhXHy/e4BJ60AT+c+8nO1hwCB3qtdjzIJFZDI0odW89Q6SAjkFT25PHv8AmWs7kTdtD5e8RfBV9L1628VeAH/sm7tbzzbnQnQGCbONwTuOnGSRjjjAI+h4dQa4srWdw5cRATiTrvVcMSDjnOc/Q07RWyIlJyepIZDIGjJ/hGCB/LvVqC8kiwqsjISeDGD7Hn/P60iTh9TtmstTlaEnyrqTzIi4yFkY/OD+QP4mvTbedptN0+WRcM9srDI6jHAoARSG69C3XHQUpXcMkZ/DPFAClAqtg8K3pTAqtjsw6E8UACsY84B25IY5/wA//WpGXchQorqCShAwV+h9OelAD0up4kRVYkISM4H6nFSJf3GFysbOpISZowXAPYHsKnkiYOlfoDyyy4Ek7kLnb83Q/jUbojDJGdpxtLE1SSRpCPKV9oT5dvflc8/h6dKBzyVBPGBQWJnBIYDkfKenNeffFvxAfDnhC5niQJcSqRcEnBVOAp9OpJ/Cs3K0iowcnY+ItE8crBAGe5DxwLiORx1A9Pwq94o+Muk63oL+Hbq3EFjnPy8kvjAbPY9f/r8587E4iNN2P0LJcqlKEZLp/Xc+BvEcBh1q8EM3m24lJtpAPvL7j14qqtvwpYEfNnOeK+flK87n6HG0oFn7PHy3k7ugJ20kFhEJ8hF2NwVVegrlE7RR09npMGDhcvgBeOldNDpUKLGqqoctgkpnP+cU5K6OWcWmaUejWUpCiNVZjyduOani0q0ILFUVYjhjt6Uk9SfskbWlqh3qCrdDwBnH/wCqsDUgy7hvCjsParnLmM+WKOejl8xwCudh+8F6jNdFbWaKBMWJORnJrMIxsaIZQQFb5cnJwKy5LsLKVBc44IpqwKmm7IVb1TkFgADxu/z7VHNqggQAbHcNxhOn1FQ3ymvuxdrHA634o2bkEyxnBAw20k+36/lXKaZqGqXc7CWGfYzjy32E5+lJTNacbK53NvZ3RVcggsBlSnOa3oNJnjhaR3O7H3SnAPas5O+pcZJMxrmO6W2dSQ8qDsvOa5G71K8tsKqSMxbk7KmeiNr32MCHxVfSPJbiC6EqEgblwOPSte11DV3QsY5wQ3y8dR9PrmknbUfLbQ6rT7C6uVRnXY5HIx0z9a6mzsEVXjkPX3547A1dg2NZbeIpD5IAC5UKnH6VIjROSmBHzghzzmoXxnPuRq7M2I0O0HlWOMipcEkBc7s9v5Vd0hX1KbxoCXZc5PTtmsy4UbieCCeOOlRPZoRiXd79kB2sRyed1ZkeuMM7Wblj5ZJ6+386ysbxSsU7nVWZm3g7+/IPP0/CsafUn2u2BnHy7hnn6fhTjZuwzk764kK5BGSTkfSsG5veAGwGU8L3NU3ZGkI9Tn2uA7nkhO2TnPr/APqqEl5WMZIC5wpxjFQtXY6YU3IozKVRogo3JyPl61zN5IgmJCkuuMADrxWc1aLR10Y2dzCmnXa0m0EoxHA4rImnwG3NleuM8VL0TNYxKctyo2snzs3QYxioWuAo2byMHI+auaSS0NeVpC/bQ2csyleu4df84qdbpZUHX1Hy0oytow5WgaXztoB+VfvMT0NVJZ4wSUUt5Qxkdef5VlLV6gosgWXch8wcZPIHvUM8r+YoVxhCDtC4qJN8pShd6kwuVy2GGU6jFRx3DybwWyit8idCKXQpx6Ib9pMK4ZvkBA3U1r0owy3X24rN6SYnCz0Kk94u8Ko46nJzj6VA12wz1KqfzqFo7DUEEWpFnCsrYU8kj/PpVgXsZAAJXn5uTzQiHG0isbiKXcAvyxnjjGKBeho2IYYwRkH070N3RL0Mq+u/M8qeJRIFPrjcB1A96mW+LAfNuVkAG09KXmO2hGb8KQGBAVvXrSLqKyFQSdv16Yp9BWaJv7QRSxVsnAB9selILxG/iyzZwMd/Sna+5nPRFdZGClivlt249P8A61AukZjGxXIHYilPWJk7oqLOPPESKdqn5R/hVm6kCskpI3YOwD1pRTS1GEV1vADPhscgDrz0pk9/GMxhir8csev4U5rRiKTTbk3GQFEPyrjq1QS3Jx5m4fJ99SeM/wCNZQ0eo9yi97uOVPy45JPSqS3bFnZmBjzhNx/nWqsg0Klxd+WgKgHc3CnpTPNIgzLuG88tux9MelFvdY1oOinUQgEMVdieD1qGa5LOrh9yBvus3NDS2FJ6XES4DYYk7WXA2n3pEnmWRlLBEPRs8/zrp2QbEU8ybAPMZSG+Z3fI/wA/41H9seJkJcPGoIcluKPi22FYpyak4eSdX3bOPLRvlx7/AOe1JFqSyqJtzB+fl3HOTxgVtH4b9B6DUv4/OyZx5n9wtWi12pxlxlRke2f/ANVOO+oWs7kP2xRuUsN5HyjvVSW6Z0AAHLEKAOcUSdlcynK7sUppnJSRQDydyY64FZ5XZubP+tPPy9ParUPdZmZcucMQzMN2MqO9R/MFHzfNngbe1TqpD0L1pbeeylyAp4CuM5ro7HTY0SQSDJVgV+TP5flW0eVxsTP3fQ3rZUR0jkjkZ2+7sj4H1/z/ACrehUDAIKDIH3M0octjN6MsSuVIIDGLjOF7VMypIjOrjaFGF2c/jVyVjSNuUy2G3cwQgZweOlTKinGSFU4JwtNx0Q2rlSYMjkq67OOq/p+lY9yUzyvyDozDj60r29RJe5Y5S+ZH83dIFKg4HpmvL9WYBJXLbgGI4HcVUE4yLVr2PCvFd8VWWVZSFiHKE9RmvkP4leP4dPt72CJ1Rl3HcH5FergqDrVEkc2PxMcPh3I/MT4iePL7VNQnhV5jhzv3H+VeEXNzK08kjM8nmyH5WGcH/OK/Q8JSUKaR+L5vipVsU+xOGEqR+YBuTJI6Y/Co87nAUjjA2huhr0toHg1XZFZizEYzjkAYz0qWOLYAWXDM38Q/Sq5eV3OQspGUDfLhi3XbTziNASOck8fzq4+9Cy8xpXZYRg5GccgA/L2qbyhhctsJyOtay1gxJkbRMrDJ+XGeF7etS7doAH4/L/OpWiHcVV6EEg9x1qQqm0nack8E9KvpYQSDI3fxcDpQqfdBAJPG09c0JKzAnyAmNucZ6jOT/kVZWJWVV4DMeBikBbEJVVBAJ4+bAFWooUZgqsB+HFS7oDStrPyyHJwuTuGOvrXSadpsc08JkJRN4LfNxgfhWcVdgfqF+wF+yjqP7R3xc8LeFbS3VNCe78/XbxLTeRZRyRIybsfLveVB9FbHP3f9Mf8AZQ+DOm/B34ZWXh+3hsbcrp9ittbWybRGkUYVG4Hddo464J6EZ58TJc3KipKx9EmVZMjc+FwDlqjbBz83QYJPVfeuGoSQBCckfOQOw71AR2OQScdO1ZgPYHBxyeeR0x2zTRuYqiESYPOBnFAAHA27jn6jGakUBskHlecE5IoAUruUgHDEcAHjmn552n7uRuwnJ47UAQkHJGO5/EUjLJgADC5wfl5oAUIGUhc5HJB61E0ZbOTjYefl4oACFAJ9O3+fpUfKnAJIPt70ARncMckgtgbTihV5YsPmxjIH8qAHgDpyT0Jzj/8AVQvD9Dxz0FAFgseARx0PGKaVbnK/KM8kUAQsM7hkDjqB+opq8hdp74IxQAei4+bPHvSdM4HOey0AKpVScgc56npTgfvYB6D8qAG7QQvGQD3NGz7xU7ehB255oAVVzlcHAzz/ADpvAYEn5Rxuxnn/ACKAH7wMj8/8/hUgbjknOfz+lAE3mMN33eByAO1O8xBgbxkn0oAe0iSE8Y7cj/PvSFtuAVfdjt/WgYxEO3tuLk4x6Ux48k5XbgdQMZxQIYYw3A+TjIxUDKo7g+vHNBTIJIUOcjqeM1QkgA5yefVefw/OgTVivsK/MGO3HpxTM7c5DE/SgQRHluSBn5Tj3pzDdjJPGO36UANKg5O07QTyRUSg85xkdVxz170AB+bLdAT+gpu3dxgnHcGgBflGcEdRjmglegLHjpjFAEZ3clj/ABcZ7YoYYByuCcY7UAMLdQTlQeecCnLnru4XgHHBNAW1RL0PQZ46D+lGBuOCwwcdKAFXAxgkue3cUqffDkH5BgDZ+FAH+YELxyqfIEUv8uF6U97gidshhiMfMBx+P5V+EUKXu2Pc5na477THEiZZ2XJ5/wAin+YDyHOH9TyB2ropxSi0PmtuPjnADoT8wGWHtUJ+VgcjGfn5qIR5ZkaDGdW3fMeo6H5arebuVkOenXPQZroUTTnsMO6TahyeTnnqKtxR7QwUFMDn5efwp8liXN7D4lwDk8kkDJqUq5AAz2wuODR7ODexCWpX3PggtsOe46/SoTKQRhgMHqe9HJG5ftCdZGyoXIbPJI5PrU/meXtDP94+maUoxeiBy5lYidipOTh89M1VeQnGMtnOeMYp+yhFoycrbFgI8ZjzkjphTilW3eaQZ+Xk4OMHI7ZocVy2sJVLbDfI8lnR3ITuA3JxT1CnCITkE8k5yan2TZp7XXUJbryECFssWOwYx+dU2ncOAWZSOuOn0q1BLpsJy5gErvwjFQ3949RTvtRcBdrbUzld3I9xWXsryehMZNS0HiaQkcEpGOB6VYVmXDu+3eeOev4V0RpxUfI1jUaLm9wAQWKcbhntWsl3LtSL5gm3v2/zxXJyXduonU1LH9oKFMQOApGKoPqARHVp8EH1yRWro2Yvaya3MVroSkMJtuGwdzf55qOSdkBXDAoB97vWKg7ijUu7XK/nkx8Y3Fuw61GZ3UggnJ56VUqas0aKs1ZFmOdkwTJnJOB/TFTrLtYyZI29QpxmqoxXLqZurYsCeSTBR+c9Sc1YgnmVljkDFScdeSMdqpU4pjlVWxbW6dUwWO7npipftDqdzMDu7E0cnKyfaX3IDdLk7iTkgLhsGoXvj8oDY2nHJ/SlOna5bq6kBvFVWaNiHPB46fj+FQtqJLBPM+dCMkD+lDoSeo1NuOg9tQaSE7Dg8jdjgVCk4kyodw6HkknFFOldNPcHN2GtPtBRMBVzhcYGfWozqb7WQOTt4wDyD/nFOdFxtfcydRxZW+3yJuVGCydTheM1AmoSTSbd7OobJPrWnsvds0WqsmrEk+qtIhAdjtAGCcVjzahdHcMv0xioWGsm7FSm4lCYCYKXUO4zyVzn2A/CrkLPCYvJUDyzk7V6/wCeKccPZ7GaryRYaV3kKspLOeeMc1YtpmtH+42c8jNT7DmYe2bRJNeysxaXcEXoAOh96yZ797tAqysrIxKsD2p+wbeo/aEIHm/eIbacllXn/PFBCSELLtZY2yNw4FP2PKtiVVlzF03MgIdCwIGPlOP5U03plY5LrgkHJp+yi5XK9oxsk7yIxZsFuDu6ketUVvwkqwxqPJz853UTo30NPaE8s7JnaThlPao3nZQnmE8HsOKfs76BCpaZaN26qpZ2QMQOtSm8SVggzvj+8c+n/wCqnKirpo2VVR1LMOpMqtsfh8gqRnNN8/cc787M8r0//XUezUZGsar5SrFczTzrCJP3bN95R0r2Pwr4Ck1uGOdGL8DYsa/N/npXPXirN9jopyb2Orm+DGrNFIzi4j35yQuQw/ziuBuvhpqljMkyCYzQsNuUxjB4615bcHoexh1KTPuT9ny3hM9gNTcJtAD+YudpFfWWpT2RMqx/Od2EYDqK8ap7snY9mGxysp8sFi2Bg8k/59a8/v8ASbq8uQYG4VyWbGD69fwFZc1tTSMbOxr6dpk0bGeQuOBxu64711YLRQM65YL79P8APNQh8sW7HN6p4mis4RI86o/IKHkj6mvJfEvjiWeRLPSFF1O3HmqSwznn8vb/ABpxTckkEU16lXRvBt9qcq6nrE8k8xPyRbjtVe4617Bp+jTBY7SztJMbAu1EIA9hx/KtVLlXoN2sd5p3grXneJfsiu27jzBjP0r33wn8IpLuKKbWb3+ybckGQKQr7fetoQbdznqyjThdnvGieAfAGgJAyrHqXzjdJtKnA6gk556//Xr1Sw8S6DpBP9k6JpsBQbQY4g569QT3/GuimuSTTR5FepKTsti8PjZDozMomt7ZpI3Etw0hUrEeoXJ46da43x5+0xpPgLw1NrP9oz24t43Mci3G04AJxwRz14/yfosPK0EkeRV1Z/MP+2t+2l4m+NHiDUdBtNa1N9ILlPssmoOy7Qx5wWOD156/0/NO2sZlmaSRnlfcS2QTgHNfoeSYJ4fDJy3Z59aryppG2kbI65w3H8Ixz/jjNbmkK0qtvRtu4jO2vo5U7QOLmk9jsLPSJp3Rh07Koz+ddWfFHh34fzWup308FxNa5KWwYEb8dP8AP/680u4Ql3Pnf4nftSeNfFhk0vStWvLDRhO22zjcKp54JwOQPQ/pXzQ813qcz3uo3U13qEjFjNI5Jz71cYdwlOVyz9oSBV3qrf3mYdBXJa5rJXJjl/doD8oHb2qkuV3RnKcWzy3UL5594WTC5+hrAaR1JQcID94jmmNK6v0IudwIyzeqnpVq0glmlUZ4Jx04oDY9m8KeHFd4nkQ7Gx86rX0NovhG5e1WWCBvJTAzsxj3NRO5pTOlXw+0SASqRswTxgV1Wh6vpel3dlCv7+eWYIkaL/Ee/wClebiUpaHfS0aP0Q+E9u8GjG9kgMDzgeUzHDCvURO0txI29sInG08Z/rXyuPu6jsfUYRe6rF6N/lbew3AfNxwtKrJIpI+YAnqa8aStI9uPwlCeQDLAfMeMAcj39qqujEZUHPfA5A9abVjoi0kiu3yq3zE7m7LTxEy4KHkjk4zjFIqOpU2iVtoIGG7HGahdNhZSWbYfl9AP84p2bIlLlIyvmlSRtUHsMZqwJliJKqQ3QYNIy21PP/HnjeDw9pd2zS7JfK+8zdPzr8iPjv8AE59evLi0t7lpPMY5XqK9HLqTnUPHzCq1TZ8y6Zp8k8/75tyMf7uea/QP9nX+wvD09ndX2242jcYdoz9K+qq/u6T8j5qFpTPoj4n/ABct7fRLmz0bSGd5w+ZI0LEBgRj9f88mvyG+IcU+seJPPliK3Bc7oihyMnsPyrkwdRrUutG50vwo02bS/FenyhCYkkGUweoOf0x/nt/R7+zH8SZ9M+H9jYy25gtpYI2Z2ODngcfl/nJrlzuXPh3b+tjOnGyPojVPitplpZ+fLNCHQAgqQTznnr9K8Z8V/tU6bo1qy2d+LaQMVdEcDn1r5KlSbvbobc3K7nzd4m/bD+1IySaubwRA7Y55Dj25r5L8b/GfxH4pmUaZObaKeciUxNxt79c9f8+tejhMPyzTZlKSk79i14D8TvpVvdjVWZw8pO4HJH45/wA/pUHjzxPaa2ieUfLhSMBCRnJHr+Ve9h/dd0RJS6nzrq0nzSSN97cQhA4JrzfU7gGQ43LgjIxwP84r6CEbQMajvI5edBK4+Y4xxit7Q+JSXLbAAME9a0imtTNW5z0e0GzBAO3Iy5HAqw7fMzEhTwAM1rsgehCW8v58hvbHWqUs/UndvbOMEcelXFczKd46NGFeTqCVJY7/AO6en+cVn28wDbWJzkFSTmtDlRYSUEuigjHfdVgz4AGflXHINVHQZzepOfneQ7VyenHHtXmmtDdIxJLHqD9P/wBdbbGcn75zm7LZb7g6YFRmVSpyCW7HPH5UznqazOa1CX72Cdw7Yrm3PluxB+XAySP8966IaROee5BhhucZA9u/PamyruJ5wM9QOvtW8fhMyIqwKlvl5+8R+lIyrJjdj71AEiFRjDfKxxzUbblyPmTA646/Sq5WkA5NmeVLDPYcUYJwcnBP0ArZWAaFBwhH096QJnoduM5570adAGj7+1hnHOc4H+eKVogp24bccj8aAITvXIA+Yg9qAPMIIGOBnilKPu3AaGBbAcYIAJxTsEYLfdU84B6URjyoCFl6HB259e2aRAwYDBwDWAE6H5xyeoyQOlWAxCnDbsDPWqs0gI9+7G9TgcHjHNN8wAlQcgNzkf59KWwDWkfggHgdOtKJEwzEnd254/KhtPYBm5c53Hr6cH/OacoBYhlLYHKg4pAXo2ZQoUb8HkbulblgN/mEgYULj255oAtrOCGDEcKfuDtUX2sABQRlfvBgD7f0oApzyNnkj/IqluDHkn5ffn/PFVuwK3mO5KbhyQNwHTFIdqD524bpgUuoD/JVl+U8c9+hqUA4AByBwNq0gFG7IwfTjP8An2p2FDZBO7d2JprcCeP5F4zkEjrUyvjnOeegNN6bgW/OwE3btyH0xxV4OHVgp4wNuPWk47sCnKfkZSWB3HOT/nFU1ZgwORgEcEda0SuBGXdWOCeeMYpV3HIJ46nC84rTYBquVzyPu/xd6eDk4bt78ZobuAnmDI4O7PXHan7uCQQOOPlpydo2AOvAOevQdKYG25Ujv1xUMCXKkjglc+tL5fBLD8zV2Siu4DsnG0HCk4zt5qZF2MOPTlvWqik4+YEyjc2ONxIHA61fhYKgBOFz1xUWd7AXGUlBszux6/0qSIEbVO4MWO7B6VUdHZnJLRnp/gma3tNVsXKMClxGZMMORkH+lfpHos8F7aW15bsxmu0xNCVztA79+v5130eXmufP5ikpXXT/ACNjyvK3Nk7lI34P6UR/Mro2Mq33T15roTTR4TdkNWLcrMQNuTg4pjSleMgt/DletJbAilJOH3sxB2dcDHArMlnBIRHBPUHPT3okm42NacJPVEbSfK2HQ7uAfU+3FVyw8yM4K/MMD1wK5U4mvLJblW4kCoCF/jJbnqM9jVEuWIEYflvm55FTJ7J9wS6FeVv7wZPlwSR7f0rDvo8ck7mYD5cZwM9evpV33KlBtpH3x/wT38Pi/wDFu/yWkeXUmPl7cgqH+8R6Dj8jX9OU89h4f8BDXrCazht9P0dpNQN1cBRDsQbl+YjB4I9c47EZ/HvEtqvjqVNdv1P2Xw9orC4SdS+71Pxd+J37afhDRPG1/c3Oo22pNBLIqmS5MiKVOCBjvkf5xXGW3/BSPQNJuFltpEtluPkEkgVEPJ4GWDZ9wD/WvkaeRYmpBWWj9P8AM+zr5lRp1Pel+H/AN+z/AOCm2iG1Wa41KfUfInBe0tISNpz0HmNkn3J/KvefAn/BQrQ/EqWt01raJZKwPkakAZBzns3+fxrDFcP46hLVdPL/ADOvB5nh6y91/n/kfoR8Ov2j/hr8QtOs4SI9Pu5Igi3VtcF1LDjLpz+h/Cvf7fRDfQLqNu0Yt4cFJmnDq/02k8+3/wBavGlFwlbsekvhuX7bTElyQCpHqcbsf/qqy1iY3VmQrxjDMcitoxXLobRulqVpbaGBlYjzMMPm3E96kk6FUcZVQcbjmrUdBiKpkQcjDE9uay7l3R42U42Y+7zmrslApLUryTtJIPMIVk5PHp3qNp9ysSQQAflWs5PlNY7GbcbCfMB2qw7nj0rMlVZSEyp+U8n/AD9ad0/Q0huY0kT7JNxGQTtDEnNYNyzSKFRvkA/eYP8AF61LXc6NlsYTWUlzO0XmCNj1yv3qjk0tIVKEKPLJ3HHUjucVhaTTNFJJWGR27cyfxN91VP61J5MrFRtITPzc81LcUkNzgjVjs9+xnI2DooPX/P8AjWvFFD8hjGVGRgH3qpNtaHPKbaTZqx225OAQc/NxUH2d3kj+1QHaoIHOBzWbXQlyi9Lktn4Rdbh7qaZFRWDQRDgnP+f88V7NpOqQQrHEq+WFI35Tv6CvMxL5WjjxDubf9oLKVCPnL9Ae9UbjUoWdowR5qDpnGK86XvaHmz90x/7VtJJhEZ43cn/Vb8YP+P8AhWZJIpeQEsjqc/MMdenXpTjhalV2SOV1FF67FCGWGVv3LrPJ/wAtHiBZE+pA9q6XTfDut63IItI0zU9Smfhfs+i3Ljnp0jP9a9vB8I43GK6jp6r/ADMKuZ4XDaSevz/yOp0r4J/GDUSyxeBNbOz5jLNZvAhU9gJVQ/j0969d0D9kL4ta/wCVKNEtNDLj5LrWNVzH+Kx59e+K+swHhzOs1zysvT/7Y8ivxVQp35Ve3r/keraR+wR8RLtIxq3inwbpylsSNp1xJI5X1BYYH5H8a9M0r/gnr4PTyR4o8eXmopDhmtftRwG/4Ds9scV9VgfDzJ8Kr1FzPv7y/KR4mI4sxlRe5p9z/Q9W0L9jv4E6S0f2tLrU1TBWK6lMiEj1G056dzXrmlfDP4QaLsj0nwJpyrFgCTz5EJxjnaOM19Xhcsw2Cgo01ZL1/Vnh1MTWxU+eb1Ost4fDNnIgtfCuiQKgKiQW4eQg+jEZ+uao+LfH994S0O4uvDfgm58YXViFeHw5oMBjlm74QBG5B2nO08/nXoxaV1Y5rWPkzw3+2t8Vte8WXnhrUP2bfGHhf7OzDzdStp3dRng7TGhYHB5wBx+FfXr6rezzCSC8vLmF1WS289CkgWRVYB0ONrAEAjAwQeKLpXLU7KxCrSGIQyMf9aW2bsnJ45/Af/qpTGVBILL2wfrQuVbFQl0KfkFMbWO7OTg8D049an4GFYj16VNTZFtXBtrEYPIPUE4GKVQY8EfMc8cZrNqxnKKSFYl3UYwPpjFV9V1fSNFt3l1fUbWyVF+Xzm2t7f8A6u9BjyRKGkeJdL8QJPJpTXDW9vsX7XJGVRmI/hzg8fTv3reghnlMbKjshkwCsZ+935pxlykumPJkjZhMNjhsbWGOP8PeozcqoEYMZJb+A5rYU4y5dC0g3IN3XceexqWM9V3fxEgDlqCbaEynLH73XGSOlP2KCOcnPDds0GkJdBuGAOfpjb3py53bQGwwHGOtBYMMNjHBAyRxinfM2TtPyn+EdaAG43biAeGPapVAC7eNwz26fWgmUrDN4H3ievbtTPM2gEklcY5rOoYkDSEEEDByPvIDWexDOTs+Yk/N2z9KmL5WBRDbMrknn1pPmXBJODn7pP51sndAYuqchHcFkR8lgcnGa6PwNqT6vp2qWsybW0m+8uNUbjY3T+X9aB2OpVUAAHI5xk0xWAwVB4bHXvQBLj5WDdCeeMVAFI5yAAeTjjrQINjDBxxnksOKQ92wPvdAaAEI6cnbn86Bng5BAIyMUAKMDnn6+lIckAcNgg/MKAHFEwSTlSBwo5zVUcsvBA3dz0oAUpkhslNv3Sx6HFeF/GSA61HJpl2twbCe3QXJhYBtg6gEjrx16/lXM9jpo+7JM/LbxH9u8J6xe6VfXUs1qkzLZXEh2mSJfuuQPbr/AJxycctx4gu47SzuJERJA00kZyNme57dD/Svn8ZNus7bI/Zcmgo4ODfYs6r4Yt3dVhvHl2ICzI3JbuP8/wCFJ/wjt00UbKrsg6hUPQetcdrI9uNloYVxY3cMrIqssfumMVBHFOs4cq231zxXNYUl7p0dncv8u0FjnsuK2/t5gaNcOc4z7VNtTDY04rxixwJBx8pKnFX0aR0LEEM3KAA9aErIzlCxTnaeGMsVMk7dVVfuisK8S6lkjURl2b7w200r6GYkNjJBKrG2Oc8nHGKvstwwwECAHuKOXQBp0+aVZDI7MuPlVTgZqVtMkeBXQDduCtx2oejsCujSh8OBUaVQEXbzjnmoF8ORyllYgM+cjAGBUSjzA27FMeDdFLlmt45Zk4E2zp9Ku2/h7T7Yq/kx4XsAf8aiyi7MpS6M0PIsmz+7Xdtwnbmqkyp5TR7+VbjjqB6UtGbJXM/7HaTbgrBndCA5H6ViyaJpsh3TRruDcspJpSiXGVkOtPDGhC4EnloAzZkMmf8AGrz6JpMRYRJEzI+VZTnA/OiEXyI01uWjFbKioFAfPDg8GsqSIi6LbuFPLA8GhxaBluRisZEJG0c5Peqr3kZKuELSFvmz9ahRUWc5oKFOGz16c9KsLJErbtp3oMNz1q5JoLaGJdyyAtsBxz0HGawNQujDGxYEALyB3rGatIInC3GoRyqRkkux4z0rDeUxbgSd3ULjkCo2R0BJcSeWkm8ktkDLcms0XEtykhlCqw7HAz7/AJUaoqKuznrmVMNtbdjGeeBzXL3avvJ8wu+OBk9Pr61UtzZaRMqSaTcQjDbjPzLz6VbVNqGTBB3HcC3zf54o1V7HXTiupTnlBWQINoONwyc/h+tcneB0kXYNxaTvx0H/AOqolax104nKXkjqyYO3yz8wHfNZstydhaT7pcjGev1rG6N4xMhp8OQFf0PNNk2l924qQBtwxqJLyNLEfmNxuXGBwS2OKuxTgr8oPA+4B09/0rNWegWuhwuHLOAPlAA354A9qRyqqSgO7BLH1H0qJwcY3HaxSaX7itlcZyN3SmNMFdRhicdjWfKlG4hv2iNNzMcKMncRVdL3eDtYoP4CwrP4dxET3aeWVydpPynPA571F9rYlhuGB1yayk0gInuT83BXaep/pVUXII2NLjPqOaQ7NE0MyliocHy8ndn9TTLm5HybQeWyzZ4IFITiriPfLJHIobylUDn1NVIroiMxvlDk7WPcUQ1ZEolOO4MfmoCDGG4Uj/PvTmmlZBh+Nw6dx/jTuyXZxGST7eSw/A/pVbzgP4zz2HepbaRJGt8BuBByRgc+9NGpsm7nIU4QCq5roiSuJPrDyIq5KHBBII/zmqv9puoG0A7sYkJ+Y/XNBDTirE8epsm/e5LMeC38Iqxc30aQJIZG3Z+7nr/nNKSak0FktymurxnbnKJg5+XB/wD11QuNTzOh6xjOD3/GqJsK2rRZIzIFK5XJ6msaXWpGnKMzJEucrjv61PLF3Aj/ALb81wgXYqe+3JH/AOqqcups8r5ZioxgKeBSsk7IREdWdnU7twUEKCR196rvq8jRFfNIIPCgDGarYq13oIfEKwBY0fDEfOCBnP0qB9XWZ2clxnj8MVryporll8iT+2reBUAMuFUjJPH86F1dZX8xXd9o5DDGDW271M2pWIY9YRgwkzsR8cN2qv8A2mTIQm4QkjKkcmnFKIovllaRFLqvlbwkZyuOAfeqM+syxvEY41SJGJbjOP8APFapapPYIve/Uba6h508lxJGSBjywp5NdEmqiTbG4IXAx0pLfUlzd7FaTUdkzsVLZwFG7/PtTo9Q85wsRI2NkntgetO1zLZkkkilmw7df3m1uvpUCyOS7uwTjCnHA/CtUm1oNrljcYsrhl2gFXzgkcVIkStmRhuXGemM0JJepN76m1axbvLCgpLk4DHrXVaftjY+ZHukOceYOlVyqwP3Y2Ndcr1G0seTtqwhZsqfvcfOT2qIxcdiWtUTkhVCMWkI4+90zQSQF2AIOM/Lgfl+NaR10Li9CKZsBFK78Hse3vUbyeWUDrw44Tb09zXSotIa0M24uACwxwhB6fyrlrrUA+7kBUJ6jispQvoG7ON1u/iRGycb14O7HNeS67r0EMUq5+7nLDue1XSptsEnJnyH8SvHCafb3LmfZLJkRpKMAivzT+J/iy7vricpI0gm3bwsvyj0579K+uyqjG1z5DiLEuCcf63PlbW7qNS+9g0zP6559q5QlDhpUGScqor62j7sD8qxM/fbRMjbuRtIx8pwOak8ndyyjtyo6jtXVBe6zzqg+NOpQgtk8BaXy2JKMp2Y55/SrcXy2ZGiJNu0Bc8A+mTin4xgYyo6cVrRVn5ATwqCRk4YHIz1H+cVa+XBDAtkH7vc1crpOwNWGKmOhbGecnpUblRgjP3ufwpP4BEqjbkkDjr9acVyCwBHruPGaiTs7ASwxMcsQSAfSrEcG7JI3Opzjb2q2ugEiwbsryefl46/T3rRhjztXb82TwR/n0prcC/9lAVgBlT7c1et7deFKcEHJ20XtuBrQW2duFPHcivQ/CHhqfXNUsbCNG2yzDzWHGFyM/z/AM9soxUW32A/vr/4Il/sAQ/DXwD4f8e+LfDep2niXxRDNd3tlLFse20/zcWqhSMoxHz84PzpkDaFH9MJs4LNDDbhE8tVTy4QQqBRgKOOw4/CvPqS5pAVcMDjLBgPu9M+1PUnaduQo9Rk5rnqASdgM7Qe/pgUg7gAk/SswGnGcg4PH3TxUYjIYtjk9MUASdAMDnvxT1bBxgjIweP8+lADBgAcjO44BP60ZXIG3GeeBQAq43DcM4OR9KUkHBH3iOAGx0oAPlOAC288H6VXkXJO4nleMGgCPAOVLNjOOBSD5QRg/KOueooAiYYY4D5OO2KcMbsEN93mgBVKrnAPKnkd/SpBztPOQR2oARuMEg/K/Tb1p7HGG3d/uk+lAEB74JYc0bWUsQu4jrleB70ABXYw3FuCDjpSHhgARuzkAjigAGeOnB5+XGKTaxHHHPG3mgCRNvIIJP04FP8ALCHkZPagBT90HO0LntULfLgdQTjrigCBlP38HPpk/wAqMsxZWDhc444I+lAEuXRSQW69l/SlLkquB24OO9AD/nZlABx9e/8AjUxyFwQw2g55oGMHbJIP1x+FSbmJAZslmweOBQEdxGPI6kqBwOO1ROSuCCck9hQNq+xXb5sk9FP3h6VTfIY5OQO2OlAKLaISM9M4xjpVfywAepPXOcAUA42QgUHPH5UihuAB0GeV60CtYX7+VHqMEVEUxjqBnnAoATaDnLcdKUoOACcA4PNAbCFDggD5gMjApArYVs4XPQjmgQNHyoJxk85ppAALj7nTmgCLbkgqw5P5Y9aRflAUsgY9CAePrQND8bQc53Dsvf8AD8akB+5x1x90UCGH5cYbnntUQU8/Pjp3/UAUFxjdn+X5FICwSVWDJ93I/rVxVLTDcOCg+YLwa/DaSvC6PVZNJEh2jcCN2CoH8qV4hxtG7ueOlbxitQbsKQ6F+ONvHHNMkwEX5ieaajFSFzIEVDGYmPzODk46VQaMIzKisTGc4J65rWQcyvYsW6I4EvqOwxjFXgQcAHtkcVOwnKzFMuBk4wDyKgmn2xDgjk/hntVcyux80SqXDYODz+lMjXcTk/LwBkd6tK7uTzksq+UwG4429c1EZD1c5xjC4qanxhGSJsiVSSckAfIG60ihzgKAFz8oAo5GZtotRu33AQAv+zxTd+HBjb5TkP8AN+tU4prlJp3luRbirsGZjjGCWqEvgF94Yr/L/JqY09NjW0lHUgaZJMFj/n3qoZCXZl+6pOARnOKaiyOaxfjO4cjkdicE9un4VIVADBThvVv60+VSkFxnn7P3CqckDL1oo2NokB2k/LjqDVculhxvfQdJMYhsxwD8+4dvWmfbSAC3+ryMEDFTydBSkyrcTmNScnDHPHaqTSea4YsQvueD+fXpRy22JurXGK2HZVYZ56irDtuBGcL3J9qi0tgjK7GiRJNwK8Ic5U4pj5bAjUtlsZI44pygNyVy9AgRS7MVxjble4p3lpvLsTwQPQf560kvwB6FtB+7Hyk+/wDKpElDcY+YdTtpxhdNvYL2VyyZAcKABt74xUEsu3jJOw8hW6e/0raMLR5f63JjK5n3FygBbeAVHTPOfasCbUhI4RWI2sRIAcY/CsGtRc+pB/aRJbA+UZGfWqgvGZ2OCc4wC3P51tBKKOmLNS1uSYwxI3AnPP64q4L2MArzkqNrYrKULXsJzGPd4yefmHTpiqD3CHaASrtwuRVqLlG/Qzu7irK7qvBAz95T/M05oyzl1cocH6GppqXPqVGThoUW+RmbcSnA3be+amCId+chjjGTnFdLSiDknuSWseDhhuBJOcdqd5LpJ8pP+ztNKKsc3NZ3LKbhjepyAMHA4pFjLsvmMxRT2Par9nyj53YjuT5jEbsgHC8VnOPJVgB8pHJ9KmUeW5cZXRAGOHyOAvUDGacY3QBuvTjvSjC7J9o7ka3W0gYLAN2/z7U4scjcCC3Y1PLaTLTuiOTzGbaxO4gfdPWoPsgaQK7lWzkBTROmhp9jRCoiAEN8in71VlEkuGkXCscDtxThHTU0jK2hNhd205YLyCTwKUQ+WeGcl2HX+tU4+7oPmYzDbmCAgd8jg0hdgrLnGPUdq55U7aG8ZogtZX37mcIqSAqqjGfpX3t8Brb+1YYGGQhXHT9a8/Ge7Tfc9XApymfWklhGsRDR5+Xjjr9K4bxBoNjLDI5gSJwhLgnAzXzLqtaH1dGiklocj4V1Fbe+eC0hMTQvhn3fl/KvoK0uJFVZJQ0sr+3X3rmnN8x1Qh95NHDJcsPOL7em3OR+NbEdlBHtQooPTGKxWprKPKZ97qNrZCRJ2EYjB8oFupry3xV8S9K0W1mEs8ZmGBHbRNmRvYLQQ1oeQWVp4p8cypqd2LjTtLcnybFpMbl/vHoc/wCeK9n0PwbbReRHZWanKgEoPmZvU1vHRWGveVmfUvgH4WPfQrdXS/LGPn3L2xz9a9qsvA2maeyiOCEyNnD7PuitIp7s5alTlRuxaJHvVEGzyHysqgfMfTFdfBAQQs4Mu4jYMZwfStIxcVoeTWrNpo3rPSri4iO23IQnACg9fyrt9I8DvdoUd1gLrgknr64x/niuqCtucEpvkLXizw/8MPhH4Zn8W+PWtJWFsZIbWeAPI6gcEkjIzx+HPTGf5jf25P20T4+8VX2i+BoV07QDeNHb2cBC4RBguR2zjp16+5H2OQ4J4rFJSXuo4K9Syuj8spLOW8le9JeWR3JkbPzbu/8An/61XhGkSnc4jypA3juK/UaVNRWh5EpttkNmzz3SwwsHkLgbQevPavoHT9C8O+HPDQ13xFewwlkJEKsMgemAf1/yemMOrMXO2x4L4q+LdlbRyQaBGzxKrHzSQDu/z/nrXzXq+uanr8zS3sskjsxaMBvu/wCf6URhbcUZX0McW4ij3uvGecjrVC8vo7OJgrKwI7DmlKFtg9ocTqWuK6PHC+3eeQTzXEX2pPNuj3fdP3lPWszIx2I2Aswbk5x2qB02LuHzL9f5UGsZX0IFkxnapC9zmu+8IeH7vVLlCsb+Tkfw/wAqCz698C+D5oXgMkJkhBAbK9v8a+udG0qC3tbe1S3CbkxjYPz/AErmq1LM6KSOf8aeHLax02SVGVH2kmPb1GK+cPCt9AfEUSTKpeG4GJPTnH8q4pe87nVF2aP1G8K+KbK60uySB1WOCIKNh4Nd3DqsRRQm3lj8+fpXzuLhabR9LhJtQSXQ1Y76Mo3zA7l+QZ747ipbaV0ZmYqVbBx2xXjyge7TasSM+1huGV3Z+73qB5lJBzx16ZUY9qwasbqViLKMBuPU+vU0+BXQnDZV+Av/ANei1i21FFXzP3rKEKhDnpyfp6VHEynDsx3vnjPpTs7GRDJE0cZClt2c5U9a5HXdag0iwea5mCOuSCTj+daRgnp1Iqy5YO5+YX7Qfx6i8y503T7sXNxtIGx8k/hXwVPd3+uyCR2dJXlJLY65r6XLsPyUkz5fHVW9Ox6noPh2fyInKySFiPmVeSfevfPAS3Ed0ETKNGw3EV3V9YWPNpR98+3PB/gux1WNfPCytMm3cV3YJ9Pzrrbn9mbwtqGLqaztzd7sbmiAbB9K8hTlFm2sg039mjwnoE6XyW0N0RzzB909fXrXfwyvoEElnbNJBbwjEMOMbQOijHvnr+dYYpucNSYx1Vzyvx54+1PSdLuFeZ87chN+ea+DPEfizW/EOoSi8vp1h8ziGI4zj+9+X+e2NOmuXyIqO0rFK30qSYtukcjHzDfxXpGgabGI1AZyyEnlvl/z1/KuqMYx+REfe0O3W22oC4bYR/q65LXylugjjcANztbrXXhY2m7kt8sUeYajdgblYbMHK5xxXneo3aSzHauQjc4HpX0FPoYykmYWdk67mxkjhj612umIhw4YKAADgelbGUHdnWxT+VGAob5R3POcU6WUS4Qk+uQ3b0FCLeuxWlkyoGT8vTBPNZt1IwQBSfn4681vCDQp/A2c5c3Ox2BBLYPyg9KhW5QbcNjphs9c1VrGG5djn2qo3BfmO7cKsT3CrCTn5lHr39q0irBsczez78lySRn5j/n615/rpEu0jcrZxkCrMftHLysYySQ5wf4aiMgCsVbcSBnHYU9jGT1aOfvMsSRnp65rEIChiTuVGJPy9/qa3hdKzOaW5V2kPgHO71HB+lSlQgVmI25GBjB966IrlRAwDOc4kRefk61GfvrsAO7A5XoabAhVNzZGflPUnirBixhiQU28cVW1gIXUIzEltueB2PrQWIQ5LLzgBj2rXYBysgOW6jpk9xS8SDjOA33R607ARopUk4BUcgj19qcZGAKBM5PAyDihqwEO3ONgJycZJ4zSqgQn5x/ugd6bsogNjXJO5XODj5R/ntSsMOQgLKwAHvUgMPcbQvAzu7H1pFGCVyevYVg9wHoP4VDbjnBAp/8AqlB2857nNN3sBCcjGSQQTxipgCuwZADHPI/z6UgI2Uo2Mnrx7e1NIIA2gj5uw54//VQBBtJPOAM/xHFW41zgFtm5sAkUgJ4JBGeDnnk5q8kxC5VshuDijYCWSXbyAfwGOajlm435OcA9KAIWkxiQneMjoev0qnNODkK3GOwpgI+VQHJzkcjimZ8wqMkH0z/n3oAuq+3Ck5HTaoo2MWX52Vjj5ge1AD2LMCkf3h3z3zUmGUKpXLO3X/CqiBMhJzn5ef4v/rU71I+U45yOlS9bICdXDbRggg8nPap2kLAAZ+U9Af1raK5QIuWGSef51CzEZUfKD70obAIwxxg/KfWhflPUg/Sr3ART2wc5+XPY+9BYgdME+tDtcB+3agcryCevSmFssuAcDoCeDQ9QFDEZGOCMcCrCgPkjoBzx/KkAzpjOeWp5C8DJ/Oi9wERvnYbT8vfFTlkAPzc54Pqa1/5d6boB8WCo+YhmbB46VciDN8u77hPGOnaphZz1A1YsALyG4APP+fSpSMFnOV2AGjSUzkmubU6XQNS8m8gcE7kYEEjPT2/Cv0Q+EOv/ANp6I8UuZDGmEuFJ+XrXXTfQ8PMoaKx6wtq3+tLtlTluvb0FIyIkY3Bwrccn/wCvXRTep8+43dhSrkYQlBjOTnt6VQuztZVwd20fdHWtJJOD0DWO5kXDlsLjGD8+T0471nbdpcspxGMnnBrP315o3jFxHvGwwUDFvY8DP9agllAXAKP2wByKyvvfoUlqUpUdyF3YRRk4PJqqFKLuBLMc/LG3Jx6fpWT0RtypsqzzxsELNs5xuJ46dPr0rJv5LRYJZ55jGsaktIJPlGPb/wCv/Sl7SMXc3o0nKoro9h+AX7bOlfs9arHqnheB77XNOhk3S3FvGYY8nO5WbIzwf4T1IwQSKP2g/wDgqp8Y/j7aW+hXLajpOgWwYy2Nsi2iXMvPzylFXefm4+UAZ6E5avj85ySGZY6NaT+HT8/NH6FkmYyy+jyJX/r0Z8Bz+M7jUJppL+5vd1y2Vja6Z1Bz+vf/ACKdHq8ESMsMkgRiNyEk8+uOma7IU404KKWx0VsQ6jbb1Nqz8RukZiYJErn5pIhhuOhOK37Hxrr2nTL/AGbqkzpjC5Y7evT26dv/ANUVaUais0Vh8T7GWh9I/Dr9qbxp4O1GxR9Wnhtrdk3+XIW3c854x+nav3Z/ZQ/b6iuvsVjLqsN7KWQT22oIJVbBHYnpx6+v0r84z/IfZN1ILf8ArufbZRmqrvkl/X4H7h+DfFWkfEPRbLWdKa2hvJ1VZba2BwGA7ckc5Hv+PXWubSfd+9O4xZG5TkdTXyTg6b21PpU9bFb7Mp3s4LIW5AI4qBIgsuOrkYQyYOKqNm20dEXbQikXycH7mDnaDWNcPHI6nYQN/wA0jHv6VEk9iuboQvCkhLYwRgsMdqqyKgyAp299o9f61ny6G0NitLaedtAVtqDONwxWRNGkAfDfKh5BGevSpaLuUXmyoTYfmPp9OT7Vj3NpuwkQAAOWOOlRU1TR0FfyY0kXcV8zJJcjAxUU9tA+ctsZicoe/wCVZ6vYaMfVV+x6dJcZ+SM4yqnOe46V80eIv2ivDuiXL6XdQTI8AAmu5CAhPqPbj8vxqmmtx2902/DXxz03VI42tfIaFzncr9fz+vtXu3hzxRpetJbqkHky7v30jk/dzx/L/ODV2UoEVIyienalfaXpVzDbkDfcAGOOLnBHv06Y61Laail/MItM0i91CUIPM+yRebt4HPGcd+3pXdDLqtVWS/r7zyq+NoUU3J6fM6uy8G+O9Zcf2H4T1e7mRl3b7NtqjvkcMxAPYV6h4b+Afxq1+VI7Lws8CT5G7UYGifI7YBPP15rpw3CeIxk7SVl8n+p41fPcFCF07/f/AJHqWlfsY/GiXZLdW9lpfnMfLnu9QVVXnuucn6Y47V6hp37BniS4Fv8A8JD4/wBMiupnA8vRtHZ3VfQSM+Pxx3r26Xh9hnNSbv8Af/8AJHzNbiWrLRL+vuPZ/Dv/AAT9+FulxtN4o8S63rF0oP8Ay+oPmPqoj47dd1ei6J+yn+zroULI3hR9fuVk+ebU52lJP1IHB+lfS4Dh7BZc7RWvz/zZ4OKzDFYq93+X+R6lpvw++FmlwrBp3gTRbKOBRstYtPjZVI+7kFc/qDXXfbtLtNkVhpNrGsR/dPHAqkDvgY4z+Jr6qMoctkjxZRk2M/tOZlfCxRBXDQIqFgD75OT+OapTavfTyq087GTAG/aBgemAP196b1J5ZIrk7ZfMbLE/wqOPfFKS0mA+47CAu5v0xSJEjh2knd8m8csOKs+XkqSyknp+7x/Wg1p7DRFucEkjA4UjgU6KFIsOIkldGDL5g3AEHIODweQPak4pm0tkbkeq3KKizXd28KsS0SMN7N6bjzj6n+lUJpXuZmlA2/N+76nHPTP41KjykEBUjexB4GScdaqlpXwNwBDZHFWAzEwc7iqnpjHar8VnJOFj2sZGyVVRzj6UNXVgJ7nS5LOAz3MsEEKnMpmkCCuV1D4geA9AhaTVdbtvkzuZZQicDOMk+3aueXuwcnshxtzWZ5br/wC0RpqWvkeFdCv3kdSFvntiwz2wzAfKTzwc/SuO8O+JPBetyx+JfibNr811dXkwsorRP9EjCMAUZiQEOR/Ewz7EccNTG0b6PRHX9TqnrP8AwtnRrV4NN8J/D15dPdWW3v59TiPkt/A7RZbKHA5D564BxT10L4na0xutc8c6JoOlXeNgtmEZC/3RngjBHp6/TejiadeLcGc0qcouzJbT/hX/AMP7S9n1Px/q+rSS3Ktc3ep6kbhSEzkQp0HU8jrgegxLonxW8E+Ib23sfDOk+NtZS7nSIa2NBkSwVyQMF8cYJ5zgDHpzWylclo71bty0KiCfa7nLkDAx9ev4VorgAkBgwHYdfpW8HdHPZrclV1+cc8e1WEYMSgIXJG7cece3pVCEJByBwVOS23inZBz8y9T07UD2G84Hy/KVoyACpJGMH0HNAhen3fXk4pRwwwDwPm4z+NAkNdBtLKOSf4qrMXTJwOnA24NJpMtIQIzYBxg8njtVIFftElszIrpGGKtxwc9fypckRNJrQpTRbJGI24IHU4pv3codvbPHr2qkkgtZlPUIUktzGSAhzllO0jPv61n+DoZ9N8RXfk3B+wanAzXw2fKHU/L2znPX2/QHa7PTHjZDhwcBj0HUH+vNM2gHp8pJ59KAluO5zgEZPHSmsQ6gAg4b14oJGk/w5GQPX2p5b5R29No5oAjK7dvJ6kYI/wA80wDrjkp6j+f5UAAJ4GdmGOMjvQDnPzA8/wAPHFAAAQeQW6ArjH+elRMc7gG6dTjpRsBGzBVYHO3tivGfiDe20MbXEgdkgRhJjoR6fWuduyOql8SPzQ+MGseFtavHha8hsrqCdvsU1y+xlYkgjGeV4OR259K8x0uzk0m1e3j2gSAfvVHDDHBGOxB7dq+bxfxH7PkVRSwKudRDcoyBHO9gNxJAFb1r4kisYNn2OCY8YZ1HH+NcktD2Nzm9S1O31C6lkWBIt7fdjGAKw1CSEx7fmV+cc8VgtVoK9tGa9paRRsu5flz0Pc+9WtsJcs6pGTxlhnina2phsb9iInZQ2Gx0C8Ct2K2tfNTd9wucLjn61NiZK5ZazsmeSLGMgYOc1XOn26+UVAYOTuVh/Ki1jDUf9n035lkyphGWzmuZ1G7sYPMKICnO0nqf8KG2VFPmMSG8eYkqMAf3h0ro7O48uAmQfLj73vRpuXyaitqGEEUYLHdk7hxULXT7wwkAGeRjr/nNT00HyIa1zvdVVQq+uO9JNdJFaswZd6uQ3YVE9SIxtozitR8QxW7SSPId2OCRxXPx+KUucFSpwSGwemKzu9Ua8vKb8c/2oxFS6BwPunH5VphW2CEn5Y1+TC9PYVSVkPYoSNKuVLAJ35xisyW9itsfOdpb5hnPNEdDaOxKl5EQuGLYYnAbFaIvYm2x7du0HHPFC+JIc4tIsxS5YLgZZzn5TkY6Zqszx20sqOF24O0oKRzlVtRBwPuhG7A+tVJdRlZyVIHXKkZptDs0UJ74spQODJk7SBgVzd1d+YTvY4QYYseK55bscYts5W7EKSNJGMMxJAI5H4VgXNzIGZm4wfmyP4aTWhsZ805eJ3LlUTJjrMXUllGBJ9wfNgdD70PuaxiV5ZwwAb5NrH5i3AFZUr+YXQMeO4b8jmhXvobwV2zGne2jwSx+8Ru3H5acJwFZd/tjPJ4p/aO2CskzKmu/MmVUyoIITsWrLvgFdxJnch5bsDWU46msXdHKXbZVxt5yCvzZya5u4MZ2PGWXzOGUjpWeqZ0xaZRAmQn5tyk/xCtG2ijcM275snJz2qU7ysV5E8tuphDOxZYzwM9c1Q81WClwYyT0x1pOLjZhsSxqS0gXlfTPf/IpjDIcksQo6kVzVJXVgM6bJ2gLkbvunqKa52sSx/hGeOn0rPUb0RjyyyHdEwyjMfmBx+Apx2mHCAhh3zg9axnu+wRkjPmhlZlYDZHx8obOT0psTMhZcsjbjyec/WotdaDvyj+Du37g2ORu6mqM8nyjh+CBux1p9SXqtBUut2EyVbGM+tV5JQBmWTaqMOo/Tila+gFeSferGIfcI+Zzjike/LbWlU9MMwP6CiOknfoIqR3qE7dxIycM46/WnR3m4kBiPc9KJS5bJESVhZbtdpGcYA5J4FZ73QOATkjv0xWD1ZKjumZ0t4y7gWC5H3qx578qr/vMcg8DrVQu5ESVkZw1ooSE+9nndnnFWBr0ajf5qqQMGMKcj6V0K8WY2dtSkviBhJJuZAONmQeKil8Qko/zA7gdu5Txj+VNpyZOpmt4hmKsGCu4A2lQQOKjfXLmVFHmIpU5yy/pzRGEm0hrQgfxBuibLAurHeACPyqq+sqXWUMSrLg4U8U3SsxCPrDlmA+72Yjn8ahbWceZ8ylR0VTyauMLAlqVU1cOwKsCiOCkbDke5/GoZdSbzEk34Ck/Q5P1q1DuEpKOnUpT3pWUSs6D0OO1Nj1SUswfCAZ2MDwfTitFTSCVSy0HHVm8wKXTaRgkjGfpUT6uqFgr7vmxxmtYwf3Ck7vQjn1ZBFhZAGABOT2pYdZjlUPFOybG53MRg1Xs3G6IjO079jTTUsBEmIzPjay9ge9NnncRE4LsCSBu6j86STN7RetjKg1Uh0GyRWjJB3fyrat9TeQzYPIxxjrnArPlZz1FqSSXLkqhk+YLnrVm0u5Y5QEyJE5DkfzrpilGNiblxr/z3VQcTP8A3TWsLpAiRt8rMMbWqVpp1HayJkmHygn/AHeOPwrWtvvLlTuGPlBoeuwK3U6CzjiG2RhmZQeD0A/yK6O3jVgWODnpitooSTcWjSC9WBAI4wRnp/8AqpiyodxkYmRcfKoxkVlZp2B3WwizozHLFSvJ57U/7RCAxRSqj+83JpxfKx6LcgfULRcNv2EDpjrWHeaqm9WFxGIwSDzWyaVmxHNaj4gto+POB2DkD+L3rg9V8RrEhwwBZ87T0A/xqrO9jWMfePIvEXiyHE6vMQFB2IWPNfPXi7x8lva3jebHGIgcFic8V3Yam3NIzxElSpOTPz0+KfxFuNUMkgu2LJKQQjZA56fpXx14n8TtJPsRick7l759a+3wlFQppI/KM/xHPUsecXU091IXZWLoScfjUqku2MdcFePz/GvYpRbhY+NrDWjbeuT8it9MfWpirZBJJx6EgV0KNjkkrj0XevJIYZyoFTrjcO23g+1My3Q8RH5twJXPXpUoyVGRwDjrjFaUw1RYXC4CjgtT1UFD8pJzyM8j3/8ArVutAYKxUMeORhuOg9ajUZPAx8x7dqTjeyETBNmBnILZ5HapvLJAOGwGHQ1hJcrAsJEPmZlKqvdT3qdSwyuwgHsRWkW+XUCzFBI5LAhfl+X5e9W4oHXOd6tnHAx0p3A1IgygIRyeEz3rVtolBXI69ecc0vhi7gb1jAHYncBsBIBPNfuJ/wAEsv2J5Pjh8YPhvqWs2M0+gXd+0k0dxCfLym3bu46ZI4OT+mOepLlVwP8ARr+EHhZfCnhPTzGot3mtBHshXhWyWJ9sBzjr1P4+gP8ALt5PJPArhe4DAOnBySeSOhoBHp6fNmsqgBu3YTB6/wAIpQrKSDjk4G49TWYDWBz0PblT3puW3duBknHSgBUGSDluPbIpm/KgHkDOCooAeAu4EDLEDkHpimkAAjH445FADBzhgW+Vh1NPZwu07TndyM4zigBjE8YJxu7DmmZIxkcZOcigBem7Jb2HSoy+eCe+DQBFyWOBuwPSlGOOCMEUASMrDBB6DpinLgbQcEEjOBQAuN2cnj0HpQBnA4bkjpQMMHLBRh8cA0AEMWUfKMZxjtQIY+SCFyRk9T+lIVXgZIbJ5A4oAQ8A4ORk5wv+fSmrg4AG3oPrQBJF98kkBR/nmpOuD93Hv1oAOhHzc7eOOKg64B3biehXOKAAoTgdRnJAHSjbg5IPr1xQA3aG+XGRnuKBsBAZcc9h0/zzQBIMq/yjaARyw5//AF1OmCG7CgtwkgLYDdMjt7VCZNwODn6DnNAulh6knAJGGI7+1I2Cny4Azg8ZoLUO5S2fewQf9knmoJMdQP8AeOelBVkQtuXkFuezDpUXJHBPTkYoE4RZFtYKrOoVDn59oA+lIUYMEUk85464oEo9xXXGADlgfSlUDByMZ7Ef59KB8tnoMxtfbkncOARTOnPU0GbjYcCDjBw3PGKX1BPzA9hQJK4gOd3RuaYWO1l28bvzFArWkRrgluQOmD2pCCu44xj3zQMUMD3B/CkDcHqpH940CG9Bux3IBJ70/YvOFUkN1Izig1hpof5fMZ8tSGYuEHzOy84x9Pp+tTRyeX8qkM3H3v8A9VfiCTTselL3S3HcwkkbgRn04FW54Jhs8iN2LnpGua2i7mV+Z6C3Fm1nB5kzFGXqHHJz0rljJvLDc/3yQQvAFOOrsOzkywGjj+clm5A+Vuhq0qBlXD4/2mNWtdCpRVi55YXCB1GOhIFQvwjEHGG4ZjULRhGPNEYwkJXb3689qmkjQKvmuF3fdUjqTxVO8rsjlcSIoip8/wAwU/wnFV1YRhiSRuPGV4P1reHQS0GyDzVUhjkcdf8ACquW3so4yo3cVk9ZiLEcpYCORTtGfn5/Knq37xwCSBxwvOa1StYynuO82CIFXDiVyB0J/OqL3KkMmWTDHkHGKcYrlbKgpRdmQNPnHmN8xGFAPX6/57VXZnXdGWITPX1q0veHOT2DyyqLjLKp6Ek4PuatLIQEcE7lyGXPX/OKOVRaRk22W8sDuLDBHXPT9KYrSHflSz/Tj/PNT7PUdtCeCTCneuHJ+Xgc1YZ9wXDBG6klufrV8mjCLsyOaRtpbO/jgD1/zio/Mf5CFCrk5BHSkoW3C7kyMOzZVwuCcNx1/wA4qvKrt94MnPGCB/npRy22FsESujqhP3u+P5/57VawrBxz2zgf59KlRb3C2lyNVaJDvYZZsc+nFORWRwyA7B1DN/KnGOzBtX0LW8ctnlR/F2p4k+YBhlCASAeeafKoxswvYe0uQ23ITJCjPU5qtHIy5ZmA38FWJxgdxWihF2DyFN8gH3s88bTWTPqEpyQD6FsjJHp+lRye7ZhsZE8srqwYkseynBqgscq4Bygz97fgk0pU+Z2An8sjDE5Xd8yrSiGQZODsxnANVGNkXCV7IVVkDlgxAwOh4q4sioCXJKEfKcdKzqR95WNJOyCKSR98Z+7tJUkVTlR1JP39p+6D1qoxSM5y0LAmZVCEM7E9M4wal8zajhsk9Rz+lK15ehMXyslgk3Bi6DPTHXFCjZvYB3Y5whPSulQV0Em5Esby5bIKEfwilSdSmSSGVjkZyRjtRFPmYkuiEllMnEbn5h94mmvP5Ebbuh9vSlblQWXUoNcHO8EdT1PQ0xJTLv8AMRnGfXvVqmuULaiSXPlMISp7bTjvTJLsbSEDbiOpPvSSJb9+xXO7LMFxnsp7+tJtKgKzHg96zs+o1qTW0bidA7FISCWbbk45xg1cEe5g5H3ScE9fxo1RtT+ETzi0ZG1mw2EXbyc+lSMPJRAx+9jdgdPYUcuhrGNyb5FVWUH5V5475qKS5QSRoByzd1JGKOWyHKFtixcxNFGPLjZpHwUAXrVK6gaKNGmhdZXHAwcfyrCUEVB3Q7R7GbVr+OzjiJaWcKmFPJNfrj8Bvh5aeHfCyXV6Sb02+3y1XPLDk5rysfJRov7j3cqg3M9Ru40TcF5Cng49BXjnjS9a2sJ1yd+8gBRXx8pXkfaU7QVznPh3pLpH9rvkImmctI7H72c44zX0jp6o0MSFAoQAL8vQUqsk9TeJbm2QF/mCknuevpivN/EnjKDTIpF+0JvTdnB6YrLaxWnU+Z9d8b+LvFNxNa+GbRnIfH9pXaFYge+PU12vgH4WSRE6t4kn/tTU7lgZ5ZU3BT6L7dP88VWsHbqYytF2PqDw18P31Awi3iaKMEAcH/P+FfRXhP4ax2LRXF3Gvlx8uV5JPpW1KLephVlZWPU47y0sIWtLYLHGp+Rccn1pbXVVdiFJ3E/3+N3rXWoO1jyqsrSZ09jHsCyXUm4MT7HFaj65pVuzRIrSMjjleAuPpWyilsefUbZ6X4T1yC8UxuE81uIjt+72wf8AP/1/YtN+zaZp174guGh/4llu0nkMvymTouf+BEflXZTpqxxVJtxsfzUf8FPv21fE9/q+o+AfDd802sNcpHMkZ3iNWIO4juNpJx3z26j8MbSC41K9WWWa6ubiR8me7XDSE9zx+g/pX6lwvhFQwKn1lr8jycTU96y6H0B4f8E6PZaNNqmva3aWZTJgsI2BkbrycnjkCvn/AMfeMND85bTSHil8gskpiYEDn1HWvq4tRVrHFKVjzGLxpPprh4ghZW4fPzY9P8+tZureNdW1k3ETXFx5TAfJK+V/KtY7GS03OctIZI8zMx2Fj8vYVUvby1s0di2ZMHChscmmNWucdf8AiDchQEquActxXGXl/Lco4Bcbvu4bk/jQKxzDzurgYbehIzj+dZ7nG4sGbHXHas5QtsD3IANxLEMF92/SlmkVfl3Haq5xnpWYibQrS51S8jhjizFI+BnsO9fdvwf8BrK0IeEHAUfc6UMuHxH2bo/g+x0pEGzzHJB6V6BbaG4jS48knaeFjXkr9K8qrU5Z6nfF8qR8/fE7V7qzaeKRf3fzBcnt/k18jR3bW+ptcwExKZtxxyTRTjzQuze57J4Y+LmoaagtWJ8oEf8ALTj6V9G+FvjVp9x5FvJPtfbkRk/pXn4mg1qj0sLWUdz12x+J9jIQQ6OxIyS+cV6DY+MLW/jDhtnoCwPPoa8SvRabPoMNWvqbJ8S2TOIWkRUJG7GMk/zqwdRhk2mBw6j+4cHFcFWny6nfGqupG+oJbRqVkV2POPWti01CJo4ZSwCyHHIxjFY8t9i+dE8s0Mau7PHu5yARnHbFc02r2+Z5WISKFyAzN15/+tV04NmdSqnA8/8AE3xY0Tw6lyzXR3LE25S44OOOM1+bXxu/aL1DUPtmnaNcF/PLBZd54+vP8q9DC0HUqI83EYiMUz4Ou55r66kvbxmnndv3krHk13XhLSpL66t4Y0DeZINwC8gV9TCnyQsfO1KnOz728K/Du1tdFQTwhpZ0XYpXBAx/9aoP+FeX9vqCXNrcNaWazr5qxp87Af5/zwa46lT3tdgpWb8z6i+G/iO10lHs0QXUkQAXzieCf8mvq3Qbt9Rt4Z5odhZV+RG6V48m02ma3UWdzZ6EJYfmKhQM/O/T615x4y0y2gM0UflecQWygzWVSS2Q2kfEvxUiVrWVJXEbb2xuPDewr5At7Ce81WWOCIzFmAQov+ea6KMeaDRhU+Kx7FY+B7m1tFmurWcs4BChMVfi0i4sY3eK1nj6fLMuK00s0RFq5ANSeKaS0nt50eNQfmTCkc9D/n9K881+8kMskxfKLkBWHNdmGspXIqe67nl2rXDujb3+bnocVw1zMAwUE4JOMGvdpao557CxbZ3HJJQjgHGO1djp8bxRkLuPPQDOK18zON+bQ6e3YLGu8tuz3OcVE1zliCoO3+IAAYrWK94tT97Uq3DjKnOG3ZJ3Y4rNvJ8Hrjb1OOn/ANettUE25U9DmLuQM5I5YYPB9qpC5QuvcqcfK2D/AJ61aSZlayNZZdpBB6Y49KkkkbbhmGODkHp9feqSsJysrmDfSZif17DuPrXA3jkuRK2758ttOKaOeT5UcxcyjzVVG+YjB+bioSzJtBY8kduQP8gUddDEzLgAhvmJOTgYrEkZw5VWBAIPCc10JXdjGfxELPggkHrjOMUuXGAEZx3LcjH4/Sto7ECFSWDAZ/3T0/Dpmo3i2tkscHPUd6YCmPGSDtZhgYNSGMKoALEZ9e9aK3LsAiqGdAxXIHTHX/OabIF2sQo5bDKR0xWqV3YCE7XAVFZwPfv3zSqynBYMp9ex+n+FFrAO8vcoIyeecDv/AJNM+6C2MtuIC/5/GkAwSfNtZT07DrTmj3lSSdvcqDRezAPIbJ5wBg8D/PtQyqcBSCwxg57e3vTasBGqtvIz0puMYGdvPRhWUo+8A5V2hnPYHt0NAkaMqpGMHJ4zV20Ab0ycHIPBB7+9O3HBIBIx/wB8ms+VJsBrMxxg568Z6UdCM9M9zik9EAisB0OSD1I6GjBI65IJzg0gLERx6biMAY7f5zU2/kgK3AyeOaNQEMgZPmyckgc1ARuAJJUE4z2/CkBE0nyBfqKgweSAc9yBT2AUsTtDMTt6jmpI35IJYHHymgCyJchTgg78cLjJH9asAYVl/ixyWNGoEkShWHQ+4P61LuDHbtJx7VUQJAcZ4XH16GnLjAGMdzmpSad+gDlO1WOCW5xU6hdpJJBIzgnqPamnyoBjMuABncc496jJIxlc8dx/KtoxSQAT1xjJ9RRgsVUjqeoHFFtAHbTzkfL2OKYqAFipbcf71CjfVAPVd3yFtvPU0wqEcLnv/EcZoAXaQCV65PbvU4O0EEc4+6OM/wCcUWAQDkkfNj8hTw29SAA44HTpRrawDFAjO3BDb+4p685GAMH+LvWifuMC5H3ADckDKitKECMEvn5evyipV20GxoR4YqD93PULirg/eZP3AMDAHvVqmlJPoc5NZyeTdxuB82QvB6196/AcSvpscDgRJvBZWXn8fyNbxunY8bHx9259Iu3yBSDt5A3Gqr7GBL8Kv3vmI6df5VvFtaI8FxKyl03Sow2An5ZOSMVTdmm3Dfu5weO1aN2RHKjKkVGdljcZVueMkf5xVGdnixkrtJI+ZcCsk1uzRoaJPM+VXVeM9OR6dKhPTBwQG6qcAn881EknTuaqKTEuFdUaQLkbRyq+n+f1rnby8FruaR0iGz5RIPzrKV4xszaEWeceI/HmkaZbTxyXKNPG42Isf3m9j/nvXzxr3jLWNY8yy8y4gsp5c438EAccfnXLN6anq4Sm3JM5eCzVMDdlC3IIq6sQB8vZjZyCyZ68ce9c1Tlcdj36bUEQukjFgxbCng0yCaWJiS7MqnG1h19q5pJanQpXib8DvLnczKgUZwe9blvKqxBt54JypYj8acoJWNL6DmWSa4T946Rtx975ifXPWvXfhp8U9R+H+uac9ozypFMBiN8N9P8APHT8M5UlKNjowtd05pn9Gv7En7Ztws2n6fLqDM8hj8y2nOUZeOx47n9a/enwz4l0/wAUaImuaXcRyreE/bbaQ7vIbjndnkEnjvkkH1P5Bn+BjgMbZLTf+tz9Uyyv9awqnc21eAwvu2hCD5/Pbpnj6Vz8txEqSYJ3o2UI/iH+OPWvF+FanpwWpjPdGQwhz8xwN2eSfp/npUblFJ3Ngj+8OuKg1E3bkxsLnP3wP6VSIw4jzlCQHO7/AD6VjzLmuy6fxBPLPFtg3oEQ5LKMYPb8Kx7hElLMApKNhlA/zinJWSNdUZ8sYDplgQjH5V4X8arMVUElWbaTyo9e351N7GsTFlikM6ybGRHJU7jkLgd/0qRNKuWlEqt5pYjZ5h9euaXKkXG4a5YhoprEyRTIiYmEYx83UnPHc9RX58/GD4Qi6mvbmxiDSTyZXaOfzrSKvcHpKzPLPAHgbVNJ1G3tYo5ofKA8zc27dkjJP1I6f4V+6f7CH7Mfhf4geJrG68bOt/pkN1EsmiXt15SXLld+FAPzbVGcdMnkfdr2cjwir5hFSXn9x43EeMngcrlOO+33/eftro3wS+BPhCG6fQ/DvhK3hacK/wDZ0S3c7yBsMNshfBBJBPOBknGDWrH4W+G9rNJPp/gvSku8ki6Omwqy4/3Y8Dt61+r0aaox5Wtj8QqynVk22aF1dRMsK29lbReVFiMJZoTvPc/KM/hjHvT01K73xsQq+UmDlBnp1z+FdceW2iIgnEZJcz3IZZJTLlsksDx7UwkgIpfEQPy4HfFJ01c29oXIQSp3sdox3qPaVZySACD/AAjpWVi09LhG25hgD5ic8U1vkLANzxjjmgwEZi52rgeoA6fhUzLvXbjDDHC9SaAJ7a2EkZfy2dQDtKLnJHX9O1MWRFfEgXBOM56GrhuYyVmI0wDhCBs4BYgHj60slwkTFUJJwMhh/n0Najp7kvMjlkPzKfu4qdZAAAQBkEYI9P8A9VBqKRtU8AegI5pI167lDZPRfSgCdYzzv9s/L/KopI0GABgZ6g9P84oAjCvnblSQeuOfxoZruKCdraYW1x5B2ybeQ3GPy4oA+WvifY+I1uriSee+mSQqYZoJmUsMDjggDp09Pbp5Vo+iWqww3Wye6ldSu+7naUqwPIG7OOc9AMdOOlfPZg3GpZs9TBwhy3Z01tDI8hTaAG6ZTkflV4QfZw3yRiNSWkyPlI9//r/0rxZSa9Dtuoos2MM10CI45zEc/vLSIqMZA4I+gr0PS7efzYTqWm65qKQRKtvaKpcKg6LHHnjrn6134GbjNK5xYmFjqLO5Sz8xrD4Ym/vUkDRjX9D3lSOjIpYD+vvXSXPib403StZ6HofgzQofs2LW71mK5hiDegRFYqR6HHtmvoFd7Hlp7mxYQeIFttPXWb3TLrUILSIanNZROIpJ9mHMYKrxuz2HfjmtmETuAHZC3oibfwNbL3ZETL8WF3KDyeBVkbRkELnI3BhWxF0mNxjLA464w3X6U5Rtw3DcnORQJi4HHPPHPoab8yg8duu2gweiEVgcHB3DqKkYYzkNzgA56+1BrDXQbnAC/wAWc89qa2GwTnA/hPb1oGtAjV4mUMFIOduRxzXF+J7fxdBqkWseD30y4mktRHPa6kVVTjjAJB7ZPTqeuOgVa2pzt54h+K1uYvtXwwnu5lAxcWmoWzxy+/BHY+3euN1j4h/GTTGuRZ/BX+2YkVSscUqpIvXcXfoMHjH5E0CZ8u+Pv+Cmfgv4QapNoXxY+DHiXw7c2oIuLn7CrWxC5z5UuDvGATuwFPrzXf8A7O37c/wX/aPvLu08CXfiLRGS5aSy0jxFpUe2ZDhSY5YgRgEtwzk4DE9MBhsfoJJlobd32srwoysq4wMdyOtVWXHIACj35pDd9iIgAkkkY6gnim5G4ZLcjGMZ4oJHk4xJkjp/D6elNGdxwRjPegBD2JPbnI/z6VDjORk9fvYoAXbu4COu3+JjwRQFIYnJyB/dwtAAxbbjPzEckHqKrSHYHwBjuCeff+lTP4QMO/vTHbuUJTaCWYjIrwTxzrcaW86SBGicL948H5umD1rF/CzqpuzR+Lv7atnp+uW8gstRs9N1rQtQa80NbSYRymSJshSO4IXb9VDD5gDXH/B/4uR+J/D1k0l7bzmFEEirOrc4ORnsQQR+BrwsbG1j9f4Yl7TLFFfZ/U9XfxArOWjm2sMg7WzxVaTxC+ViklGTwpJ5NeZa+h9MqaS1CDVmjwftSsCT/Hk1vWWv2qKCWR3yfmyMD3rGWjMnT6I6CPxHbNEVZsvk8561QfXRuGSUDMcODmnbqY8up0Wkamm1n8zIJOOcflW/HqqI6kvx/B836UrrYiUS3Fq0e8np8x+Vm/Wrq6mof5WzuXHXHNK90Y8vvaFaS6hljY5O+MY+Vuv1riNSvd+6NXAG45Gf5UtbFqNmSWE/llYz1HO0Cune5RolWQru6RpGc5A7k1MmloWZEuoMjuNhHPOaoPqKnaIxIowQVUcg1PPYLE6S3KI5Cndxty3T2qncrf3sYUAIvT2zU6t3K2kcjqfgy9vkk33jsncLHVbTPAz2ikpNOdzf6t/myajltJsXNdWOxstPvbZDCXTKMOg6CtzY8WwOrL/tEVTelhMo3EfmI7gBUH3vQVwWrLHZRs0AJH98P0PoRVLRGkVy7nNnU3jYbA8YHUh+K2bW+mldXE5dAvzKvJqXLkiy7G7FqcsHzI7A8bsDtVWe/eYuxk+bg/e71MZN2RLjqZS6hOwK52A5ydvWqz3X2Zxlw/PRRz9au6aQOPYptqBldwf3e0dTms1p3lnkWMk7hwT04+tYziUvdMK/Z0ZnjJJHoKwbuWOUfvNysBnr1rOXwlRV2YFzK4cqCxiAGxccH/69YglMMkjBWDN95c8ColLlNrWHC4cKWlYEn7gPeudvNVw7R5KHJ74z/hWqTOqnTWpif2uMtall3E7vmbk/5xVefWmiWNNpcyn7+/0pNqKuzZbWIW12GTAddjx8L8361QvNVZkRWTef4/m7etZykuc0gramHPdskR3HzY3xnjBUZ6j9KzWlUbmctIDn5gMEDsSPSs76WOina5QMrSuQilUXA8wjIPsKsrdBIm2gKyH5vm60L3XZm2ojagCp5+b3NRPOjYwG+Y8lTUzatYTJ4mZshnwuMkheMVPKFcKy5+bjaB36cVyTikxFdm2446D+FRWfcSKgJ+Y7vas27XAotsZ1YHGf4dtNkjiGGcfNkDkdTWU9yt2VjwQsjMwJJVsYxUDZzhsAKeMipvbYNGQSIZU2g8/XtVGTczLDn6HufenBXFqiF8RMeCZP7oHPSs9mMR3sD83QYzmovYaGJKSjBwQR057VQu3yV3HGM8Y/WsXqLXqZMk5BbOWOSDjjmmfa5EIZi2xxxx396HoPluind3k4wIX2lRyDVZ77cofcwIHOTwD64oatuZuOtyrc6n5oDMzNwASOhH0rNld5Y98T8N61cItSuzKUbpXMWWaUO4PIHt0rOnnZtrBmU9hjrXRtsTyRZAZXC+a6MM/LgN3/AMiqks7sBtLKQcktVezjy6mcoqOpE12QQFDMwJyRwKhNw7hiwKhSRnP+fSqhFJ3XQleW5nz3bREoysTt6gdM1FHcyIgQvuUNlRnpVxXMwjcZJqrrkAHapwe9UVu9zlzkk9OenatFFFSVpX6Ekl5JEvyPy/3Pk601NQBQF5CJMYYnkdauMdLEpqWrIptViOUVWdl/vfzqq2pHaRgIxPJI649KtU7bmM1yzuVZ9QdgEUvjcDuJ5NU4tRVGMOSW5PrW8KaQovTUfJfvHnap3ED7w61ljVEjBj3EyFiMKcZ9xVKKizF1JOSTOis9WRQPOmKhFUKCc8f5xWnN4gSZEjinTKrhGY9frUTjrY2jfl8in9v8pwrPlip71s2l47TQGKQEZGVaiKaZLl0NSK4jlmeWRtxXhcHqfX9at/bGnhDMCAp+/GcZq+XTQFrqhkV5JEqlELSg8Mz9PatB792VZCEcr/CX5FTGm72HuWoNSEhX5iGjO7ls119lqXmY3MEl2j+LjApxhdk834HTW18kYXzyu0Dg5GPpWgmsxxOAGUAejjgVty62ZUfeuh0uvxqBmRV3A4XcBmsdvEGDlvmXHO2bmsqkWlcHuNPiFEZmZyF648zJ/wA9KzbzxakAG2YlWPBDY/Cko62YJXMCbxSkuGeaQbT9zfkH/P8AWsmfxdbOhcwyhkkw0bP1x3HrWqg2vIuKtKzOV1LxFFLKZEkHlFcjce9ed6/4gKwSSNcb0f7sZfjjsD60Qi+ZJbmyaR8/+MfFxjgmuPOYGFDvLt1FfDHxO+JpluXignk2uCJIY5P54NfT5Zh1Od3sj57P8ZCjRcT5C1zxEswnSBpWZpQfMkbA69cenevK55Z5LiWUjcDxvYZ7819bSVmfkGNxTqzGQu/JwCxI6DPFKJByQwwGJHPTnn9K7aaSZ5dR30LXOMkHH+70qZCDtA/vc5FbbKxkOXAzjIYn+7waVVzgnPbvTduhh8O5Z4baGGAo5CnB/GrBCfIoUjnlT2qoaSsLQkXYuAo5B+csadhWYKRhTgEDjIraNmxCqN2ckblA7YyKXYT0yOP4s96UX7wEojyikLvKZ3DFT7HKZC8E5PFZzSAtpEhChhwjA+1WViBcEBmw2AyinBWQF6IjhAcH+tXVCYVTyckknsKoDUiiSTyweSrZJzjr2qYIEOzIUg7uW61jN8wHvHwV+G2o/EPxVoukaFH9vvru52OjoWVXKgrx1IGfp/Mf6Nn/AASi/Y90L4QfBf4dazNpK3Gv2wk+1TtCGbzcRDceDj5l9hjH0OFZPl1GftasUdrBb20amMQlvvDqxxk47VA/zsABhs9cYrkENVMspz8v17VH5bbsY68dKxl8QDVXHB3fe/yKRYyQWyOTxk+lSAfMehHSkwRkYJAJ7UALwcqAcg9zUfl8gDIYN9zGDQA4bQnI5AznNRsSMg5+goAZuKDkNndgjHQU4nOSOgPGTj60ARru5AbBDDDA0qopyoOTzznrQAoOMjJ3bcde9J5eM5Hbn2NAEZjLZzwc45bB9qfGu3AzlsgcDrQBJuZcklS2eeP84pPlbHOMHIwaADGWYYx7Y9+tIcHJJIHTOKDZR92wcYBwx59e1AbOMD8dlBiGxvQuScdf880Z6tuOVHPHpQBCxyeCPcCkAfOR0OPwoAVcjBVSRnJoZ+pBZgOCPQf5FADN3bd15+lPxuU4bHXBz3oAkxjKg7doH8PNNdcghc9eSDmgBhU8Bd24EDJFKoYkYBPbBFBdPcmOFwQ56dM8Uu4LgsCPc0G70iKD0fAODx+FAK7+c4zw2O9BhqtEISVJyB/3z2ph5xg855oNVqVmVRzg53EYz/Oqp6sMj1yOOtAyJ1BRSDkjnOOoquOS+ScgjrxQIVs4HrznJ/pTl43EEkADoKAGkcjadp45z6ULwAST04IFAELDLEEc54pOgI7ljggdaCZRuAA5GADnrigEcjaflHzHHagzitRxI45AVW5/xpNi5ww4XtnrQHVETIFIAPXmkSPdkk5bPegTQuzO4kkBDj7vNMYYyCpbn0zigduWwCMgggdWJ5NPkQ4XDHaT83HTj1oF0P8ALpXULeNZGRSH2/OG9aqXd9K1mr29tNPcu2EtYF3O59APXnpX4fzRZ7c6bbsj6U+Cv7OHxC+JbQXp0O80/TmI3SXqomQfbfkHr2/pX6MaB+xc2i6ZCJLMGTywX81Mkn8SawqV0pWW4qdByPKfiH+zA7RlIrZV2I235DjNfFXjD4L6vobSxx27vsyCI+M49aUMSlNXNvYOOh4lc2t1pkzw3kLReS+Nqpx/nmoPMlLKUDKFbJVl/wA+lejf3dTFxcDpLTRtWv2RII5JWfARYoy2R26dvevcfAvwF8T+KLiN9RsZYrKM/LgEcnpmsuazu9h8lz6f039k4CGGe6gjS3iI33NymAP8a4f4leAfBnhKzuILWytrmWFGWSd0HT2Gf8+9R7WV9NhzotRsfDeqSQLeNFBgRo5+XGc+x7VlyyhdoJZRzjiutzsjk5Wh9pK0/wDqFZucBwpPOcce9XYbO5OXlhfn/YxinB3kKzIiWVmHknjgjZ/I1VnjCbWDNESc8np/nmr2ZnUuloVW5dRuYsoG7ng0xX2M/mfeH+z05NdCioom6fQSVmyCBsPHDLmozGXHoR1CrRbQzcuUcuUQKQx5+Ye1S4+78jkc5GOap2TsUlcVmc7VUFMf3upqTaV8vj5nbnaOnvilLRlaNj5FDKOcEHGMf596gzKj4Ynjjkdv8ir5b6MWhejXagYDndkDHakk3fKA2WH3QBj86TjJPyFcT5Ad/Bx1YHof8k1A6bVJZuD6DH602rDWqHDsjZGDndjkVNxGoRRy3K5NTL3dw0IZWBAwpRlU8OM/561G7Mo2gHqMsR/Kkkoh9kiWU785bIP8I61PLcOFHGcYHzL/AC/I0WuDt0GLKJEBLbGzjnimTzq20Fto3DkjINVGNtxFOR8nYQW5GzA7+9RmNvl5474+lXypIcl1JPI3kFT0xnC0nl4PHysvUlePyqakeVq3/DkzWjImX0IG3n7n9KgVHLPkjYQeMdOeRUWa0MlJpWAgtkA7iBjgYGKiD4O1yc54wKXLdlqo7CTyuoHlqd27pmoAzMGJJ3nIyoxt9/0ppEczJwduRuJyMhd3P1qXzBt53H3AoSd9CbscrlHGB0wcdzUm5nztJ64roTUVc1hJtlhckruON46MOpFMwwLn5dvHylen5Ur2L1CVWcAIwBXHRelRfZ9pYyszkgDr0pO8YgQeSUPmM4MefmwOMdqfGwwxVeB02nNXZtW6icuWJCYyAXYLKSQR/n8qpsDj5QC2fTFP3TF+9IkIJCMxbrg8dKZkIWJbO3nnvS5bs6I6uxaiuPMIAA9Dg8fQivZvhd8F/F/xV1aPStBsr9/Mxma3tiwH14rKa6m8IXdkfX+r/sL+LdB0b7U0Ja4iX55LmBienUjH8q+KfHHw38Q+Er+e01ey2QRudlzHnB/zj/PbmjVjOVkdfsZRirnlt46xom5XO9/kGepH9a7rwVoKarqFvHdt8skgCkiuj4UOFOTlY++dD+CnhGXTrdLuzb7YkY3yM5br3wOP8/nW1j4CeH54zNaRq+V6MDXh4nGShUaTPXoYCMoK/wDX4nK+GvgXBYa9BqUoWK3t5BmPAA47/pX3xol5pceiw2EEMcTwRAbi2MjuP/rV5mOxMasLHt4TCexRzt8kEokeEbDu+6R19xXBT+G4tYlf7WFwpOzjP+elfOp2ndbHuQguU1bPRPs3+jqAVTHzdOK7GCQW6Mm3eqpgsOxFKyehsl0PEviP47g0WAx290rX0jBY7cHPA69K8A0/RfEnjLUBf6tJc21i0v8Ax6kY3CnBJu72Qu7Pp7wt4G8qGCKzhUeUoCoI8jr0r6Z8JfCOe7jS71BgIlwwhLEZ68cHrSUb6HNVko6H0NpXh+z0yCK2tbSOIgcCMdPSta5ttQlhZLciJsYDsuePpXXSjys82pU5nZGfF4Z/5aXDM82PllGa0ItCS3jEcSMzhgVKjqfwruja5xVNEzej0rWJp0jjspRG6AFpFxz7cVpr8OtSlRSInDuctltpyfTArVU3ujiqtrRHa+E/h/qtjMhDGBY5A0i3MmMqPQev+fSvKv2xfjxY/DL4VarZac6pqAiZZ/Kk5bjGRj0BbH/1ue/C03VnFd3Y4ql72Z/Hx8RdeuvG/jHWvHGq3m6+1a8kIVvvFOgLE+y/kK831fxLpumWJaGTzLtTwWbJB/8A1/lX7Rg8OsNh1BbJHh1+qPEdZ8aa9rRkikvpUtiOIFGMiuJmVxEiRp5KE/OCMEk49K6rHMRJAAqHzhtB/iPp6flVoT20aNGDufGM7s1tD3V5gYN/4iNujRKxEa554x9RXG3mpPOfMMhbj5Sx4xVNWA5a4uJZZQGOct16Ae/61TmmlToSQvbPIp2srhcz5nwwPPmZ9OtQby5bzBhRj7oxmkG7sQNNiQoCUP8Ad29fcVetdMubxtwRivTIHWsZJJlJWdj2fwjoKwz222E7ht5xj86+8fhLpuoq0a21hIg4HmkcH/PFZy+FlU7KZ91eFPAL3ccbXqnzpwNu4V3ms+DH0HSZdRYjy4FZmYngKB1z6V4c5Xq2PQheB+Tnxs8Z2uta81np1yWtrJ3+07eNzn+g5/Gvn+a9SPdktn65r0KVOKQubmloY0mrjDZYqQeoP+TSQ+JngdJYZJVePkMrYzWjo9CudqR2Nn8U76xcSCaXgAEK+TXYad+0BrdoyoXZIv4QzEVw4nBRcLWsd1HHezjqehaf+0jdRQh7t87eu45OK7Ow/alslSNFnEbjhwXAY/ga5Z5RGUfT+u51RzH3v6/yN8ftM6TGqmSQoFbcWnOeT6mtCz/asgZhb2SRXRDd4+B9D+dck8ou7f1+ZtHMIt7/ANfcdlF8Wte8RR+ciT29uQCGx933/wA+teR+OvipqOn74E1NyE4YCbgn2H51VHKorp/X3kzx3mfHHjf4j61qN3IPtcoieMnDSnk14DeSSzztNJIWaVjw5Jruo4SFFqxyVa7q7lQjcV7Ff1r6a+DWkJcXtk5h4DDqeuK6KkVE5oyufpx4a8NRXFpC96ViUIuzj735V203hnR5YI7SNEBI+aQDArxaklc6Y7F7w94F0LS7k3EJM/7wGQE8Z9a+lfDkmgWEHmXUEsjKn7sq21AfXp9f09OfPk9WXbRmD4r8eaVZwlLSaOJCfulvnB9K+WPHvxf0zSVvI/taz3UwO1A3z9OcDrWMuqFHsfGOv+Jde8f3yWNus3lJc/uf3Xb34619HfC74PPbW8eoaravCQN3myJz9cfhXTSlyrlZhPVn0jD4W0SaBWuXjcJkISOeO36f5705tP8AhjYedFqUL3t3LFi3TdhVb1wP8/WtL9ugo2ijwb4gTeGnJtdLstiiIqXIAI9j+FfEfimKeC6eJ2Cx7iVfdu7/AM678G1KYqkfcVzznU51ChT9455z0/CuQkcK4I+6zDdx/L869+nHlVjmkm0XbJ9rhgOSeBiu3gO0IVwcY4xwauK10IgaxlUR4UlWAPBPQ1WlaQHBHII4xg00pLVBKy0Kcr7FLPuOTj/P5VhXtz5YTnqx/D61ve4vhuv66GHPcbt2CU7DjJxVaHc74UNgnA475rSCfQylc14Qyp8wLbCTyPwxTpHLMhzjnoRVbEyMK8uF2t1UDg5GM15/eylS+8YUEnftxTOeb6HLtIdzA53fwn/P0pzT78ghsgYY+hH/AOqqS95GZQkOeN56nkiqEnUAg5PTAreK1MZbkL4ZcKNzdMY7/wCRSxrkKzEAc9sZra1iRWUbsAFh3Ct29aYY+i4YrnqW/T601owH7cFRgcYwcdaZ5eGYDGCeAT3rb7IDG+UglDhOevSldRIAADhiN+0dqYEflgEYLYV8nJPT/P8AKjYjYG0DJJGTj8qa3AZwuW2tnoMGonR1O4lW6Dhf8+tDVgLG6PaOMFudvc49KauAp5yRztxnNLl6gR9SCzMoU85P8xTQSrKqKCcnnHXr/hTQC8llXHXrimFcOCWHUfw9KTSaAf5ePvMApOOnBqQxoFUrtba3JJzRe2oFWRNrEj5h+NLIfmB6c4wOBj3qW+a4DM4IHfP8QoCjPzB8Y/OsmpJ6gL8pzn+Hp700KW5DYBPU9qNgHZYbdoPB+9nilXeA7MShGOQcCjoAK4XOfmXPy4Heoi+cqCEw3U0uoEQ4BAHzHpg0oJUkEEZz2pgITjP94joRU0ZJUcZPTg4xim9GBOjCMgOpyDwCKt72bBCnBPIxkik5LbqApyrLnhS3YcikV9xKZ788Y+Wh8y0QFkd9g49Md6lDAY3HHOODWm8AH7tqHK5YNkEjrTGbrg8ccY5pcq2Aco3AlWGaN4XLEHaB1U4q3dIBFlUMuASpPY1J1G5QeOuDjFO6ewAe4A5zwBSHLMSw24Iz2q5e6AdcYP0IpM5BbnIxjjg1AC8jOSPUcUKCuGY4B6EigCVuSAQfw4pVwrHadpGOQKqOjHqtheuckg+pFOBCuCR+GKWyvYRZhyMA5564HWtVclc4I3cYx157U4pO3qTP4SWFmJdAen3d3J/zxV/lVz2AGflqYuTTbMixbq/nweXnPnDZ35r9FPghHFFpL3lxJapcQW27Y8oDk5xgD8v84Fdcere1jysdH90eyx3azMRIwPzHCKcEA/8A1hUB1LT4lLS31ukMbHzPn/r/AJ6Gt7WPnpLlk0zEu/FGjwzOpnRrdjiIrIoz+vWqya/plyJfJu4hGnARnHXvnH41Ol7dxNK+hSi1mwcOEdkfcfvHGe/eoDPHcMfmLKDj755NQ9XZGyViISA7mVseUvLH+7/n/JrK1LVraztXleZAsQYna/zYHam9zSlG8jxfVfidJGzi3nmWE5UeXKeT2478g9a851f4gare5TcSu0Dcx5Fcknc9GhRTdzibmWa9lV7s+a/8ILY/z2qLCMVVgR82OOorCd2exRhGOxKqpk7eSAMADpS/KuMFsk4Ga52nY69iI5OQUbjODgDv3qskajBZflxnr1qNjSD6FuI7RsXdj1Y5HParkN15WElLP23Y7UNNGt7JmrBKxcOHzCwGOc4x9Kjdl81pQtwXjdSrQ8ZOf8/n7UvIUG7I+jv2ePjFrngzxPCZriV4YGUR7zhvvcDiv6tf2Jv2nI9dsNN0ya5Urqcccc1pK2cseO569e3rXxfGOAdTB+1itY/l9597wpjPelSZ+nFzIbdQiMBGyhh8+cgnpn/P49a5y5vJMfK/zsRll/wr8y3ifeKHVGcLloyjOx4bAGOSKnjvFaQln3FzwuMHPrUScwJJb1YlyWLKGOdo/pWfHfbn/dv5iDPAxmpaS0ZpBcquTNcE7WJJ54P9TVGect5gjAAjHJ20tTTcqxyOfmIZ/YL+VRzc5jBOOoXPOfeixUdXYbGu2IByM7sc9/StCVhDHDJklwpwFX8P604q+ho7Lc526hjkuWktTI086/6tsncemPrXA+L7OxXTWjuVj86BfnkQ8bv/ANeaILVscZLnsfPng2ex1nxU8At5CttdhWK5+ZvQY/Gv25+FH7G/j/4n+GtM1zQ/j14n+Ednon+lRad4Z0mBmk3ptyZyN/ITkElTx8h619twvQ5q7n2PheNsd7KjHD2upa/1/wAOfXnwo+APj3wR5Uvi744a347mluD5ckmlfZ5ncrjM7BlEhxgdM9PpX0ixP3c43MRuKgZPviv0SMU46H5iK/7sKMNgHkjipApKEjv6ZGKuOgEiKI1AYHgdc9KcQhAJb5c9cVTAeJSQEAOMnjP+faozNsyu7LY7YGKwkrMBxkQKW/i4ByOnalC+ZwD86gbx7VICYdslHAx02nniqupS6rBYXk2h29jca3HYvJpi6qsgs2kTBYOyHqFOcd/egD8yPHP7Z/7R/gvXdR0vUfh/4O8PtZ3DxabeeKvDV3ayz4AInCbucjJGD0UnHynHGR/8FTviJ4anhsfEngbwrqcyQgyam16lu9xx95kAGDnPAHQeucedjMzwuWNc/X1/yZ6mByPFZnHmg9Pl/mj0/wAPf8FUfC2qPBF4g+E9vf3F06rPPo2sLA6Z4zukTk/QivrzwN+1x+zr47toIX8ST+A76J1F5aeMLExKXbjC3Y3REDA53YGexyK6MHm+BzCTjTeq9f1SMcZk+YZauaovd76fo2fRk9iEhXUbCeO+0eVEaC/tpFdGUgHduXsSeDVeZE3hUBKv0GBkr6/yr0mmnqeepXVxuC3AyMkbcGrCoVBIIIT3pBKVheTjJUdzuHahgWwAO/TGKDEjaLKAEjfuyGxyKTaWypRiVOeRwKCovlZUubRbuFre7top4z0+0wBlXB4OD/TmvL774YadPdSTW9xe2ys2StqQUDHjoynP0JrnxGFp14Wa1NaVaVOpdPQpD4W6hGVa01bS5osYH22Foz1/vAH9RVWb4da7bXBa4k0/ydq7fJfzVbnnJ4x+X415v9mqPp/XmdksX7xvW2oeI/DMaRTfD2DxNbRkfNZXiW8o7AjIOePX/Grn/C2rW+eTR7r4X+N9AuLZB5OqXWjQtYoB1/fbxnv0BzXXTpRopK2pjOU5q72OzS9W8gju7K0+wQtGBMwzHvJGcYAyO/4Gp4Z+hDq3P8THP1rfY427ssK4Vi2SSxPfrUqLk5zxjpjigC0NqAHLEg5yD0qUsFyxbHpxW8dgsOD5wxKlR3J6VKnc7vw24xTAd6ZU5HXApOMkEnHfBoMGhoXaQxB6HoOKePm3ISMHpwMUFL3JeRF5ZbcDuHPHvTguOhbn+H0oNLpIa7E4VQG653DtTd3Chtu5DlGZeMn1/I0FbaFuK7khUqj+WGUBsDHTjjHGffr71di1a4TajFXjIAKN1YdCM9f896CUmzhPiV8OfBnxV8PX2g+LtO0vVLK8h2wRX1gkzRsRwQWU5Oc+/wBeh/JHSPhY/wCzJ8c7HQzabPB2oBB4Zv7e3AgjjmkUSB2HQoUX5cEKrkg4YYYH7H+GLh9R8O2jPKpe1mKK3X5doxzWqRnC5+px1pFdUQ88g53EelDK3yrk++OM0EisCAABntgikUgtjDfN7dPWgAbdxg9Mc46fWgD7o+6N2CCaAFwfmGDgjgZNRlHJIx+nIoAjIHLEEe+ajf5wwJAOOMjpWU3dlcrvY5nU4V8qUhWdnUjAbj8q+WviPplxfwyQRSTROsmVKqTjB6fzqL2TN4rVI+Hfib8MfC+uzvN4g8MaRrEkQO+bUrMPJyMH7wI5AAPHOBXznJ4B8Naa8+laB4Z0vQksowUTStOW3iCE4A2rwMfh7elctaCcLNH2/D+LnQaXQ5+TQJdOO57idXBP7picdO1c9Le3KztuY7FYbRjtXz9SEqctT9OoVIVYKxI2oygEKRtz3PrRHqbgiPPzE881yyV3ob8ltjSi1MsVBkcOjfL838/yrbi1K6G0qy4IGWcZAqZaGDjbY1B4lSJFRluI13fNNFGXUH8BV+DxI7SmIidunlM8ZXd9AaVjNwbhqa1t4guJztK5KnoM59Pzro7PUbx8h1PTsegrOUmmZ+zSNKO4uJWaMgxjOPmNVJ9PklnwrAsxGDg8UoSfKQlZ2LVtot5ETmV4+oMuNx5681fi0y5Rhulbd6kYFZ815Bb3iWSxl3gzEBU+4qgen/1qjAitf4RndzluT9KHYcopbGpa3dnKyxRkFiRuINaVrJZQyyRSpIYlGQwPfNPYhposC5ssOFAY44LDis1J181iiqOTnaOlPQTi0yJJVkdzvVWJ6yDOfWqs92duGXesecqx4I55FZt72NIq+5iyXIWRsE7W6oRwR+Nc3qFmk6yDsSSEJ4qoyb1NdbnE3ml+XEu9x5m7+FjToJEt41QcbT8xwcGs5q+hSjctT3wiaBUZSZc5BycY9faqDXO8kswznnbwaiMmnqLlIpJx91m5B/hb/Cs55/3gYNjaccitpuyFuwkuVYLhQr5yX7VCbmB4GUM8NwxIDouc+n+ff2qHLvsDTRnbdtqJpN5VXAyD36ZNYF9JHI2zAXJ6Mcf55rO+ljSEepz0tiqmWXzOAv3X/hrlZ76CzhaR2eb97jAXnntWUndmqWqMO+1eRkLh1QJ029uen1rir3Wchi7HGTkkVvtE7qcVy2OTudS85wySEHnjPIqs2tyl/KEhKpgmQ8EVhLW5UlYptqbs5jMw3k/KRUv9suIlhMhLIePlzz6VUYJo3soxs0MuNc8xIfvKF4wqjk+lSf2rGwJzjywAcgc1Fm00OM430M9tTWacRrL5Sj0Xt/Tv+dV21Bo8/vXlG4+Yir0qZNG0ZFoXAWJDtd1J+8F6etO+27SG5468dKx1lO3YUpJSaNCC/hdgG3BTwVrVa9RtuyMDYBkBampoVqitLcICShOehGP5VVLIyHcflQ54HrXPblmIhJ+XaoCtt784qncfdGwb3B4wOnNZTTTKTsMb5sYXa3+161VlVQSu7dkkHjrTjFNagkUZCysBvVV3YBIp7AjLMTux8r55pQi9hGedxzx3PzEVlTlVy0hLegHHFZyhfTsNKzRXaT5QdwweDVGdg2QX9tw7fWs+VqVhbGTLsUt5gG4EAYPU+tQyyIQUY7WzjBbkVLV2KLte5mtG6pvLjJJGSM9Kz5VQBZFUkknzI85HHeq5b6EycuXQoM24NsBKpwM/yqnudQGZiid+a2j7sbES1nYhkdTzjp94dz71nMOoI/djoueaduxJnGV2Aj3cb853cCoGTzRkk7QflOetbtPp0FJKSKk0abF5ZSjcknrRNIqRKVYBRwd3NXFe75GFuVsw3lX5iSAhbGcd/el2BUkYtvXHQ8HP1/CrjZKxLWqM0l1Kjcvmc84yDSGXyI2IK7iQcbemDWqjpc0TitCD7REyqzBsORtJOPrWXLchGUMc9gMf4VaT2MuflVylNdoQxDEMh5xx36UpuxtQg7s+pztraELmTY03L7WK7UxwzMeKgWSKHc7kGR+AScVtGF1YmTavYz3uwzEZZjFyWJ61lT3So5m8wbcAE1o6WmhhJ8uvYil1lguFbkEdh+f6Vci1wqhDP/wHb8271/Smqd7IuLlGJpQX8pLKrEqRl5JD+WK0tP1xoGUhgW4HX/HvR7LQiXumrDrSBGywSRm+UMwrUj1mVZIoGlUowG5cAZodLU1jLlS8zQW9gVyXZvKXAHPIP4U2PUHZyTIxjJIjjU7evSo5dLBJ2dnsSLqhiIAkXzY3HGQCV9DWzF4ijib97Ps2kFSo6+1aQpapoyjJXJ7nxmzeWqSySRjn5l5Wkj8WPkxecNuPmbA4PpWypNblxklqQy+LVhVWncqnbnr+VUYPGfmmRFlwobhWGKmpSaRXtBZPGXlCQvKWTHVXGen/ANeuXufFiSANnd8w257n1rJUgVQwJ/E915pRGIGR5eDn8Kgl8Ty20SrJIh3k/OXzit40tfIbnFHI3ninKyRtN8v3l2t2POBXnOt+MBbW87yzloicKGb7vvitKdH30+hlUxMacT45+JnxFuYftEMNy89s7MGUnocfWvjjxLrqy5mjYq/Pmpnca+yy6ko0T814ixznUseYXVzKzqchYyeRjnP/AOqqkjFgF+ZTngbOv+cV69OKR8S5DCpjyxOflGSvGKjj3M5QAHLdhXXGFjnnK5oqv3VJ6+1SBQp28nv1p31sc8tyTDEbQwHPcZ/KrCKOBnODjNVIROse3IH8PO7HapowuRu+XjrTjF3TAk2qrqxORn5zg/dFPQbhgDcx6cVrsAqr1Uhi3PPTFWY1DAbjjbz0/n+VN2Ak8oqdxP4ZxU0ZTYCcrtPTHT61E1bUCVADgAfxfLuHXntV+JNuFz8wYEEHp9RVxi7a9ALCRqzlwOcAfpV5FLtnHAx82MYokuVgaMSkbdoyynOBWrIjxw+Y6HcQAiNHksx6DH5elc7XYD+kb/giV+xlffEfxsfF2raN5kGhiFftEgJSW4vZCFRRjlkFtJn2ZPw/0B/hv4J0z4feD7Lw/EiJcQ+Y0aiPbtDFccDvhc1yVG07AdWFPCgMemQTnrSZwVUN39K55SsA8ll4LcD+9UfDMEzxxht1YgKg27iSSNvXFIc84J+8AMD9aAECgfwkhjjkUki8fxY7YHWgCNTtfABY8cY603dgHcSygck+lAC5Xkc8k/hUbKygMPmAPcfzoAiZhkcENxnHpSkbgNqj15P86AFzjA3beev+fpSYGejDnuaAF+5wVyAfvGl5PcLgAbsUAJng8BsNkDFJ1JUPt2jPQ8f5xQBJtwoPG33OMmjygy7g3y8cg9KC4xuyNj1Tjg4B6Z46img5xndgHB5oNdgJwSNv3cEfNnj1qLcythQ3Pdhx+VBg1ZkrMONxK7uM5oByQoOM/nQIiZTwAeo55/X86QDgMpIGeSeaAGgEO+WOMdxx+VOzwcnC9iRnNADdgGTuBPHr+VO65LA46fKKAA/e4b5VwOtWPlAPPQADFABnAGSMZ6GlDfMAoHBoLp/ENVSGJ3cZ9M4/zmkeRSyjH8fPNDVzbrYbvJZCcAA/wj9f51IxHG0KSvbHX1NCSRPKkKThQTkAHnPJ/GoS/Jwepx0oGV3UlzyffjpUZA56jjow69qBt3ImXeTggLnB+brUewdMldp6Ef55oEQ5IyBgnPHFKSx+UEr34HPFABjGCvJH3vWjcRuOOAOuO9AETsFxn5TnhgKb/dBYL6HHNAdRo3fNg5/CkcfdBJB/2RQSo2Fxu4I6N/EPTigybOPvc9McmgFFIQLnGSMrywx+lKBjAH8LE0EtaAON3Pb+I0gPQgH5j97PegrlA5A2qc8HgDpR5uzDArwMEbh8358cUEtcvof5is/wn8RvdQ6YyyLeTSAJtQkkn2/yK/Qf9lv9ji1t720174h6Nb6rcQr5llp2qPvZWyCrlM4XnkDjoO3FfgNSt7P1PqI0Pe1P108LeH9D8NWMNnYaXZ2yW2wILa3WNQAc8ACu+k1eyvAvnPbDnBTIBwOD09686NSWrZ0Kiqb0MHXPDGmalE4EayI6go0ZHX0NfJ/xH+EFhdLOywrvcHBC/wCfSqdRrc6FST9T85PiR8A5ZrmUwxsjvKcBYzz75rK8Ffsr3msTxm7R3QkDyzHn26V2wxiVovc5qtDqfd/wu/ZTsdJjDy6TEybl/eSxgcdOD+Ffaul/D3wf4U02MT2cckYj++ibc1j7aXNdkxo2Pn34n+JUFpcW+lqYbKFyEhXp14NflL8ZLzW9bup7DTdNuJ2dzmSMfTgk8d/85q6VRyqW7FTpJR8zxLR/gh4x1uZJP7PnskJ+cuu7d6e3rXv3hj9kjULsx/bluJ2dQNgQryewr0I4mMFqjh9hd3R794f/AGR7fTIkE+nr8g+ZnTjH9a6s/s0+GFRmvJLK1KkfcTcw9zz7VFKtKTMJUpxZ5J46+DngHRIPOfV9NkbJ2psw2Rj0avib4iWXhmyuXj0q4E5XjZEhHfvk130Zts46qvHQ8aBZCSHbBP8An/PtS7nbCNnG8np1/wAK74tbHKLyy8jI9x0p3lhcMWOQw7n8qb3JlG+pKqEAcfhjBoJULlTggncM8/h70nd6Gm5MhLZChiQn3gOMjt+lSeXt9ySOcf596a3FsMUOGcoTkYwGGc1M4xs3tgqc9K6I7g9xVbI3Y43EdOmPWo2+WQDJVe4x+dVezuhD1K7yCrKP4fr7VI4x13MBwQo5/wA8VlU92wyvcSouCV5BwP8A9VRLI8pYuy7VUEbVxWFugiN5g+QSOBhSR/n0qDcY8O2WG/8AiPAq76D6WIhIS5Vv48hdoxj/ADinlsEEsWOMAY6VtyqWohjyD5VxtCtyGqI/MSQOmM7jRGKQDc53DnvjjpVqJCSh3gKYwOR+tVux7D1G0tjGCeciopAzEEkqBnnFJLqKeqKrNtUENgDrxk0zfvU8f7pBqLOMzAiLYCkA7t2D06VUeQ5G0EDsWGc1Cjd2YiOTcduR65GKsqeETPI7Y5/zxWiprqBKCsSMh2qrk53Jk/n/AEqIbcAgnBPc1mruVgJt+VIcFQcgMBQj5YKMnccYArVaJXNKe5J54+UFix5PB/z/AJFRC4XnnG7gsTwB/kUr6XNCfe0hVlGNp4x37VMxfDjGWCDC47571o1cZTiZyAJV+Vm/CpAPK3bm3ORlFUY4/wA5pX0IktCuw8s9GIx1x1PtURwScHbgDbkUutyI7iNIWP3ssOOR6f8A6qolsuy7hhSOccZ71cWjqhFo3/Bvh7UfEXifSdD06SCO4vb1BLLcjEcULMFaQjuFznA5OK/qq/ZV+Hng/wCF/ggHQNPtFurmFFuNQmiBmdQfU/dzntzxjNY12owPQw1LmbPctcks9bnVr60inCLiKOZAVOD3BH8+K+Pvi1+zL4b8dfarp7WO08zk+XBuTd0GQOleLKq4yuujPUhTTj5n5HfGX9k3WfDWqyHSLRriKFmMSeXgY9s8V4F4R8LeINB12aHV9Ins/KuUFpltyMMdfY5/T8cdNOtFwa6nTDCyjUSP0O8GPNc6ZC1yG83yQAWP+ea7YxoVWMD6nHX/ADivl8TV5qzPepUFGBh6hEArruCbVGCBwa4Ow8RXw1N7KOZpId2B5Q6D0x9f8+nJUnojrpxSdme2afGWgiDAszoM57cU02ckLkAvwfldhn8687msdkdhqtFbb5bib5R949OPSvJfHHxKgsYn03TXeW/lykMaDJOegwKa0ehXw6nIeE/hxc6gLfWvEUT3OpSgyOZzkLz2Gcf5+le76b4XUJBFBb4+Ydu1HO9ugJ6H1H8P/BUFssE9xDwFBYMvSvouK3tlt1jtYVihQfxH/P8Ak10R97Q8/EXlNoy57uxsWP2ieIs2AqrwQazJfE9qspiUlVC/xkAn3rWFlLU8+pJx1LFn4v8ADCSpHqFyNzEbIlmXJHcfpXqOheIvDF3cxx2dkeg5K7hn2/z/AFrtp/EcE/dZ7xod9ZDa81jFKCRhpIwS2au6vqulKE2WaRzqwIkjYYA9D/n+tepDla2POqyaZ594q8Sm2tJpFuWkcRk4z90Dt+tfgt/wUA8Y6ne6ZrMf2lxbMkm5EP5/1r0cppqWYQXmjnqSag2fzheNfiK0Ej2tud7I+zjjGP8A9VeUXeuXF4wuJncMT/q93Sv2Gy1PIqK7aMOTVWiVsg8n8RVY6lNLtIYoqcc9vrTurnKVJb113KXPTsO1Z897KsDNFuZxnjdWkdgMSeeUxruJdjncWX+QqnN5pQFUby8k5A6UKV5WAhi0+ad3IIK4456H2q0mi3k0hCQyuwA4ZePr9KpaAXpfBupu+HtZETZkuIz19arf8ItIMxsru+cDAwfyo0GmlubFh4IEyiSSMgIRksOfwr0HQ/Amo3TJHp9kx3MFVmjJA5+lRKN0O1z69+GPwF1EeRd6nB5plxsA6fj6V96eBfh4ujKqmFAqYwSPzrzMXXjTXL1N6UL6n1H4d061srI3t9PaQiCEsAXC4/P/AD9eK/Pb9q79o0tPceDPC2rQxKCBfC25LZHQ+gyc/wCc15OGk5Yn0Z2VOWEND8t9SbUJJ7u7ncyvcPyUG3n/ADj/ADxXN3d/sdhuOUA6jgV78Iqxy81jJklZgW5zuJ6VT37slQVHuepramlcfO+gZclQp/HFOJL7lB+YfxDjmnOmmTzSLouGOI2B+QdWpiKXlXcOA3Xb27VairWKUpI6Gzsp5nRSm+LgiPHevofwB4TtRGL/AFlrW3t1IYKWwT7cjryf84qXThHVIcajTOl8efE5NIs5tI0FfKiXAXY+cgf5NfJ3iPxNe38rtJcPlzn72cHpWfJFGjqvkPNLuV3ZS8xkwxORWc0bsGlYnJ4BYdB2P6Vg6avZlRqaC21u8kqIQQ27ggda+3vgjFaQpbySR7ZoFG5WOPxrCqkkbU23c+xovFLDZHHMsYcYBB7/AOc13WlTzSwJLJchRn5mL4xXzdWV5nbGSSSOtj8T6bo8PnT3kZhjXDtG27gHrgA9K858Z/H3TNIsp47K7ZYQD5SxjJJ7DHbmuRJOpY05W/Q+W7j4neI/iJqkVjp+o3dhbOSslzEPn59z/wDrr3HwP8D7TVEfVdU1O41e9QAk30xYjpzj8vXp9KdSm6ej3EtNUexaR8PtK0Jw8NmkkhI/eBK0NZ1/VtOiays7QDCnJYED/wDVUp/gOpG+54trPjTxTA8+6JE4zEIwTuP415LqPi7xPeXIfMpkwQoAOefy/wA/ppGGzOObaGzyaj5ZuLqaTc0fzrJ2J7+1fP8A4uvF+3PGZMpg/Mteng4+/Yc9EeTaldK0sjKWxjATofwrB3PK3B+XceMc5r34LQ55G/Yho3USD93sH8Peuwti+I9hJRSCBjqKtK0TJ6IuyXONrBVLxnoB972qtJdBzuDAbedueR+NEVZhpZ3M55mbOG+ZcngflXK6i778EkkEd63ik2LRLzMCSRyQpLBiSAd3Uf5xV+2m24IGWjIPHH5/ka2S5djOXxI3ElCIRuVty45NZc87K/8ArDuz60EPQwNQ1BIf3aks2PXpmuJvLrfkE/N9O/vVxjzM527oxXdjxtI+brjvUIZlB3E8n5cDFOMNbkjWyc5IOT9Krt8oIbOOcHdXRFMxluQbdqhl5XdxtPeiIg5B4K5zx/nmtepIrLjJwflGeTTFbgHI5/2f1pxV2A7IAJJyMe3FIFwFOSVye+a2suUBSEI5zkE/L61EpC8Z53Y4qvdtYBrL82ATtdvmGfxoVSBhjnAz8o7Uk7O4DXVlC/UnBPJpWA44+ZsACh6gQsuWVSCGXrk468f4VJtC7VU89ORnn39qVrAO4O4Z+fA6DP51DtCE/d+Vcs3WgBu3Lj5wqtjHy/59aei9clS/9xx0FJ2YETvnKkFdrdAP8+lPYja2WPb+PAxV6AIEEnOTkdvYVEMnHlqemD3/AM/WsVdbgRMxUgEHpnGKeOMFSnDEkMP8apR01AaQNwKE7lI6HvTRndt5OPWpirbgOXAyckLnsevNPYbkL4PoMCq5UBDuyx5IBX0xk/5FRlSASDnJB4zkHvS5UvUAztUjPAP8QphdOB2781NrMALHJBGFB5IXmnj5duARn1pNXAmjLMcqfun+7nNaQfzMJg4BAJH+eKIxsmwDGCFz90jbz1oKbSzAjnj5j/n1p/asAKA2Dl2xzlDgcVNuXPIY4PY1pa6AfuO0Anbk4HFJgnJAJwaLK4CEttzuIHc4oPzfKT1JzxVXtoADuAO/pVhOQ3B3DsBzWcNXcBRnlVI9jijBbAB5yRz/ACqwAbhjnvg8UmfUd+eP5U7AL93JyRinBSxBzwp43CkBMVx94HnGPb3pMtySMr0PHpQNOwbkKkBs89m6D3qYMm75c9hT1bESpuVtxGV960Y5MgAKxPPA4/Kmnyidi3Gcgcc5PGKtpvYBSp3nAPFaRjYx2NWxcWZSYgHY2Qzgnoe9ek6F43nsJI7gXEluEDeZsyOc8j8sVvDWOpx4mnKpokd9cfGi4niSxt7ho1b/AI+bsKQ59Rz+X+c153rPxB1i8Z7WC7uPsnmEECQqxwf5/wCfo1OMlc4PqfNO7RhT+J9UIUteTNEjg+VvPzY9+tXYvGuo2yo9o/lt1KbiMn161jKUedj+p9DYt/iZrCzRrOVChx2P54FegWnxV8m3fbPum2cZRgPenGSWxH1WT8ynffFvUnt5LWIKryKQWRsNzxXnNz4n1S4VxJdzMvO4O2RgmlOXvGtHCvqjIiYuxKgsy4Kr/tfSrhUnYWXoxPQ1zVHc7ow5ZImcYC8Y2imkBgoBKlc/MKykdlNJaCNnopBGME+vtSbc/MOGXPfvU8qZqK33AAQCO5FVlUlgN20b87tvSlyRQEit5eVyc54J7/SpF/eBlVT90YzispJoCzDO8TRqn3mb5mZf6VoGSWJiFBRmXJDA/oM0bWNOeyK0epTxTmaLKMjYwp2tnPBr9R/2M/jvfaZq+kw3uph3tJIx5ofDA54Lfka8/MsOsTgpQ7o9nJK/sMdCXmf1VfB/4iw+M/B9ldy3z6jcblVl8zd1UYJP4n/PX1C5YphQxDY4yDjHvX4bUp+xm4n7Mve1RUE5fG8qWX0GKhNz5eZnOAPuHrWLZoly7FOS5aUA5JUnk571ZiYRiMwseuT7YqWXp1LBuN7BGyG2nqfTualyisQcZA445P8AnFPTqSMWQMW52YbnnpTmXcp2ndjofejoVyu9hSqBEkkfa69VNUptQgLiKQqAG4560JXubcqaKcl3HDvlViSx+UY+bGPyH/668M+K2tPZeH764ZRAFjZvPlcBVAHU/mPzrem/dXqEKNqtjjv2L/hlqPj3xpZ/appzY6rq5eeXPJiXHmEMOmSVXI7Z6HGP6uvh1FB4P8N6fo2nboLU6fGty+cmTpgkdhxjHocfX9D4XSWEv1bPy3jp3zVR/lR3aym6wGkYJvUy8jBI6H68nmqbn7NKwfLwkjZLtxge9fZRl0Pib2di66xGMSKrPt7Kf1qCKV5MFMY3AcUufUCSWO6LxhEaTeQAipk/StAeHdXZJXmVLVFx/r3Cj88+1amUvelYetnpaSSWt1rWnJexwlxDDchwF7FiOnPQdT2zSJc+DlI8/VkJihEkwMhABB65YAbTg9f1PFTKEr6krRnnWp/HP4K2N3PbXvixY7m03FLOy0eaaPd6lwuHx6A4yMH0rnbn9ov4UWYgFvb+LNXOD/pUWmCPeT2EZO89+SAB61ivisdCVyC2/aT+H0haKbQdS0Ui4xZPr+opGs/HA8yMOIx/vA0viz49+OfDOkaneaV4D0O78vT3ksA/iTesA2Fi4m8gK4OAAoGTkcmno3Ydrbn4uftM/tXfEHxJdPB8RbbQ7bT7AySWi2RDCFlBGd20Z+R25wOCfU4/O+8+P/w5vJ383U7G51aQ7Y5zAXMfPTP8PPXOOnaviuI416y5YK9vzPvuE4woUpSlLd9iWTxW2qzW89jotyVnjUi9sQrJtwNpbDZA6fofevX/AA63iOz8maC4nlgnXD210TKjgjBV1bgg9CPf8R8pSoYjB1Yyejvdbbn12Zyo1cuaWqZ+hH7L/wAX/G/gnWrPSfCmv6nouj6hfRx3XhC4uDPaS5yWNujtlGUBm4OMDB9v2w0LWIvEmnDWILb7NbPI8cttG5YRSx4EmG/uljnnoTg9K/WMtrzxODjOXxH45mFCFCs1HY1C6M4YbuGHQ8f5/wAKnDBg3HQZ+bt9a7jzX3JVGc8YHfAzRtORuHHHyng4oEKIwFJ2lj7monCjcVDDAP3TzQAwrk/M3y9twzmomRkY7RtbIAwKBrRlVwVJDAuCRu2nH86ZtAy27IzwPes5Qtsbl9LG9uledYUjijjL+fLGI4to65bhenP4V5f48+PXw6+H9lcQSDTvEerWTBZ7hbAxWcOPvE3JjYNt7Yzn164xnZLUaV3Y4D4c/Ef4ofGXUn1vSPDCab4J8Py3Vui74kkurnYjpw4Q4/eKDzgZOQDnb9DrpOsp5L3elyxuVBeCMebt4/vICPWrjyyRhKLi7CyxPC0cc2bbexEf2k7dxHYDrWFeeNvAmgXRtdd8W6XaXDoP9GiDTOF/2ggJXp3pqDYr2OT1j47/AAh0qW3ij8QXmpSXLn7MdPsJnQkep8rH4A59q6fSfGWleI7ZLnS7PWbVXcjZqto0LFezKGAO33/Stth3XY6eCRnUlo5I1z/Eev5VeWQDGflYdR60Ex1RMrEFeSGz0xk07BG445LdjQG0tB+1cHaDuzyGNIU5CHOSeNpoCpokmKcISCwQkfebgcdqThdpY4GOuDQYMjbBwdycN2P50vk4G4sip3aQ8HFBSnykVxG8Mfn3H+jW4GWuJztXGO3c8dhyagsp4b63s9R0+5gvbS8O23uIVOA44KOpAZW/2SAR7UFxk3uSfb2hZDje+45XIx7+36V578V/A2n+MtDs9Rl0yKa60uOZ7JyoMsbnB4PUgkDgng46HDUGj2uR/BK7v49L1/RNQMm6xuY3sGkJYfZymCvPOVcN1H+A9cZSCzEjbnHJoDoMHJAz2GPrQrgE5B/FeKCbWYhzlsFsYyMDpQNwAwR07CgBQCScD73oKftzhfuseue1ADcFeOfvHlvSmhdwYgnb0OBUylYa0YKFBAx0ORk9TTTEhByhAH3cGsSoblKWzDbAFLv02gZ615x4y8LwyRPIUAfyyWwRkn160G+x8Y+OtNsEaQ3SLCVIHmBCcE8AMAPbk+31r5n8UeG4z588AVHZSvnMMttPpUuCPSwlf2dRHhes2Mg8/JaaaAbQVTp9a8g1q7SwLPcBnCA+ZldpXHUY/P8AKvMxFDndj9PyfG88OVnCX3ifSra3e6tpFfyWG9cnPOAQfTr34FVJfFtrbtbzB02zkAF2/T9D+VcDw2mh9fSg6iLtl4jS9vUgtb63R5Ou5s5+gB9jX0t8PtGtdUlkjvLgMjKFDKOnuPUfSuapSnGJhiFyadT2uH4eWcEq2ou8F25LKDx2ORVvUPAegWIdFvTJNsJLEYXP1/z+Nct7HKcXD4dtBOFjk+YNnOetdtZ+Ho1tkd5kRsHo1ZyabQ9mQt9nty8bRiUNjY6nFVLdoBNtKkHd8vGazd4k2Vzqi8Pk4RMZA685461XkVDgMAFXv0/Kpi7kKPdHPX11HbK2WXGOPpXmer6/5VwgG35x13f59KUqiRolcwLTxD5VzPKZirA/Lg10ll4qWdWXz/3g4JJ60ozvKwOnfWxrR6+AULOPkPRR1NWf7fjVmMZT5uvHSlOVtCOSzKR10KrOzDO7AHtUsOsrJuLn5FPyjHWst2bxjfUjefc21R15HGaqRSNudiA+zqma2j7qGo8pk380EhO1GAOTjP8AjXKXfmAr5asy7vmCnt2qL6s0t7pnTSx+eEOWZRlB2HtVJ5TG7EsQHOArdVpXuQ0kiq935YI38Z+8w61UF6WJj6fhzTc9dTLl6EMs+5uJMxRHnj+f5VIt2smEDKR0IxQrNmnIkE18rQvESSrEEnOPmHrWDeyrM7FcAKoBJPXA/wDrUorW5ok7WRzN1eJAHYyMURsKxPeuL1W4Rdz5RmfB3YOM4rLlvdouEWtWea6nqpYqrkIvOcHqR/kV59rGuiJJB5wTaf3jetaLY6eXlZwdz4tKSMUkjZB0IPSsj/hLc7mmuARn5YlOWx7VjKPKbaW20R0Nk2t6jGJNM0nU9UbYGcW1tuYD6HmoY9d8qRlv47rT9vy51O0e3O/0G9RniumFO0LvYn2q5rdSsniCNlcSPIZTJiGQIdjeynGD+FSRa2szSxqH3J1LDAH4n6VEqdnqbQfNexZXU3WEmNd6OxXKHIZh706KeWaGO6wUVpimexI6/wAqxlDmWhtFSRovqTwIxeZlxghS3X/69V0vmkjSbd8jEheevr71yfFotzoVNyew55mYBhK20cjA55rXt9SD7IoZPmC8sw9Kvl5iXHluXhqLoNu0Ek8UNqoB2PhAxwTiueS5XqTZ3J475BlS3CjjaOTTkuMsPmVxg5ZcgDms5xchMe54Y7TtXv6Gq11PDIFMfHy4JPc+tUlaIrpGUzxlWRyPnbr/AI00Nhdm/wC52YVD0bQ7FaeVtvyZYfWqEjMQoBU7SO1KaFsZkyc73kIHSoLt0RN6noOdvesnG41qZE4DIq/cPGPb2qmzhiCV+ZABk8dPWoas0NrldmV2kznBOM8nP8qpMv71nUgZIypH61otrHNpdMqTcbwE5x/CKxmnwJVYbMNzxn8K15dLgUpyXQeUwG7gseePas+Z1jcqrFnAB2qx5q6aaRNtblcTJJuCgqwP3WHJqLeNpQ5X3NaSjbYdmVZ5MowIJ57nrzWPcSzqQVKlODgitI2toZyUmxgk4BcAMTzgdKa0+xWLD5QKuMdRLZlSSdcBj0OenGayJ5t+G3lBnuvFaxj72hLfLEqeaMtmQImDhT0HHU1nSXQJkG7ewP381tGCehg9dCG3uRli6dD8jZHApJJvKkMkZLK/3wo+7W8Y26Cd0itLeCMsPu7hjyyQePU1kzXDnJDEICdwyDW8Yrl0M766leW8UhViD7QOQT971/lWJdzI8boMoOvB75/+tVciexyyk5KxkTXbwBXKkdtpOelVYdSdmMuVjO4DKrwR71vTgKXNDR7G0urSQskaF9suc88dKeL9jg7iCDxg8USjZilJWLc2rI6xbXzjrjjn1Fa+la9au0glkOV4Duep9qpU9AU5paGlba8yTzR+YkyuMjuF/wAKWTxH5ERLSBijYG0ZI9/pSnRSkglV7mTJ4jhRvOkkPHBRRkmrJ8RgIJfODDOUiJ5/GrhTMlVSny9SD/hMYo3dlYEJ99CeQf8AP8qY3iUXEHnQTFd75AP1rb2egSrqNrmXeeMA0sUDyfJH80jlunPb8qyb7x5Cs/2e0JBwNp6Eih07kPEQRmTeMNpZJLkIm3O4v0P0H1rMTxrDKyk3KkA4jeRxj8PyoVDUPrEWrIrv40Uzkm8XcseRhuDWBfeMpZd6/aGaHd83PX29q6FhvIx+tx7nn+r+Po7ZpCsgCIOjnoa8N8UfFBRZ3A3k+YdpUv09Mcf5FdOEwjvd9Dxswxz1PlzxL4v+0ZxKX8zcrjJ55wPpXlc9yFmYNuIYk7s/pX0mGpcsdD8+zGqq1QzSzu4CsNgbpn26/wAqlRiMrnoBgADP+eld1ONmeTJ3YoKPvTAzjJz1+gp8cATJ6Z9Rmuh3lsYzfQsAh9mzHBPzZz0qxGm0E8Pv68dv8io+3oZEuNoztK+/rT1TJIxjB7iqj7yAmZSu0bhkN61KoPAwecZxwKa926AnRSNqvu+Ric57VKpQEnaRt6nNbASxRqXbd0Y5G04qyhVSUY8+hHOOwo6gPO5uinaD2P8AOrCQhsZVsrjJxSkuUB6xsyAZHB7cH8P0q2gOQpx+VVe4EpIGcA5Qj86vRFuMEnp04x9amTsgN21VG5yM443dq+gf2ePgv4m+MXxN8M6PpWmSajplnqSyasHcBIYwCfMI6tt28AdyucdRzybjHQD/AEs/+CYH7Iuk/s8/CDTBNoqRahdR6drPluiAyCaIRwjb1AUxyn5v73tiv1NaOT5mlZjKTvbJ6sxzivNlPVgGOrbWx3+lGMYLDPBIwKyAhdS2zooU87v61Ls27uQ3A4I/z60AG0cBg2M8YOM/Q0pGGwBwpz05/GgBd2flB+9nGPWoXYABQfrz1xQAw4GDjoBnmkxxyGXj7u2gBF+UA57nv0oIK9emfxoAaUzgg4+Y5yKiZTzycHpjjpQAoYcrgc44pu1jg5bn0HFAChHGARye1JySSCTjqMelADm42sAD8+OKV0dY5JHKRRxgnfIdo3elXCPM7AeUeKvjP4C8H3AsdQ8QWJ1TGf7NLlHC/wB44BB9uRn1HJHMwftR/Dia6EEC3GpMrnzZrCy2WsbAdyxDORz0469etY4jEYfC29ppf1/Q68PQq1V7qudRp/xw+Geqbpxdy20Cn5ftR8j6nBJ4r0vTPEXhXV4Eu7PW7ZftIzDDtLBST/fHHcdcVNLE0MR8Dv8AeXWoVcOrzVjZk0q9DIRCZI5CSJYW3hh2IIrNmQJKYldSy9QByPzrdxcdzhWpX2nO0uoGSMkd6D8uVx8q5ycdakqKuxQVZUJJKseDmkKuuMBmw3Py0DlGwpyMBjhs5IIxim5QADBIx3J5oIEYYJbkDPQd6cFKg5bOecEUASRjjJU8HjcKkAx29c//AKqAAqxxxuXI3KaXBZghPzY4+XnGKDWCG7iNyhT8q5wV6j6VEEzuAYceooLv0HFPlJVgRxxjP+eaPvYO7DDHUY/z2oNOW8dBhycrgnBHQf59KXdtLFSu7joORigi1iu3JBYnOeFzTcjKpjHHHPSgRHncSCBtyOfSkCY5BLZ7ZoAiaPG7OVx1G2mtHnBBYbT2NADVRskYPJ/iNKV2g8kYGGyM5FAEUnHVQVPTJqE8ALjAzxxQFhSpXJzyO5HSkySRznDYyPagBxHT5uec/lQvzKE+Xpzlev0oAjAxlhwqntUnJKtxgdeaAGg5BUHkZ7UHAwCPvdOaB7IjfjJ59/8A69RMrEfKQqse6mgUleFj+MGDwL4UufEQls4Yrh4XQxOsRKofYHv/AIdTivrzwpow0+zkkw5kl2ETyD5m9Sfev5snUb0Z906Kg7mjdi5eOSK3BRwp5256V5DeyappmpLKbmbzfOHm5OFKj/8AUKh/D5FxitmeqaP4wd7MwPKjBQDvzwcVDqPiHTpFZDpVxqzO2N8EhUKR6nn1H+eahT5pWK9nc5afwBZ6vOb59PWKNuuUOP8APNdJZ6L4M8NACadY7teFDjAFaReqM6sU16Ho1nqcUVvvikSSAJwqf56//Xryfxj4smeKSC0Wd0mfC7MnBz+lbO3LfqYKLeh4pqPhafXonikMhWQ+m3aKr6L8GvClvKs17cm4uCRmBIcruHbcT+fFZwbTZU4aWPpDwr8MPh5ptms2pW0UbZBURx8AD1/L8aj8T+OvhX4DiM0thBaWVshM+obT2XOAo56D3+ldKm+pk4WjdH5/fFb9vPwJcpqVp4YbVLiK0bGzRtFl3semdxUZ/PH418aeIP2ptb1eGSW2tr6OKUlo/t77JTnuy54+nNdNGlUqO6Wh5tZcsT578QfEXxFrzpLdX0oiic7beNuB+Yrg5bl7mR7idi8sz4Yn1969yiuVJHm1rSYjJuVisZypGwqev+H41TcMoBYHr29P84rsp6anI1ZEbYfaBuGemelTRxsSpI+UdDiqinqiR7/KAHOBx8zDp70KQoAUljuJ+XoPzqY3UwvrYsZ2qoJIkOQvGPxxTFyXKksGPH4U9tSraDdrDIwRlRn5v8+tL5jFgjYOGwvOMe9dCaYluO2lSQoK7sAMwzn2oblQSxLFyOOBuFVFr7xFZpmjPO7IbOAO1To8swCoC/I4UcmolrogPZvBHwI8T+ObU3aLNZRlwYYmj+Z19etdd4q/Zh8baDp41GGMCzhhLTGUgMxA/hHfvWDnFXXYdmfL99aXWmSNDeR+VKhJKsOtVI5kyCw+Ru7dK3jDR3ERNk5YA9T0pwK4XcSvy+vU1fK1cBwypUDHykckVKvy+vzdqN7gMX5mCk49easqMAAhix7gdRUPmUkA5WVQQ2M7jk+lVZSH5IbaT0z3q2tdQM75CwB3Yzz19f8A69RsWEhDDajAY3DAxUSUWTyRGtN823qyH5WAwDmqrM+SVYFk5+VOlEU0g5Iiocd8nJzu7VMOWILEAgdD/Kra6kyhbYcS/oxT1xmkU9TtO3OPSs5J3ujMcGBxkH5DkDPel6AspCgsT8xom3FGtNDoznC9eOSBSGIN8qEk55wOtOKvY0LaKERApBJzwT/OojMy5jJ4I7jOPxq0nzFcuhE0qpIsMp2OxG1WHJ9PrVy10rUL2QrBbzOw7lCAR9TTlvYpR5jptO8C+Ir19jafJGM5BkO7A/CumtvhR4lnlVItPlJZgAzRHA5rCVXkjZlxoSZ0cnwF8UXEGYbby5QPnPl9R34pIfgD4lV/LktDkgf6yP8AX+dRHGUeXc9GjhJuV2eifD/4R6/4Y8RWGrLprs6ShJHUfwllJ+nSv3m+C/iqO38PQW2oD7OxCElgOe3+fY1w4nFwqfD0PTpYTlgevSa5aKrSF90I+4VbP5daZZ6kl45CTGNH/vnH+fpXkSr6s3p0nFmpJ4W8D65ZzHX7FLuXkK8Awy9fT/P9fza+Pfwq8O2fiHT7zSbQwRozloVy2c9/0qnX5ILyPUpQStc8502ye3jO4MDnAVhitXIVTtzkHjnn/PNeFVqXqHq0o6pMx9biRrFpixQqCMseD7GvLvDU23W5jtQRROoiwNxc9yfSsJSlKFzqUFsfQltcGKJZWXazJgIrZxj0qK71i2s0Z5CfLwS53DsPWuRSvOxa0PnXxr4+nv72fR/DK/bLuchfkPEbdq6j4XfBW8kv49e8VTi4diW82QcgkdB+n5fSr+HQtx0Poya20u0CwWcocJ1+XnPtXX+HIrV3jwoZ1YdVx+NSla1yJNNHvOl3lvaWXm3DrbKsZKuw4rhPEPxVktke2sIlnZMhJBLtLe+Of8/jXS/dR5taKW6PKLj4gazevI1whH92OJuAParej2fjbx3e2Vn4fjulkeU+ZJIhx6fj9P8AI0ivfsjjm1dn1n4L/ZUuInhv/GWozPcuQytK7IF78BW9u5/pX0rpvgPw54egjEUceIsqpU8tj1PuK9ShTlFo8mrKKlc05r5FjCxgJGpI3bv8+lc5qF6hMitcAhVz17+leh3scU/hsebeIrnNowR1LOCNh5wP84r8jP2yPA13q+kakIYZJZJYXPEeAOOc/wCe9ehlT5cdH1OaovcZ/MB8TfhprOleLNTl8iYxmVmIwSoOeo/P/PbyqXT7oswy67D+9+U8e3NfrvOeNOTRB/Zhl3YbPPGRjmmGwYqFLAFPQd6cWpGbKpsJ5HKIjMV/2eop8Wg38/yW0DvIh5j25P8An/CqvpYVjrNK+EvivV3RRps6rncpWPqP5/yr1LTP2Z/E18ALi2niHGEWM5/lUSlZgtdj1/w1+ynFHGW1N/scCHMjzD5ifbitvUvhz4D8N2D2Ku+oairfLJGQoXt2/H8van7RNpMrlt0PJ9a025mnWO30oQWyJhEVN5I9T6VHpnwm1fWt09pp8iqeTI0B9e35VPtEUopqzPefCH7M1/cw25uI5f3uC7MnQewxX2T8Pf2YltkRzYiQJs+fys8/lXDi8YqMWOMWfU2n/B210Owhea3WFkTdtlXauPb868+8W+KPDXhi1mRXRpIAVCLgYb6183LEzq1LnfTpxSv1PzP+L/xx8Q6tqNzpWk309vaMCm8EhYfYeuc/h9ea+W5dNS5mm1GaUXFxIS0s5fczHGDz+H6ewr6DA0OSCl1ZhVlrY4HWLlbdHLPsycIo5rhbh45XLkfLk7cdzXq25dDllLUqFc7hnBAB2t6UscChcsp3HPPqauG5KlZ3JY4EU5C9upPSlRAmHx/EPm7f56VtFpMHJs04bXezErkYBXacZ+lbUGi+aygK7O54RB60MuMlax6v4d0ax0+COfUEjhcj5RI2CcVz3i7x46SCzs5MpAMZUDg5/wD1UDcrHiep+I724Lq0mZWPUemP/rCsGVppDw4Vs5yR1+lRKFkyVK5E8bLsAQBs8qV45pwt97rvO5c5C4xiueaujri1sdx4T8Lz69q0NraQPM5ZcCNSST26V9FxeF/EvhdRIba4tEQc7o+CB7+lcVfSJ0UbqVjdi8T6tAqNhmZjjKetb0HxF15VaFJ2UKuCoOM14NSEpSdje62KMvijWru3nJu5IgxIMantXmWtw3N/A481wuSTk9TUwpKMm2bObSsjmrPXtT8NbWtC2/eMsrYxz619KeBfj5JolpZTXc5+0hNrgE8+vSpq0ude6aRnFPU+gvDv7Sek6ndLDJafKjZbdH8rMO31r2LT/FGh+JPMuPsYCufubuB2xzXI6coPUfN7pXn8KeGdUnjN7c/Y0YfeWHdjPsD/APX/ACrybxV4V8P6LIz22qzXSGTAkS15x6DP+NdFON9Dmlo7dTw3xfqUdkkotpGeBOB5ow233AJ/IH86+UvEN6ZruZkfKs/yew/yK9bCQ6sLKUTg7lvNdtxIGMYXg8VFAQjgjJO7G3HWvUg7po5Zvl0N+0Qz7VIZPUsOldXC3kRhAPT5sVra8dDG6YpfbjIGC/I24rJlmKzsQpwf4B/L9auERvTQozXOFYqMNkhucYrmby4VmcKS5PC89/Sto2uK6W5ix7zIN7bvnONq1vRDcQAVRcDqO+K0MpP3iV3aIMuc4PXHH61hS3QDSFW3NnjJ4BoJOVvZWZnbJ+c4b5uh/wA4rnZN6yEBvxxmtqa0uc+lrFZ9uSmcfU1C5bjnv0xWttLIluwhbgAnGGycrUZ/hB+ZgecDFarRGAoXOBgYyBiomUDBAPXs2Ke2oCEsQFILbTnk/pRs+ZR155AFVDcAC4yuDyfvY4o5VCucknjitrAAUc5Jyo9KM8DnqfT+f5UrAQ+WQ5G07eMH3pzx5JznP93GKqNr6gR4KrkgHLDvTyuFdty7SOFx0/GiMXJ2QDQuFIU7jxgkUnlncQckZ6EgVICrGOdpOQex5FRN0O0/OD2PoaAK+7DL5gIQkBWzingbWBbhuqg8d6VgGsQeGAwCd3Wkck4zt5xjaccUwEj3qwYAkZwcLQwJYDC7s9EFHLeQEUYw5DJyDzuB6UYxk5yN56DtQAmR8w5zyRz+lKJSoAK5ye6/59KN3YAb5lLMpAK4HHpTfNK/KFBAX+Id6a0QDAM4H+1j6VE2WIIztU9jSW4Dd2AQPUj5jnH4etR8kAgN8p6YpONmAuemM5HtSo7EgE9RgCsWmmBah4J4LbSeCa0InLZAUAbv4ua1irASMuzHHTJDZzTumzLbuT0PWm4psALIFXLFWVhuyen4VMp3AMMnBHOKoBCCCFBwXHcdKecJwxPJweaAGn5T1B6cZo7k454+XFSgD0/2f1qaNVXOSd/cAc07AO3YwBnCn05zTdzFiAvCjjPegB45yAQM8c0bSDjOPm64p30sAh42LnADcgj2qVVyoJLdOmaHdaASn7obGcEjr6e1R7uSARge2M4ovZAKeMHHU+lP2hjjnqOd2Pxo5mgL6qhULu2tk9M/yqaHlipIJHQZxRB2mkBpx9ehJUk8VcXG1Wzgeu3rzWkJpsy5baEu7O0Zxj+H1qJflcK5+Q4+8xFTJrYiS1LOOpBOPr3pAd2STtAOVHoa0jU5YLQn2aW5Ou5uSODwML1NGCwUYwqyd/5Vi3fUfIkQ+QFkVwzFs+np3FSp5nDZwAf7uDxVxkloZTpXehdt3djuYNwR17D/ADiru3OCp+TdycdD/n8KTnzIqFNJaj4pVVhtPyL2HU/jWhDktuds5A2rnp+FYz1KjGzLilDx3z6ZNIyZycnHGMDr68Vma0/i8hhAwxUErnuelNJC7QCx+lI1IMsMEuNqnuvIFKyMF68E5xjmm3cCu/UKD8x4+YdO1WYG80FRzsPXJ656VElbUCYREyK4YnJxgZz+FXxGMZaR+cfxcL9Kj7IFC7t1t2Djzf3jEN82K634aanqPhTXre+hupTFNextcRM2CFz2/L/PbNx6M68LLkmn2P6sv2Avih/aWl2mm3V2cT2apbkNkCQfdJz2zwe/Pev1TivPP2SSMqsEGw9j/k1+IZzS9hjpQ82fteVV/rODjNdiB5mT94WAycD2x/XmqEszuxUsNreo4NeQ1Znp2uX4pAUCADn5WHSpRLhduVbB4P8An6UMCBJpQfnUED7ob1q1HcbnVsHK9Dt/lQBPJJ5MZkc4jc/N9aryaikeETdhOrb+KNFuNe9LQ5nUNaT55Gkcug+VFY/57Vz8etTOs0kkf7z/AJZoev1qr2Z1Rj0NfQbS91d5Ak+2NQWlZ0zgL1GfyH596x/D/wAPPBfxc+J+iaN8VvGL+BvgnYRXH/CUalZWK3t5d3Ix5cFvEUk3OWOcmN1UBuCxWvQwdONWvrsjlxtd4XDymt0nb1tp+J9W/AfxD8Av2cviNrep+J77TNO+GitNYfD21vNRji1U2HmsFuZbSPMivJGqMESM7QwyBjn9JvAn7S3w1+K+vT2/wz0zxRPb6QIkuUvNGa1jCOAIgAzljlem8LwCecMR+g5NS5Ekuh+MZ5XrYjGuc92fX1pbfu1feSJBlkYngHkCrxjjmBDgbkUBVPoO/vX0h4E9zLjBtboImHt5R0B+43p9OOnatJbcK4dyYkdsSTbTtAHtQNzsj49/ac/bL0j9n+Gy0rS554deu7aZ4rBdKW4a6xLLDGd5H7pma3kZcsPlz1IJH5wr/wAFAfid47mMV/eXujWSTrss7QszMVGcZLKgB6fcyOxB6ZYmr7Ckn3diqNNyZvXnx98dzefq+iTXU+p3PyvJf60LeJVK8qM7uo65yT3yMVzNv8WfEl5dfadbl0EahAUNztMd/wA9wHeMKB7hR04xXJ7dyd+jN/Z8zsbGufG7Thpsi+INSstO05g32gswiZvYMDu/X6DmuIsf2mfhxp9m50W9e8ZZSscAtmRGI/2mOT0/+v2q4VeaJSpuLsclL+0z448Y3I07wboM1zf3bPFBHpFp9taDsJGQQ5PTjYxJJ5r0Lwh8EP27vibolto+iN4j0/SriYzz6j8Rppba1HPMcMWWkTqTiREA6LszXTC72JqLls2fQOg/8EibnxlaxX3x2+M2vWSpDEdT0bwfciWVWLZyJmU7AWxjaM4HJOM19ZfDb/gmB+xd8LZJ7lvhdp/jTUsRGfxB4s1u4vbyQn70k6FgmSxGNqn+g66V4HNWlKSSuek/EH9jD9n7xzoN1pWgeGLbwZqCQk2B8HqLGNpeg81D8snXvj65r80tb/YG+Ovw+1JrbTrTTPFPhxZ91lHY28wlMeeEAjjcKR054HYAYxyZhg6ePhaS1/r0OrA42tg9E9Ln1X+zh+yBrHhvUoPGnj/Shp3iS5jxYaMCf9FiOBt8sAlcgZ+YBieTjAUfohbafa6No2naZYIIVaWWe55ydzt09sgZx79q6aVCGGpKC6IwxFZ16zkwVAQOMAEnkdqtD/Zz6E444qzH4WS4wpGTk9T6elOKE45+XIPAoJD72COM8dcfjTA3yDLAA5BIP+fagBGRmB27i2P7tV9pAJOc55wOaAKcn3yHBUqepGPaqk97HpkFzePB9pWCByLfAJdwCUXkjHzAd+maDeOx+dXxZ/aV8TeINbj8Mi9bRLXUFkFjp1viJGRAcjAHBA3cfeIU56Hb8+Tw/wBq7I9QJnWOVXKeSq5b34yfx/TjHhZjX9m0j1MHhuZN3PYvCvxh+IfgiKGDw9qLJDbQsotb474QW/iVBzkHJ5OOeh6Vem+NXxn1DCv8S9VtYS25rfTLSOLLHrl/vH6Hjj8sMPj5pWauOeXRl1t/XqYk/jnxhqzxQ6r4n8Qa4+Ttjv8AVWbeeoGAQO5Pb8K948Ma7ogSDStatfDr6vEgkNvfRB/L+YENIT+GO5xmvTw9Z1dWctbCqm7Loeu6Xrvir5j4V8SfBrQwoOHh08s/IBHmBtv6MR/XYsb34pancjzPih8K9Smiwstnp+hqHAIzhHzkj3APQj6egtEec7KVj0bRLTW7UE6vrWmXzuCMWVsVXj0z/nr611EClgAx+Xcc+1McVdl1ByMZPHGKkBAyGJBx6/lQGiaBmxnJ9utVLqeW3trqWBUmuY4SbeJnKrI3Hy5wccZ7UEzSkrHz94y/a/8AgZ8Mr+48PfEq91zwl4nso4ze6bPp5nQbhkeXOo2Op55wDweBXz14k/4KofsmaSoh0a71nxReCQrLaRlIWXB5wNxJb2wOeOKwq1Y09GezlHDGcZ5G+Hp8yvZu8Vb5No8d1/8A4LEfDRrp9N+H/wAIvEPi64toEklhW3MjojEgFgkZwcg9W5x1rlrb/gpN+1N40eaT4Y/sr+ItXsoWfdqcmhGCzVFbHLbn6bSOWGcdAayWJpPS2p9lHwvx+GhGeMn7OL8lL/0mZUHjv/grb8WNasrjT/hlYfDXR2l8wFYVsW2Hp5puA2fl/gH5HivsH4H2f7afgtVu/ivofhDx7pl6UXUNP8P6vFazgDO4xx7VUSKoyMEsSSDgACtYRqXu1ocHEeV8LZZlaWFqc1ZPtNfm2j7WtZLLU7Z59LuGuIUtxJMk8JjnjjPZo2GQQQQT6g0snzWs8SuC0keI8H+L6dxgHj3Nbnwl1qYmmwRWOpJqdrNabNQtwmowCPZLvQkMAehBAXPddp69u15XaRnDIGUOMnB5FBS2E24Abvn5aOm3C5Xdk80Cewo54BG0c/Wl2H5hk/l/Khq4rXJFG0BcgkDqBzS/NgZ6d8DnbU8kQVnoMYcsD1FRyOV/h68cD/PpRyRFKSQ3dkjbgfUfyp27JBDAdABjNHJEpNxZP5m1mIjyccZA6is7U4Fu1IcYU53gj8/5UckTW90eK+Ifh/Z3kreXDFIr53CRc4Pp/n0rxLxL8LLGWFmazgeZGKqnkqy4/DPpUyhZmkZcp4fffBmOQs4s0DAt92E849z3614h4j+A9jqEtx5mjsxZyDLlh/I+1TUpxaPoctx86DTT/r7jyDWf2ZdJuneKDSXhLkAzwDG4e/8A9cdq871X9kmC9c2c134ittPhJ/48ZgrfQNtGPqM1wSpWlsfZUeI6lPS/9fcYel/sSabb3Mcn9o+LjczTkvez3oLRxDkJEuPlGQCWOST2GK98g8B3Xw10mayjF7K9mu7zr6Tc7c/3u/B69OOK5MVSXI32R2YbPJ4qqoy7/hp5EFp8SEnRd1x+8TKt+85POKsz+KBc7ZFmdiV6Fua+Yk7N3Pp/ZSRHBrFpvYs580Y37WrZPii2hjWOFmCFfvMelY1H0D2cjHufE8TkCNxnB385xisxfEDRnf52ADwN3asZT5ROk7G7B4pRgc3Bdjn5M9Kjk8YLuIDbgOg3daftJIPY6GNf6yl4hdpAEz8rluBXnerSSSKXjk3KrcMp4YUnLQcabijnYoG+0eYWLHd161vwPHbggNu353dhRFopx1shw1ZIiqeaAW4UEHNSDVwMYkGQedvWq3H7OzsQSauWJCyY2H7ueasQaxtRFabcwPXd0qr3EouO5pReIMkR+cS3IHHarf8AarRFW35yD0HBxVp9ENwsI9yJFZiw68Y/pVC4faobkKf1qGrMV9NDFlnj+YDHmdPu9fpXM6lqG5HMfEsRAKY/WhqyISscpNqs6IzOCduPLGMkt2H50lrrgkkK8pKoO/ac81M5O6CzbNc3sKWTXDOISWGQxycVyzaoYpgkc6sin7zN0oi9S4LmEm1632b1uP8AeAbk1jXfiSFd+zkY25Mm0k4qtOZeQNcsjgdX16K6gZIpnjZMli0nIP8AkVxV54kd4GhBAZPvYft605W1sbwV4nl2u+Ko4FYs5KKTja1eO6342tCkkXmMWkLKFP8AD/nioikkbRu4o4iwOoXV+kNtfA7zgbycD8a+kvA/wx0P7VBLq1wl7NIcyqrHapPXkH6fl9K0jDm3M6lTkgz6+8If2P4UjT+zdG+39POWOYptA44P+efbmvqnQ/HfgzW7azi1bRdKhdQNkGqaZFOFHQgFkyegOTmvocJSiqaR8bmVapKbszvrrwX8NvGFhPaXen6NFDNcIsEQ0yNUVM9lAOMYz8v4Edy+/Zs+EsZsgNI0nULIxlLlvsToqtjIzg89uVYD29e36pQqaNHk0s2xGD0i/wAv8jKn/ZZ+Blyt6lx4ItG+zwoLVrPUbqLr/EcSY/AD8a43Uv2D/hlfWa/2Frninw4sqFrdbW7S9hiOeSY5FyBz03HrWVTLMPKPLa33/wCZtHizMKU7p6fL/I8K8T/8E8vH8Lz3fhD4haN4hSGMPEl7o5gnK4zyofAPFfPWofsw/Hfw3Dc6p/wiMWsxWseJry3vN+xFyT+5C5Gcde/6V5OIySrTm5Relv66n0WD4zo1YfvVZ/f+UTw3UoPEujb21TQL2GNC4uZltyqIwPKkdcj3xzXMNrc0MCukE9vcCYD95GVYqc8qO/614dWmqTtJH1uGxFPFR5osgbxDLaeWz3PmBidgzkj6jFdDY63b3UTyxyK8qY3I5IJz3wa4ak4tNHZFTSt1JtP1a2lmuIWu4zcB8i3WTnbjOP51pwa5BCrKhfcg5Vuh9+alK2plOLsWpdZKRpvDhZVyOcZ4rNn1eBUG6by2PO0tk/Skc+jGSahA6jdN5W1SQN2SazTq8YnDpNkQkdX6iolZND0LSatAzOD1wf4uPes59VhLHMygqMLUAld2MC71eaSVVZSEQ87W60HWUkK/LgcZ3Y4pLU6YrlSKbatGZGjyq7T/AHqqG+RSQHyrH+9/KhphLVsqTajFEygOp56Z5+lQf2ipc849DmjlbOZpIbNdx7CuRv8A4jmsyYxyLuadM5xszW/JzRsFtChKxj2+W6lS2ANuayrlZDIkoXnPPHXAreKSuPldhW89s+WIgWHzFoenpVaaR1KrKEDY+cxitFFXdyXdRKt3MPKAyQ6tzx2rBneF2jWR2+Vs7QaIRe5g7sia7CYycjdwxPH0qi9yYc+YSQGz161soa2B2RUluAwK5JwciudmutjsCTtTovrW0afUlysrlC41NUA3EBh0UNgg1Ve/j2vIxHzAA7TzXRCNjHYhW73qVTiPACsx4FILuVHUCQMnIOF5PrWluWWplKXQqTXTbC7Kcbj82OtVzebEY7AwYY6d635GiGmitJNISCBzj+7VWWASqQTgA5Zsf5/yaVmnYwtYzrnJAVmU8nAMfWskyqjvZ5UIy5QBO/1rsjtfqctS+y2IbfU54t8VwmFT+LZ/D6+/Sql5rsEQIik4HXjgmidO2xnKpFOxjvqUpBEYkZnP3lPT60trqX2a5DyTPlBlsvlfyrdU9LHNKdp2NRPEA87ekzbHHzEtjA9f5Vbk1mFUaUTdV+b5uSacqXvE+0VtTl7jW7eMNLPOUcycfNjg9OP896zrvxOkZR1unkUY8vY/cevNbKjbYSrvlvcz28YzoxmlBCMAOefl64pD47SIou/YnXZuBx9TTcFCPmZSranLav44aK6M0N4oRyRtVwTn1PtXIy+PmjlN1LcicMT5R4wMfj/9eumNFySuiHXSiYF/8QIFhuLyK4beTiZZTyvY4z24NcXcfERptkrzGFISPLZZflKmtvq8XExljFTe+pCPiUhEqxz5uVP8U3bPPf8Az7VRT4s3aPJblxtUjaWlyC39a6nQSmjyqmNabPOPEnjye5vZClyy7jkqZsfMa8w1vxTeajFNghDjaNknUg9cfhXRSp2PGxWMvozhmkaYKHcsvoW5Y9wKWXEirgHarYwRXbSionztWWpWUHLggjy+mPr3pFjZ87D0PUGuyn5nLsToVZQijkjt/OrADFSCxB/iX/Z7fyq+ljGV+pOkW3GCPujvmrKdFUg8HoO1RaxJIMBweflPc1aVFZQxJz6L3qkkA5owSuAc5HX0q2qbUyDywALbcjGf/rU+VcwDWbG1cck8ll4FW1XoSpLcZ5/pW93YCWNwFG8BVJIHapRGu4HLdee9FtAHvGYzw2BkdV4/GpVYkKQfmzhSOmf8ilK7QFhTjCsD07DFSgcEg8A9M/1pvRgXIkLZJXvwdtTxrtcYIG08kDrWc7AdRodumoXltYqw824lVMKmc5PXiv7A/wDggH+w2njX/hKPil4v8M3Wnwi48rwxLew7VuLFyIixUjIOUmOAOjp1IIrmrwum+wH9sOhabBoWl2OjxqPK0+zhhh8tQNypu2k8Z4QqP5etazFX+6pzgDI/rXmN3YEi4DKzZJzkj2qJmU546t2/pSAjPOAB0OOnWhe687Qe9ACRq53FicqfmwKdyDjOWPA4oAY3HI3KVPNQHlhgDPbI44oAVsY4GSOvHB/Ck3dOvXgUAO4GNxJ+bkYxTGACgfMvzc80AByM9DgZ245qNuO/PHUUAJtYk5XPGAcdMf8A1qkVSTtUknOBz/n2oAccEOATx15qJtwdhjGSB8xwKAJEjOcmRIyuNpIrz74l6xPo/h24G4xuBJidWK5XG0Y/EmhycFcajzOx+N/xE8YXmta5dXDXMhW0uZU82KUh3O7oWznjGPT+nDWPiK4tZW2meVHGCssxbJr8L4u4jrRzRxvpH+ux+l5PlsVhFbr/AF3NOPxOrhg6+WRhk2yHAbscdM9K67RfiH4qslMUOvsiFxhCxAIHToRivnKHFmKptNPb0/yPWq5LSqx5Wv6+89l8P/tQ+OdCuoLSS5vDaRxoDJbXaiI45z1H8h+NfX3gj9rPw54hNrDq9lZSXO0C4naALO3/AAIEDOOM47V+n8OcdrMMR7LEff8A8NFHyuZcJzpU3Kitun/Ds+jdL8R+EfEkIm0jX7CPuba7uk8zGeOA2QOMVrLYyLtkhdZUcHy5IzlWI7DPWv0im1VpqcdmfGThKjVcXuUGmBYJJtVlJO0k889qnMhCDauWPT3/AM5oKa0K7ZZV2jOc9RRtOVAPKn0oMBzOy4I5UD7oXmnZPLEEJtG4beooGtydfl42sCeMMM4qw0Eq/djzmPdhnHC44J70wtYsWdpBeqZra+spkRsFYrgFgenOD8vfg/iOKq3dz4c0uVRq3ijRLB2I2Ld6gsTlgf4VZsniqVObNKcorQwLzx98NdInjgufFVlcTSMfKj02YTluPVQQD7Z5qKHx58PL+SGS08SWiIz8wyArIT7jt/P2rGdSEHZnQoNq9tDVTX/D1zueDVdM+zfwE3IyoA5yMg01te8IXUrrFrulJJAAGhjvkJYY6k5wOnqaanFlKNloa0SaY1uCl3v35+cXcbJ16ZDf0qi9tLv2KnmKQCDBKsmPrj+tact1oZzcVoH2e85Atbl8D5v3HAHrn8qfJp08eSyyFNo+ePlV+p6UOLRmncqGNYQRwdxwrZ/zzUGwHJVgrg4Kk8/WpNFB9SKRWJK5bcfU0bHVcOMYwCSOlBOwDqBuI5557UwjIYcg8dR0oERFeoJz1xxxTGHGWHIHTv6UFcrsMxgDnHuTSAYPQqOM+3r+NBIFA3AzyRikIYY4x0/hwRQAmQEPI+vX86dnAPJI/wB3OKC4xuxhjLHj5xgdR1PpQ2CMEsmD1FBfJEVeflJPXjI6imscKUwzMpzlf/10ESh7yP5LPC2kaBo2nRzXEjK0MwR7ieQZJz14+nbjnnFe42d9p95bo9rMhCL8vlkevf3r+bm042Z+h1KbgQ3OqpDBKfLSZio6Lkr9K811fw9rXiedREhtbGY7ZL3B3Ad8eh5Fc83fQjlurmzoXgLw/oEQs73W5JUBYvuTczexwa9E0r/hDzbrBpLQzwxnbJchs89Ox4/+tUJtTKajsjeS1gliP2YF40I/dgYyK+evHMVpPfNJiNks5S3zEfKwOB/Ktre8ZSRg/wDCy9O0ixaAXvnXJXa0MaBsntiq+m67favFDLaqIInclvtCDpnt/nvU35UTOHKzvLJVvMgIGcNt3rj6dK7fSPCvmsJkhDp0PyHHH/660g0jJvlVy/4j8LDUbIWM92bWJ2HlyIMYxz/X3rz6+/ZGtfHDtfT+Mbu909YRjTjFuiRs4+vXHBOK1UW1ZGV+W9zxTxp/wTwSa1ktvDy2Imuo2MU0qsh+pbOM8jv3r8z/AI9fsg/EX4Uyul5ZW721lGXe8spNyMp6ZOfT8P0NethKbj8R52I6nxFMj2s8iSn5uBt28CkMTZZTkg8DjAr1qaakeRUWth3mOAVYngYOR0/zxVPzSwKFct/dUY/z0rqinJWRzzImdiQoAG1v4V5NTxyOAF+YL3IHP+eKtaSISuSM68g/x0iPtViw+TBz6fnQtzRRsbuiaBqviSeOHSrWW6aSTERjjLfn/wDXr1XV/gb400O0W+1C0aOMIG8naQenHPf8KluK3JUZHjF+ktpO1s4ZHAGQy4xn/wDVWa8pLq2WXDdcdcVpzNR0E1bccLrOSGHXAB/XFWGmVAdrAZByAORVyly6is0U2m3bSD64BH6113gfRr/W9Zt4bOMzjeN3y98/T61m9JAfst+z54Pu4hpy31ozRxRZdscAd6739o34oeAPDPh+XT5JLJriBXBO4BVOMYzznpXI7JmvIj8JfGt/J4l8Qz3VjBGttI5FvJCPlIz15/KuNeK4TKCMuyjGFTPI96707KzM+VopiZ1k2uGiAbgsv+fSp1uEZxbhskjsP880uez0FZ2NKJC0ayoPl3kZJzyKOShJYe/NOTs9Asyq/wC7VsOBjlO596k3MUUkkemynGWlxDHlPQ52jpzjPaq7Sko2wjdknk8UcyY2rEIVVBZtxIPzZbt61DKy/L9/hvlDHr/nFLYQxt0ecD5iBj5etQblxjONvU571bkkgCJlZ1VQXzxhf1q1IpjU70ZNw6svapTewCBi2FYnaR2H+fSlYgEgg44GAevtQ3ytESikhi55BPzf3vbsKdEg3bRu2nGAw/PFEtEx00+W5Y2dcDGPvLihWG5BnvyAMY+tXDc1ir6M7nw/4QvtcnWK2A/eICGz+gz+Ney6H+ztrV8o+0RSvv5+VcLjr2/xrJ1FCNzenS5noez6N+y3ZyC3m1GJWdMcheF9q+kPCXwB8E6e8C3aQeUMCTzB39B714eOzPk22v8A10PbweXr4pf1+J663w9+H9l5cNpp0UgiUDzy/wB7GO3+Hb6VZtvD/hW3kD/2aqsg4CSYz+leLUx0pSsel9WhF2sXGsdJfy1itLeMFjkFc9PWty28OaNdwBZoYmmiHySkAbV9vy//AFVzLEc22x6FKlFE8Xw8Ro5JbRQ8ZQ7ti9PXnt/n1pVtZdFSGBJyd8YDKrfdIOOcUnWaRtKmrkkPiLUbTMZubjAHUPgfiO9dJpnxCv2Rbd22GJgTKxySM1jHFPnuyIU/ePX/AA54ziLlGbc8i/cY5HTn8f8ACsHxnolhrNrJdXzAGANsBTk/Q10SrdDop01GR8r+JdLt9Puj9kdTHLnCgVyEh8slWyefm2ivNlN3Z6NNHIeMNUg07TJXmXEWMfKuQWPT868y8JyPM73EcMiYPORyTk8UTnypvsbbHtD6l5Fgs8jBF2fNub07V8q+Ofidql7qh8O6LIkpup9jELwuPTH+PH8uaKlKpp1Liro96+EPw6jtWTUdStxPcOAZpdh/Svp7VZ4NMgWytjuTAIOf8+9aO3NcUmloececst15vmkAOQcHjiu203XLbTEDbWNyBwSflFUtLGbV0U9V8YapqGFE5ESn7rOTirWh+FNW8T3UFnpsU89zKRh1i3Yz1/n0qtZSsefX0ufY3w4/ZctpEg1DxjrLQWVuqvcwi22hV77j2/X2B4r6Xh8ZfBT4cWTaf4c0qzg1G1Tb/aX2dRK7AdyefXjj9K9ahSVNJvqeNXlKUrLY8a8R/tMeHI3aS5vVRIwc4mGSfr+fb9a8v/4af0GRXK30bxnI+/8Ad/OutSj0OJwvEybv9pbSpAsaFH5+ZxcDH86qWnx+0e8dk8yLer48ppsnJreM+ZaIylBxlY7i18U2GsQAxTK7k/PHuyefT868k+JPgpPE9ncorKHf+BUyD9f8+tehgZezr37HJWXLGx+R/wAZP2Pbq9udSmsLX97cyEv5qEZJ7jjrivgPxP8AsPeMn89LIXVjb+afMeK0WTPsPy/Wv0fCZhCpBX3/AK8jyq0WkcNH+xB49kdViW/xuwjtZY3Edfbv/jXZ6b/wT+8b3vliSO+lUNulkjt8hT3JIGfwrreNw6f/AA5ztSPWNA/4J4XpdRdWOsXrlh5fmWTwoo9sgZ/Wvonwd/wT00Gxljup9Dk8zI3zGMk7vTLCuWrmdKG2/wDXkLlZ9W+DP2MNBskWT+xrR9hAaWVjuXH6Z6V7XB+yvokcatHp9taoOMvGF6e/4V41XMqs5Xv/AF9xvCmkzzzxT+xtpurFknm+zW7jONzBWPsFFfOviH9i7Tre8NnpumQXhZ9vmi2bzWPqOcn/AOtWtHMaidn/AF+A+RrdGPZ/sU3cs7btIIVB/DZHK/jivXPDX7JWoabECmiI9rb4815W6H/dWtJ5lKd0tP69BWsfRng39lmZzbXt7p8MVmWAVFXaQPZTz/Wvcn8G+A/h3p88rmwluIEOWuCPlOOmOnH4/wCPm1K3PIE3c/Nj9pj9oHw3pCXdho13BNcfMHaGT7gx0wD/AJ/OvyE8efEPW/ElwyxyPGkjZSQDjk967Mtwk6zU/sm14x9TgdB8K3er6i5uFMiPgvNtGCa7DV/D/hzQNGabU5Ilu3LLZQwKG3LjnPGO/T8eO/2EKdo2OactWfFvjpoLjUWa0AQbvmUHv7flXA+UWYMN3BxgDiqMNS2sCEHajbyMB2br9KhKyA4Ktwc4IqlGzQ7MlitpncIAS7dAy9PrW/b6JPjfJhlwPl21s97Bax0dhpKvKiSyRRoF6ODk+w/L/PSte41jT9KRBawqLtARLKzZJ9gO1AjzPW/F2oahOxWfZtOAQc5x6Vwk+pv5pZ2LMT8wJHJo1Suxmek4AY4+Zurk8VahkztLnLZIGcfQVMpWKgrsWSZIw+ST1y+7ofx/zxSWMN9fXSQ2yM8jkbcLnNYGuzufrh+xP+zxqnia9trrVbLy/MuY8TyQ/e+nH0/zxX6h/E39lOzttOuFgtPPuBbArG0HUEduK8LHYhRny2OynrM/LDx18AfGuj3140ej/wCgpIfs4WNkdR2zkf5/l4re+Ctd0mdnuNPnRTw0ki9T/jXAql72NlaLszFjguLgOsEaS7SVYKQM4ODWzH4K1i6hRZtPcC4I8rCE7we/H4e1NP3b9zXmRu2/7P3iTV4BcDR70aYjDz7ua2IX8P05rpv+FBWmj2Nvc3l3p1lsJOyUM0m3oeB0/wDrUKd527EqoQaX4a0XRL6JLVI7q0D/ADSsmN75759x/nFe2abbeJri6Fj4e0h1tUXcZCmBntj/ACfxrkk+ZuxSk+Rhq9h4z0ixS916aC1triXasCuVcfgQO3f/ABFeV69rGx5Vid5w+FBZixB74rWmpRsZubaseJeI7+UW8xmBZ2LAcA4+lfO2pSOTNKMhgfT+lexhtYouNmtjnUYnJCsST/DU9rFukPOAmDj+LHtXo01pY5p6HQW7InK7W4HetxJA2QVIOzOMZqkrsysgnLOgJONo4IHcVgzM4JwcqFO5iOP89K1irIZj3ErKGyTtz/FxXOysTISFbBPT/wCtW0Y2M5u2g+JQxIUdO+e1aET+WDGDIWIwGDY/D3qzIhnlZVZsn5SRXNXDYB+bq3QDpzQKTsjFuWPYcD7wx/n0rFl+U8bevc9a3ikkYlVyeTtJPfiogrnJ3Dp3WrTbaMZO7HDoQRyV64puAeo4B4IOK2IFORjA647UEbh3AUg9KpJMBAqjrk54Bx0pnlpk5YjnoD1pp2kA1ztIUE4XHQ0qlVwcNxjJxW/2bANIznHXPTtTPmU7WAY7iMEcVNrAABVwwPvzTtp+Y57/AMQ6UAA+YAlO/Ix096TYAG68fw5pxvfQCqqlnYDO7JwP605w2QH9R04z7ULcByFgGUhuQc4NNUbVY7d3zdh2pAROvmMAFbggfdxg+oppYKygknJ65+6KAB2RchFGQ2dxbv3pFTcWJbtxk4pt8oCMNgALBQSe3pSn5Hwh5cZ3bKWl9AG+VuJzJyDz8vQUNGiRZUlvmOG3UAQ5G4ggDIx0pu/5gSG4P8K54H9eKdtdADaRgBjg8f5/z2pHGWVVBPTH1ovdARbe+Dnjt2odj90DAAHQGkBDtAxjPGeCc0DG7OMDjqeRQkA0ZG4Yb8qVPvjJJUfzqJrQCzHnJboo67ucVfUIACpG4nv7fWmtrgSrIGRRnuRg+v8AkU4YAPBH1FXsAvTPzHcePb8v89KkBCqxJ4z1xgVN7MARSGLknB6AGnjj5SG68HPemA2TJ+UFgQfvZ4qTBO7Hp2HJoAQdgDyvpT0YEjJw2c8jp7076WAkYqMbCDt9Bz7Uh2jPBPtSAXAfK4IzjqcY7U4Y6dSp496d9AD5lB3A4HXK1IiuoLEEJjk4/SlHYBjMB8oB+96etMAIYkk53YUk4FLfRgWgMnDce5H8qeFB+Uk9ef5VT0YFwxMAQAy5x8uOSKtIoTaAhORzxyKHET2LsRxhj2GNpFWd/wAvOeuCQaSVibajSypnn7g9aiWR2IfACg/dxjpTfu7mRoK3yA9ASA3PSnJjGzBIyeSahx94ZZik27t+RtGUwOM5qSRQucE7lXvVtyAVXAOcbvU5xUpWNtpPfg4OM/TFC1AdGApOR1AHJ4xVoSbVIAyN33h2NTKTiIfECWyNoCnNaQO7+IrnjpzispS5hj0kZuAuecYI5/GpM5B+bjHzc0jWGkQYhQSSRx/nNNl/hP8AESNvHagohk+YBcEsBwF/rTBMQhG1tw756e9KzArhuWIP3gc5PP8AnipbdkG4gkt32+1J22AuLICDklVyR1PJq7FISjKwAVBzxj6fzrICaQ7ooiQNv8LsvX8PX/P0zUvJzfQ+XOYXjf8A1m7AP1pGvwxP3K/4J8/FD7NeaDY3Fz/HGHZj82QRxj8q/pXm1K1v3guLIFUmtI3GBjAZQ3QfU+9fj3GFP2ecXtufr/CUufKEuxSM2+Qq5BjHJx1zQibMklzGzDHNfMvVJn1SsrlmMNGmVJP+znp/nFOW4jUK2/5iSFGe/uD1qG7PyM49iUvwrscE57Y4pk155Ug2phOc/L2pxC1tzDvNTuWgk8sHIztBHJz2rAuLuZkW4eRobggAxhvlP4flTd7FUkuexSXdJIpmG5j91unNdFp9mjP5jDc3PzYz1pqPNTbRbclI5L41ePtY8EfDdvD/AIM0yOfxl4suniF/DAXa2sY9u85A+XcSB2JC8HBYj5o8Ea7490VrF9asUv7u3jxGsrlEicjhmXjJGcgcAkc8cV20Ofki31bMqsXON3v0+R6BbeCtU8Q3q+INZvGur2e48y8nLFmPIJySOOmM8fhxX7YfsOePfC3w306LwfNZxWdv4g1hpptQkRnM0r+Wo3Ng48tUKgHgIT1+avtOGqvLVlF9f0Pz7jLC81ONSO0bn67+euoxWd9HsNo1qMeW3B9P8+/frWW24uXHT+Dj07V9u42R+cS+IYEibGA25e5Oe9MntYpYmiaWQKW6iQkk+gz+NSSfn/8AtgfsWeIfj8r6l4F8c6TpGvPFYrYaVrOkzMJJYYxkNOiEqA/mngMMSNyvGPxG8SfsV/t1fCC/u21X4S654osbW4ZYbrw08d4rgcLIfKJKxkL958YzzjoM6uHliIWTO3CyhB6q57b4S/Zp/bd1+CyS7+CR0kTbSzX2tIh2nHHOD2HY/SvVdB/4Jkftp+Lr6TVNc1zwR4AsZpFMcF5rTzyCMY5ZYxjPBO04+vYZxwM4xSbKqVIJ7H1v4E/4I+6cDFJ8WfjBrGvwqA81nounJBsbrkSOW4yPQYr6r8Lf8E7/ANlDwc0Ul5oOo+Kpkkz5uuai0uSAOpUAH88V0U6EYbozlNt6H0l4Y+Hvwa+H8DReCvhx4W0Rn6m30pFkPblyCx79TXYTa/cm1+xwRQWUKoqwpBHtCoP4QOwx6dK3lGL2RG5nXFxLcpDHNNvjt48Q5QdOOM4zjgf/AFqo+ZIxC4fLZAJOfqaiCYmkyVYp2ffnDjlcdsVaX7XEY3WadGjwMeYSD07enrWgrxjoaBuRI24qnmN99oxg/TFQjcAAVywcnDDIxQRe8hQF3YLY554wKRQSQpYqc8elAkrkxA5HBwM07kKeQeSAMfyoHyjVGCBk/lRuwSAe2MYyaCeg85BAHP0P86jk6A5HykchaBFWRC2dx29ySO1Jd2aMLQ7VnbcreVt4JB4BHfIzxQXGVonyD8Vf2ZbvxN4hu/FXgi+n0htQj23OhXEPm27EEk7NuG4yT2x0OeCPINP/AGYPi8bghtLsIkDENPeNLGWweNq+UQAfc8enavPxmC+s6J2O+hjoUI6o6iH9lP4mzFftMekxshJSJdQZFP8AvMV9OwAqZP2TfiQYcrcaPO6gNJDbXu4jPZWL9fyFc1PKuTr/AF95u8zh0X9fcb1l+zH428PvBrFs9td6hZyq8ETRm5hYjoHiBLfXggjPSvaX1LV/D1nBb+KvgdofiGWXdm68MaUphK9wUlHmBwOxBzjjFd1GgqEWjjrYhVpp7GbB4q+GeszLby/A7xbo1ucn+0LXwyyAMOwQoAffP4Zr0PT/AA34VKQ3mj6EYImAZPtFgsM6HtuwPfnpj8M11R2ONu7Orit2hVBGhUDAAXHAx0/lWnE23G4fgRTGtSzHlVLAj7x69c0ws4JMbRqWbrIu7GKAtoSPuO0sFIzzhMDOOaazbdyskZjZcFGGD74bsen/ANcUCas7HhXxh/Zs+Dvx+s4NO+JumtevpE6yaRq0cIV9vG6NvlJK8YI/FSDzXEaf+w7+xpHYp4evPhX4WtZZk8pZ5tWdLq5kXndDLlZM8Ekrt9wRms5KPNdo+lyfi7O8iwLoYefLFtvaL39UzttM/ZS+BXwws4J/Cs0vgKSB28qafxS4t5McqHS4Z06AZKgZ54xwOg1bxPo/hrwzdpp3xj8CaVqEZV11KRLWZIfuj2DDCnqAfnbBGFw40762PIxucY7OsVz1nzSfovySR8++Mf8AgoP8Hfh3os15rXxW+H+qXMCiJI/Dds9y8820As2HwrDYeOg6HpXz+P8AgsF8JtPgMmp+E9W1m9tmP2DUtN09vImgbjLyBS0TZXkKjg8dOlRUlCnuexlnCWd5jG9NaXt9n9Wjm/DP/BUzRvHfiGzmtPAF5odxpV632KWKyu/KmsSQfK3rCTv6/eXa3YKSNv6mfDH4oeEfi3oUmveFJFsp4DjV9EvbcrNC2RtZQwGUJwMgY6jr1qnUhO9iOI+Fcw4ZlT9s7qez0X4Js37qF43G+2xNbZ8k7BvDEDPzYB2nCn8OO9dDErzJCEUEKoDEHPNaHzd+hZjtpXCiJVRujb3H8vWpP7PuhtHl7vVsfLx7/nQE1K4R2E4YKyNs6F85yOlSxQCXKou4hvvKw496C+VofJaOgACSO+cEBRUSwM4O1W+VsY43ZoIjfcYIZSpd4nRC+3kZPX29fSnC2DkAIxyOpWqikyJXauRtaMCVK/MxwCF/lUaxMxAwyup5XpnFSOKa0EVduXZcjJDc8g+n60OqPGwI+bkbC3ce1BrGLM64sYpNxYKjheu7GP1rjtT8PpPuJZQckcFtx/w5oNTI/wCEVXAjZRHGFHz7Scfl9axbzwHYLIPMijnjRhjyGYEL9WGex9RQ0nub0jDn+H+nhXb7PG2CNmV6/wBM1Si+F9nPvme2jUFvmiC49hXPOKvY7052sy9F8NtHUTzFLRUs4C0qzgqu3Pf0PT6+5NfJnxe07Tr2K4jgjg8nAyYAcY7fzrgxK9xo9XLan79eR+Yvjzw7feG9QuLzTFP2YEk25ByB7f5/+t55bePGG+3uGktnix8r/KRn2NfHYltVGj9pwn7/AAykTt8RUiClJkYA8sH61D/ws6Ebg8pLYOG3ZAPbIrzp1bOxusPzbDbH4hRybhJMYicjluGHtWk3jeBVWIXG9lJ2nORS9paOxTw6SGweOEdyhlKnpjNWh4qKn5Z13AZzuBBoU7vYylQJE8VRvLHF9oX53HU1dn12DLR/aUO0Y2BeK0vHsEqVkQw+ILGGJpHmXdHwFx0rPl8RCV/MBBXbu25x9Kd4kukos5+78StvVmPzDPIxVJfE/lbZi2Gdj/FUylzaD9k90W28TJI4lUj/AGtrVah8RxR7QzcscuWPT0pRkgdO9zQtvEsPnoC/HOCep962bfxIjN5ZfZsYYUnrWvP2MZRaN+31qB96tJhl9u1RXutQ+UCHyGBwN3SqcklcwcXsc3ca9AI5SzbnzhCD29a5WfVrViZd53Dspqrq6uVGnzHHX2skMzCXIzwPQVknXlWNnik+fPJAHIHX6Gsp6za7FyioIo33i9wjgTMEY9Cc49R+lc5N4t2hSH2iMc8dRnrQpKLuKnG78zKuPFqxv5iS7tw+6uPl+vaucv8Axese9xJub+F8Yz7YrWy1RpJfccFqXjaJoxE0gWRmJeTdyx9PrXneo/ECGMkmc4ckAMwHNKTigWjPJvEPjq7vG/duBGrFd6xDA+teP6h4gS5umAdi/O+TccA+uR3ropw7kSq8j9DoNH1+4shHI0glZCd+0cn349q918K/EtEijjjuMSIw3IzcqK64UrPU5K9W8W0tD6g8H/ESOSCCVbzBACyKSfmH+OM16rb61BPGzxO83myfuwT3+n1H+cV7mGg0j5HFyU5tnrHhj4k39lENPvnFtCjArMZ9oA4OOmf8/hXsPh79oPRLWX7DqGspKGyVigR5gzrzk7VxwePw713wiz57Ee6z3bRvibBrCRrbaXeeXKeJy20bsZIOTkj2xx+denW+qamtuhsdDN27YFyLnUgiqfVcKevH6VR59R20Om0/TvEV7GtwUs7N0K7LaGUltx4IJwM89On610Efh+41Bka7mdrxFISeJ/m54IJ/i/HrQc1SV9BLv4faDq7GxuNF0+6hvtiarAsOyK6Zf4iFxh/9tcE/z841n9k74L6h5kVn4S0OwlBYM0onYL7nLsPTgd65a9KlW0kj0cuzLEYCV4O33f5M8i1D9gf4Warcs/8AZh1CYqSJNBu2gdf++06jjA7n1r5/8b/sK+CdMMzaZLqk4ztjN7aKkg46synH4j9K8atk+G3irff/AJn1OH4zzCM3zu6+S/8AbTwzWP2SZLaGSaO0mRLYANcKSWUnpz9ce1eQ337NWvW0pD6jqbW87nyz5KY47bwBXl1sunSW2n9eZ72H4np11d6P+vI4nWfhL4m0ppoBdTyxICIlkiGRx2avOZPBniWKdjPZz7UBxs5Jrya2GqRauevQx1CutHqYLaZqImeG70y+tQSdksigjGOeQfp1rOvLDUbHLJbs6LnockfXNYTpNas6qdeL0OBvPFkmmyzRXO6GXfj5xgH0NZo8Wr5rhnTcwyzZ4OKbpOx0xmubXYk/4SpZ081ZwrIfmVW6CoZfGUUgQRzJuHD5PP1FTydzbmaViD/hI0jYyeeAsp+UyDqf85qvL4mjEm9SNiA7sHgtVez0NLpoqnxLFKpZ2JYNnAHT61PFryMQ2Q/zfL83Sp5OxjpzE6+IUWXfLIQM/MM8E0yTWYpejM3zZztAwtawj7wtkRNqSToyLu3qQeR09+KqLqHzshebcF+fnIP09P8A6/tXRCKYm/duhV1HaJTHI2zH8Qz+earDUY8geY2/B5I4+laqn0Mvaala6vomUGNjucY2ZBOawby8a3CIwMhkOAIxuYn/ACK0jC8iL9DMl1DcwDkKmcLx6djWfcam8blAdzPnknoPetfZ2ZzzqK5lvqsjkLESMEk88msSTXPPWeMsoaBv+WZ5P+cVt7N2I51ZlG41D9xvCh5GA+UnmqcN15hAY7T1G7jNbUqfvaGXMhlzfhdqI/lLGcskjc/UVH/aDCN2YSfTOCRV8vQhz5Z2KlzqUm8Qo4aR1BTngZ9azzqM8SiGSQrKjfK3GCM//rrWMZLYicm3YmXVmTBZvmIwwHSsuTVXimyzyESv9xRx/OhQ1MHO62Fm1FGXHmBMj7wbH5Vi3OoSSPIYiVaIYkbj/PauqMNbHLUm5aIyn1dHhLzS7AzYiKMPmPcD9K5661NZVEUaK6Ix3kdPzq4UuaVjmlUcombNr32PcqTLskIHzP39BVa71h1jDTkrCxA39PlHUA/1rqpwV2n0OWdRcxmv4li8wRIwgVTjLn7w7YH4VXk8UoqFPtIGc/MzYAx3rZU7tHK6ruc7ceKbWdZIJbnzWB+Vt/r2/lWDffEfSrC1MckkUThsIQvJboOn+RW0KTcgdWxzM/je6vYJp47j5EBMJU44HXjvXLv48l8zYrbnb75c9QPx6mr9im7HDVxPkczrfis3NuyGV4yctvR8nHeuMvPGKRQJ5E9xxzsZs9+prop0rOzOSpiJKLscXc+LtRuN2XaKJjz8oNYY8U6mC0Us2VU5A2jgfSt+WNzyq+MmvhY+LXJmLyBn3NyWbFRT6tM3zRs7sD8wU4zW3Ik9djz5Vpyle+pmnU5rmVvNYfIgO/HTjGKqb/PJXO5ONhU45raEVGV0c1Wd3ZisVlKqBwo6g8D8qA7liVVmXgHb3AraMexyN3G+arM4IwpwMcU3eASqbs7jznuf8mtYaIzk7Cq7BlIXpz0q7FOMqOF5xluc1XkZFyMmTLLyRxwOtKfkIwWzu6jnJ9BQIsRMz7dxwNxByMCrqZ+UZAVvukk0dQFkjYYAP3Tkbj1FSLI+zAV949F7+9V2AcQwUM2SMnoOmKkjkyCpPy9ARW0PhAuoQCiqC5wOT29xmrPmIejHIbkZ5z/SnsrgCyFmKgucHHNWF6Nnk5G3aP1qI3aAnY7Qjbed3T2FWEVMDqBn7+PWlzcoFsZVAeePvHPAFWIAX2gh2+c7cDrjqBWd3Jgfe/7C37O2rfHj4nWmhWGnNO1uDNPJJBuEMSOhZie3yg+/07f6aX7E/wAFrL4SfDLSvDlpp8Wnwrp+kCNIIwoRRaRbh93++GP1J7k1zV7uwz7YnkErooA2QIEUAYyq8D/PpTI48YZsABhncO1cUkkxExwc4BX/AHh0/wA4qswUYwMf7p5BqAG4ADYIyvbHvTlHTI6dcjv3oAMbcn3zjGfwo2jGMHd9aAGFSFIB/i4G3moGwSeRx78mgBF3LlmPBIC8cn6VKI15JcjA45oAjCoG5zjPrxn/ACaUhhu+XKLk4YdfpQAzc3GAScngDtSEKG3KNxx3PSgB8ijaoVfmIPBPWkVehC/MMdDQAjL84Y5UZBxmj7u7e2cnjC4o2ARnZMgqcgHk9vSvJPi34R1/xT4a1CLSLqITsp8q3kBCN9cd+R0759RjCp+8i0dVDljJNn4a/Ebwd40+GuqLZ6vp+oR2xkkEl3dqzeZIz7mcN0IOc9segHThLXxNaSb4o5182M/Od33efzr+ZOMMNicLnFSUlZN6bH7DkMo1MImh76ssTSLuzLgcb8de9Kmv3EaIiOdgY7gW6c9q+JqVXBNM+mjRTexoJ4k2FYpn3wu2GjY5/wA9TW1YavpMd1DLHcPauMEi0cofyz+v+AxvgsXKnV3Oh4a1O9j23w78TtW0hxJpeqmfyCNv2k5Ze+M55B/Gvpjwj+13f2iW1hqcLWyqw3HzN8UhXoAp4z9K/Zsg42ngaMYS1jov690+Gzrhalj6zmtH/XmfUfhD9p/wD4ulFlfra/bWO2SZD9mlLdj8xwT19K96tzp2oiJ9I1CC4R+UimnVJPYAZw34Z/ln9iyzGUczo89Pb+u9j8xzPBVMtrunP5f1qK0ckbiEkh16qVw1Sx7c4YN8uMgt3runFRR5o+TYhKggljnbnn2OKe0bHawJB6cGsjWFPmEljZowif64vhQV/LivBfjvN4p0zw1qcmh6vdWz20bSmW3b/W5BO45POMHrx+eQpPlQKKU/I/nz8Y/tR/FHw38QbrRL/wAe61BALzBXIQliOCWXBYY9Seh4wPl9K0z46R6pGTqmvXF1esQVv5rhnb1P3mOOQOn9K/K+I+Lq+WY9009Pl0/7dZ+g5Rw5DGYVVLa2/rqekaD8SdPv3ia41FbxjJhWuLjP4Y6duld/b39lK7CzbbNKu7zop/mXPXB7fh+FfLVeOasrN/1/5Ke7HhinSX9f5nQWV9JcY+za3dWbRADy11HaxA4ODnPOOx/pXT2n/CRF5JNN1C+hkZBs86VpSzHqcljuzx3/ADpw4uqTW+v9f3TJ5FGnLTb+vM6PQvFviDw3cx3VyxubxXJ+0BQm3tyM812Vx8d/HxdYrCWwWXki4uZmKjuPl/8A1161DjrFQirvX5f/ACJwVOF6E2tPz/zLGm/tCfFNLto7+/0C4g434tHLEeineACe5xXc2H7SGoWsqpqGieRZY/f3UEplz77c8f8A1q9vCcd82k1f+v8ACclXhSCjeL/r7z17R/jx4ev2jaS8Q2q87JoCM+xXgg16PafEf4Za1HGy+ILHSbsht0FzqEcYAHcKzAkH0HPtX1+AzzA5jH3Xr21/yR85issxOFV2tPl/mVF+JPw+ee3MfiHT3V5vLGy+QByOyhjlj7DPTnvXZWbaZqiGfTtRgmVU3PE6FGAyP4jx3r2oTUtjyJxs9SJ4fLOxkYcnHI5qN1TJUZ4UDk5/OrEldlXeCTkcdsng1Gy+jHOMcLzQb7EQ7A54b0x+NIw5CbsZz+VBjJWYp+UEEEYPXFJ0UfNkCgkNpOCATn1PTFL1yQT8vZR3oNoKyAZGeCTjnK1GTjlQRzjr1NBQq/MrZPAOPp9aXblSMAgEjOcnPp/n3pXs7AfyN+KbSyGnCY+WAcnYh4BB7j16/wCcGvE7X4p3Xh7U/sKAxR+ZhT5n+eK/mmWi0P0xe/DY9V0r4waOsT3es3gSKKM5AOOQf/rVCv7QM+uKbLw1JLHbBiMrb/eGfU9Oh/8ArVhzXbsTOnbRGvpWs6tqDCa4k8xc/PEwwPoMV1y+MNF8NJHLJaIkSSB57aJdu8jtwPb0qoytIz9npojy3WP2o/FGrvPpvgHwJcKrOIze37Nb4XHJwwyep7VlWHgDx34zWW81zXLrTVuDmS2sW5GR3bHStGpczRnJSjuWrX4J/wBiPK0V3e30juG33PzjI79K3ovD+tWRMLuqKoJDYxgCm1zM55e8jrdA1yLTGS3LhpWwpx1zXvmk3erPZC3hurWC3CEzb5EDfTrx/n1qlCRg4t3PP/GGuWWjg3XiPxppmkQRoWitluxLO4A4AUYC5PqQa8k179sX4XfDTTDd/wDCSSXrEhfs0UjSO575xwuT25x3NdEKd5cvUl80FdnyR8Q/+ClHjPVr1rXw5dXtvpVvg21v5jRjH90dO+OefxPI+PfiZ+1z8YPiXHd2mp6+I7C6jKTWjr5jLH0wCcYPJ55r1sNSqRk7vQ8qvyuDR8rSOtyxd23yktu45qkTnzQxCAHgf0PtXrI8qqryuRiNSCFXd0Awe/vVE4iDbm5ZuSTg1tTlZ2OObdyJQ5J44Y9cfyqfcVyCOSRWqsVBdSrJcBWVF+8TgjHQ/wCNeheA/h5qvjbVraxgjkFnPMAzRjk5qXJI1jG7P3W/Zc/ZQ8LeF9Dh1fV7ZZbvcmyOVMbjjrX0l46+EHhjxRp80a6fFbvgqqrGOa4qtRc7ZuqS6n5xfGH9iw26NrmmWIaUxSeQVP8ACevH+f5V+VnjjwdqHhDVLjT9SieKSMsIHZcA4/8A1100qkZWTOatS5ZaHnkUwjYj+IuMH39auwxy3DqqgndgAY4rVonl2PWPBXwm8QeKJIms4lVWbALReZ+GM89K/SD4Jfswz6DaPrWq20rOMMrSRnlvUKOP6dKyqTtpYqNOzPVfiT438Q/Dzw9Jb+FbGe6vbhCs0lpCd6c4OMdB6/UfWvgW8/Z8/ab+Ol8+qaf9la3ub1pEh1uOVlRST0UDPH48/kJp2lK7NZRUVc+gfhx/wS4+LfiSOKbxdqt0370D7JpqraWnyjnncGbGe/rX0Fq//BPn4efDnS5rjxT460TSUgtzJcCXEjLjOQSWHNbykpRSWgvZ6tM/Mz4z+FvhXocl1b+Fdet9VkguGXzQm3f2GAM+nc/livOPh/8ACS98V6j5VtbSpG7DM7p8qZ6daqOqv2/QnkvofdHhz/gnoL+1tNSn8RW4hnKlbKEh33kjjGemQPSvYdO/4Jtxje95qkULbfkJjWQYx/ssfbtms5TipWS6jhSlv0OG8Z/8E/XsYZI7F0usZPmRD5j9K+Mfih+zh4o8DQR/ZtMvJoI8+ZsiJc/TFSqqVyJUrNnyhex3NvO1pdW1zavH95biIq3PtUERwGL5wgIFUpPr0M+V7EM8+/A/uE8KefwqsJycgtyThRVt66k8rQnmtK6RowO8gL9a7jRfBGta3NBb2FlNd3NxhfLj4XP1puV3YIxuz6z+H37IXjKd/wC2fFGnw2mmRQ7o0jvUfJx1bnr7Vw3xM+HFl4dEyIq/uNwGUAORTjVhKasaSp2V0fM1xAFcY3FR0CnBFVJGUK33sjGc1U9LEOLGKx+Y8D09qvE+aqFBnbjOO9Ve5OyJjmVVUAgnsGx/npUUdmVlY5xvxnPPanomXFSTPUPDHiOTR5oVclUTA3qf54r6+8B/GEGCC3mumfZ8g+QFRXFjLxoM9PApOpc+kdK8e6E0SmbUoUZjnk8571sv4y8PSPxqUYdTlcv1/I18Zi5SlOx9bSVkiBvGWmSuixXu8huqtmuls9StLgiNbhmJAOEfOM9v8+lefPTY6HDU6S1t9zkiQsnYYyfet6K5khYFiMBeF2n8aylJ9DenDTyOktPFl0tkbNJCkKuc446nv+dc5qVxJNli2Qx+UZzge9JSvFofs1cy3HmvuVir4GTnnHrUJcRBRvwSTlxWalaYU4vmOw0HWPs00R3Nv38Zfpz6V6DqurfbbCTMhGEbndlfwrbmdvM6PZ6qx4Br8O+QmE+Y0ZGCxxnPp6VxzEh3Ug5789Pas9dzpi30OI8QaVNrCvbzxB7VmB+YdMe1WNM0qy0u3ZUXarnj5elRUXuF6HmvxU8RJZ6QtpbzGOdyVGCefbH615t8L/h6r3Y1rUWNxcyTlk8xcfLn0p0tIFLsfol4Ts7fStJhcgY2DKMOx/8A1VyGvXolklMbBSCNqf4flV3T3Fs9DkVAQld7FPvNk881rxSmVI4YVdZSQGZjzmlrexMnY9Y8MfDie/h+16tdWOl2ZQMzzTj7vqF+g/zkV7fpnxZ8GfDlGtvDEdvPc2sZWS7ltvnlPQkZ6cfoMetddLmg0eXivfTijxrxr+1N4s1x7i1sdVvYI4pD+7jI2cemRj/9dfMHiDx54p1WeS6vdev7r7SxIZSE289iOfT/ADxXe5XjY86dPlZyTXMz5M01zcux3GSaYsSw+vSoWjmnjUlnT5s5UfzpwdjnnDQnjt7lHXy3kDAkBByD7V0+n+Htamnhure0vCWdS77DgAd/8/8A16642bOWS7n0f8PrfxBBJtuGlch/lHmcAdq+p9PgQwRNclZZ2Hznb36V62FsmcNexUv/AA5ZXm55raOVMYO5Mn3rnD4F0aWRYn0+GW3hIIRocd/TFe1Cq4nmtdDoofC/hy3aMJpVjsjx5cMlopHH4e9N/wCEa0RLjctkkcO4N5UZwg9hSc5uxEopIdFpemIrR2lnGsxUjezbuPx/zirEFgkax/6NEhQkYEAGean2kpKwlDuXFs3dyQi4XHyxoFAHsBx/k+tWUtEZsvztGCjVlN21NIwsWP7KEsb74ldWOBuHXnt71cstERsNEotcZAMS4YjocmrpVGKS6o1ZYLW2gWBYIcZyz7PvHHX61jy2Nz9nEswEFkWwJ3IVRjnrVxm7k8rbuz5g+Nn7RHhr4aaddrZ6jZmaCMhmMgypA7c1+Gvx5/bQ8ZeLr28ttGuLmHTZy2zc+GbPf1Gff1/LuweGeKn6EySi9D4G1rxdrOvTzTXZnVmO59z7gx9T/n/62PBeTOG84FenIOMc19lhqapxsZNvmZ10njSz0LTCIBvu3ULgDjpz/SvE/EfjHUdUkCPK5V87MtwvHb0rrIk7nmV5bzSys8jGTdyz55P+f6msyWPYSu0F48cY69KpLuS7oR7GSUKUDD5fSlhgVXfeQWCgHjitYqK2Bl2GW1hbzGXcqckBsZx3q/ceILYQeVCqbmzgYH86oFa+pzU+uunzxPIr9N+7pXL315LLukeR2dicuT/n1qY6hZs5OaeR3YMGyD/DwaqvJJvACHBOAcZzT2QNMYEd8srHarfPg9K1YoJpsLCwVsY3N0/z1qZ6IuG56d4V+HFxrCCSRlwWzIW5619YfCP4MWmoeItOiitnnjeZU3rHnDccVzVZqnBs2juf0pfsu/Bq38PeHLWc2iIYYk8sMnIPtx619k3Ph6PUoI47i3W5aFAELpn5fT86/PquL9rXb8zspxscLq3wR8OeJZmS+022Tcp/1duAM+p964XUv2EPBnjGBjKNMt7ZWIYSwlWUfpnqOlU8S0lYbucwn/BOT9m7wEs2veItRia9xvMcNwTuOc4CsT2HX/61eY+MtH+FGiMtj4c0XS76CCLbBJqemIzgeo469/8AGsquMlHRj/M+ZPEul3WqvcWdrM1rYzyFl+yR48tfQA9skivI/Enwu8O21qmoeI/EjR2rsMLeRqrO+eVVd2TjrnAHHXpm6eK6WCzjoebax42+Afw/dLdbfT/EV6i4E/lySMH7fKv/AOofrWfqXx/1u90xtI8DaLpWkzXGDb3N1pxRYx6nPJyO3H863524Jg00jwHxJpnjbV5p77xJ4klvruT/AJdo2UxIP9nHHbtXPxaDPb2izuHnjU8MWyorujKKSuN6ni3jxvJkKKTl1P3RwD714HqUix74lI+deSeg+nvXr4SFoWKbTMdZsI68KUHDbaktm2ylcDoP4a9GnB8pjOxuxsjBChAYHLqf8/WtAEDBU42nsP5Ct7WM7CtMOoK/L1wKxLphlsMu31z0NCRL2MO6bbkkkAcc+1ZEihCxY5zg/KMVvHYwtYI2Jbaudvchf61YL7VAQMcHlVAz+OaYNdDPuJmZWXePmGMY6VgTvhl5G3d82etO1zGWrMOecqSoPfPyryapGTIbOc55+UcVtTTaM5OxCWI39TkdMVGTjGBzzxmtIJORiNUMCTnuM8dKdtYgnPCt1UVqAq9xnIApBxnax5HpVcjYC9Mnk89aYOflbB5IxjtRH3WAhTGSQTlaAGQltoweOR+VbAPClegwd3dfzpnynHAxuPX1oAiHfhgAepPWlALMAoOCRuLdKNwEIPzc4bGOlHIyAdx+nSjYBmAjAqSxIHGf8+lQuy7xk8g4+bj8eaYDiC64UkP3+TgfX8qNhHzclvbv+FFmBHgjG/P3yRkdu9PdVVGyTnH3SOf5UrARIrN1GF4520jJjCovzE5yByD/AJ/CgAVSp/ejjtkVGI2JLL6HG45xVRt1Acdpyu/DLyOKT/Vggktzng0NWAiJ67hsPJG5B0oAyxBz0zkLS06gJjGcDOznIWoGUr87D6f41KAjLdR0P161CGY5yG2+u2mA3acvnIx04xTgOPXHQih7AGc5xzxjpzTkQ8ZwRnHTrUO6AsxK23aoBbf2BHFWEGGYY4T5irDrVxi1C4FmPcQwIb0yByMU8My7QeORu/Gq+J6gPZeTyS2AEyO+On1qItucocMnAyoxioewFhcFCv3mwQMd6kUKGAJJPTkdMUwGso9eh469aTnHyjHOM4pt31AXacqNp+91x0+tG7BHsSev+fSgB0a5Y/I45J65B+lTeuBuGPSgAJU5659zSbsYOPunsKWwDt+/Bz8vTPpilDOc8krjBGOKABCTnKsnscfpSdHCgnhhywotYC5HGy8sMHd3FW4ozJuIUowwN2MUPQNi6saj/aJyDn2/Cp41jbL5yenIz0p30sA7coK5O35zj5qkXqMnj2otcLaWGj5cZZfv981B5m1gjZ256ge1K+hNr+hpQMhAXptbP3s4471oIVkIyBkjHyjGP8ap2SIlGz0HqMAAHjf1NPwRnB69KXQOXQdGFYkYLMAMc9KmWMITtbeAedvb/Oaa0VxqNhwQjBOcLg9e1IrFehwV5ALdawm7sOXQBI3B+baCcYNacTb12A84G7B5xUXWxSgkWkUoF3EdcjIqTGVG1QB/FuBplbExA2gn5uOVU9qAFbnk/jQ1f0Aa6q6kZO7HIUc/SmOoC4I6DnjmldsDPf7rCMfNj5gOoqusjjCjLAnBOOn+cU9AJo5/LO4/oOlXopNzAqSr4544x71i42di4xuzTjuVClSN0Qzl/wC761nbPKeSZwHyDsEZxsHvUPRFy0sj77/Yf8Qzab4strgyAQfbUAiL4K/MAR+g/Ov63/hprw13wjptwiMWFuqmQfMNyAKQG79Pw/Ovyzjmm/7Qpv8Au/qfqvBU75dOPn+h3LbGYMQA+3gAYp0boyAZKbT19a+NSva2x9fYj80qxOec8dulMUlmXaRlQTKfc+vSpkmhLcsyCX5dkh3Z+433eaqmC8Z0CD5Vyp+b+dJJ7FcrexcuNMc2yncpbcctjqay301pHgRlDOHw4J6Z7/lWsoKK8xRdyCfT5BciCJG8pGwG28Aetb1nYeTtR1+Z+hI7CrS5dgl3H3ngm11OZLy4hSQxxEI7LnbznisST4fW8DrP9njuN0h3BD0rqpySWpG0jutM0O0t4Ft5LNIkUDlRzj2r7l+AXwAvvHQgWHX7/Q7aMfI2jeWlwc8AlpI3A7gbcH8wK+myHlliU0fLcTz5MC2z9Cvh98OtW+HaNp+j+OPE3iPTZZNt1Y+I7hJlPH/LLZGm0gk9MjBI6YNeyoXEQ3vGWzhVjGTx/Kv0e3u2PyOTuxihlwXADKclQcD2o47sGAGQRxj8axSuSTxz+VgKgOGydwHzD0PtyTzx+tSWerXmntMbSSaDzVH7vcGUHjnaRjt9frW0Vyo0g+hbXxDqzbF86RAhJZj824n6/lxgU9db1BM+VcLEf4l8kEZ+lMc3bQrPqGoXKNHNcTyKzD5JH4PP+fpUCxS5BkLkhiR5j5/n0oBXjET7L8yhwT/dK96mWDZzkYHbNAvaaEiqin5cKQOcip1UA4wNr8dOtGxmSjPJ42qOgpkhdQGK4jI5GMYPqaCkP3qME8EjK+9O3KXOCcA9FHoaioVKKQKVJG4Hkfdx3oLhGJzyD0x+tODujMdudiuxTjj8al9VGMbu+c1RV0GCRyw4P8K4/Ogq4BIBBxwCOtAbCAbslWxjrke9GATtwe54PT3NBI2TOAMAYA7c1GybdxbGNoyM80APW5kiB2CE+XjHmWyuQce/fj/PNXRqFxMyu07ttYHZwBj8vrQ1cCipnk/dSn5VLALtzgdPXjgD6VfZ5zIJiY0lXG1vK+92yfWhJICmtu4jjid0kgW683y5YydzjoTk8/yqxJEH3Oy7pXyWIbjJPcH/AOvSaTKu0rDI4YodjRq6yBvnZ2z+nQ/jUrAP82MYOWwmB+Qp7EjdiknAUZ6/LTtqqwLEdPTqPSgBmzaRglR6Fqau/ggchvSgtWSsSHjGWXk4HHfFRnDEHI+X0PSgzbcbibARtGeeOleafEj4XaH8SdIXRtX+22simX+zdU07UGtbi0uDGQk0cqkEFWYHuOOQelDV1Yex+WU//BMf42+KfEsqePP2l/EOqeFgzPp15e6rLNC+ThYSr4ZnVcktkDOCCeQvr/hj/gkh8FbYtP4l+JnxA11VH79IfERFrIp4IeORXwpBIxuP1rmjCpT3d/kfoFTjLLqeFjChhuVpWfvt/nE9z0X/AIJ1/shaCIkTwdd3/wBiH+puNYmdHC8jALFcHnj3PevZ9F/Zx/Zw0HyjpHwT8Ep5Lfumu9FhnbI6HLhj2rXmh2Pm6/FmfVrJVLL0j/kel2Hhvwtp5kTTvBvhTRVgCjT59I0C2R1TOSCWj+nYd+Qafc2P2m8jumitRc20LRQzQWaROIiQSmVA+UkA49RWuh5GIxeKx01KrK7Xkl+Q57ZlEbLIxmXOyRzuH0PtyePyrJnsPGVzfCPSvFzaFpqAObddAhuHbqSFd843epBxnjNIyMS58OfG65uI20v4y6dpyK+Rp9x4Ct7oso7MwQH64/OvLfG+vfta6PBrNz4buPBWpPoikx22veFZba3vnGCEiIJ3ng8+Yi9BnNNAfBGqf8FEf2nPCGvXGgeJfBXgOLWZrlv+Jbr/AIfurKOAAYxC6zjehwSNxZuevBA0NM/4KRfH63Bg1X4b+EdUnkk+9pdrPH5Y7Zbcy4x+NcGKx2Gwtvafr+h00sNWrr3Vc6e2/wCCk/xReEGT4WeHJpGcIjR3UpYt6BcjccZ6ECt21/4KPeP7iV4JPg/pYkkjX7IkuouiLkHc8km4+gxGFz1+fisKOeZXVdlL8H/kayy7GQ3j+K/zOoT/AIKF+K3nCS/Ba3WBYgCreIQGVwPmO7bjaSDgdQP73bRt/wDgorcQKw1L4PCF0BJkh8ZwooXsSDGcfXOKUs+yuMrOX4P/ACNo5Tjnry6eq/zNuD/goVpbyNFqHwqurWUHHzeLAeMcYItiD+dbFp+3/wCArxJ438E6khTHmi21qMjg5wWMS+mK1WaYOaunp8/8jGWAxCe35f5m7B+3X8NLiNJZPCnirPAKWskMmztgbWBIq9bft1fCLa6y6R4itbkSArBJY4wv95zjg89BmtI5jhJfa/B/5C+p1ovVGtD+2z8GZn2XFtr0CJBu3HRHkZnPRUUL192K+2alX9s34J3KGOSx8UKiSjy4/wDhGXGB3Y44H0BNbLFUGr3/ADKWHqt2sF5+1n8A2McpPi92iVf3dn4UuOh9cr7noeagk/a++AsDRww6d401AbQXli8LO20eh3uD7cCojjcLN2T/AAZ0Qw1SL2GQfthfs8JA97eWnifSIocljqfhdgBjHXazDv39PpV0ftjfs2MJVu9XltTBAJY7VvDtyLh1OMHYIgAD6s2KyeMw0paP8zf2M0eP+Kf26/2eJIBBY3usQ6XJcOl55XhXUZ5JQvQsI4CowRkYduvTvXyj4/8A2vf2ZZ7aeTwzcX6yqhWfSb/Qr2zZZAT+93TLhuAMAYxgDiuXFVYuLsexl1Gcaq8z4l8fftZ/CW982LR7aeYYPmPfPtwfRcrzn/Oa+J/Gfx18BaxcNhH0oxIy/aEgLZ98gD0r4rMsRTi7Lc/XMgo1oU9djwO8+LGlAy/2dqDzRK52lnKgj1wawpPjPawgu17Ei/7U3evnvbxl6n2EaCtojWsfjXavEsT6hAszkeUpuACR6DJrqLP4x20skcL3kZZSMosw3UpYmF7C9kkzr7T4t6fb7jPcws3PlqZQCoq6Pi1ZNCXS5Ejc5jDAH+daLFRWhzukuZjW+KsCojZEPB8t5JcZ9uaZbfFaMsxknCMWxu39/wA6uOJhbVk+z1NO3+JUDoyyzqZMgplsjg1ej+IaXLqUu8swwDu4AHX+taqsrM5alBp2sRz+PrdiPLnUFSQ3zis668eQLyk6MM/d39KHUJ9i46GTN8SbaMBhMoYH7xbr9KRfinCcI14Nwwdxao9tGInCS0OztvHq3EFuWmTtsCt/Ouhh8Zwo6brhdpHyOTXTGpIwqwS0L0fj5IZVV5RsyNhVsirV58QEmQRNNGykcbB/OqU7bmPKpWOUvvGflf8ALeMcZ27wcVzlz48hjyTKAz4xhxk0e0K9mrGDd+OLRST54IfA2ZrmNT+IFjaQMTcKqgnq3WiVSw3TuzzPWvi5DE7JHPE4K8bW+Uds1wMvxqgiVoZruKTYTv2yGtoLmhfoHIkcfe/GuMeekcyGJiCihq5XUPjQZ/L/AHxLo3O1uop04zTInUWxzl98Whdu6rLtiAAQq3+fSuSu/G322cZmZsZP3jhRXXTpXepzzq8i0RRn169aNBES+WHyMf4e9LBAzuw3BRJgyJux78Gu6nA8+pJ8quatpLIu6OYnyoSQPmGT+Irp7GQFoZo7sQTvyHK7iK76UUlc46s3KFj1rw/4nOm7I5pvlQ/u5idpI7HHQV734d+JZiEZkvY/K2fPl+38PHX15r06KSR85i/iPatH8a2GqwJ9oeNgkoUyZIA717BoHizRLVYzGUkigcDcB8jY9++AOnT8zXVseVXpv5n0X4V+IEETxrE0F1FO65j3hQ/93aecN/npXu+g/EeG3uLa0e7QzWxLSK06nC8HAGemc/jn8RnlyhZ3Z6rY/Fnw9PdL/wATaJLiAj5nmBXJ56AkEHuSfWvUdB8d+A72SSbUfEFxYTSjEUNvBG8UjdCFkMqgH6j8axs5M5KmtztrTULOJHuLLUYGhcjyhc2+19meDgFh+IPeo7i6glurdpJrfT0mBXzrmdShJ6ktnp7dvTvRySFGVjYisEuTcQR3OnR3iKDHbm7RXmUDOYyThsgA8GsTUvD9pqtm8M09rHfrktaSzqJGOTjHOD69R3pOLW4/avm0PKfEXgprPTprueOB0jYBY1ZXYqepOM8fXivGNT8Lae1pPawz2ipOQWgkIIU/jyD/APX/AB4q0Ejvw8pSgea6x8PNIMK3V3qekrEMI/mXIyPX/PpXnPiz4UaQbVU0u7sRM6ht5nUqy+ob+n1+tefUowlc97AVXTdmeJ6r8NrBVeU3lqk8SHdE06MrY7kg/X9ay7H4W2t7aRQ3b6NY7zuY31yFIT1bGSP/AK1c31aEn5HsrFyjJM8K+OX7KWka34YvNV0vxH4ce+i5WDTtSO7dkcDCdep7dPXGfwk+KPizxN8H9RNh4ikkdDcOlrIwyCqEBuR3G5frnPTovqF1/X+Z6uFzNVaaXX+vI4ST9oeGQj7PdO+/j5SRilj+PTxyCMXIPzd2w1ZvL2o6r+vvO146SdjYX44M7hpL0FCASjPnHtW7H8coJYkTziCSPm3ckUPAyScWv6+80/tJqDXX+vI2bb4yWOFhluFQSjCnfgs1bmm/FOyw0fnAyqOPn/WlHAr+v+HCOYQa1/r8DYX4jaeYg7XKvL/cMn+fStbTfibaPsgkdR8uAdw6Vn9T5dS1jqTW5ox+L445zPHJuEr/AC7n6H29RVqTxTC6SFLkJNnJQHkf/WqnhlFWGsbCTshjeJkMTMLlI3GDIu7k0i+LLeWAJGPMOcMyClTpcr1K9vFofDrUQiZfOHmKOTuwPwzUJ1zG+RSsjdFYnHH+NaKmkDqq5hy63syZdr7GyAhwKoXWtu5GWHysPlT+Ie9aQpPnVjKdZWsio2sB3kKsvAwu0dh2FZC3VsZ3eUNHv++wJ5/I8Vv7Lm6GMqlomRd68sc3lsjeRHna4HJ+v51RTxCht2kB2CJsDcetVTp2RlKryxbZCutpOjTTyLkPiOQ/dz6fqKxdU8TpG9sftPmDzNrhifzrZRtNM5Pb8z0Mr/hKbdZzO0/yqVC4J5/CmP4pikZZGlifzH+QKxBxV8lxTrJKzMm+8Qxxc/b40Ytnyi3J9h+dVJPHMDRxo00aMn3WPX6cmuiGHaszlqV4oz5vHsEJd1nXCHEYk/vf4VlXHjtY4ZzLeLi85YhsEIPQ9s8e/NdVOikzkddS0Zyd346tEshIJBMqkhMfKqqO+foBx3NYcnxMggsmcHaZwRjac/QenWr9k46pbGdTEKKsYknj+3vIViYbV2htu4hj6cVkn4gviS0d2e1HHmb+Cc9j/nrXVCjaNkebUxNrnP3Xjdmd3juEjRFztZutYF/4388BnuXOABuifGfQCtFSZyTxSitTk/8AhLri2lkDXAlt1DMg3Hg+nvxWFJ4xjvJy0pXYmcFgW2n6fnXRCk0tDlljoKN7mbeeMLpE8qGdUhdsqQDxWQ2szxxlhO+0NlgDyav2DWtjgrYxdCtea5PKigBHUjoox/n/AOtWd9qeQDI2jnBboRnvWkYPqefKtzRIfMdFPBbJ+9jj8TUBBYl5GVkU/dVcVty9DnlO7s90AncMBwOflD9MVJkFAsbbyX+Yqc/nT5Y6oz9pyyGbQoOV3BTgjd1ppkDkALs2Hpjk1aViJS5iLcTkgsB3GaeshViGO1cgbsdMVrFXIloiUkNvYDcFAGVNQ/N8wAbBJIOf6/lV7GBYVw2MkLyBsC05Qy7VI4ByOOtVyuTv/WwGlExCjAIbjk96sjDMCTliARzgUcrsBIgIGQTyemM9atq27agB8zdxz+n6UgLCthGUg7sZ6f596fGVZlOcc8KT1PpSAm29Bk/eJ3YwDnsKXCK4XcAoHzHNbwdlYCVVIbKP27mp4gpI3n7x+Yg/4USdosCaRWQ7wTtx3HP0NSxtwoIx02kjr9KxAttgqFYn5h8uB1qxGzAkZGBwd44AqZaAWkGHBZJDwMsDxj6V1/hfSH1jXNOs4F3NLdRmQZwAobLfpmpls7Af3Hf8EI/2EotL8O6Z8RPE1jBaax4t0e6mtre4tMEWpaNNz5HTZOuB/sPnsK/rd0uxt9MslgtkRBnbxx90DnHuAPz/AD5JATKuO5+96daeFLcZH/AVrnl8QApzhQWPzHHcc0jKV6jnd8341ICyrgYyVH99RzikGONpz0G5hQAKMkYPGc8D0pvzHHGR32jBoAWRWVTgnjoPWogA2FAwMdSelACbdpCsRwfTt/kU5VzgjcCevFADVBJ4BGAcA96tIpbOVPbAIoABC7ZRTzzwR29anWybax4DDHagCRbLoQvOe4qRbLHy46nP3c4oAY9kpIALA4H3hnp/+qmLpx5AIAxz+PpWc7tgI9gThQjY7nFU3snI8ox7kYkYYdPfNQi4ycdDlfFXw9+HviXSp7HxdZWmqRXMRDC8thKFHovGepHf/wCv+c/xY/4JseDtVtn8Q/C2Ww0fW/3jC6t2niBJwcGOSYqR0ztVRgdBxXzXE+S4fOcE4TX5/wCaPpMjzerl1TfT+vJn5MfGL4X/ABr+CGoSX3iXwvqWq6Pa3IW71fRSlzbxp/eZUJIAPU4wAewyV4bTPHljfQCVZ8POV2qT68j+dfy9xBlWKyfFunUWl9Ntvk2ft+V4mhjqHtKfz3/U6t9dgRYsuG3Y/wCWoqKTWUklSS2lb5T8w3YOa8BT1Z6aStodJH4ou7K3jOCSOMZHXNdXpfjqORIvtA2BJv3q4Jww5yO3X+Vd0J6Gbp+6ehaRrMd1ONQim8loSPKMLEYA9eevFe4+F/jr4t8KNbyRarcXdvE+StywYbcdOn+f5fq/B/GNTKMMqbel/wCvss+Oz7h+lmcrvdf13R9vfDD9qnTfFJt7fxG8NvN0YLOFLDHbJz+n9a+vtJ1rQtdFudKvIp7if/VqblTnpwM49OnNftOS8RYXOqfuvVev+SPyXM8nrZdXcZbL+u7NKTTWhnfJTzEX59p5HHrnGf8AParsenXko2RKhZQDseUKwHrjPtXv2sedFJLUlXT51yhvdNBbgEXPI9vwxXnXxp0oW3gnVLqWB50it2VmjXIwwZcEfVgP+Be1Y1m4R1CMOeaR/Ib+10Le1+IF68Exi8iMMGAwxOTgn82/Me1fKlp4m8RMuy01aWEhR95d3b6/55r+VeOKv1jO52ezaP6C4OoeyyqKkjq9L8fePtIljaLVorwKcC3lgZDx33A19FeF/jx4zNrHBeWUoMYG8rfLgkehI9v5V8PKLVmz6WrBTZ6PZftH6jY7Wv8ATtQgjZsNJjeFx3JHavXPDP7WOnRRuZtaKLZr8ySz4x7c9q3oVJU5eZ5+Iwbkd1p/7UWm6pAbqDVYHhP8TXIJJHHOT1/WtaH9orS0nW6ku4nYoCxZlx9eePTtXpLGNSSOSWB0sbv/AA0DobeTJG9tIoz8xmX8+Pxq/J+0j4Sic29y9owj53JdmMnPTB59P8K7qOZeyVraf15HNPBt6dSnB8ftBlmMtvNF5KHA3XG7Hvn86nm+Nfh66YxLNbFnXG8kbiCOgOeK7cFxFLDS/r/I8/FZQ6sLf1+ZhL8SNLilW4tHgLQSAxGW4LrEQcjapJx0B9jX138GP2trjT7mz0vUr6Hyx8iGKb51Hpz1/wA/Svv+HON5xxipzdk/z/8AAT5vMOGY1aLklqv67n6W+DPHmj+NtPhFrPbC7GFTK7A68YBUdD7jr9eu/KrxOUZSp3kEZ6Y46/4V+5wnGrBSjsz81q0nQruD3RAEAHQsAfwqCRNh+UcHBPHNMob82wgKenp0qFm2gcHdzjIoMG7sBnnnB9MdaMnJO04JweB0oEKFcEfLuUL0K0PzjaxG78cGg0g+gbip4HDE/MB0pShOSrfmelZ1DVK4AYywwNxxz7GoHLb8x9MYOB3rK9nY0UD+JXxd44h+xMYbuRlUfMZD09sV8a+OPH0ttK0sdyCVPDA4J/D8K/nGEWo3P1KNJvQ5LwT4u17x7q8un2movNb2z4lRGzjnH3vwP5Gv0M8DeGLjTdLtriZfIVFUEufvcY/pVypx5HYmUeU7O48d6HoTtHc31tbpGuZpJZQox68mvP7n4s+FdRv2hgvP7Rk3YWGzj3A56D2rGEHPTqYpPZH0R4J8MHXWhv7exaKHOMKvJH+c19ZeGPCAFlHG9qfk4GyP09fyroik90clVuKdj0uy+Hc11bGVbS1ghLYZtRkMSt7Kdpz34rzH4kaP4T0/SbhLfUrJ7+NHVrazAcM390N3Pv8A4c7uk5LQ5ZScVe2p+VHxf8S/FXw9O0Phjwib4FS8d9d3HlonPdcZ9/pivkzxD8dP2h7OGa31G2ttGyMpJbBixHflh/SiNKXc55pJvzPmDxF8UvHPiG6kTV9ZvpHkBDtLIx2nPOM8Y+grjp7y4l8uG/uri7AfIdpPu+n64r28PShDRI4a0m1oVXbe6fvNwU9F7+n9KjSLYJI2kbY7Er65PUVtGMU7nFNtAsyREI+5iw+XaO3rUkqW6qDuD5BzXVT0Rw1I3uZc0piVlX689ayrh8KikFgTkkmnszmnB3LscN9NEPKtZcYHz7a1bLwfruoMrW8JkfjG1SRz61o5PoCTUVc9g8CfArxD4i1GNLixYo2C7bSAB3xX6m/AP4Fab4TezlntYjPER/rADg9/5Vy4jEcq0OyhTufp94es0t9OhPMaRrgbT7+n41trBE5AXJVjjp/WvPVR3ujsjTuY3iC2gXR70NAs/lwHiUAgfQH61/P1+2DpVnJqN3cRGKO4huCyADBPrj9a6aFSPtI37nPiKbgro/PiO2Tz5Ny71Uk/KOvP/wBevqj4J/s7+I/iTdafqLQz6dpPmBtsqhS6/wC0T0HHSuuVXlgzmVJttH7efB/4JeBfh3pVtJfwRajdsgPlJjap9+v417pc6da6hbGK0RbO2VOsWeR/k1xyqqSudEaVoplzw58PdC+2QXn9k2cyRHdLdTxDaqjuSfw/Guh+Ifxz+FPwf0V59a1PSy6R7YdO0sqsiY6DcOQeO3P86qnU5bdi/ZuUrH5G/Hn/AIKf+Mbqe4svhpfjTLLBRY4LKMM49SWXP4nJOO/Wvy+8ZfHH4k/EfUbjVPFGtXl4zuTtuJyVH0X8+v8A+rqjLZi9nynmVmbi8vrfIecrchmO7k+1fqz+zl4ZvLyztplsy32jHUZwemcfhWlSpyx0MZQUpeh+kWk+H59P0+BvJkWRcb2QYGR0OPy/Kus0rxFdadcrbSbpN394YX8a4Z1U56Gns2em2etWUpjiaGKdJch0YDHPFeZ/EbwBofiTS5/3UMaybgisM4Pt+fes/bxY3T3ufg5+0/8AC6z8N6/PPAREttJIJX7EcdK+Ebu52HblgNx74GK7aU+eN3ucUqbjOxH5iMH8k7n9GOef8/zrR07QdZ1G7gSztmlkkdQMDqD6Vs6nvCcZH2J8Lf2aLrU5IdZ8SyyRWUHJgSNVTOOcnqT+dfb2h+CvBHg2zto9D0SI3akGSeQEksP0x1rnxWIjFWNI0pNam34n8cf2fpDve3XlxRIQIxhQMc9OnrX56/FHxU3iK9VLWOZxI5HmeS2Cc9uOetRharlLQcocqPH5Phx481CXfp3hnUGtnj3I7WxG76DHY13+k/ss/FHV7S3vholzamc5aGRDux68DgdP616MpWdnoY7nA+NPhvN4Iup9N1SdDfW7KJrZJg2CRnnH1FeZykqyqDgA4XC9BVwnyhTg1YvWzqSdow20YUnrWpGqAoSPm9xUt3La1siw+WZljIG0DJx3rS0/UrmxVRHO6SM235Wx371zYiNo3O3C3hPQ2IfE2sJMd9/dOqKNibutbFtbeL9XkR7TVdSti0gbCyZX6Y+n+RXi1KUPtH0NCc2rXPrH4b+DdXaJZdQurhmDZeWZsYHc/wAq+mtH/wCEe0bbC2o2+8KN0jz5JPfn1r5zE0l7Wy0PTjLlSTJbz4meH9KLIb+1CRg4fzwOn0rAuvjJoqRx7b+J5JCRGyNXN7KUlobxm4ktn8WNH2eZJfwM2SWTfV9vi1pEsYxcRqU4HOf61nGEoPXY132NPS/Hmn3wObiMvk7FDda6qLWba6H7uReTkYYZoVK0rt6GkF1NG2u0gkABG44B561oya9dNG0ML/KhG7PSrlqzZrlMmeRpstg7lGQMd8dKxZbZJXHmYRN3IUc1lP3Y3EnqrGbNFtPlAfKXwgA5xXn/AIo8TW+g29zJIYlZFOxTg89PzpS961jSHY+SYtWufG/ilhM0i2VrKfmYYyT/AJ/l719jeDtOttkZRAjRIq5DcYHYVcY9EaNW0PYb28hgsI0hkOwKQ+44Gf8AIrzC7mkkBl88oqtkAnk896Huct7mPJciSbZHcNuH8GeMen6VvW2spYvExBmZDuOW4wP0/wD1VXK00wbaWhevfH1/dxiGB5IkVjvAm61wsuqXcxkCk4P3pC/JFdVKVpXOSo7t3MKSQsxKPubcA4H6/SqCpISZGbbCp+RyvArqctjgn2Op0Hw/qGtTx21hZTzRXMmGlWPK49jX0R4S/Z31q9g/09zDC8vC452ntj8PeuqjDmaSOStLkPe9F+A3hPTAv9pMt3MgGzC8LXVjwho+mwvbadBbww7gVkkjzmu6lS5PU4JNalKPTdP09o2ggOcnc2K37aTg4YbyBlcda9Ck+U46xqpJEYjuztI556Uy4Zl2tGo3fTriu6F0cjgZrSS/eKlWLdx1+lSpAxbO0lQMkqKrmViXT6F2CBUOSBkr1x0q59lfJbadzH5gq9qd/esN3ui9HaBUD4JdM5AXn/PSrkNiDhlBLE9hWcneRNmp36G1Bpysi7hkFiG2jH+elWxbCFiMAKOuO5PWhNRkK1ihqFzZ6RaXeoXUD3rQxEx2iJ8zt2Az64A9Oea/LP8Aar/aq+NukWd9onw8+EmrXSYCWt3C37tdxxggp6HOeOp5HWtYx9pJKL3YO7Z+L/xF8MftWfEe/M/iLwpqtjduwkvlu77bBtIyFVVBBx1yeCfXjHj1t8F/i4+oC11fw7JDHESJLvzA2VycY/Kvr8DTjSpWSManxnax/Bi/0yKV70bRsO1JIwH6dP0//XXzN4wurbRL64tQxTyiQY9uCK9mjo2jPl1PMb7WReKSm8qgHyseRXMytcNP5oUlto6dDgf4V0oyaSZbWMNE0hb5weVHWsy5SGFCS55J5JyfpVxt1EY0+si2xHCof5sMdvrWLNqjO22MjeScknpWm0hFFriWRf3jEgdcHAIrNd28zcXbypFIXnofXNOwyCSWTb8yHbk4JXqKqOruoYudoJ4Y1M7xdhqLdzQ0rQ5dUnS1tIJri4mcKqxrk7icf5+tfTmmfsqeNrzTU1RrG5gSSD5TPAVUj2z+FWkPVnByfBe50uaSy1L93NHIdyhT/X8a0Yvh3awmNFibCMOcfpWdS1ioxtue0eCPB1+bi1sLK3kmeeUKqKuRntn8q/cr9ib9kDU75NO1/XbPdJxLMph+UHPQZH+fTtXhZ3iPY4JrqzopJyeh+0+k+Bbfw/ZWlpbKoMS4dFHfHeujttEEeDtVgf8AY6e38q/O4O0WdUUlsPntFtkMkMarJEMpvUc+v9a8d+IGu6rbWYW0spVkkmVWeDKjb34H+f505VDeNNM+LviLrHizTAbvVbuKy0kbmxfTlSF9Rk/5/EY+CfGf7RHhnR7u5a4u4ZiCVhRI92W7HA6//rrCLlKY3TVjwjW/2ivFOqmS08Lpco8seFvIbfynX0xx/n868jvNC+IXju+kvNa1O/nlnJEovJC7bPQDoM/hXfSqcu5jUimz0rwr+zvLMIEh00J9qYbZXU/f7d69au/hJpehaPO+rXNnb3cAIFjAoZjj+XHPGRjv690akYNDabieV23wr8T+L5xpvhuxeOylmVReXUDbvLzjKrwff9PXH0BD+ypd+FvA17f66RcppcaPc3c6EZ3Hp09SOenPHbPUq8Ixs9yvZyPyc+OltFaeJbyztFENuifuwinAIJ6f5zxXybqCzvPtQtuQgPuHO7/Cvo8EvcXYgyEtX89mLuxcABCCQPwrXUIpAXKqqg5JOPevVjotTKp0Na0feqqRxj7wX/D8asiRVYqSx3HseaoylJpCNcbSQquOfX071QmYIRtZTzyCM49jTt2Ikc/ezh9yqrDaeMjj0rElkLsSOx6ZrZaIjYFkPGG+btg0iyhRgvl95PWmIz55QXABO32NY7ygSSFCSBjv0OapRuc5myfNkAjcSeBVf5mHow46cV0QjYykVXyrED7wx3pRkABh83dsVUCA3EEqAdp60AgdfT1raC94Bc9x93p0pOnBJ57YrdAHU5PY84pc5AyPlyecComkAdxwfoTTcs2MAkZ9BiqjblAdyu4DJ9qXg+v+7jrSdgKzjJKgEYPrxTuuOTgcfL3qgGYTI3HBz8vP9KVgB9M8tmhsBJUwBhjw3G096aEKgAgFs4G5cYpPQBqkK5UDPoM/pUkasy7mG0c8Y6U2BXdlXGckoex61HI7FSdhPOfb8aL3AFZl4OflUHHrUix7gC/3dx78j2/Sn8LswGSZYBcYOeSw7ev04pq/e6HnK4UcnFSAOcDJB256k9xTGG1lAY5J4wO1SlLUCORQXIO4rwG9hUeV5BPI9T0qgEBZSd5G1ugI/Oom+8cnG7ngdRQBA64IAI4/vCmnkADPX1ouAmM+vHvQFYMCSMcYwKauAc54OTz93inpxxgkE+tRy3dwLCBtwwcgn7uMVdO1FU4GGAzgdelaK3LZgSLIB1PU8fNT1cMSxKnkABVx+FEVdgPMi8kkYx0zSFQOcfMP7tSA5VPAzjn7wOMVJkgtkjAbqR0+tACggsF5OOymkQbS3PHJ+7TS6ASYzyDjd1JH8qZ0+8C2TjrQ9wJdxOFVf1pGfqR0J70gHKThvmw3+10pV6ncPlJx0p7MB2z5Rgk/MeopcDBwPqCetIA3YIGOSRwDz+FWvLG0c/Nz2xT2AswJvwWYsq9hV0fKVKkrsbpnn/PFG+gmPVmyVYZ98VMvyjCjDduSaHsMYXKEghievBwKiVwxILEkE4+bpSjaWgAct3ClG+8D/Oog7knIBJ4B6dKItrQC/DnKlfmdMZHNbEUihR8r7sfeDc5FNLULLmJd/XByD2J6VOmS2CC2cDI7UuZx0Ha2hNCcHG0detL8xHIIzx0qZOwiUYODt+6Bwe9MO3AcHtxzxWbb6ha4bHJUNhVOe1WomG4KAeDxzzmhJX1HbQ0C2xNwboDxjNShyQFPbn059qWwiVVO3J3N/exxT9pG7AbpxgU29AIiCrgljtAGT61Gz/MSF3L3Oai1gKcwMZIGQrHv/n6VWBLE8D6hetUtNwI2xjDBhkfxDtS/a3RkjIKojBt5PUH3qakXY0g7aHTQbFWMQgybySdo/IGi4mSLzI5IG3Og2qrd/wDIrFLWwnK7Pe/2U9YuLX4lGxjSTddCFkQH5Xw2Bj/a/nx6V/Zr8Bb5oPhboOlwiLzDGJ7lpEyQp5OD25P+e/5tx1TtXpT8mfp3BEuXDTj5/oj1yWIyoJFAMm7gJxioVKHHyNvHX0r4Omro+6cbCPEASwG1s/l71JbxLHwqjB55HJoqKwuly75ay5fBHAwQOB71JueFGZeGTAIJxmimkNO+hCxdyvzkDOCrHoe+KsooZ5JmGBtADFuM+9bSXRklu2jREEbKreY2S3pWjII16LlVHBUdTQo3aBqxbhuZGRkQlFiGSxTg8ZxV+xuYij2hXeQQckZA/wA81a93TzIqRbaFuYyrLIHCIh5OOgOK+9v2a/ijp2n3mm2VpeQypJseeOCZWKZO3Ei/eUhsjB7H0Oa+m4flbFL5/mfK8UQcsuaXkfpUbuG6KTx7sSwpwBtA4xnjuf55zmpYWjXcwXg+3X/69fpp+Rk3mLKcdeMLupfkGF3YZvlwx71EF1AVFbONo64yeg+tSCJSQWYKfcf55qwehMkCr8oB3Z5IOKlVFAPIAPdhnFBWhMoCIqg5Pf5fehsAFSRgscZoFawh7ZY4XGCF6/Sl3EnaRnj8etBVhVyVkYjAiUtIxcABeOTnHqKuQWrTO6xkqY1Uh5x5cTgjqrHO78Mj3FDvYIq6Ly6NcAW+JYA87N9o8y5UCIDvx97PtjHoOoe2ktsZhfWaxQSN58ktwFVUH8TcnH+elOnGckJWQraLNIga3uLK7fBaJYLvO/2HHT8cVD9he1iu7vUyunWNlCWuLi6ICjHpjr+H61TpS2Y/ekcgni7RNSYHQYNW1O3Kn/iZSWLQQbg2MAOA3HfIx/ToIvtDJC8kRiWVfkMiHnp90nGeopwppC9m7k20llAH8Xp157flUhHIwR19KcoK2hIbcg8scHsvSnsMYYhsY4+uKyKskhhzyM4wfSgjaQcZYY5oJHHI4YjpkHHSk2gkFiuAcHJoAQIqsck9gMjrTsBSFGOOpAoAm2jPAG4HBCjrUezjjJxk4IzQA6MsCAQPl/vCpAzq2wnJzjI4xQNu4h6DkDHXFISWGDnb6lef88UCE79D+dKU3cc49RzigBQQxAABI9O9NyeDgY3enWgewoOM4C9R8p9PWmhAWPQZODjpigL2YH5QMbsjqG+naho95XA4J5zQIaYFTbtJVwc5Y5HtwaWTbIrBvvL6ntn/AOuaTSYEIG3nGRxj0NSr8p2YDHrk0csUTyRH5AUjGAw/GkXGH+T5uO9MrYJFLKDhjjPAXFR7sbQWXI6YPPSgC6GfAMbyq+flMbEHHpkfStOO/eMrILibciY2yPuVz7j8Oo9TQB86/HP4D+Fvi5pM+o2VpHpPi5JDIs/nALOykH5s/Kc4Hp9QQDX5e+K/Deo/DTXD4f8AE9lLoupTSFbWWe0dYZjwQI5SNrZHoeRnpggeDxFhp1cBemtU/wCtz1srnCNZRfUyZFUXUNzLHGyzhThEG4447cDp3/XNZ0jQtK8YAfJO4E5P5/n+dfkDxqi7o+4hSuhUcMxbAZ0GDlR298UpMEjhRaJjOH3KDx+I9q46mYta/wBfkd6oe5ZF6S6VQpS3j2IQCNo6dPTr/KmSXSquWt4S0sW10KAgr9Mdaj+1ai0/r8i/q/ujrW7iijC21tBGNwJVYxx2yOKvzXFvM0QmtoWbb/dB59av+0pt6/1+Bn9USs7DWEBnNwsaidUIBKYIHcfyqImNyDMA7rnocAZ7fr9aazeoo8ren9eRp9X5eg1Y0RzIoK7mI25OD6cHjtTjbxs4MpBbGTtJAGeOg/CsI5jJx8/68jX6tFWFeysZZ1hCI0MUSs8cr9WHJxnofTjjHesPVbCKdJYiXWN3fzQrYLg56kc9OnP8hWtLHKM7MKeE8jyTxb4P06+ighh02MWtqCGEEWJHzyeT0JCr+Q+teAeIPh6jJObZLqG3ViUilXJHQZPHt+FevSzeMY2/r8j1MPGUJHz54o+GrssjtG0vXegTAU+vH514rc/CWb/SGittiTE9FPA6evtUYnGRq6n0uEnyxPO9U+BeqXSSwxvKFckufL/WuRT9mx1UedHcyy+Z97J2j6CuP26StbU9qOJjEbP+znqM2UY3G1FAgeOPBU+x9aoP+zNrVxeLNPealDvQLO1qNryAdCfQ+9Qq9NFTxCvoakv7Lmv22GtbzWTsXMZnf5j7luAaoxfsw+JJZiskl/IjAk7p2JJPenPExWtiViYMr/8ADK+tKr+XNqrt5hWNVvZFVcHouOn+elaD/sy+NbPa1rd6grSAYEkrlVxxwK0+sRitUN4mnexsRfs/fEzTFtJrDX72SZWwYLmIupBreb4afGizUxxyWMsjEHDRMMURxSizjlXpyKN18PPjKsajbA77czSWiPwD06j+tc83wz+O6MblYv8ARnOIT9pjct/wDOf0rSGJvNon28dmcxffC/45TASSX1nYusg2r5ADYHqBzms2P4Q/GWCVrqXXLm6kfkhrdgo/SieKinY0lOPTc7AaV8WvD9miTPJdxbcfLbBiPyGaWLxb8TrCwdZ/Ct9qdug4uEBR1z169R9f0zXVGveN1sc85KVzDn+JvjOEJIvhrUI0U4fIbCn3rNn+M+twxk3mgasjKc/uCzZ9h8v86ftW9EZaRWpzEnx6vHEkh0PxKc5WNVtGO49MZwf1rk9Q+NfiJ3kjj8Ka+9wG/wBS0D8Ke4OMGtKUpylqPminoYn/AAt/xRLI8cvhjxDbxDANxJYyYH0A5PHtXLax8SfGsrLFp3h3U71JCS8t5byxhB+ODXV77Vypzi9DyvV77406hM89rpH9lWpJKJdRF/MH+7z+ua4GbSPjbczvg3dp55JO62Xyz9ARkfzr0qceWCbRx1XLoTW3hT4ySMHF6wXJ8+1ljUEjpndjAFX7Xwr8R55nhm067t1HHnTMGU+4x1H+fpooto5Xzq5pr8M/iGAsUNwolc4MjxsQPw9ea7PRvhj4p08qdQ1C5uyw+aJbPAz7HP8ASuyBhHn5WrnU2/gvXUkYtLOF2DZGw4HT2/zzW5F8Pb26he8uNb1qK6TCCxtwiJz6Hbn8z3PSumnNQTuZVI8xPL4J1FEjVL/VmuExwwQq3Ofmwvf8KtxeG7+zKs95O0yAYDqNoPsK6oV4KCucdSmy3DFqjqHvLgSFZCDGowfzqOS61TT7n7XbPI7Rr/x7+ZjI9q3o4uN0uh59XDuxp2XjjxYlusFrOsaPLlWcHCr6AV0dv8V/HkCHTxqMQDsSjywZx74BonjEkcksC5NL+vzL+j/HD4n6fLI95rwOwMkdrDGEQj145P410Vt8e/icha6XX5lbb0jRVyT6YAxXPHHRuRUyxN6f1+Jp2H7RPxRZ/tsOqXDXRcgs1xwfwIOf/r10Fv8AtI/F6/Dw3PirVNOKsHU2bRAHnv8AJz+P8+ameO5ehhHJqcne39feej6N+0l8VLKRZpfibrcibCIoJNPt9q8YxkICRx3Jrt9G/bA+NulwzW7eMGmhuZdqlox5fHQtGB1Hpn8uRXDPN5t2Wn9ehlLJKV7Jf1952cH7VfxZmhSK+8c+I7+GAqVso3htoBx/DsToOo3ZHX0rqIP2rPiFPBHCmoStHESskssaOz5BIyCDg84ypx7dacc1lKOm/wDXkTLI6aW+v9eZky/tC+OpoJDD4hntHlY/6RA5Qqf+A4561xl78Z/iZcqXk+IetyJGCRHcSBuv+0ecH0/nXN/bMno/6/A6I5TFaf1+ZyOr/Gb4jXUUa3+u31zHbuAbTClWweCcjOM45/8A11zup/G/x4bFlS5uIWQfu4IJyWPPTJ6/lQ8yhLRf1+B20sFKmzzrV/jD45lhRlvbh1c5kcSn5ecDgcdq5if4z+JbcMHvbyOaTaG/0lsf/W6V0U8TCZtOhUdtTzr4nftD+O4tDuoYryXykiwJPNIJ4Pb16/p71+Bvxo+IXxS8YeOZLrVfEdx/wj9tckzaXNGuSOOQ23PPPf8AXp7GGXOvUwcpUdO3U5MeILiCPyYSyRn7j7sMfc1mJ4lv4pH33c7oDnzPMIwfSu9UkZ1MXKLtc0YPGd1HKU85yzAE7n7D096uP441DOIZ5Mhvl/ecj1/lVeyXYy+uyd0b8Xj+8jZGuphK64O8np9D/npW4nxauIAzwzSswPzLuwaqNBMI49Jf1/kasfxbl3xk3EgOBuHmdvbNdFpvxflRionlbzJD8+4kgfSsp4PmVi447m0Z2tp8YZleFm1NmRekbA4H/wCqtZPjaUlAe9RnRychsjFY1MFys1WOi9i3B8anNw4luEaNo9xjY9eK3tH+OSRTpGsiBJHI2k44579q5Vgp3saxzC0Lf1+Rv3Xxbt5EFzb3KoinG1JOvvVuP4twtAqTuycZ8xX4OfWhYS8rdQeZTfX+vuGSfEqSSMeXtVFJPmeYTn6iqcvxZtwqws5LuP3u5uV/rWiwcoyM1j3Z9v68jKufi3ZxIiBjEBgId+d3vWdffFYrbYeYF5CQHRsZHarlhJRH/aO39foczJ8UWlRla9HHGwSgEHNUX+IzFAk80ccRA27ZP881tHC2MXmD1v8A1+Bnar8TZYoFjtS3lIOAJP1rmZPiY0AUSCSYOT5qEc/55FbfVVLdHH9f5dUzKk+JUbO218W+3oz5w3/6v8ms+T4jvBmcTkK8hUMz4OPWtPqt9bGcsySdv6/IyLr4jZLSRs11Lnl5XxtGepH+e1Yl38SIZLiMSTDeEAjTOAT6fzrdUGpGNTH80f6/yMGT4jCWQwp0QtnMvO3rwapL48uJ1cOCyo33t/OB2rWFK8tThePXQrXnjmd1WN2j+yRAHZ5w6/Wue1DxXfXU8YgnSKzhUKIg+4nnj2FaOkk7mEsyu7Nbf12My71qeWdZEuZFZV/e/vf503/hINQhRWSZwqgEhj8zH61Uacr2OWeLbeiM681i5u5PMeZ92M7N3XJ6VD/as5A4ZmUgAbv51o6fLuZSruStYi+2syyZO9uqJvJ/OqsjuYypOzaue+DmtIRaZn7Qjt5M4WU/KpJw2M1YkYF1AOFOPvHI6c1u4JaGMp67FjGEdcgv0VWXpioHdVIQbtwPHPeiMVEz5rphHI4LbhtLY4I6n6Ux5NzCNdwJPUGrta6MJfExrsQSuD2606IlsqS23uD2qoxuQMZSu85BXIxj3pDkglFyRx9zuKOXqGxJGyFArcAkg/8A1/ypFYN8oI4HDY6n1FamcpDjwzqgkAbAYK55Gc9O/IpNwj43DDLhvl5/ChJszHNlQox82CeV61Zjk+6WXcu7H3en+cVrGPI22BbxvwOQVx3xUsTnpjcM4Ix0461TVmBaVvmAyQvHapchdpDMMnuOlROmogSLvbJyMZ61oJsjTaCS5746e/8An0qFuAxOc5Py9+eadGwUNuHz5wCTWsFo7AWo1ABU5yXwxwRke1TKwXD4bCnk49KVWKaAsJIWVh/CM9+f89KsRKjbTlvlJPBrJK7aAuJsyCGGWxgM+R+H51Ii72DMmOcYb6f5/OiUfdA1rOMzNtKnH+fT2r9Pf+CdP7Mmr/Hf4x+FdJh0GW808anBNqszW2FitI3G9mOM8kKo75+hxDulcD/TS/Zc+Cum/B/wHoGlpBa2cmk+FYdNj8mPhVyskhzjOeVHHp9K+imba54PHG3HPtXBKVtQE2/IGXr25pdjBSXyAp/iFYARqMnOeueKlLZGME7G5AHNAEWf9gkYweO9LzgDA9OlAAe5wuQeMjGaFxwWIHsDigBxbGFx1z04/wA9KbsHygAA9wRzQA0x7imD9/tirUcDkKAGOCMYFAFtbRV+b5gelWRBjcMEAdFUYzQBMltt5CEEnGTVvy0XByw29OKAEwACNvT1H+fenKgAHI49qiV0/IBu1Qflz1qQIRnCj3wKzAmKxxoXkOAOuRXmPifxPFDK9nYEJMin7RMTyB6D646/Wl1Lgrs+cfFvxJXTHDS3DyMjYbe3TnpXgnif9pvVtGNylpqUy22wqivKJI+PQYPv+tcuKUpQO/DQ9+5+X37Q/wAcPip40OoweHL24gtZ4pBNZQWassiMACrqyYYEbhz7568fkF4h8LfF3wXGl1pkl19ntUHmWuoJuQ46k9P0xj6dP5x8SqqnjoJdL/p/kfunBlBUMG3LeVjlLP8AaI8S+F5fJ8f+H9TsbVwPsOpWis0btxkYwcHjoSPavp/4UfGGx+IYmXTItQl8gfOZbJoipHAGSBycjn6+hr8uSknqfYey91tH1dpdlcPaBpU5kQfIxwc571v2fh9lnWWUeT5mP3eDg+h/lXVF6WONqzZ3+naU9rC7B9pZcbVbqfaumsYsLDbtMFh5JXGT9P8APpXRTl7iv0ZjKKvc6CxaKwuEminRGGMq39Ofp+X5ex6F8YvFOhW4OjarEiWpCrHMdwx6ZJ6e3Ne9w1n9bJsVzRf9fczwc3yilmEOWX9fijR1L9pb4o+Ud3iEWe7OZtMCxM3bJ4yPz/PrXD3H7RHxKkuGnn8b3/2gKBE4u87P+A9D3+tfo9TxRrqFuvy/+QPnv9R8M9V+v/yRXb9prx7oyefN448Qzsu4y/ZCrkjngE5x3/wrxf4m/t7fEY6dc6X/AGn4kvYLWArHbahqypbtj1iU4P8AKpp+ImKr0XF9fT/5EwlwdRhNNdP6/mPx/wDin8RLjxtqreI7+7ihuZkJuLZJM8/j34/PsK8f0z4h6TZymO6IZmBG8MB0r4LMPaYus6j3bP0XLaSwmGUF0OusvHujEkmaIqGGJd/AHr9elereG/HvhxUX7RcRvub92VIHHvXh1aHIrvod7aPRLPW9J1cyfZ7y2QL/AKuI5xWdqOk2WpmWPMfkTx7VeMc5xydw5rip+5Us/kRKHM7MxdK8D6Lp7LaSRxoi5RJvNcBFPsD0x/THauti8OWEcKR7YLiKLKxu0mSF7Dnp/wDW+lavRdg9nFRuYmr+EVjjeax8yyllIIlt7hlBAxweefSvM9Q8MeKdw8nX7lIcnfH9obex9sdulZzV4Ow6cY82plvZ+O7VQbLxDqMDwn5cAsOD6HIx+H5Vmza38Y2lRIPEgk5G5ryyCKB68c9u5rgad7s6ZKEuh1vh7xT8VImMeo+IIUVWxutYT29MkjPWvYdJ1vxIY45LvWL+T96P3iyFGBz1GP6V14apUo1FJPZ3OepTg7q2h+mn7Lnx817RLzStM1TXrhkQ4hkuJTk4HQ+vAPH6dh+7Pw78bWXi7RIo3eOW92BoA0hJLH7yg9+uR/8AXr+quBM7/tLLVCT1Wn9aI/DeLsq+q4xzWz/rudmwEXKxO+9sAYzj1/mOlQbBlW5685H+NfeNWZ8fTemopU5xg7VOSfamyRqucMr5HYdB+NCV2ZSjYi8sZXhn3HnCjintZyq8yiCYPGmZVZclR0yfzFa8kSG2gFrMjK7IQvckf0/Cm4QsP3ilQfm2np/nmhwiKMuZhHEFO0HJLdCKaRsbgMq+uMdK5Krsjtp6FZ0YsGAyGJxz/wDXpm4xqOQqjhWIz9fauD2h1qCtqf5zV3dfFLUTNaLfWNrDNHjcli0uG9j/AJ/GtTQP2bPHHiieyuNSg8Qao97IDNIE2I69GOOoGCTjtX4VGMFBH6n8J9ieFvhh4K+CUoiutDttIlMCl48ASMW6HAzgnHfnHrxXTah4z1vV54rbR447LSEJ4MYLMex5H+fxrmqR0bf9WOas77HN6Z8Fbr4gaxIL2MTxT4LyzXBC8Y5wMD9ewr9EPgV+yL8FPDb2N34u8V+ErO43Z+wo6rcykA/KhZuvuAfoa2p0JSs0clSryLzPq/UNW+CHgaN7bw/cW17NCwEULSDy129t3T885r5q+Iv7X/hT4dWuoXFnpmpX87D5LPQIhK7t0AUjJwT9O9b+5FWS1RzuMpbbn5L/AB3/AG8v2lfiJcLZ+EPCN5pPh+1uA0EEto882Q3BdZQ27n6AH35HnGg/tRfGm2infxlo91eC3Ktc3r6c6g+oyM8jpnpRGlJLfVanNVly/I/Q/wCFHxIf4r6fYy+ItA1jTP8AiXgKl/pUkGSc4J3oM9+cDrnmtf4mfAPw94l06a+tbGNbnyhnCYx78Y5zWtuXQ4ajlzWZ+RHxq+EV54YuriSytN8ds53gIcjp+tfKV6plwhVo5d33GPOa9ag/cS6nDX00M0fumdWyTuyrg4yR6irPlIyoZH+bPr29Ku15WOSo5bDG2gKcd8bmFVHkn3nZEzAr90r0962homcskbmleFdX15ktrWyuLmVz/wAs4iRX038Pf2VPEOvIrX9rKZPvYlt2CqPSlOapasj2fNse9x/APRPDUAt9QhgWVBhv4unHNbnhP4daZqetwaTo8KGDzM3U+zAHtz3rklV93Q3jQtoff+lfCjSfCHhy3uYLeGaedQpmBAIz365xwRXnGs+JNT0KUpaw5Zf7hrgqSb1Z6FGilE9d+G3xKvNRdbO+v3yDjynckj/P9K+qbeWOWBDljlAwKNjn8+uKiN2rmrjaWh578QtTnsNAvb5GKkIqFckZzwa/nP8A2tfGM1/4vOm2jLteVzIUbJz/APXrelJ86Mq0blP9nz4QL411W3uLixuLj98uyNlO1j3P0r90vA3wx07w9oVhplvCtnsjXzVgPzf/AK/881viKjVl2MaUL62PVodC0LTolju7/EaLnfI+Tx7f5/Gvn7xz+1h4F8BpfaZ4e8LeK/FGs6ezqJBBCsAccB9jygso9s/TtXJz2R0qlzI/Pj4h/wDBQb9o7VYr3R9N8J22iWUrMEvpmdfLB7gLgE9O59sdK+AvFvjLx34yvLy48U+KdS1K6YEskk/7v5uoCjjFddJSU23t08jKcVHTqcbb28oyQHc4P3mOSKRrT5Gd/mUnGxRyOe9d9LRGM1dHoPw08FajrOuwzJbSmzRwN5j659K/dn9n/wAEpo2n2Uiw7FMQJLpjd7EVjiqnJBBSp+9c+xVtYzblCBhuMgfyrz/W9FKZeMlCjHaVPf0z+VeRUqaHT7KyK+j3SrMyFjI33Se3t+Nd/Mrf2VcME3YhbCuoPOO1ZQlZilS90/DP9tOfzJ9SjRgjLIcop5HNflzEUuZCjQN3C7Rkg16+HneKPPqQ5Znuvw5+C2veOLoqttcWljtU+dGoG4f0/wA81+ifw/8AgF4Z8JWNm81u11qiBfnkTo3H+fyoxVd0ocq3KjSufRWn+FbiaAW8MDLb44UL/LH40r+CL6HebOykdvRl/wAa8v2qlJ3OtUuWJyMn7NeveO9Zgm1+eWDRFbL2sjhYxnHXH0zX094N+Anwg8Bvbw3en219cImEZ4w6r7AEcdTXVGXJa3QwlTtoe/w6T8IfDGmDXr/wppV58rLaxSW6JvA7kgbu3TpX5GftWftya5dzan4E+F62nhTSrR2hlj0qyUyFvaU/N+Rx9e3o0KqloYThY/Ka9Gq6pPcapqF5eXuo3kpaaS4YlpGP/wCqslYLiWVrVYJBID84ZD39OK75amKhZ6E8tpc2xKvG8ZGMOyY/KoxfSRRgldvJGW7+9TKXKx/CzQst9ygeOUY4HSrT7oY8yEgjrtHJqKuqT6G1F2maOkXdklwZLxmdVAwucZPvXtunfEyx0qyg8mytcwHhlhBJHauGpHm0PWpVVGxd1H49a/eW728bi3tAPlVCBk++AOlefah8UtdmgObl+nMuePyFebPCKWp0qvKOhzC+K9UuEM015cKzcYQ4B9KlGvajcSRmS6ldY0IjKuVxntTWGp6aFwrybs2ao8UXiYQSy8LjBfkGoz4u1SNmYXrhc42cfL9a55YFSZtHFShuaMXxD1i0/wBQxZsjDeYQQfavf/h78X7hYoBqUxSVmG5d+45rkq4Pmo+Z3YfFp7n2P4X16HVIo7rzDlgMK7c812ok8rzCh2b+dv6ZryJRcGempKUdBi3m0LGGwjMcN61TlvGLspbj0z+dRb3kgOY1DWY4fMUEMycYVf4vWvk34s6rM8k9tFdMjOhADKMhj6c/WrguaRpCTiUvg/4bfbJNeXDTzv8ANulG4gnr0r7Y8Nvb2SqvAREBeRiOTjgfzrWcVFNlz00Ga3qsccMpJEKZJyRgEV51NrHmSRNG+5d3+qUjn3rOVPoYbmRdalbwDzVmBlLE9O5/yasxaukqCJPnLg+bLIRxn/61bx93QmQws1vt8uRSnoTnaaf5m4kCVdqj59oI4/Ot4Rt6HNNCWenPdSrDaW887zsB5iIcH0Fe9/D74K3+uPG2txSxWzlS8eMZUHn/AD1rdU3KWh59SSWp92+HPBnhTwnYpDBpdulzFGFhdRwqDoFGfpz/AJOyswBO0KmHPCcgV6lClyaWPJq1OeVyF5ELlmAO3jO3/PtWdKFfuu0cgBeR/k1rBpSS8zFqxnSWYeTeDhP4Tt5/Wp4bBVMjMAjEAI3rXVFamNRJs0LbT5HH7xsnjeMDFai6YoVcEjJ+7muyDSjY53GzFbSULAZ3KPUHFOj05uAACqtgfLjijmSaM2rTsieHTRISzjbjhP5U+O3KnDfex/KhyshJdGWoFcuykBlz1x1Fa8caqish2MP9YGHP6UXuQ1sTqrHIU9R0xwf881fhhQq24Bsg/Lu+Ye/0ojyuQrWsSPaWdzGVuIUfbkYZPT3qpFomiJ9p+1WUcivHkI/ADHuMYIP0P41aqckuZboluyOX1fwf8PNYsxFqWiWgYzHzJ9xb15yxJP45/CvnL4pfCb4Oabp0hivtNhuRExeAKNxJHcge/r/TO2GxdSns9BtJs/LP4o+C9Eupbl9NjQ28LFHSA5DD1Gf51+S3x8+HkemTXWpW8e/72A6YbHuK+zyjGOtCzImkkfCPmXCTSxyKUaM/LkVPFqPlqdyux3feHABr3Djl8RHd61sK7F+UgZPpXOXuoPOglU4x2A61UXZjlGyMV1MzgAktjgDIqVotqhlBZSOijmujS2orGhDoOrXfltHZzJE2TtMJ3EfgPpXXaf8ADLxdqmFg0G+dHUFWNvtFPVoLNak8vwc8WvKkFxpd3aqj8kDjA+gq1Y/CjU5bmS1ktJ2ZMf8ALM/4VjUTZtDRWP0w/Y1/Zi0LWPEWnTa5psE8xZWR7hM7cZHbvkfp7Yr9s/EX7OVrf+G7bTbTTBDFFGRF5EJ+ZiMc4HPU/wCevjZhmPsJKK/r8Coxdz8fv2h/2dNV8IalNezafKtpGWaS7SM7QP8Aa447V5F8LPgD4u+KOsW2k6Np0yx3UwjE5tyMEnGRn/P9COPjOlcr2d3Y/eD9mL/gl/4Y8GQ2/iHxxcxy3kVukkjTqXRQBkjg44JXtjp7V+oOheEdH8I2Eej6BbpHY20YWLbD5efcjn8Bmvj80xk8VPXY2iuVmzJabsPjlV5OeKWMKgLMo68ccnFeM0kjdb6mlb6Z5qNqc4t47CFSZ5LuURIqgc5LdD1/wr8yv2rv26vgd8FpNS8M6ZcReK/FKxMYrOwlWaOOUehBPAPc8H6A5mPvS5TSB+Gvjz46/Gz9pjUbr7VfTaR4cSU+XZWcmNqZyAWAA6ccfz6QeDv2eLi4mjkuBdXrylTicbtzf3iD35p8nJp1OmMdj6u0b4GpZWcbS20cCoBk7dvFd5Z+BvDvh+C3vtQ8gRKPu5C5A6kkCrVSzCNJddzidc8Rap4i1Ky8O/D2J5Lp96GW2j3LEP7xPTHX68+5H1P8KP2ULjVPs+sfEG8ku7lsPMjxFVZsdAvQ9RyR6cdBWvtGkChd2/rQ+kPEc/we+CunKLtNOS+MBI07T4994yY/vn/V7sEdemT06/mx8ev2hfEHxAgm0Lw3pP8Awj3hi0ZQtpu8x7hgfvynueOg4Az3LGtIVY3FK6le2iZ+cHj34a6lr/2i8MBniuSc3GcgMM/r0/OvkLxh8NbrSXeERTMpX5sIQy/54r7TLKvNBJnPKLTbtoeG3ltLpjvFKrLKjFcPk5+lQW0pIfDHkjjHT2r30jklubVo7LkseNxxxV8y5wygcEbeOnvRYzlsRlmUFiPvZ2qVrPmOOufmxkZ7VUVczsYF3IjbxzuXp9M1z7SKXKpu/wB4HitSZaDsjuf1qKSZVYfMynHrxTMZSuZs7OpY5G0jjI6fSs3zsbyV56fMvX6VvsSMcLIrYPPoPWqJypAyTz2FbQjYylqMBGM4JOeeO1G3cd3Khe7elXFN6EiY6kcgd8U5VORkMfXjpTSakIVV3EgHHGelPSPoDxubG6t9nYCNtoIwD6HmmjlRkdzkN2qbMAGMnjn60E4IJB69qS0lYBQV5wCeeaGwuee/c5p2bAbIhI4IYgcYFQf3QB064FW2raAPGMABTkcnio8ZA4564J4qeoEiq3Ixx3GORTcbmZQwyAKADbt7k7e+OtKGxkE4+op67AQyIhypB464PNMHzZXG0AdcZ9s0tgEkjxmPOWP3WAwOe1Iu5h5aNyOuAfw/pSYEciMuBlsjO5s9gO4qMKzjKtlefu/0p2sBKFHl4diDk4J7CoCwJI3EYHXJxQBGBuxkN1OccflSIuS3zAbecH0oQBwW2t6/QGmMAcHBGO+e9Lr5AV3zzkY6jp0poGDubOARxnrSlPlAYcc8gHuKF+XOVPPv70+bewCjHIyRz19KOgBz3P1o6XAnyoIBIJx64q4rAlAVYspzwfypRlrYCZVWQEAH5ScgnnIp3zJt3khQ3PHFUnbYBocHOSuOudvOPT61IflZQfug5yx6ZFPl0AeFKsGGWVsfhUm7ORtJyfmAFICbqoAABzznrTeSpOehovZMAzgden8J7/SlVSSWJ57jHQfSqskgFVlyxBHy9eOlJ3z0GOcjj/PNTsAIyj72MgdjU67WzzwBwc+lNgOBPK5HU9KYBzu568D3FICZRtAYjB9GHNWUU8AA544xTYF1Vy4CnPI6j2p3RiPmy390Yxii2gInjTjkc54yaiknC4Vh3PKr0ovpYCAsx+6f4icAHim528Bju7EGlawBE+FY4BBPJYU+JSWAyAuSA3P+c0AasagAADHA5B/WrUcp3AclcgZxTA1IzycjBYjkipCACEDcO3RRis29QFVsKFJyuT90YqdcBASO5I4/z71mrRWoDFkRnQMp2qQWbNKwwCAO7HcG6U5NPYadh/KoDu6HO5R+gpyvtIJBPOCoOKQW0NWNgygksABjp6VOwVsA59eOKHuIsDhF5yM/5FPPIPGMEDFNaANOCDyfTr3FQdcqd2cY6UnuBm3BzuGQwGOg6VQDnaSQck4I9KYBvbBIBKY9ajLESR8cbsE44I/yKWwHTWLqWUo+x1AwBnnjv/nrTrs+d5jyMAyqAkw4U+o+tYNcrA94/Zjf/i5NgZGKNaurQMIdrMe657ngfgT+H9oH7LuZfhxpkrNCXTw3D/aoVsqlxJgeWPocDPTAPXv8BxzZ0qfz/Q/ReCm/ZVF3/wCCe0C1eAmJAE8tRwcelQfLHkAhecZK9K/N4xV0fo0tyGQleQNoxyT0oWYIA/BRSMnGRWjTloToW1vI8RnbsweQrd/f34/SrjtBKC6krJu+b0xRy+67CbXQpsWSQoCGY52YXnPtUqyDywJFJyfm5/pV6vUNkPRgNsiudu77ue3vV4s8mMZHH93P6VpytaFWfXYvxrPLi3QHzZCMyjqK7PR9JMUctw6B4YI+ZGHfIHJ+prtoUlLWxzVZuN0Z8mk6/r9yunaLbmfzJhH+6hLvn2A/z/T70/Z5/Zg13Q73TvE3i/R72wW2kVtMgnQxb3bBZmYE7+ACF6AgMeQoH1HD+En9a50tLWPkeJ8fToYTkb1Z+jdhYJbW8UO6P9102ZOB2ArQiUHAAOeOF6V95HY/LpfEx6hUyu1WPqOuatRsMMvyFW4YY96exJIVXggHbnOffvTcleTwWwPmHCj1oKburDwx6liRnAIHGaC4LEKSCD3Xj8qCXsNafZnIxj1Hal3424G49xntQLW4RneQiv8Axc5qcJjAOSyt83/6v/10B1HXVjpclvJp3iGaK1gvbeQGNWd5VVhhGIVfkOdx+Yg/KPw/JL9qr4fXmi3+n6z4I/aAtdJt7e0j83wtFqA1IWt5jEiW7MdzRAkOM/MMEHPFfM8Y46pl/D9ZwdpuOnX17ra5tSinUSZ8AQeNfiTpTvBF8S/Et4zhhf3099I08m4DPzb+B04xjHGOtX1+JPxHWySxk+I3ilLO12/ZLKH7MkKFeVITySuR9AR61/I2F8R+IaL5OfRPTSP/AMifS0crpSimv6/Es6d8YviZot9b6hH4+8S3tzbsDD/aQinQ88/dRSB06GvaNG/bh+P1reW6674otPE+j2Tb7LwzqukrtWQ95bhgZnHXCl8D0OBj6rI/GPOcDNxq+9Ht7q/KBdfI4KN4vX+vM998Of8ABTTxjpOmXC3HgvwvCtnvea2tTLtUZJJVWfPJzx6123hr/gqktzdWbeIfBEQ0e8U+XfaPexxNuHY+ZkKevynDe3cfsuX+LORYjBU6lX3XLR/E7P5QPMqZRjIK/T5f5n3t8Lv2h/hP8bdPtLrStftdG1qVWzpGoX0Pmcdsj5SevHX8eB7J/ZF1EzOEZosArJ2wec/X3/nX6Tl+Y4fM8Eq9J3i/X9UjyJxcZNdiqwA+Tjh8HnvnvTAScEg7cHr2rcXK0Lk7WAPP0605QMFiSBjvQJqwgQKPmJKs3pn8aUrhsZBXcOQKBCBCScEnnt2p6/McBegPIWgpqw9QB8zZ29T9KD3AB98GgkaoUMAWO7PO6lHBbjnP93igBQMEcgD1IpzHKkBj+fSgBu4fMM4x1G3pmndeMYweaBSklsJ67vlGAOR/nmjHUksAOox+tBnzNSEB+9ycdASB2pMH5gOOOhGSPegE7vUdwQAD/EeMUhx0ycrxxxQXzDmZRjIxxxx1quisc55B9KChjLtOA2GU1YwR1JP1FADiOAcH6UisWZgMBVPf0oARmIwMHIPYcUFNw+6eMkcdKAF2sY8lsKOCV4P40MxAKlWKAc444/yKAFaTbEVCq/JOw4z7c+n+NeZfE/4VeGfij4ZvPC3iW3je2uoi2naqsX7y1l+8MN14PIweDyPQzOHtKbh3VioycHddD8gviB8PfE3wa10eHvFMkl1phkH9i+J2bbFcQ5+7J/dcDHTqPmHGduDLCQ4KyDZsGwqcgjjoR9RX86Z7hJ5Zmk6bVld2/Xv1P1PKcRHHYKNVfP1LAAES4J3PngDr702GR/NZScqR8xzXhyk9GevFRaLCl2UrwNuOuOajlDtlSrbRgDI5NRzNs3glsLGhiClnIGT27/SrbSI8g2MQ5PGe1Lm5i+SIG4bY5K8p904psd4d6fu3Yd3UZBrNOS3G6aHyztIWkRXRM/Nx29varsIScRzM5Rgux1yfmXt+PWqhJpC5Iksk0XmJtjRGjUJ93GQO/wDKqD3qAOuxGZxgbx1rZVGpI0pw5SpFGGdSiD5s793vXH6voMEjFGQLJltx2/LiqjV5dDWMeV3OB1fwXYz7BDGWL/64MenY/ic1ysvw8sf3Zhtl2ZIIkUf0rpp17QO+nP3RLv4aojqqwRKu35njhHI9zj+VWIvhRZNbN9otIk2A7WVf881DxDTsdNOpJoqxfDK2gZ4jaRu3PlOFzz710kPwwsIoFiuLOJ5WIOVX5sfWhYm1zaVSTNO08AWpnhBtIofJUiIgBuOuCCK1bT4XafNc3FxNBbxzuH8jdCQpOOfYnkdevvV+3vG6M/aSRDZ/DxLaRUmhtg4YjyYo/wB2p9eOtaR8BxxpOfKgG5BjZGoL47nH/wCurVW+hMpMoQ+BLMo7rp9s8pYZDwZz7/rWbcfDm0aYMtjGjZzIu3H8+1ZSr2+RSlJoWb4d2U0LBbGBBu/esi5+tZEXw102KczWkSx7Af8AV24GD7k80qeJ1v2M3UcX5la4+FenXcpMtupcMC+Y849/X+dNh+G2nxKnmadGQjEE4OCM45GfpVKu3McqrloU7r4UaBcfaEutPR5XT5E28L/9euVm+Cfh9C2bKJf737s8V1rEtQSW5m5OW5iXPwR8NrGF/spZ3lB2vnbt9BgVx95+z7oN0qywWSLH6PGOPXt+lYrFS6srnbdjIP7OPg2OJlm0prqZmB3Mu1Rn0Gf1qqPgD4VhjEEujoW3ZURWa4x6cD0rVZjy7f1+AueSZBN+z34OMZdtKkDg8KqYxz+NYjfADwYsrJeaYWilbgqoJRRwT0raOaqMtf6/AuVRqBy2t/s4+Gba4C6cq3FtKu5Gey2Mo64IOcEcjr2rM/4Zq0iSAuttC5Uk/MikdcVp/bc9FJ6/15Fx5Zq1ij/wzpocYGLYfOMN+7Utu9uKin+AGiK5gjWNCi7t1xaYHsM+v4V10s6bW/8AX3HPZb2K03wQ0u0hR2tIodgJd1XJyKzovhNZSuZHtxPFHwm4YyPyreOcpRevl/Whpbm0SMnUfhZpAlUR2yQqOJMjOBWL/wAKv0+KZxLbh4QhImC4rop5s1qv6/A5qkbGXJ8LIHgkufMjjgR8IinDsPUj/P4VzurfCZLXy70XIltyCZLYQ7mB6DkHj8q2lm8oytfT/gehjKmrWOMu/AKQOyJbkxupIYR4xXOXPgpZQFeFomVDktDg8mtaWaSlK6f9fcYSp2RxF/4MubNlSMHZzt2pkj2/Oudm8P3iwSqodZsfKrAA5+prrnjW9UP2UUimdBvGjjnmYxTxjARgMtUKxurrCI3Ee7Bcjq3p+o+lZLEybdipU0kaJhl2LFEDC+05wvzYx6VIllIsBi3k7XzOoXkegqauIlqiHGN7WN9OLZGtyGjjbncvIHcc/wD6uKsSXNzbTxQoXiiZQzvnIUjuP0/OudVXe6M50ddjodP1Z03I87PvT5l8773PNdNY+JWtg0YmyJVIMbH7rep9f6Yqp1bUmEaHM7G5a68o8wTEPDy3yrgsTyev9K2YtSt9SCNBgKx+cYxkc4z3NcntHzEyp8rsTi1S6SeOIZbblTu+YZ9q597Wa5Wa3liG6NSOOmO1VGcka8ibscRdWOxXtlhwqNkjbjJx/OvOtS0qB3DuHKkkRAE9j6/l/kV24Wq+Zsr2cUedeKNIi1GynszCX6+aCOR6Yr8uvjv4BbRrjUbsQMUQkwR7PvfX/D/61fY5PXVSfL1PEzGm4a9D4wtr83gYuAP3hART0wcfnTrmJHTksMDJCGvplFpny86k5y0KWVc7gGyjEE8g/jT4pnSSRsfIFGM45raOjsYyquBcMzMmSzHaSc1CtyZMhSCAMcDr9fzrXkijJVHLYz2vZYnYqSCCQ4J6elNTXLrZIYpmTyvRRgn/AD/WrUUjOVeco6E8XiHUhkNM8yMOQoH+R1qSPxHKgeISTRvI3z7iOvfnrU1YRiRTrTjLcuxeKL5J7eYzSFkIWOIADjHb2rVl8X3jsuxtq7x90AYFZKEHEFiZKzuXP+E4hg3yJ9pk6Bomcnr6c9etXYfiC25PKllgUEEu7Yyo7daIU4M0lXcXqJN8R51lZkvrnyGPzpIwIP0FNXx99qmJ8+RGOQMt1X39+taOlFOzRl9Zk3YQeOUAYPI7NG3EjL1x+P8AnFZ8njRmWQxT3UvmZXqMD6UvZRSM5VZaGD/wmt7EFAd8CXO5sfkatyeMrieFLWYsSrgrtIG4+tVGEb26ilVqLVOxUk8X38aHMspO4/OSMgj1/Ss7/hKbtkZvMdz/ALWPX/8AVTjTi2YurVtuUf8AhIJC7q5lVCQRg96q3Wv3VwpQO2OQkjY457CtuWJzynPqQvq1+3lCScbociNlQdPSq73U0ziR3BKfdwOgParVOMdWjL2qQ24mkK7+shJBwccUvmzeQy+YwbBJ45P41pTpxWtti+aSRTCgqVcv82B97NOVfLGRLuZWOOtLlWxEnzD92zPBD5z9acJSw2k9G7HmtIxjcmTsOVgRli2AOdvt/WovMBYxqMgLkDHr71PKrkzqJAuFPy5HqSeM+3vUqyLgcnOf71OEEpBGaYxvm4yVU9M+tPWXqoJxkCqasWSLIwfhuNvOD2qMY+Ylj1HfpTb5dxEnK5ZTnGeeo/L1ppHUs3zKOwxVxitznqaO48AsQCW2g55PanMq/OM4wBuHr/n0q+Wb22J5thgwMKTknoSaX7pZAG7dB61Uly6Gd2w5XLEN0xn/APXSDChnGfl5HPT/ADmnCPNKxIGU5XIxjnA7/wCcVIz+cq4yTkjagx071dO8W00ApTGBu3EAjDVZj+8AeDgE57CtVZq/9bgWyqrtABwGyeelSDgY5PHXHGaS96XoBOp4BwRg9+xq0BjHJ5PpRUUZwuBYVSMHH4HpVjzcLjbznrj9P0rOKsgHrt/iJBxxjrSdckL83TpirvYCxESVPHzHoG7HP+RU+dvDbhgcEjtUy1QFiNQ20bWC7vxx61Og8oglWAOOGPOacUogaCpu27jjaeeegq9DFyNozt/L/wDXWUlYD0DwX4fuPE2saVpGmwyXF3fahHCqRLknceBj36e34ZH9+/8AwRQ/YbsPB3gmz8Z61HHBqd3pqut2sIJ8orIRxjuNp98/QVjUmoxaA/psNpHYwQ2cA2pAimU7RuaQjkn3x29qaI2Ylf1x/n0rzqgE6LtYhssFx2P5U47CAOPlJxx0NZgMZFPICjGM0q4CnIIGf4hQAjMm07BnB6gVGp6dOvPHFABkcZGcHjjn8KE75HRuOOtAAqNuBAO0NjpVxLIkgnO33NAFyK1CAD5hgjqM81Z8rCj5TuH90YoAsxxBuvyjHA61I6jIO0gDvjFF0MTJGeT+BpS+MAE/NgjIqajsrCDdk4CtuwO/FKTnGeOc5Ax/Ks2mtADJPUg+uBipE53bvm2nkgVIGfqBllR1VW2IOfTivK/G9z4b0Sya6ldJ7mYEuYnG04B5z68D9PpRe6NoKyPzb+I+qjWL69aASpbvK21d3X6elfJPiKWe1luLc70Bx1HFefmFV0qDZ9FlVD2lRI4e0kggvJpjsdim3OzIAPU/y/8A1Vo30XhLU9MGn3vhjQrhYyfOu7228yQnPYk8dun/AOv+X+KMd9azSV9Urn7PltL2FBJdjwzxn4K+EN4626+FdLLJgiJIB8rDHb2I/Dt61xcGneGNFuCul6JZ6fb7gd0UeGPHrj/PvXyFXk0Z69KVZxtc6/SfEE6ERW9mDEGCxmdOv49q7I6k648yHe+AQuf0H51iqijoaNNyITrk8A8sB2XgncnA7/5/GtKHXJSibCyNg8k/hVRlZ2YnF2KcmuTMzNLcMNvQ7sflVSLxBPHEY3uDjzP3Yzwa45VTSMOZk9zq93dxpty4HX5+vvWQk8paVnTO1ck78H8KzjNvXodEYcsbGZrHiWaLSprE28ccTuG85QN2RwATjp1/zmviX4oXct4l3KszYBbGTXuZbUcqiRz1KSSPzh8eXl9ZTzmOWVN7HI7Yr5p8T65q7EPb3N3atux+7B5+v5195QoqaStsYylywPKNS+LvizSpTZw295JaRnE0zSbQOevt16+9bXh39oTVbWINO15HtY4+bgfj+f8AnitoZVGW6/r7zNVdT3Hwp+0/JawK7akNy4EjTT4I578/X/61e9+Gv2sNPnfy7XUluQigzhRlGP49/wBPTNeVisglLEyktFb+up0RrRdkz0u0/ac0i8Aea+QMnDLkAA4rqbD9pvR9kcAeBXZx84JOV9cGvGxWXVaLs/6/E6o8suh017+0Pp9+kNrBPAI0X/VIwGSe/wDnitCz+JOnXUVtIzx73AClpMk/THfmvMlHk+IuNOSep2+m69NqEqxWFvJM20GWSJNwUe+e/wCP9a6yPRtQvHUtaTnf1zbnAPT0rklySK5WdTo/w41SS4LNY7YQw+dx+XHavTtP8CCOCaK7h+RyPLx2NbRjypPoYy13O70rSLjTTbS6W6pdWrEuzY/A8fQV+hnwG+Pl94fnsbHVrh0dZQgaMfK2OOcfh/nNfpvAWZywGNs9n/XZnxvFGAWMwm239dz9ZPBXjbSvFujRsLkebuG1Q/IJPI9feu5WzlyItj5J/uk5Ff0nSqwrU1KJ+JVqUqNVxfQxPEHibwV4Qhc+LfEcOlyjl4Yoy5UYzgkcZrxfVv2ufgvoczmwvI9QhhjIa4k095GYDqB8wwfr9PaoqYmjh9Zl0sHXxOkV+R5FqX7fGhskkOj6FJFZpIyxXCotupUnqyEsVPXjcPwqa1/bKs0eF2tbVH2fJLHM3mAHsBjH55H1rza3EGAhO3+f+R6UOHsU9/0/zGJ+2NaW01zcSteukmfvw5/UrgfTj69h02h/th+Dppdl7b6c74wBNZrvHoDtz+vNR/rFg5e7/n/kP/V2tDVf1+J6Kn7Qnw0u1s5ZSLZ7xsJNp8LyKvpkf06131l438J30SyS6jbpDJkxysWQAdff9a6KmPoVVaL/AD/yIllWKou8lZfL/M6E3+iTIstlq+lSqx5VtTRSOOB83f8AWo1tUfa8NzBcKw+ZreYSKo/P1469a8yvW9nLUcaKkf5+K/GGz0S2Gpzpc3FyMn5rEDZnHJBXHbP865jX/wBrP45eMJE0fwH4e1uHRbWNYrXWLUi2MknO794mCQM4wpAHrmvyKNNu7P0eaOo+HPhjx9rd19s8Vm5u9SnkDXctxctMwfuMsST9T1/l9veFvBl49ohexkGwgK3l4B46jj2rCbaZzzfKe3eGvB2r2s0Bjb7Mn8TIOcH1+vNenajoEUtqIr+3gvY1UDbKAc9u1aR91Hn15Jps8Y1DwvZXGoPFsdC8q+XFAxVU79Afp/kV7n4W8DeDJLVGu7ayublMbri+t1bJHXOen+fxV7mEr8uhov8AC74VWl3Pdf8ACMwjUbgjz7xZ32MxHYf5/EVIvhPwVYyq8Gn6TBLHIGEmxMJ6Md3Vh6810R5XO9jnqSco37D9QufC9oGnfVoLqdAPlRtpX25xVG81fRZEea2ncidQFt48EDAx/n698UPXQ5JJu58A/tBaTZ6nb38NpY3fnOCB5dsW3fkPxr8pPFnwp8WJqMk9no13Lbpku7JtOO3FdeGm1No5asbrU8k1nwt4n0JZbiTSrp13d4+B/hXZ/Dr4OeP/AImTQLpWlXCW4f8AeSiAkehwOM9un867Z2jvscU4tyt2PsrTf2PT4e0yC+8R3LSM6AvbyRFHQjPBH4Grfhz9mCz8SavbQW9jLJA0xBIjI5HbP9KJVIExps/Rf4SfsqeE/C0sVzf29tG8UIYRhN5HGAD/APrr1fxvZ+FvCEDNDb21qDCdyoMOBjuPxzXPNtbm9GMbn5i/Fj4l2kV3dQQSRlFkPG8fNmqvwX8bldRD7ET98uD5oyc9TXNvHQ0lSadux+oHh6Wx8S6EGbUrS0VY+ftE4BLZPQZ5HX6fpXinjjwtc2yT3kU1tPCmWSeCdWA/I/Wueorw0OunC0dTxjwRqEcOvNMzSLMkuAwbIwPSv0K8JeILXUNLTyZGMsMQBXJPes4ScXqJxseO/tAeILqz8Iy2ySMr3gYkr2GCP6n8q/ESH4RT+LfGd3fagZrs3F6ZElmbLAkjj6cdPp0xitYVGpCqRa9T9Nvgb8KNQ8LJY3Gj6cqGIhpZZCq8Ee/XqPXP619dx6b4k1CTzgpQDG/YvHHXFVKXtNTOMUkiy3gODWJYLnUpYZXhDBDIw2oR14zXGeNPhppdjp8mwQh5wCBHCAu3HBIrN677G0d0fnn8UPAK6jPq0FrGJGg3B3EIBbjt6d/yr5OsP2a/HPinUF/szSNR8mFyDPb2e/dnjnjH64rahiFTTvsjN09T6q8E/sAeKfsUR1a0S3W9bma6mVSv4DnmvdtL/wCCdfh20KI+oW8ruoLxIW2g/TP8q1+t+7psS6HVno/hL9mDQfAZCIlvcNDKQedxGOMDjAr6f8K6Pb6dFbwrGqbMg/L1A/8A1VzVasnLUcacY7HbMkVvPGqspUju3b3qpqSadL5yvPBt29PMHHt9aw+JlpJHF2zeHbOdQLhkiDZlyvzNg9q8R+NX7Sug/DnS7zT9Nilu9ReFvI2jcVzxkDnnH4cfWob5fUv2basfgp8Y/E/iL4ieLLi7ma8ggvLg/LcvsGO5O4DPf6/y7H4Q/BKz1a9W81UefbRkF5UQMpx9PoK9GnNwhqclSjeWh+l/w98Gadp1hb2en28TQpgblQc/X9a+hNB+H4u2VrpBtDA4K8fTNc1aTlKxfs+WN0exab4e0yzQ+YkKxxqd4kGRiuU1T4k/DHwtczwXV3btcYxFabcyO3XAGCf0NJR6lRp3iZ1h471XxfaxLZaKdL0mScfZZXnHmyKeMsu0EcZ46+2TWdq02meHYL3XPF2oNZaZp0bPNLO+AQDwBng9R+dXa0jGpTtKx8C/HL43+OviNrEfhr4ZwT6H4OtbP/StYaA72JOPlU+xHOMDtk5NfO1p8CZbidLrUA97cvMZLq/uEyzk9SeetdtCpySs9zkqQ5XZno2n/BfwtGGlMKPJGP3ZlhyASe3NO1v4feB9Ktil1HEdQC7sxqqKPQfU/wA69CFR9yOVrQ8ovvhRP4yhNn4U0LWdR1KWQrGkGlSeWOcDnB9Prz2xXrXw4/4JteNPEti2p+K1SGFyGWwDmN/cbsjI/Dr+VaSqR57PVmXs7vQm+In7Jnw2+FOlTPrHiuz0y+VD5Omkh3YjjBIPBx69hXwJ4tl0SxnMNgGeJJDteUjOB/n1qaT5peg4RcTiDeW0zoE+VGIUjP3m9uK6zTfDmu3s8CWOnz3Sz42YQ7QPU1EoOL0OqMnI9S0/4J+NbmWOKTTZ3WQDG2Laob0HJran/Z98aWwkR9HvJ32hisFuTgcHnjjqP/r1k5Q5bM1Tkznrr4TeLYIwItAu5wgOW8g/LWDdfDnxhZ4V9CvoEbjeUCEHPbmsqiSWhrB2kcbqGlX2luwv0lh2Y4cd/wDIrNku1ZArDzMf6sKOSfemo3G5tMr20yDDyER7WOVYVvaNqgtNQinBVwrZ5PaoqxRpTqNM+4Phh4389IImfDKvCMcYHavpqDVBKsLIylmHzDmvl8RScKh9DQq86Ro+a6hS5G9f4cdqz7mR4t7gpzj+LvjrXO43OmyaueSeM/Edtp9q8oeOG5VTuw+c+35V8U654mPiDXVTzGdDNg7zj0rShSktSlU5U0fRXhS8t9EiQtcKZWXLeXMG56dvauyufiXHYxNEk6yZB/iH4Vp7JOT8i3Ub1R51r3xakS1cyOZATx+8zzXlFz8YLy3IuTdxcNjyYmyRTp0LPQmM1BWZk2vxa8R65ftBp2nXs4QqS7DaCfy/z+ePdNBHim8t4TqTR2JnPzJFJvP4HqO9b1KHIYRqKWx6zpdq4RLcvI8vlgeaD94+xr13wL8JfF3jqV4dJtHulPDygbVGDzlsY9vXPTmhU9bIxq1eSNz7D8M/D3wX8JfC51nxrdIbqKFi0yjCIwH3BkDpkZJ6fTrxHg/9oHR/H+uXPhrwJpputjFfNAfbgckliAFHB9/xzXrUqCjFJni1KrqN9j6O01bmWwUXysJtv70B/wA6sQ5jB8pAYxkEpzz/AJxWkYtHJJW1Ykf2mQsUidxvwBn0/wD1j86trbSNhvLk4HZe/wDk1Ki76mbaRoQ2byDbLGY85zxyKvLbQR4CYZgAN2OPxrrpqxm00aEEcaBNowM8sB1qVFWQlVX5R91c+lbxaiZSi3If9m2gc/Lz0HI60sFsCAmdq7+GI+6fwqXZAovqRXVxb2gIeRVUNyD2xSR3VpcqkloSzBuS3Qdv8+lLmjexm1YsjBKybNqZ+XAGQe3NSwszE7sNtPRV9vWmlzaE2uy5FG0rhY43T5/mGOv/ANetoJjAdNipwDj1ojKzFJaFa4l8pMrsBzzlev1riNe8V2OkrIZj5soQnyUP1/w/Sr5uZkRjaWp8r+MPjZ4k1UHT/D3hqW0tUchrqRtvTjPJ3Z+vT25r5K8cah4k1q+ZdQe9kZMloYFLbs9uK55yT2NYRSZwc/h7xZexmy0Tw3e+ZINpa7i2D0FfNPxZ/ZX+IfiGynurywkWJ4mExt4Syqffp7V9PkeJhRdpGVWF0fmh49/ZV8XeHFa4SB2aG4xcK9seQT1/D6Y+lfO998J/HltLexto6zIkhCFW2nb2Pv8Ah+ma+3pVozijk9m73ZxjfD3xhJfrYDRbp55eBEsZx+eK9A0f9nj4g6tGkiaO8EOcbpVJ59xitHKKK5eY9s8J/sWeJNYu4Gkgn/egAhUKjJ6nOM19oeBv+Cb3lW8Nzc24upJCCUeAkisKuPoUlr+oo0tj6k8J/sIaNZ3MJudK2xIgDo64Ax/Kvq/wx+yd4R0mxSztNHsJEdcO5sw7ZPoSPrXhV86nH4dv68jXktc0Lr9hjw3r4ZX0uOOENyIVKN19R0rsNI/4Ju+BreCC4XT4/tM4CherAHjn1z+P9a5FnlZRtfX+vIfs0z2/wd+x14J+GM8LWTt9qUb9ufli9vb6CvpjRNK05bc2sbW87IOQy8jt+deJicXKtO7L5eU8y8bfArw741gniuIo0+1BlmaNMjk4zj/69XfhR+yx8PvhgYbzS5VutQRg3mvAF/JQMenQdh7ClTqyjCxaj3PpdjB5TLmPHHCj06D/AD/+uiyxhtysBnr6Y7iuarK9yo076kXy5KKdwPPX8v51S1PU9I8N6Ve69q7p5WnwtJ5JYDOPX9K5nLl1RTTR+En7YH7ZXxl+KGtp8MvhFc3vhvSZZmSW78PwP50q8j727Aye5HABxySR8lfDL9j3xJq7ar4l8f3jajqzsZJF1S585mY9Wd2wW5xwOme3Aq4xtDU6KUVG6Z7xB4G8BeBILf8Atm90tHiPl/Y9Oh+ZjnCgKoz1J59s/X03Q9a8JwhZ9P0++CFP47QoM47ZA/yawnJqzR1ySWhkeINemuvMjtLebKkhVzgdeBj86reGvhJr3xDuS2oGWLS3GDaqxGRnPXtTjK45JRV+p90/Cr4E+B/hzp0P2DR7ZL+UZedxubOecE/h/wDqr2W/acW0kVrMIV2YyVxj8qpx00J0WrR+a/xe8A654k165mNxeTQDUZB9pgQybu2CByemO+Mfl8/eIvhvq2mW9wz2M9nDApMlzdW+xSvPXOMdKuLSepKtZHnlho+kshg8+15cbjvAJ+oP0rgvHXwhGtT3r6cvmr9nLARR5UE88HHT0r38Fi/ZSTewpU76o/Kf4y+E77RNWulurWWM2oxPtX7pJOM/l7dK+fILpVmKoCwz83YD3r7mjLmgpI8yquWVjrrYeaBjOOcD3zUVyzRq0ZJ3Y+Xaa2kveuYvQPPbam5vmJ69v88VUuZAink5zwM1rEysc3NIdzDpnvjrWQQN7nPQdQcVRnO6GEbsnfg45OfwqJnJ3KeWGT7YraMdNTLYqzSZQbiVY9Pl/Ws6XnIIIOehO01rGOpFS6K2c4Gfu88mmc8sAeM8MelbJamRFjbg4OT2NLngHqvcjtWkFyyEKvoy9Dn5T0qTYMljk56YGMYqpWWoDVXa3X8+lObJyNx49F6Gq7gQgAEtg4X+6Pzo+9uO35QKQCnnAAwSMUDAGcncTxzxipsA5TtJ3Zwe2Kbu2YO0jJ/iNXf3kAByQRyMZyMUwxjgKTkHoe9G/wAgE2ZzkfiBTGQ85B/ClLdoBBnaVJYZzkr/ADo28kg9cCjqAnIAC4zk7s9qcV+9zwB1x3pc1rgNYDIGSR9O4qCQYIBUqBj5gen1ocrAPDbVwxXAByevFRKpydpPQc4pSQEYQ5dyQNp7rxx3pgwOnGDnr/n1qrWAez4JKn5gv4flUcqlioC4A/i7UbuwEfCqMgsQxKH1wabEwy3mLyMcYp7QYCEZYcnqeQOaaOM5BOBkEHp71PkBXmyS208q3T/61QMzKD8pY5HTionbZgIDkfMMc8jPSn4xuJHA9qVrgJjaQcHrxx1pSMZJBxkAnFVB3AXb844OB7cGraSEYUgADjIXmlH4gLcTYHCsSCdxx2/xpygyK52ElRj3H+eauzsA0AAnIbKE98YNTDczAEtwOcnH4fy/KmnygPQbUbLDO8jdnpzQM/KQHyG6Z7DvTAlBztwPm+nJ/wA80pO8kbgPRc0mgGsd+AobAIOAOtSncAcFSOM8dTTsrAKUwh5Bz1yOtR5BwDnOSAoPeqkrPUBfUnKndjO6ptuAFByoz0PNSA9PlX5+GGeaVcFhj8x3pdQJ1HQdueCOv0q3BEeShO4EAc5P+f8APNAFmNcscqUxx8x6/lUikIyAgsd3BFNqzDYjnbj5GK7D8zDpn61SJxjcTkjrijQBYju27c57+9OBKsvJG05YgdRQrATcHOAy+i7uv+f6VDvZnGRtVRyMU9IyA0rdmO4OQBtzuI/z/k1pKCucYVtowTUvQC3GztgBh8pHAqweN2BweoIzWO7AkhbDcrnPHHP41b8wNk7SzCnbXUBBEMEk/Nk4BOKDGSQrAYbgHP60mrJAPyHU7gTtPBU9aMfMFzubJ3Db0FCVrXAtwnG0ZCoGySx/SryqTg9ExzubqMdqQE6N5i7eQoPODipzx1OACMgnmhaAMK9sHPPOen4VWkyqkY/h/P6ULcClc/cBTuDmsv7+SoBKn0/nT0uBGXbGNwJUfL8vHFUri5aFI9ihpFfLJjtj/GlYDb8P3O66YSxlRjDhxkc11s7wRxlEVfv5+dc0p/GgPYfgBqAt/H+itKoii85V6BRt6Fs+oz/Ov7IP2VJZtN+GEP2goy6kgezbduwyEZJx25OPpXwXGdPmwifZ/wDAP0PgeX8Reh9LTSpIiyxyMVZRu3DvWUJAzsePlwASPQ1+Yxilqfo9T4dBJX2qArEtn5h6iqjPhgV3YxzgcGuhRRz8zegrRSvtlZgJiP3SAd/epYriOB1jmLFn6gA05U+WAR1foWTIiqJQpyjER885qJruSV4YlheUbiMqvQ+lEINyNYy0NjS9Iv8AULo2tpDNcSPgxwxIScew/wA9abr2ueE/Ccgi8TeJ9C0VoCftNvdaipkUd8gE11wpz5+xM6vs5bHges/tp/BXRr6TR/Db6r4y1QXAgtYNFQMLmbB+VNoJ6DJ7AA5PWvpD4NeFP2hfjveWt4/h3/hBPCErA2ljPJuuGQnl5XJxk5BCrjg9icj6LAZdKrFW/r8TycfioYOi5ze3Q/bj4E/s8+BvAIttQ1N7i51yK3zdTXLs6LnoqIOAenPfbyDgZ+kZLrfGikLu27UJHKrj0Hfj8T1r7LBYeGGpWR+SZljKuYVnOX9fkVfKIO7LbT02/rmrQwgGWIwc5xXpR2PM2EDDcSuSwxyTgVYDMeVB9jnp70xE0MrMCh4YcjIqXcucZ6YycUAA+XJBzjp7fWlXBByfu9OOtACLHn5WDck44yablQdpyCH+9nnPtQNu5q21jPdCQo8cEcKlprif5Y0A7k18r/Gz9sHwL8I5J9B8O6fF4r1+CLbf3cs4SOJ+4RW4OPUkDjvgmubGYqngMK609l/XmNXk0j8jvjD8ZPEHxV1KSe4vdQtPtEzy3N1bam5dWPQBlbHHPfH9Pnma2mgnjvL6/wBW1rVEj2x3WoXm9vL9AvA59cZ96/k3j/i7G55ipRc/cjdJWWn4J/ee/gaEVFXWplGSQuzAkMx+6w5/D8zQ25cA+vHHevx7D05K76H0MXy2RCV2sCcbc8bqliaRNwCgtkHkd+n9a1lFm8rWHx3EisrZCLnBAXt/kD8qt+ZLdXVo0UcTTRzjatwvy8dcjHIx2713QrOdDl6GNZJxsfZ3wE/ZCPxF0601rwp8XvCHhXxPqt0Jm0OyvpU+xuxLGFVLk7kJYHAbJXjAAr9NPBXwg/ab+G8ljo+m/HDw/wCNLFGDX2meKobgPEp5/dShSWXA6ctzjOOR/bPAdN0+GqXofCYhr2rsfVNpPNLBAbuJI7vy1+2iJiy+YACxXIBxuB9z7VOrkEBxsUue3avsDllO0vIcuQA2DndxuFP3HksDz17DA+n0oHB3TH5AYckhgOtLtJwc5UnkY/SgY3HJGTlevAoHyk85OR0FBUtB3+yPT0pRgYwMDqec0Gcuwm3gnB7ZOaASCcEkE/KM9aBLXQQAkYIKlWPyZ56daX+M88HHboaBSb5herLjrn7xHFKqhieTxnBAoI6EjqvAJP4j2qEkLtJzjPbsaA2ArnOSeh7Um4DIzz2I70BsO3YAzgcjGOv4flSepJzkdf8ACgNBrqMjJ46deah5OBkBQejHnFBsm9h6552gn3zzUoA4XJ/rmgctGC88ElQM5wvWkPv0bjOaAFAIwCuFX7q55NL0wMc5oAX5upPygfwiowxUFgeUP93oaAF+VsnGTn0xilZVHysNx9B09v609hMwvFXg7QvH2galo2r2NvJBewOhfbteMNwWVwNy4PPByOfx/Kn4w/AnxD8KZlvoWGpeEIHcf2hbTM7QxgDYZIwvAHIJB98AYx8Lx1kyzDAe2gvfi/66pH0HD+ZfUMTyv4Zf12bPEIZIpYlmjeNwD/AcHIHIPv8ArVu2aLaxkU7wxA2g59unevwdvkk4vpc/VJWctNh2Ff5lOGLY5FJIoQhWyrK2dueRV7aig9bkSAZZeF5+UEdaf5fIIAUg4zjjFS9Doim9iNo3JYiQYHGAO3vVhcL8hKeU6gDjBptPYl7lhozhAmAM/OT1/wA81PGrpJgFSqrxtHSh6sa7DPlYOCMsSTUBsnleOUg7UbAOMH2pRV1Y0j8RZWLbIVBII6DPU1XlhEzPlPlGO3+feqRZTXTIncTfKNp6MOPx/X8qe+nI29JcK+7I44Ppgiq5nbQ3prQE0obSWDSLxt4/nTpNNeRWgVC0aA5+YA/rWPM3Kxsp2Iv7JMcCxxx4+cbx1J5/+tV5LOKV45TGWZBjDHr/APXolLlnY6FJ2LbafGpk3RnoNwLc5qQAK4iK/Lj5twHPHH410Q0JVlZlowQb2DguhI6jH4mhrNC670bZHnknPWhztIUpW+REbaMSgrGU2E7TJ3FV57NJsvKu7nBKjBH1rCc3LY1jsUTaldyRKsaA5+p96ggtXjRlVAzyMfMGO3tmoVSSZE7XK/2N2lG1wJkzvyevp2qZ7ORY4lUj7438D8/yyKqNT3vUzJzYhnRNitnG7Byw/T2NVG8Pead5jyu47RnjB9a3UpAR3nhmCWWMhW4+9Go4H/1qz59DjYSAQjax+UrWVRTcfMdzOl8OQqio8akufv4ztPpVafwmWDvEnmJGcZGKi847hZmFP4XaUuIVLfKS24Y3e319ayH8Km4yDAqybxjC9Me/5VPNK4tjOuvCbwO6XEA3FMLhcge/8q51fD32dJ38vy1Vum04B75rKc+pSdjn7nSpjLI8cIwMYITn/PWs+XQpy0z+WC4IxlMkcHnFJVmosW2hzt9oN80BkWD5JHILE5O3P/6/zrDOiNaJsaMx/PySRyef8/hWcMS5T9BxfKzAn0NGZ1lhVWD5xjnr+lYk/hxEWRSo2kngr6V6NLFa2Bp2M5vDIbe23GThAo/l71iy+GZYiSP3iE8MVHy/55oqVKnOmt0zmbbdjktW0OW2RlS2VkLdcfN1+lcx/YiTEi6tkkD/AHcH7p9TXVHFOA0m0Z154NikSEvaBXlztdScH8ulcVqvw6Eu+VB8kZy20c4rtoZi/wCv+GKascRqXgPzHjMIby93LFOmO3+f1rlNU8EfZx5kVvkKN2/Ydu7H/wBc16MMdGxLhJM5GbSJFk8xIi0iAbpdpAAqWK0d1Zlh+VmIJMZyxHHeulV/aRuTKnfUz/Inia42MxWZgq7R096tvZzzW8HkTK8kAyjYxx6Y/OtozSM+Voxr+11aDyZo4iqs3ziJMHP4fWo31OcoQtvN6GRhyvtWsZ2hcuMEmallfTwtCQS0XRywz83p69RW5Z+IzEzwqAke7AYrjk1jH3r2JqU3Gx01l4ka1D4kVkzkkdR7D61ojXY7pWllkMbMDnIwzY74FHMkKKcZGQ+sWNyJJIbiN/Jci6fOQpHbn8j9KytUls5VSVQ5BXbHAE6f5xW1NtMerkcfcaNJfMVB8m3cYL4GDXy58dPh7p95p8zLbfapUhI80N97I9O1fQZRiXh8UraHFmFHnpt9j8UviD4ek8JeI7qIIYbG5mPlqsedjn/9R+n8ufhkzGhdm3sO5xn8K/TeW5+eVk4yfkLvQuFyAOxOOajVXV2JP7scYxz0rSKSaOKc2x5cknyxlee1QRr5eRknccZU/n+NVdGfNIq3PzbtxzxyQcf5NYcjbWZMZbYBkDGK2jaKMqktSzGrLCxC5BBAGOagf5cAjkc5xSqK+xnztIRp/kUAkujfKSv6fpUTNKzgqSXH3go7U1BNK5Ep9x8hyvLKSDxgfyqo7M/8Xyq/SmoW26GftBj2+1lLyYGAQCaSSSX5cEcd2HbtWji0hc7uSRyLKgUnAXkEDqf/ANVRyCbB2NtK/wB4cH2qow7hzySsCKfKMjk7t3H1p8a7d7biz4+U5PFP2d1oROpNIdIrhFYMSefvL+tMKiXG35FzjGaXLbYj2hGWLAIw6HHpSLGJPkdlUKR2I/z/APXohTbY+eJYUDaUznHCt6fnQWjVQqhjlemQTXRGJnK+5DISxQAZCnn6UobkKx4AO44/pRypltycbE24EHcMbe7Dr7fpRuAxtVnbPqMCpnFIjkkJzzwW4A6d6ZvIIwvG7rilr0CzWo9WVkDZ+bPKd6Upnor9cZ9f85qbCkuXUQtnCgd8dacoU5JPA64PXHpVW0v2Ehg+h/EUvynjIX+8c9KfL3FdCknAy3PQn2qRWY8fIRkduTVeziXayFBCggk8jPDYyM0oO5f7vX86tLsZTdtBcCPaVJLbsbgeB+FOMiqgXB3FyMZNax5tl/X9WMxoQhvlPBcdeOaTdvZUJI2dc+9TUT5hEqpxnKkZ7j/PpTUYDIKgc/eJ/pTjFRafmBGcLgncwychTUoDRkbc7i3G4c1fu28wJ4/lb5mx3HfirKbG5IICnB56gVQE5ZUTaCS3PJHFPi4O5skkdlxUX5Za7ASr8zkk8KR0PpVxPlyWDELzjPSqfK9wLQbdtyeh4z6elShQMfU8gUgHFmwMt06celPi+8M9m44xVR0YF3yt20AlWyMgGptwGAQcp/eGcCp0tdgW48SA5ODjABHP+eatKBwxUEg8YNPbYDSg2qy59cdO1af2Np1CQ5Rm5yOhHvxWU9wP2d/4JLfsmeJ/jl8a/Dl22kNP4V8L/aNQvtTexLxvMqeVCg9SsssZ9ip/4D/pT/AX4beHPhr4I8OaXpenW9pFaeHrKNxBDsSMJbwqE6Z6oev/AOvhqyvKwHq4ZCp5OSeAT3phT7pYkc427ea5agDvvdMjkj1pjc5IPoB+FZgHA2oRnucionXbtAJJJ59v/r0AIVJDKFJ6YK0vzAjcjYIH8OQaAE/eMSmUx2O3B+lWo7YsRk8BuR2FAGnHCqqRtPHt+FXI41GMYx34oegE6xbff5hj/wDXS8KcHH41i3e4DiuMHI4xjmozkbhkn144xSvY2ik4kb8kclQp9ahUYYcFjnrTk2zEd5rcD7r4GM+1L5nqcnuCeKXqBJuAOevI+XPSiSZ4kKjBfPHahK7A8w8R69PAlwPMkQbSDHG33j6V8XfE7xTc3ExtUndULnau7IGOo/SrcLRN6K5nY+c9YvbWCFjI++VSc5bv9Pzr538bX1ldrLKjqqopDOOK+N4qxcaGDkutj7rh/DS9smeKNqybmjRt45AOQN1ZepXU8iFmD+Ug+ZSMc1/KGPxHPXbR+xUqfLDU5C20Ke4vGn8uSTzZc5boB6f59q76z8LAho7m14GCNwzmue8pxsb7bG7YaBZthTHHEc8j0xW1c6ZYIipiOQj5QFTH4Z9eKVtA2ZFceH7GQKoh8tVHRgf89qoS+HLZFdUmEIxnahLZqKjktibX0ONu/BmsSCWa1v8A7RIG/dWjxhWYeg7Z5/8A1cY5+TSNUgEaNGu7dmRS3T1/nXBUlJNm9N8upaitL4ZCsI146461PGL6SRIzIoCkh8KPf/Gk5LZGt+ZXMPxFZyPA8BKbz90KO309a+VvGulNHNIjxbkcEFVWvWyyry1kSle58SfETwb9ukllSDDAtyy8V8feJ/B97b+e/wBnx1xuY4/zzX6dl7Xs0zjlF3seA6r4cnaScPCwbPIA+X2rgbjw7HChjZdu7qpTge/SvoaKVtTiqRsjjLzw+0STxxbtr/ef0H5VzZ0vWdPn87S9SuLV2UhsLkYI/wAO1dUkhRk5M67SLbWbpEjvb5i28c+cV3fgK+gvCfhnxTq2y30yyvrttpXcqMqj3z+X+enzeaQi72PRw8npc+pvhV+yP8SPG1+bi91nUNI09CBd+Wp3EnshPPrzjH6Y/RTwR/wT18A25tL7XRreqCBla4a78SXKq7AcnasoHU9vw9a+Jxk6Ufdtqehdwkz7n8J/Bf4deEI47XQrW1isreIKLeNSSjcAZZiSx46/qa9GttD0e1P7uziYrGRAki8KPUY7/Wvnanx+hLaktDNls1gJCgKrPwiLgCkk8ouBJErYXnfyMVSk7mARRRnaIFwytklRjitKO3OMshWUYKOMjkHrxz2r0KGNlh5qUehhUpKcWmfc37NvxXurC/i0fV7xvMUqsLlvllXH8/8APfFfrPpHiSLUPDiXyzKYorYsHRgflGevp/8AX9+f6b4FzuOYZWrvX+vJH4xxRlv1bGKS2f8AXc/Kr9q34oSF54ba4BmupTGMuc4J65+gFfE2k6hp9sPuBXlVTNuO7OP68181x5xEsPU5E/6+4+m4Vyp/V3Jr+vvOt0+f7Tcjy1iRQ2GZVA46Y9Pz9K7+38hEXakOUQr8qAdP5dq/M455JT/r/I+rng1GBBNP5QYAAjPVkAx7/r+lZBlSOUSYQvuPIUZ57cfhRSz+cZ3e/wDXkTDDK5biXyBcPEGiSYAyLGxGSPx/Wren+INU06MRaRrl5ZI7HzLWS4Zw3vyeP8K97CcU1qE736f10OfFYOMlsdbYeOPE1g6S2GszQ9PNSVfMRiO+1s4OfSu5tvjX4x0wJCmpajAjL8yWt+yrkenPv7cetd8eJa+Jk5Se39djw6mW0lU1V/69T8Hbr9mDTTNIbnT4JECnev2fcxGMEdu386yF+H/h7QriDw9YWtraQ2kf+jQMhRl74AP48dufetGpRbsQ5KcdOh9F/DjwnpWmNH9qs4rhY1B3lcbvrivXdX8TaNpqQ20NlbQb14iVAe/fPT/69ZNo468udkWn+IEmQMtvIkUx+X5MZP8ASp7ga/eQTwWiQQQkEu0k5LFfZdv17/zotdHJKXMeReLJJ/A9vcagZknvTGWiMgwAxHJr4g+IH7ZGqeE5xp8msW0EiqSsdufmP0C4Pr1rN817LcTk+U8J1T/goT4ihgWOCbUbiVJMKAmSR6/5/SuDv/22viHfzNdW4uooWB8xp7kjn6AZ/wA96uMKsZXuc05QtcXw5+1H441LVIZb27ldQ+WWN2bg9goHvz9K/T/4IeJdQ8VJbT3SsVkUEKV4PGcCtW5aGU3a1j6NubXwlGs39pWSTShiN0kecCuXbwr8LvEEEirDbpeBdssQcKRnPQfhW1J2kcsk5XPL9f8Agt8PNLXz52gvkBLNZLbg7xnpn/62P0r0fwTovh2x0908OeHLHSPLAEJS3U44wCMcV23uck4+9oVNS8C6h4g1Iz6nPvsmdUW1jO447sfSu+uNP0nwfpbDTrG0ht7S3xPPtCN36seg9v50047B7NNaHj2qftS/DnwRY3MnijWIQIoxxb5L7lHyjgc/0r8yvj9/wUB0nxebuLwnpU0mwhGvlnZy+MAErtABP17VSousmkbUqDurd7n54at8Tta1u9nv7qRomlbJTzskfjW/4Y+LuqeH9Qt7o3BeCLJKBs5rZUWlY3cGnoe76Z+2Dqi2ogtLq6g2vtQlz684HXsa6ab9rTxBcWyWz3TNCM7z5n/664qmBqR6nQ46K5iQftH6hbXqNZWk0g4LtCDuz09q+3fgV+0TqOuIkVtDqk1zjElnFAS2cY9O+P8AOK46lKUHdijFSR9G+NvEtv4m0trHWIbiybyjmK5PzY9c/lXjem6ToGi3HnQJbuxI256qR+NY80UHKz2nTPiivhmxE4aF2VCohlUkfpz6mtHTPib408Vgw6JplzPHuBZ45Nka565yPr09/esuf3rJEwpq530E/jSzt0mv0s3lGd8cMzYH0Ncz4p8ReJpdPiE6MttgiRsZAAHQGk579i4LmZ5h4f1XSItSee+so70kEMkrcH8Oxr1z/haFxYWJtPDxg0WxJ/fQ2sQy57ZOM/8A66hz5Hcc4crMxfGfiHV7mNI5Lx4+ArOCMk9h/jivT9A1e8trcRXc0jSbw0js598Uvac2pUqaSOpju/tJjcnJJJfLYwKqX3izR9DtnmuNRt2lRsJAnzNx6Y61Lnd3MeWzPJ9d8b+ONVuU/wCER0WW4spFwLye5WNS3oFPNGneCfjbr2+e/wBOk0+HZlZlnBiYepP+c5q05SnYv2aUNTM1HTdc8PxLbavJEbkMVklgzg/iRWXY+GPCesanHdaxp0N7IqYDycnn19qIvU05IWue5+GvhV4CZwFikeMYKCNBtX0wCOOcV1mq/B3wRDpk17fRpBEQxe8nHKAYwCOhznHrXXrGNiFSSkzwSfUvh74Nufs1rrGnyQs5EZYeWAR04J54/lWraeM9Y1aaSz8KaImoabEcNeJIE8yTvzjtnHBx2qXJNvuFSmlcpar4D+MXjYPYpeN4din+R4bFMtt6cOcEcfnW54B/ZH0vwpFe6xqEcuqayXxNqGrzFmyR0VS2F6dhzgCtqSctjmdom9rHhOPSbbbbEoqknbHnqK+Gfj3oHirxXCYZNWvG0uCeNvsUTc/Kwbnj1U/n9KrSnK5nyqW54C3jG30dBHcWYsUKLE6Om0YXvg/jz15966rTfElnrSC0023u5blkHkpHCSH9gAOvFXTTUTKpS5dz3n4d/AHxz8Qguox+boWjwMFmkuCEDP1ZRuHJ55xnHftX1n4e/Z6+Cfwwij8W/EG60vUJIcNdXGvXbMm4Z4A3bmxxwABwK9GC92xzSWtkcN4+/bv+CHw4sb3Tfh54V0kXsIZV1SC2W2AbpldgLd/X+or80viz/wAFGviL8TbXUtE0izutDaFWCalHsgEx6A/Ioz0PU/rmtvjTa6GFuVu58BeJfiJ4q8VgP4k1a5vL0uWkaSUuqDIyORXD3chvVcl9wP3m7mrp+70J5rOx3Xwq8P6NqHirTbXVin2OOZWAk6MQwOD+Vf0FfBHwf8MofBiN/wAIzp2p3yhSjfZwFCgd+OOh59xSrWTQRk4u5xnxM8et4RF2mkeEdP02CND/AKVa2+0cev5/p9a+PYf2mXsNQuJJzZ2qXTk3Fw5xnk8kYPof85rkctbs3R7Xonxn0XX7O0nksdNu3J/1gAOTj8Py/wD111/9q6TqjmOPT9OjR8ZSS2VgPfmoc7NG1O/NY+evih8LLbV4NQnTSrL51BjktIVHr6V+anxA8L3vhXUnhLbEBYlFTOcHtV0t7PcqV+h5mb97qYfd6/KrDBarplZLlDGd87EAW8T7mJ+grWpCw4o+s/g34K+JPiTUrIWGl3MNrP8AfkMOcehJ/D/OeP1K8JfDt9C0VP7Vk826iiAlYgcn0Hqa8LGU+VtW1PYwzaOM8T6np2nyNDZAFkb94238q8a8T+KI9Ls5b24nMKkHZHIevHb864/ZXsjt5z8+Pid8Wp7q4uILSdnO5lTnGBXjuk+IJoriO5di8shwzsfxNevTwdo7GPO5M7lfiPa6GJZbq8uJJJEJSKMlhu9h2/z6VyVz8TtX1GKRbNbmORyPIeROp+laTwmqdglWk1a5s6Da+MPEEsccs0km7O5VTGfoK9z8JfCC84m1a2dVdg3zrnv/APqrL2MYu6CnUk00z6E0Pwxp+hiNrSCFcIA5khBHBz3r1rwh4O1bxhqCRaRaB1TmSTICKO/ze39cDNYqlzSukEppH1j4e+GXwt+Hdgdf+K/j/RdPji+c6ZBKpk4zxyecY7+ua83+K3/BTP4UfC/Tl8NfB3w3BNdR5RNSntOBjgEdMdvX+tdmFw/vJPc4q03J2PhjS/ih8Uf2xPiBbab498ZSeF/Asd0kmpeS5DXDs3yxqvLEcMWOTgDj5iu39g9B8Yfs1fADw9p+haHHpUM6WuxtUublYm2KOScnAz1xg8Afe6nunT5KST6bs5uW6t1Pm/4h/wDBRL4T+HLq/sbaS21dokMcK275ZSBxwh56/wCea8HsP+ChWpXU0UEGim3tpWOx5UZRg846ZH40vqs3FNaIh03y2O3sf281VJp301lljGDLGx+b2ANU4f8AgpFpcd9c6XPYzC7RdyieIdMemBz1/p3rOVCpsT7NuXkfQXwy/aY1P4lXFpDaaZfQrdSLgvDwB+HTpnHoe1fc+mB5bWKR0Zm2/Nx/n1rPlnTepnVi1GxqY2ggDrxj0q3DggBVzxyQKjn5dDnSuWfIZgpyPLPVs4x/nmuB8YeOdG8I2lxJd3MZaCMktnIBA7gUubuPld7HyBqnx8HiTU4YbF7j7E82DJGpVW5xzn6f5xx9PfDjV21G2hDOHjK+3zfhUuXUdWlsey/Ygrqd2OAQMDH5e1XEstpIU8+p7/Sunn93Q5Wmi8INmzBOM/w8H/PFStGQpAYNIRwO34/lT5m2BRe1FwhDErLzkZxg1nDwdaSK63IE0zgYbG7B/wAilzybdgvpYwbj4YeHGRknsfIlU7jJGuA2fT8xWL/wqTwYsyPc6fHcxOMkvDhh+Pak9Z6iZ2emeDfCelxlrTSLPzU4ia4hDgD3BFOn8KaDdeYJ9NtSJ4yDCIQF59PzrqoycNiZLSx8O/HD4L+EPEdyYLXS4IcsTthi2kkMfT6CvmS5/ZT8OTwzsNLgeRwRiOPOD6816dPNatGFk9v67BCnfRnO6R+x74atNUt7vULK1ECFt7eRuOCOnX6f4GvVLT4A+HVxpui6HhmkH+ltBwDjjGB/iffGaKmcVqrt0X9di/ZpytY+i/A37OegaLZJNqNpE0+0Hy1iGc/iP8/z9ctfCFjpsRSHT0Csm1WZATx3PvzWFSvOrZsl04rQvw+FbdiGeCM4GPnj5rorTwxawjPlRqBg4VeM/lXJKfRByRR1VpYwIipgApydq+386ra7LcxWbtaCRWRD90cDjH+etR7S17lRpWZ8EfFHx94o0m8eaDUZXlic+XE85JK55H+fT8ua0H9ovU7EQi+AiuJCCURs/MOxA65rlnXinY3WHlJ2R9h/Cf4j/wDCXRvJdDyYTESjM2NpB9z0Jx/nivRPEHxK8P8AhyMrLFqFxK4xBJbR5UfXH8v8K0jV0G6O66nz9r37YHw/0eSS0We5eeI5lS4splP/AKABUejftUaRrs5ggshCjkGIurJuHXvWbxEUtTWnQk9kdVqH7S3hnw9ZSX0zi6uChAs4yM7vcjn9K/P34q/tV+L/AIv6q3gLQYW0LSb6Qrdy2Yy+wnAB4yM885z1x1JEU6qqVA9hzbHvHwi/Zj1Ky05bnw08UOoahAFvdTMY3AELuIfHoQOMccDjGfe7L9je01dUfxLq4MZJOy0uGUu2cnOMAmuyc0RaSkz0zwz+zL8J/BjMzeG9P1F4lI+a2BbI6ZYj5v5V4h8cfC3hLSbKeOw0a1tYEQsPKg+6TwOevWs6vu2RuneWh8P6f4ZbUtUjigiXyRMcgLj5f8OlfXfw88Nf2PpzM8ICkDysD86hNRkOpFRsenrAZSmJPnDDAU9a04NE1LUiltbwxeVMcTtKSCB7e/8AhT5u5Ox2mhfCvw5ob2kc9pHeFmLbAvy7j7kEn/PpUmtfBrwp4n8221LT7WWEr8w8s45+mP8A9da7ps55SXPc8vm/Yt+EdpcedqS5t33NbR2Nrkbj/CdwyeD+FYmq/s4+A7RVtLCxQW6EfLJANzDpk4XGeP8A9fdtyhGxaa5tD8Kf+ChP7Pmm6Fo2t634f0gx/wDFQW4up47cqDAXIZuM8YCc/wAgK/A3WdKit7tZIh5e93+XGBtHT9K/ScmrvEYNN7rQ5q0VGOpZsJly0SEkAffJ6HvS3nDD5kbk5JHtXq6HnyfMyizsQpO7H8TKKz55eG3c445PIreOxLOfnk3McZ4PHPX2rLaRiSd3KtyCvB/z71pGPUxmtbkaOcMMHBb7wFRyspBw2eMDaeR7mt4rUggYlgW6hec56YqpI+/IUkgKO3StoxsYN3I9uRkEbec8UnX7o3BW7d8Vpy9hEJU7iMBRzkZ6UzrgcnsKt6IBy5xwO5+6KmiUtk5O0HqB0qoxTfmA8/KQCARn1xUDDngHHruq5U7OzARUfrgZzxmk+5/Fg55yc1G6uAmCM8HbkUL94BiBk5BxzSATIO4Y57E/zqUgbQAHyCfx+lAEY5ALHkE/LjmnHAVhkk+gFO4CEEc8n1wKYydSPvDP/wBany6XAaqcEk8j+6KZyvzAHnI54zjtU9QEHBHGOnJFBLHcB3wOB1pbWAQDOTklh0wO9NOMAMGyRRJe+kA/CkAAHg+n+fSq2XV2U5PfIHSrjGwEyHAwSO3JHQVUk+WQvgEE4HHXFHIm9gEDbicr36KuKHILEHpgcZ5HvTYDWBTHGV4PH9f0pHVVwq/e4wCe/vn60noBDyxIxz7CmsQACCWbOOvFZ7zYEXmfwkDsM496YyDg4zz2FS9GBGwxk4JAPTFMY4VjglB14pXSAUd+SM8U7g5IOQvX3qqWiAUZUgqCcnsOasKuQCAevp/n0px5ecC0FaNA2STk5wP0pyyPuKqnDAdu9UBIwIwZFUKO3c/lTIydwJHRux/LP50NXAs5wpcA7c8FRmiJmBAZs7s8g9P84/SgBcbmyrbRkde4FLt7DhgMkEZyKAFjRsncemduD15/+tUgAG4HsMnJNNaMBqt5h2gnb9TzzUgXPQ5IPII6inUak9AJHClcrwwGACc5IpiyDupUf7XFK1gLcaqyklgSG4/wqWOMbTwPvc0N3AeEAUtnqxGO4q1GVUoGIXHv6+tG+4E+5X2gfw45qDztmVBOd/8AEM4o6gVmleXcM5wOMDpUYABycjj16UrJAWHVgoxlOfukc1AWwoAzkEnml1Al80KTgbsqOg6U/cHZNu5Qo9Ofxp6AaEZKKdxPQdOD2q3CHYcnOWJHFK9o3AvxfL3Xp2FWFYMxADHBGOc/nWWwEi5yePu9ttPAO9XBxzzgcflU7AWF7AE9eeeam3YUAHknGCefwzTAEG1G5JIJLfLTEZmYtgADjp1/+vQBoQygjBXucECtBZMEZHQ9McUWsBKq8524GD2qXsMDOM55pAI20nPrx0qrIwQEscoCQeaAM64mUo2Mgcgrj0rKY7XG3d15ANO4DJVHlEqxDnIxjkVjszyyKmBmPgZTOeOhoA1rZprW5tmEiLHK4EisnTj/AOsfSu9uyksR2p8sQBD59KTd9APUPgJ9tv8A4maLp8IQhWBmyOCgOBj3yf1r+zP9nKyWz+FnhJSrhDaP5LE/KfmO9R+Y/MV8XxhFLLn6/qj7zgr+JP1/RnvkjO25EDAqMkK9QFuY1QjfIScFep9P0r8wjFbM/R5SbVhZJNqDzI8yAH7pwBSCaMRjYrbscDHANa3jzbGfvLqSxyBisjA5BAwD+tTu8OzbtUcbVmYZOT6Gqk09EhRi49SqpchIIwzspGQwzjPr7VtWNpBGj3N3cmBI+ZFKnr7UKOppFpbnyh+1f+17qfwf8Fz6R8OYBDrepySR3OoxRK8yx8BQuVYKDkn/AOtk1+FOi2vxb+PfjC71TxLrOsW1tJch7y8fgtg8gYAGPfHTjHp9BlmHiryaOadV7H62/sw/Ajw14O1GxuNOs5Lq93ozXWpxhp5DkEseMLkgcDsMdq/p1/ZneXU/C1tJqMmJWeM+ZKnls7rGu5c8cnI/EN3Jz9ZgYx52z4biPFOVon3JZrFEhmi3eXI/HmKckZ4Hf19a0o9oHPJ7jPQV7yjGx8Oy1H0wG/iAPr/+ulUlicKT2JYdPaq2MG7skQFQACM+m30qcJsOCT+IoESKEHJXbt5HPJ5qddrEcghvfpQArYJ2568A4ox3HY+lAA4ZiEJKnA+6P6fhTo5VjzvUyJhiyooDH1AJ6Z4oHsfPXj61/aI8eXT+FvCuk6d4E8OtCXfULnWPtAmwTu3SROPLBHl4yOBngmvliH/gnT428X6pNq3jv4gaVZLNcFrsWd7NfKVwAjKmUCHI6sz/AO6MceRnOTRzqgqc5Wgtdt/xTKjLlZ6DqX/BNL4E6PozXGr+IfH12tna+ZfLp+piNpyWAyHCgKNzDoFwPxJ/K/4y+AtB+H3jCHSPDUd1aaW8Em2zvbl5fLRW2xHLEkn5HBOTnHPrX4F4ocHZXkmTqpRXvX89tusmevltWoq6i3oeRspydoVeey9vX9KhSErvYkEN6g4HPBr+eovlR9RFKW5HtLOv7qWQqxKrGmST7AV1mifD74heK5Ft/CXw/wDFXieX52caRAjbFGPvMzgeuACfwr6bJshx2bx5qUbq9t0vzaOfFYmGHa5jH1fwn4r0K4nsvEHhXX/Dd7bStutNZtdjue+0gkHHpke1c5pkji6e4ui1pbW4DTvONoC/07/56dn+q2cYTF+xnT1b01js/mcdXMKEoaP8/wDI/Tr9jD4At4wtY/FXii/1WylN6bvSbi3+UxJlfKUKVPPAc98nP8KqP2Q0axbRLC10uLV7rVba2UIkl3bhZVTaMjPXt9OTxiv7G4YwcsuyCjTe6Vv63PlaslOd0Sy/IRtG1c9QO36Uzg5OcAE5GOPxr3YPocvLYQnCkgH2OacrDIYnnIGHHetBw0Y5UcuQCwwB268/yqwykgjBXae/5UGm4zpgkcHo2PSnEYKZIGcH5V/nQJyd7AcgAADPY0g+8GwdoAHFBm9Q5HfhT/dpAvJHr1z1oDQdgryp59cU1flU8YIOTuGaBdRxUHBO4ZP8JwQR3FIADnOduD/F09aAHHPHGcEZyf6U1uM4IJz90UAHKgpzg01gxwM9O+OKBDtuOCf90ZxQVPPXA5Jxzn0FA7CFMgYHIPX+tNVdrE5BA46UDvZj1xyOmOuaAAG24PQZJ/rQXJ3WgKud3zcA8kD9KUK3ynAX3NBUdhNj5GR0PrQM5AIyB/EBwaBiorfNjt6nNNORyQw5PU8fjQAKoBOQDtPRRihfmzyQMnknpQMep+VlAYZ4JVuB71T1XSNO1vT302+t457adSs0EiAh8jAI44xk/n+c1IqcHF7MFufl5+0H+zTqPw3uZPGngGHVtQ8Ky3gbxDoosjINPD8GRNuP3WQpB+bbnB+XDL8uW14lxbpLalXIc7s9Q390+9fhfHeSLLsUsRBe7Lf10t1b/A/TuHMweMwvs5P3o/l9xbVpFYPuwwPyx4xx65FO8/emZBndxnpXwc6kWvI+jjGWw5JeDkMo/wBodKrm6lZ2SIFh+lOMmdMY8yLMUpwwkBymOM55pBOCSHGFHOVbpj0FPYvkiTfbAoJ2sVzztanm8wQedrfwg9KHoHJEljvDFuyylmU5BIzz3FWlkG0sJCVYfiKqKuhqKRQ+0ymYqjbFQA5YZ/T0qW1u0lkaNldP7yZ6n1+lYylb1KLYdY22F1Kh8vuX8qllnhV4ySCOP3YzheKOc3j7pCl9GztGpG5PuLjp7D1qVJEDPN5g+XPmDPNRuxraxbjvLJwWjJcuSJATgA1IAG2lXChWJZtuBS31Rak4qw/7QkwUKdvluRwv3v8A69TpPBNsDsvnKT14wfwroi1dM1T0LEcsCuRuUsoHmbx0NV476ENOCGl3fxAfd596Ju2whqzqoUsoKDO0se31/Gpd0CBgASzoCpYcVzKSYFR1VhkFFCjnnrUJjTG6MjsV55Jpy+KwEnlJgAkcDJyOTSxpGoLImXLfKNv6mh25TKbuyzHbsdznaNuOMcjt0q0tt8hkDAIM4LDGW9q2g7ogasW1XbblSMbiOKJLWBUZI1zuAy+OlTVd0ileLIhZojJ5qK4A+XcOo/x61FLbpCS6qFEigeUo6devp/hUruW5aWM77CiblCEqT8+4fz4qKPQppEAaPgMeQ2CBnms5StZEa2JZdEglDMV+ZEGH2/54zWRF4dtFKPLbh4n4cFMZz39qxkua7LhK7SIrnwPZXiXDQwLbwWqhmwOCK5t/BypA5RBKyv8AKCuMqeO9Qm+U1aOQvfCLMxhSEwxnO3Ayfx59qxH8D2pCrcDz9zEFGTGPoO1cilyu4Nrm2OX1DwQ7ySfZYNm8gAlM4AOe9cHqHge9gdG2ecu4gIV6/SulVGo7bCWhh/8ACN3YRvOhkCo3K4+lVpNFUvHiJtpHzKR+XBrZST2BmbqPh6KVCqW4baOQXB/HmuSu/CUMpe68vY4/1zKnX68datTuwStoY58PXc+5YQDbRHHlMAKwrrQJbdZI2jZfMY5yuc1UZyUrDkrx9P8AIxZ/DikiBYRHtX7ioTnPpWFeeGVdVh8hSqgiTfFyT0Ga19r0K5LnPp4B0uSO4icLG7LkIiYx7fWuU1X4dW9qM20QZckqNpHH4/jXdSxskkgqRvojgb3wBcgsywgLvy7L1561g/8ACFTWl0PKgk3TA5bacflXpUcdfQxjT1MTUdOutOjmDQSsy8M27gMOmP1rmYljEzNNbhBuyxYjB5+nSvSjU5oNdSYpc+pPJDZu3+jxskMpHG7pgdvyrMudEguHmjR2VVU7sOQBjrjmiNRKSLcE3qR/2A58kefMF34Xa36Dmq+q6frVsYUjdQrNl5icYHv9f6VTabsHJFuxX238HlQyqDGz4UKMDOTye56CnXGtql6bKYny4mA89hnnHIB7muinMhxkti1LqAX92ZT5ZAztJwq/SqOq6Pp+u6HeRzAyOsWY9pBYN/h9fWuzC1eSsrmU6fOnE/Jz9pP4araTT38VoJIzkuzR88en6V+fE2VnaPa0bJIR5Uibehxj2r9gy+s6+DjN7s/NM3h7HFyitrkLKrbSTyjnA9DUxbb2yABlcV3S01W54m7IHZRGedvfBpgbeoDAjDenSiPmIpTsHkT5fmB2jB5+uKoSrl3P3T9M10Qs0Zz3Kp8xCCj5xwfkqVZOGHCsTg5Ao0tcylrcrM20kDB3H+7SozxFnPfoSvFbxilZmFmhDu+ZgwX3qJVYt0b72DiruugPQZ5ZLliTgdiacVzxkcHGStEYtmcZtysyNC0cnA/dqRzjvUjyOw+6T2DE9Kv2cWTL3hi4UbWJ6n9aCzMVyAu3ttxkVaUYaNamUm4j2ZiV56qA230FMMm0tgjOMYzxxXM5OzFzSIzk45Gc88U5eCHJ6EcgYFWo32Kg+ZXEU7dyg9s9PWjG0jgnHI5q4x/eWNG7SsKWYZHzKc4wB0FKwbCsCMnjr/n2rZ2T+4nlkpDSx27cgYGTxSrlV/2Q3LVjNXH7y0YrO2SRu6DAB4pg4zzx34pxVkIeoDAYJ4z0/wA+1OWToo69+aFDW6E5diZRyxByEwWG33psZ25LZwB681fK46mO+4FSoII4bOTik5weOT7elSlqArH5SA3zAk8VDHuLhc5PTpzmtJQfKmUpWViU53YZTlTxz1pRvXdn16VcYr2d/wCuhBL5m1SRwSTwwzwKjDbjyTkcdOlbOKcNAJWk+UKOnOdwqLcR2w2TnIqVeMtVoBajZeQSeVAIzTGKqflBK889afK5TTYCMpTAZSAwJU+v0p8fmEli2FB644HpWcotN9ALiqoULt6tjPepYgAdpDAZ4yOvNVZgWI8Hqv4ls4x/+qpRwwXABPA3CpXvNWAnjUD8G657/wCc1OqbMDd19qLWiBajCrn5huzgrjrVlWxtIBH86pdmABWYsRjv2/z61LGgOV+YHf8AwmkBNGCrHJ7c4Xn8KlAZSo2kZbuKiXRAacakMBgYYY5XFW442BB2HGRjjr/nNKTvdAaihVVCFG4nGMYr1PwJpE9/qek2trp0mp6hql/DbaXYpGC0k8jhY0APVixAHuR+GMpXTA/0SP8Agjn+xUvwh+FujeK7tdp8XeErWea3Nt5QtkkSEpEoxk/dZuedzSeoFf0CwqVRFUDYoxEmOnAGD2PAHP19a89zvJgSAlXIx0AwdnApSd2z5jyeuaxbuwBsBlUZyDzx696QLtyMP8x7mkA5gOcg4HYLzim4DbTj67j2oAeByNq45HB/z7U9I3YEY+Xn7o6f/XoAspacxnDfezyOelaCW/QcjkdRQBbReAB09cVIFA688+lRJoB/qMHdn0pjfNjA5z6VDi0AgG3PB6jAJpfLBHI4z3FI1p7EEsB2/ePBPb8hVQshwwcFkY520D5IgwUgndtIz1NMDIqlt/G716e9UrMz5JDt5AIYkc8+pp8oLRlOeQRuPp7fpVxgnG4mmj5s+LfiC18K6W9/eOUtltXcKwCsxJO39B+Fflh46+NVleXrw2FxvlSRtvlITlu43fh+hrw+IM3pZPhHUl/X4M9rJcunmGKUF/X4o8F1fx5rMzzSfaDmRiU+UYU9+9ePavr2tXRZDcpLDNJll8vDD9efyr+euIuMp5rTkl1/4b+VH7ZleRxwLVun9d2bOmaJcSRJMqH5hlVY8Cumh8Kve4S6cxKwVj6H6/4V+WNuT8z6iULRO50nQrCzhaEQiRgwMbk+lWXsbq+cR2kGQDgMyjtXTGKsY+RqL4Ra2jEtxLHExGWGD+nFZ/8AwjtwzgLA7HIf5UyPT096i3NogTsakvh26igDED5R0bnH1rkpZLePerv5jq38I96VSy+QottkM2peZsZI/JEOAhKfzrnL/MrsdhTeMhifvV5VSVps6Ix5YtHPHTZA/mGVxtztx92m+TaxbXMzSyqTlVXAx9RWCm4yNIx9woTWqXaODC6YT5d33s+1eReIPCqXHmbmYrzy4yc124WpaasawXQ+YPG/hBgZUWA4KnB2dR3zXzb4n+HIuo2kMRWM5Hyr19RX6Fl+YclNf1+hz1KVz5y1j4bwm5dBGu1iSoAwTivMNV+FcgZ/Ii8zceUx0/8Ar19fhMdSnFHLUw77Hm+q/C6+t1DR2bzKzlWCwn5T78dPYVBon7OPijxTewW+n2VwBK/34YR/jx/9auupjqFODk9jH6vLmPuz4Qf8E9b95ILrxCtsm8gqrv5svsSB0+lfpV8L/wBk7wt4VghL29rHPCcO0luWOPp9MV8RnucwnHlpdf66o9ClQ9k7s+tNN0zw14e0t7SPTbaG5XHlNbx44H94c56/r+dC5W6vPL+yqq7SfcZ7elfGe2b9TfcsR2gUo7I0JQYkwMZP+R+FbVukIbyzHtbIO4n+v+elYxldj0ehbaG2TChhK+772eKy5rRJXzsOwHqT+lPn6ESVtESR6eAyuPkQHha3I7RYUDE7yD6dOcYpuV0ZqKkrG5odw2n6jaXFsrG4ScbjCwU8c9PXt/nNfYMX7TkvgXwRPb3Nnq+oMi4a1tmyWycAA4I7459+nOfv+DOIP7Mg4Pr/AF2Z81nWWwxiSff+up+QH7Q/7Rmr+J9SfxFL4f13TNItJ5GRcjcWOMblz7Y69/XkfK9l+3PounRvLE+ow26OVuJb/SJEi3KOR86jkZ7Z614PFOZzx+N5ntf/AC8j3cny36tg1Ff1+J6LpP7c+jRTq10slkxtlnm+0jYFg7M2eFz6HBPp1r2jSv25Ph3fpus9T09X8rMv2qTG7jgjPH618/GrKEbyR3VMFK1rncW/7V3gPXWiY3dtbxKgV57ScODx1wDg9uldlpvxw8BzuskN8b2NufMZtvY9RzzzS+sQ5zm+rSgr9D0HTPin4a1SBIoLm3hlckfvZ8c+v6CpF8V6VNO9vHc200qA5aGTOPx7130qqnG5y1cPzaG7Y+ILK4QgTxlUYA/P1/X2ouNWhhkPmSHaRhAwOR0NelRxXJA4Fh7ux0svhrSryMm2t4JWReVgOTwQOMf55/Phde+FvhFrYSau9laBpS8yTRhnjx3OOR+JJHoK/UZxb1Pg41U5WPmL4gfFz4H/AAgttYil8S6dPerFJ9gtLORZZd4GATudR97tnt9a+MPCnxstfiJ4knvEu3jsIr4gRuVGVycdCf5mseZK6M3K8rn354Xk067sla0uFdnhC/MO5rurhYdOtjcyzEIqDdg45HtSb0sYuUdmfnt+1V8aNHto9SWGRBIyYRBJxnFfh/4z8XQeItWklVC1w7kFyMnr06e36VVKHNNmdaaSNbwh8M/EvjO6ig0jS5b2Qkea4gIAH1x1r7Z8BfsI/EHxB9nmn0q9jhdv3xdEIP4ZzXVFKD1ORcys0fX3g39gDSPCsqapqcjRTbcyxM4AH0Af+lfW3hT4XeH/AAeI2003O6GP5AWGwnHH8q5uW07g5alzxFoU11asFilMuOqKd3pXhesaTq+jZutNdYrrPM88e5APU89uK2inzWBJ3Z5bceKvEy3+dbe3VPLUIyvhcHvjr1Br6r+Gcb6rpsht7q3naFQSI5Bkk+oz14rdc0nY56kOhteOfiT4F+FejSax4j1WFJLaNiYJWwC3Xkn8ulfiJ+0v+3jq/jW8vPDfgqA2OjLKRJcWLOhfnqXzzgD369etaUqcpz9DooYSVVq2x+d+ra9fazM1xql3dahKc/8AH3O0m3PbnNZv2kLGdpRAw6AYFfRU6SjFJI9ingfdsYc32iOYZk/cuwJz29gKlFzCsbPuZSmchjnPvTjSinoV9T1IbOb7TdxwW8ck7bsjYMAnOBX1t8Jv2cviD46e3itNHlaK5bP2iScDOf1rkxEIqDZlVo2dj9MfhR/wTfvnFtf+MNWktkiILaRYhNrDvmQkHp6V97+GvgP4M+HcOn2Oh6ZFa3CIyXbRIDIeOoc8jIz3/D1+fxMozmc/s7Hl/wAb/E/w/wDAenu01zBNMkZ82BlDHPQD+L/PqOv57+G/EuoeLdUf7DDPDaT3J8jIIBGf89a86TWtuglG7eh92fC/4JJrsllq/iGaaDSbaYfbQ7BvM6/yx16AnkZr6vtZvhv4YnGkadFHHAylXNuCfmHuTk9etR1SYlGzNSG68DR2s91f3LpHCo8uNoRn8ctwK+Ufip4k/t7UrnRvDJkstDlwGmGAxHBOD1/Lpk49annUSbNOxwmh+Fbe0x8zSnYOZBz7Zr0fPhDRLSO5vhvvivVgSFGcYC+vHNZvq7BKNl6jdA1G/wDEV15OmaYht9/7qULtbH+f8816Tp+g3wd0u25RSZVXA245/wAmpasVypep5x49+I0HhxG0yGaJJpMiNw43E47fzxXmXw/1KF51vdcL3ksufkklLKMnjHpU8zTKhG+59oeDde8MJHDJDb2ccsTj90wzj6Z685/yK+g7Tx1psrpPK0RiRNrIzAgDHYA/5967KVk72IcU99j5m+M+t+HvEMj2GjLCJ0kV5Ch6HJOAMnP5/wBa8HsNLuoJDIqMyhfvhOlVJe9dGtBJpo6zTPiZpfgmG4uNUWW5t0hJ8pJfnJHQL+v+PFeB+NPi18Vvi7qv9jeH7JvD/hXzz5Ki4JeXPQnnp+Z9+eHKpb1GqfNJ6H0N8O/2P9CuoNM1T4veOtOuljYSR+H9MvMqknbeoYbse5K+1fW2jWHwr8Fxvp+kzK9paR4gfywoXHsBj8vzNVFtWuY1LKd3szM1H4uWccoXQ4bEpbqV+3SHcFYf3VyBXA+Jfi9fz2sgmuxdTSOW8nyVUs3bgY5rqUkmckqbfocpo48Q+KY7m41KH7LZMB9lSIc468547Vavfh9o9xCxe3jebyjmUqCWPSlZc1jOUXF6H5+/Hj4WaXaTmW1thLcPOB8g29cZJ98HNejfCeD4Y/C2wi13WL/T/tkdqHgkncLImQOFU/Uj+WR12pq3pciZy3xH/wCCluieF45tK8CaGJ50dxbXupSkwFhxwi9e/Gce1fmx8Wf2vPil8Wo5DrWpJbQxykRfZY/KjUZ5CoOOp9xnnFehTg5WfQ4aklF+Z8pz3E9xcLcXV1LeSNJvLyuSWb1+vJqae8LQOdhPU7guDmuynC7OScvd8zC89bjf5hJ5/ip29IWG1Scr8q47/wCf5U/ekzOG5p6Xqdxp+qW90kfyRSLuwcED/Jr9fP2YPjzZw6dbWUl8uyV1RhK4yMHkfqajEx5o+hqtz9GL/wAL+DPidYR2DeKvDLw3tuVlspZxFImTxj1554Pc9a+M/jR+wr4XtNIurzw3d6Tb3CqRFNbzbkkJGQVPHTH8vbPOqUlsNaH5ZXmn+J/hH4gubbU9XAgsbh1a0D5XOcjuRjBHfp+FfSnw1+NWm6rJBbzzWy3DqP3rS8f54p143162Omn71j6xnvkm8OXF+Z45FFo7xxE7uMY6j3zX46/HfxDI/iS7Mk3ntC+1YWOTtIzn8sVOHik79jVu2xxfwt+EHi34ta7BY2NtexaZJL80sSbT+B7f5/D9nvgr+xL8PvBljZX2uQyXOqOgaSW+G9t3pnuOP0roqWSts/8AglXsfVTHwd4MhudPtYotJ3JlliIO/HQkk/5z+fhPjT4sWawNZaYRKIyQxwRknp0+pryK8FKWh6dCfLY+WfEvjqwsobu7u5o4GiUuyySAEnGRx/nrXwb8U/jG2pvLa296gVywRA5wv1opYRzki5VGmfNL3JupzcO7uzthX39T61ZWaZQyRtmVmGAeg/zg168aXKRze6XNP059Sum82OS4lXHEdfRHg74WX2p+XdyWywxOw2x5xx6mrnTvqJNqNz6p0rwvoPhFLa6nntPtMS/cgcNhveoPEnxO0u1Cot2m3H3Wbp/nmvOlSd35G0ZKMPI8i1X4+WGnFoonM7N7DA+tcPN+134y02O5svDNyullIyq3Id85PcqGAxya1o4WUtLkSnG1kj508SfFDx341zL4x8Q32pTeYWWCJysefYdT+NcbYefe6g0l8XXyJSYYXXK47H+v+ePQpQgntoYWuz2Lw74u8T6bPs0J7hZYACs8R+Vc9c+v+P6dhqd5rniO20/UPF2u6rqBaYiaKUM0SnrgAD1x1yTWvs05LyKcU0juvDvw01nXpHl8N+DtZ1mGTJivLfSHRecYA3DP+e/SvfPBH7Jfxp8UZmh8Mf2erkLH9vba0YzycH+WKzqyjSj72hXLfQ+t/DP/AATu1WezR/EeoG6ucZe2F0VUN3PBH8/6V7v4C/YA+EvhvUU1bXNI0+/1RANsl1vl2kY6AkjOQPTt7V5lStzbbGPs4pO+6PvHQfAvhbw1p0en6ZpVoscQA3xWqow49fp/n115bKMIphbAJO8K3FZXTWhyzjLoVDPpNqrx3V5CsqKCFab9K53VPiL4W0JFfzFeePn95KCp/CsJySdzOMG3ofPHjn9ooq9zBpNurs+NiQfKo/Hn/P418sa94w1vW7gm+upB9pkO6JpMqMiuOVTmnZHSqVlc5zTWht5ooMIdpJTYeF9f5V9y/BO/M8VnHGhYEZ3Z468U4SvPyIrU/cPsqK13bG25G0FePb/69TpF87JtHzHHtx2rvjJJM8+aJRbAZ8w7j7Gq4gdt77htBGePSmnfRmUU0CW7ZLq2Q/RdueatRkI67/u9eBVXS0B7kt2paAb3BbJwxQc+n8qwp42lQ7EZFA6gcU3exTjJIktrYxr+8Y7iehH8v89qnntmKAAHDrwVA+U1pCXQXJI8T8X+HRL5jqvKE5fbyfWvJbieCyxbvC0jkHgJljWMp+/obRSR0vh7wTc6/dwtcRT/AGdgCU2bD/Lk819Cab4O0vSrSBreyiWUNhlMecAdwcfWnC6sZytKRpzaNBsDiPoeFUHj/P6VV/4R1N4IBZN33QMmuzmd7EtWI5dMhBKxoSyrg461QmubLT4/38ir6tI2Ao57ms5NRKhG5yes/Efwbo6M13fxR+UD/qJQyt65Pb6HrXzZ4+/aR0oQzaf4agmuhICGuWkA2ev1rkrV1FK53UMO6zsj408T+JZtZvGurlpH8z+HqRzzXlerXcFsklwU3yiYCL5cnce3+f0rzXV5me5RwyjZH03+zzo/j3xjdWLWNxNpHh8Sqs05lC5jU5Y8/wAh6+pGPrL4lfET4baMr6TZatp+r3en2+ySKCVZH8wDnOCRz/j757IScYHLicMnWSS1Pzz8X6qPFWqXF59m+zWu7gSH73P/AOv65psSlLaJFUwmED7p4H/1q5Z1Ls3hQUI+Zn3ttJeFneNXfBCuBzj/ADiuBXTR4T1tfEcDCBfKIu0cZUgDg4PQjHX04Na0ZLVMylStsfp1+y34+1/xPpWmbba4a0ltwC+07cfT8P1xjqK+9vKaKGJ2JwMH5cnFd8fesedUUYzZD5iMwaSNnAGSjfxfWvmL4w+C7/xFaXcNujGORWyB1x2x7f8A16dR+8ZbM+QLfwXrvhu6S7uIF2W+fljjLOR+ArsYPGGtFVsrfRdWnK4Cv9m2oePXH1rnivesdFSKav1PdPh7oOo+IM32qJLamNABbt94A9z78V9B6fpVvp9qtvbwZJA3PIPmPv8A/WrfVnNU91WNNbPy3SYnO31ANJcTbgdpwFPzBeDW8XYw2Mu7vXXY0kiyKv3Ufls/j9f1rA1C2juzFMeHBOVxjA69Pz61jLoFmz4m/ah+E8Xi3w5qEKW5mM67pbeSPcB1ORkcjkH8/wAf5Qf2nfgz/wAK+8U3VnHZeQkl04W2jH3FIH3fbIPH4duPvOFKsfYSi97jrU+anqfJVpapbFxKJPNBIQGoJ3kEoIQ+VkYYjAr6s8dlCZyqOqjncRwO9YdzKygnaTyeMYP1reOxLaTMeeUbQoJVifm5+7VDgGQ4JKqOp6V0LRGLGrKnzYQgnHY8/hUDMVYEBT7J3rSK7kvYrMeqn0+7nnNQEc4AIJODW8FdmL3GYAzkkdcrihwQAynB3Y68YrVx5dBEcm5nQ453gE+nFGx+3HPANADEj2lhnHQjdzUilRkAFT1GKuOmvYCX1BX/AL560uRgk9j6YIIq6k1eyAQFGwfujd35qFlRsDoAe9ZttKwDGyM4BPOBQBwSecegpSVo3AaM4I53A8j61JtORxnB5FIAxhhuBCkjPoKawCkgg4JwOaejQATjgHjntR0BOG2/xYFO+gC7jtwD9cU1/unK9DwSKmWwEIyTkA7c8nHSkOQxG35c+tJLRALu2ljjqMfKKXbgAg5JJ6VXLfUBBwSxYbcj5cVWbcrPkYU4+b/D86pO7ATaSTlSMn5SD09/8+tIYsgEt/EckDtilyu6YDlXGQB8w67h0qv0faRgf7uPyp6KwDj+9BAx34/LmoSm0nHOBncD0PqKzbvsA3Dqv3Rj1xyfamY+VgSWVj6cginawEBA3A474HvTwmMlQW6Hgd6wlpsAirjPBGD1J6moyy/MoB9On8qprlVgIl3fNjpn+7Rxz+B4NVACYKApbBY46A81Ijbduc9eMnpQ37wF7LqAcgKPvbh+hpqFDyeDzjA6e/6UOT5rAOY7SGLNz93a3FJGrq+HVsj2zWjsgLSFRndyOAePSkyuSVAwH+7jvQ77AKzD+AZ/3TzTVJLcAgg9WNLYCRCVJyDnIxtSmsuchmI+b07UALFtXB+bauc5NS5Jzkj22imlbUBygHjnJBH/ANepQi4YAAnAzxQ5ATqc4AA64IzjFXChVVYMCpHVT6UlqwFjTkhtuOSQamEiKT0Y4+X61UdXYCGRgpPzYZT074qm0ucncfvHORwKlgMVsZycc9j0qVWyCFGTnHTkUNpaASdcliAcYOR2/wA5qAsVKkAnJPftTtcCWMoRgqTk9cYqdeFGAwYP64pNJsDRRV2L8wDDPy/5/wA/0uW43AHnP8PFTLRgWs/3TgnjGe9Tq38WTx0CnkVlflAnXJztOSuT06U9XAJCgjtye9CXQCSFwSS7d8dMZ/zzV/ywyA7lTkffNElZAMDEkrlfb5OpH/6qezqqggcg9NvQ/wCc0LuBLERubJ5JAxt/lV+HC5Yn5absBdQ+xVVxllNPAZjuDBVTrxwRUgKynIyeM9hVSYomAWXaxPQUAZ0xjKADn5fvZ6VinO8nBKg9QB+dWvdAfHsdWEjlQAduW6fWsS4dYZW2gEnGeM49+aLW1Glc1tHMF8SpyHhc/wCsbuP/ANZ9OlehWxLWzJP8i5I2ueW/KoBpo+i/2TdFOr/FW2ihjgfyxH5ci5DKS2OnfsT7qPWv7Lfg/arpXw38MWMyx/NbxtZ2/l/MjhFDrjvkr+lfIcXaYFJd/wCvxPuODW1Ukj0FxOuoGMoywovykcjn3796URneoTDR78uGHzLj+Vfli0kz9G57RE2TtLIsh3ruzHhccHpmp4tNYxvsCMAQSobuDWkYWuim43sh6QrG5g2HDIDwevtzUFxGCgGxi24YYfw+n+FNR1sRJ2G+ebZzMuFChS8pOcnHJP515f458dWVnbXFtFchXRCAFcjc2K2pxlcpuyufnN8R/CniD4g+IYyVI0syfM0kW5m+g7H/AD9PWvht8IbTTngt7FN7BwoiWHDO49h9f519dltJ8up5GMrRpQbP2H/ZS/ZP1Wa5t/F/idNlnFLmGOVNuF9Av5fic9cAfqzofhW10TybeyCQWyy/uo4xtz9B9Mfl+NfSYaPson5nmeJ+sYr0PcNFSWKAI0hkbaoyDXXxtGUDfQfX9PavUjseNULsPrgg57jpURIUY5DE44H5UzMcrZYEdjjp3qx8+07QPT7vOaAEK7nUZI/CpkXqPm+YHPHAoAeA2Bs655yc8UvzYGPQe9ADNoU7iWLFgCc+nT+dOZfu4wWV+cjFAGhFe3EKMizSpEmB5YbCkd+O9WEmeSQ/I2SMA8Djp0HbHtQVFXZV8SapZ6N4duEvL6ON2CAxMozHGWBbdx0KbuPQ/gfxM+ONjoviPxRPfWaQLD9pmjt1uGDfJ5jPgZOfvMx74z7V+M+Mq9plUIf1uj0sBFRxKZ8t654eTS0a6aDyYWfESYwSfb06jrjHeui8G/Bjxt42uY7PQ9C1HVZbzH2c6fZO4AJBG5zhOnfPv9P5tyvhbOM4tDDwvd23jp56tH0lTFUqFP3j70+DH/BNzUV1KDxB8V9ds4dLRwU0HTryRZCRjIlZlwOeMJ9cnjH6teHvCXhPwLo8GkeFdH03StMgTZ5NjbAFgo4yzZzj3z196/sDgrhihwtkkaW83q3tra212j5bF15167l0Pn79oT4S+E/ij4entbjwgmrXOmRRtYalpFi32uLc4LD92hJXBYjjgqD6mvyz+Fv/AATr+Ivi7xkZvGltJZfDiHUBNO9vq0El7MyPlEWJnXyQSpJ3ruXJwuQAvr4vJ6OYYynUlvH+u6Oa7inc/aLwH8P7T4d6FBpemWcVotqqKP3yOyhFxk4xnrwPz9+pkmZ2Dl1Vs5+Y85H+fpzXu1IqOiMSMLuzu7dRuP8An0pDuyOPmB4BFZkcl5a7Dl2hwMEgH5uf50K65HAOCMCtYS6DlFKOhKPlwScDoeOwoLt1Ck8fdA7VZGqkKoBxwMg+lKM5HPGRyKBJfeALKT3C9wM0AKu9s8sAVG3NANW0E3FSCQVIbjjmkC7tzZbJAwD3H+fyoC44ANyC2R29PenYJ7HJx8uOooEOXg7W6DHQ0u0LnB/DPU0ANT5c8Y29CTn86HXJPPPsKAtYAnQEfKeuR0pzDIYEcr05/Q/lQLYiwUyrA49cdKMMuMgbc9VHf1Of5UDW4Hd93J3Y44/lUiL6j/gLDmgJbDAnzYyQe+elLjOR0HPegForEm3bkEYHHDDnNADEgAEg9x6UG0dAwAwGQw5OCKdtCgErg/SgFsMbAwWyCx/AfhRwT0yMHALUDFMeQfv9eOOlR+XtUcn73cUDGglAUGd2Ord/rUQRt5YhtoAwDn8c0CLE0kjoQxW6tniKXunzruSSPBBAz0znr7kHOa+Ffjt+ytazPf8AjT4ZW4t5WAl1LwuqFNy44Kds4xjoDwCRhWr53iPKYZrl8qTX9fej1ssx1TLcVGpH0fp+J8ByWl7aTOmp3CS+USrMYDG8Tj5WSQY4bscgHIPA6BFgXITb8qYPHX8a/nLMMNPBYyVGXRn7HRlTqx5lsyw0YZQOmOMmo1h2OSeOnbORWHQ6owfUftDFQgx82D781EtuZS5XjZ975QAa0i+bRF8kSRIQqqAdyg+v6VI8e35h93oMrxnvVSlyptEyh2IEj80qcHf05HarBXCmNj0OJCBikprmSJdrEywwiFXXJckgADFTQxopLgdW445NZyvF2JK8ocq+0CR3I+QH7tSLZh5TuBEuQcqMAj0oskbxegkloqTl4tpIyQ2P4u4HvUa2G9i5Z8OfnHPOP/11MotW8ylZMmh0ryss7Ebn+RCcU8Wd0ZAZpwiBuQq/exRK8dQ5ox0Jnty8i/vmhCMDsVvy/wA+9T/Z4iWZpASAAFUc7qmLvYGOjtxtbdIySkDvQymDKg7y5BkxwSPWoc7XfQNhPLLEqrthsdTkfhUa/aEWZZORFyrgc4/zisOblloOdXlRNJbah9jjvVt2mh8zgAjJx14q2YpEhLywSRKrZHmLjv0/lU8/NoYxqXI9u/D7XC7eBjrSgfOWUluQeT0Nb9TRFuOQSgkj5cY4HWrkVwyZQkSDZxlfy6/5/KtIS01HZkcjNwjI205/i4+tWojCEXzQ5YDDYOPoTT5k5WKtaIzzFEZViCU5XB69fWo1Pm4Eg+XPVh69DkU/IgJWiiY/IXjJ+YKMY9vfvVJrtg6IhIQnHXp/nms58reoyw92qOZIEzwPMQ8/jVGeZw6mGMjceBndis2pKN2XTXvEn9oKMRPbHymX99Ju4x7VXxGWVwS0QbkbcNx61kui6muxQuJbcOTFGFOeFYcj3rDa1We6adowLeThSRgk9z0+tc0tZaFNBPDYLAInhRYlPLshAJNYd9pmmTJ5kSRho2ypLH5vY1SlYlOOxyN9oEMu54xH8ww/HDHtx681wep+HLePcDC8MhJ2spJ5/DP5VSldpoeltjjI9IkWaYSZUjhd2RVSbTCkjI4TbjkZ4P6VdGUgaexQk0+CHGECq5yxxjIqpdWFnPEEWIK2DsZhnB+lb+05ehXI2c3Lo1vbsFlQlnbGQMZ/z61z2oaFAAJPK+VGIHy9/es/aNpGtrM52/0+K1XzUtQZMcsxrnbyxjmgV5V3q5wCGxRz+8IzF0eBkVi2+GMH5CM5+v5VInh+3uZXmWFUZsCLzFyoHc10Ua75kS4o4bW/BdhdtNGTBCgYliykc9gMVxFz8N9OlgaSMKjK37wZ5yemB/npXqUsZKMrC5bLU4W88A/Y3MbsWVnOzYoOD15I/CsOfwy9u7HydhZQFZlyTXdDExciLO+pzt1bPZM8edssXQAcfnUCRmcM8jtIVH+rwMKtdirxk7Cs0ZUkKGOdpxIV2fuvlAIyc8f571nrYW80RF3HK6FiQ+znd/j/AI10qpylWknYyLu0RXMkILYXbEm3lse3TtVC3tbi3SWTzGiNwQMI2Bj/AD+NVTrWmKUGpM8I+LngE63pF7KI/PjeMlUZepH/AOqvxr+Kvgm80HV7i5FrPCplYuCvfPb9a/WeEsZDEYJw6pn5zxTSca/NY8hjkVsnBPOeBwae0m1GaQBWPHIr6q1j47n94RVONzjGcFQR/SoWYrgKu7J9P8+1NFzIZVTbkKvGcEHBJrMl2ghlDDcMEk963Xumbd0VJOR94+4z1PpUDjcvBPB/hPWmrNGM5JaEWSMg53BqkWQHcJAeny810cvQylMf5iBQCpUbvvGotw4wT35FEUY6LcfnoM9vXtQzqq/MeQO4raKaWopNIg65AJx6Zo3dQB67abQpySECuOufvcgjGP8ACncHIYgcfpSSvJIxuluKMgBckDrz1xScjHA553BelZuD6DloNHXqTu6ccClI4XhguecnrW0VL2dralxko6MQjDAgfX0/GlUj5ufY81UXpoipSQ1mCkAAls8qR2pQ3B7VbXNH0KWhGWztAPy9/p60853Z3D8qUI2lqA4Y5BPI69aQgZDHtVeytuiJSsPUYGfmBJIyBxTF65z1wBzUxhyzsYlgHsp4Yenv/jTGLHIAPB4rSceZ2GLk4AI6g8dabv25Y8D1J61ny8smmIFkDMoYfKp528UquAx29+efSnLVoB2SThSPyp4A5bax4weOnND93bqAkgIIwQR0PFKFzxuJ2gV1K/KAhQjKkvx7UoKgBmGCvPPpRugHhuTt+70xinLj5vnAyOpBrJXTV91/X6ASIpdl5O1R9TVhUDKVBwMn86JRahotQJlUDCklTkAbjVhY8MST0HcdOOtbAWVXJXgKFfHTn9KsCPc7bcbNvTb+tYtPSwE/ljjGR0xU0cbHBJ9/u9Kle6gHpiNjg78n0/lVmNgwK7fmPQ9fy9+tNfEgFT5ScEjn8z+VW0j3E4IUHsV559KSAnCrGOf3m4cD096mWFwykgbv4cn/AD6UpRutQNGFQmc8+hP1qVsn7gf5DlMDrWEvhsBs2SPKESRJFXJy0g4AGP8ACv3g/wCCPf7El/8AHv4ueDPH+oWLy+GfAnxA0+aeWdSQLy023UaBSORhAT7gDkkAZSajAD/SM+GPhW18GeBdM8O2dlbafBpK+TZiBdoeNNqx5wOyqfw55ya7T7qHgqenzDJzx+vWvNl8QDwpHUjtz6dOtQsyrgA556qO9SAir85cZzu7mhcFjjJIxuwelADkOfUAtjawz/npTthOSMkjquMUATRwZIOCGZsMT/StOC2Cr0+UfxNQBbVSpHy8qOMDHap1QnBB5Pr/AIUMuMbkhU9c+2MdacqY69c1ktWi+SJJj2P5VG0W7G0NW0ktjEeFfkFT16+tG0jscD2qnSTRCqajWj3bsg4I65xXmPjPxroHgt/teo3iQxwrmZIiJJCcnIC5znHsTWFZQo0nKWyOmMuaVjwK7/bD8D+ebbTNL1a6ZJAq+Zppi3H2DEc8fzqC0/a40Frm4iu9EnsLcR5+0XNqCS2e+1jn9O3JrxpZ3gYx3/P/ACPUhlWMmk0tH6f5nWaN+0t4T1VYGc6SEeQLJG7GJgCe27PPT8q9i074meD79JJBqtpGinJEzDp+BI5+v+Fb0c5y+popfg/8jCtl+KpNNr8v8z87P2wfiLomo2Oo2uj6rDqEkMUMMUNoQVCo+QF569efUenNfmA0KROGMYO45YsOcnqPWvwzxVz6NaSowfu/5P0P1DgbLJUYOpJa9P6uZ93aJLneecjDqOtVdPsdOF2olj818fK27p/kCvw+VXRn6Xy2Z6JDOoCCCFQQu0Ben4/nXbaT4fvb8w3csg27T+7EfX9eOlKnd3ZM3ZnWXOmWdnGQylHAA2t1z3/Guj0fwzehFlliNtHjKqYyCc+vHbP4V1KS5Lkrqbn9iIGMN0wI6qp5/lW3ara6bbtb21urhxgnyhu4+v8ASpvysltNNHCa3pl5ftJgCKNvvhV4rz6+8MW2niR2Uylx029z9KxqylJDSRyVv4U1DVpwkUZ2o52RL3B9fyqp4i8P2mjhYpZfmCHaFl7g9Tz0/wAPpXnTjeV+h0JJOx53M1xLO0IBjtyOpbrWzpGmWEs8Av7gxIWxujTOPcjPP/165k7ysdMYkGrXNrFdSQWM2+NOMtHycd/5Vinw8+oBgy4Ddiv+ea6Kc7P0NXBI8q8YeEQvmK8HmKefunJ/+vzXksfgNLlZ4mhAWYMFMkfqK9BYlwjYfLGx5pr/AMCHUmZIkKfx7FBbB9K85u/gewMa21uY3ZwGEkfX3/SuhZzWw6t/X5DVNPod7oX7ONncgHUIQU3DfGYwdxznv9K+ivCHwe0Tw60P2W2hZd4B3Rcgioq5tXxPu3/r7iXTi3se/WGhW2mOjLGqS7PvKBx7n/PateKBIfMLOAzj5tx61jCrdGbi1sc9dCCWVTModk4IB9Ks211bRhggYMD8u4c8VfNZ2Eotj7jWbZlRI2D3APK7PlB9/eomvZJyrBfnJAbaBz2pSmtkHK72NHypZY4yuQ6MCBt54qXZ5O5ZNuGQklxj64pSd0xcvQzrrWbCzhZppYUaH7xeYKOPcmvMdd+LGkWkwgS9t9+4B4oLwPn06H2NZuom7FQpSc9D1H4e+JLTWr2VldVjeNfKy33uuf6V9G2Njb3ZhtbiRfKnU7dyBlA9B/nvXp4Ofu6bnNiKfdE158D/AAfrcA+2aTZ3azPgwzJ8ufXBOPTtXP63+xH8INQt0ub7wf4cu2U7I9pCZz2Owj8+n6E+hWpcyT7BTk1ax8w+Nv8Agmx8KdVt9VstF8IaTpd7dN5rR2upyXDD/bw24Dt3B5GK+KPGH/BK175J00nxHrGmS2ynZLZyEDPQbwo5/wA81x1ab3eyOmliElZ6s+btc/4Jq/H3w1C0/hbxrqd9EZwHsZZMLsPQpxlT1559Dtrg9T/ZM/bE8JSGeza41pLIfI9pehW45AILc/hkVxThyzVzshiaDXn8yhbat+2F4WnjsrrwVq969ucP51ixiJHpIVK/XNdfD8Sf2ztNCNJ4L8M3CyLmO2Yzo4HoSrLz+NXBzjTsKpRo2v3PT/BH7Uvxr0C5gsPF/wAPNTQTOPtp0OaWWJcfxHfuP5Gvdf8AhsiH5UvoLppAnFve6Z86nuD19D17/rHtnGKuclTByT90+bL7/grP491U5t/A+vadcDdue9vYZyx7DcJG4/HFfNHxD/bi+MXjZ53XxJq+gQzAs6WjhTuPbqR+GD/Wv3iNKo5pN6H4TKut0fIureLPFmu6lNqes+M/E+tJK3MOt3KSoTwflAQEHg9+PfFeqeAvH2o6UYfJuTbhHGdq8gZ/+tV+zitLaEqtd6n6M/Dj9phdHs4DPdQTpCB5onk2tn8x/nNUvi5+287WMmn2FypnaI7ILRs/n25+tcVmp8qNXK2+5+ZnjH4ga749vHvr+af96xIhMhIzXM6LodlPqED3ET7t2WwOorrjTUbXMJO598fB/wCNd58O/s2naf4Yt7iz8sAuI1Y5AwCc4Pv+Nfcvgf8Aa11y7geCezutPtZGxL5GnFdvvkEnHP6+lZNvlaCEb6H0x4V+IukeI7Ezf2h5u/OBIvzbhwRz9D6VS8X/ABm8K+CtLn1F5p7yeBwI7TYvzN9Mk1n52GkpbHyPrX7ausm9vF0XwVLqlpnGZ7koQOuB8vXk8V8qfEj9sP44Xa3B8M/D3QtHtnlYQXd4GluAD/FhjgfTqOOldUYVJO6djphSlsj4V8VfGH9o7WNVm1DXtXv7qCM74rOzslCMQfu5HPb6e/SrGnftU/HGyR7LRWvdOLgJcCW4O7gYzjAIP1J/GvSjRpStodEKEErNGM938evif5z+IvEXibVNPmfCWt3euYR1xhOST7//AKqz774I+ObaB5VsI/Jx/wA8GDE/QiutU4QVoqx6dCkr2Wx5TrXh/VvDzPaatZyW0vOdy4JB6VzKlDEIy6t85zxjFehG8TvjCzsyle3CLGIzu7fMR3rDuTKSACdv8Py/zou0TKKltufQX7PnhBNZ8QWVzdQrPGJwH44Xnv78V/Sl8DtV+HngTw1p9tbadGb/AOzj7RM8IGH9M9O9ebj3yxR5VZO77nc+Lf2hNN0OyaWG90+yWEfLlwXJ7AA18L+PP2rPij4pu7nSPhx4WuruS4Zlk8R6mDHGrZxwoALfpXzFVupdIxjT5VdnyrqPwf8AiJ4+1T+3vHHjPU7i4+0AyWEMn7lcdQi9unufpX0n8PfBdv4Tn0tZ/KnsoVPLH5t3bNcjkkrJBKMbu26PobXfi/dWOlw2ECRWtvaxMi+X8hb6V5FpHjnV9b1GecSkL5g8rksD7D/PrWW/yOdaaHodxdarfLiWSRFlh4RSSAfal063dfLN07OyDAZl249/0rGNR3Gvd2Ous4kjTcitnByCevXmuH12XS59US3nvoXnRTstfNB/E+3H6VpKdo3Dlbs2e2eAbmQwxW9vCyjjZLFblVI+uOe1ep6jHqtzpdzb2FtJ9puVAV1bB47ge9EbNCqRSdkfGPxF+BnizUNVg8RXt3dAWsTAWIjyGJHHAPB57iuOg0bW9GS2lmsrpYiyh38psKc85OKbfuGiVoW6GmnjyfTJXtzOY9jD52b+f5VNrXxvu9O0qQRXzIUj5cSYGTUXsjXkVz5XvP2uRoWqXKxXov76VsPEqrK5P5+9dXp/x/8AGfiZUlnvodLgkQhbO3j2OV9W9Oh98VvHn5PI0lQt6Hpei+KRqsKJdzCcD/WSMDk/54rvdM8VaX4Xj+2xX8Vk0X3DKgyfpnp/hWkZJakP3bXO+8PeO9d8RyhJby4dIkUxlZCfvc4Off6V6fHpN5Ojyz3l3NDJH80LEtu9gKUbuTOacU52LWh+EdS1O4SPTdJuCHwrGQ7EUeuByenTHNes6f8ADGOzkS51loWIYbY3HJx147V0Rvy3MJLkudffT6XpNmscZhtLaMfOd52nj/61fOHj743aTo4ls9Ch+23ciFY0jQsxbpkjOBz+NXojN01HRn5+/FPWPH2uZvgxs1YkpCG5GTXwZ8TrfxzfTJdyate7YAVSMsSuO4A+vrXfhWnLU5sTG0XY8GVbu2+W6DOc/NI/c/SqM7edIUOUjOTgn/PrXrxXKjx6km2ysFkWQ+WhVMAZzn86lk3tEYyC2Th/lx/npVxvFmcorlKgsjg4OwZ9cED3qaCD7S5RFkd4CAZEjJC/jWjkokpJbF6PT52+Q28zt2Tyjz/n61d02Xx14JMmo+HLa8ntbpwTAoDeU3QgDIOOv0o5bO5TWp3ulftL/Fvw/drD9tluJCnyxTMYdpB68d65f4g/tpftJa1GNCh1G4g04Nz9muMcDufl6/59aFTXPsO3Q+Udc8bfEHxLcXEmr3OoXIuJC080spZmb1ya2/B/iXxX4dvFdmnaJUxFuBG0UpU7zOhb6H0bZftPePbK3j0db+GK2aEqFmGMgjkZ79+OldV8H/gz4p+PnjhNQ1m6XStMlkDXNzJERuCj37nbj25PXAGEbRvZGlmpn7Y/Db4efDv4NeGGik1XRrRrO1E11cXE6KzkdAuSOPf/ACfHPit+1xClrDpPw00q88WSwM8bT6UBHD5vGSZ24OOnHT8zQ03Ky3saq8nY+T7K5/aA8eavLrXi7XLjStGMxddEtHV8A9MuRlvTr6/QN8fT+JdC0d103U5nuGbOVt1RiPTP41yuC51oddO/LZnwf451Lxdc3V59vneSCQbsxSE5b35r55ktNUa4aW6hfaznBByB/nH8q9LD09S73d0dRYweUgBYsuOrDH5VtRIsrxxxA7yQAFGSTVzg1JJITkj274a6MPOIkUO7SZGR3r6WkuLqCzFtAjK7IArxjAGB7VnO7ikhpHgni7UPGqSCK1uJFQswdlbKgfj/AErxW+g8Qvds97fT3Nuq5aXbjDemKwhHV/11BN7HFXsd+0yyRRzNCWIDMeP8/wCfpYt9KdXQyMBuyZEYfNnFd1OKQ20keh+H/BtnetGVQPI7YO9+h9P1r6F8CfAG28WajHbzalb2MSgGVioxt/P/AD+VY1XGlqwt2P0g+GX7FXwltLW01DWvH9vDFIR/o0OmbznHfDZ7d/6ivvTwD+zZ+z/4Njh1Wx13TdTcqCHu7TBJ4z8r59PwrixGJvblNeVJWZ7BHr3wu8OK39mmxunRdg+yWu3HPbIA/IVmah8YPCtrGEtbeCJSw3r5gT8Tj/Irz3WktQ9mzjrz42aL5iubi2hSMYXyCThcd+ef61Uj+N/gwSxypcXCsudwnwAx9h6daxnVaepEqbjqmY13+0LplvPNJFMJULfLGoyoB/z3rhdb/aHu7ndHYxyW+5MCRDgdP/r1nKvFJ2M5U3c8J1f4jeMNRedzfBPMkJVifm/CuWutV1i9jxf3twxb5mDNjIrhqV2kaU6aT2MtnZ9hCFQ5GQwwcf0p8kSOgMnLAfJ6Zrn52aRpo1fC/hHXPEl0lrpVlNNcGfbcOp42nuCf6fpX6Y/Bj4YP4f0iFb8C3mjhUqWU8n/I/wA9K7cNfmOWurRaPoVDBH5dsSFzxuY8k+1ReTIvmyAfJE3zP6fWvSZ5sk1JleS6tw6hrmHDgAsxxyO1Z0d8jyyxW7pN5bgb0Oc03JxsmYqHK9TSWGQbiSu0rnp0PtQ0LNgKCPMPy55x/nFOolLYIpNmdcX9vbwSG7ubdTE5UqrcFv8AOa5qTxTp1qSrSiQSHBO/nFT7R2sinqbltfw3CCWA74XAxtbP51sJPFwGbO0DkehrSE7qxTWlzE1mzgkjLSo29xlSP7p/+sa85k8FaS97DqN00aMrZQM4HSlU0asaxiuWx6DpF9pYcW9i8bSQqFJiYHGB0P5fpXWwz+chZyzAHntg1cZdjKy1RYggL7lDfN6elTzXGlWMDXF5fW8HkLmRZZVXJ9Bk/j/nnbnbWxHs7s+b/Hvxr0bSvtSaKgeWNjukjnB3DoRx+P4V8QeOvi14s8VvcRQTy2lkj4EETFdw55J/z/h5uLxKtZHpYbBuTUuh47cG8li/f3d1MScmOSUnmsJ5Y1LKp2DHGR/KvKlUknY9unSSOK1vWktkJyqEEgc8n3/SuAsrvVNavpiLWbyLeQEO6/Ky+tEJbvsdkUos9qtvEHjO30wadpOvXmj6c8bLdWdvkLKO/pjgnofWq2n6SIo2llJllPcjGffiupzlyJLcylH3mzW+zebiIgsFbLHP6VfWKIYweg7nt/hWLnJXOflKl3OIdqo6rHux5h6cUaD8NvEPxc1qDQdDtnOiK4Op6rHHuEmDzGnvxye3Qc9OmhrNeWoONkftD8GvhZZfDfwvY2rLFEyQBEi8gAkAY/T/AD7+hX1yVOyIrlhgDH516kU4w1PCr8tSbXQS3VJMIeXB646c1DdaUL+di6xrgHgoME45/pVNPlME7Ssjm9R8C6JfmM3FsyhMiTy0689aox/D/wAO2zyJHZxxoFLJIRksR6+/1/WhQUpDlpqzRi0izsol+xwxwtH22n/PrUxBKHcMMuNvP+fWndXMNWRGUJtXJG44PXPJ7fpWNcTOGlKrtiXI3MOpxS1XyMehlFfMjMrE8tj8c0iQ5RgSeWPzMc9qlXaL5lE5LxXatNpNxIkcckvlld0sYZduCOR6jI9eBX88H/BQT4X/AGfWby51DTI7SaeNJra4jG6LaXLAE+wcn3U98Zr6bh2pKliuXuQ5Xsz8SvEvg4wXzCNCsUTHkH7w9jXnGtafNYxzSJDJKsasflPpX6EtVc8+r7sjofh58PNR+IKpcaPa395CwJd7aAsUwcYI6ghsjp2rz3x54Xv/AAlqklldDYY3I2yr8xx9On/1q6qaOee55ozn7u7JLehpXz8qhe2X3cnFdajo2Y1Lp2K+5UVCVY5Yg803zBy2DkcZIP4f1rS12Z6FNzy3PyjpxTF6kZJOOwrWCshC4IznOD0464pGAVhznpyOlW7tWAU5yRjoB2pcDkN13dO9RG8ra7gVjlWYY6NjOKkX+HDcKTk4raMbu3UCQZXja2c5A/GkZeOT19KbhaHmBCflwQ3IP40A/MQRuxzgDvWfK9wsIOjEAbunXpQMrgk9DzxR5AKMZ+UgEjOSKCpUA/3s846/SkgD0O4fKehpWyxPbjkgcihu+gCKW5PXAHGP8+lIV6fMfoKFYB2RgbvakkXfhQP4uO2fb9KOoEKybiVZWVe2RwfxqQruwCcLn72O1PRMCLAyA2cHuO3vTduH65HAGKfLpcCUgKhJUtkfwiqgO45c7QfuhhxiktGAPtXD7vlUfKM9/wD9VNXnJBDbQOV6UXs9QGllzuII5Hbv7UzZ852q5Xvg0S8gH9MsSCueFAqJlckkAbCRzSAqsGkfgFRnru6D3pyqw3n5Tjhc1M5NIBpKqpBVtx67h/L3qHaw4wfmb5Tiso7gKVIJUsCQB09KgOc7QMYz2osAi/KcgtlSKaB65OeOaXUCSP5SQ3fpz3qVY9xXqAT6U0BdDFRggKNw7U9gwyi7st/eHHrQldgAVldRjd84zmpyMMAGPQA4HP4flW0bct+wCH+EE4O/gleKcqqzEMx6dhgU1qABD0PXsMUMSScjaf7p6iomgE3OuAD8wbOAOT7UshPHykMjHGB1/wA81V9QHrkrt5yOuKeOhDA5Tvn+dUldgTbCMnPzY/hNSEbc8E8dhRJaaAWoiqDBwCe+PSmlnDABsbXP8NSBZViAPlyoPcfp+lRtJ94YB9Mf560m+WzApSP5m7adrZ9M1GGO7DEZB+bBxTTugH4yCwB6AHJ/lTshGzjHHXGc1KmA9JF53dR2xShl54J7fT3op6QbAcvT5SR6HFWY2PAHXp92nG2oF6JsuGPTgcnjArSjwuSMqevB4FKaAdvLYCnLA9hxU0T4zleSeSB/SoSuBZJ2qRu6984p0e4kEDBGSDSutUBZjX7pyPoaky6qB1Q5x8v8qHuBKqbNp/2snJP5fpUkiqdqjjv0pASLEG2jLKQf4R1q9bZcFGbjplRzQBqooVQgOAo5OM1KobDY6gYyR05oArMzklGHG706VSlXO4FsrnjHUfjTQGdIwKgYxg87hyaougkYAELtPT1P4VV9WA6dRGg4I2gHcGrmrgK0m1Xyck9ajZ2NaaL+kwm2uWuQxdiuFWM4B4/nXo2mzreYeWBo1jGHiLdR2/lWcJFOKe59ufsQ6Jc6n8UYb/TbNvOhvI4xEvPmkOpXj3Ix/hX9i+gabdW2naZb3UK26WGnwp5oj2qWKqSff696+R4pfNhdO/8An/kfYcLe5NtHRJa7iXVwzr2x95fXmrCwIAMJghsuAejdMmvzZwcZH3rqXdyCVfmO1TuB+f60yGAtuZGK7SWYbsZP+QapwTK50ihd6laRiKbcQUyu5Hxg/T0rjr3xTHC0hLhEd2GCwyPp/niqpx9+6GmpHiHjL4trZRLaWlz5lw8hjENs+TzxlvTqf/1Zry7S9F8Q69ex3N1Nc3TznEUUWHLZ6AD+v+R62GoXWxn7W0WfYPwe/ZX8VeOLqP8AtWOXT7DzRlFiIdweuT9Ow/8ArV+qvwm/ZS8BeEJ7S6GjiS4soBgyQDaWGOMYz+Zx9a+rwFDkppM+LzzMLNxj/X4H2np9jFbW0djaQ21taIoUJDbBF/AYroo7NIFQRgbgRglufw/OvW2PiHudfp6wxiNN3712GAW746D8ulbMRzgcrjpj+dd8djGXxGir/KcEhj97nHAp8fzZTIPPGOtMkf03deO+egqRSxJJJQE+vpQBMGyGAJUqcA4x6U8MFyDnaw6Y/lQA/I28FunBpMgMqdRnB470AOCk7s4yh4B70/BxkDjufT3oAQq25SFIO7gkd/TFLd3V5bWpOlWiXuoSOEtxKP3cWesjjqwHYDkn0HNTF6Fw3PnHxn8K/jl8QtbvLeDxJotj4cu8CS6UFbiIYAJVSDk4HQnr39OW8OfsLeHLLUYZfEXjPxHrsIaRrpbu+TId8FiCEDICcj5XOPTA4+fzbh7CZ5OLrq6T8/0aOiM5w+F2Z774a/Zw+C3g57h7Lwta6hKxB/4nM73rKexUyFkx/wABBr2Oz+x6bbxW2lWNjpENqm23jih2xonTCxqAPfpivWy7B4LKqDpUY2W+7f53JblJ3bK1wZrpxLdSea0RUjHCAegH4VCEIZdzD5Rz1xj8aqersInikMT743YOoPzpIVP0zWkNTuI02sxDbjtMhzk+hppKL0ImtDKkkSRvMwu4NllXj/Pemb8MBhegYZGOD71cpcxmN7qATtDfeUHmnrn5sAsfu7c8n2+tSNjS3zhSwBUj+Ht7+/8AhSt/eBCjtzQSOdd2Aw+XICjHakRiNynjHH+f0raDujLl1sPTPzZ4yR7H8KkQHL/MDgcIKoV7bCAHpj171ONhUDIJxxz0oEQjqd3979M07oeD9085FBVm0P27gCCfTrinKvDAn5mODx29KBbMYVYsQAcZzwOfrUmVKnDE7T2680BayDgcgcHjdnPNGBwMnqfrQIcfmAXJ4B5P+famnaCOuf0oGHDBixI49OKcxwQBxyMZHT/OKBbCSAg9DuB7jnFLg8Eg5J428UD2YxlUkkdQOwqNVLFWB2sD1oGvhJT0ZcYcJxkdT6U4jaFyTxgAY5JH/wCqg0hZNCEOuDglR37ikwWblnC/7R60FNWFdgNhCk/N8+0dB64o24wc9TzjsKBC9CMDhTzxmm7ckfOQBjp/SgCNlAwRnHQKf60w7jtBYcE9qUnZFwV2NbnAQH5SDnHrUsck2FWKaSGWMgqUPy49MdD9Oetc8ny6nTCHMfNHxy/Zy0v4mWGoap4eSPSfGzxbpTaEJDeMB1dBgb8cE9SMc5Az+UkkOs+EdR1Lwl400i58M61o8pRY7yUMkkfPzo/8S/KcdvTkMB+Vcf5JKvH61TXvJa+nzfTfY/RuFMdFQVGW/Qurm1UJM27umxhyD6YOPSmZUMSW5fgEGvyClK+h9vYTfjcScfN69fyphlYYHmdBywJHFdCvHURIkr5Xkbd3Bz1qUzLIoKNlBjOOop9dtR7DS6xo0gOSnRexpUuCgDtjaQNuRyeOn8qUE3MynDlLIk6BVAVSd/GMVfjHnEKGPAGeKdT3ibdCdoCqLll3yZ2sGzVW6MxKqh385LjjnPI/Soj8Qti5FLNICFj+fIXYaEWbdMZApSPGdq9D/k1TkkkzOUlF2LpjllgEgHyRj5UC9M/5FV4ra6lVUZB8r5hO0Z3fT/GsqluW6IdVXLselBlaW9vI7C3Q/ce3Z1Yj0ccAVUuLzQ7EiafV7LYMjHO7OemMfT/PNZptWT/rU6aLUldHO6h4y8JxIinW7e1kD5keXOCO3TOOn61iap8evg9pVqsF9qVvHeW8mZL2K581pAO2w8KPzPSsqjd7WPoMBw3neZ/wKfN84r82jyXV/wBr34d23mNo1jd3ivkP9lB46/3x07V59c/tjy+XLHY+GLV1mXHnT3eZWB7dMA9q4KlaKna/yP0DL/BjibH0VKt+7v8A4JW+6aOUv/2wvHt3CYIEOlWaoV8u3EeAvrwvX8a9a+Evx0bxCVs9X1OS8lyP+PsjJ9egA/SnTrRcrW3PqM18D/qGRzqU5c1SKve1r29ajR9YW13ZXySPbyK6oBuyvQE//qpY5NgBXDJn95ntjueldTajOz3R/Pvs50pyhJaoDIHdxHgpxuwP5VNu2EAq+5cEds1sm4w8x7bivN5ZQFl3nG3I4HPenvcO8gUgbdvztt6k0uez1CyTZIJW2BQm35vvdf8APU1C99I7ujoVKjEbBfvCruaKmmmJJNIVVSu7aCfu/p+tVn2uwkRcMMggiolq9XoEoJRFj+8flbLA5/z+FMZwzFycIPb26/rTd7CjpJksahkkYMFB6sfX6d6znPVB8jTcAoBgen9fyrGL5YGr00I2i8rMZQNhuCAOTVXynyFfCnJyxHAI71lLUmTu9B08EE1oscwYSDhjyM/5xWQ2nQtExeZ0ZAcAHJB/yKzt0ZMVy3MmPSJ5FXeXcgnIY8flWdc6XK8bwXCFyDlShByKqyLu0cvPpGyUqsaumSXl6YPt71lan4fS4wYFxKoBGBjP/wCunrFM0i7tf12Odn0adBKl0ihiOvHWuafTZ0gkc2zS+UxHDhc/j6//AFqPaWTNuuuxzs+mKx8zY6SA/c3Aj6VnS2e5IyyDv+7YdcelHtXr6ESsmjO1KwDoIUjZ84xwO1c9deHbWRTFjKD7wUEf5/8ArVakm0XGLZyc2hJCJLdSV67WHJ5NUItO8kqkk2xEBCZHOf8APrTjP3rvYtQVtSpeaDHKhfzTtH8Sjls9SSfpXPyaVGpP7k7Iz8vPDf55renKcZJPcpQi9DBu/DqzSyF42EbsP3RP4/nxWTd+GPl837O6jB2kLyPrmu2lUcWJxWx5vqvghrzdJGuxjwAVyR7n9a4e+8Fapb8QAlAPnZVxk9816lOsuayMZUzze+0a9tZXe4S4k67DGv3VB61Wdp44yU5VCMkL056n9eK74zhPYcUmrGe9pcAM4VWUHP3evfFYsySTEII2TblvmP6e1axl7yaInpHUS+tDqECQiJcgDcpXOOOTXw5+0H8Io9QtL68hiHlBWOVj/ka+04Uxf1fGK+z0Plc+w0a9Bn5I+J9El0fUbu0RCqRMRmQYJOKwNwQqZGUgDPI/X+dfrT0Z+WSi4zaY55RIc/w9M461CwJOzPCnJwMGnFe8aNxSsU5GYOuATyPXFU3yCwzgA88VvYwk7IqnnJI/DbgVA54wAefaiK1MHsyLaQRknk/lUfUEN8oHrXRoYMd2KgN75FN6kbQRxzg0IEiVQSGGelRgYxvYDNbJ8yG7IcwQFTnO4dAelNHy4+X5cj60zKfmH3t2eeeo7c0zklid2M46VryNLXYytqSfIep7+nWlVhj/ANmx0xWfLyuwDSQDkZz7nP6U0uFYbifvAcDArWCa3AiZ+yk4zwwb2pvcHPAH8PQ1rrGVxjl7naRj3zmlCnIAxkHoxpRtfUQjcA8dOpAphIBIBJ/lQm7WAerNuCgjk9cdakkIBAzwG5wKSkpWaAlVdwPJBAzgnrUZVRjDMSGJPPAo5lL5gSbguBgDHHJoHPDDAz1xTa1sAw5B9l60decgDpnFOPvJAC8ZDBsep7UuMrkH5g3pV+ziwHFt2BkjnrQHZuAzZYgf/W/Sly3av0Ak5AUN0UnpSgN8owcduehrQAYtkDPQ9aXdjJAxyBx60ASxpvdRghB15pS6qAu0su7jnH1p30sBYRgmcZC8ZYnr7VOq7di5+VW/iPOcZwaEr6AWo1K/Kfn6YKrVknB46Z5yOgqWr6APVSM8duM9z6VPGoyWyVIOOT71i+Xma+QFjYcFsHAbrjvUyjgY52jr7etLW4C4ztx97OACM/571KGPC5O4DlgvH+eKbdmgLEWzjzCdwzxnFW0yFL7tu3oSuaOgEkWCSsj5ZiApxir65bfjBIxjA60n2AsxjcAow20df6VbEThSSuVbjgdB61zsD334N/De68ba/o+mRRTO0t0pnOMjAOQP5fT27f6MX/BH79i/TPgv8D/Dt7dWBttZ1fWW1HWhcwlStzJbRxAYx0CyS/Tp/CorCq3FAfuu8CwFRCD5aqqx4HXA5bHYnk/jSBSzZYAKrDoRXDNWYCHdk5UFAR1/lUJAGPmVfmJ3etZgPXgZYZyenSm7TlmOM/w8dqAJoywJVuOeuKtRxbmHBJwMgDtQBoxRgDbg7t3HFWo4/vB93DetGxsoK2pJtORuUEbj+H+cU+MMrZyOSc4auepUZWxLnlichQOSeMD/ACKqnU9KieOOXUrBJZGxHFJeIGY+gGeTW1KnKUtCZzUNzzXxV8ePhD4KLR6/470SGZB81tp8jXsin0Kwq20+xwa+Fvij+33Paa29t8MdKS60S3GxtR1q0aJ5W7siEHj0z26jrjkzTM8LlFJyrO1l5/omdWBy7E5hUSpK6+X6tHgmrftz/HaSaOazu9Aht5FwIP7JdmDY5bhlyfQEY65FVrP9tv48ttSTVbTCsPNuX0KNXKD+EIG2AHH3gu6vzeXifQjN21X9f3D66hwNOSXO7f1/iNG4/bW+Md7CLa2vrOF4yzTLawSgkMcY3O+cjHrj0ArynWfij4x8VSPLrFx5bs332+Y4z25+leFnniBLH4N04aJ/1/Kj1MDwdRwtXmevb+uYzrfxNNG8Jwr7P9Y3Ars7bxpZqsSXh2qWwW2ZPtwPoP51+arMraSf9fcfa06KSVjXtPG+ny5jUoir28vHy+9V9V8eXmk6beLpupXdlBeIRcR2u3DAerMpIOO6kHmq/t50tnp/XkZ1MvVWDi1/X3nytr2uG4nkMPnNI8w82RnLFgOmTnrz9P51y96XcJJncwJO0+//AOqvhs0xdTG1ueR9FhKUaUFFFJJXlchnZVUgZfr+Vbem20AkJ8ve5P8ADxnivL5rI9Dl5T0fw/pk99dR2sdufKPJfaQRX0Np2jRWMKmeZYVgjyN3JOBwP0/KtaNTRnPKN032NWwg02J1leGCfa+YzLHv59ee/FaWp6nOxWK2ZymPvEe+T+tdUZqRnZrUq2elyTSyTXErPv5VMdPU0XmEXy44XZ1bnaucj8OKz52paDe+ho2vhu5kWGa4XyIpcfv5OVHOefeuR8Szafpz3FgiRXUsZ/dS+XnP4/iKJ1FyiinLZHnNz4gureGWIOsUbjG1Bg4715RrEj6lNJv3TBeDt5IHavNq1FLQ66ehy1zHMqEbNuSSNy/h/Ssa6uDa+YPMXewzgjFc9tTrppyMC01e0e92XUwQs21ctkk+p/OvWdNuLF1NranzpVxu8oZ7VrSfIvU1lBx9DM17QZZY3lNrhVXGM8/lmvLLrSPJRZ1YOHlKpEpAfPsPwrolblM4tSMpn8sOJYGiYcHzVx8vt+dOtbTTridSRGz8bi44rjlKV9h2O+h0m0YmJBAjED96xHHfNF1qemWLwoUR2hGEVRw3HU+/tW0JW6aIWuyMe58X26OJJFUEIAecKP1qq3i62uIj5ZUcZI31vCqmXFX0K9nqBucEsoVmP8NLIrvKXjJOzoc1vGfM9TmlHldiP7JtnWSacpG4G0If511emxRFNzHL7yPlOM4pSnyi2Z0K6hp9msazSDL8hgfTrXjHjz4xaD4filklnj224w0TSYBUHPr9azqVlHTrbQuKcmflb+0p+3np+mpdeGvDiRPdXR2+TDMN5APXfjjoe+eOvU18r/Dv4neJNZ1CC7nuZZEkuATbtICF5zwQPb/Pb0aGBnPDcz3OiDhHQ/WX4UfFj+zYIHnYEmNRKWOCOOxr6lsfj7p2mIgur5v3wDwq78AA/jiuOlUdOdiKtLm2PRtP/aKsdTRA2ob8ngeccDB7jP1rrYfjHpZiDLfPG5YnKTZGfX8sV6MsZDlOX2Ukza0j4uxC7S4TVVHynhmyNpr1q1+L39owCP7NpNzCVBe7S6O6THQNH90H/OOtXSnzb6kVI2KsnjyBHMh0y2KbzsMXy5+oB5H50knjrwdfmWS901UneMBwluDjn7wA7+459/VpwfQlRe4ybXfh3eW6QvY6lNDKCrNLHGY+PX58/pXKXml/DEwNJp/hrT0uBLg+aoYEA+/Tv3/lWUrXLSmkec694C+G2syTy/2DptpI8QFw9ug4boce/T/6/f5Y8bfAPwXcvJcQRrKgf5G2/KvODnn8On9KzklzaGseZH8xiWtwiII1ZGhf5MADIAxg49se1QOtw8pacbEUdGPHTp9a/oaMbSufz5JpIQklC2cuDgbjx+FPtNTntcmbG5G/hIH5VhVXK2M2LFvFmtGT+z5rmGxZv9YX2g/T/Peur0P4W+I9Vu2dY2uFb/XPJJ82fqc/zqZRW5vG8rpntVt8IXtLRC9j95Rncc9P8/pXU6f8PdPtJrci3ggULmRlUsScc8/h2rGpUii4LWx6hpWkaXbBFnCYQj96TtAr1HQdb0CF2to7uJLnjjblW6cBsY7+veudvmkX7M7O58X6zo9qjaRC0WB8ziLkZ9fwrgLlL7xNOLjVppp5TJu2u+0Ek+n+elF7PU3p01qaf9lW9oohjjCon9wBR05/nXPar4Qsb8gS7ivVo1XiujDtxaZ1xVmS2Hwe8Nam7pb2Qupnwf3qHav5H2//AF9/ZPh/+x/4CcLqmqeHVu7t5MiNyfLHHXA616UanLqzqjHlaR9ufDz4CaVbz2kFlo2mWlnGuLlI4FSJYs4JOQR379/rXmH7Q/iP9lf4N6dcpqtzBqfiGPciadZouxZSfuh15OMdgR17c1lUrapM0puUpWR/P3+0D8Q9F8beI9QutG0+CySQ/uLWNQoROw/Tqa+THsblnYkAc8qBjFexhZ3gkz0IKL0KTw5/j3bW7jitK3t0LIdu7HBTFdEnJJBOVtD3v4ba+3h6eD7I4juDKOMcH6+9fph8MfF3jTxLpUEemRxiaUiN3ZWPXuoxzxXi5hJzXkeTXsz6j8FfAG6ll/4SXxOJNUuHUtbLfx5Qv7Jz6135+HJKNaRwJBG0uY4ogFX8h/KvAq3jqv66kKWvKjo7b4XaVp9p9svGht4l/wCe64BOa8q8a3Oi2cBjs4If9FYn7RAM7v8AIxXG56Cb5pXPjf4heMJ765S30rz57gBvOghhJ2/jXonwr8y0tLa7vtsMS8tFMMH3x+v0qJ3jE5/dPfL3x14G07TJZb3W9Psri1hLSpc6lGpGM54Zgc8dMVg+H/il4Z8Qzx2vh/TrrVJ53IS4kcNFgHkgqSMZGPr6Vkt3boJOLlY9ktvDOu6sqB7V4rd05MLdT/hXf+E/gf4dsVW/l0u3+0bvnluhxuA6DPb2rWPvRaHTs/keitdaRodrLFFBbwIBgiIAFiCff/8AVmuKk+Jlos00Nt5X7pifmHT3/wA8VEPdmV7LmV0Wrf4k2O9h5kE8kqgFSm5vpz35rx/4reItJs9AbVb3UI/n80vA0mGUDHB/X6e2a3StqaQptOz2Pz7uvE//AAkerTw6YklxHIx3OikBfTPvWJq3wl17xW4tZ5757J3AeGOfA5HqCPWqjFRs2jRQtI6fw/8AsbR28Yu9P0Rp5XIZZiQzBsdc/wCTS698HL3QHTzWdJocjyVwMCtlaK1N7dUWfDuneI4InhtrUmWRgMgA4HrzX074A+Bug6o9n4g8datHNMImYaa83nMT7gcDkVMdXZdGc0rJn07o/hLw3p+JtPtRb2wUCIRRkZ9sevrXq2k+G/Mjju5LXydOj63lydiL9STW0aVtjHS702LGq/F3wX4ODW8WraZaOF2mOyZWdgBjOf8A9VeD+JP2sfhXoiXcuseKSkaAkhgA7P2xz70SnGL5WyOTS9jwqL9pr4afEzUjoyeNLjTbG4kPlsLAvx25B/X3r1u28FeANQ0gt4d1VtR1NYt89/E4ZN390oRn1yeKuKUiKl1t0PCvFfhqRvN35AiBGAg4avl7xx4QS7trguUGwHJZcfl+VdlHmizhxUuanofBPj3RhpUrKqK7BycqeK8Hub8id9zFkQkbVPf0r26dnC66ngSTTO88KeF9c8Yypb6RYTXDM4VEjXufWvt74f8A7CvizxdZRXes6nd6JEVDLHb2oZ2HHUsRtHvV8y0bF5HrVl+wVoem3Kzaz4ptNMs4yN09/MhZ+Ou0fz4Hv3r1aL9nf9mTwLYy3Xijx74cntrWHdPLNfRxKAOudjE59Of8KUneXYTXKaXhaz/Y+8RTR6P4X1Wznbcw8+SylEY9g5Gff/Jr1V/gJ8B9WRYrPU7LYfl8szlFZseuQRwKVO92awjY+OvjP+zV4QsPtcnh+G1vGiLeQVHmEY5P3i3p6ivzO1z4da8fEUmn2sEk/ny7beG2Xc3HFbUpTva+pdlc9X8L/slfEzxC8Pm6B5VixBN95gbbn1QHJ6V9NeHf+Ce3iu6S1N/cxyxzkMp8gQKo9NpYk/pTlVgpPqaKMjrta/YH03wssuq3jadcvajLNJbncD6kg89OtcbpVj8UfD8v/COeD7i10DSPP3tqKwJvwBzgsOOp4Hqcdaxlyx9DbQ6a50+XVYZLDxXdt4mtHcNcW9wQELKcqTt9xn2Ndpo2n6fAlrb2NtbWtpAAEt4YwFRR2GP8mudvmdkVG+h6la6dbw2oMkY2zDPI4A968J+Iq+FoLa7luNRtwQpCxlvft/n/AOurO52qLUdN0fG/iLwzaagWkiPmwkEoMY/SvmbxfoLWlwEUqsOSNgX0r0aEktB7I4MXWXaBFOUPVl9KuWl3Isq7F2sncrW7SlddzOpSdrnoWg+LryyZRGFTawyzcE17X4d8f7zF5txvd2w/z54965Z+7sEfd1O6n1LTdatmhk+yJI7hYWUnbz6/57fnhap8NmCLCj20kdyheOSzlDqPb69qmKstTRR5ldHA3fwlvog8kYZ44+QGXFcLqfgi/tEZ9rN5bZaRfQdRXTT2Ik7alC2vb/TGURwzIPMGyUDIavpb4b61q800HyENvVQWXHBrHESjymkY3PunwnresWVtAhu8AkYz2/yM10Ws+NvEUhM9le+dJBEVh86TAHP/AOv68V8tUqT57HVGC0Zylt4r8W3ELG71EpPNnf5LAn8DjHFUhe69IjLPq95NunHz7wuFHRR+XNcbqSZShB6kqvfbVj+2TMqEH5s8/jnNatrFMGDlS3mLgYGelY1Jycip043ubOx2jC7SiKfnbH8vbim28W2RlZ3+UnoeM1KnuQ6djSSNQCxVvkxhc9frT3XciSspDZ+6xx9KzlUjqxckepveGfh7448b3Qh8MeHdT1PMmBPDGI4s+7tgV9WfDj9jPxle3T3/AI4ex0zT7eMm68rUEnWJR975lPXPGP8A9VTTTlsTO1ON3sfUnh7wv8NvhmjW2ngNNsDR3VzFncw4yAOmfTk+9WtT+I+gW0TSTahFCAcuiuBz7Y+lepCairHJyp2ueYa/+0P4Y00R/Zp7e6kgPzPGgZl+o6Z+v/168D8S/tQarqVxOtpDcR2jH5Crhd3ueTj6Vf1hONjGVCV7nDQ/Gvx1q06WsU11BBOwRUSYlmPoOmP8/h9mfC4XsOlwy30nmNMQ0gduRgDgGinO8rMxqU0j2STxHpVtEN77n7gsOlcrqfjm3KSmAKNgO0sa62+VGPJE8P8AE3jq0WOfzpgCvRScfj+leIHxncane7rac7I5AdhUj+dcrlq7GsKVtz6H8HeKplNujSA8DJyDXoN54ssLSW2iaeJ52Ukw7uSPU1dOoTKn7xl3vjd7pGidNjIgEZQ5GB2/z61wWuaxJeeXD9q8pywUfvPX0/M/55onU5o2RrGno7no/wAPPDv9nQzyShpJZ3DOVPQdMep//VXq1zqmgaPaodRvoYZXwPJdiG7n8OnWt6UrIHT0ueG+LPjbY6Z56aA8E04wsYz1xx7/AP18V8xeKfH2t+KHJ1G5lHzt+5SQhcdv6Vz1cQ0rRNaWGcpXex5lcrHtmdpD7/Nz9K5WdI2d8hQdo244x9a86pUcj2qFJQ0Rx+r31vpUDXFzJH5SsPMKsMKM459K5eXU7S5JNtG07BDtMZB5z2/KskuVHUoWKMOgabcyQ317bCSQKf8AWnjP0rVt9PRA6xwpsPTy1APA/wAKUbxnYtRd9di5EuwKhX5YiMDFXd3ylioDEkqo6V0J3GlbQhu5ItOsbrVL8/YtPtIPMvL26fZEqDqSxwP8ivLdK+JD/EO8fQfhL4W8TeLtVe4aL7cmmGKxTGOTOQQV9hk8YxwadOLnPlOdxtufZ/wY/Yl+I/jOez1v4u64ml2Mb5HhjSGIDgkfffAJHbsPxxX6k+Efhl4J+Gul2mleG9Ms1S1twkawQ7Qox+f4f5Pbh4ta9DzMXW1cVujrJbs3OxCghK4AjWP5foKzZbdE2+YNkrOSFPUD3r0ItyR5c0rXIkHk72A4brx2qKO8TDMoOU68dDnr+lVfYwckpbEzXWY1jwPnORxhj3/wo28KNoPc7hyePWqlJxkTOXNoZ06g72w2Ixu+grHjeW4JCjaoJz8tLWWpL2foI0YVGLsTzyVyCKyrryyAuPkUgFSMcDt/OlZpHPtuUi8cm4R4wh5Vah8zYeV3YHCg4IzTs3IFozNvl+0WskUSI+4fKMZwfpjmvzR/bg+EkniHwHdao80cd1BYSK4+9nYGIP1AGOP8K9DBzlQrxkuhnN2PwG8O/B6W/tzpmoNJcT219cW0Uvk7nZVchc4P06H8B0rG8S/s36rYXxFzZBLUDc0s0AC7B1z17fSv1KjJSjoc1VXdup9cfsw/C61+FWg3uo2MNta2U6T83Sja29sk556A4A6Y4xg4r8j/ANrrU7fWPilq1xZvbSW6zyEJYuCBzjOR1GR+OPxruo35kznlFxkfJ8ZVmCZwwzjIzQflyCpGePmI613QXu2MKupVbczFsZ2DnA4psjd8YC4+XFaxjzTMivu3E4Pft/n2pM8kY+WrTuA3uM5weBhuTQF4OSeSe3QCq5lzaIBemc/xcDmnDHUnlTxzVQtCeiAr9XYZIBx3/Wn52kKAd2cjJ61vJ+7f+uwEigsD69DgUhHGMHv0NYylf3UAx0JAOD+X+fShE3FeBkkdeP8APSmoxcrDtoNEe1juJJOeFHSk+QD5QT9e9Qoe9qIBH2HPHp/OlRScDr81OUUkA0rjqCOewo6HI7DuazABtU4IPP3eeTTjlRhlyMenagBBgkjBJGMcc4qNecDHOe9HUB20AlRxz16ZpeSoGDgE9+TT2QEUilt2M9MdelMwAxBPC9eaG7gIzICCzfN+X+etQsxJZdvDL1z19v5UgEkA2Ltb8h17YpPlVyueGX8jQnZpgPYqcjbtJHUDAP0qsWLEJnCZwf73+eKFvYAVSSFwfkYluOnvUU0oO3CEEHB57D6VMpWAjX5Qp28bsc9/WlGOoJ56jPTFZ2vYBhjyCefUNUCq3zbshR7U7WhdAHXII4OO/Som4cgA8t26ipYDFGSRk/L2J605jleVI9MUAOVCeQW+Tnp0qzGCPu71bJ7Z6d6QFpd+0LjPPHy9adtVTlyxwR3xg+n86pAC9cEgcgEEZ4qRQ24qFJVT64OfwpRbSAbuyyfMrrkbQB19s1OythvlPfaAOc1pzc2lgEj3btzMGHTCrinE5YqAD0/Kpvd2AaSAOcDBAJ9PrSOpkI5wAeMDHTvTt72gx3yqoXJRgxA49KVFKnJBIYZ2nrn0q4u8hE6BdwAJHfaxyasBTwcHg9x0rRtAWNpBBwQMjtxQQ6sSRk4HKpWCk7gRFycknjnqcVFuwTzyR29KJNsCorhpC2/GDyCccCpO5/i9dvXHaodwHAM7r1AA6AdakXlguRnPHGKAJM5+QqwIGF55z6Gmeq7WDZ9aFsBNGd2UKPjoCKvrCw25Hy44btQkuZAaQEaoThf9o4xn8KsKMrhQM7unp6Up32AchCttyNw/hxUwbc4X+M4wMdfwqlGwFuRtqqNuSv3uP0p0aAYbd+ZPFLbYCX7oyeMcc8VNExdgMncD6en/AOqndPcC20o4UDnIHznr/n3pvRTkrt5GM8/jUgW4NrHAEgA+5j1+oq5byK0hA6KoySvegC2pKuRg7c5DZ6mnxuJPXOc8HpQBMY+5Ppnis+VWKvtBHU/NyCPbFHTUDHdSGOTuB9Diq5X5mAU5PT5qa0YEF226IsxHyJ8wbuBXOyZDMxUEYHO30HT69azk3F2NoKyNOznkinRtjMrDnYK9R0u3dra4uGXYkce6ZlA27c9T+lZ394tK7P2s/wCCVfwmfWNesfGOo2EyQWtw/wBj3x8SEgeWxA69Pz+lf006fHMImhucvwAFzlfb+n+cV8dnr5vdPsuH06a5iysbKiwxqdwOXfOev+TUU7tGxjClgMYHTOcf5xXxlWnFSPr4TshxR3UeUpdnP7xSMkn0/nXH6tqcNpJLC9ysakDhh37j/PrXPyLU0Uro8s8UeMND0TTpry/1S2s7eNHd/MUZ7Y/n3/wz8s6p418SePdRTTfB9reS6VcEY1L+z5FZ165U4/kPx9OqhR5nzLoKdVQVj374Q/soeK/GE8Ae2nE1w2ZJJ1LBfc8j244/Dt+vvwU/Yc07wvFZavrlpPfzQBBJLdwoFA6YQAEDt+dfT4DDWjzPY+ZzPMlH3Ib/ANeR94aZ4D8OaDDDHpNrDEEYHy1i5BAHt6+ueldfFaWqQBo1QNtAIAyxxxgf417lOCTsfHYipe7LRSI+Xs27gTkKPp0qfYwGY1LMD19DXTCPMzhv7pv2ckj7D5LIIsYbHf8AzityF8Ki43NuP4V2R0RzlpZA64GSB0wfT/8AVU4k28HZuC56UwLCEsm8Z6Y6dKUkhSMsOvzZ9KAJFO3AIIHox6insp/hJIIPBPSgCeIkhVII2n0pzLuAyCAr/wAIoAcoUkjcdwI4x0qYohByH+9htrdaADy12qVdkwxzyf09+akBQYOwnklh3+tc49i1DcbEOAwwfvL/AFpquEJ+c7T1wen40pOyN07onRgw+U/NtPDHvVmG2numzCpkKr8yqCcfXFZubuDdiK5i/s9Fk1S8tNKj3nEuoXixqRjjqc//AKq4rWfil8J/Dsckur+PNHjS1x9pW2u1cL36nqOfelKpGirz0QHDSftRfs7NlV+JVvG0efv6POcH6hBnt04rpbX41/ArWtOsrq1+KOhWtvcSkxXN3eC3MhXG5QCAQeeQeR6VEMZhpysnr8zKd5Ssj0Kzn0rXwLrw1rFlqtkyoUlt9z5BA5yF5HOeK0JLO5gYfuJZFGP3u3Ygx/vYrrUJMOTyLkmjXjQo0BW73OfMEMgTA7YJqNtK1FsxixnRiAPMaZNo9ehz+VV7Kp2DkkypHoerpvdo0fD5xHJnP04/w6VFtaJ2imO2VSAYmGD+IxUNNEtWHlRt3BvlZiNpPII65pnRgu0hvcdacXyslx5iwDgYIHB5wf8APtSjPPOAR3Xr9K2MpKzFfCjBBy3HSnrgqFzlcfwjrQF9RpGOjZHuM4pBzlAG5I9c/wCeKAWqH4IDA/gelKW+6ArEbuoFAh+Vw307+lMKlSgyVUsMZFA7Dl4BGD9D3pV9wS3bjAzQIEOcHDDn1pnRyxBwoOMUAh+0n5QPpx396MEkLmgQZwSTg4HygfWgKWwVGeQOvGaB9QAznB6N1ApuNr47/wB2gQpAGODuJ9aM9QQdynqDQbw02DdkkAEc447f/X4pZFztAODkZ4wR9KCklcXICgFj9dvX2/Sk4H3gc7TxigGJnOCc/KOSR1oA4B3MR2UdcUA00rhtOASSOT8uaZKuMZzyQMsOKym7s0gupCo2KUYEPu4Ynt/jTtpYYQrjoT61y1ZWO6jHWxPA5VlDq23nktjGe+fxrxz4w/BXwZ8XNKmttYjjtPEKqy2Gu6dHhxu/vjGSpxhsZ5weoGeDFUYYjDSg+p7mElPD1FKO6Px+8YfCfxj8JdZfwtra3t3HHcumjX90d6TIMkID2OMYGcEdMDhefEdwu6JisAV/n3kgj/OK/nXNMtnleYSg17t9P6uz9awteGKw8ZR6otSRuY49jF2ORkCm+WWyp3DA+bA61yqDcWa8qTGyI+wCMk7c9+lRtG8YUKG3HBPPFJxbZMkrXQhWRTgOeo3c8U4xXFx90SyJGx2rGvPv0qlo2jlqyt8gxqMTK7RT+XuG8hDwK0ZZ9Qs5reA2d4Uu1Jjl28Hb17+w/MVMtbk3VlcgbW1hYwvcq6x8yMHG0ewPT/Pes7UfiBoNgoP22J5cHbul2gH3JqIrmi2ehgssx2YVFCjHmb80vzaOAvfjpoujys5urVFcY2ht2D9SK5PUP2ldC03e0E1zdTycrDDt2Fh6/hWbc02ux9rlnhfxDmUrVY8i9Yv8po8/1H9ri5dY/L04QywN+4nt3O7j+9gYz9Sf51y2sftbfEm7VYor2OBNvLJbKpY+rY61i5Jx0R+i5Z4C4dw5q9bm/wC3WvyqHm2u/Hn4m61shu/EN5Hbu37qC3cxqD1xjPPeuGm8X+NtYMkL67rMkBU4YXjeWpHUbun9a8+XtnO0HqftPDHh7wzkmFUOS9td5/8AyTN3TfhZ8VfE0UN1ZaP4u1OEsANtvOQoPfcRjb+OPpWL43+HXiHwLIY/EmmX9nIRujnlfdHnGcBgSMjP+cVU8NirXa/I+vw+JyejjvZU1aX/AG9+p50twsC7Bv3jnBHUf5FTpKzNhWCsFDAYyce1ee3zNNn2C5exd3lkEZB+Y4c9PxrR0bUL3RbkXFhM0ex84U8/jWsYyUmJUadWDi1o1Y+8PhF8YPP+yR3DFrhUCziR87h0/qa+vNP13TtUj3Jti3JlIWbg47f5/WuickrXP4U8WeE3w/xRKVNe5N3+fzbZfW7RUVlCpErAHjIFTXEiLHbS3E3lR3Un3ycEAdRz3x/npWiq6aH5bWgoxHnVfD1oxV7qOfD8SAHB9s+vT1HvU8d5YzztHb3MFxz+6VTyxPbHrVqpFs49XqRRT2+xhLKD85DHdyOe1TKYmDMCWUd8YOff6Vsp3v5HVTVlqG9DGHDZ3HHNR7U3xhWVgpGWQ9Pr+lNu+w3GzsEkKKjKHyrD5eeagSyN08VvCys7HIAbb/npTbvG5lZxlcJLZypjz86EjaT/ACrLa3uZXG0BkiIL8frWE7J6FuNlcbJHGzjLFSD8/wA3f0qZQuEKKGIf8TWVRNadSVuUWAilLbSenysOlR72mbO0ctnAHUZ60Ss3oPYe7tH5iBQC6gDHes4RGRhEynByQ4Pr1/lRrowMeS38nzshWcsRnbzjPXFVUhEaNhSG3E52g5/D1oveNi46y0MqexiuInLKRLk7nKYHXpz07VjSaFFsdCA6tkDdHgt7Y/rRBW1/rc1jJsxpdAs1ZS4AYdVKcEjr0rKl8MWr+YdpV+RGuwjafbtWW0X5j5b2OVuNAb53gw5Xh/k24I71yl1pcwmWF4C0ykbXWPv9fypxneZstjAvtKBcnyv3uw9EPX8qyZtLSWBGaDy5znO5e1aXS6DsY0uiXOFVELxDO2NlHX2rAubKdC8CIilDnOz7vrWy1GZsiKkTb0KsW2tkc5/zmnpbg7EALMAB04INdEZWWgW0K8+n20amIQHeXyWVOufSsG40i3E6kR71YndHnpWnNONS4Wtqcle+F4FZ4ltFeOZvnMkeACf/ANded658O7d3KxKEM3KeXHkg+/Fd9PEq6RE4vmPPdQ+H9xBMVEjOiE7itcpd+EiwdI42VRkO3r+lejCvaz6MwqqyaOXfRry3lCblRUJ3DOCV/wA5rl/FPhuz1bR7uylhV2mHyvt4U/5/nXtZfiVRrqXmcGLoxnRaPxs/aY+F39l6rNf6bbOhgV/OAQgN0x+P+fevguTDThV3K27DI/UHvX7xl9f63goVHuz8lx9D2WLasWo5MggqqbM4DLzTZfNUkhWbBHT9K61ozgqKxH5bMS2CvPp0NRTWkpQtg4UfcA5rpXU5qiVjPaN8EbehPT19KgMbhiGGD/exwPehvlauZSvy6CbG57noMDrUEhZDgrjnrj3roWuhnGKtqMUFickD8P6UbTk9Rt7L60ugSikAYLle4PODTWYkk+h7L6VpT3IZGHxjjIwc8VJuBU8kfhVLVGNQjLnKkggd/Wnhm4PO49vTFXq43Mxx4ViRv9sVApK4XnGaEnzWW4E2VZcZ2nFQY9clfc1cpKMb/wBdQHFd2ODycNgUigYPbBPBrS04tdgDlQD2znrTT35zkDHNK2mgA3GNpIOeqinhcqvPzLk/MapfFogFCPuORsxgjjFGMEjIcHpWS2unoA5WUKc8YHH50m85wcr/AHeOTVgIrHaSf4T3GTUwGQvOPbHNNOwDc5wpbufvDtTmX5QxOz0wauDTmAL1POdp7jvSEcAH5ecfWtddgDpj5h1Ody09WGxuWQ4yDuotrYByNszwSR7dPrUpIC7upJ9e1O2gBwckDGO3p9aQk4wRlQSenQ0bbgAB4I/iOOlSoGVyp25PUEdaLXAljyMgD5ugOOnI/wAasq6qpOGOffr9KQFmM/Ov3wMDBxx9DVscbRn0JyKALaHnLA7cZAJxUhdBuXnPbnvWM4pyv/XUCTdgBVDY4+bPGf8AIpY93OTxj7uP1pW5QJl4Y7eehPHA+tTBsZyc/N6VL+KwFpGVkY4IC4wcZ5qxFHllKncAckAGnZgWYlDORs2YPPHpVxhhUBYEu3zcYwPapqPlV+wGgkCsDgYHGWA6ituIwWiQvOCVaQKFUfMSTj+o+lYAf0of8EP/ANjxfjP42uta1jRZJbey8QRSyX19b5t0sbYwGfkjGR52MD7zfKOQcf6EXgTw1Z+EdBbTrSGCNJLksBHEPlHB9PZfyrCs1az3KkrHbgM+FI+7gLtXByMCq5BViMYUkcba4qhJC7A/KR3poG4HHYgcLWYA5C5XpuHTjmhRtYAZPPbrmgCVF3E4PO/BA61rQRAbTj5g3JJpSdkXBXZeRAdgHQkdql2twdvygjqa5pS5XY6IxuDADfnK7CeQaQShSSxPrgH5sCslLmlYcoW2Pkj9oL42SeEdPOl6LqEDaiXla8jgCloYwflLZOOSCB64OOBmvyN8U+L/AIi+Mr65v9d8X6nE1wxWK2s2CoEP8Ixz6/UfkPh+L+LK/D8o06a1af8AWqZ9Xwzw/QzenOpV2Tt1/Ro5yO2t47WO3kQXEikkzy/eZ/UnqT/nNVpg7bAQP3Z+VVUYx+FfiGa5ziM1rudV+8/T9Ej9SweFp4PDqlBWS0J0tonO4gEhfu5q2lqhCuq5x/CDXzb0lZs7VFX1LiRIuFRSzFsYxzmq0qyqCWJwG+UbqUpcsWRKlHnM97zaCqj94OOV/wA+lU7jWDCm9sOQc4ZRwR61xVqqZvThqnYypPERwzrOo3A4G3DE965S68XajdxG0DN5Qkwo3/nXnVa0n1OuFKLexZtrbzYyXAEpx3GKkurB4l2yhkDdGIxxXnynKUrnZCHI0h1hpkbyNIzKgVNymQfLkVdtL6BLgIq7tz/MSM4x0rB8/LodPK2ej6RrJgQpFH5BTHzADDD69q7zTLqXVMGS5lkXfwpkPHt+n+etRCo1oc8o8rPU00+4trGArG0jnoEXoO39Oak0/S9Zv3jMaEwiYo7+QeDnt78jivSpc2zMJWjI6yaxj0JCt8xhmQjhjuJ/AfUVk22vWSSOltbxXMaqflmHTnrn8DSqz9m0u4owcr2K/iXxfDPZQxLNDbJEhUxZwA2ecc//AKv5+J6jqETuS5Z3DcHr/OuKrX5pamtN62OQvpprmfykEW1sY3N9M5ofT9LsIPNun8p3U+ZIzZGc8Dr/ACrnvpc6YU20eea5JcXBEWnRrKzfdMZ6ivCPiFd6no9sXlLQyopJKjd79RSv1R2U1ytXPiTxL8Xb6C/dLebFxA/+qSToR0r0rwV+0ZeRI0E5EM+U3SKc569/wPb+tdLpSdJ8u5vUjeN2eyH43w6jAd17CWjUb/l3Z+v5Vz1z8RYpZEmW58tRkN1JB/OhRk00c8KbWjOT1r4imCRGmllnRWI+fOCD/Kq0fxJCJiNioOMtt5qZUZRvY6IwS0CT4qXC7Uhnk8xcfMyYz9KvW/jrUL753ecPkfKW4ojBpISp22JZL6/vmLsH4GcuevAq/YNdKQzSMV3DcueAOlVazaDkceh6tpkscESSF2BbAcEYziuqtblFwC6Kp6bzgH9a6Y8sY67nFUjqRXOpWcSNLcSRqiHgyPx+HNeX+JfjR4Q8K2lxNf6xaW9uhJ3LOA386xqe87L+ugoLp1Ph34u/t6eENC8+z0rVFnmMTBWN18x/DFflP8Y/2wfG/ipri10g3brcE4nlzjGPw/z+Ne/lmTVK0Oaotv66M1qShRhZrU+QrCXxPrutNquqbi4fP7xCCzHk43c9v0/L67+FPiVLCdIrtJLWSEADzYyoJ/L6f5GK+hrYa8LR6HHTq2kz7z8CeO7Zoybq/A7xxgfe9q+lNN8QWWtwW+xgJIYwipnI2/8A68V8rUw/JUbO9vmsiWG5Ol3ReK4VA7D5EHT611kGpfbNsc9zMxVvlVJ2A49OfesakbaCslM2dKn1CK6umTXNTRJ4gttDA4+TGOSc59vxPXivUPC/inxFp1qbaS+kvXhbKPsBYD8ueg/+tmqgnG78jKpZo7U+PNdkSFFvJDK6ZC3EHC59v1rnl8RfEWKO5GoX0Ad5w1rPGinanoegI6f/AFs8VTjUbYRgjT/4Wb4n05Y1RE1CPafMMl3sAb1xg98+latv8YLxlc6ggjYnmNH3Acdj3pqMo6tmsqaS0MHWvis0UJeFSzOcLGGw2325rzO/+I2p6tFIsMfkRKVNysqFnHPy8A9OO2e9RKXY0jSbPwl8baDc+HrtzsTbIuSyn/PtXnTyQuUWQsMjl89Gr+ioSUrn82yd5WRFtiRlTlsuOo/zzXSWNhYXEgSe3Jkfvn6VMk5NI15Uloe5+FdU0TTfJtks7e6mRcRWcqbtxPt+Z/A19N+BNTOnWV9Ne2mn26TxB44JFEQjGMfy9ePzxXLJySszaKaLMUjatdi1sIpbsuAWjthuAHqfSuvm+Emt6zYxxaPDf2WoXE6qLieEOoB4O1eM4x7/AIda55Ti2bwpvfue0eEf2MtQfT47rxjrWo6kuUZlnQQRLzkfKnX8TX0vovwK8M+H7VGVtOhS3/5ZPcHI/Nh6dv8A61R8TujSNuV3Pm34ueJPD+i3V3Y6ULKSKy3CSbjGQcjB7j8cda+RLPx1e3t/fNCrT7JCEitICFUdgM9+n4iqUXOTZ0RhaTR6Jp2paldwCS6imh3NnD4zu/zisfWtJ1nUnggt9RubfbKCyxnDH24/zz7CrpSUai7HTTTjY9R8B+Krbw5qKW97Lb74sC5eSTp9ff8A/VzX3loHx2+DWi6Qjard6vDPGP8Aj3stFaUyNjomDy1be15blSezR5z8Uf2h77xvpOoaX4A0LxF4I0D7PttNS1VBHcXL8/MY92R16HoD6mvzU8Q/By28QXc2o+Jb251vUdzSSXmoPvYk9cn6j6Z6cVlKonLTc2o02ou+9z5i+InwntLOG4utMs4kuD0fI5xxyexI/pXyPr2majayGARxqgyHMZz7V9DhanuW6o65SjFabFLRvAms6jdRFG3wSnjavTPrXv2h/s/eLJbZJoLJp93O5lIwPcVVfEKnq9jCpV0PVtF/Zu+I0UlvfWvhszh8NDMwAUe1fcXwes/G3w81DTrrxR4Wn+xWo3tCpCoD1BJI6cdcdfUV5FetGei7nFOScvQ+0V+Mqa4yW8c8dnFGfks0UgIOnJ/xq1c+PbbRoFmnm8y4uDiF4U8wbvy4/wAPpXj1J80tCWuXRbnlHiT4i+MPEd8um2cd0URQcSRbYyvoTV7w18KNe8TzznVJpYo55V22SqMHP4dc9u+a5W7SsTLmjDU9y0/9nP4f+HVa41hYrh/IG9d5ZlY9MY69Ov8AOvNfE3gPwhBvt9Ph+zv5hMLBumB6H/P9VPSNmZtJM+atT+Huj+LdcWzlhtrsO+yZTbhjxwO1fafw9+Fmg+GdL0+ztbWDZBEPLWC3CKvfAx+NZp3gZvRo9+02yihhKxiLyYVGGIz361j+LtSkFjaQWjhEtYjgxqVJH+f8801LkTGlY+YPFzTyk+fM7gMScNgr/nivCdRnvLBHNs5/eOQevGfT8qzlfodkbJX6HnWvfECXwhbNfXF9HcyIrssMZzt+uP8APB7V8EeMf2gde8Z6xcR3moOmmJKT9m3kFlB68+hrtoJuT7GkY3sey/CH4peE9Jk23tgl9EIyMNIyZYj/ACfwr6Q0z4qeG13Xdo9lp8CAtIJX7e5b2NVVXs3Z7DmrX7Hu/hH416Cltug1uyga4QqqW06v5jD0APv6UeJdP1bXkS7stIvL2afaxZoygAPdieB/jRGcJRujOUmnYwdK8KeMxKmfD11FBuHnfMM5HsBXrenW39gwLdavFc2yxDMoWHJ69OPw/KtKepjO7XmelReP/Cmi2R1CwtrrUkhhLeXdIIlJHJU8nB/zzX5jftI/Hz9sL4jXk+l+AYNJ8OeFLJym7S52lcAjp8oyCCTyc8YPGeN6a55JIyiuXU+BtV+CP7VPjJ1lv/iBe3txdAmSKJ5ZTF/skbQPz5zXz34s/Zb+Ntk7jUvEhafdn7TeWc2UX+6g7j3/ACrqpxvKyWxlNcszB8H2vxX+F2s2g1O8nm0yPk38cbFc56tlcqP5fy/Yj9l/4/61PPZ2Wp31rFNNgeULjduTBHOR7EVdWn7jfb+mKUvdaP0YvHtNbtRcxiNxMpLMg4B7k/pXzB8T9PsYY54IVaZ2+95YwA1ZxbUzmqq8bH5l/FfTLtJruSPMqncRHj7tfJ0drJcTq1whjKynfHjqc9OK9ul8CZ4VWLjUZ9gfBrx4PCNxbeXZwiIAYfy+RjjkkdOvev1R+Hnx0ufF01loVlZ6ibl7X52sLBnEcY4y+37o56nr79atp2CKXJqS/FOxg1nSJ9OvPER0+a8tHWWVpNrBW4PIPBxnH04r8iviH8DPhFps9xcDxXfayvnGO4e+1wcSZywjC/dwR26H9ZpOCVnuTON7I8G067+IHhjzpPhh4b1W/wBMUt5c8biJmcEYwrLuY4HU4HvXrPgb4pftJz67BHq2jTaf4bsIFkvXubxVnmfP+rjUDnr1OBnGM5yN4xmpLQ0sfbukfF7xD4os08O6Jo+o6PPdSCCfWdasRJK7PgFY1BPB7+3Hcmvtf4D/ALOPw98JQXHifxbOviLxXOBsW+QbYQeyhT04zzkk+oAFKCnSg1Ldm3IlG7PqO3isNPCeSLWxsmzneAsagDrk8n8Oa8w8Q/Gr4d+EH1F9a12C1t4MZljZDuC/eAYtgE49D/SuetJJO5cY8rsfFfxO/bJ0Hx19tsfDOjX0GgSTA/245aTzShKnC8evJHofevni++JkOo+XbNdylN3AAxtXPOBnI7/rVuEkvI3jSnza9zuvDV5ptzNHbQBWW6YfvGPK8dTXq8Z8NeHoknv76EDklicDI98/5P68/wAMtTrjSbZ5J44+Ll7qEd9pPgWC5vJXiAa58vascffGRjPX69PWvnG3s9R1CWS68TNPPdpNiOHkooz2AAHX1H+Fbxjypu2vQ6YQUdzrpdPiazIhtyB5YAjUYYfSvnvxn4Gub28je1t523qTI+09SelbUOW5cqa0seC6t4L1fTp5g9u8UKKdpMfU1yslv9liO7zC4J6DpXctbXORxSWhPbwzy7JkLEd9gq9BctauULyBt275Tn8Kx5VYqMYyO10rxBdrKieXNCqYZ5JE2g4+v4fnXo2l+OpYZIvJkOQwHlseo9f8+lQ1rYicbHtejfEKDaIr0R3BlXBhZR83HrxXVWeoeD9TtJY7rTxayhiMhTgg8+tYc6cXYcLOVmc/rvgjwdqnlWumTW7F2BBxtOc9M+v+fr3HgvwVa6SFaO7hjkTBVmGc+xHfiuarVXs2jp9m3srI9802PzApZC7Y5OeG/CtJrFC7R+WgYkbVx+XWvm603z6GtKCcNSSPTdm0/L9FXH50iWc7oYlgDKiFkUc/N2/lWEpciubxinoQW4EzB5kYMDjySvI9Oa0oBI5HlgqqkgnbkD2/HNc8pOTVyklK5qW+4/LJtRjwUrYstH+0Q+XEVQs3z5Gce9Yym1dEygmd/F4F0yKBZNS1u3gBVT+7hMhye2AevH04616Z4eufhT4cgjuNS0WXxRIpcRprCGOAycbW2KSx9xQrRmrmE4t3sdVd/tF3Vpbvp2mQWmj6dEmLLS9JtfKijXPbjI6nrz7153qX7RnjqK1n0+zvLmCyuSC1vGysrN2Pzd+ByOf1pcyi7oylHmhy9TyjUfHXjTUf9JvNevYBk7YgqADHuFzXN3es61fRlptRvUHX5X27vrijnk+ug4wSRRi0vUZnaR42lBfiUjJbtk112ieFpJZyroW+b7sidPc/571006rRE4rRH0F4M8EWsN1HJMEwHGHVThf88V9GpfyWltFp1ntVEXGU4dh9a6aVTlnY4asbS0OY1HUdOtHBurthK4P7tmJA/X/P4V5P4q8aqwntNOuENwinbzyfTI/z0rolUaQqdO54hDpHivxJfB9WkzbwsfJSAEdf7/8AToK9n0jwXb2VtC4Kq7p828dxWEJalyUVZM9M0TTfIiM4YpyVbBHLD09q3J2sRCtw0CtOikJKWwQP8j+VUqi0uQ6er8jAF7cXBWG3hMyucbyBhT/n+ddnpGhaDp10dR1y+tpbiJd3lFhtU++OvT8/UAZzVVXdjWMEoNGN4j+OFho1q9lotvJdXsCH5oGAZmzwOf8AH+Rr5n8QeNvEPiC5a/1e7mQO5D2ccvyxgnoTwT/9ftxipVvd0OmjhuXV7HJXWrWZZUtUERAJO1y315NZt7qttFbiUXQ3EHLSP+PrXJOfM7nb7NRscLq3jfTrZZFe8j81Tgv5gwT6VwC/EZ9WBh0iGa8uftbQjyrdguQcMc47Z5/LjnBLmldROmnG+hiN4D8Sa9qv2jXNXmuLPzC1vo0UIVVbqNzdWwRnnj9Men2PhVNOsjdxqjpEwEsfAIXOM4/Gm5qysactivekLIpRFiVFy/OVNY8ur2Dhj5yQBSRy/BI64x+P+RSctbFwjpYzp/EkMLxwCF5XYny9sfJ47frXnvij4j6tLAmn+FdDvJr/AM7E08yGJUA55c5A7dOe3HJqoNuyXUfLco/Dz4YX3xH8RRn43eJdX8Q+HoLtZx4UtdWkg0+Lacqg+Yk4xjc2eST6Cv1j8EfET4J/C3S7HSvDXhe10WG1gCPp3h6ZpZmAGB6nuRycevv0qSclbp+Zz4qLcfdPZtP/AGsfh9cRRWdrpF/pMTFsSaknzNjoFwePx967XTPjV4EvXhXUNRtLLzMrG8TMrdO4LEHpXTCtCTSXQ8KrQqK7sdF/wsf4frJlPEgudijaI49rA9gct6fTn1qknxM8FXcjxHUzujyyl7hd20e2a7ac1y+bPPlNL0OrsJ11CM3to7vbuP3aSLgg1M8E7YMahXyfmxkD8K6FFtHPPWbLcFshKeZIZHPXPbHp+tPl28xkcqBj5v1+lNc0rkXuVWXoknGfvbh/Os+e3CxIsTBct/COgoaa0FKdihPzlMEt6j/PtWHdLHggEbv9k8k0nfqYmMIJ5nbaGUj73ljtUkiFojEGIfHzEjr/AJxVQTdhGdHuhnPll3DEcEk+vNeXfHLwsni34aanpccCPfWqyMnmJ96N8hh65yVPpzXdR0mm+hlLWofkd4f/AGforPXbnVoLTZO94263AbAYnk4OecjH4D6V7RP8AjrelySXdnav5Fq7SvcRopYLyyxsR975cgd+mCTz9vgcbor7szqxW/Y/KD9rj40W/wAJYLL4b6XJHbrqlvdR2EkZCExxEKQQvA4cHA7ZwetfjF4su31e+kuzCEZ3Jk+fuT0H5V9DQk9DkkedSwFXXy1bIbnH9KruxYgD52HTA64//VXpwbUTnqEDbV38kYx1FVWOAQTyMkgDjFdNJ2MyLa4+Y/MpIAx/KlVtwI3DgnaMc/54q1a49hgIDqCcNu+U/wBKmZXj34BKkDnb2/zirha6ERk/KDimBtzHp8pH4/hVU+Vajsww3HH3m9O1KcjHb3K1cbN6gKi5+YZJUelJ9c/QHFZKcba76Baw4tgD0PTnvTed+A238M1rNrYNWQS7z0JYk8hRSKMKASxGTyx6GpcmoJf1/Wgh25gANx9OnWhUDbcHA3dc1EpRtca0JXAwfmJI9Diox94KVB6dR1qG43shbDccnj9aeGLAAnGfUdKE7DGZ2sMA4BI3A+lDHAGQR0I5xS6iYZyeN2QegoIYAknp04p3toFgztXOPXHHJqM8gNtJGRxt60P4dNwISoLAMCSoyApwacwK7QEGc8DHU0hkQHVWDjaOlRcmQHBVe27/AD7U5JpCJNytuGQrdj6GocKnzEguBk4OMVL0AaVbcXCsB/F9KrMwYhudg9CKiV46APOGXcCCwxgVCu9Wxkk5/hNRZp2Al3AhgfvNxjpiqzAgngN8w6GrU+VNdhi7WVRxjDdxUTcYBBC89u9S9RCEBFIzuOP4V5qNNqkFs98cdDSYE5TbnJPY5ApyZYgKW3bsCiwFxHbIjBUMMDJGMU9gCwGcqO2Pz/lVJ9gBgSAV6cAkDrUh+YbVb23L0H/16lJ7gDRbNuGBYnG3HX2/z6VEN6uWy28HBwOnGcfWrcbATf6tlHzEkZILZ9MGpQCMsQ2OxUelJK8QHOAGDDG0nDgjNQ7WDknLbR8i46mpaatcbdx4UhWyS7E4yo6fT3p8cbFArMdqvkZY5Na0txE+2TPyDBU/xDrVyEpuw4Yex71crKzAllmEm7BIVOMdKrOzggZbKsf4ePyrJpt7DIZJEXbk4bd/EetQGXc6/KyNxyTwAP60tbaoRHH5itsZSAXPO0cfUVYYhF+Ubsjg9KFHWwyJTtBxnd7HrVrflSN2w5xuKjg/40+VroCTZEWaNsuRkkbTnGPc/nT0YtjPy89DUWd7CasXImQ7Dn5kJG09/Yf/AF60k+6RgBHOF46HvTsBbg2zfKo+YNz9fWpySighcnJxsIpxi2r20AcuxkMjLgZOFPB496swn5yNhByMk/Wm7R1sMtFk+6o+bGCWH6D8qazEADHHZR3NJrlWwiVnbMMbDHzdNverzKkSE5kChQVy3f8Az/KkApm2spjVDwNqlATTbiTfhxhBjp2pWAs2+Wxw5X19K1YUCZUAqdw3HPP+eKWwdS2gOduGc9sVWyyvuJKpnDZHTtVRVgLO8bQcndkcVBLGszLjOFf+E4FJrWwGdIiGR8MgCjnJ4696zmkDSMiLwDywHvSQGbcHCkhvmYYUscjA9BVDCh/mVsnBKnjjHUVFTRmtPY07FZ/tIMqqsORlQOfrXuHg7w7qPiTVLPRtJh86eZ0E277gQkD5h+OMd/bqMpPlV2bU480j+wD9hD4G2Xw1+EWjQaybeDWLkxeVGBgpGqBsn2y3p2Prz98WMlo0s0MEhmKOV3FuWNfFZs/a1W1sv0PuMtXs6KXUlu76x0wONQvLPTUCBvOvrtYcr65J46dTXCav8VfhrokpS98R6TLGhz5lpc+eAw6Y2nH8/wBK+cnT53bqezGdmkeH+I/2k4tauH0X4UeFtf8AFVyN8f8AaNlpjqsknTAkI2qPfOAPxq/4a+Bn7TnxSayl1HT7Lwnpk9yGkmsw93cFSPu8oqA9uc+3rXRhcBJS97ft/THVxUaUG+h9nfD3/gnRp6yw6j8SNau9XvxsKJqpZC5HaONRtz05wenU8V92/Dz9l74b+H7a2tLHw9BP5ThY3voS4QD0BPUe/HtXuUsFCFm1sfMY7Mp1ItRf9fcfU+keHdM8K2sem6Rb20UUajz2is0UFu+MDt/nNdUt1exxtG85VGQAbmyoHpjsP5/jXrU6SUtEfPym4srBSy+dhWKHHTOQPT6VbjdYvkfarOQYxt6VtaxhVlcX5FcRsuHU5zjGa6C1jRVVgnAXjI5P+c1tHRHNP4TREiIBGFZDj75bv6AetOVsupJZlz8wztyK6lsYkgd1G0kliDtUD+nr/hUwlK55ZtuMELwKAHR3b/e3FlzjaB0xxUovCFBI+YPk8/p+n86ALkdyrRqxBDF+jjg1fgkBzgDHAHHX9OtMCYH5jtVmIJHBxUg+XGGBJH8eaQD8ZwM7WUjdhelSo27K44C/N68UANJwzAn5O/NVnuVXI/hQEkk8fia5wJV3qSrHDEAlSMZBpPN2BnLLtHbPGayqvlRcNGTXWr6F4e0S48ReIbuSOzgmCxW9sR5kjAZ2gHj16kAc5Ir4g+L37Tvjy5vbnQfhbbR6Jp9lIFvda+1hZfMABYEmJhJjdyFAAPGc5x4ubZpHK8Hz2u72/rRm1rI+OfEfiHxF4ovvtvi/xnrMsLk+dPE4jYN3x2/ICvCfFeu+HdFuLgWdlr/iNIH3R3LSl3Mg4BJ3eo4xnH4V+QZvnmOxUlOctr20XX5F8uh53c/Hu/0nzrTUfh74vka1VXu4LXTxLLFEfuyNGeQhyPm6HIr1rwB8XvDt9ZLqt5pd7oqSkYk1PSmhlAIz8wByo5zzivn8Nm7pV3K2r/rsJRmj6I0n4g6HOklx4c1u3uvLQbptF1eaOS3bPGG+Uo2Qfu8ZHfpVbxP8Xfi5e5W1+KerW8VvCBYpc2kN6+cfek81WGfoBngnOa+2w3F+Y4GjyQlp6L/5EqMVZHy9rnjb40w3csj/ABU8RXM007SXMqBUZ8nuR0/AgADjHZ2g/Gr4/eG5JBp/xS8SRQtLvWGbW7jyevAC5znkdSR/KvQwfGWaO7k/y/8AkTopYfms72PofwF+27+0DpkNvaa54nk1q2gvv3sesWVnIGQHO3/j0aRhjPIkJ/3e36Y/Cj9q7wL8RLd4fEdpY+GtURYVSe0lkkgk3KM7lmgikRlYdFVl9HPIr7vKs9o5lzX0a/rsjLEYZ01ds+iJZYZEaa3uoJYQy/vI1KkKRlSc8c44wT+tQRSliWdvlzhSF6flXuX96xwyi0TK5yPlODnPr6VbTocnH4ZreDujCasxmCcE5HbPSpV6hMEsG4YHFUTYVWJ2nAPPpyPel3AHOTx6D/PNAbJsVuirkZz6Up+VeCWUfhj8aAArkEA7c8ZLUhG0DOM459uetA1q7DEXock/N6flUr8Kvy4DA87aBbCBlzs5HbcF4/zwaD8uQMAt045NAaDgAMZ6g9FPNMKssnzHAbHbp9aBEm0rnH3hnqOhpGV/lUjHPTGKBihNhJIIK9OccnvSFGkGdxHZSBj86BCcjlQ2FI3DHX2/nSnexGR0xnK8Cg6FZokSNdq4IO5umOv400rjPTGf4RyKAekWR88dU+fGe9S7SxUsq428lTjGKCU9RqnYV55Xkn2pd+XwF/i5GMnHrSk7I0lblIz8zEA9+dpqNixICn7jDO4VzydkdFNXIi29lUOFKg53DtTHZ1BCfe6fd6muKq2j08NGJEkz7GLh1WNeTgDceeB78fhxV6OWKbynjJt5AFwGP3m9AQPr9c1xSlbQ9qnTutDiPiF8LtB+Keg3WmeJrKG7e6V/sV/Gu2S1kzjAKjd1AORypGfXP5GfFz4R6r8GfGr6HqM+p6xp2r6VFfaXq10C6By7q8O8KAGAjDYIz8x7DA+J4swVLF4Vz+1HX5n0eR4ivQr+zto35HnP2iESrFPc21kOp899pH196T+0PCdt50OreJNNspCwGzezMVIPQAfQ/j2r81hStufU1K6jNW3Mi5+IHw/tRJHbzB4IV2farm6VS2O5HbvwM49a4LW/jf4Js52jiaLC8gpcGTK456LwfzqPZxTase3g8hzvHaU4a+sf1Zxd5+0x4UtleKx0+GWQLjewZ249icV5vq/7UmvRMW0bTLeCGM4zJtUsPXgVzVW4J9LH3eR+FuIxk4yxVWytquVfmpnn+r/tAfES8f7T9phWGZwJYlUhVB/rXJN8Y/Gt15wXVo1ljXAWJRu2np3rl5mua5+qZd4T8MwilOHM15zX/t5zL614p1meR31LV7ya4wD5Eju4J+nT/P4bkHg/xHehLdIdXkm3AOAXbPtyetXGKmro/XcNhsBlmHjTpxtFK27/AFudnp/wP8W6hZzRNbjTDkHz9UuCir9cAmuhtf2dz9gF14i8d+H9DaT5LaOSRVaVgOi72GenoDWscvrTs76/15nn4vP8Fgr6X+//ACIrz4e/BPQYF0+9+M2jSap5gwDZZjY+m8Ej9cVVT4XaNFOJEuY9QtDJw8YyrgdwQf1ratlc6cNXt/Xc4KPEdHEq6jZev/APorwF4m/Zv8KQNYav8GG8f6xpiMWu/NTC3QGAjRMArrnIJLcY6EivfPBfxmN9GWtvg74f8GW1ruENjp+mYEnoBnIPYZHGT68V7+AhhsPSSUdfVnw+dwzjGV3zVLQW2kev4+Z5V8Sv2jPHc9g2neCdH1vw9cXUrQ29vLYCJXZuPl3KMrz0BHHXHWvEvEOp6t4f8LR2fxEtbvxFd6pa779H08xW6v1Xyi/ORlfmGM9cAcVwZnUVSL7HscOZNDDTjV/5eN2v2697HxBq0tjdXlw+nwfY7R5v3EEg5UemDTUhQEsrDzCACc9K+CqxtWdlofveBk54WPNuIzSCRBgFCSHbHpV+HyFO53O8nAKj9Kbsj1qUbJnT6RezaXcC/sJnimVAdu/GRj09a+nvCPxlksrSIXvmbol2sVPJyKzqzaSSPzrxA4TpcUYDll8S/q+6J/Ev7R91BbvBpWmXE4jQ5Jk2kNx7e/4fnXjF78a/iNqES+dr9zBbNlo7HYvyE9M8An8aqFR02fB5J4N5Vg17Su+Z/NflMYvxH8SyJCw169uJWzuV5f4vYV3HhX4r63bXsDXupb4YzmQSjoR7/wCe9FKrySTe252574Z5NicDNKOy/vf/ACZ9i+D/ABpZeImje5vgkcq5FyoLAPjv36j6/XpXpa3MjxkRyBSFBJVxyPX3rthL3dO5/I2Z5PWynMKlCa+F/wBdWaEM55VT1GM5/lVpUkijwrAtnABrRWUrM82dPlRPJC/DZbKLwWHGe+arDd9oJJIfBO4A9DRDRnJLR2CSR2KlW+YEeZzkn/69Vrm52RSYdkwMHHqPb86XMnsK5SW4lKIWjZt3GFHI9z6UtxcS2qqyRsxK/OUJwPWsmmxFSO6e5MhkUBenJ5H+cVLHIyAMilxuOJCePxpJNWAsLJvDcjrz8ppkk6sqx+WNqn7+OOKcp2QGf5Rb7xAXJ6r096SOCBgwZSFU8yt9fTNZRmmPYqy2olDIqsYVAJ7ZP5daoTadEiBgQepzg7j9P88U3JxehUW0ULjTvOiMZbbxjIB/CsgaUXzhsogAO89Dn+XFLSSv1OpK7sZTaI6TMEKNFISZCq847n9KztR0l1KxwIsiYJDMvKg56+n0qI+8zS2hw914ekuZZtrqJYmy7E9QOwz/AJ+tc3L4fk+1OpVthQ7dwPJxmqTa0HqlYyZNNuEmEZhITJzJnhfp3qleaIrStOEK7UOyXJ6D/P1reNS+gttzgbnR5WnYTx7PmYw8fKx9vw9aoPpE0bGXyyQgOBtyR/n+lbU3YOt0Y8+9NpcbY5SQCV6Yqq0P75UALHGGOOMfX8KpRtO7Ruo30KkkEb7w7A/L90DGB0qm0Ee0hITuxkc/59av2nWxjJcsrGVc6CmGxGjOwJcov68d65G58LovmhkjwRw7HgetdlOtymc43izh9Y8EoyHCBmT+Ix859v8APavPJPAO9XWK2eOM7t/y9f8APFethK2hzzpvk9D5I+PfwUOoaRc3q2azmYOuUTkdhkD/AOvX4WfEj4VX3hjxLcLLGVgd+QTt2t/nNftfB+PVTAuD3R+c8Q4dKvzI89n0No1RiisC3Qr81N+yxbhH5YV9o27hnB9SK+vpv3j5WpDlYPYoqkMoL4+XHr7flUP2NWAB3EZw3FddOV0cbT2My4sHBXy0ygY5Ozk1kXCxqChxuGDuY8c9q1MeXlH+SoUAkE5+bauMVlz2rcdw7EAbarm5Y6k2d7Fb7I4QMBuycAY5qFrd0ByrL6cd60TJkmiB1KM2T/u8d/Slb5VLNlVx3PNL4WjC9yH5eGHccehpnzbup+U88VvTuyJrQcpZDkK23PK4/wA+lS5XkI3GB1Oefar1WhiNZSoJAPfvTNw2n5csO54H5UovldwGlzgghtuemev+cU3OTlgVAz261rzc10A/HQgEYxUefkcqMsFO0H609ee4Dgcn72Rgc49KXG4Ag9D6Vpyyv5ANLbAC36jvT17YBJ/PFU4yjJdgA5bOSxGey5pMY2jr83GPWplGwDtrMflHyj+6OlIVyRjPo2R2pRjLVMBpPpgAHqO2KCznIUtjdyM9qUZJ6LcBQcEFgQOnSpwx5DE5yB93GK2jGwC4B3DgZzkAYpwyQFB6EcZ5zWm8gEYlQUY8jOcjkf5xTAV+Yg8e570gJdhZWxnIIyMevYe9M3FsqVO4HsKUpWAeFYY568YzzUinqMNjPGBzRT97YB+1kBySvfBGMfjU8bqxYuOAB1HQ1XoAu0IW3D7y9h1/CpFbOQQOh28Z5pW1sBZjO5QFxgLlMjv3rQRVdQG6j0ovcByfe2jPX1qVlwQc4A6nFS9bsCUKxAILYzxk1J8xABJG3jgVCTa0As528HB4wTjn/PFPWTGNw3DcR1rNuwFuJtrh8lecE9qvr94FSG+bsOgq4q2oFqI+Yrqgw3IGR+dacUfcEMuMZI64rOprCwGiE2qoVfmPCgnGDX0V+z98K7z4p/EXwr4StrU3zXuoJ5kMSEsCAWTP4ox/CspfDYa0Z/pZf8Euf2RtF+AXwM8O2t3pMUF+trbCZ1j2mSZkR5tx2jdgqhGehwe1frXJKJwFCBFSNQqKcentXBJ3YPcerLnkkDjv1+n61LtyfQ4A6dfwrCoIYdoBwxPzfnUQYrhQTk9OP8+lZgNAzhWJzz25/CpooucZboevf6UAaEMDcEh159Ooq+nyhVI/76FYVZWLp7l5dgIYsBlh8xbFQy3thCZBJf2sLRAF/NuVUqPU88dD+Vccm3ojsjsUpL6zkBFrfWsrMSBsuQ5Y4zgYNcd4p8Qf2VpU8iyRvMVl2lQMhgpKjr7/AOc1ze2VGep0Rpc0T8SvjR401vUfEuoKLiMeXcM90WbO+QcEY9FwV9sY+nj32syfMXKvJwNwzj39q/nrjfGTxGdyT2W3pY/XOG8PGllytu/0G+aoclpuV4Tng0ya+jwePlUHa5bGa+Fq1ZKVj6NKz0Cx1G3MiI8hUSHjdXoSQrcoktuFKqgUx7hwQOvWuPmUTojC6Rm3K7MO4WNgeFxkE1z93rq+XJFJGFZBnfgcGs6lZNaley5jkJdVikVmD84OOME/5xWDNqKeUzT4DOeFzwP88VwVamp1U6STMR2iuGRUQgK2VcdAK2INIigVppSEx9xj39f8/wD1q4XJ2N402tUXRqdjatGhuEt9rctM3Hrk/wA6o6v4q0e0WGSacX07ghEgGFx0/wA8fpXJUrKDudMY2OV/4SZZ5WFvMo3/AHEHB4GcYrb0bVZmnIgt8I0uJHYZ5HoaxdWctTZJR0PVdPhvrsp9nZELlcbwFH1+v+Ne8eD9L0nTLRrrU7mFLmTAj2ybgCOv49P0+lOMZSa0MpxTR3E3jyx061WG2eJyxK5C5wMdyfr/AJ5rLb4lC3tVX7ey+U2fKiwoz6kD6/5zXb7exzeympK5574g+JMmoSOwnaXcT+8kPzD3Jrz2TxLdszhLyZFfIyjYbHpXDiKspSVt7miplRdRnlVVaSRggABkfPHr7f8A1q1oZy0KscsRz8wyf84/nXOpczv0G6fKVWL+ZkDJU8EcGoZ0Ny5Ev70IOknIA9CPypxlJaMuHxGesMEM5mEJRS+dqj04xivJviz4J1HWtEml04POzqcRxoWPfK/XkV00YN6M6F7sz8pvGvwu8W6K9/fQ6VcTHzd0klzDtKnOMkZzwP5AcdvGrTVza6jNYzLcQXEIBmM0ZjyT6Z69/wDPT2qVO8f69DqcuaOiPQNA1zyJ3VJCGdsvuOAcdP5V6pa6z9qVFtjvKLl9wwTWsaCUjOT6JGRqmrXQEhnTiP8AjZecf5NYum6nLeTPhjHFwFZj19a1+rXTJhzbWOogmhWQF2XI+76fSu90rVbK2EcVxNEgABIcYOT3JrOeHSLkmjsv+Eis4402zJgDBkAABFZEvjiws5jIs8bpuy2XHNZ/V29FuY87ZlSfHfw1p32kX19JGI0BURsCVHf/AD9K811b9sbwlpkNww1e1ItDnbPMquyj2J/zmuhYWybZLg2z4x+PP/BScavcT2PhK0u3Zox5llaR/IpAxuZsnGfTk89Tya/Ozxb8SvjH8WLlZbxblNPef5LW3WRYwpPCg9W/KvYwGWqD5pL+vvOXnSVlvc1/Bn7NHjvxnqFpLcWM3lFxlWRzgZ9Sc5r9DPh3+wBfagiTarpszIpXC4BOPfIOPyNfQvou6M5Sag7no/iv9iBNF0W41O0+zW9zAgJtmjQsB0zxz1H+eM/mb49tNX8EazJBcSJK8DOEMYwCB1AH4j2OffjGm3NtW/q5KkmmR+H/AIsvavD9rkkiZW5jzjn1r6E8OfHuWFl/4mEMMCANva4CbfqSf51xYvC+zhdo2pVU5s9h0r9obSbnyIpvEujTXRP70SXgLHsPu8Zr2rQPipY6nbRyRXtvIqgt5izAr9AfrXjVcM4o6o+8enab8TtCZ1Mmo2g8uMAyLKDzz7+1djpvxa0i3JeG9hV3ACyCTr+vvR9W9xoynzXaOgj+M2iOky/aEedV+aQyZwfz/wAK17f4t6S1k8MkwdZtg3PJ0x6f5/8Ar5U8PU5rFU207DNQ8Y6flWF/b+U6A9DjPpVZ/Fnh1IUkutStkhccugLBT6nHTp+FKdJy06mrkZN14osMECW1ETZ2SBgScYAOapQeLpbFZn0y4Cy3SKDLFIBjaT69Op/P0prDcrdxp2iz8xvjP4f1aLUXs/s8yPnh5Iv4SMqRzz1HQnr+NfL9zLDFMYXH72EkYx6de30r9yj8K7n84WSdyXToNUvZ0s7TTpJZJcbHDc/5xX1D8L/2ePFnieeKW8vvscMm0RqIA4Unglu56Hj/APVVOapwcuxcVzH6AeCv2S7nRUhMRt73UVRcXkuk5KAkc7Sfpz3rt7H9iLQb+7nm8a+LPEG+9cSXXk60sdu205+4I8g4x0YHsPbnj8TR0ybSZ9X+Cvhd8G/hlpLadp2gK8I2772SQb3x0PDZ6Ack/p16a9+IvhPQtOKaHo0NvHajIvL0qAPQlQc9T3J5rCTXO0zrprm6aHzh45/af07QxNdX+uW9rgHMgu8A/Xp7/WviH4k/td3mv3UaaNe291bREh3Ew2bfXIXv9fz60uVSTaNYRu0jwTRdY1v4k+ITBqF7HZaesxdAsmBJxwWH/wCvtjkjH1R4dtPDuhaKkUd3bGZGJmZowRjI4Bx9en/6xSsuXsdCTkrLoZVz410GD7V51wrwopKPGNu7B4/z/PpXh+v/AB483VZND8MaaubdQbzUnydoOPlU8c479PryQ4JS22RvDWJ6P4JRNSggvbhN1/d3iGUzLuLrnoD659u3avrvw/b21xFbi4aLyowcMV+5k/y4/D86JWdRscXa7NzW5EW0WF7pWtowWzLNwq5yevpn/Oefmz4h/E7QdDju7SNLa7mSIjzFPOR6du5oh8fmaQdtEfnX458d+IfEkptJJ00/SjOVW1gYs7Y7lvrnHGR7Zrw+/tpHL2CPI0cspEEjNgsRkn8RzxXuUW1BRSFOS2PfvgVollHdwi/niliS4yBL1xnv+Gf88V+zPwQvPDabEgsbSQBFACx55/Hjr/nrXmYuolKxlK7gfaOiXnhaynSVdAsYLlkw0wuHwxI6lCxVvxHYZFYOr+HtN1SX99p9p5G7JVIFQKD6L0rGUvdscdSPNM5PUvh/4asLG4kitLaBjgriMD+Xf35+tcDqbeEdHtreGUwS3BYmURJt2jsCT14/r+PBXkuZjlUs7dzT8M+JdJv4LqDT/D9oss64ivHJZhg9R09PYnA6civUdLik+zAh0S6BJTAwPX/P1PtUNRdmiH7u5l6lDfbJbma8urm4JwwkcYGPQDGO/wCJr5P+LWt3On6bqA+0yWrfYZw0kUhRlyvOD19enSsJP3tehEV+7Z498OfHuj2dqs8peJbaHbH+82spA2jOR9fwP4V9TeHPixutI0W9llR/m8x5sDk857//AK6iPKoalyXvnZXvxQtLazSODfJLIo85FbaST6YH+f1rhL74i39xHlQkKxdfOB6dsZ/zzU80dyoR5nqeM6/42nd2kt5zLcOxEkRG7HXn/PuK8Q8SeK9TiumF68dmgj5O75VXH/6vf61Su1Y7XZUz5P8AHPi6yL3shlkvQykfK2T+XTt7e/FeAS+E9b1pjPYaYbO3mBH/ABMJvIz3G04JzwTzivSw/wAF3saQpqUrGp4c8D+LbjUILW13W7OwSTyQZCee2OD16/5H2h8Lv2UdZ8dz203io6h/YNtcLJ9nR0ZZnRs7pBk87gMBSMcd8Y2nyxTk+xpJKCsfdXhX4Y+C/BN1BaaPpVpbzxbUDPCu84PBHUdvx/n9zfDS3gl8gahbwSwvJuut6/6w+gyOf88VFCGqucFZ6s+iW8H6IIQ8FpFbo5DeYAFOCfoaxb/wn4ctUOqXVpbTpDcKJYXC/cwcnnIIwO4I9ffs5YrQ5HL3rHwP8bPGHh/TtFutEtLa2WG3R1jfbyuSdoA9OemcD86/IbUPHWq2HiLUW07VNQtLa3nKXVrbzFElA4wVz9eD7/hpQnFS0OqmuVanvHg34n3Zs4ZNPCorRfLOsG2QDgEHjr+R6+prrYfENjqdw8N7HbTvM585Zos7s8+prKpeErMylpLUg1b4eeDPESx2w0mC2Zy4kljhU7vfH1Hr/KvOLb9m3w9Z+JtO1PT9c1XT1tJSTBZqEibjowznoecfhzg1urykr7GNS8UfZGmXNv4c0xtNGo/aFgi2wllI/l+WP19fKfF2q6fqli6kl5EYgeUMc98H64x+NTTWnmc8mkj4/wDijoyTZNxsyyHLEdRjP5+9fIsPg231TU8vGEE8hG4tgAjufxx716dOfT+v60PJrxXMfffwb+DP7P2hQ6fd+OfGcN/qZjDroFpG86xe7pEGLfTA56djX6B2Os/B3w9pwk8E3ljotpqFjJbIYtJNpcb227i5k+dhgEYB3AHp67SqRMGtLM8E8XSfBu9stXi8beMLt7FEPlWujOgmlJOMbmIx654xnrxz5BoXiX9ir4Ywwanpvw7fXnEjBbi+iinZyOqqwbkjHQnAHoK0pclkr66/oOS5iXUf2wfhfZ2t9B4b+G+jvLetjSll0mOKG29niRct0PWTOeRxxXk+p+Pfjt8a9Lm8OeC/hN4Z024vr6JRr+kaOYYDBuBYtNJhlPy4+VTkd1FXVut1oEeZn1B8Pf2bPiNolpbXHivToLTU+C/2O4Lxhs9Qc5PB7DrXsNtZ6n4Usbqy1a9uZ5oI5JTczn7qjJIyOwH156Y4FQ24y8rI7lC8FI+Jvjv8evHsn/FO+FvEK2NskbJa7RuY55J57Yzx7e5x80+GPh9farfza7401+bxXf3bbxayzN5EL4IAUbsHr6AEjuKlJKD7sunT5dPM9H1LS0ttLTT47m2s9OsYyltb5XCKCSQqjoOvpXIaX4F8Y+LPEemaR4V8M3OqxXjBH1W3mVUVzwFYHnO70B9h1woQTZ1xprkutz7a8GfsdeOdI0mK01C4lg1jyT54s7SR2CseQCSBwDwQADjjHFer2f7I+m2SWM16U1O3hypS7my6kkZxGW6ZHvjj61lOUuf5m1OKUlc9Uuf2ffBXhrw9f6tdzWGkR2sTZ8yXZGcLk4wck4GeM9uvG78r/jP4/wBFhvmtdAt7aC1sXdQYkL7mzzlj16dM8fXJroou6SOiSW66Hj2geOJ7iUMTlPNCsSuQR6e9fSGi2+lazpeGeHfjIAA+Zvr+f+c5v2biridk7nHeIfhlBqayLKE2seCwGQD2H+e1eR6n8BFNrJPbwr8uf+WeQR68/T/PFbRnu3sjGpFfZPLbn4M6wZpIbWzmLAZ2wR9R3/DoK5iXwLrNm8kU1iJcqNkhUbs+/wCQrd3UdBcri35GbDYi3Ywz20iSbiAoHB5IzV6KAwyKGgCAjKv/AHWHbPvSlSfUwnexpW9xeQXAKW3lohz5khHU1cu/E18ybJG3yxtgoD1H4fT86wqRUX5Exlvc3PDdzqOrajBHEcwMg9ip4HX1r6z8FeHp1aL7XcvOpbj5uQc9BzXnYv3aZ1RhzOx9H6TPYwxurwFWhUbnZhg571qRWti5F6rKFyAEIORxzg//AFq+cryV+ZbG0ZWZcGh/2mXgt2KHIK+YMcHkcVDbaDcwpcSkFoRlXVlwQc/5+lcXtFPfobx+JIyv7GeN0mCGeVnywU9sY/Oprgi1QL5bopyTls4J7Vk/edjfYda2hIMmWLkhvm6r6Z/StSC+lgibzH2KMbVJyc+4/wA9DXPzO7REo7lhrq+uLVVnd+em9h9c/rUMa3AYPPIWRDx83H0HvUr3Yszany+hpPptzfCBIldN7DLStwfQ/X9auL4Xu11SK0MiFWUBSF3HOOP8/wCQX5iXD3dOxu2Pg3UWeZZdrW8U3zfugNnPds8/h7+tdKPA1rDOv2qSEQuv8GGwcex9vp9e+kqdtjNRtua1jY+HLEmJmLx25Dbt20EenTGetdNaeJPC2mxTXEen7XlPySTOCFHQ4Azn/wDVWmHl0fRmVZNWM5PiPp1k+yBkd5GOPk7VSufijeXCNBby7ZATsMQxu9v6fnW0ZOM2c84WephwnxFrvkTSTtHIJSbgbedh54z9f16A13/hjwJZqBf3TR+dLOeZF3FmJ/8ArdPatoyTWpbo2udkkem2F1+98orBg4Q/JnsT+Y/+vXK6v4qsdHkVGuIpPmLHaPXsM/56+tVJxjFs51d1OU4a9+LSWrlLQeXbEjcSxxjGMn9fpVGf4lSbY4t5COf3YBI+pNYyqJeqOiNLlepDN481qe3VdNvltdrYb5N2QOenH+fzrnNX8W34eOWbU3KhQp3DAbPYelc8q3LY7KVBSOZl1SytHF9f6iJFlcNJFE+G9s+/T/OK848ZfFbw/YyfY7DUoxJIhCWUkgMrEdeM/U/hz60o1OZqL3Z1qlGMl6nl7ePvFN9dNb6Xo1xdNKCsToTtGfTA56+veta08N+MNchuF8Rau9vEoxFY2yBdpPXL8nIA7ce9F+SabOidK25paV8J9DiuQl9NK80oBjUzNtHpkDt+H8q9p0KW00HQpPD9pZ21pbtI37+G3Cuw9N3X8Og9snLU3dr5fj/wB8rvocjf6ilgrOJVWZySBj5j6f0rItry+urmBI90n2qVYxgZLM52hce5IFOMmkXKOmhpy6TfyQSRTRyJcQyssqBht4OO3+eaoW3hVIlNx5YZRjCYwOKnm96xUYoRrHAA2rAjNhW29fbH4VlvoyJcOSQA/EhYdD/Xj+daU5S5rIzlFp26HSaNpy6XvkwhhnzlgMkn1/SuojSSD9/byJCj43TzDA469uOOK7IvqY1+V6M1rXS5LjEttIb+ZlB223JPPX26fmPy9B8PfAjxT4/tD9s0W507dJutryeQb09DtHPPXB6e1XSalPToedWptU7nrmkfsO31xdwaj4g8ZaoyRodsP2lldTjoBz3A96+ofh38CvCHglluLKzfVrqFFNxqV+vmNwRwNwxyQMnjPHUAV61GnKmlc+frSjPY9laKSN4FRVjhRflUJgKB2x/nmpZJAHVsbmUjIAA9Ovb1rfZM4pO1iN3yGKKDKp4Gev1/SqRdbkyOYiskDYPI5+ntReysZOyEl2CMGUbNwwO4/Kqc7oqq0a+Y3O4Fup9uMUWbdgWpT2GfDIxf/dOef/1npWdcWkMCNJIpjznBVvm/H9KNVqJmdDbHyWnt8hmJ5x7/AP1qzrkOHk3IUPlqJC/r7VpTXvEttMpeSiuZdrPuYABhgHHuf/11mapZpeW81qwZNynbz1/D/P41109IWMm7s8ig+H1iL9zPAA0kpzPjG73/AE//AFVlfHDTrfwt8LNQuNNcyzWoaV/JHIbYducgdMkenXsMn28vm3USJqe9JJH8Wf7Xmv3XiP4wXn26cyPoWms1p1482XD47Ajy/wBfy+YruRniKxkDg/6wZyOOlfeUE0lY4pScmc5dKnO47iFy3HQf5FYM+wLtTfsUk7lOR+eOtele25zy+Iy2Ywln6sqkhWPB9jTG3BuVbdjGCOp7V1pJzFsJEXbDsp2hiCCM4x/9aon8xWUbGQ7/ALrnGasGyQgLk7TuAHy55zjNL+8LrtJJzyQM4GOKT0aM3qPEYw5J2DgEk9yf/wBdRtHuZlUFzgHOOP8APWulLRpIqTdhHYKmCQM8Lk9SO1NQqQQWGeeME04NuaX9f1oKMrfIRVwikMpJJOMcn2qQj5gW+9xlQOgOMZpSjeWn9WKWrdhz/OpOxiuTnjGKrTK6qnJj3kjey9fp+tXKydhpXdgkXy9jOQBgEnOcDFMjYNjrjcRyvUA9qmKTdhPcGBj3Eg4BBIJ5x7U9Yy0eSOXYj7pFZ1ElZf1qAyLcr4KMe3mYz+H1/wA+lTy4dhxwuBkn/PtTdovVaDIV6Mzn5FPQDn8PyqQOmMKNxBwNnb3NZJaNjWxCihn+ZCQnXHWjGHcZVlB+6qdP/r1FN/vNCHsO2s2CCDz90+lNz86oRtXI3ux6eoq9iYeZFOsYZWdtwDfMqA9Md6bjayLliCBk/wAuazk9CySQFeVDbeMtngNj/wCtQsbqRtdZVdh90H5T9T06VcVaKuO/QbIFTIRd+4AHaOnv+tRIqA/vCCuOM8c0P4WIDEuUxnaTxnntzVTlWdiyuNgGQmOf8/zpx0VgGL+7ViSQZCU+Y9KiUMXKFXGMAsV4GT1qKiaWm4Csjgc/6tj1C+/P8qjWQ5KrxLxg7eo7VP2gLKxGQgBCrbuPlxu9x+dQtt+dcbPl6yMOo7cfSs29R30sKo3I2Fw4Y/Nk8Ad+n0qoyN8xAfaCcNjr/nFUhFYSL2KuM9FHIp4xjcCBsPO45H40mA9CRw7DcAMg9duf8/SpE3AhlDhs+n60gNG3Xh1RWkZQSzgcD06/T/PZYxGVdhuI2nO0cjBH/wBei19AJFVCgG4M7dD2x/nNQkkOAhAx/FjOfwptgtCNd07AElFT7xJ5B/CrTIiRg7m+fGSDnj2/z/8AWa1AAEjXo7YY9Oc+wz3p78KzZ2KucjHPHcflUgREuAAAqEkEjHJ9P5frU2HXGfnLL8q47/5FXFNO4uVDfL5X5ZMF8fKcYPelV1XcoP3T1Y8CnC8ZNPcZaZd214pBsYgNkZ571a37QARltuAFWqqfw9AIV+YEE8DIbb1pskiAAsSmH24KjPH/AOqstmT9pFW5TeVIHyqeHYdBjvVRCyO2HUDaOWYv+Ip81yrakqJuUB5ojyfuqQxz/wDrqyZEVWBJYYwAvUH/ABpWGSrE6jEpwoPMhQgLn/61MlIK5V1I6Lux9Ov+f8FYhya0Hbcgl/Qbee4IphSTamwb2DBlKk4/H86LaFs0rRUCohBZg2fu5yTV7fuIQEFhngJ1HsPWh66CL8ClfnETswXLbjx+X+etMlkz/C25f4UU9R6j8a0avoNDvNaM7WG07xkkcAHv0q3FLmN/kdAGPLDJx2Of1rPyHHRlpbhdpLFQinBbHX6VYLoFOTkDngY2irUuVXJHIY9wSQbt5AjjX5WZh1x71bkYybSCMbSMOvcf1zRawEiCMFcEiQ4BOeCP89//ANdI+F2hQhOP4x3qIp3sDHhwpC4YN2OOOnp+FbMEjFEkY9VJXCdh3p2Am3MmcKwdhkk9AO1TJuRuXXcWz8ynB+lVayAVVVn8sZU7dzMW6D1FV5HxG0YyzHjYowcVFrAZkj/MIcMoQHeQOuf/ANVZ06mN12uokZhxtySO2BQBk37qwDbWGCcbTjtyaohcsTkvyOnGKifvSsVF2Z1OjI9xOqxxPK+VXy179K/Xv9hn4Q6Nc+INA8W+NowmjaVdLNLbBMGZ1+6GPrnaenHBxwAeKtK256GGinI/oPl/aD8D6PYxWmlLfyW9hbxpCywriNVUcE7sZznufx5z57e/tFeLL+QWfw60rfe3J2y3d0wmZVJxkoGGPwOfbrXzGJw85xsfWUH7JaK51/h39nf9qX4y6hby6nHqM+j6uoWaFNOkTZnnH3gMn0Izj8x+kvwY/wCCTngzR5rHU/Hd+7zzMGu9Fi011JbqR5juVzgA/KO3pXLDA1Lt9P8AghUx9KzjbXX5fhqfpZ4T/Zd+GngG0jh0HwXpNjBaRhbG7vbZbmRnBHUNlQMdcAY459fTLPwsyXEccNjYQ7cfPZ2gUEY646cZ7Ae3rXbCEFpY8udepazZuHwzEsjNcAyqpBZ2Oc85/Dp+taKWscMbPgJk4DFcn6+9dlNWOKq7uzFCFSCqBXjAOw8fj7dauCLcu52yHIAUjBz6Yx9K6aeuhySaTY+OzupHGyPy1PGGG7P0q5Hpkiq4kXYy4yXX7oPOK0jHqc8r9S6tnASJGUNJyASfQfzrTwgU+WSFUDgL0xWllHRHM3djBtI2hix4w/HXH+eKcpXJwSV2jq2ePXFbrRCJJZS2Fz5fl8qWGM9vr6VVE7bdxVwS+1VA647igBsU26QgI+5Sc/Nx+X4Cp3dgRvJ3Ffu/dx79aAJIpwmTk8fLgnrV+G52upLDIzjA/pTvpYDbgnymQGZgw5ZunPf2pyysjPuGzGepxyD3/wA/4UgLQmBzuymxctgfkeKVLkhFYLt5OOOW56UANEoyyndu55z0/D8qrzRx3ELxSqTC64bBP5jHpjtzWGwEEd3ummjkE2+G1RocjksT09+M9se/akkmbypDjhFJG5iMkf5Fc9Rbj2POPiNb6hqenxWVlJJdW+0fY1VeHbOXjXkHcCefw9ePzl1zXdNs5r9r25hBhvpEvZDqCKUlZvmDZ6NnIweQfoQPheK+anQjUfw3aOiN3sfM/jRPEOvXCnRn8vT4pQtzAZFyflI4YMNpJIPc4HqcrL4O8Y2XgHV7a68WeEE16wRc39jqEAf5MEblHIbnHOGzgccnH5dWlTVRTeqW50RbcfM+rrP9t/8AZ8023s7GP4cajA1hAQ8Vtp1t9mtYn4O4ld4U5PAjbJr5Y8deOPCPxL1uXVvAvhC/8HQzOzXsepE/OCMI4HTa2Txx90cDBNYV8Zga1BqOsl66BFST1MbQdI/sOW5ezaSc3DBpp4I/vtwMYA7YX8fTirus+N1ggFvMQjKiwxt5I+XHQfKevf19a8+FedGLi9WzWMYyPNptdbUJzMY28vaAHwAuBxnHp0/+uc4bEVL7sYR5CAN3Q11UsXa2uh6NKNtDRhMm4hnCBcfuyuCff8v5V6R4L17UNNvlZJGkhikB8nBLHa2cqxPHT2/D+H6DLMZW9vFLTWxpVpxlBo/WP4H/ABdfU7S20jVZpFtrkJCTM27d0OFPqMlvoT6Hb9X5UCMBl2siPH82dyMuVI9yK/bMvqyqUI33PBrx5W0yxE2CBu6HO37pNWUZvMxuTaxGAo/l716mx5stJFtQMKC2WyASvb/Cotu3C5O7zCK3Wo0uYsxsBlWC7ejFRz7nn6fzpCybiMMVQHIB9OtArWDOY0OMru9T6etLtwWGz5yefRj/AJBoJ2HMUVguDjJB2j+f+fWk2Koc5bHGWycYoDSwnyt02k9Pm6Y6f1p2yUKdo+7n7w6/54oHJWEePADZLLg5DDPT/JFMjC7wN4kYqCDnGD6UB0HtmQ4QKC2RyehHtSq2Ni5JwMrzzkd/0/SgkmCkIyqOWAxwfzFLvA6HzNjD5l5xQMTBOVJO0kYwvJOemalwVQ5wWBH8WMY9aBFXZ1LfMu4fKetOKDlWwi5+/nn6fWgpXFAZMryxj5x6DsadtbcrLlwepxwDjt+NAP4bDiyNztwqkfNtzzTSHwo28E8EL/nNBcL8w3KndEOB33HoMc81AInlB2q7EqP9WDg5OBWU3qaRVxPs94WKCzvR+8ABNqx49c//AF6qXjJZoTf3EdhFj53vB5SgfUmsZ8zWh2UnCMLy2Ofbxv4F04ONR8XeHoMOFG3UkZs4zztzjg9+tcH4l/aR+AnhO0vbvWvHelJFp8Re6WGY7ggGSSWCqO/cV5mKq1KCvLQ9vLKNDHVFCk7yfqvzPmnW/wDgpl+y1p1kJNNu9d1y81EssVhp1uNzY4BdwSYyecDG7pkDivHNe/4KreBdPW4fQ/A14wRSYEuL5WkPQZbCgnJPpz618xiM8wtOeq5vvX6H7DlnhPxdiYpqHKu94P8A9vPn7xd/wWH8WT27ReA/hnL/AGje3BSwmlWFrRXzhjOzkOpA7BGz6jrXyl8Sv25fj18WLdrfXIPDOlo2DOJs321cMB5IRIfLIy3LFuCRXymc5ksVTdly3+f6H6rw74Q18tqQq4yfM09rW/GM3s9D5efx74puXjhjvr68mnuCi3ihyplA+bhepyPugce3ahaXfinWftlxFPqWpojMt19j8x2jx1DkH5Dx3II747fN+yUZarVs/WMPlGGpxcYw/F/5nZaX8JfiP4jkFvZaJf8AleSJJZry8EIRG95GBBx+fbNd3/wyJ8VLu0i1FdM1S2s92Wv7lHuIFGRkkxZGBn+XtXfR4dx2LTdNX+79WePjc3yPJ3ev7tv8T/JM5K6+D3gLTNUU+JfipZ6FPC5jv1sdDmufnUEZOHAIyOeDjHfrWW8PwO0SacXnivXNdSPiK7h05o7Y84yV3M2OB6Hn2xX1OV+G2f5nG8NV/wBu/wDySPlq3izwpSdqer/7fX5wEsPiB8NLMT2MHw817XXVQ9nqL2V59nIxwNmMnp68/pWq3x40HQbAzyeB9M0iC1Un7PY6dKZZTz8oVh1PqePWv0LB+CmZ08Jeb136f/LD5Gt4vwqYhKEbRv3/APtLnl2o/tZ/FrU9TmsvhR8Db7V9VRQ0I8+KLZAX27nUJgZ565LDoeCA9vFH7e/i8rHD4M0bwZFdAfJcaMZLpQepUqPy4/xr8Lz6lQyvNamGnH34uz12f4r8T9cyTOJYvA08Spe5NXWm/wCF116GnP8As5ftvfEHZa678R7/AEaxKYm/s+Fbe4YHvuYAqf8Ad/8Ar1oWf/BNL4jeLYlj+Jfx18a6zpQULNa6fqBt/LHuzM6sw9cE5rwffqYhckrKOtrH1tPPsqjTtKneXR3at8rHqPw9/wCCPXgm2nku7fWtS1C8vMNpuo+LNTllk83IKMYomQ9sfKynofavpr4pfs1+Jv2f/DKavB4q069s9Fs4pvFPhG81e3murK3LBUlhw5m8s4baZOp+XGTur3cPQqV4prXS/bRdTx8XxHl1PFxpvROSS33fy7r0PFrlbzV7Z/EHguYw+LYgGeOaIGLUBj5Qo7TL78OOOuK7n4Ff8J/8UI9d1X4hfEgeGPCmitKLvX7xEintNvHlxocYdXBzu6dDyygTh5ym0kenVVNUnKfRf8MfTWu/HT4O/D+caN8Kfht8Qfjn8RNO0+BE8QXvhYxQwsFCrcYEMYZXK7iyJ1XIOK+TPEvw1/aa+M+sahrvjLQIdH0nUpTItmsElpFZryQu1gVyMkZ3Anrg8AaY+kq2H5I6PUjLKs8txbrVvg3iu3zV3t3Pm/4ofs/eK/A+nT+IYITqVlYSYvRAu0xjpnngg+o+h7Gvnezvo7lUeJiFJJJznHrn/Cvz3F0p0p+8fu/DuNw+aYVTp9NHv+tjZVYndcZCK3GF9qlWJRIsjDfjO0dBXBe7Pp40/dsW1dyxbYVOeFH8P+cVr/anQQ5kIUHJ56/Ws57WOepQ5ptFGW8eZ2bHyqTgMOSK525nLSZ+coG7HoKSm9l0OKWESlZFi21M211bPAGVt+BuXK9P/rVrnVSXebzGe4dgZ2U9ff8A+vV35o6nn4nD80LW0PUfBPxD1PSXjR5FltMgeWE+YHOM5/z3r7k8A/ECC+tYhMFYTKPKAOOO4+td0XfTrofzP4p8OxhJV4LXr/Vz2+waK7iZrYKNhyeeBnp79605UR4j8rOqtjKkEAg+vTr6V0XvZs/nrEx5dCy0ckUYdvuHGMgcnjofwqo42QrN8yrKSqeox61pZv5Hmz3ZELVY3n4OYwGkbOFx0/x/xpYYI43aWRNm89MfMw/GsPdVX5kjpYElQ7CpyGy4xx7+1RLbCbAL8FSA5Xg1Mvd0DqJPa2pQr5Y3BSECfdOPp/nisiaN4lhiCfxEsq9/8irUb/MY22gedkUlVibjYTznPY1ai095ZJ4GC4ZgODxxz/OsJgPOmyuTEVV1ThX9B7ioUsxC5jYF41bgdMdqyjd/MCk0ck7swYoitjMhxnB5zg8fhUFxHDkqp853j3YLbWx6n/Pan6dBws52KslhIdjxnYQANrDoD9apx2Fy8hXymEaZOc9Rzgf59aNlY6oy1Kk9j9mYJKGCbei8N9B/n/6+P9iS6eTyYJxhuPN5bAJGT6Zx71PNqzUxG0/azII14BIBGMe59+v4VWn0MzHkxrKg+9gc+ucVUXe1gdzA1HTntUCvah0Rsh89T7+tYl7Yq7xwR7WSUjfH6Ed/ryTxz9a0j7qdxbanPXenWVzchSvy7flYnFULnQbOXdJGjlwDtjIP0J9ulaxacrI2irRszmW8PwTW8yvAqLGd3C/KMd8D8+lc3e+HmidjbjzEC9FPQZ9+/Ws/auVSxpa2jOTl0OUz+SsbojchpDyG/wAKhaBE2oyEbCRhgOcf5Fbe05V/XQzmtCtDZMXk++ZicRoxzuX3/LtWRc6YqlhdyFGDHdGDjI+la05paE8j5TPn0h7vcygmFTx8vQe/+e9Zt5osaQFLdsjJ8xtvf0r2MNVtojlq2tcwNT+HcesabJC0JdJwQdqdGPQn/wCt6/n+Ov7ZP7PctrbzatHYPEhMhaRYiRkEYz/PGf8AGv0Hg/F+zxai+p8rm9FVI6dD8g7+xeCSSJ4pIvLkK/OOODWRLDEFbKjduHOP8BX7FQqPc+AxNJK7RktAQ0iOOjZRiuM+3+cVVli4G7btbjC8H612K/U8qT1KUgQsgPyqZOGY8fhj6Vz8sQR5Fyqs4whYZGTW1Nt6CSbZXVEDr/Eu75tnAX6/nVe6gWJ1YHccj+L+HGc9Kt7mc739AgVNxWRSrcYGff8AwqpIsTSOpVh8o+44HrW0EkjKzKrWodGZHXC8hMZIIOOfzqhNA5YxbSflHDKPTv8AlTjKLdjJwsrog8piCuzoMcYA69aqeXsyiuPmzt6mtIuzsjKdrbDUjdg6FQ52A4X0Pel3b2BjIwuQ2CMcVq1qY23B94IONoPTd3P50qqXxtDPkDOGqHG7YthGcLzgKwAzuPv6flTwDg8E8/L15PtWk1zaiKv3CFYoW8xiOMZB/wAmp94YnKthQBuAGM1tCUXFKwAoU+WIyNysSdw+8T2H409Xj3EyEZXAG0hSvvzUyu0gEEsRx5gL7+ytjANNaRCCYxtIA4Y7t1aykru3ZAWIo2ZC208nBfb909/5VCsWxjwXix82DznPOD+VTu7/ANaAMKhZyCWUDB2Z5pjSbidjFuCDgdCPWnFONm+jAduABTLFmGMhadGMY3EJwdru/U5/+v8A/qqI3TVtwJB8v+syV45Tv6YoU7csEIOBtyO4rok3ABybTuBypOP3jL+P9DUvkOjMTwu48suBgc04bASPtB8vajjaD09ai2eY6Bhg9x6j6fjQkwGLOFYRcb9xKgr1+n5VLFGknJIIAOVU4OfT09ayk+ZWW4FraIs5K/dAH+TUCyopUbkH7w7mBwcU4SswHsrqrYwV4yWXIqbZtIzsHzAFcHP61q1aLAWFCJHVmfY/AOeM/wCRU+PLztCzYBIx0INZykBcO2RkKOoORnHfjtTlYxK0UZ/eknBYHvyKe0QLcA2AAP8Axc8dfpR8xmUqSoXG7zB1pTta4F0sucoc9ByvAOD1pSvmfIobd2Of5VnKypNsB8ayIV3ltmMKpBOB9asow6lP4sqVHOaimAqspkyOQT93HH0NatspicBlLA4JYvjrz0/D/OKrW7QGhBHtdcgbcYGF6nv/AJ962IJByN6/NjqMY9/1/SpnrG/UDotMh+1XMUFu0f2meQJCJBuw3qR6cfp+Nf0+f8ECv2LNQ+Kfxbs/iXqItrnSNIdVjheyIjeU7VZs46qJGA/65v3IA56snyWHsf6BekaKuh6ZY6VHCVtLRcwxlFHzO2W6ex+oAxVny9rqWDAlvlyf6fhXCIfHGNxBxuP3cnFSkbVLoUbac4LdcelYy+ICP7yEhSzE4/H0piqRjkYyeoOakBcMzKIwrDAPXtx1rRhgkYDjHPHy5xSk7IC4oZSilirfdUf3sf8A6qbOTGGctsVP4scgY71w1WXT3Pmf9oz4jX3gnRbaTT7n7Lc3t/b2yTkAqN8Fw5AB7/ucnjuOmM1+MurfE7Uj4pvL+31fURe3N0Xkkj1Nwsjk/wASbtp7/T/0H5XPMcsFFLv/AEz6bKMJ9Y+R6Z4f+O/inT/sl7d6/M8Nk/Ekpd3iHAO8liSvQY5wfSvXtR/awn1K1jRBFqGpBdpcIjK5AwOeeeScnr3AJJb5CvxBRpU7SWjv/Wx9DRyqUqys/wCvvPkzxVrs/ivUbjVHtDa3Mru0m1wd2epOOp+pP1zXnq3ktnNJbSF/L4MW49TznHtxX5TneI+s4r2n9abH3uWUfYYdRe5di1W3McgDASJnaSeCfx+tVp992zLkqM58veOp56fhXylWcoao9inDlep5Z47fxL4L1S4luruwnihghntI9PuvNWRGjUsHYqNrBiwxzwAc8jHYeAvi2t8LWW8gktUY/vrWa4DFcd8gD0z0zg9K8+7jN8x200pRutj3ODU9O1tklt3ZizMAD2/H+lc9q3h24u5pJrRiAm1ZFLdB/n/69TJuWjQuW09DkdU0qewMbTggcsAo4/zzXhXjjxhFpiCSVWO0YA3YI/T1FcFWTg7nTCN0jyqL42QttgZ0hXcRHA7fNxycf59aTVfjnDbwK0l3GFXhBIfbIx7dc+leXUr3qJPd6fgdkaTPO734wane3kdussLJON892ykIi84HPPYc9fQHrXn178Wrhrwxy3SeWkuBLk/jxn61x1Kl4XfmdEY2em57V4J+I1hO8a39yBcAERSK4xtPbH6GvorSdcNwUjt2bazAou773ByBnpWftW5WRM6fLM7jRNVvnV2uZGQNMUG6YBcdsGuok8YDTZY7aGd5mVR5oZyWPGcj9fpg1180nHToZSp3ZZHiOe4QNIzxxMx25yv5Y/z1qP8AtS4uZFijjaJWfO9jwR/WkqjizOULa2L8zLEQRIhkwfbP+f1xVeEPAxeYGTfjbKoHI/P3FW7VNBfDFGtFOyujbgwBGdi847itV7/e6hB+67cemK5dISsGjZNFqcAKxoyOu4feJH4VNHcwPiRWYh2Ifa3pW8UkrlqKRi306s4itCyo52/Mw7cH9ePXir0M5t4GDXCb4G3BGBPOAOeOcjPWuynCSnZ7lxjo2zi9e8P6b4m06+TU7NLhJI2G2BfLYOePvD/Pf1B/Nz44/AK8l+1XulabzBkxXEa5YN3xg5xmvoMJ8FiueVz84LXxJ458M+Kb3w14n8G6hbTpcAWV0o3rIoOAVK8DIOQD1GOg3Y++fg34V1HxEsn2iyPzx5jkLY9Tj3OB/L3FehKLi79BTfutnaeNfhr5Fq8E0U8TzKfIkB6OuDgg+3b/AAr5u1Ow1fSvNUxObeLJDYKljnuO3bv/ADreMU4We5NNybuea654yvtItWvntrl4on7JtcD1IP8AkfrXknib9oi5tbVoEtp57gR/utqcgHjPA/rwR7Gh0ZXRu7pnBWv7UOsXKQ6ebu1SKOQiUed8y+2SAc5B4x+Fcb4k+NHxEvNRWw0rSblTeyBLW6ktpcMx6HH0HQdvXnG9LDycl6/gYSaR4xJ4d+NHxHvbizjvdVtbtbkpOtnIxUEEj+H5XHTnI/A9PUPDv7CPjvxNPDN4n1PW33H5I7cGFS3T58Elj/nnFelyU6ULW1OaSko3Ptz4V/8ABPix0PT3im0y2tku5A091eR7pJH75dssTx04x0GBxX374F/Ye8GaHp1obj7DIBGHaFEZn5HHBA4+p9K5ozjT1Ri5Q59j37QPgn4P8OCT+z9P+WCIBAYQNpAHJ5464/xrp2X+yrF4oXjtIFIblQMsO+fw/wAKn6zzRsjOUpxkz5U+OvipryC/1OW5Rru207y5Qybd4Axkj/dPXuRzk1/P18b9Q1DUtau7h7dZwkjkLAnKqQi9frGTmvTwsnOSsS/4XmeHJ8NPG3iCezl0rTrsB5AFle2ZgBnngfT68/iPo3wF+x1448X31jc3FpqwinlUPbzI8UR2/wCxxzz9entjoqU7ocNdkfqD8Hf+CfllNFMk+iaVEbGNHv5J7QA7ScZ/iP4ng+ozXt/iT9jDw7p+g3I0HTFDadDu3WiGJic4ONrAEZ7Yxn9fIlZyszpjVSPyT+P/AIb8X/C6+uJLa32WsMRklilRtwUEc56Y5746e4x8mt+0B4mtpMC5CQKCEhVz8rev047dK9ijhFUSktjjnW5Wzc0r44eOr+CcwyIZj80W9m+b2xjOelaZ/aV8Z2CC0vyEmiClBFMwBHXoR/n9a0p5fy1lF9/66kfWOh1lt+1D4sYQwmOUK5UN58W5R7jp3711On/tLeLx8kSXEcUjFZ45kRlbj7wypx9QfatY5TKMtdr/ANdTWGLhbU9N8CeNPi1421NbfRNSuBaOpJtZYz5WMdhjPcH68fT9G/gv8H/ElyPtXiV7zULu5RhiABFUAHgAn2H1x6YFclfBwotRkryO2jU0b6Hin7V3/I5aj/20/wDR8tflVf8A/Iw3v++//oQr76HwM/n9/A/T9Ee6/Cb/AJGWz/3T/Kv2T+AH+ovP+uv9DTl8IdD7df8A5C9z/vH/ANBrmdW/1Y/69X/9BauansbS+M8c8Tf8hHTv+uD/AM1rwP4p/wDIu6l/1yX+QrP7f3HdQ/r8D8afHf8AyF0/3x/6EKsah/yD7T/r2H/oNXHZev6G1P4j0D4Rfef/AHx/6LFeseJf+QTff9dU/kaKnxL+uxtT/r7zwLVPvSf7rVk+C/8AkIav/wBdI/5VUPgNY/Aj7z+GvTRv+uH/ALNX1npPS1/65t/OsX8f9dxx6/11OJ+If/IKuP8AriK/NLxn/wAhm4+r0UfhZa+P7jxjW/8AXp/1xNc7e/e0X/rjL/Wveh0+X6GD+M9i+Fn+sX/eH9K/V/8AZn/49I/on/oFeTiOo5fB8z7btv8AX2n+81ei/wAA/wB9f/QqwWz/AK7HJL9TlvF//Hsn+8v81r5O1z/j+f8A3Jf5pXBU2H9k6T4Sf8gux/69h/WvpqH7o+h/lUv4iKmxU1D/AJB5/wCuZ/lXwn8bf+PSf/r3f/0Gs3/EfyJh8LPjLQvuzf76fyFe/eGf+QBpX/XW2/8ARorKP6Gv2kerv/yE7X/rzk/mKZd/8e03++P5NWUfgY6e55hdf8f0/wCH8hXhfxT/AOXn/rmf/Za1p/xY+qOyOx8sQf8AH7Z/9fK/zFfWPj7/AJF3w7/1xj/9CevTpfAvmb0v4n3Gb8Jv+Qnef9fUf/osV+o3we/5FeP8P5S1tU+AdTYxfEH/ACMR/wCvgf8AoVfV3wz/ANTpX+61Vhtzzqp9WS/8gmD/AK9z/I1wvi7/AJAN7/17x/8As9by6f10OL/l4fjl8fv+Pof9d1/9DWvzRvP+Q54j/wCwzL/NaKHU9CGyPefAP/IJ07/rzf8A9ANaOn/8hRv+vtf6U6vxP0/yMJHvuiffh/64/wBBXTj/AF9v9T/I1K+Eyq7fIj1f7k31H/oIrzQ/fX/gf9auh/EXqcj+B/11PC/if0k/3R/IV8ywf8fMf+9/hXo0dzzK51Phz/kOSf8AXX+leo6h962/69Za2qfE/QxjufGfxC/1/wDwF/615R4D/wCRZ8V/9lT1D/0ms67MP8b9F+bMqvxH2L+zb/yGrL/rsP5Cv6VPgX/yKkP/AGD1/wDQKzl8RrRMXxL/AMf8v+83/owV8x/Gr/kCal/2Ls//AKCayX8Q74fAfjL46+/pn/X5bfzFer+FukP+4/8AStP+Xf3/AJmn21/XQp+Jfv3f0T/0KvsP9k//AFen/wDXa2/9q0l8SOqP8NerP2F8Q/8AIO0T/r2b/wBDevJr/wC8n/Xx/Va5qn8Z+iKpfEfMn7Sf/Iq33/X3F/6Mr8CfGv8Ar9R/67j/ANBjrsofCztj/DMrwL0s/wDeT+VfYngj/VRf7p/lWk+voiXt/Xkepal/x72f+6tF1/yDoP8AeX/0E1izPqcnqf8AyG9N/wCvW4/9CNeaeI//AG0b+dd0NmZS3PnzXf8Aj6b/AHh/IVTl/wBZp3+69P7HzManwi672/65J/OuH/5av/vr/Sip8BhD4/meu+Af+Pq3/wB5/wCYr6+8Gf6y3/3q8bHbHXR/iHoX/LaT/eH8q6//AJYR/wDXX+q183X3XqdPb1PQ9A/5CFn/ANecn8hVyfpP/un+RrhjuzePxmZF/q5P9z+rVzF7/rpP94fzFKX8Q6l0LNn/AKq4/wBw/wBKyb7/AI9Lf6t/IVyPcmWxty/8ekf/AFzT/wBlqv8A8sG/7Z/0pGUt2d7af6q0+grsrr/kLRf9cG/maa6ilsatt/x73/8AvR/yNUZ/9TF/un+daVPgYp7HJ3n+qf8A67D/ANBrh0/5A8H+9b/zWqpbM5axz6f8f0P+6/8AJa6Pw5/x+f8AA1/lXTIxZ9F6V9xf+ux/pXay/wDHjc/76f0q4/GV9j+vI8z1b/j4X6L/AErx7xZ0P/XRP5VC3ZMdzzqf/UD6xfyFbk33tN+i/wAxWVT4zan0LEv+sk+v9a4/xF/x7xfRf5rXLU6nfT+A818Z/wDIHk/3D/I18kfDr/ktlj/163P/AKTQ1tQ+FHRH+Ifduhf8fmq/Rf8A2avQIv8AkF3P++P/AEJqioav418it/zFYP8AgH9KvTfem/66P/WnT6hT3OD1n/kID/gf8q6XQf8Aj+8P/wDYZs//AErFbLc2l09TvfEP/Ia1b/r8n/m1c0n/AB7y/wC438xUrqT1Oc1D7kP/AF0T+tK3+suf9wf+g04fETV6GhH0t/8AcFd74R+7q/8AvWv/AKAa7KO7OLFbL+uh91/s8/6nUP8AsHTf+imr7e8Nf8k7t/pH/wCz16VDdHkYj9P1Rybf8ekf++3/AKGaksfuap/19p/IV2Q2PFn8RXf/AI9I/wDcP8qy4vuH6n+tax3OSoEff/rv/Smy/wDH6fr/AFFDMHv8iDU+lt/uv/Os7+Af9cnqn8Zp29S1pH+suf8Aruf51la71b8f51T/AFEU7b/VQf8AXE/zrI/5aP8ARP8A0E1MegmUG/1b/wC9J/7LUM3+vh/Gu1fAjApxf62T/eP8zXl/7RH/ACS3xd/1xX/2evYwPxkS6ev+R/DH+1D/AMlh8Rf9ef8A7XNeDyfek/65iv0LCfAvRfkjiMGf/Xn/AID/AOhCucb7kn0P/oVd7MZfEUpO1U/+Wh/D/wBCrZfGiS5D9xP+un9RVfsn/XY/yaujqTLoP/5aj6L/AFqOP/WD/fP86Yollvuzf7oqtF98/Wqhu/QiXxFRv+PhP+u3+NP/AIk+v9KqW69C4iwfeP8AnvVmP7rfT+oq6fQ0p/194rf6lv8Ad/wqq3/LD/roP6Uq3wAupC/VP91P5VJH/D/nsKyp9fT9Ry2Ih/y0/wBz+pqYfdb6f1Fay3iSIn3R/wBdKe/QfWoqdB0/6+8T+A/hVa0/4+U/3z/I0U9o+v8AkItydT+P86b/AAt/u/4Vhh/4q9RPYmj6p/10P86pD74/66/1Nax3JiRz9/oP/ZalP3W/65rXNPqWO7L/ALo/lUq9ZPp/7MK3jsLqVm/4+X/64p/IUy96p/uD/wBBFV0GSf8ALGP/AH//AImsU/eH1/rTjswJG/492/3G/kKJfufgf5UAOuP9X+P9Ky/+WyfUfyrGX8QDT/5ap+H8jQ/35f8ArmKzl8D/AK7AUF7/AF/qtK33D/ntT6AZkn+tj/3xVyP/AFZ+n9KQCn7jf9c6swdvp/hSYF236Tf9c/6Co4/vy/7tMC3B/D/vmqcv+r/4G/8AM0S3QEsP3TVmT/Wp9F/rT6ARR9/+uh/mKnX/AFa/75/nQwIIfvx/9dB/MVYl/wBQ3/XP/Crp7r+uwmNX7y/h/Narv95v90f0ol8QzSi6L+H8qn9PoP6Vv/y7/rugG2v3JPof/QhUc33W+h/nXIJFGfqf9xaZ/wAsm/3j/OkhhH99P94f0pG/1v4j+taLcDQk/wCPeb/rl/QUR/6iP/fP8xWbM5fEMH3W/CrXZf8AeH8qb2RoS23/AB+H6JVm0/4+T+H/AKFT6Abp/wBQ/wDuf1FZw/1o/wB5f5rQwJ26R/74/wDQauj7h/3VpCQsHUf9dR/6FUtz0/4CP5U+gyQf62P8P5Vp2/8A7P8A1pR+MB8f+sX/AHh/Wq8n3loE9i7F/q0/3z/IVo/8sY/94/zoGvgRfP3U/wBxP5ChOq/QVb3fyAjT75+h/maf/Gv4fzpS2AzD/wAvH+4P6Vn3P+vb/rlH/MVI11MNvvr9B/Nagj+8P90Vh29Qjuei+Bv+Qin++n8xX7ifs6/8ivb/AO+f6VxYk9PB/wAaPqfXuh/8ei/9cU/ktfqD+wb93X/9+L/0WleOviPoK+79Ef0R/Bv/AJBOhf8AXvB/6FX2Prf/ACLcf/XyP/QzWsdzzpHnOu/8esH0l/8AQhXLW3RP+uf/ALMawh8aMZbosfwn8f6Vz03+oj/3/wCtbx6epEviNa7/ANY3/Xsn8xUcX8H++v8AI110vhOWr1Ovse//AF2NR3H+pP8A1z/qK0Ocop/qx/vVJH3/AApx3OcVf9fH/vj+VSt/rB/1zT+lbgQv3/CmjqP+Af8AoK0AV07/APAv5VpS/eH+6KAKv8Df7pq5H99/+uY/kKANq36j/e/qamXqf89zQBO/+sb/AHI/5in97f8A66L/ACoAji+7/wAB/wAKnT7rf7h/nWMviA5+7/5Cx/69IP8A0COiT7s3/XIfzrlq9QMyb/j8tP8Ar4T/ANBevjv4qf8AI3a1/wBec/8A6KFfPZz/ALrL0/VHRDofLNr/AK0/7x/kK5Xxx/yGbT/rjF/OvyPH7Muj8Rm+Ef8AkKX3/Xnb/wDs9aWvf8e//bR//QDXg1PgZv8AaR5Xrv8Ax46l/wBer18sWf8AyMEf/XU/+yV5OK6ev+R009z07S+kP1H/AKDXT2//AC0/3V/9CNbYb+B/XkehS2LUX3pv+uKV2/h7/XP/ANcj/Kvp8q/iR9f8jX7LPuz4J/8AH9a/9fsP/ocdfpTpX/Hhafj/AFr9ryP/AHZHzuM/iP5GpH/rh/vD+VXD/rB+H9a+hPLl8Rcg++n/AF0FOl/1kf8AvD+lbx2BdBo+8n+9T5eifQf0phLYkH3o/r/QVab7yf76/wAhQSZ0/wB4/wC6P6VZb7p/65D+QoH0KSf68f73/stazdE/3j/IUDlsNk+43/XMf1qvD/r2/wB0UEj26t9BTJ/vRf7xoAmH3W/65ion++Pr/SgbLUP31/3x/OnT/wCqP0P8qBEb/wCrX6n+Rpjfdf8A65mga6kg/wBbF/vD+VWl+4n4f0oBldfvJ/vD+lMfon++P/QaDamZt5/y1/65D+dVte/1UH+638qxl8RUfhPItf8A+Pa7/wCuA/m1fD/xK6ah9P8A2dq5cT8B7eTf79T9V+R8kax0uP8Armf5CvzS/aD/AORztv8Ar7j/APQY6+Ax38JerP6u8PP9+j6I47wr/wAjt4g/6+D/ADq/ef8AIVP/AF1tv/Qkr5jMPjP6ColhP+Qif+u7/wAhWgv/AB8N/wBdW/nXiS+M6qR9Q/Dv/kJaL/2KOqf+iTX0V4d/5Il8Mf8Atz/9KDXt4PZf12PjM5+GX9dZH6leCP8AkH2H/XO1/wDQWrofi9/yLl7/ANg64/8ARLV93lW0T+WuMv8Afmfx7/Fb/kYpP+v8/wDo1al+H3/IbuP95f51/SHD3+4P0PiaB+hngb/j2uf+vN//AEE18ZfGn/kI6j/1wf8Ak1exD+Kzqp/xI+p7p+x5/wAhnWv+uVh/6FcV+tmrf8g7wX/2Drj/ANDWv4W43/5K7Gf4n/6Wf0rwd/yT9D/FL/2463U/+QRp/wD16v8AzFZEX/IKh+or5KPxr+ux9rQ2+Zd0j/kI6d/1/Qf+hivzM/bU/wCTsPj9/wBe11/6b0r38J/Dl6L80b0/4z9H+hyfgj/kFWn1tv5ir/xH/wBX4s/7KRa/+gxVjR+Nev6n19PdfL9D9MPgt/yTS+/67R/+gV1/gX/kEeK/+va7/wDQTXqVf93f9dj59bS+Z82/HP8A5J54l/7BB/8AQxX4Y+Hv+PRf+u7f+hmvz3OPif8AXVH7f4d/8i+p6nSxdU/3R/OtyXrD/u/1r52OzP0in/X3liH/AI+3/wB0/wBKhufuR/739amp8SKfxjn+8v8AutWE/wDx6zfU1ivhOKpuyOD70f8A1wb+QqWz+9L/ANdP/ZRWkfiOCv8AA/66nUaL/r0/67V9YfD/AP5dv+ux/kK66fxv0R+L+JH/ACK5n2l4S/490/3ov5V1UH+tuf8Ar8T+Qrtpn8fYz42bV3/x6L/vH+RrDP8Ay4/9ecv8xW0dmeXL4iR/+Wv/AF8D+Yp199xvw/mK55fxER1CL/kHP/1z/pVO26J/12/pTrfoHUsL1b/df+ZrJuv9dH/10f8AmKunuvX/ACBEsX/H3J9I607To3/XM/8AoVcj2+ZcdyRvu3f4/wDstUpf+Wn0qIfGvUk56H/UTf7rf0qaw/1E34Uqf2v66lR3RtT/APHu/wDwH/0I1C33o/8AgX9Kt/CjeO5yep/69v8AroP/AEGmab/r5vr/AENYP4zeWxmRf8hSf8P/AEI1FqP/AB8zf9d5P51tD4X/AF1Gupg6n/qE/wBxv61xD/60f7r/AM6qY18LOIvP+Ppv+uprdk+/D/1xf+RqafxL1NWcdb/6m+/3H/rWSP8AVt9f/ZBUS/ix/roy/snM6v8A8hKT/cf/ANlrhr3/AI/P+BH+ddLJkPt/+PxP+u8f9Kytb6Rf739K07E0iW0/485/q/8A6CK5+T7o+sn869TDdfQ4avU6K0/48oP+up/nXxd+19/yT6+/67S/+gvX2PC/++R9f1Pns3/hf15H80Pjz/kLT/7z/wAxXnTffk+h/mK/eMN8HyPz/Fdf66lCTrN/u/1FVZ/vj/rmv8q9BfAjxX8L/rqY1795fp/Sufvv9an0H8zVR3FT+JEUf+rb/dqC4/i+n+FW/wCIKp8ZC3SL6/8AstQyfxfSun7Bz1P4S/rogj6S/wC5/wCzVQ/5br+FZx6mbKD/AOof6v8AzrOl7/7tdUfiMauxNb/xf7v9aqy/6+P/AK7GtF8a9Tmj8Y9/uR/75p1v0H++f/QjQV9pFW6+6fov8hVhf+PQfQ/yNXLZ+n+RJS/5bR/7w/k1XG+6n+8f6VpT+NeoES/fT6ioIvvyfj/WiOwER7/7/wDWrSdYfqK2fX+uwGtb/wAP1H9Krt/q3+jfyFFPePr/AJAUJP8Aj4H+8P602L70/wD1zH/oQqJ/AwJ4f+WX++P6VI3+rH1b+QojswHS/fT6rTX+8v0H8q0l0Atxf6lf94/zWpU/1Mf++/8AWtI/5ARN/rP+Aj+lPH3p/wDrgP5ipAqf8vR/3V/masxfdb6f1rjns/67gOl+5+B/lUR/1h/Crl8IGg3Uf7o/lVmT+D/cX/0Fa6p9fRAN/wCWsf8A11px+6n/AF1P865v+XrAs23aiT/XP/uj+VP7aAur98/Qf0pw+831/rTjswJV+63+8f6VftO31pVf4S9f0QCXH+sX/d/wpYu/1rOHwMCVfvj/AID/AErch/g/4BVVPi+X6AWm+7H+H/oIqW0/1y/U0VNgPSvBv/IUj/66/wDxVf6FP/BuV/yQ7Vf93T//AEGeuarsgP6cJ+if739RWSvT/to38xXCA2PqP89zQ/3E/wCuzf1rGXxANb7h/Gk/5Zf8DepAsR/6xv8Arkn8xWtY/cX/AHz/AEqZfCA5/wDXp9R/Kq93/qX/ANw1wy3Lp7n5/fts/wDIraJ/2PUP/pqSvxfl/wCQ1H/18CvgOL/gX9dEfccMfE/RHTr/AMej/wC4f60/Sv8Aj7g/69U/9kr8sxOx9hT+NG7F/rf+ACsi9/4+5v8Agf8A6A1fK5r8EvQ+iwWx5zbf8fc3/Xw3/oIrr4/uf8AP/oVfP1tj1ux5z8QvvXP/AF7f0NeCeGf+Rrk/3j/7LXl1/i/ryOmHws+0fhv/AMeEP/XV/wD2WvbbX7w/3TSj/GXy/Ib+I4vxv/x7W/8A15t/7NX54/Fr/WT/AO8P/Qq4cR/kdGGPhzxT/wAhG0/6+T/NKuXf/HnD/wBfo/8AQkrx38cP8TPV+0jfb/j6m/69z/Na8uvP+Pub/rqv9K438JK/ifceieF/9f4f/wB+P+Yr758I/wCps/8AgP8AJacN0avf+vI9nf8A1Mf1P8xUS/8AIRg/69W/9Crsp9f66nHP4ztJP+QXH/18f0NaNt/q4vof5mqe6/rsIgu/9Qv/AFzH/oVbNt/qY/8AcX+tafY+Rh0K1v8Aef8A3T/6DWpD/qo/94/yrjf+8L5fqP7SKEP3rj6j+ZrS0z/j1vP+v0f+gito9Tp7C2v+oh/65n/0IVDN/r5f92vQpfxV8vyH/wAuy/p//Hn/AMDP8zXL+Ov+RduP+uEn/tSvbwf2fX9CGflb8f8A/kavDP8AuS/+hGvv34Jf8i7a/wC7J/6BJXq9F6mFT4De8ff8gqy/69Z/5tX56+Pv9d/2zb+QrWP8N/P8zoofEfMGuf8AIPuf+uD/APoJr5qvP+QhN/10T+ddMPg/ryHL4/kTXH/H5pH/AFzf+dfXPwo/5DOnf9gS9/rW1L4H6fqZy2Xqe5+G/wDjzi/67R/zavsLwN/x6v8A9cx/IV2VNv67HDL9TotT/wBbpP8A16/+zV6Vpn+rm/3U/wDQa86v/X3Chuay/fu/xryHxh/yD5vw/mK5Y7fMhfGz4J+O3/INvv8Arzf+lfjt43/5D9//AL6/+hmvo8u+H+vIUz9I/wBnP/kD+Ff+wfJ/6HX7CeAv+RRf/r1SurE/A/67GHVHR+Cf+QZ4p/662n8pK0z/AMgrXv8Armf/AGavEf8AEfojeW39eR+EH/BQj/XeIP8AsAXn8jX8/K/8fL/74/lX1OX/AMH+vI46nX+up614R+5b/SsDX/8AkLSf9dE/9Brtp/xH8jCO5oL91P8Arsn/AKFXpmm/6w/9dH/pXV0NaR+nP7IX/H03/YK/wr9yvhp/x72f0P8AKSvCzA7Ps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6" r="7640"/>
          <a:stretch/>
        </p:blipFill>
        <p:spPr bwMode="auto">
          <a:xfrm>
            <a:off x="704488" y="1180187"/>
            <a:ext cx="3867512" cy="2601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8" descr="data:image/jpeg;base64,/9j/4AAQSkZJRgABAQAAAQABAAD/4RZuRXhpZgAATU0AKgAAAAgACgEPAAIAAAAETEdFAAEQAAIAAAAJAAAAhgEaAAUAAAABAAAAjwEbAAUAAAABAAAAlwEoAAMAAAABAAIAAAExAAIAAAAuAAAAnwEyAAIAAAAUAAAAzQITAAMAAAABAAEAAIdpAAQAAAABAAAA4oglAAQAAAABAAAC5gAAAypOZXh1cyA1WAAAAABIAAAAAQAAAEgAAAABYnVsbGhlYWQtdXNlciA2LjAgTURBODlFIDIyOTY2OTIgcmVsZWFzZS1rZXlzADIwMTY6MTI6MTQgMTM6NTc6NTYAAAAegpoABQAAAAEAAAJQgp0ABQAAAAEAAAJYiCIAAwAAAAEAAAAAiCcAAwAAAAEArAAAkAAABwAAAAQwMjIwkAMAAgAAABQAAAJgkAQAAgAAABQAAAJ0kQEABwAAAAQBAgMAkgEACgAAAAEAAAKIkgIABQAAAAEAAAKQkgMACgAAAAEAAAKYkgQACgAAAAEAAAKgkgcAAwAAAAEAAAAAkgkAAwAAAAEAEAAAkgoABQAAAAEAAAKokpAAAgAAAAcAAAKwkpEAAgAAAAcAAAK3kpIAAgAAAAcAAAK+oAAABwAAAAQwMTAwoAEAAwAAAAEAAQAAoAIABAAAAAEAAAgAoAMABAAAAAEAAAYAoAUABAAAAAEAAAMMohcAAwAAAAEAAAAAowEABwAAAAEAAAAApAIAAwAAAAEAAAAApAMAAwAAAAEAAAAApAUAAwAAAAEAAAAApAYAAwAAAAEAAAAApCAAAgAAACEAAALFAAAAAAAAAAEAAAAoAAAAyAAAAGQyMDE2OjEyOjE0IDEzOjU3OjU2ADIwMTY6MTI6MTQgMTM6NTc6NTYAAAAUygAAA+gAAADIAAAAZAAAAAAAAABkAAAAAAAAAAEAABI+AAAD6Dk3NjE3MQA5NzYxNzEAOTc2MTcxADM4NjFjYTk4ZWQ0NTU2N2YwMDAwMDAwMDAwMDAwMDAwAAACAAAAAQAAAAQCAgAAAAUABQAAAAEAAAMEAAAAAAAAAAAAAABkAAIAAQACAAAABFI5OAAAAgAHAAAABDAxMDAAAAAAAAYBAwADAAAAAQAGAAABGgAFAAAAAQAAA3gBGwAFAAAAAQAAA4ABKAADAAAAAQACAAACAQAEAAAAAQAAA4gCAgAEAAAAAQAAEt4AAAAAAAAASAAAAAEAAABIAAAAAf/Y/+AAEEpGSUYAAQEAAAEAAQAA/9sAQwAFAwQEBAMFBAQEBQUFBgcMCAcHBwcPCwsJDBEPEhIRDxERExYcFxMUGhURERghGBodHR8fHxMXIiQiHiQcHh8e/9sAQwEFBQUHBgcOCAgOHhQRFB4eHh4eHh4eHh4eHh4eHh4eHh4eHh4eHh4eHh4eHh4eHh4eHh4eHh4eHh4eHh4eHh4e/8AAEQgAeACgAwEiAAIRAQMRAf/EABwAAAEFAQEBAAAAAAAAAAAAAAUAAwQGBwIIAf/EAEQQAAIBAwIDBgMFBQUFCQAAAAECAwAEEQUhBhIxBxMiQVFhcYGRFDKhsdEWI0KywRUmQ1KiJFNzgsIzVWJjZGWSo/D/xAAaAQACAwEBAAAAAAAAAAAAAAACAwEEBQAG/8QAMBEAAgIBAwEFBgcBAQAAAAAAAQIAAxEEITESBRNxobEUFUFRUmEiIzOBwdHwBjL/2gAMAwEAAhEDEQA/AMstyuRk1bOCrOy1PXLPTp7iO2FxIE76ZwsaZ82PkKzWDV023qfb63GpHjAqoWVhjMtAEGaV2gcOQaFxBPpy3dvcFAGDwuHRgR5MPyqo3NpGQdhUBddiYDmlz86c/ta3YbyL9aNOkDBMByc8SLLaxhyAKfgtE5fu0E1TiOK01+zsGhzHcrzd7zYA3IHx6VYoL62KDxD60xAILEzg24HlXDRYp97u3/3gFR3vrXOO9T60R6ZwzG2jppkpxrqA9HU/Ommnj8mFASIQzOGWknIGHNXLzL6imWlX1pTEQwJoXZ5rXBulNdScQaXcX6tAUiSNwmHPmT6VSeIDp95O0kEXdE+a+fyqAZfeuC4NV+kA5zG5JGJDktCGJAz7imWgY7Yz7EUYtmg7wd7zFc74q66nq/Af7FW1ha6LdPrIlLTXMkg5OTfwgDf0/Goa7G0IJmZYYwOoZT+FfRGSNmolcJCzkxqVB8s0yLfJ8OB8q7rQ8zulhIeJB0INLMo8hVy4E4E1HivVVsLW7sbQFS5lupRGigDfJJoNrWkNpt3LbG4t5mjcqWjfIODjIPpQ9VZ2zOw0FRQA+VSEtwfKpMUVSo4faq3VDxBv2JCfu1a+zvQYNVn1Cz7uJpjAGjMkYbADeLGeh6b0MWDPlU7Rru80m9F5YTd1MFK5Khhg9Rg0SMCwDk4+0huoD8PMJa32Z6rqc2J9Mh5okKROjYwuPCV/ykemKqWsaHdaNqL6fepJDMioSvXqo3z55qy61xTxldQJHY61DYkHxMlovMfgfKgWszanqN6b68uRPclFR2CBeblGM4G2au2Np+gConP3lWvvi35gGPtBbwkKf3zD45/WoEXJLNtdK6MByEE7nfP9Kk38siwsGjJJ2OKhMoWJI4ULPsM+1LQEqSTGFtwBCCROPuy/n+ldYmH+JkU/bqxUZp4RggbeX9TSO8MbiQsTf5/wpYl9an90PSkIvah7wycSB+99R8q+gyHyFEO5HpXxYR6VHeGTiQQZPSvvO/mpogIM+VdC29qE2ScQZzn/ACN9K6EpHkaJfZQfKkbUY6VHeCSAZAW7ZOjMKbadWO7bmp7Wo9KZe2AKkj+IfnUh1JkHMlwx1Ljj9q4sYZZrjlUoEC5bI39sVeeBuFdJ1y8Szu9cuLO7mfEUa2XeJgDJJbmH0xU10vaQF5Mh7FQFm4EqKRe1diH2ra4exW1dlVOJWYt0/wBhb+hqavYQDsOJo/nZP+tWT2bqV5XzEqe8tN9Xkf6mDPD4cgVGli9q9AS9gzY24ng39bN/1qDcdgl0OnE9ng9Oa0kH9aJdBqPp9Itu0tN9Xkf6mBTW8bjDAGo/2JF3VQa3l+wLUW+5xNph+MEgqM/YFrTZWHiXRS5xjmWT9KL2HU/BYPvPS/V5H+piKx8vlTiKMA/H86tnGnCMvDlzdWsmpWV7PaTdzMsIcFGxnfmA96rYjwAMZ3P51TsVkJDS8jq4DLxGwldiPPlXapTyJSCY0RjuvQV9WEZqWseR0rtIqEmTiRkh9qeSDPlUpIh6U/HF7UsvCAkP7Nt0pG226UUWIY6V33I9KX1wgIEa226UL1PTrqWdJIbkxoqFTHlgGJI38JH/AONE+K7u506O3NryAyMwbmTm6AfrVZuOINXBwv2XA65gz/WrdVVjAMsWzKDgy0aCubuQH/dg/jWk9j9l9s7RdGtQ/J3kzDPp4GNZzoW1+4/8r/qrTuxiQR9qPD7f+qI/0NV3SnBQjnP8xN2CjZ+U9UaboCWajldTtjpT+oW8UMJkkijkIwoJXOPj7VIN4ANyAPU1Fe77+2Ly2jm3YA5JGevXGennmtxncnLTzorpIPd8xuyay75IkhikVmPSEAg/pUnWu6trFpEt4mclUUsgKqSQAT7UP7lTcmKCV5Cg8TNJnA9vQn8BTV1ZJNDyQXJmYrl0kkJXr7+Xv5UfQCc5gV6llBBXP+85GSCOS9RCkcrSuwGIuUhsZ9ccux96ekLKxVsgjYg1zpItIys0ccs1zgqokk5uQjruT4fQ0tUnDzlghR8YdSQd/XbyqzXnq6Zna2pbEFg5nlXtkj/vVxSf/cVP+g1nQXb5n860ztlH95+Jve9jP/11m7bL09T+NeW1/wCqf39Z6/Q/oL4D0EH6rqVjpkayXs4hR25VJBOT8qhJxZoH/ecQ+Kt+lVrtPuJHito2xy85bA9cVRRRUaNbE6iYVl5VsCbMvFWgdP7Wt/o36VN03XtHvrpLa11G3mmf7qKTk7Z9KxGOrD2fMDxjYYPm/wDIaK3s9FQsCdhITUsWAxNoUMuGQKSDnxDI+dPq8mCAsQGeYHByD6fCmoztTqkYrFJMviOmWblI5IBk82QvQ+nw9q7E0rlg8cI5jk8ikYPoPamebauw29ASYcHcRacL+KAFgvIzdRnqBVavNA5P8QdG2C+1XSQ8yj4/0obqCbfJv5TWjQ5FYEQ6gmRtKbl1E/8ACP8AMK0Tsmm5O0bQW9LtfyNZzp22oj/hH8xV67NX5OO9Eb0u0/rTtJu6D7j1i9SPyn8D6T1hNcl1ZDgqwIINNwQ30gVeeDuyvJ32/Py468vTPlQhtQVZTGQCQcferubU5otMuHjUAhDgHJx77V7GzT7ZE8XUxXaFZJ5NO1DdeeCT/s2BxysR90+3p9PSmjqi26TyO3eAjDKBykE+Xnkmg2pXGnpbwyWrLJJJJGAWuGkM46HnXzAGTnyxT18kD28gh5u+5T3ZaUnB+efr711dXVsRJKnkSXaKZoWYXUH2st+8jL5C7DbbfYenvTdxzQeGR1aQjcL0A8veh8t80rWyRWzw9y4K/ulTu1GxUEdc9PhvXy4nZyXY5Jq1XUc5MQ/GJ5/7YXJ4o4jHrNE3+kD+tZ7INj86v3bAQOJteY7A9wd/+Ws+lubcAgzx+f8AEK8P2ltew+59Z7TQj8hfAegmb9pDPNKoWEhY5SoIyeYY6/jVNIYbEEfKtZ1H7LPK4eeHlGMZaq9rdpZmwuDHNEWCEjBz0+FOo1CqoXEiyliS0pOHUYG+fSrH2cW8/wC1lpIYZAi82W5TgeE+dE7yO0vJdOkgtXW6llQd42BhcEkEAfLf0q0aZc2Nm5WWcIRjYg1Gp1RCFccw00uH2MN3+t6VpsqQ31/DbyOMqrHfHr7CiSyKyhlIYEZBHQisZ4lNnqd9qOpGWVXWVlxnIwNl+oFXLhLiOxi4ZsY7iZzLHFyN4c9CQPwxWddpglYYc/GWEYlsGXUybU3cXkFuoM0yRg9OZsUBbijTMbGVvglVbirVYrud7mGR1AVQgZfFt6egzSK6C7YMcQQMzTYJllj5kYMp3BByDUe+3A+Dfymq12c6kbiyltnDZUmUEnYA42+uasN423yb+U1ZVSn4YrkZla4R1Oa71WQXLoAsJK9B5itc7NP7CTUYtW1DXorKWyuFaOMmMh8DO5Zhj6V54EaMyllBx0zTiwRAgiJP/iKsUWJU4YjOJN2na1SoOMz3d+3vBiRh5uLNHRj5tPbqfoDUW57U+Ao08XGGmZ5WbwzREjHl8T5V4iWOMDZFH/KKdUgDbatNu3W+CeczB/z6Z3fynr9u0fs1VVuYuMLeGV15z3SqX8RyVOEPzpiXtX7PowSOKb6c+iWzH8o68ld7vgE/WuDIMHJztQe/bQMBB5xvuGsn/wBnynpfiHtP4AuZIpze8RzsmwEQeID8BQebtY4OV3eO34mct1zfBQfq3tWAFlIyMYxXzlkYZWJyMdQpqu3a9hOekRy9j1qMdRmk8f8AG3DuraNdR6XpGpR3lzyq89zfLJ4R/wCHJPpWYscLknbepNhay3tyLaEDn5STnbAHUmiw0CIRFZpn9SQQoFZ2p1gd8sMH7TS02iKLhd/GU3WbmWzsUniVSzvjLbjfP6UJteIL6By3LC4PUMn6Ud4w0RYdOjkse8m5ZMOFPPtg77VWLHS7+9lEcFrKxJxzFCAPia0dK1Xd9ZmfrK7hb3YBhaPiq4TJWytwSACcnf8AGjmlajDfxW1zKq96ZSJE6jAx+e9V1OFtWYEosLY64fpVl0HRruxsbcT2ZuMzEyrHMAVG2CMjHrtmo1N9HTjqGfGTp9JqM7qQILveGtQs7K+dIVntZCrLIreJV5vT1FH4II7bSodAVhKY07xTyjIdt8g+h6fSrXr1vw7No7x6UNQtplC83fyc45gwOcDbH0oJrPCOoWOlniS51C1nsBAGxFcKshY4wpBPlnoN6X7VXavj6yv7FqUsAbbErsIDShGPKCfOmb5e8kyYwwXIDlsAVyLXFnLdowVUnETEt/ERnFRLqWVQII3DyH+EHJoK03yJYvsYNCnDOpvpN7FHAY3jklEcrN05SRnHwrRbpv8Aq/lNZPpsOLu2gu1QAvmVWOyr1b8Aa0fSzKNEshNnvPs4zzdfubZ98YrrlA3g0sSCDANnotvJIwa5ZwpGQCARt50/e6dpVtbO8k3dkDwky7k/DzrPVuEIQRh2bfO+PxqRF3igTPb+HONny1AdG+clpdGqXgLLjfS6XbW+baOG5kO4ZpMqPc4oZPqYjy4ggwuxHISM+QG+5qq3d5OzBQjRpyghc+R6Gvj3bd2oLBQB4QOg9T7n3p1ei6BucxL60NnAxLlBr+nPZyR3VhB3o5eWSIYKnI2P5UX/AGm0NEHdRSL6KLfFZpbTjPdRpzM/Un4UaeOyEKk3NyZSMnEiBR9ATQ2aGsnc4k1atyNhmGrvUYru5kuooii5GFON8fCnZOLo8YWxn5vQuAKBWjBY3XvOYYyDny+ND547fnPh3HXOSSfrSl0lTHDfDjmPa+xQCsscGpXEl499GTBKTkch6bY61JfV9QcFTeybkDy6b5oHpCOIykaSMGOQMdKeupYYHaNsl9gfau7hC+COJJvdUyDuYTudRjnhMcUl2Jh911k2z74oeNRlQAPrkinG4aTpUJtQCsOTlG9QbyMXckkgKLlMsfLIp/s6HkYEQurdSTnJ/eWBNXuVXCavA6jzYino9a1LBMeoWzBdzhht+NUrTbSW+vFso5UQuf4mwCRVns+HVi+2WYuC7G3VgwXqTzbfUUu/T0V7MRnwjqNbfbwu3j8ZPGt6pvy3Vs2dz4hviq/r/EGp3KCzlZVhVgSqjZyMHf1odplsktrcSsxDI0aAY68xIP5UX17RidMS9hVTIJCjKqtzPk4Ht5U5aaKXAYfH5cGVrdRdfWSu22TvyOJF0niBrW3uIriAXAll70ht1JxjcV8j4mvYg6QRQQI7E/u4wGAPln0oIoLMFAyScAUc0vh37Y88cuoW8DxEdCGB6+eR6VZtWmsFnlOuy+zCof8AeM64cBu9XhHMZE5uaVcYJTzHz6fOtGutYuHVwlrEuRjxHGPoKqXCmnR6brYjM8c8jQvuhBUDw4wfXrsatEoBJ3UfKsrWajNgC8Yl7S6fCEtzM9jaX7TJEsqRrHjHhHp8KlQ3CxkCeczc23Ic4+NKlV4qGg9ZXcfP+YF1dy9/JIw2fcfCosknNsFA+FKlV2sDpEzbSesyxcL2FuEkknjWWSSFuVWGeQf5vjUq30u6MSkWfh6+IfrSpVj6q90Y4m9p6EKLtCelaVelnVYIwuCCSo8/Sk/D100hZmEY6FaVKs1tXYGJEtClTsZItdOmt5QEZQBjHi61TNekZb2blbPjI/GlSrR7Ncu5LSj2iOmsYgrvWz1NTIC8lqwAJOaVKtiwYExqSS0btY54bmORVIKnOSKOQXt3aytczMFHdjJA64zj86VKq1uHYBhzLdOa1JU8QPp00iuxz+7Z1ZxnYkHIq0anqi21jyeFpIpklC8253zSpV11avYAYNFjIhI+Upsc0qXS3CHEquHBx/FnNXLR9SgdjcXNkZppVYyBYQQG7wnYn2NKlRaupXXeL0tjK20l3OrpFdWckdi0YR2GC6oCGUjy+AqRLr8pbCxWqN6NIWP4ClSrP9nrIG0um+zJ3n//2f/hASJodHRwOi8vbnMuYWRvYmUuY29tL3hhcC8xLjAvADw/eHBhY2tldCBiZWdpbj0i77u/IiBpZD0iVzVNME1wQ2VoaUh6cmVTek5UY3prYzlkIj8+IDx4OnhtcG1ldGEgeG1sbnM6eD0iYWRvYmU6bnM6bWV0YS8iIHg6eG1wdGs9IlhNUCBDb3JlIDUuNS4wIj4gPHJkZjpSREYgeG1sbnM6cmRmPSJodHRwOi8vd3d3LnczLm9yZy8xOTk5LzAyLzIyLXJkZi1zeW50YXgtbnMjIj4gPHJkZjpEZXNjcmlwdGlvbiByZGY6YWJvdXQ9IiIvPiA8L3JkZjpSREY+IDwveDp4bXBtZXRhPiAgIDw/eHBhY2tldCBlbmQ9InciPz7/4gv4SUNDX1BST0ZJTEUAAQEAAAvoAAAAAAIAAABtbnRyUkdCIFhZWiAH2QADABsAFQAkAB9hY3NwAAAAAAAAAAAAAAAAAAAAAAAAAAEAAAAAAAAAAAAA9tYAAQAAAADTLQAAAAAp+D3er/JVrnhC+uTKgzkNAAAAAAAAAAAAAAAAAAAAAAAAAAAAAAAAAAAAAAAAABBkZXNjAAABRAAAAHliWFlaAAABwAAAABRiVFJDAAAB1AAACAxkbWRkAAAJ4AAAAIhnWFlaAAAKaAAAABRnVFJDAAAB1AAACAxsdW1pAAAKfAAAABRtZWFzAAAKkAAAACRia3B0AAAKtAAAABRyWFlaAAAKyAAAABRyVFJDAAAB1AAACAx0ZWNoAAAK3AAAAAx2dWVkAAAK6AAAAId3dHB0AAALcAAAABRjcHJ0AAALhAAAADdjaGFkAAALvAAAACxkZXNjAAAAAAAAAB9zUkdCIElFQzYxOTY2LTItMSBibGFjayBzY2FsZWQAAAAAAAAAAAAAAAAAAAAAAAAAAAAAAAAAAAAAAAAAAAAAAAAAAAAAAAAAAAAAAAAAAAAAAAAAAAAAAAAAAAAAAAAAAAAAAAAAAAAAAAAAAAAAWFlaIAAAAAAAACSgAAAPhAAAts9jdXJ2AAAAAAAABAAAAAAFAAoADwAUABkAHgAjACgALQAyADcAOwBAAEUASgBPAFQAWQBeAGMAaABtAHIAdwB8AIEAhgCLAJAAlQCaAJ8ApACpAK4AsgC3ALwAwQDGAMsA0ADVANsA4ADlAOsA8AD2APsBAQEHAQ0BEwEZAR8BJQErATIBOAE+AUUBTAFSAVkBYAFnAW4BdQF8AYMBiwGSAZoBoQGpAbEBuQHBAckB0QHZAeEB6QHyAfoCAwIMAhQCHQImAi8COAJBAksCVAJdAmcCcQJ6AoQCjgKYAqICrAK2AsECywLVAuAC6wL1AwADCwMWAyEDLQM4A0MDTwNaA2YDcgN+A4oDlgOiA64DugPHA9MD4APsA/kEBgQTBCAELQQ7BEgEVQRjBHEEfgSMBJoEqAS2BMQE0wThBPAE/gUNBRwFKwU6BUkFWAVnBXcFhgWWBaYFtQXFBdUF5QX2BgYGFgYnBjcGSAZZBmoGewaMBp0GrwbABtEG4wb1BwcHGQcrBz0HTwdhB3QHhgeZB6wHvwfSB+UH+AgLCB8IMghGCFoIbgiCCJYIqgi+CNII5wj7CRAJJQk6CU8JZAl5CY8JpAm6Cc8J5Qn7ChEKJwo9ClQKagqBCpgKrgrFCtwK8wsLCyILOQtRC2kLgAuYC7ALyAvhC/kMEgwqDEMMXAx1DI4MpwzADNkM8w0NDSYNQA1aDXQNjg2pDcMN3g34DhMOLg5JDmQOfw6bDrYO0g7uDwkPJQ9BD14Peg+WD7MPzw/sEAkQJhBDEGEQfhCbELkQ1xD1ERMRMRFPEW0RjBGqEckR6BIHEiYSRRJkEoQSoxLDEuMTAxMjE0MTYxODE6QTxRPlFAYUJxRJFGoUixStFM4U8BUSFTQVVhV4FZsVvRXgFgMWJhZJFmwWjxayFtYW+hcdF0EXZReJF64X0hf3GBsYQBhlGIoYrxjVGPoZIBlFGWsZkRm3Gd0aBBoqGlEadxqeGsUa7BsUGzsbYxuKG7Ib2hwCHCocUhx7HKMczBz1HR4dRx1wHZkdwx3sHhYeQB5qHpQevh7pHxMfPh9pH5Qfvx/qIBUgQSBsIJggxCDwIRwhSCF1IaEhziH7IiciVSKCIq8i3SMKIzgjZiOUI8Ij8CQfJE0kfCSrJNolCSU4JWgllyXHJfcmJyZXJocmtyboJxgnSSd6J6sn3CgNKD8ocSiiKNQpBik4KWspnSnQKgIqNSpoKpsqzysCKzYraSudK9EsBSw5LG4soizXLQwtQS12Last4S4WLkwugi63Lu4vJC9aL5Evxy/+MDUwbDCkMNsxEjFKMYIxujHyMioyYzKbMtQzDTNGM38zuDPxNCs0ZTSeNNg1EzVNNYc1wjX9Njc2cjauNuk3JDdgN5w31zgUOFA4jDjIOQU5Qjl/Obw5+To2OnQ6sjrvOy07azuqO+g8JzxlPKQ84z0iPWE9oT3gPiA+YD6gPuA/IT9hP6I/4kAjQGRApkDnQSlBakGsQe5CMEJyQrVC90M6Q31DwEQDREdEikTORRJFVUWaRd5GIkZnRqtG8Ec1R3tHwEgFSEtIkUjXSR1JY0mpSfBKN0p9SsRLDEtTS5pL4kwqTHJMuk0CTUpNk03cTiVObk63TwBPSU+TT91QJ1BxULtRBlFQUZtR5lIxUnxSx1MTU19TqlP2VEJUj1TbVShVdVXCVg9WXFapVvdXRFeSV+BYL1h9WMtZGllpWbhaB1pWWqZa9VtFW5Vb5Vw1XIZc1l0nXXhdyV4aXmxevV8PX2Ffs2AFYFdgqmD8YU9homH1YklinGLwY0Njl2PrZEBklGTpZT1lkmXnZj1mkmboZz1nk2fpaD9olmjsaUNpmmnxakhqn2r3a09rp2v/bFdsr20IbWBtuW4SbmtuxG8eb3hv0XArcIZw4HE6cZVx8HJLcqZzAXNdc7h0FHRwdMx1KHWFdeF2Pnabdvh3VnezeBF4bnjMeSp5iXnnekZ6pXsEe2N7wnwhfIF84X1BfaF+AX5ifsJ/I3+Ef+WAR4CogQqBa4HNgjCCkoL0g1eDuoQdhICE44VHhauGDoZyhteHO4efiASIaYjOiTOJmYn+imSKyoswi5aL/IxjjMqNMY2Yjf+OZo7OjzaPnpAGkG6Q1pE/kaiSEZJ6kuOTTZO2lCCUipT0lV+VyZY0lp+XCpd1l+CYTJi4mSSZkJn8mmia1ZtCm6+cHJyJnPedZJ3SnkCerp8dn4uf+qBpoNihR6G2oiailqMGo3aj5qRWpMelOKWpphqmi6b9p26n4KhSqMSpN6mpqhyqj6sCq3Wr6axcrNCtRK24ri2uoa8Wr4uwALB1sOqxYLHWskuywrM4s660JbSctRO1irYBtnm28Ldot+C4WbjRuUq5wro7urW7LrunvCG8m70VvY++Cr6Evv+/er/1wHDA7MFnwePCX8Lbw1jD1MRRxM7FS8XIxkbGw8dBx7/IPci8yTrJuco4yrfLNsu2zDXMtc01zbXONs62zzfPuNA50LrRPNG+0j/SwdNE08bUSdTL1U7V0dZV1tjXXNfg2GTY6Nls2fHadtr724DcBdyK3RDdlt4c3qLfKd+v4DbgveFE4cziU+Lb42Pj6+Rz5PzlhOYN5pbnH+ep6DLovOlG6dDqW+rl63Dr++yG7RHtnO4o7rTvQO/M8Fjw5fFy8f/yjPMZ86f0NPTC9VD13vZt9vv3ivgZ+Kj5OPnH+lf65/t3/Af8mP0p/br+S/7c/23//2Rlc2MAAAAAAAAALklFQyA2MTk2Ni0yLTEgRGVmYXVsdCBSR0IgQ29sb3VyIFNwYWNlIC0gc1JHQgAAAAAAAAAAAAAAAAAAAAAAAAAAAAAAAAAAAAAAAAAAAAAAAAAAAAAAAAAAAAAAAAAAAAAAAAAAAAAAAAAAAAAAAAAAAAAAAAAAAAAAAABYWVogAAAAAAAAYpkAALeFAAAY2lhZWiAAAAAAAAAAAABQAAAAAAAAbWVhcwAAAAAAAAABAAAAAAAAAAAAAAAAAAAAAAAAAAAAAAACWFlaIAAAAAAAAAMWAAADMwAAAqRYWVogAAAAAAAAb6IAADj1AAADkHNpZyAAAAAAQ1JUIGRlc2MAAAAAAAAALVJlZmVyZW5jZSBWaWV3aW5nIENvbmRpdGlvbiBpbiBJRUMgNjE5NjYtMi0xAAAAAAAAAAAAAAAAAAAAAAAAAAAAAAAAAAAAAAAAAAAAAAAAAAAAAAAAAAAAAAAAAAAAAAAAAAAAAAAAAAAAAAAAAAAAAAAAAAAAAAAAAABYWVogAAAAAAAA9tYAAQAAAADTLXRleHQAAAAAQ29weXJpZ2h0IEludGVybmF0aW9uYWwgQ29sb3IgQ29uc29ydGl1bSwgMjAwOQAAc2YzMgAAAAAAAQxEAAAF3///8yYAAAeUAAD9j///+6H///2iAAAD2wAAwHX/2wCEAAMCAgoKCgoKCgoKCgoKCggKCgoKCAgICAgICAgICAgICAgICAgICAgICAgICAoICAgICgoKCAgNDQoIDQgICggBAwQEBgUGCgYGCg0NCg0NDQ0NDQ0NDQ0NDQ0NDQ0NDQ0NDQ0NDQ0NDQ0NDQ0NDQ0NDQ0NDQ0NDQ0NDQ0NDQ0NDf/AABEIBgAIAAMBIgACEQEDEQH/xAAdAAABBQEBAQEAAAAAAAAAAAACAAEDBAUGBwgJ/8QAWRAAAQMCAgcFBgIGBgcHAgENAQACEQMhMUEEBRJRYXHwBoGRobEHEyLB0eEy8QgUI0JSchUzU2KCkhYkQ3OTorIXJVRjg8LSNER0GDVks6PihPJV0yaUw//EABsBAAMBAQEBAQAAAAAAAAAAAAABAgMEBQYH/8QAPhEAAgIBAwEEBwYFAwUBAQEBAAECEQMEEiExBRNBURQiMmFxgZEVM1KhscEjQnLR8AY04RYkYoLxU0OSov/aAAwDAQACEQMRAD8A+cWnLLPFCfBEOh3pyd/38iuVnYh2tg5QiNIi1soMJkYO7Hcpqi+pG3HqxzUkXmbhMETxn1dVZImssUTSm951CctHEJAlZJTfa/RjHwt+aNCOuO7yTz8vuhcglQUGbdWTMcpGFE0JtF2Kk/vCkB65KJg4IgbKAJBbkpQUNJ28+Kfa8Pv6I2gWKed0Y6+ygBUrL9dblLQEoapGVVEwKanyUhZL7/rgpZlV2N6hTAHrrepaHdkocjc+cuuSjpU+HepyFL4NFyO1vL5p5tZGwYyEZprJsqirsEXUD1ouond8lWrM3hWhOJnvpqNxxCumj181U911vVozICwx9CoHMt4K04eCiqsWlEMhDFFUPXXNTOZdRkZKqFuItm9+XBCWY2xVkMt6KNzFSRNlbP0z3/RN7qPpmpmgpVGK6GQVcLKGvS8ladTQR1wUAV3oKrLK0WeHqm6CjaMpsp9yiFLGyu+663IA37oaEUKnXBI0ZCsvp7kBCKKRTazJNTbcjdnPFXHsMqNlNRQyk6gha3rNXKlPHxUTqKRRVrMw4A8FFVbYbrc8wrtSkoDTQ0NMr7E9yicPHy4K29sSon0+so5KaKKxbvxQltu9WKrPkgNNKgInUY44ehRlnW7uUhGSYNyVIaZG4Cd6IUt6kFLf8kvcp0IjbT3ZHfnhzUxYk2lz8d2fJPsppC6AO6+nJM9yKOt/GeSLYHXNOibBDJSLI68E7WSI4yjc1UkCYLGlJ6JjFK1iKE2AKZOXFET6wk1vH77wj2Z6806JIw1FslHTZH5IwtKskBjE4KkONkYZvCloLITJRbJtbDBEWX5ZBO9vNVQyMM81KWIm0uoRNanQEbGpbFlMfFDTTE2RuHXmkVMmDUCsCmzPBEW7k7Go3U06JImvMIiPBHsIgPFUMiOP1yTtCfZM3CeEmOwWtSDk4Yia3zUCYBKb3aMtRFiYgZTZ4I5KQH5oGJzcOX2Sb5pbXBG1m9DKI3BPsoW+SMHrFBJGQeCJvclspGnjy9fpCmhAEFMOtycU/TwTgBUiug5KEjy8E5YkVQgCEDwpNj7onBSDIy5O1o3pFM1h66uix2CQiaEib3TAdcPmgoTnFDsoyxM4eXigCIAp2HrJE5iDbQSxwbp6hukGygJ+ffxUMEE13WCQSjrek09eqaQwBmiIy6hFKbrmqAANGFt/0uk2lbkiASc1KwBc3rrkmefmib45dckxamMbl1xUZCnICjPX3QITzaELT1uTpAKWwCKC8ck5alTakAmiD1wTHepGcPPAcEO1dA6GlBKPmk45cEFAuKGLdW+vcihICEEiLt09ShHUpwEzXeOSBoWz53TlJowlGT16IZaI2lKmkWp7LNiYxKduKZwTlvklYqEmc7rinDT180JaVQDzb5ceaclJjcZRMbj3d+SllUBsR15JNCIDfwTRh1ZIYpRuAjh896bZ64SnYExUJrsuuSQHUoyETGdblLBIAU+tydrVJAR06fBQWRUqWUKWlQ4DxUracKZtNQ2BCykrNGj+SkpaIrejaKQspSoaQ2j0PHzWloeiI9C1fgt/V+qe9ckp0bxiVaOrFZbqkjJdHoepZixPJbDNRn+Fcnfo3WOzgv1bhiqOlaIdy9B0zUY3XWFp2rSMvst4ZbMp42cPpWjcFnaTRt8l1em6DiYWNX0IjLFde4x2Uc7pOjGMPssDWOqzFoMYjPmOO9dk+kVnVdFv3qhUcO6nCgcZOHQXTa31Ftg7ENdxmDn3eELmDo72mKg2DlgWn+VwkEcilZVDgfl8kzuCeoEMRgtkwoZ/d3oPdo3NSaD3KrIaAayMOUckHh3gm6lfy+qiLevNaIkjIi3omczgpzh1ik9DKKopX3dfZG9llJKYU80hlKvoLXR67lUdqnMWN7h0H5LWLJQbA66xTolmXt1W2mQO/wA8VIzXO9sHmI7loPp/Lysgfo4OSCKA0fTmOuCORIHriBwVgEfdZ1bVbd0KMUqjT8JJjfn4pjNZ9ki3BZNPWxafiaSLmRMzuwhXKOt2EYxcQCD4JUUXPdIC1M2rbepn9ZqrEQurHDrdfuSCKpjvtu3WTbPX1SChGn1HzS58U72lOTvTYAVAVE+jOSsShSE2VP1E3gx5qA0yFpHfwQspz5lBJnud470muKvV6IIwUP6nu/JQyis16NzuCjcwi+SIjiOShxNEyRlSE9J8ccc96ivu3IWvOalorcWW1L+f08E4w43ULHpB3lj4LNoaYbnHw3dcd6Qd1PcfBCXjHo4p2YKdpZJs7+ue9Kn1xUDn9fIqfa38U6GM/dbmmieY4oXMRPOPyKVCCZb6b07h11uQE+EecfVGx5+iVFIdzepJRNHXNRAo9pQ0UAwd31UhbMz9gPqgqngl6eaW0gLb9I8cUj6WTHrclTfl1P3QkaBe8nHHyT1H5dFAGJ3GwVVQ0G4fkmBj164BA1HtKaGG+fslSw+uCFp8ojjimqE7uUIsGGR5RMcEbSqwJwzTsf8AnirMi0Xx6pjVM/CY6zULyfTgUgMfNSx2Te8Mb/kl7zlzUZAwTuSJZZjCLBRAbs/rmhaRCiL1QE7nwe/y4JCL8fkma4ZBEDOIUlWKm6frv5pmmJ3KAP3faynDrzwvxT6BdklMW+aEU8vHmhJOQwxHnyT8+4qSQXPyMfWfkE5pzOUGb8bdcEBMqT3kYegTEhwPEdbvNMXme7uTtqJnDC3W5MKDqum1+vmhHd807BmcOd/DNCXHL80mIPZN55jDjio3OOacPQNKaYiwWx3W4cxCVYmw+t1Xa3uAPiVIaiBhl3w/JDSBi57p+qbanjEZQnDL2EcesEDqhi62O7x7kDXbh90UW58kzakZcN+9CXiFnormpNMeiam4Z48I+WCNgF817Z5yQpSB63JRu5b+rI3JFdCUgff680g3JRU22vzRB4/NBI9N3kpaZnH0QFiJjkDRNVCYFDTEKQNVIGFbrJEwQMckDAj9zbimATRHzR02YpmDzClBU0MFoEqQZpBEG4+SlhYVIdb1KKaTTKnawFRYmKi3zUz/AB+SBTUiclLEEx+KlDEFOmZ8Lb1YYDmsy4oOmy3VlMyiU9GirtOkspSN4oiZQVlmihWaGgZqxS0M+q595tRn1dEjiqekMt5eK3X6OVR0jR1cZktHPVKaqvbdbOkU7YcVmV28F1RZzNFJ9K8qFzFaq0yo3Mt1e62RDKxah2VPUahB3rTqZtEIZHJRFWn01HKpAR7Cj2eslYJQSgLIdhRhissZ3pVAmBVYEIpKzsIACirE2Q+7QimpyxIt8fJJoCkaCAUla2U2ys9o7KVSkZt1vQVaCuuYoHM806DcVfddc1FVGSvVaV1W92VFF2U3NSdTVyoyctyidR67voigsogIXs66wV/9X3eqhexItSKjqaGs3ruVmrT6zCjLSoodkAGaEeHRUw0cx9Um0OuKaQ7IHs55I9q6l2ETaW/81QmwGz9kiEbndeiYU1SQmyLZSYIUwSa3gqSJBFLG/lzThqNtIojTSoLI2s4b/JSe65ItjrHoo2U7JpCsFlHgk2luVhrVG1WkKxSEQpo3MzskGpkgGe5EGC3UqUsTNp7lSECacb+aTW59FStCdzSU6BELBiiNPzRhicsRRVkbafFNseXQUhZdG+nuRRNkexMJzSR7O9LZlOgIXMRsRU2pg1JoBbKA9fNG8JNhIBmAoZtu49b1M1iF1PrrchDI2N6n5onMRM6+yc4JjI3lIzyRFFtKWBGxqRCIHrimYOskkIW0gLipI64/RLZVDGYPmlITAddyWypJERuScEmlMDgEAC0dZyiKbY65R9UQcqQxin2k20hDUEjnPio2t4fZGWwjCk0ICU7d+5ETxTDx9EADUI6xQ7CkeEMd6ABBTGmnDUm9eaVgDTCRaFIG+iYjxRYDRmh2cLJwU7UdRIAeSZyIeSb3aYwC0eiTmdZeSlAUfWKTALkhITz3J9j880qATRZA1POKaoD6Zff6JjQYaVGj2rIS3imUNJTPZ180fXFJ3DPLldIkCOu5MCneEm8eoSsQxCFgy/PxUrSetyZzN6BjOCjcCCinxSnqR9VDZQAunITuZn8k7kACGdd6T2oic9/XzQlVY0hAJORz90B663KBiQJwU8DrNAmwQVJOPimbmkB1kpHY0+CU9SkG9fZE1yRI1JuKfZSbw/NEWoKG2fz+W9JjY4p2NTwlYxzT63FNsomt9fkiU2FDR1zUjadoRhqdlOesPzUtlA06CnbSyUjGKxRoeKzcgI6dCPp6KfRdH4QrNKmFbo6IsXI0SIqOiyeAWlQ0LC0q1ourZ+S29XaqiLfZYTmaRjZT0HVxnD6LrtSamBIsZmB9eXBNoOgtGMR4Lq9TadTFp8MfuvNyTvodsIo19S9ljay6NvZTh5+in1NpAdGyCZtaSusoaorEWov7h1PcuPa2+Dp6Hnem9lxuXK6y7L7x3iZnIHJeyaw1TWGNJ3hnxXGa70oixpP/AMpA63LWKkiWjyTWXZuDhiuc0nUB3fmu+1v2spNJDpbbEgieU3Pgsx+n03iWuB3QuhZJHNJHnOlalIyWRW1WvS9N0QGywtM1bu811xzHO4nAVtA7lRr6M0gse3abuzM5tP7pF4IXX6boF8lkaVoxg/mt1OzOjznS+zb6eE1KcGCI22txh7ReRhIEGJVINXe1KcGRPzBWRpup2uuPhPkTxGRW8WI5R5T1Gq1pGhObiO/FVizqFrZAJ+nzQCjmpCULmq0xUDP5oXDrvUuwhe3cmBG1vW5JwySCd+PWKOgMjIQlO+YSYyeaLJFPXXcnDOG9O4Iom/1RY0gTTmx64ISxGT5IWhXY2Q1aU4/nvsoK2rGn5ZR4K+WIXBKxNGQNBc2wceABx5p6emvbZwJxxsQtcU0D6e/NMRVp64ac4PH6qyKk9fTJU6urW3gQPTvxVSpq1wu0HPDFSWbrTfu65JPpevhO7gsY6ye38QHcIPkrNDXIJvbmLeOComi8G4DxzTlvH6oadWcI+6eUrDaOGpjTzwRuCicxFhQBdvT7X5d6RYnhKxCZmonUgREKYv8AAIdnu4ofIFb9XueSi9wR3jqyvHd3ITSHglQjPfPCyEFaRpDHFRDRxyUbTRMqMbmkHgfb5q4dFxj6fmqvuzuvu70to7AaR3KX3ijc07kz6R3KaHuJnPG9NEqI0vFPECVNDsm92ieY4Z756so4vbrBKtUztNx47vFS0WmSNsb931Q1GdeKAiOY6v4qTb39fNIdjOdMIwxABbL5+KJuHXRSoYxp8DEePFK3WSEnqU+yEgsJ1QdWsie04qNw3IWAz1bBBa5JaaNztyiLjceCHBA2xOt14qQ1PLioy+fMfkmy3/JZ0KyZwCdufJRtb+SE0e+PVMKJH1d6M2HPyUZaotnK6BNFiAkCeuSjjuQ7ccU0iGSmrbvCJ9X59/5KAORkShoSJY3YHyRE4INodybbQVQ7+cW6KmUDW5oC+/M+vogdFp9jjF8PJHTqc58uoVVrT+akZWj675SHRN7w/koqmcdfZDt24oyY5mYToAxV8UNNsGTnccCoS+BvOaNtU8IjvmfomjNk1YdfNBPega5LahSwoleIQMQA2Pdf1RUxu8UCokfTzhP10U08Rx6smcCBwQOhnPRjSDz6KiZv6KZxHXzQIkY7rooWNvGNzAzyTTu65hTMPWHNWhUehGlPXWKZrOvona4bzgTKNpzXso4LCpSmdu70trej7lSAdrMJCeEIN/tlvUhdNvvyQKyRkRf6Im0xPoomlSgqaGg6mH3Tjopgy6JzJVAGDv8AzRUmz9ITNUjApAW1lAUgCYZZ/ZTBqQCbyN/NSsamAVhtJQykgRSw6yVqnQTU2K1TprJioGno6Klo5VplJWKdJS5FJFalo6sUqEq3R0XerTKWG9YOZskQ0dEWjo+g7ut/PcpKFG0Fa+gUssurLlmzaMRaJqpXxqwnL6rR0aqB9MVsaK6mRjzGC4pSdnZGKORq6lInrvWRpuqoG9emaRq0EWWFp+qOauOWhPGmebaXouAWTWpLt9barg9657TdFx6hehiynDOFHNVqCgraKYWzU0bxz3KrVpGL9XXcnfQxaMkMtggNIWV11NRmlC0TMqKjghbRurRagqLVEMrBiH3StPQEpiIGhAGqxsoQ38kAQxfx+Sdx6yUr2Jg2yohlYFOQVM5vBNKTGmV30/kgqU1YcEPu0iiqWKNWw26jLUUQVvdc1GWd6tVFGGyfJSUmVixRPoBW61PdKic1KirK/uVE9m5WqkqOEmNMqihionUR3x8grZ63oX0/RQyrK3uyo6nXFWH0yn2Y6smkOyu1koRS/JWXt6wTBuHL0TSFZB7jxGSJzCpmsSqNVoLIhTQx4qaU7WK6JsiaxE1nzUoCJreCKI3DUxa3p9xgk5h+u9SAKTZRQ2yNjEWxziN6P3W6E7KKaRDYBp9dydw6/NTNYma31wVC3AMZPO8pphWi7xTOZ6IRRXDUfu+4b0YppNpphYDQkQpXtTNagCEMRFvBSOYghArBLUeykBOPluTSgVjbCFw63qVzE0oNLInNT7I5fRTBqGEqFYM/dKEcIWfVFBYGyls9FECnaEqHYDQmhGWIXNsjaFgwmDDvRwkxKibBcEDyjLk20gBuPHopNd190mtJROHR7kmUNCjc26lA+iBreFk6AGm3qYTlicBIOTE2MCUzWIimhIQntQlyIIS1KigI4fmh2lK1ycNCkqwI3pnItvgmePl4IFYKc00gk1AWAwdG/wCSEtUuwmJRQEewiLUSDaRQCncltImhRtPFMBtlOKaeM04QUC5mfX5pnsgd+9GBvQux4eSAIy0/VOW2SLEcHrmgYIKZwTuOKCEAx9pIJbKQCzEM2omab3T96YkdYJgOBw5cEwYnplE0+HLn9EFUBT3/AGSBQlvW5O5ihgKOP5IXGOKNwCWzMbvVMLAaOuaRanb1wSlCGABOSNoSceCaEAEGdQgaPzSJ666uj2evJIAQISjrqyRNsEwchgJtTr8k7UTGp9rrrxUCAYet6MJgiqJdSrEApWhR7PXf9ETR4fWUNDQ7lOxiCnTVgEqKLIabOufWSs06f0Sp00dNvqfNQ+BhNpwruj0Cep5qPRmrRpMOWcLCb4LokoaMtfQ9EuDE4+araLRwWxo9OFytlJB0oFz9lnaT2ruAyJvfd91Lrpjix0YwfTBcXQedr1XJklSbOiKO51Vo2k6Q4NY4bRIs44gEeLuEhfavsO/Q/Hu2VtNJBcJFL96DcbcyGcGgEid68G/RR0agdN0Z1eDTDiCDhtBp2HOygVS0nERiv0zaVp2XjWocpz8Hwv7meqzSxJRj1fj/AGOc1B7OtFoAClRYIzI23eLp8oXRtYBgAE6S+qjiguiR4bySl1dgVaINiARxAPquS7UeyrRdIaQ6mGuIPxNGyQd5Ase9dghq1QASSAAJJNgAMTKjJig16yVFQyTi/VZ+cPty9nh0arUY5o+HaM2u2fhdfeN28L5w095pPmmYEiR+79AfBfXX6WPtBpV9Jd7r4mBjacj9/ZJJfwEmBvAXyozUDqjpcIGGIvfHgvglB97LY7jfD8z6t8wTkuaOu1bppewE5hDppCjosDGwOpWfp+nL0UjilRR1jHXFYWm0le0vSCqNcyuqKMGZVagqGk6Nh1K1a6pVn8F1okzatOLQCOItgsLSdTZtkDdOB3DeN2C6aqclVfQxutCDjzo5FnAjrrxUJXW1tHBsRvA4TuWLpmpy38JB3A4x3WVDMyN6TCpHU+aZzCmmFET24pnhGWpgEyWRuA7vmEIKmLOCGsxIkjDDinYUXu/yT5ploYhM6EXuh90wbyhITBqNKdzEbkQ35qhojaOuCFvXmEZKZqExjOp+iEt668VIymhd+SqwK1XRpxVevqsHBaQAQliTYGJU1eQLGDwwR6PrJ4/EAd5wK1zSlRP0cH5pWTZFo2tWkYgc7brblYZUM7+WHiqFXVQPDgq40VzMCQDgJyHBMDXeFG9u66os1m4fiFt8QSrjNPabzBtjbNSIma7rrckSevoiJ6+m9MGosYmMQOZx9cNyMssonFOx0OXDikSmaifJPjxF80WIEZowZ334JgCOP0QjmqGC1k5dBI6OMfyUsogVNCaKo0fH1749VEdHOCuPdkEbCiikzPfTjgVG1m9aZpglR/q4nq8KaHZnU3YpwZN1ZqaEOvoh/Ujl1wS2k7iNjupy69EVU2wSFI4x1wQXkjEZKdppuCDM0+xGP5D6oPcp6d8VLgG4NhTGn3p6YgY5ptvqEqLTpBtkY/lMm6jc7NGH8ePFNMn8+gpcSuozJSDOVut58EWzz5TPmmaltHY7cBj+aYuPdmmY+/MQjk+vgnQ9wFSvu8SltI445R5IXMUtA2KVHUMwiO75fPNINQiGMOvFFdPsdckTG7z1zVMSBDikOrofeDNCBhCkoka+5SqU4ExfqUEIyYPffy+WKTVggsuPraEuBsLcMAoqr803vOreKaQmy02pmEEnwUTZ6ySdVsm0NMl2Y+ff8kzXfKfFRTnwRbSQE/vftwCcEHDq6r+94m+cTmPBOH9BDJbDrG+NpPmU5OQO/HcodrwN04qn08lNAmWBl670m1OpULn/ACCZrh9vmE0gssNPXBO1tlXDkVHSMj6JUAVJxF5zUsThcZc1CW+HDeh95fG3zTYHqLG8E/CLoaSd56717VHmBbPXJTNqoATiiazoppjQT2ThwHgibT63IQTvSBumFBtMKRzfFA0dYomv+fmkMNo3+OHgpnCFFs8ZH2+SNw/NS2BNTFhOaJpHXPNRUnKQIJslpqUHkoKfgpfJJlFpjvHyspGU1A1wKkoP3H7KGWmXqYVpjYVGg+VZ973qWii/o4nluV6k0LGGl9Y/RTnWYGf0WLi2KzotHatXRtFErjqevz3K7o2vTvXPLGzVSPR9X6uG7yW1o+ogcAvPNWdpn7xgu21Frh5jicuuoXDN0dePk6Cn2Ym4TP7I7/quj1PRqGIEzuXS6Pqyp/Dv6xXO7Z2KJ5Y/Uj2mxKm0bSCfhe2+RwvxXo2katcJ+A+B8guW1hTaL378iclNMdHHa71NwsVx2n6uuYlenV9KabSMLd65nWuijLfgPX7LbHJnPljwecaToZvZZ9XQ55rtNN0Dr67lkaRoIlenCRwSRyz9Guq9SnC36ujT3LPr6PC60zFoyKlPBRGitMskXHLgq7qa3iyGUixA5qs1Gdb1Gaa0IIvdoHN7lK4dfdCaSAALUAU0IKjOrKkQyN2SBw4KZzUz2IAicxRtYp6jOKiOB6/NKgAa37fNRuupnBAUdREXu1GApHU0wYpAD3arVGKy7goHHghoZE4KIsU2ygqSpaKRXe1MUZfvQkY8uuaiuRg1BknexEgjiqoCN/WaQbKdzbyhqNw3fdMQ7QmLLdXTtPqna3rgqQWRgwiA6w/NO9qZrFaExw5EBdHRb804CaJCZT6lFsoWhSs6sroTFTHz3X58k4KIsT7MK6MxNaihIBOxiKAaLonlOWJ9jrrJKhpgByeEbmJsE6CwS1CVInCVDsiFPn4pxTShS7eMJUBDHXhCc007mpxTtdBQOzZNCLZKRCVFAEIHBSFnBC8dSigI3BGclJsqM0+5IEM0R5oHNUiWz1u7kqAYJQmA63qTZsmBFsoQVK4ISy3NAAhBtIz1xQgKQETu64p9ycMTOZKQ7AhIMUhKFgRQiNrETh+SdydyAojcmcbomtTEXTooBEGInFAxAWNUCTLInNTkKaJBc35oGlSE2QhFDAAhO1qMier8kwRRQEpbPUo3Drr7qM0usOvJIGOQVHF1IRhCW0ihAU+vNLZF+ScQnToZHtpg1SMzyQl0qRpg7SRHWSJoSe0JjIwnc5O1nNCQgYzkg1O4pT5dQjoIbaQhilcUOzkpbAiFM9YYSie2/XcpdnrcmLUgAeOP3QfUeCIDJMG3QAxcnKRakBHzzhKhguBTlikeLdb0BwSoYIGaaMkRFuuP1TbH1+yQxOG9Kfn5JyEJp9fNMBhxSc3rv+yI9WTF3P0SAZoUiEu8UWzlPW77oGkBspyMfREU+0pECxqf6eiEO63owzrekNDBxHJSNCYJtq/hyU2MsNKMu6wUNsOsVJtcueaCkTAqw0qqHKamxYspF2k5aejVFjUqg7/Mq1Rqx1msnGy7N7RanndaWj1lzdHSeKvU9J6lYSiUmdRTbI5oKvZSm8zgd4+e9ZWjaz3/AJLX0HWkbt4uuKcGbxZ2HYPVJoOBF4JwMGHcLiIiRnC+yPZl7fi1jadcF8AAOn4oGTsjC+KdWdo8LjccPTiuz1T2tiDuyJgBec4ThLfie1+7/OTpajkVTVn6Eap9oWj1RaoAdzrFabu0VH+1Z/nb9V8HaH7QTvjz+eCuVPaY7+K3Kfmu+PaWqiqdP5f2OF6DG3w2fYuvvato1IH49sjJpHmcF4F7UfbZVrtcxpDKZtstxPM/veQ4FeNa09oJP731HA2wXG647YyTcHiTfwAWOTUZs/E3x5Lg6MeHFi5XL95Nr8Nc4k3OPecyuS03TANw6tgqesdeSblc7peseMrTFClRUslmhpmseuCw9J0y6qVtMO+yo19J64LuUDkbLlXSVUdWMKCpXsMPqoStYxIsOpVJVev5/JNWcPyWfUq3tz3ragLO3vVes7eo67lC+fToIE0SOqXlVnvT7Kdy0SAp1aYIuJ3b1SqaFeQZG449y0qxUTggDHqAqB9H81uvoDdP05yqlbRb2+3imBmsBzTgKSrTQkKhAbKTWpe7/PLzRPalQ0CAhcFIOaXokkABEeSYncneEbQrAEU/TuURUx63eCjeCTj3fPipokTSmdyR+76jz+yA2zSsoFrOOX5I5smZ6p3NshomwAScPr3pBikFKEzuaQwAkaadzUmqmyaK1bR7THW9VNI1MMp+S1nU/mh2SOOSVlJGL7p7MCeRuPBS0dcfxAjiMPDFaJG9RV9DB+qdDJKektOBHIRipXXWHV1VnPnfxTU9LeOIG8+NxPcCk0KzY2E/ujy74Wbo/aFuDpbexxB74t4LXpPkWv5jyQCIGN64/kijo/JOB5oXN4jxTTKCdj3JnM48vEoeuHcmawJkvkQb1gnIJnckGpMYgSB2z1dG1kpg0b/uiYcsEAwbYBOG9b/ohaOu9Icyglkjt0x3IRHWaRHfvuhA3IoYvc+BQu0cfZTh0fRPIzshIaITokgdclCdEO/5FXRZM4cQet6TRaM5ujm6TZG/uV40Yw80zhnu+eKihuRRaYOaMsurgO7cmZSt15JNE2U3Nn6QmaYPVuQVmswdWwTO0UJbR2V6huiB3om6Ies/smOjZ4jep2i3gbKJx8kbqHn1E71EKRultKTGYxOxMGwiptwQ4sqwTT3/AGtvTBnQT7V875SiayORU7R2RBykiOuR+SdpCcO69FaiTZG+lKFzfmpazb/RM5lgbIBAtb9kLmqcn5YIH093Lx5qShmjv78EzqaTYwTvp7uvNDQrGazrkltQPFO6huKQbNs/EcMLlJIlsjcOtyPY42SbTGHWPiE722HNWA3vJ7kuHRQlv5T4JObmeu9FFkhE/Pgoagw+SMx90gweqhxALaw4Y8lG8dYeeSTR4+SKo2/3SaA9WdayYcpRESiaRbor2jzaHwjz+iNp/JC0/LuTBNIoNw+aQSKOm38/smBIwcuskiBkPugLkzzx5c0MdolpOUs7lB7yFI2qsjNslpnKfopyVWf4Ig+SmSWARh13Iw8ZqunpnFI0suUjlmpQ6FUfUhHSKKCy0HW5oxWhQOqSgqHrrJKh2WaukHryUTKpzUeykbfmhIVlylU4WWlSJIsFjUav1Wpole8BZzVouLNHUGhvqv2Zi1zu+6+xPYj+j6awFR9mQPiJJk3/AA8fQAYEr5o7CPa18kQMJywm53r9IPYbprHaDSDcW7QcM5k35EYL5yGneXU7JP1evxPVyT7vBviubotan9kejU8nOtF3ENtwEeZK6Gl2WoiwptWokvqYafHHokeFLPkfWTMLS+xGjuxpid+a4btR7B6dQH3biDudccZ398xkvVkkT08JLlFR1OSPifCHtM9kdbRi4ljtneBhuh2EfJeH6Zpz2kgEiLQRgRwN+9fqdr7UbKzCx4BB66C/Pb29dh20qtSG7D2OIkTBiYIBuJxjCDgvn9TGOlkrfD6Hr4svfxfmup5Y/tO9p+IA+HkEv6eaYnrcLLF05hIk4rHrPK9DHFSVo5ZM7SpU5XVKuuc0LWMWPdjPL81ps0+VvVGO4lqZqrVpqSq8oHT9lSIKlVihfZWnKB61TBkJKElTFqjAt1n8loZsie1MW9cVI8SgAQIjdghBROCEqiWC8IHNUpKBxsmkFkbqaRTlM8WQ0OyEoHNUkc0zoSGRVKKie3xU5pwgAUsZVIQuapHtUVbegZC+momhS1cFX2jy6xUMY5KTxh1uSdvTNt1ggEOUDWonPTM3ZpWFEbgjY7LopvdJEfkqQUGRZO3JDTHD6KQdeH1VpiFmiabpm0/kipjuVoTHa71UqGmLdSiaFomZi2gnFHePNHTaia7y81RLE0ZImFK6JgVk0COuCcU0+x1vRbKkQhQTFqLaxSpoKGA6CGEbhdPsR5ICgWtTFiUQes0ThuSY0AQmIRFIt6zSodgwTigLFM4QhlIEyPxRgIg7u+aQagqwTTQPaia2U4ZvQOyJo65dYp4RF3zhMUqCwA3cOPomdijATNCVANsT+fpKbZRhuCYBJoYLGgxNlGaXWfd3KXclO9ArAaM0x80Y8kMTgihgliYD1SdS63InIAjDesUgzii2UVQIGQuamLUYEJ9vwQKyMNSPJGhCTQ7GNNIUlIPD15oISoQJTU2onBM1gQMaqm2UYt3whCRQzfzTOp7von20yQCJSeyAk1v2SefP1VCsjefFOeSKEnNSAB6clHsptlICJretyct3JAeiQCGVYxbimcd3miJ4oSfBCGC0Z/mltDzRtOSHaQwGcEL2KQhJtNQxIHuxQO3dWRjrNIs3+vUoGBUYk0DrqE4HNNAKQANTz3fREGgIKgVUND7Q3pj80wYi2FJQLgmCJzR14pbdlLoBnZeKFyKPJNsdT9MkCEAmBTgpgkWNG5M09ZJyE7uOXXegkM5JnDHrmgJ8Oij65qQGDU+1CQGKAePX3UsaC2k4ch4pMKQyV3RUg/JRU3pHrehlImDipRU6yVdrktuFFDL1Kry8vzUlOqs9tZE3SEqHZqUNK4q1R0orE9+jGkccVk4DTN5mnK5o+nrmWaQrDNJUOA1KjttD1pay1tF15PUfmuAo6XirtHTt65pYrNVM9Co9o4z+SVTtKccd2C4IaxnP1TVdZLLuGad6ddpfaAnh6rI0jWxPLnJ5yua0nWG5QO04xvVLT0JyNbStYk9XWdX02erqmdNPl4EqKrUlbxx0zJsndpBKF/NVnV4Crv0pdNGbLdStZVqmkYdSqw0gZ9FRe9nknQWSV688uaB4QvUdUIoYb6ij951uO5C58JpTodifWvgELXKOb+CT1QhOfPXUodpK/QTF35pAJM4j8kW0M0O1wQBDVpzj5fVV6uidfdXgIxSc5OykZWxCD3K0nUxnfJQfqWUnvTsllXZQuYCrNZp3IKlIIHRAG2PRRbNohSe65oHU0CaIgwJFSud1n3KPYU2IT6aiIzUrmeKd4SKogPV1KafoPJJzE7G9ZqkyWgajM0NMKR9NIW+aGhIiLEX05SjptQv8/VIuiJ9Th5pbfXBWKgG63WCGsIjd4qbGwPdqJjbFS7SJrLWHldWmSVn0/tu71i/0jtEta0kiZwA87LouvSyrN0ESTYHuTJMGpsvhoF8we7H6+qsDQXNMtJEXsT0VrjQxj8hfdxSczrrcpY0ZrdaOb+ISDnmM1c0bT2uwI5YKU0QZ3cVSr6nCCrL7TfJI01jFj2HGccRNslNo+uB+9I4xa2RzVCL5RB/Drkho1A7AjfYqX3SLJYFQ+SFwGSIUMgZSICBjT90/vEi/h11CFrUCocP8Pqjb8ihdTn1SbTsgA9qb8uvRMAmIRBu9NFBMPgkx/Dvv1AQbYS973j5b02wDdB+fHiChLfFM53EZcMUqboUCsGSpHNAv4J2oAJKkYbj4qMtU0blHCYqHYU1SnOHKJSeD3Z29E+xny7+oQIjZTOGRRnene2x3FDkhgATPFBUoiOP1+inGHL5oG3+iBWOaI669VD+rjG/KfSMuClA3XxScPMJUOyB1CUPub2ztwVhoEZqUUB+eSAsqfqs3mPnyQN0WfzVpwHWSKlEJbQT5KnuCN27oJ/d8FYPVkn8EKKKbKzqWE3UWyQD5cFdbWy+SNzYmZ+6KI3FA8ZRenqrYcMwTzQiiMvPzU0BTt6fdJvkNyuBRvpi6qirIGsR7MAzzPJTNpDenq01NFKRWqtm6TRhxUg0fwRVaFp6CKLshJy/JPs/cIjTnBG6l1M+OSimKz0tyQHFAN/5wiB8PReq2cVCUrX2UdNykecfKMkbhCc6Yz5IjdRtKJrPBOxEjQPojY/NQx1dGBv6/NF2S2SMbmB1wR+9UbHIw62CKJoMA5o21FHTlMayVAWWulG0XxUdK0p9rNUOyZwlO2rZR03pBICcvwRl9/mq4KkLrJiLICRYo6TvJSB6TKoJrfzVug6CqwbZT03LN2axOx7P6fB4HoFfWfsH9r3uIaY2TZ18c5/Pivi/QKuBXc9mu0pYbbhmY8V5+WFS3Lqd2Oara+h+o2oe09Ou0OY4Xi03E371rSvgbsX7WH0zAN4H7xHImLzyXtPZr9I58Q6DbMzfmALQtY65R9tHLLRN8wZ9IJSvIdG/SEpkXaJ5n6KvrD9IFuDQ0Hi4T3CYnxU5O1cMF4v5GS0OV+H5nr2m6e1gLnEADqy+Kf0i9IFarUqNA+M+ETHKbLq+1/thdUmXedvGSPILxXtf2n2w4T1zXyWs1GbXZYqqhF3Xi37/7HsafAsCbb5aPINaUyCRxw3Lnq5jFdVrg3JXN6TTX2Gn4jTPOy9Sg5l1NSdgiFLeEo4EBddWcjLHvUbanzxUG1CFtRTQWSuTFQuqX6yTFy0SAN2aruCIJiVRNgtSN0npgU6ENUPXBRm6eEiEyQXBA5sckT3JtlWgGlM5qYog9AETwgngpNtA5Q0NERKCFI5C5QUVqwURarLmKBzdyTAhcxRPapqgUbj8+7ckURe6QlqlOHV1Ht8EDREG3To3MlCUFITUZYhvZEDvsgLFsqTYUUqVysgJrRKJoumDUTGq0JhM663I2MQo2tWiMw6YRQna2B1CcHrrFaEDkpbKMMTbSbYwA5O5SBspMSEQtajAlH0U2wgAio4R7CQckNAlucptnjmE5Sa1ACf14pOTyhbSQAwKY2R7G5MWqQI3lOWonMSIsgAUwb8k6ZqBjWTOCPZ+yFzUDGTBqcM8UggaBe1C4KTYTmmkURSmbdE5M93ilRLGLO9PsJvVIOVBYxd6KN6IhJoUsdjN68vmnITvCUpDAdTSA7k5am2OvogQJCZ6N89ddQmcgYLwma1OxidzUAAUwCKULWIBDgICdyN3X1TbKkpi5oNv7Jfb5Iz68EgAa23imaFKx+KjTAYhM4nJO5+E/dKUh0A13XNKp5/JEacpm/ZMQLimdvUhbvURClgLZ5nvROam2SnASKI06dht1ZC0IGOWpiOKItTHrrySYERG/rrvT7PX3xTlySlFdAQSnaeu9OmhAwXNTHq9kRKe6LAGU2ynj7cU4HW9DGgHMv11ZPCZwShQACT/Pgn2R4pyzqOpQhAlOAmJ63onG6GOwe5LroJgE5P184QJIdzUxamJw4pBSDCPRlMEJlCGpASB3zQschn6pR6KSiQPhO2p9ufkoiiaAmMkaia9QU3wnJSGiQeicVefkogZRMbZQxhtdx9UTSoXH805fu667kAWS5SUn9eSqSrFFqlsZoB5UzK6pMqonO+6gRZfXKgdpcdYqJ9Xd+SrPclVlIsnSfTum31Ubq5HQVSp1zSDz0VaQywayjfXy+aAHreoZjxT2iskNXy4oKjkEwo3JpEhsehrEIGug2xPogd3dyoA/eJ3uQGoo3v7kiyV1SEgZ/PrNRlNJ3D7IEwi3y68k22U22ltKWyRF6JyAUkTXencpKI9lO1PspnhOxgPKJrkRhCWIAUqMvMzxRFuZt1zTPposBdfVA6kDzjJSbKcs3JWUVn0N3XNU6+mQfiEZYWWmGY9SnOjyIMEcR0bJ2Jme5s4ITR6/NWhqts5jkYHghrUiDIEjfG5KwRWczruTupqXavGCHZ8lFlEMJNR7JSa36cVSZLGaEqrEYYUn0s1ZNANKTRh6+QRubh9EnNshloHY66wUdT5qUMjrA8UhRk9dygkjczqckRG5T0WdQpCwYJ2CKjBv+yBrPJWTThROd1Kd2BVe1REq06nNlD7o9c7/ADQBG9iTTPJG5F13pjogrt+4VetoYxt15K8W+aibSSEY41bBkeVrdykbpb2/iBcN5x+S2CwclD7kR1niqsCvous2HODkD1CssvyVStq9psfLeqzaT23aTbGYjkFJKNYNxSdylUG62ycIG8esfRXKdScCLqrLoTcU8X9eASLigMi/jKLIYTjHn6IveSo2N38M/REGXTsEww1M13XW8JnBFEoGxz9Eo67knj84+iEBJioJOAUtkd/fHNBslShsOqzrcE1N+RxTsBQbd0wD9569dyEvPr4ofd8D1xRACN35YKRWOQO9O0ISDw8Pmo6ZvOefXBUIMT4Z8U7XdZpwLJOI6y571NgMR0N6U4J2DFJpVDHc6OOCAM7+gUbyiazrrilYiNnhw6yQ8kbGpMH5oKoFzTmg2LqYlA8IsTAqDhf5o3MwmUTm5pi7rekFDVTZE5qZtOcELWdTmmiWLZhM5yRcZSGWV5lNiE4JjS70eylUf3RxUlEdNqd1QlG4WKTCmUiMtz63ohUnwUW0jY2beHPcmFnohfPXema5BtpMd9eC6zAnnxRAWuqw39SpCUiCdp/L6op6PqoWmfmnCtIGFRapNpCx6JyZBIDZO59lGXdZJ2Oi/HuVAg21lLtKNruspSaUA0SXTiUDKh+ikDkhUSEx16lO1/V1E3MG6OY55JiJRU8lKTEFV2Vin24QNE+ypS1QCopTW70FE/vVO2oqnvEbDdQwRpUKq1NE1jl1zWBTqKanVvZQ42ap0dtq3XZGZtnK3dG7UEZnxheat0g9fNXKWnnwXLLCmbrLR6lS7YnCSO9O7tccneMrzT9fOSm/pE79y5vRI+Rffs7jS+05MXMcyVi6brQ71z7tOPqqztNvC2jp0iXnbNGvpE4rNquQ1NIxUBqQumMWjnlIJRVAo6lSULiN66EYMMOTB0ICdw+qAnitEiSSoeuaEKN1QpbfUKqCyR/l1imBUe2m96iibslJQvcne5AmA7kARJi5KgsbZ63pB3W5M7mnLVVEticxRwjPqo3BIaG2OP3x6zTOYE73ICENFJgbMqB3BWdhQ1sVFDIGBAX+GakeYwQE/dKhkL1G7juU1SkoHpNFIB7ELgpZ3oHqKGRgp2i6Mptjr5oKBKdgSwSlNEhNpJ9hOMEYF+77qkSw4B+SKUmBOrRA/wBUYaiDZCMMVpiYzgiDZRBmWaYt+60RmO0fP7JyxG0QkGJjsbZRtHBJ4SJSCwIuk4eaKU7AgTBpp9lOQmjcmMYtSLE4ppnMSGLZTOlOGJBA6BYmLUTmpneakYxUezipXIXeCAIy2ERd1yTmyZwSAAuukWdZIyevsmAyTABzUvdont7kw63qQGaUzk+wgJVDFHW9NCJyaLddyBCOKhqO7vFTbN0Bp3SYABqLawShMeuahgh3IXBG0ZJPCosFrUw4phTS2rePhdIAOvVOXInM664ptjzQKxnGUL/JG9iZoQKyKDkjeEixLFA0CQgKNxuEwCVDGaUI65o4zvmhKlDQx6/NOCmecvT0Sqj7eCaKQwHWcJnFE+mEJalQ+g0oSnAT7fcmSDteXruTuHXV0znJQpYwXT1ZO2oEYTvA/JICPZQubgiLOpvKYjrdxSY7BLUqnlhbenlCBe6kYwf90ktjFM1MBhTTtaiD0A6ukOxFnXj8023KcoOggdhFO0+KBiJwnggYNTrrH5IQN6cU0zipYCY5C93l5JwPtZOwJAAFIwqMIgiwQ2x4pTxwS2UDam/rkgdDn7Juur/JLaTF3XzUlDOCMHryQNOSYn0SEG4d32TOS3Y+aTnJUMZGXeSjhEW70wGlO0poSD1IJjtak49BMD80zHZKWMKJQtwQlyJoUjJGlGyofuogE7XJNAXKdVMavXy5qqHJnPSSGyc1FG+soWuSHHdZOhBlyYuwxjPnvQFwxTNdKEMlm/WSic7h0UWz1lb5oHlOyAHJEdbii9514KMDPqVNlIYpgE73ynAVJjBD0+0k1qYKihhU8UICd3XHmmhQyaHFOE/XrZO0onNSaKGYesUzp7+KjacO9PEqaAMuHgkCmaEmOkoGMwIm1PkmjrNNTCLGO4Xj7JEdcOSYt64/JHsqbAilERfrwTE3hOx6VjYOzh9fJEwJiiJgosmhxil4piLKRqmy0iH3YKd+hyrIoqZjUugzHq0SFC6nme5dG2hxUx0GRcT1ko7yhpHLtoKV2hn8vVdKOy8xDiO4RPfdRnsm9uA2u8T4H5LTvUGxnPe465IHUYyWpV0NwkOaW8CCFC6nwVqVkuLRnubKNlLr5K03Rs0YpJ2RRAG35bjmk42UhGWar1XpjArU5N857huVd4AUxM45KAMnrBNEjFgN1FtfPy9VK/rnwUOz1uV9BojCdSkAKJtNIY4CEfVE4xxQkDrJBIJvxTmETeXWSBhvznIIAZounawbuueKZzFJ7rdzQCK9XRgRh+ao6RqqcDB8PDitVJ4tv63oKMZlZ7Mfibh/eHf9Vb0fT2kQbcxmrT9Ht1moK2rQUEUT7Poh2Vms0dzTLXW3EyCrDdLIHxCBvAshgXOabbQUKoOBknu9URqcPsnYw9jrFEBnz8uKjL92HVkTB9e7NLqA5Hgky+YHr3JyE2aTFViM4DjHL0TbfDz88EgzjdJ7N1imAnVFE6tnGAJ5mMFT1ltA/D5mAoaL6mETI7m7+aQjR0LSdoTcHAhSO6+Sj0WlsiPHmpiMwmFgsGXenJso2Vr4Hwx5I/r4JUIcu+6ct8ExcnphIBiY4eaIvTF+9PA8fVPqNDh307kJMWOHWKfY5owVJoC5l4y5887IXO7kvdRcnjgie7eEGYzvJI44QENR1kUJphY5Yo2jH6RwRg3+qcunBOwYi204fNMMgeEIWu9ULRnKEIJ7ETmffJDinIsePySaAT6aYMEY23JPNx+SVSiBfxukOxAbvqmLJRl/COigGPzVEM7kv8sUXveuuSqtqbz1ClldZmH73w8VKcvyVcu+3VkRqffgnwHQlacUQ54qvt4geakc2RjyTTJaLBdvSpvgoC/DwSbZMhomGHikORUbK0Iw8p2OiRoRAxfBRCvA4+UJw9FjZO53GE5coS/hInFTkwOrqhErO5NtKL3h6yRhyBEjD6qQujFQB3rj+aMnFNComa5SByhbzSbV9e9NjJ21EbaigbWRtqqCi7tYJ21L+P38VVpVPJF75MdlwVjKlbWzVGnUm3ei21NE2XveKb3/AHws8VOP2SFfintHZpHSpTGtdUqb03vUqJsuP0hDtKoHXRveq2ibJnVMUBeoiU45+aaRJIHZIXHzUQKRf1uWiETPMJnFRsrcEyCGw3IwVHyREqkhWOQnLkDX59Sne5MdhOahck5qVMooQzh5JNTbSUqqARKTkJ3fdIc1AwHpBO9qRCliI9pDtKQthRFimi0ROYo5UlRvioqrkFWQPddCHKXaUD0ikC9velGSZ/W9J71IwGpw/oINpO1S0Ao68QUTKfXQSLkbRZCHQRCMNQU7KUNVJEskDutyMDBRU27+7OVMAtEQwmFGG/Tima5StBVJEscJNpowpA1aIiiOPBIgqTBMECAj5pwE7h13p8FSABoScevFEWJtlMYxYUgM1LsKJwSoYtpAid0U5UgCZQ06VuPzUrWyhbuTLQAHXWCTgi2es0IUsQzgkAmATeiQWKeoTEbk7U7uSdBYLkwcihO5yQgEz0RSnJBQBSc2UU3j8kwagCIH7pEI2sTDFAxiE0JOddIlAWM4IYRuqwhi6VCAD09R2SJzZQoZSAeb8Polv/JGShhQMHZRBycssowUyWhOCctTPCZ3WSdgMlKTnYdyT29dWSLSBe/LrJKOuCeOuikG3vw8hggKAqcEnjr0Tlvh1bwzSLt3XFSIAtTA38UTCk5qEURhECkLeHXXFJ1RIAesMEBfClBUYbKCRjUSUg5cFHt+ngkyh6nemLkJKc+KQDbPyTpbUpizr8t6ljGdKQTvwQsHXWaCgiooRoQftfLwQwGTFyMOQkj80gEheEc9wQe85/fJMpoZzOvuh2ETm9Qk4wUrBITihA3X+6J+Wajpgz1ICljHB63cEDRx3+HFSFAHKQHhCSlSKYuSGhA+XmlHXdvTkJi3remwsZzUwZ18k/XNMEguwthCOt5TJOQMJ6EBIp4lAAl/gEi7ehlJQwC2kOyN6dyE0wFKY0LaS6+6fPHqPqm2VRQRd1CW3+aF2H26sm66CBUF3omFMN2SecOs0mFCNTxy8UAfJzTFx66xTNqAJDJEBdwTl3XFJzkgGc5M10eSdret/HigcmgDdU4JOQfkma7FDHQjPomLc+gn2kwKzaGL80zn7+vunL0gUlwMEhJzkxPena2c+uX3V2A2zZMG79/en2Ez2+SnqAwYpDU9EzXJVAmOgQOrJEIXO5fVOLpWIPa3IKjropQAxbvUjsNp6zSd9Ux+maJx643QDGnzSc1EHDege5ZsEGGpw2ycHrC+WSejTQigdhOxiMHh11gj2FJQDR81IRnw7kYZ1yKmFMpDRHTZKn2OvspadFWqWjk2iyzlItIbRNHBWzoughNoegnCF0mqNVG1pPJcs5G0YEeg6mBH2Wi3s2Ym/dfxC7PUnZyRhfO3ouu0HspAgDmuCWenSOuGFniWk6lOBvwcJHgVzun9m2T+EAjcIvvhfR2m9lSRdoI4i/pK4vXfZOJgeAw8cVtiztiniPDtI7N43I7rddyyKuqXtn94DMfRerax1IQcD4XWHpOqju+Xiu+OdHHLGecVKcG4I5j6qlWxld9pGrDHC+IncsfSdVNzbfgI+S270xcDlqgUT9y3KupQcHEHc5toyvj33Wc/VrpteN11tGaZG2jPDUGCs1aJi4I7lA0jlzWtiIosmPDNGR3JnUoSsTGeExAiURPDzTtTskhBRHrvROCZzEAM4b/CE3kja3rvTilfxzQAEC3WF0DhdHJTkKgsjhIiTdS7WX5JAZcPyTQEQb55ZBBV0acVNKYtQBn19XjLH5b44JUKLhjceBKvimJ6xSc3wUgV6TI71PHkk2n+WJTtqJoTEEoT7aaboYxtrgog1T0nehQbPjOHApEAui/l3yhYVI5nzlOQpY0iPrreh2u/y9FLtZ5/JMxs9QkJoHaw66lPs3R1ckGwrBDuCZg4eaaVKB4QkxsFzfRE42PBC0Dr6ptjvQIcYoZRl9+uoQ7dr8VDYx0dR3y68AlTbnKWzJz+6YwNpJtY53UhooXtQSDG8eCWzw7pzUrGY+KFlLrrcix0BE9ZpxhEypntv1uQGlvTTCiI+XXeh2vmppQTv7uXd5KuohiUh19k7Gnd+SBlIzluxSbAVRvXomcyedvXBSh2OUcEDQb8frjwU9QZ1tVl0Iduv1yUQrc5z6zRCsulSMywXcsk/veSgbWjd9U3qiwLrRvv1w3JGrYKvTcj2++ZVEkgr5dcE4eoiUm1E0Jlk1Euuar+/wCt6Nzp55cFViLLT5dYogd2ap7anFeyEBYY63BSh2/BU21bImTifVVYqLTTj11Cdh66+ygGkKQuFuflP0TsRKaiQd3KElE6pzTsRapomdwwVSnUKkdWBHzRZVE7qnlbfKkfUwVcPFuaIuCRDJxU6yUgq5KsyrvRGoFQWWGui6k99u6+Sql6W2mJFwv8Ug/rrFVGVLoxUTHZZBUjSoPeIQ9ArLPvEJqddcFXZVHPvUgegZZ2khU8FW971kiaUCJ9pIKui2lQmG+oi2yo2lLbTMiQ7/qnGHXXeg2kYcmmAi7ruRNcgJlEKgVDoIOhOD19ULXpyVQDlDUKZMAkxWFtx+SQcgKdpCQD7cpi1M8JnPQAx49BASnQA2U0OyLSHKCVPWFlWDeuahodjOeoXu3oq3V1G88FJSBA6P0QkJPfmhFWCpZogkRbZRGp6omlSNCaFIGqLaiydtTuVIouMapotNhwUVFylptWiRDDapWMlDOSlDVaVEuh6bVMXDmoWtUzWq6M2Ewo9lCG8EhzVImwjT66CJqYBLn+ZToQ7qajIPVlKUzR1xTGBCQHX5p3PSamBG0ZJlITCYuSGCR+SF11KQo9pJoBkIN1IXKNIExw7wQNKJ7ZQlSMYpiibj6JnHBFkgOFvmkXonBMCmAOzmiITNSAUlilCQj8FGG2QApSITx1vQO5oAcoS30RB/Xqn2kAAWpe76hIIQEAIuTbSKckBPW9IaEX/ZOXJiYCYlIdjJA/VMx3W9JpSoYzWpFiQTEoAbcmceH1T4JOCBAuCfZTAd/zSDEFIKUBOXUZeiUJjggTYnDrxUZNr9yeessMETSlY0CHJinhO5qkoE2ScEO2kUD6hMCBwsiDkDrpBQggd1iiTbKTChkwcnaUxbxSsKHDueSH3nVk8TuQMSaGFYqMtUnukyQAl3y8E7yhYcUxegEJxQzdI1o6PcmaPsgaCxsk8JB/BC8pWMdmaGL9fdO1DPXXepYxy/rim70ToKBzcOCkBSLpP6CUoA1XYDtFugmA+0pmOT7akYzjZNKc3QGyQqHLUvdpyEEIKHDk48eGH2TOA3pusErAYJ79ZIQUp6ugYwcnYeHCZ8EgU7rKShimbU9E5d+aFrkUTQvJO8BM53y8EZzQURyiAsmTvdw6480AIHPP5JoQgohx6sVIDGp11kkKvW5M509eiEBIAy5DspBsfJI5dXRYBH04oNu6cu80LylY0gpTEjrr1TBPZIYICQKJ/JMAqYCc7HrFNKcuQArMY07kbCmZbrwT7UJAMwxmhY3fHWKRakQgdDoX70Wz13IGDqUrGM1o8keAQFww8EeXV8UAIngmbPXUIw1PG9TYUMW/Pdh3J9vrcngfkmLOpSsEhMamaPD1PyRMU9iMlLY6Ip+Sl/Ln5JBo6nLrJTsposoipsCmZTG7rkjayVZZRwyxUNlJENKmrlHR+9S0tFnyWloegmZ5eOayc6NKKtDQ5IP2Wzomqzbd5+ivaBq2fyXU6q1EDw63LjnkNoxMvVeoj3Tu3ZLuuzvZpxI6hVqWn0qMB7s8IkzyC772euq6Q9raFF0usLTJmPwi433XJOTlwdcInRdnexZIF+f0n1XoWhdhQBhBPevQuxfsI0ggOr1RT/uNa0nhOIBA4m69G0T2S0G4uqO5vj/pAXXj7LyzVvj4mM9dhg6u/gfPOn9h7ZeXy+q4TX/YfG4K+x6/sp0YiNlw47ZnzXEdsP0d2PaTSedqCQHE3O7aaQBPFpXQ+zckFfUiPaGKXHT4nxbrzsgRNpmRhff4Lh9Ydmt6772rdn6ujPLZqUy3Elxc2ZgjMWheRUPaG8PDKoDtr8LhNt4O5eWp80dTQtL1BE7/AC7li6Xqld1Ur7TZnksXTmblvGTMJI4nS9ACzdJ1bG63C66TTHDrJYtZ1zeSfRdUZGLiZf6mM++biD1ksyvqxn8IneLTzC1az/NVnVrXxWu6jJxMGvqob7qnV1e4ZT3z5LoHOEdTKquduPetFkI2GP7kjggez81r1B38FEWjctO8E4mS8ZJiz5fngrz9GGMeefBDU0YxbzVLIS0U2shOH36wT06BkyJ3EIvdkd8+HULXcRRHKTwicfy3oQ7r5KrFQndHd9UhcdbkYPh6piRinYgA2EQCTK8zG9M1/iiwI3N3D067pRkQDywSB6tHcnf13JgRT1iiFIxxySOETu+qYORYgmmbJhj0E4qYfVImU6JAfTTyE6Wz+aQDObnbggDJHlzhE9vWSd1QemUIosGmevuhrHcpGVEwulZLAe9M4dZKSqJyFuaam/rjvCBCaxIDLowpGvIP5IC+6VjGJUjjGU8t6TxOceiejTvyiN35/VFggdmUXud17KVtKJ6w/NJlJIugKlJMWKfYTFth5pWFFd7eCdrFNbwlM7w4KWKhntUm6E7wmbZBIi7x66+qibTjGeHXNSMbjn6oKh4KrEROYo3hWptPNVz9+9NMBAIRE8kUIC1WARHch2+/vTPKTjfgFIG5TOKQJ7sut6qnSMj9uijZUViSLQfKKnXM71RZUxmUdGrnxzSslou1H+u5NTrCVAamHMnknZVHqPJVuFRdNW9+sVHTq8egcFAKnGeskxqW+XXoq3EtFrazzU1Op3KqOFvkpPefnl1mqTBInA+ylDlTp1PFIm/NOy6LZN0Zcqzalvzwj1TbcpWZNFplgL7lI13XcFUZAtj3Yeakp9T4ITJot+9GE33pUzv8lV2kbK0Dx7lpY6LdOpinHzVVmkWRuehMZO6ph3hSe9VRlTruRB4yVWJouiok2sqzKvXqjJzQmTRaKdjhmFVFeUW2nYqLYqDkndU65Kn7ybbkfvhv8laDaWm6R1zR06yqhwRh2U/knaBImcjY7eq3vUYqJWDLAeOsE4f0FVe/rFJlX0MIsRZL1JSOaqg7vHemD0JiLLaqP3sqoyv11knNRVZJba5OairNqpGsPqEwLLH+KTXKt73P81I6sqsZYefNJtXHcqpek92/FKySc1ZRByga9A1x9fBNMktGomD1FTemcFViosPeglBTKB9Trik2Nh7Xghc5Bt9ZKMvHX5pWIeqVC9ykdUw5KGoRjf8ANBaRG8qMJ6hUGkPt11CykzRInZohN8h+Z8lxmtvaEylU2XfhM3mJgjA4RBPNbfa3Xvu9GLjLS8QeQx8fRfM2se0FSpILvhnaAgW5GJwylc2NubvwLlwfSmmdo6YY10gtdEEYGcjxnLFWNVayFRm03jIzBXy5S1tUEDbdsgyGydmRcWwxXYf6cV6QD6bhBglpaC0gjxBwFiCujbRO49+GkImuXk3Zz25UzDa9MsMj9ow7TAN7mRtCP7pdyXqFDSGuhzXAtIBaRcEG4I3gptUF2aejVFPSqqkyoIyU7HLWLBl1tVTioqAUgershl+k9SNcqTKqnpFUZloPSDlXNVSl6aEy0MAhlV/eqSU0xEoPW7r5Jg5QB/XXNPtBUFklQogxRkp3PSCyQqNzEg9C4pWAzAmITgeicuQNDFqADejc9KUxkZPXNMGo3lRuKllDlyAvREJAbkmiQXMUZcpXNKilSVQTkzqqY/TrxS+SBiDu70yQt5pShc1ArE/cmRzgo3FAw9lDtJwLdXQSUAGT116IRj1CFzU4qJNgJzkAx68kQKfaUfEaG796Ajj4FHKYnuTsdA+8QhOQndU71VjAATvTFLaUjoTut3imlL3aZyBUE369fRM9yiJ49eCNrc8p66hRbAYnrxTPCRNkITsaQQHXd88UIci69EBfGHySGMiTF46smDkyhnMTOPjmk5N0eRukCH2wmD1GeCJ9vBSMI+SF6YoSpAM/b7oC0pyB15oXeXmkA+yhLEsI80LnoAdz/pHzQkb0tnPoJi/rrrwQMQhGXZoWhM4dYoKoYHJPPXcmDkDeus1LYBFwREKMtm/VsU7qvhgpsqhQkSgc/uRNFx1yQS0NSb114Jw/FMAhNXJSwCPBCBgEtoYend4oAApAI8vySchTvTKQwb5pFvXjHqlWd11vSRYdATUSFRJzkwPVypsBy7r1QPPqncELqgRYww3qyCocUU5dFC7r6JlDOKUDvSJ665Jrxb8+CmwCad3XRSA8VEdwnoo2IsaHED0Sc5OXddFDO5Oxsed6YlM8+XCZRQpZIHvPBESgBv1w+6TkkwGe9OUwEdcOCTUwDaEAcnBTQpGg2vsmc5C9v5W80MKWaBbSYgddbknlCCBw8egmSED13IWU0La0Hj+XDmpSYRYAOKMCEAKbb3dcFDANwuk1DOCd7t6Qxb0xySaULX/bryQMMOjj9UgIkJSeikSkMHZz8u9GH5pmcPsnbH3TAFjeP5IyUmD0TlqllA7CJhTl/XcnlSAizrw+qKmL4o2O71J7wYRzSYh2N5qek3NRMPXBTMKhstEzKS0KNBUqYWhor7+Hks2ykX9B0YT4eM5+C6HVmjArD0KuAQMs1taNWjguaRsjrdW6CJWzX1e/YdsXdHw5SeB+q5rVuswLz1l3LrdWa8Frd2XiuHImdEGeY9lKDjXDahIeXfFtA25TlnK/UH9GjsfQo6Ex7A01HTtvEE2JAbIAgRBvczdfGGgvoPPxMYTvIv44r3n2Re0kaLADj7v95pu2fk7j4qMGXuMqySVx8fd70LPjeTE4xdP9fcfWqS5bU3tJ0aqAQ8NNpDrQTxwvkZutV3aeiP8Aas/zD6r7SGtwSVqa+p8xLBkTra/oair6fp7abS97g1rQSSTAAXGdofbJotEGHF7sg0GPHdbcvnT2q+3A1zckMGDQSGg7zvPPiubP2hjivUds6sGinN+twjzH9JftT+taRXdo4hj4ABEkkAAv3DaIL7XuN5XgOi9igDNUi2EWInGfkvQu0Xa0EmB3/fHD0XB6y1/JmbeC+WUW22+rdn0Laikl0Rb0jSA0QMPFc/p+tL9yoaRra+PW5Y2l6b3rpjAwlIs6XpIzz69FkV9ITVNK6mVQrVut63SM7CqVN6rVyED6ijcVZLE+qonjr6Jy/wCagL1SIHcm2vohjFA8DD81aGHY9yDa39WSjgk56TYqBn7IS35p4QQmmFCdQ67lENHB3jr5KbasmIWimyaK7tHSbRI+isVBhPFM3nClZGgcSg3RACXAXMp3K+B6/JRvYr7xk7SptQLqM9db1eLbJe5Bw+6tZPMhwZT2JA63KP3XFXfcdWgIfcjBa74kuLKvub9Z7lL7kDNTOoCcUfugr3ohRKbgmgq2dEOd0I0bHh4eSFOLHtZVJMJgDwVz3Jt+XqhbovqUbkNJldgQscrTKDt1vmgbSIyOeISVA0V9qQi2lYpaNbPruQGn15IsNpESnp58AVY90N2ClazkOusVnaBlemxTtYFNR0O3jfhyCloaLfAkXyzi2PGE7Ahp0yb8uvBT+7jGFPT0aD9t/wBVZGrZ/wD5Z8CiykZrqRmUx0Za7NWxn5Jnavzz5KR0ZXu+CHYz3+UZLUq6MYVSvSz4KbEym7HyQ7KkeEBdCaMmwHDjGXP80yJzut1roPz8laIGIwGPV1ERFx6cVKXYnFQY+Soqxg5Mc0z3Dr5oY4osVjlwg7kzG3G68pmu49ZIjU+adFJ2Tsq9ceoRsqqn72+6O8WRsepbNEXm1oylIVVQqVfCEVIJJkNWXm9XQvfhf7qs7SMB1ZG+vhcp2Q0W6T4xT0683VIVjvRsrR3+KuwLrXT1xUhr4hUffDrrcm97hz8pTsKNKjUCZlXrPwVQVcugip1Ld+PBPcOjQqVO/wAkAqwqdOrvyRmuluBxLfvlIKmJVB1W5RjSFSkTtLjau9TCpx3qg2vbopU6neMsPNJyJcaLrHgc/spXP4n6rPq1ZwhStq5qlIRda75Jg7OeuCptrSUXvurdeSvcmFF1j+5SM0pUqOkEJy+b8/snYUXTU3DM+X3SdU32VQV+usEjVmc07DaX21UXvvss9r+7A8vqj995o30DReoVUfvFQFbd6IvfZyndk0aG2k/SIVBtVEx/RRYmjQFbrrNC2sqgrwg9945KrCjQa9HVqqg6sndX39FCZLRdZV8kQrqqyt1ZAdIvZXuJo0G1E21O5U6ukxzSZX63J7hUXtvrJO6r18lRfURMd14IsdFv394TtrKn75IVuuuCNwbS6KqdrslU209SsluCqLe34dd6alVxG77ql71SCoq3CaLDqqZtRVnvRVKqdk0Tuq+CYOUBqqM1U0ykifa7lFVqIDUCifWTbATirOrqO07BZ5rro9GApUH1XbiZ4HEk8sBvhcWee2LNcatnjXtx1+BNNpgCQ0D+CDjnMicsF4bTC3u2XaZ1Wq85SQJxgWAPLDuXOiqt8GNxgkzPJK2FVC6nstq46RTq02XqU2OqsbEmrTZeqwC8ua2XtaLmCuUNVaXZbtLU0atTr0jD6T2ubuMYtdva4S0jMEroa4Mtxn1acHf8+K+gPZXpc6KwZtmIjMyZzN5N94G5eU+0KjTNU1qDQ2hpAFWm0XFFzr1qB3GlU2gBP4S2F6D7JNI/ZC/8VuI2RPgob4LielU6qtU6oAuqFJ/HipGVErLNH3qlbWWeKglT03KkwaLwKlovw4Kl73ipKdQq0zOi8H8U7anzVRj7o/fCeCrcJouMqFOal1WZVRBwS3EtFk1E4qqn73ejFcKtwJEzqiL3iqirvRvqJWFE22k0qt7yyJlROwosh2aQqKvPUpCpaErCid1dCa6r++yzS2/ursCwHpCoq7npMdKhsdFk1M/mhJCrmsmD+sE7HRZ20ha6hFQJi/rmpbGG7Hr0SChMYpGoiwJXNQgKPa+aW2iwDc+clGXdfVJ1ZM4yk2Aqhm277IQZ4eKRQQpspIm2kJqIA1M71TAP3qZxUUQnD1LHRJtxZPbfdQ7fyScet6Q6JoQl/mo2VJ7kJeixEm2h2up/NA4jf3JOd3fdFlEkoQ6/XUJmncgc/wCaVgFtIHdeqdrlGDu6CLFRMHW+SD3nLr8kxemZU68fzQVRIeuKjYUL28OvzTAnciwDKRcgc/BAiygtrrqyLig20Dic1LYEp6/NMW4qM1E9R6AJHEeCBx4dbkLnZJ5w5KbALa+qB70Ad3Jve9AKRhO9I5nDJInhxUe2kSnYUPUN0toIXOSLeuaVjodjkqjkB3m3Dh1dMXIbGHteSCOPXen20zH7+gFADhyeUAf1wQ7XXFKyyTbQtd9sMkx3ddWQygVBt64FNFkgUBalZTQTXfb5oSeP2Qu64Jvp4JEh7Ry68UmlDtoXb0h9CRx9Psh2lG7enceuGRSH1HhIt8UI8Sk4pDqh6fWCYlBKTigQbknOhCHpTCYxy9Jr0i5Rz1z+X1UsCTbx+SZv5KOU/vEug0OCiJQF1yk59uKYhy5M45Jg9JrkrGhVXX8Etu3WKBxRkFQUFtddbk8qFh8EYdkbppgJ3X3Qisk9J1TrJOwHI64lINQtqJOqKLGP7zf14FPKjBxTtd1CLFQY9fomp1EIdKUpWOgqhSFT7JUikXIChO+fcnjwUQ64JybHqOKBj7SGc0g3r5o5SAclCHIp68/omIF1IIdjkW3ZAXR1dJqZZJTKTqgQzuScbKbANhhIlA16JJsZJTcQpKX59blXL46xx8EQeobHRdFT693RT033Vbb6+STKyhjL9OsrFLSrrMp1VJT0hKgN2lpm9WaGsDv+a50aVvHJGzSVm4lWdZo2teJ6+i2ND19GZ+vcuDo11o6LWUOFlxlR6hq3tPmD4rrNT9sDv4xOO7wXitDWMZrSp65jNc0sVM2jI9/0L2lEZnhfqVar+1hxH4zG60eQn5L5+PaEjMqKv2kOZ8Vi4e423HsOufaS52LjhwXFa17Xk+G8x+a4Wrr+er3WPpGs+K1jAz3M6LWWuZznv6CwtJ06Vk1tYSqb9KyXQkiGzRraX1ZU6mkqnWr5ee9QurrVGbLB0vrehqVlXqHko3O65IqiWG+r3IDVQufw66uhd52VUIKm5CxwhMKmSF9PrvCpIaE4oXjOcgkzFJpw7+f5IYxm1EjHGOrprdZFCWqBB12oQ/DuSY7eoyO/rBArDa3rwUYHnv3BSDgmLFQIIAIXhO5A16koZqRMpIi/7J2KgZRBBknDT13IEh3FOHJmjuEpmuTsGEad/rySaJE9ydhlM89YJMnaJrUdKwy+aTQc0YIU3RVAESj91Hl5lDy+6kYcOu9UmSkM5yfZU896cN4dcEnNoqiHZJRe6+W7JTtp5q3T0fqPms3NhRXZoM3t4ZK/o+gDcPBWdH1ecr9XxyC2NF1eueU/ENhn6NqdhxaD3kehW5oPZGk7GkO5zwfJ1p4LX1TqScl6D2c7HFxHd5R1eywlll5lrGgOyPZvVcD32q6tTIuZp9ambYENcHDNeh6u7C9nyJOrdZ0z/c0ylU8C/ZnnC6/sT7I9qJPGIm+Pnndeq6F7GhAsMs4+ZPmphlyeBq8MT570z2Q9n3AljNbUTx/VasE44m3cvKe1vsk0Rjv9XraSRJ/raNNpt/eY4ieYPcvtfWfssY0ZA859V5r2v7HMaCTskX3W32+a3WTIlbF3cT421n2CAkipn+82T4CFzemdkjk8Gd7S36r3/tBq+nNtnxXF6fqhv5Qp9KkZPEjx+p2bd/E0nvsOKp6TqN8fumcYP1hel6dqQA27zv8ABZ2k6CBvnkt46iRn3SZ55U1U4YiTbAhQHRHC5au3r6Hjms/SNEAXRHUsl4V4HJGkdx8Cq/ujy5jqy606N39bsFVqUBO8blfpLI7o5V1KLjwI3WQMvn6Lo3aMOgoDownAeAVrUe4TxGE6nCElbFTQmDKZHh9+Sjdog+a2WdCeFroYIq+flgjYRB4c8QqdJ8mZ/P7ojVxym6XiJcl0VcE7KipbfUeKJ2kW4pWVRfYeNs537kLDB6zwVH9Yn5o/ec/qqsmi8al+vBGKnDvVBlX5+acv49WU7gou0quR5b8OgrBqiOu5ZlMwjFaeK0UgSL1Cr+aP36z6dW2H1SGkpORSRptrJCsqD3WSZUgc0rE0X36VKkbUnqyo0nxiTmnFWFSYki7V0hFSqqj77rzTCvxKdksvtqBSM0lZtOpl9McuKlpVbHn3wnYtpf8A1m+5O2t5rNZpUqV1aITsbiaJr7vDNIaVl+U4XVAaR1gmbX8esYVKYtppP0j80bdI4/ks9tbM58Z+iVLSEtw9pp/rG8+WCRqWv1wlZx0nrcibWRYtpoCv3I/1q0j72WYKyNmk2hWp0RtNb3oUbK/j6hZx0hJulDrrvRvBxNTbv1H2RCrvx54FZJ0i6IaRzT3io02VuSc1xbmsv9YO/wBFIa6amTtNEaRfhdMKyoCspDXwyhNSBI0qekcOuCT6tzHlh1iswV+J8E5rW8fFVvDaaY0jenNbdgs2npcpxXTUxbTSdpHX3SNaeu5Z7dKCelX8UOQUX3aRv6tmiNeYj5+aoDSAhZW3I3ENGiK/mn9/dZ9TScPNM2vPXJNSFRpvrQk9yzmVh13pe+VKRW0v+8zTDSMCqHv0xrGE9wqNDbUbK2Kpu0noc+9A6v1KNwUaeg0ttwaBM+K0vaFVADKM22bif3rmDvGCm9l2hB1ZxODWzxgAmeQgTzXO9qtY7VZ7v77hfMA27oxXnze/Ko+COmK2ws+Wtf6Ps1ajdz3/APUSPJUF1HtI0TZ0l/8Aeh3MkYxlguXC91dDzHwxJQklKZJe0PTTGwSdmdoCbB8RIHEWPduXqvspqAMgHN55YAtPyXjzSvReyvaRlJzKhJDag2arbHZqW2awH8D4IOY454zRtBnsNKqrTKn33cli0a4NwZBzB9N/NW26TzXOmbUabKqn/WVl0q9wPvHOVM3Set+5XYUaLK6lp6Qs1ldWBV66lVuFRfFTNSNKzhpXXRT++CvcS0aTHojW7lQZW63+qcaSDb7JWTRoe869Ui4dYqmaluf3SNdFhReD/t9U3ve5UXV0Xv8AcnYqLhqpjVVMV+uCc1kbinEtB5TmsqXvkba1kWKiwysjLlS20DXp7govOcifU6w9VR/WM0H60pch0XzU/JO2oBHULPFTNC6vKe4KNJ1UTCAPVD9ZQfrF/wA/O6TY1E0zVQtrgeiofrA39/WSBulqdxe00vf7k5q9BZI0z5fkgOl9Snuojaanvk4q3Pf15+qxm6XxTnT1LyFqJr+/ASGkLHOmdWxQ/rsc/wAlO8e02hXHWIhN+s9fdYrtP880/wCvAZ/lw3lV3hKibFSuE735rIOm9dfJEzSeijei9poh4TOfIWY7TB4RMdXTf0hwS3goGm16dtXFZ366OMpO0zcluJ2l99ZMK/XzVJuk8Ux0yUbi6L40g9YJbYIKoiumFTo7xgnYqNAn0Qbd8FSOmdZ/khdpX0SsVF6c0wfzVM6RxTu0juQ5DouNehfU8VUY+yc1IRYqLNSol7zcq3vwka27Px9ErKostfhvn0z8Uxq5lVDWvxRjSB1CG0Kiwx0oCd3qoi8ZcEDanU2wSsaRYe7BC/LFR+970PvcN/n4Hcix0WH1e5RB29BN+sU7ndQpBIkJ9E4f4KB1RMaiVgTub39b009c7KBlVLaSbHRK76pMcove8fNMXdcOoRY6JQUtueXzJULavX0SfU6yQgJY64pSoGP3J9pSxia7LJG95UJqRu+yI1OuCVjoXvUW2omuTmp80xkgcm2+CjaerpwesvsiyaGeevokepP1lOTmgL0mwoLb66xTgKMVEiVJSQW0nDlGHpnEKSmSh3kmQBvFAHeCaEkSkR6pB6APlCKmeaGx0TlBUd16KL3nXiiDut6VgFCBx4JnuTbSQUGOXcmD+sExr+PnPzQO38e48kgol2+CZMX4oXO8/JOxkm0kEEc5TOepbHRKX9YJgFGx1sO9KFFjocGescYREcvmgBhC9/y8ExNDkfNJjsEQPVkCB0SApm4IRVw6xTt663pWUO09eiGUzjxSaUIKDLk20hcAkE2FBbWKFh6wT1Gx1ZA44KLCiRrknOQM6sjqdd3UJCoTakJ5Q1GpF/yTRQ7T19EQqdeiifUKOUmwHc/yPj9U4/JROKTDFkrESMb48k739d6YOhDMpMpEr6mSJpUI63KRzlI2GDCculVwUfvpUsZJ1jkpGPEdFViUgMfzSsCwK09WU1Gp0FVL1NT7+t6kdGhoxVqm/rJUKZ6wRtq43TGaDtIgXKd+sLcgs11dV6lfw+ahoadGt/SXU3QnWCy31ckDqqzZpus0zph4+igfpPzVIVuKY1pTSFZM+rmotpROekxyqqHuJPeKu43Qmpmo2nvVmdkm3HXBDtT53Q7HXBL3g3jFABip6KMdZp3OQtqbuaB0O5np90QCiB3o/eQnYIfZTbXW8JjvSCGxhWTPAhJA42UgG8IHdRknOSEv645eiRCHB677JpSDusd4+aMDNMqgSd6EEJ3JiE6GJo/JODmmY6evmkVI6HLZ8k7ymezck0T1vQKgiPlxwUYvHyU3uo64JnnknYBsaglJjr4xKdxySbFQiVKxiVEBSU6KzZQnNy47sUTKX26670baOZhT6OzlHWaV0TQFJkYqy2kpKLOt6u0KQ9PFQ5DK9DQ7LR0bRMosrNJvDvhbegURIWcmUkVtD1WYsPy3Lo9D1QBjH2U+gsCz+0FGoYDZ4xcd8ZLlcjSjotC1xRYdkfFwGR5r6K9i/sw0rS5LGNawRLnGzfS8CQBfBfO/ss7IbdRsgRI4TcEzGFl+pnsv0SkzRaTKIAaGNnAkui5cRiSc09Hsz5+6k6VX8fcY55vFDckZvZf2RspNG29zzAmIaLdxdlhK7CjqKmP3B3yfVX0l9xDBCCqKPBnmnLqym7UtI/7Nn+Rv0XLdq/ZNoukMc00w0kGHNEQTwwN12OkaQGiXEADMkD1XjvtT9vLaLHM0eDUgj3jh8DZ3DFzuYjfKx1PdKD7yq/P5GuFZJS9U+IPbR2Jbo1Wow/uvcwxaNmZONiTcQcI4rxOnpDw74XEjISSOoXrfbvTjVqOfVeXuc4lxLidpxMme/oLzzT9La2wAEZAL4iMKPoJPgB9Uxf0WbpdRQ19cRn45LFr6wub966YozJtKq/TwWZWrdZYIKml7j9OMqhVq3jeMPmttoiV1VVX1Ln0wUPvhfv68lC45nz681YmGT4eaCsUAqcxxsVG7AR4K0Qx3U7KMtPRQnFO+rbetUgPPhp7b7ovI9M0/9IjeO7DlvW69tKJhnjPRsgdSo4kN7oPf8l1cHMkZg1mOsfspPfiLHxtC0f6PpH91o7rjjYphqqnf4b5QcvkUrRRQbVzEeKMVpt1vVk6mZfLvQ/0MzefFAiI1k76nXyUn9ANyc7yTt1JF9pxjK0ThdCQDGt5p6VVG7VEZnhuEpm6sdk77cExAGoUb6uEeufJM/Vj/AOIfVPR1c7hbekikMbxzRCtvzSdoTxu7k1PQH7h6JiYb6mfQH3TurX8OvJRu0J+7wOSd+huGIQBM6scfsnp1eP5KsKLtx6hRgOv8J8Lp2FF9tb78U9Orf0VJrTOB796Kq7nxyTCiy9563o6Tjn1bNUGP3pHTR3pBRpbV7+RyCdlVZ40sdR+aXvxkbpDo0KVUDHo+iI1FQFfkka45IsdGgyuOHijbWO7JZb9IB3fJIaTCsg0v1jqdyP3yzv1nPd59QkdJJjHj8kAjRNc5mUf6z3LMFWL9bkQ0vqCgVGi2sMDhfjdP+sDKfms1mkIjXiOt6aEaJ0gDnZONL7+SzmaVaUvewQmNJGkdJ3KT9Z/NZTqx+XUIhWEcUrBo06emdZ9dyMaT4fVZVPSRyT/rdyd6djo0XaQcoHzukzSIWcdJTu0i/BVZLRp+/CQr/n+SzRpWcI26WjcTtNCnpKkdW8oKyBpEXUjdIlCkPaaY0n77ymfpJ6t6rO/Wk4rjiqUie7NEVe5JukLLdXt9LXSGkjkq3htNetpUDr1Uf6ys9mloTpF+CakTtNEVvVM6qFnnSV1fYLsHV055ZSLW7DZcTGEExiLnGcB3pTyqCuT4NIYnJ0juvZt8OjaRUIGEcTawnkXLyfSNKkmSTc8M895Xs2naF+q6JU0Z0GoCTYmHMIF5/iBJC8Q0XRHuJa1pJmLC9l5emyqU5zvizqy46ionm3tN0PaO1FwJ47GHeATPivO4X0Prj2b1Hw53wluIcBBZmCQSXTawC8n7RdmKdNjiNraa6IkR6Be9gzxlwePlx0ciAmITpFdxzBUaUkDetHTa0HZBtAF/Idyh0BoHxnIqOhSL3gDFxUPkuJ7H2A13tUGg/ipksMdxaeAIPkV0za68l7KaQ/Rq4pv/AAvgHd/ddwIw8l6S3SevouOapnVDoap0nf3KzSriyxP1hSM0myztlGydI3I2aVhKyaWlDPyupv1iE0x0av6zdSMrcFkU9MspRpP5clW4Nprs0lJ2kb+uayGaUpBW+mKN1C2mq3SbphpazBpSNmkdyanZNGoK/WSL3/FZR03zwRN0joq9wJGkdKjrqyX6ws79YTiv1l9lLY6NL9YHW5MdLyiFnGvPchdpHFG4W00TUHXkicVnHSZ+3ig/WeKe4e003P5ddxSFRZ7qqf8AWo4pWOi/UqqF1bz8lWNXLeojWjj+cI3CovtfyQPqKm6vvTCt14D5hJsdFh9VRmqqztIQ+/65qHIpIsN0xI6Sqb6qD3qncVtLTq/r0FG+vj6KmdJhD7+fyUOQ0i7+teKidWVJuk96b9aU2VReOkpv1lUf1rnlzx+l0x0hDkPaXhpk+PV1KNKMfeFjmv6qUaRfrL6qdxVGj+uc+SdulErP98fXuR0dKsnuBIue+65KVmkLNZpXXy4J2aQq3ktGq2v1y4Jvfws9tVEw8TGSrcTtNH9Z6+yTdKPBU/f9evqmbV/LgnuCi+NISdVlVffeqb3qW4KLT9I6hOX9eF+arnSUXvfVVYUWfeyOrIGVt6h95dEKvBFiaJzVSp1fJV21OusURd0Utw6JvfJ6VTr8lVB+ad1XrglYnEtApn1OuKr0aqQd907JSLbnZ5/VC9yg96kXJ2OidlRInHgoPeddBPtqdwUSl6cn5+CrtqfTw3o21VNjomlCx3G3WCiNbh1+SHbTsKJWkdcMEbKncq7iU+0lY6JNtMoveeacVFW4VEjKiYVOsUAd19ELnqWwokLvy5oy/rrCFC3rzTuPFKyqD2/P6ZeaZr+u/Dh3qIuz+fhZJrvFLcIlLkM7j10UDrHP7wkKnUo3DQZd4YYoTUQpPq3U2VQTndcU4+ngg96nDxKLEGKvC/WaAO+qEP66y4Jmux/JDkVRIaqfaUbDggZVieoRYqJXJp6Ci2/y+iOENjoMuCEHHqUEonH5+ihMKC2k8geSjBx63oXYKrHQRS2uvtgg94kROCiyaJym2lGUR64KrLSHJTF6bbTF6lsKJKbusgk6p1KAPH1QgpDoknuQzz7oum2uuScuTTEOG9ckwbPXokHJxwTbEOHIXOhDt+KchIpD038uWfgnnrushJSYDzt0PJSmMcnv+SWCZro75CYOQ2Ugg5MMULWotrgkBIwqMuTBqTUrFQYPFOTPWaH5pEppgJ563IvJAR1KYuSbBEgKHZ3z18kDSjd6qbBiFREYUbEQdHVkWCJS+yE9ZfJDsp23SbGE1OXQoWuyRtUjoccE7XyhaeCVNykaLDXX81MyrzVQtncjNTekii0K2aA1lAat7pnOQIkqVePXJIO34qIHrFMal+rJgTbfW5L3ihad6TXqNoyWJy703vPXJRAzn3Jp/JUkIMvjqctyYvnBC7rqEwTGO5wTNegcE+yiwQ7zHWVsUxKE9d9kT6UfdS2NjApNKTSnL79WTCxtpKo3yTRCW0lZVCf+f1TsnwQuKehnyjuVCB2ynDkVRuCEFKwClPlbooWv5fNM6p1KOAGYc/tgjco2HrwRbeX5/kmFiNJSFM0+KclFgAxtjw80VME5bufmnDk03UAiTr7qOnE8dydrt6BjExjvq8UTB1u5JoCKPBIQ7nlE1lupTtTlsYYpAHSbZSscoGOUof0QsxE7YzVik8X6yVBtTrNSh1kizQo1MFca/BZLagGClGllZtCo6DRNNGHQC0KGssMYXLDSVc0bTo7vmk0Udtomtd5t59y39Wa1C8zo6wWjo+tONua5ZQbLUj6C7K9r2MuQOef3HBe2dkvbh7r8JgW/CcTbhcL4j0PtEQc45rY0ftU7+Lxy5Lz5aWSluXUttSVH6E6L+lDAAIB7vW4VfWn6Ubo+ENbxj5Ha8Qvg1nbU5u8BdSu7anJ3iYPRXpY8mWKre/qc3c479lH092v9vtSr+KoTiYDpaDlmWjuHyXivaj2hl5J2t+djxwXm2se0xOJxG/D0XN6w1+TnfJU23y2bpJcI2dbdppk3J3D58VzGma1mYPiL9yoadp6oaRpluacUTIn0jTM5nLrxVGvpGEfJQPq8fzUJrff08brdIzJKukqEVDvj6c0FSvw+6jqHwWggnvAvj3BRnfPcmeZOHW4cEDiM/PmgkAVetwSBROfwt8uSHZ55/ZNIQihAt1vATF8Z+ITtuFqhI5M6IIwGO4JChv681Y2x3ZcUwGKrcyaAdREYfIwozo/ExbPlHirOaam1RbE0AaFsSbpbHEjcpSBheUbG/bmrUgortpux2j5eSMMMghzpjenoN4nHhEKRzuuGXejcxUMajx+8hfpD8oUzGyTn3JmCPywVbgIWaS7OLKQaS7d4KSmMcPmg2J7kbiqF+uH+HdmpP6RO5CQchPFO6l3fNG4naENZx+6Uf9Lt3O8Juoy23P5qQ0pG7knvCg264GMH5ov6Wab3GWBPyVcWyunc3gl3g6LP9JtP5R6pN05vXX0VYMsLdfVJtO/NUsgqLX63TO49yXvKcWI8AqrdHBkb1HS0YRhw/NG8qi6fdx+6fDLLJOdFpxg3hfD5ql+ojcPmjGhjDHvg+iN4qLbtWUzkPEqKrqhnTioKeh9SbeKjOhx875b45p70KiZmomZ7R5Gygd2ebiC7lM+ZT/q5xDnRuwj6pe6cM8ety07xEuII7PAz8bhhux8FB/QZBtUPgPzVqttxM53wvlcgSgNR2+Smppioqf0G/wDjHn5oqmp6mAeDhNiCPC0cFZNd3znhxQnSncOf1sq3odFduq6uRaZ52CZ+gVf7p78FZ/pBwwaPMbt29N/SD/4cc5tbdZVcSaKw0aqLwLZbQv3JRU/g4xOAVwayi2zPeiGtf7pU7kOijtv/AIY75QHTHfwO8Fpu1oP4Tz+0JP1iIFj4ddbkk0xmcdZ8HXwsbc0B1mOPhC16emN/MKX+kqfDj90cCMZmtW71J/SbSMcevBbDNJpzYjwt905ps/u+SdoDIZprd+/cFLS0sYSPHyWl+r0zi1n+UesJ/wCjqLv3W78FNlUZY0nipTVyWgdT0v4QORN+Bv8ARHT7OtJhrTtEwPiIxyzjnCLCvAyxW3LR0fVdVzS9tN7mj8Rax7g2SR8RaDC9K0/9G11P3ZdpFNvvRtND37JxiLwDfA/DIC+jPYlqaloWiOo1YNQh0PEPBEOLSDc/iO4kLkyauMfZ5OmOFvqfDb3EGCCDuIIPgQCEDqhC+gvad7KqukOa6mwC1nbQD+RBxgReV55V9gmmjAA+APr9FpDUQkrbozljaODdpPyUXvV2WkexbTm4snygbzfyVOr7KNOH+yEbwST/AJdkR4lb95HzMnB+RzTtL5RyX1v+jz2Vp09XVK7g0vqyGwbjaNgIg2ZE3H1+dNW+zWu1wNVh2T/CHOuMPhgSCve+0XtNYNFZS0XRn+8p07uBaIfAFwYkCAC6JwAmCvK1898VCPmdmmVO2ch7W9OsQJF9kOGNt88Qe5dd7K9T02aEKlRjPeEmHlsOIIBEHd8Vju5LxHtN2j/WCCHkOEte0tMl5jaIacCDIEb81zPaPtFXfTbSrabUbTYCGspMNNxH/mPAJJi37gGQmUseC4KF0Kc6baO29rPtU0amXAPa5w/ca5pdtCWwWtmBF7wIhfMOvO1JqbQA+Fzib/ikkk4WHmtKtqygD8LXOF7ucQe8AAXVd3uRjTby2nA+IX0emw48Kpcs8bJumzlSnXQVdIo3/ZD/ADu+3mVUe6kf3HD/AByPP5r0VJHK4sytpa3ZjWTKdQOeCW/3YkbjBibqP9RpnB5b/M2R4g/JMdRu/dLXj+64T4Egp2mKjpe12kU6jW1abwXNInJwBuCQbyHc89y6vU+u/eU2uFpjaGPxCx8bnvXkhokGCCDxstPUPaJ1Ixi0kEjdxBy4rGeO1waRnR6uzSs8vkphpngub1brptQS04Yg4jcYE4q+K1t8TO/guFuuDuSvk121+O9Ss0hZTK0o6T+uamy9ps06yMaT4hYrtJ/O/oipaV1vUthtNk6SnbX3rJbpJTu0qdye6xUbH6xCQ0zrd91mCv11uUbK3XFKxUbH61zRVK8hZDdJRM03uTsW01m6ac/VF+urIdpZwt3fNSO0hPcFGp+s2T/r042+iyW6Ul+seeXW5TuYbTWOmJe94rN951yTu0tPcG00xpGWKcaSsqppO5IaUq3FbTUOkpzpAjisoVz9U36zF8fklvJcTUZpQUZ0iVQq6QOr/JR/rPXWKN4UaL66jbW3LPfpBhCdJySsEaJq+cfRRuqdcFRFbLf8k3veskWWWjU39dcUvfBUv1j6JNqBJiLTqw7lG+rBhValSEBqXSKRedUv11mo3N8FXbVjrPJMyooYy4PyCarh1uA+qrsq9Sie8/NSBO13FOHKrtozVVFItMq2scCJ+qNlTrmqdOtv+nRRtqpWJl01tyTqvgoA6wSFbcnYi2yqj96qTKqm954dWKdjJw7JEKt+uvJVm1EbKv2RYqsmpPUraqq++tu8kzqqpSHRbbWOKMVhx8lUbVkfJN7zr5JbhUXG1kxqKsH9eCdtVLcTRbFVF7zruVXbxTiqnY0iwSmFVQGsm2kbiWi05/HFJ1RQmoO5N71OwSJveItvwVdtVO56Vjon96h24UZq9deKYu6n5JXQUTe9TbV+d9yg20TKnX0S3AkTGpZMXeKh+SZr74dYpWOiYvTl3jnuVdr05qDcjcDRK2ol7yOvRRe9SD+vmjcOiwH280Afv6CiB3otopphRI5/XFEair7fyTyk2KiQ19+aXvPl3RP1UAcn2+u6FNgkTMd4Jtq/ggaPNOQixkjnISRuQOPn1u+aA1OuRRYUSuwRNFlC12/u3IXVOvogpE4fKQeoRV6hJnimMl2/VM18IXPQvSsVEqReo2PS97ii0FEpcm2/VRm3LndN7zxRYqJGwlEIWuT9SUFUO436KItyQbXWSEPugCRhEck+z1OCiL0UqQJA4R1kneVDtJGokNhSiqVMYUZqdcURaL8948EiRCpkjLoKgdU8vmnecVVhRJspifH7lM12SYnJFjJKTk88VEKh6zCN47kAJ/XNOAo3ZImtU2AQcmBTEddyWylZSCc5O1Rx180Jd138uKVjJaJulVfko3A3Sa7eixNBA7k4O/h33+STeQSqDfHqlYJBO+6Fj0wanm30zUjCHNBtHrPkifu70Gz1vubpiJmPQ7XWCDLrh9073KS0OXYKVQyib4p2JhbfyRt63qu0+Sk2fHnHiEAiRzs+sEDin2eP3TMd9lmxhPPXimJsmJSLsggB2OTR9pQtd6pF3XzVjJGu9ceHXFACn2pQAJNksk670nPQMN8EZcnY0KcE22k4oS7vUsqh3deicBC56amUgJdqFEUcjr5oKhS4EIfknL03vEnN+aLEO5ORxUc2RFMqwtpLa7kBTR4eqdjGLkRlJrcUgmAdRCX8OiltcPqiZxU0AJG5JpTzl13JbaYCe/BEXoA62fylJADuS2Ug5E0SkAMI2PShDggAnD5onPTA/P6p3HDwUtiRJSEflZJxx9VAXmUe14IGG3mnamL0psO9LgVEnffck2oc1HTcm94fsgsmFXn6KWnUUG1l+Sem/r0UNDLLKnyU/wCs23YKmX5nHghL96SQjUFdEzWCy6dbKUfvFLiM22aepxp+a55mkE9b5RjSrHyvn3pUM6Ea13k+Kc614rnaNc39EjpHHG8Rh35rPYBt1NaHNVK2mDl15LNqaRGc+P5IXV09tDUiZ+mz9/RV3V4GSic71UbnxdapCbJXEKMnjYJpvOSjqFNGRI1yiKTnHghYOXqqGIlIwh20RGNst2e+6pEscPQvf1vTNak493BMBp707WFJzk7XQmhUc2xnfzTOucAeWSXuiMxyj5qUHuKZn0BNMb+Hgh93uRsZP3wMmVJTbl57kMogHn8+KN9E3/NPSd1vU+yTfC8/mgCFru5NF53lGnHVkiRwLlCbfUqQUwU7aZjDilYDNbl8sUL2p+jl3o2U+XPPmqKBNL88O5O10cd0I2NnFSilFsbY55qWUQPdbDrihe02PXWSmcN6FzTIE+XVkCBNXh9fRJ481LspgECYvcpVaWCLPBPUugGR+7zHW9AG3nxU7Rgk8J2ADheU3u9wU5p702zFxeEJjBeb/ZCGYnrv71KDw6+iVRqbYyBrbfRBsW5T5XVki1pPqmfwzx4IsKK2wCia08JCstpiENIIToloqv0Scyh2BgreHeEzRa4+RVbhUU20iccAfKOSCnSGe+1slohpPW9B+rnMdfRSpD2lJ1IbkFalgfJaLQl7nhCHITRSNP0CM0LDruVj3JxRe5w3p2FFSlS3iU4pXG4qy6icOCZzMNw8/wAlVhRXqUBOA6/NGNDEyYjlmrDwmdTHLgMOeOPchyEQDRxuHcPKyR0Ycu8hWW2Hz6zSaxQpDKzNDG8+JXqH6PPYmlpOl7NSTs/ELzMC4jlEHI3XnNKjJ6he2/oosB019oIY4C3ArHPNqDo2xK5H0D2q1TTcQx1Nj2sADQ9rX7IAy2gVg6VXLGnZDQGtIa24aNkSGwMB6Lrtf/jd3ei80172/wBEpOdSq1QxxmRc2cCL7s814+Jt8M75ujL7M+0B2kO2TRDAWCo0h20CC7ZAPwgiYLhjYcljv9rFyDRcYfUaSHNIJpkzEuFjyWV2M1totFzXHSaJil7skGDIqbQgXkQO4ysytq+kXPLa9DZdUrOB2yLVJynEkwRYZ5LtWP3GDkjpR7WKdppVBOxu/wBpIbIGF5kSYU+qPaBSrPDQ14cQ/Fv8DocMTnEXMhcL/o6ZHx0jHuv/ALgXDT8RGMuAwGJnJbnZXVJpva5xaIFUEioHC7pZIgZAEHLA4LZQVGW7k6+pp3A96PWOo6I0arWcwFzsjZu0QYdsj96LzwUf600/vNz/AHgfRV/aFrCNHbTmNotnK4ER4Lknw0vebJqjyDUPYFwqCrUPwyXAZkXgTJOMXXXaXplMnAEW/dm8cjdbGkaMQ0R/APIDq8LDr6PfDEk4cB9F3Qt8mDRB+rUb/smX30mHhm2VJW1Po2ydujQjjSZs/wDTZOyge/4e89XXLdtNdOFKqzZEFpbecTEkxkF0xTfiZNKjJ7R6h0Fx+Cjo/NrWiN4tYcE+pfZzojvx6PSMDIQb4TEGLLzGu4TMD9zuOzccrT3r0L2Umah/3R/eJ2h7yBbgYvxC7LaXDZhtTfQ6Cr7JtXnHRmD+V7xy/eWbU9jOgHCkQbkRWdPiDMIPaBRPvGRImnVNnbJJaRxG8XK5WXkj43xLf9reCwyLuwJgOHCySnP8TE4ryLHbTsNoVKkWuLmF0+623yNtuQJBN8IJ34r5+qMgwvWvarP6rorjMy4GTiYME4ibHDed68iXr6dPbbZ5+b2j3b2P9v6I0c0KppseHjYc4hpc12Uxi0znfam0Ger0/sdTqVNo4mxgwDz2YXzFSfC+l+yOvtplMPx2GkkDGwtwwOa5NTDa9yOjDK1RNW9m9KJl3LbcARkBjF81gns03El4vk4Zdy9F0l/wk7hzHljC8g7c9oDQe0mSH47LtmHD8REjlZc0N0nSOhujWf2dbk543/hI/wCn5pndl91R4/wt8lT1TrNtVm3Te4jMGNph3OAwOYOBCuUi/HbPW/JOctvDBO+QT2dI/fJ5tE98FRns27+Mf5T83R+SsNqvydHMW8UR0mpMSI5c1CyBRAezz/4m+BHzP0Qt1FU/uHhJH/tI8VZdpFScR4IhptQR+Hz+yO8TBIonUtX+7/m+2Kjdqyr/AAzcfvCPOFp/r7xkPP0hP/STv4Rz2vtkhTQGUNEq3+Axu2m//K/cnNGrb4CMsvrK1Gazd/B5on6z/um3XUJ7kKjHNN4uWEd3V0FSuZjZdvwNx4LdOthucN1sETdbi+PeCjch0c8NL6KP9ajP6LeOtGjPLdv+ycawZv8A+WB13J2h7TnmaUN48VIdM63rdOnUzjB4Rl9kxqU8msOF4GE38gjcOjCbpPGE36z11wW6WM3MI7pTjRae5s+fkUXYjBqaQh/WVuv1ZSxI/wCY4cBKjOq6Z/d8CcO9BFGJ76565JhWzWydTMO/jB+xQV9RMtZw5x6wqsKMo1eKD33UrQdqMZE8Jjz4Jnah4+A+6aYmZr6w39TgnbpW7Hq6n0nUhg3Hhj1yWlqPsy0sDngl2NzEDIDieMq7JswXVus0TK3XdK0tb6dotL4XnZcMgZOE3AJN88LK3qnV1CqNplTbFwYItzafiGOYQ4vqNNGIK2UIvfK9r3UTmbJbcXtFwBgb4zwVE6BUN9gxyUFsI10TqyjGhO/hd4G3Pkk6k7+F3+U9+SVAiVtXrgjL1Tc85g+BHqnGkcfFIZdDp8kbX9d5We3SRvUjNJ70gL7aqLa3KkNIv14ozV7kUVZaaVIagVJtbrindVQMt+96xy8EZdZU6deT8knVJzSoC7TKLby6wP0hUhpEdYoxW6zRQF3bQ++8FB7xMaiALQq59eKNz1S98UfvvVAqLRqZYb+t6W169WsqZeUe3mgOhbc5OK3UKp747/JG5yQMsioZ/NI1OvoqrXlM2ok2SWzX6wTGooWvQmpiEkUiy16J7uKqCoeSkD0WOiXbTmp81C6qmFb5+ePolYE4dv6+qcP+fXXkqrqt/kjY7y+SdgTe9lJ7sFAXdYJGslYkiefuk6p6AKJ7khU5qWy6LG3vQuqx1moDUS2uPXeE7JJWVOHVh3py/wA1B7w/fgD0E+3j9LosKJQ7eD6eKReq5fKNj+t/WKVhRK+okHqOZ3p9spjolLvlnmELqv2Ubic+ghGKdiJnOw8x6eqJ7oVcmUg5K6Amnq3BNtFRN49WRNqfNOwJHPnh1in2+vkoSUSVgSbfWaIPQNcmNRICSfn9kLmofe9b+sEIPW9DY0SgqQhVy9PtZpJlEhshJ6yhA15KIOTsA468UnlRp570WBJTchL0z6vXXgkD1mpbYmOjlAHeHzQFFkku311vT+9+kbioeH5dQiPXWSdjokASL1GDzSb11zQINoSnfOaATlgEveIsdElN2O6O9M+ocd/XWaZp6hMD1+fNKwok2/zzT1HlATHFDtpWMmNZA89cghITSpsZNteg7rSmG9Rh3XFI1MIVWBKX9X+iFqCkeusU4cpKJH1OsN/omBQhycOnryQAbn4Jddd8ICeuuKEVEWBI49Zptrgmc9IOUsTCY7FP7z7c0J/NO3rkkCCYERcomOR7XgqsYTSma5Bjik96kaJdpMD9FGSmL0AyXrigLkies020mAQZuSbv3+iTD1uSISARCLbKDeeu5L3hQATyh2vNJo3pFKwQRPmlkhaiDt6ChNYgL9yNzus0wCVAPTaltoSm20qAJo4ddcU5cM0Id13IWMm6qxUSEIWvRt9UDAmMJKomB8k8fVFgLHryQg45W3JMenB64IATU7Qge5FTcmAZanA8PomITONsgpYhOCWzCJr7+EcEzj1dSxiLz9s0wKZp4JFypMA9q/18vFRoifXvshD4+/WCBhtbfoow7cmD0LnKegyRtNIuKDbuiqKhjwB1KIVO/wCXRQyltx59eaQBMrDNOx6jaDz6KcDrikSyT3qVz13oBHI890JNcTfrOUibJdoDyyQCoZ6wSjwwS2cUirJBbP7JbXFQhoTykxkwqEKOo447khU68kIdJQkDJRpMnDyhNUfZRBkJzgnRI5fFh9MUi4Gd6ic9ME0gTFz7uPBMQnY3BAQnQmHtJjPJA96YAphYbRhw66CEHfcfJJwuhc3CL9+CQyUib9cELM9/XimIQtKuibJC9IjwuEzlHzw+SgdmPHiMePJCDOKdtz114J3jh0QrZmKkbEGbcOKJpsRCTnkcdx7sEwuR3+X24osVi4YcVICic28x1CEtupKQhVT+hTvt58QM96Z3kgGCXKRxRbAgxvkdbkotzlCBDU+N0mgclJSaL423pmUpztuTsdDUxCkY60omsjiPNqak3K6RIJFktvuKlYzLropMwwQUV2t6zx3IzTUlIYomm+HWSCSN4vCEsPmpS+8gQU5JA4enRSAEttAN/TvQPZzKPYtI77omjDy70AML9eKEWPcpRS3hPTEThy4IGkRbU9ZIqgsT10EexbyTbOX3CCmM9kR4pHmiJHG3ijbS3Z4zmkRZEW+EIWHIKdjRe3d8kFIBMoEN336v0VGKeJO7oKw1snkiAx3eqYqIGUzj5dydrTvUhpzhj5J3MwHXBJlIg2uBnwUjfVEKZGJE75y6ySLdxUiaIKlK9vyTtYpS4pjTnrBNMkjqUj6pw21sd0eKkqUuronMvMX88IVphREMMN6dlEd/f4KbZO7zSdS8fI4pMKIGU9/5Jx3fbrcpHgRfHyTM3c9+aCqImsv1vXt36KlP/XH/AMnqHBeL0QTHAL2/9FX/AOsqR/ZkYYGCcfkufP7DN8HtH0NrofGeQ9F8de2bUjqusS0HZljYOORJHhBX2PrYfGe7zC+VO3VP/vUzMfCPBt57iPFcei4k37joznDM9kmlC21TOObh3SQRlMoX+y3SR+6w/wDqD0IHkF9N9hex9LSW1S9xpin+IgAjCbyDaCeUJdn+zOg6S9zKOkO2m2uww6J/CSBu5HKV3vXNcGHdcHynp3ZHSGRtM7wZBjvVanqatk2/PLrvX0h2u7LMpVAxzg6nAdt7IOyzaLXP2ZG2xh/Hszs5gBUu1nYylo+wRsvY8FwcyYloBLQBYOaDOxcxkUvS4k9zI8Ld2c0v+B4MDNzcsiIkXuCuz7RaxqfqtGm7a2rwHA7YIJAxyj8ML0bXWttC0amw16rfjbt03AmHsETFokSJbY8Fxntd1eag0fSdFipQLCdun8QBJDtp2yMLQSRaDOyoc1kkrXj1NNu1UeY1XaULH33cKkeXyVGtrTSGmz6sxgRUB8TlzC7vVvb9jhsv2RUZ+ISACDg5oJkz/DC7qr7O6lRgdstIc0OBm4JEiOIXY8ij1VGTjfQ5z2ZaVUqUSahJc1wBJudkgxfy8Fk6/Z8TpznwWnpGvjq9uzXpmHOBbAmcSbjIWx+a5HT+31F5LhtCTgWkRwErTFbdoxmSupAxYGMoBVjV5FN201oaYiQBgYMREYgGOCx/9LKX94YYi3OR9EY7WUp/F4gjwmJXU42Ynf0AysBtsDiJAkTZ34ozvFxhhuSf2WoH/ZU8shNsLRl1K5vVXb2gIBMDfEgQIkgXjlK2/wDTvRj/ALVo5h4P/T81yuMl0NE14mN2u9mFLSaTKV6YY4uYWYNJnaEGxDpPeuB0v9HGkLCvU72NI8l6uO12jm/vWxvRDX1E4VWeO/fu8FpDNlj0M5QjLqjw+v8Ao71BhWDhkdgjkCMZ7l2+harDGtaDcAAmP4REruxrSmcKjZ4H54earPoU34bM7wbm3P0W0s0p8SEoJdDmDVLRiV577SdEpO92KrnUwXQ2oBttaSD/AFjR8RaYkFt161rLUctJbkJg58AfRecdtxFMufTNSkNn3zW/iZTJAD2m8FhO0HDAwDYlbaanMyzcROCq6q0jV9VrntljxLXtJNHSaeYY7CRMibtOUXPo2i6U17A9h2muwOc7iN4zXT9jOzVN2iVdB07SKFTQ3hr9B0kVqbalBz9otJa4h4iR8NwJc2XNLdnh9Sdlq2hVa2iaQNl7A17DiypTcYbVpkWcx4IMziIyK7Ndp6jvOPS5024GuxqelETz8kwYfNEwbxx6wlfPnqCcy0g8Od0HJEGcJw6PgnNupVACADj38kJbhwRtcN3yv6p8kmx0QupombypKbT3J6efH5WSsdEXu0wZIvfr0RtPH5+mCLZlA6I3MEddQgLN4VgsgHv5pnU8ML4AnqEAV30Ru5Wz3d6erRG75fJGyn8jiic3G5+kpWyWVzQG7y4xM4JvcCMFaJ66yQVJjEcY3Jp0IqvpDd5+aY0RvPiVZBnqI+yFtOOovvV7mMrP0c/xGJVVzHCYcfH6ytKoevNUXVSDGyes+KakyaFSqvyeRiDYYRy6lKrXeB+LyB+isl28KB3ll8lpuJaKtfTKkYjwH5wuhp6WW6M5/wDC15wiYkArAeJ+fQXX6ipj3Oy4S17XNcN4MzHHNawlzyZtcHzZpmll7i4mSSSc8ePBavY3XT6Nem9hI+IB24sNngjdEm+BAOSPtd2Qfoz9l12E/A8YOGN9zhgWkDCRZXOwPZSpWq0yGzTDhtk2aWSQ5s4S4bTR37l7ba234HBG7PYu0mnRsOAmbiMpG14LJpa6/iaef2Wx2xptbAYSWhw2SQA7YiACBYRYGNwWAykON+PJeHKdM9Mu09e7w4DxjwU7e0Dd7ucFUqNHwvjiOt6laDfDnFxwUd4x0Wzr6nY7R72lP/TVLJ3i0jvuFRFLh47vspO6cPy/JLewosDSaW9p5gQfLBM0UT+7T/5J7s1UGijdHXyQu0Bu4Y7gepVd4go0f6Non9xnccfAoRqOkcAByefQlZ9bQG/wgYYAAof6NF7WxsTHlgjvEFGiOz1M/un/ADEnznwTf6Os/vjv88FRbomYkcnmDGdynOimLPcP8U+vzTU0UW6nZgfxunu9EH+j/wDfOWLRymxt5qBlFwxqOvy+iPaq5VCebW/IR3wnvQmO/s2/+McbG3ghHZ5/8TTG8HrukKQ6RWj8Y72iT4eUpN1lVy2L2wcCI4TE9ye5Coi/oOr/ABMOG8Y9x8LoH6krf3Tyd9YVpus6tpDOYLsdxtmhp63q/wAA8b7k9yAqO1PXH7o/zi/djKF+j1QP6t3cJWh/TjhiyTz/ACzznxUg1/GNJ7bXhzTyzB8kcCMfYqfwP/yk/JONIIxa7/I7/wCK2P8ASAfwvHdPK4t/zFGO0TRm6P5Hx6JWhmGzTN8gHgRhOcJf0gOty3D2kpA/jwH8D7Hd8TR6Im66o47TeUEeRAQ6AxX6aOCZtcb1t/rlE5snjszf58+CJ1Gif3WHuHqI9VIWZArb0z6/z8+s1rf0XSM/C3xIjlf6pf0HS3boO1E+ceSBmd71P77r7q+7UTMAHf5iMOu9C7s8zIvG7D6Jisp/RMKyst1BBs9wxyET5W74QjURGDz/AJRhmchhu3KWUiuanXXonY5T/wBBuv8AtG7x8Jt3A3KH+hH/AMTT3Eeo9SpoCMVEnOhGdTvGEHvhI6nqZ7P+b7Kkgsh9598/FHJ9PNI6vqfw4neI8cEn6HVB/Ad2Lb+c+STQrG95brenbWUJ0Wpmx47jHkEzCRbZd3giefyUtBZY2kQKqP0gj8QcOJbDeAnfbBL9YCB2WNpO4qsK7d/mPSU/vwkVZZNTMdY/VLa4qr+s+n1RCqhCsnD+KQfv8lEXDrrFGw8fkmFhu64onPnrqVA89enzRVH9bkCJGv8AkpCZUIMIPeqQJmOx3cUi+FEXpyU2hkpPW/d9VJKqtq9cEe2OsvzwSQEjXdbkg7rNQufyjinp1EmCZMME21l9VE55yR+/CCgvecUTKhKrsqo2vVk2TiomaVCHJ+9RZRK527rBIevDyULXIwcfyTEG9/X1TkIfeIXzhzQNIkCI1FA6p1yTg/mkVRI6p19ETT9ut4UWxPX5IRV7kEk4d114pWUDT+ZHgja5ICV7ut317kYfKrvqdbseoRl3mhjoMeaba65whzxy4oQ1IYbWb84RVXlRg9fdE5NoQTT9kMnFIO4ptr7dBIYZnmnhCCUxQAYckXIXv6xTFwSGEcUSEVU3vMvPrmgiyXZQl/XLJA53V+acmOvEJD6hNqfO/PeiY5CD5oAeu9Ioli3W9MQhI/JKrUQIMYJzH2Q4gkd3gi7lLKQQPWV8ELuXyQPqdcROHcU8/kqAd7iiCFr5CFrkEkoelteaCLpe866uhFJhkwUTndQgHFC4piYRNut0J0Dqvgi2uuskhBNeUxKFpTOugaZKfqmJ8k211KZ44dfNBVjlxz8Ee0q5dmjB3oAKeurJNwQMqcEqTEMLJNruQtdCYpwEqALjzROeoyU6lisNrUnA3wv180NMdfXgnLvyTC7EB8vFF7070AOacuwTsYYqIHOTMPX0SlIYhvRi6jLYhPlz9UrEF7xIIIRNCaGOQkDv66hC09cE09fmqJCa2fzUgpnxUbUQ65qSrExsXSnvz87ShL0i4kKhdCTy+qF/y37vrCH3qIKSw6h3Z/NMZ+qEj5oHHzSREiUH780dNQscjDrIJQbnR3pqnBQSpNvz47k6osNqRduQNdnx4/klt9ZpDsPZzPh90WKGZ670zX+qNomIlOUJKbbTJsYtjj807nhM8oXJEiaUTm5oaSFzsvnmgAtonrCN6TT5IS4p9pABB3X3Tz1zUJRl9hCY7sQPHFPsW8EMI2RCLGhAyo3Oyy4WnvRA9eqENnl15oJMoU448UnJmPtujAc84wzS93hYn5osigywHPv+0Jxo+7dnikB3dYKQcTKmxpEbWZjqyLY5KSmEDW/nZNMpjupWxTlpi/dvxlLYwE+IRttn9ErII2UipaBx+qf5pwxUMIM3IYv1ZE8ZpaQOM8M+KTHY1JhB5C55pmG2GfPDuU4zPVrD6qGCMT3TIU2JipsHHHkjYI87Z5IjYSERAOPDq2Vk7KI2MUnu4N+oSdu9PmkOPciyaG9wcfLMfJLgpHutG9CaWCooZzLx1KjfYWztHzU9THuUdUbNwkyWPTGRQPZ1v+/gpKjouOCkdStzUlAtn13bwhDDieCMDxPUQna29/VNMTBawZ+KdlPEgm/IeqeMZ8UnD1QKgfd8UxZ69c1NsYdQk7jPMIRRC2kE9WnecvT81IBby8UfurIbGRsbnvjxSqiXR9kdNlo4TjHlggad/AJCCc3y8U1Qd6KIuEjO76IG2RjyQlv24KYG1/z4phQO+O7q6CaI3UuPW5ORIE+ql2Y4z13IXtjAc5+SAoFtPehay4jqymq743dyFwiAOuCdg2A8A5JNqAnkjM4QZ8imrNG5MEwSHY9XXuP6Kbf9aqziKf8A7XD5Lw/YNjJ5L379EPQw/TKrSY+DGMiDY8Ld0rn1D9RnVgdSPdNat+Ir5c7etnWkZfCD30+rr6+112UqB7gC0jIg48rfNcBrr2JUqtX3zqX7WBdtQAOi0uBBkwOC87BPZydWSO4reybRKWxpO2TsOa4OE/ulsTvzmeS5r2P0NGOk1PdVHFl9kFp2HCmNmWT/AFZP4nRZxiwIv3+puxjqO2BSDm1AWvBqAAtIjK88lh9l/Zn+q1nVqVEgv/ENv4XAWHw7Vv5gAScZTdOxxXQ4b286G0VKdDRavu61U1HspuDX0awe+Kvunm9EucDTey7S6DDSST5Vrv2oUf1f9W0nb0LWdGs0bJpmrRrubstZULXH/V6rQDFVpcyoCQRZrm+8e0L2RM0t7Xik+i5u2S5kPJ947aOyXEFnENgTfFea9tf0VBpNU1nVq+2Wsa4uptqbWwNluYOAAz5rowRx1WT/ABlTjx6ph+1PQHUtB0VtVja9J7i5jzLH0XOAqFoMX2pIMm8cBHi9LXz6ILaNSpSYZlgedm9j8JJF87XX1Z2m9mxq6FS0N3vAaJYW1CHVPwjZNnSYIJIbeJxXzT2t9hemUX7JPwknZOzULXDItgXMYggQe5d+lcX6rODLx0OW0bSqe04uBLiD8QIEbjznhHJfY/s97SU62iUix4LmsAc222wybuaCYkRC+O9J9mOlt/eYR/iBjdBb3LpNU6q02iWvpODHgYg2I3Fp/EDmCF2Z8CmuHyc8JuJ9F9sOwej6cwNq7e1TksfT/dLoykAggXwOF15Xrf2EinfadGAcJh24EEC8YfhMzjC4btDoemV6vvQ73JIa1wpVawY57RBqBos3akfCDAgY4r0nsOzWVCnD3iqwkGKjzUGxI2mxUAcDG4tyxhc6UsS4kW6l4HNVPZC3Kq7va3FU63sgE/1nleZgY4dy9q0nTdDIBLthxE7JDvhOJExeMAQsk1KZPwkHluVLNInu0eQ1fZA7KoPAwOUxCj/7JamT2ndZ3oJXqGtqhY0vaxz4j4GxtEGAdkHE5wodSax96CTSqUiMBUbs7QObTvHWC07+ROw8vd7Kqv8AE09xaPE3HFRv9mtfezudfdbZsN1l7a3VgP70Lzn2u/rlKm80QdkFhbUpgOtMODpu1zRBmCFePM5SSFKFI413s9rcOP4iDwk/NT6k7P6RTqMJHwhwn4rxImAJm1u9cJU7aazbjUq99IGf+S/cvYPZ1retVps9+z4iSQ+NnbAIuWgQCBjhyXRmW2N2vkZxds7DT6XwncJ6vvXEavrkOJEYEEEAh7CCHMc02cxwJBBC73TaVncivLtbaaaTg68SNrOQTDrcMe5Y4ZNdCpR8yT/QbRRMaPSEkn8IdEnAbQNhNpyhbGlhz202PdtNpAtpAgH3bD+4wmXBlh8MwMgFlO7X0t7p4sIUje1tHN0f4TbwlazyNqmzNQS5okdqUYSR3C/fOCEakB/eIjhJ+iIdpaX9o3LePUBSs17S/jbvF4MD5LnotkFXVG4kdwPz64oHannPKM8FoM1rTOD24ZOB8boxp7APxDxByG4p7UIzX6pPDzRO1Q7L6BaVOuD+8LcR67ke0N88sFOxDsxzql26d9z3nKVG/VJH7s8su5bwMdYjd9kcJqKHZzo1Y4YA38e9C3VpGHh63GK6ItT7KNgrObGiOuYPhbxTO0MzgSMoy63Lo3bk/u/NLYh2cyaHA+CB1PgfDzXTBn1SRsA5h9HD075QPZfIepuuofozdyTqYwIBHEBPYScm9gw65WzSbTm3XJdS7Rgd3gO7JA/QGGbD0y4eqWwdnLNp474/IqN7Lb4XUN0Bu7PG+WSTtAbu80bBWcvsAb+/IqOvSsup/otm6fVQO1UMk1Els5SuI+nDgVNo3bEsAZz3b8YPyW9V1G0iwM/PrcoK/Z9nPmBfna3JbxVCPOfaFrYVaYuSQ4YgDIjLqyvezXXvuqVzYudaMoGAm8yVtdo+yzTSeGi8Eg2NxdZ/YrUTKmjsdmdoHmDZdu71KMa9azoNd9oBVDbCAcbzEQAbnPoqnRGeK0dG7OAD8+FlYZqTjC86UTdGe4eCmAgYq27Ubt/K1/NSP1Q42EDNZ0y7M2cj44Yo24K6dTO3eEJHUz7wLcxMpUwso1cLiB801M+StnVD/wCHzEJv6PqbkmmFlZwnr1RvJ6Ks/qL8x39d+KB2huj8LvAooZE49ZJicxE3z7rqUaK/+EjmM+SA6IRMA4ptCsjDt5w8/BExtoUhYc2nrHLJMaf5c1AwPd4QlMZb/wAknM4kJA94KYDVWjdmnhOafDPryTk8Oh80CYIxhHtZHC/Hw3QmBGOF4TMG7qyFwA2xuUThll11dTk8LJAbuuaQURGiOsfGELKAFvz4+KnFA+f3SYe9OxkH6m3ch/URhE9w38lbazHv9UsFG5hRTfqxn8I5gXHIpxq1vIcJty4lXaQCRZkluY6Kv6puLo/mPjc5pfqxyqP5TYZ7la2c07G+qakxbSswOiz3eDfUgo2OeP3p/wALfoFK5lrJAeabkx0CNJf/ABA/4AY5R6JO0qrk8f5Yw8crYIwYv5JPy6lNSaEB+u1P7vKDfwUjdYPvIGPQH3QOukWprIFBN1m+PwjltZd6Q1o7+C/82PLd3oWUjlf6AH5ouuuIR3pNBDWpvNN1sbj6+ilGtwMWPHEAHC+8Qqop49XRMp263qlkCiZuthx/yn7jzRP1mw4+bTgO4qo50c0Yy3lDmFFl2sKRtLb8PskfdZhh7h8r2492arVmIf1cZ9dFTvAtUqVE5ME5yQM+KIaqpHBo7nmO74vJUTQBOA+qgfoTepQpjo0v6DZlI3mRfhcW7oTO1Cze/lLbcvhnzVN+hC2XefqmZo+4u/zO9JVb0IuO1G2bE98fQJhqX+9/y+t1CGOye4XtcRHeD3IaW3f43RjeCRwwnuT3IZN/QJ/iH+U92ZUT9RVMiw+Ivuk8ExrVALO8Wi6ldpdUfvN/yfl4pqSGQ/0JV/uf5zPgWR5qL+h6v8Ijg8K63WVT+4eMEeiapp9TczuMfJVuQFAaurD/AGc8nt+cJv1Or/Zu7iwjx2vVaDdZvj8IPJx4cPmk3W7v4P8Amz74uEtyAy30Kn9m/wDyekIPjGNN4503THcCtk65M3Y43tcfXJGzXu9rvKPVHAGD+tGMHYxdjxjf+GE50gC5JHcV0LNfDMOHcCPWUI7QNBvIt/Cfy80+BmANZN/iCIawZkR4iPXyW/8A05SMS6Jwlp78E1TT6RNy08Nn7SgRhHSwcCM8/DNSNqfbDFa0UD+6z/KPWER0WhFms7gFNIDH99x63hOKkYLVfqqj/CP8zm/9JCVPUdI4A9zjPOZTSCzLFRP73rFah7PU8tr/AD3PFMezbMZf4g794hOirM135ffenad60f8ARsEWc4cw3LcLKM6g/v34sA/9ynaFlJ7+9NtfOFddqQ/xAnlj5lN/Qbv4h4fNPaKyox567ynJjqYVlupH2u204k92R3cO9Ru1TU/u8tq/oiUREe1vN0+0jfqqpjGPEIG6vqfwEgbiCB4XU7SrCTO6+aEaK/8Agdz/ADUNVjtzvCPzRtFZZj6otpVBV3yOYPekK43oSHZac5DtKBulDeEzdJG8eI5oaCy0aqTqyg/WBvGG9CKvHvSodlkOTkquKm7ruRNqcEqCyUH5D5I3Pw6sq+3ZEXenhy7lLQidhSc7FQGpPWCQqZHd11Kmgsla85o21FVm/XmpHVkUUmSzwQbfoo3Oko9uB1ZVQwqdSOvnijPNQGpP1TirHQUUKyWbdXT7SibV+vXikEwRKRmLcU7KvqfM/ZQPfu6ultghA6LD2p2H5BQNrIjUSGiR46ngk53Xoods+h5b0bCQJ5fNHIDh3Df69c0QKjDuH3Tt/NAgwib1vUQek56YBh6P3nNQjyRN+p9FLGIBG4Tv8bcoUbnlE13XWaEirHLY6wRNqKNr0bnJiJDUT063ldQNeUxHHDzQKyd2/NA1Rtq2+SLbSYBuZy3d0Itrv7sFXB6wRhSNcEvJC0z80Dqm5NCZRNt7kwPz5qMP6si95ZArCcSPqnbV8lGKu/rxTFOgskLktru69UzXIXooGEx104f596ERj1zT59WNrclJJI4IWhNTf16+CAOn7JlIma6yZz/sgaSk0IsdEgd3pOb1uUJMJe868UhE+14fkkVHtZZpttAEnFKm/vUW1x3p2uEJ2Sgnc+aNzuCjbgmnwRZRKHpmvx65qIOUjT1v6lAdQi9C2omFWOKA3TbIJW1Md/eE7VHTqJy778VJVDX6t9lK13XWKhL0i9VQUSl/D7IfhnPqLnkha4pg5HQkkD0sOXJCxww70qju/wAkhMYsTE9ZpzU3oGDqN6QIOnVTngg2sckdMplMFo4I6Z7uik5yZrr/AGTIM5+jjfPWPNEadsOSEMvBz3R80g+DdSIZj96kbTzyQOYOKkOUeHcpaGhVKQiRuR0mDy84unqDwgeaKm0bkFIGnTm242RAZ7k9TyTTkd/R80AC4I6bO/5J9nr5ISy84d6aJCDZnh6omtAN0LWzv4xlkpDifL6ooBtkJg3Io2CCMjxujeBJnr8kikiI04wwPFSPHLr5Je7yyQ+7jEEcfkgB8upRNqcEXu94+XFMCgY3u05dlyjenlED4A+SpABPjyBSAJyn8/II3sBwx9fpzRMnlxHzKViojYMj4fdFFsOHHBFUZ11vTupHEdQkKwQy1ugJlEbp2ME9xtBuc/VJlPj5Wx9UhCATPcls3vHin2N+PymyRaQmDwv5o9nLooKgy3Kb3c8D80xFd7cuipHTl13pwMjiEzG9dcUxDupePRQe5m838N3WCNqYsz+nySbGxn0O7v6lA2mcrKY0STw+qHYjilYiNlEz3+IR7MmIPyUxqfb7piLp2URnRT9EzwRiEVNnPx9FJ+ruGRz89/nvQgIqiYU5lTuZ6IPc2y3piaI3Ak4yk9m+O7FE2UhTEWnvny3oFQGzkvRvYN2pOi6Y1wNnzTvhJu2edwvP3NVnUtcsqMO57D/zCe6JSUVN7WCk48o+zNM9p72ztPp8jG1bLGfFZ/8A2vm1hxt85nyWJW7G0PetLaQDawa8P2i5vxATAP4RzK7FnYjRWiJvwIPMeK+jj/p5TVxdI8uXbChw0UKftSJ/dB65qzS9os/7Mxw/NBU7HUspPlHPERlgo/8AQ4YS8TmIIHcQq/6bfmT9uLyLTu2v/ln/ADD6qJ3bAH9x/kVRr9lYsKjhxLVQf2TqZaR/y7+IKH/pz3mi7ZRrVO2rc2uHd18ln6317RrMLKjXFp3g2nMOixFjwTs7H1c3h3dH09FdZqd43Jx/0810ZnPteHieV6w1OxjrOJGRLQTHHisyvQbwPcAvcHe8jFvh1Kx9M7Ovc4uHuxMWLARhuIvJueZXWuxprxM/tWDPIKrW4QPAePNbWqteho2HBpGRgE8uPMr0F3ZyBDm0zxDGAeAaFgad2VblTZ3DZjkRipl2LLzH9qQOJ1jQpvP4WxjYRBywW9qbRqEAFrLZlsz4fNaLexrSYDG/5y0DzV0+zptopG+basd9yZ5Lll2Lmfs0artTF4kTtA0c/utPIR3clC7VVC/wN8/qtRnstbmagnAA3Hy7ytL/ALF6cf1tUE9/zWD7Gzo1XaeDzORfqOjjsjxP1lRv1HR3f8x+vULqx7JmDGs88mi6B/s2Z/FVJ4ARyOJ71P2PnH9pYPM46r2YombSP5j85Eqt/orSGBI74+3kusq+z85e9OOU+ov4FZGtOxlcD4doAfxMcb5SA2Y3ofZWdeBS1uGXRow6/ZOkQfidBBESMxFjYry7th2SoU3Bu0XtcHS0yH0nt2YJwDgXEESDgRdekafqzTGgkM2jGAEzygEk8IC857daprgB9Sm5jSbFzdn4ryMBBgfhtyWPouXHzJM0WaE+Is4dlARBF7ybHw3Jm6M05CwzE4c8VPTaccp8ETW7uK4JS5N6K36k0m7Rz7t3OVCdXMtDQDfC+RF/JXWUuu/Pej2I5X4Y7vspcmBQOp2fwjj4ZJ6mpaf8McloNnP8lIRbf1xS3MVGTV7PMORG6/WKb+hspdbD4j9VpxgiduHP7BXuYmjMbqv++6d20b90+aL+jiP33gHitCq2bxh4+CkLh8MjH6oU2KjLdojx/tH78bom0KuVR3kTO+4V9r5M9XRE5zHzVqbKpGe41sfeeQkeRCI6RXNveAji1vnZXSy8x8k4Pmp3sRSGn18nMnkQLcgfAp3a3rxf3f8AlPirXub/AC3/AJJOGUo7xjorDXVb+4d2OHcnfr2sMabMN59FKyl4cvRDsHO4E96pZGTQw7QVY/q/B2XgnHaWpnSsP7wt4R4pOo5DDdv9EqQx6nr5Ku8YUMO0rsPcuOdiMM8zZCO1f/lvjiQRPcUvdxxGXW9O8Jd6yWh/9K25seOV03+ltOcHAcr94+ah9xvHJD7ofaFW8miw7tVT/vf5TN1FV7XUsNo5T8BhQv0flfgLQFWFAXBGe4fJaKY6J9J7QUiCNuxBFwQQDwzXMezjXLWMqUnOALKkjGHNdNxEiQQfFbtTRmjATuOYzXLaXo4o6Wx0BtOsNjKA+wmJ/i2ZMYOO9dWOW5OJiz0Khrukf9oz/MLeas0dZ0zg5nPaEeM4rmaugMm7GjgBAG+wKenqxn8Ax428wuZzNDrG6cz+Nsbw4RClGlNODh6d64/+imbQ+Eb/ALXy707dUs3G2Fz4KN6KR2TagyIKJq45up2HN3+d1u4R6onapvG08/4nZ53NijehpHY2+niEM/Zce3V5As9/LaJ8inGhOGD3weMnjjgeCW9Do7FjeuKFjp4lcn+rvwFR4zsAncK2VV3fHz+SN6CjrdjrNO8ddXXK061fD3nL4QQPHeibpdb+Nv8AlvbvhVuQqOoNP5qMUBw8FzR07SBbaYcf3ST6j0UlLWukYfs5tYiR6jx9VNoo6XYtgPC3ghGjg5DwC5o6+r/ws5Dax4yT5KSnr2thsNP+Ig9eSq0SzoDq9u6eaBuhN3Dw+6xR2iq50/8AmgegKIdoqmHup4hwtwjPmjgDXdq1py+nggdqppy3LMZ2ndnRPc4HLA9FNS7Wm/7N/XM/IJOijUOq27usMc0qep2bj4rOHaof2b/Fo77Jh2vbj7t/GG+km6SoTZdfqdu8+Ijwj5qrp2rgxpIvz+SsaDr4PuxjyMCSIIPEel0+s60sMgjDHnw3okgMna6zxx53RPqbt+76qKk4WVkrlZaI2tnEYeaJzYjj6oi/v5JBqQwWsSFNE0dfZD7rAR1z6yTTAY0uPmmLOuuCNrRPdj4IXlUwFspxQRubCXVtymxAmPNMTwjvTNIU1Rvh80DIyzwhCGxabYjvCmeLdb1CGcN/hkgTGcO9E1pRtBwwQ7PQuCmiRg36/JCSjDDiURaiwI4QxxRuZfq6JjOCQ0RbO78kYGN04b1vTmln5IsohFkVPlv+6cUzv6KkjNMhkYpx1wTNaZPWPojDvNGQiykiGnQuU5apMIz3yhg8FIyMCISdSU7QlGRHfuTAgaPJSEAxwJPy+pTinimncgASzhvhCWWBzt8lK5uXzxHUIYGaLEwIlI0hPpy3KV9O3WCRo/nxSbKI6bftZMaZwt8lMQUntGZRuYqIhQHDrggGiDh4KxyHOUzqM4fVFsdEDNC4b0jo88lMTl570mm4HXinuZNFZuiCfS5ngmqaKYnad3PPorux8ufjmhp08lamx0VhTMfjcI3ud9U22/8AtHxbMTYzjHBWG0xvNuuI8UoVObJogL6n8bjneJ5TEmeKL9deMH+LZ5hSsd3pBo3c+vFTvY6IzrB/8Tf8sfNGNbVf7p/wkHvBmUnAc+usEwoz5XR3jEE7WlSbhh33II44IxrV0fh5fESTJytFuaAUc0JZly9OsFSyMVEw10f4DlhClbrwYQ4eHlBEqq2mcsN9sN2/yRFnDik8g0i2NeDc7mRn5pv6QpnEH/L87b1WLfPrFJzByTWQTLA06kTlP95h+nrKYuonEM/ytHyCgA/NRtojPusm8gFgaHQOTfLyTDU9E5DueQPAEeIUD9EbuHgDdOdEbuHNCyICcdnaWW13VXQPM+aH/RZm9/8AmkZ8JVapq8cMye7kg/UgTN+EOcI8CrWRBRcqdnG5OcD3fRBT7M/+Y7/KJ+6iboB/ieOHvHQPElJlA/xvvb8Vh5Kd6AM9mzaKgH+DD/mSPZ54/fae4j5lM1r7zUeOHwu83Ax4FOa9XDbjmxv0QpoKI26jqb2f83/xSdqeoMdkj+Y35DZVh2k1ZjaBEGfhzykn6JjrGrkWRvLT9U7Qyv8A0bU/gHc5s+cQgdqur/Af8zT6nyEq/wD0jUnBh8WjvIBt3JDWzx+43/MR3fhw4+SLQrM12iVMfdu8sO4lAWPt8DuWyfotg64fh7sb5DvSYRDW5j8B5Bwn6ItDMHadmx3+R58BF0LtM3g/5Hf/ABW+dc3B2XcrfWPFSHXdsHDGcPqlwBzjdZN8MbRbvhL9ebvHkuifrhuYd30yfMTbiom6dSN4Bm0e7HzCbSGYzdKBwg8jbxwTurjf4LYbpFHCG/8ADIA/5QEzvcH+zw3CQikx2ZW0N6IVbcFr/qtA/wAHc76GyX9E0TgPB7vTaI8UqCzGL/r3WTt0k5rbPZyn/e57efjCiPZymbg1P8w/+KpIizKGko5HXW9XndmRk9/k75WQu7J7qjssWNOJ5qthW4qMrR9OKRqWUjuy78qvjS+jzhyQf6O1cfeM/wAjhPh81DgPcC2ojY63eoquoauT6c8Q4TyhRnUekb6R3fE4f+0p7RbiwHlM6qqtTV2lD9xscKk/+35pHQtI/spvFqrAN+ZFlOwd2WjU64/knZUVF1CveaD+e3T8htSeaTPeZ0a3cwkeI9U3BgnRb2ipZHf3rMbXP8FQf+k+3/Kmfp8WII5tcPUfRJY2x2aYP5JxVWc3WTd/O2H2TjWzf4vl6o7toGzRabpxnP2Wa3WDT+8PEfl5qelpIv8AEPEeCWwLLbaowKReqbNJE5In1sePDDvUbSdxZbU+iW381BT0iEQqYlOhqROXlIOVdtXfwjriibUMwnQ7JRu4jyyRbartKdr+tynaNMmDski8jrFQU3omuRtZd0TOfbh6oTVUe2k4AfkpoVlgOtzS24Vc1uvoiqOmyEhWTbX2+qQeoRV4pCtwyVUx2TZJB29RVD4JnVkUIkbU39XT1HqKUnt63qaKJGiVLTVcniibTj5IoCSeus0ATPf0LpFqkQdQYGevUJw9AAow5NITJnHwlNs9cPkoy7r0SbpHmqHZK7FJjut6h2kQPHf+XlihkWSlC5DTHXXJC4d/p1xSoZM56drlDHLxTmoihkhjmkKhUKTX4qqCyxxKEVFGXnuTioO9FCIHDDHih2hMdXRBvNR+5BKzJaJGttfDIpaOzEY4380ZGUJMz7kmwFSE8EtiIylSAjLvRAE+f5lIdgNpjnw4fZG8/Pvsma0C2/NOBlH35oGHtjLLLPnyQ024IqTJnwjyRUAUBQzBcwUm0syU7KV/FEyjjmRFlRI1Nk8rpNF/rjjJwUu3fchrTbP1xUlJiBJjd6bvzQF2EzIyi3NSbSIA9Y9yBAuaips7+FvXFPfcEwcmMYu4fdJtK8gxwxCdrAd6ach98ZRYDh0GfyUnu7WP24IWVcAd6ICLDffuSAcNEJxfAyD4JU6d8UJaBhvw7/RBAnUt107UxnHofVTvUtFIAGyd7cJzTACfmpC04JIdkYF4hM5vj8kmNvjBxxukqGEDbqUOzmPDNFsGD0CipjCdwTGiFx3g89yl2RHh90eyZ+aYGSkDVg1hGHW9MWxfnx65o23lIVDu6wUskjpVJbYZo9rPLmpC0DDOFGbHPepGELi1uuKbZ39WQvp5pEmxgnzhWIFz8OEj5EdBG9u7rrmmaRu+XRT2jqVQxMpHenfimaEb6fD6ePBSS2Rz1EqRtPdjlkgbUKJp8jKuPDIPsP2TdtPeaDo7vdsdstNN82Icz8O+doeZXq+r6dF4B2GtkAxAzXzD+jZ2h2qek6O4w4FlRl8pggdxMxvX0BoWumsY0OEkWHIL9P0ORZMMZe4+F1uPZla9/wCp1tTU9PIAcisA1WyRs54yqNTtYTYNt3+aoP1pUwDW94PkvQs4zUqQTEHx+cJ63Zuk6/wg/wAxHfbPxVHR6lQ/igct3qr1HV21+8PL6oJBp9n4wc095T1uy9QiRskcHT8lf0bVrWixPM3k/IKnpTgDIc4HdfZIVohsw9J7NVRNx5491lQ/oGoTDsN7SDyXZaNpokBxsbTO/er9avSpnZ2DtAA/ia5pBEggyRBF1dC3Uee/6OkbyszS9SP/AHWEie/zXqQ1sz+Husk7S6TrABp4ix7woZSkzy7QdDcPxUiN3W9b+hatJ4Diu0boTHYETwN+4FZ2k6EMJIPFIJSKVHRQ3iVI/St7Vdoakq47DiOW1yuLqw/UFSPwnkRCpcmLfkc1W0Em4v68ll6RpNRhkYW7l1jtBdcODm8YUQp7P+0tnLA4FDiVGVmTq/tKD/WAi+LXQeGGfkus1ZrAEfC8OH8Lx8XjMEeKxP1Wm/EMP8o2DfhaFJR1SLbNiMJ+RClouw9favpgiowNaZh0AAE7iABfevB/0nNCadGFQCP2jJAsDtHYJjCWjO1pzAXvWnMdsEOEGQQbQTv4FeS/pIaIHaveQI2S105iHsB74lefrY3hkvcd+jm1ljXmfILKAE8QD6/VJoERHnj+alY3G8x1HBAR4r8xaPvbEwCARmPO/wBEbhnux4JU9Hjw3WRtnhhgpFZEQc4spGttKVMSkKeX5yfkkFgOYegn2uF/BHHysnJ3ies0xAbHcdyJvh1KDA5997KWU0MgixUjqVu9OAne37JoogcMkpthn1h90RHX3SeUmAVS0fnPn6qPa3AzmpHmOWSjIGWISEC8370qmkFSNYZv6oDiqQrBqTY4wR3cvnyTbV79WhEH7vyKha/rkqEO/hy4dWQaTpjWj4jA3m0Aeadru5eY+0ftO4n3QsBjyxHiCJWuHF3kqM5z2otdofafDi2iJH8ZMnlERHOVvdlu0BdTBrvYC64ILQS24EgOt4DKy8YW/onZwmmXOY4XGy4yARBwBF+BXsz08NtfmcSySs9f0fTmusHAkYjAxk7iN5UmkOsHC8xgvFtX6U+m4EG7cN4uLcjuXX6Lp9SqfifstNoa28HHE/NcctPt8TZZfcde7Tm534CLcMVzfaWp75uzBGy7aa6PwnA34j05R0Gi9j9Ado7nu0pzNIYbUXNd+3YTA908P/E2xc3ZsJuMVW0HsRo1V7aba4pFxgGq5wYHZBz5tJtJwnEq4QUeQbsqDXjwPia0kC8Aguvjw7se9LV3a7a/ccImZFxPC1lY072d6XSL205qimTtARXa0NJBLtn4wwkTtNkReyw6eki3vB7skD4xLqJnCT+Jn+KRxTeOLEnR1tHWjHYEcZmeMZei0GO5HceC4Z7CMO7cR/EDnwU+qO1ty0OBg3bFzGJG+LrmlgdcGsZnabPz4d8on9XP1UFCqHCR5cL4Kw05i64H5HQgdjmi7uaWyma5TY2h3O4d8JU3CIF7pYwO6eScujHx7kDGeYKaJHepGYSk4ZphQJvCJ7RIPR/JHs8E4A3J2KhogzkgbE3t0fE8MLI38knmZkd/5JWKiKlh/e8u8ck72ozuj6IyErBEGzCdw6wUvvBuQ7PXH6JWOiBww64KrXpR3+R7ldLfTLJRVaRzWiZLRb7IggPBM4X8vlK0NeH4DxgddZKr2Xp/i3T4WV3XVP4Da0zyAW7fBJg6NxU7Wifko6fBTtpLlsugA3KPsnBTt4d6Ms3JMCPaTQmAk+KN/LD6m6ZQzeHmUm5jkUzmiJuL+CL8uuSAGaOP0y6xCYdDrenbTRF3luQwBcRu7/smAlGTwRAHd1ZMTItlJtPfKkeII5Ty64oHNtnkgYgDOCFoyCkcd33KQpjHPgkwI6dE927d9kzskZynf4DejEdHiUICN48vBO5/ckHbuvyTu4x3IbAYkpiBiEQcma7epQmMw9WT7J3T4deaInglB3YlVYkCxkYi6d7B39WiPNFCZu9Ky0C1qdoxRx1kma09eaQhg2erpA2xn5JnMHenDRwPHrJOxpDF1gmqDG6IlPjwjrzSsZHyv9dyMDhGHkj9314odnEIEwGmyU7vHiiYet6R+/kgaBcwkQceGOG9M9+Fk+x4+t0RFzzQJjMF+GaFsWRFxwgzOOScN3jrvQCI3t5Yo/DP80/u/K3giDQgRG1nVkUY70pA5dYpxwR0KI9gJnsyjrf9kXu0bh471VksiLb2jjn+SeN2G7iiaMuuKY7oj5pDQwxw+2EeKTZm/hkiad3XQThmSkKBlAKXiigjyTuTbFQzqYj795SDPD1/JEURZ4BA6AKROPmicb8MOAlPs8rx3oskBjOuuSfYHoicOCdzbhAhmqKMFNWFrJ30cABFvzupLoF4+8eaYiCLb/D6onA5+nCfFM9vBVZIOwYTHFSvaRjn+eCHYHdGFpRYyOFKWdW9cUzWdZo5w5IAiNPqyZrMuiUb27knYdT4p2MB2XghNPqFKW9ck7Wm9krFQBZYgeKH3Q39QjNK+J+6JtHf1zRZSRGUtj8vtuUjmnC0T6fZJrPsixEFVluXH5Im0cN28DqFNB3FJ5InLiM5TchgERbHeovc4WHhlu+am2POfRMTgluCiB+jAxYHuCZmgjcPId6slnQ+qTmfmeoV7iWUqmrmHBoPdEKFuqm73DiHEfPDqy0qdLz6Cd1FT3jJozaurdzn2x+Ix3XUn6mQP62oMLB03yiVcdSzFt4ytzSY3HoFWsrHRSPvf7V/I7JjgfhClLqv9qeA2Qe+SBHmpy0xf7o2H6c+afesVFP31b+MGN7ZI80Q1lWmDscPgImM52iJvwVkUvMIaTbXz8jhZJ5GDRCdY1Z/c5QRHhMohrKqP3Wnk4ifET5hEW9cEbhMThyVd4KgP6XfgWR/jw+QRDXDpvTNv7wmTzx7k7wY42UTW9dXhCyMomo66JxY+c7t2bZxKmbrf+6+3I/NV9kpvd5J98xUT/0y0kSHc9kHutKZ+sqc9+bJt4G6iITGlvvxT75ggqlWif3Wf5GjxMIRo9A5MHcB4kQhdSM9W5ITSO7vhLvRUG3Vejnd3OiecIf9H9HO/wD4rznwIwTDRROHOLcMENTQRuTWRAkSHs3SOBeOVQkRydKF/Zdn9o8d7f8A4oWaADw9eaYaCMpH+I35iU+8QUTP7LDKo/vDT57I9EA7OOv+1vlLJA8HBANFti4d/wAk4a4YOcJjNHeIKBOoKv8AaMP+At8tpxT/AOj9TN7N+DgVPtOn8ZIG8BIaXU/i8WjD170+8RdFM6mqjANP+K58Rh5pf0bVj8F9zXAz4YLQGkP/AIm44bJkf810LdaVMw077GD3TmnvixGadGqYe7d/yn5qNzakGaVSbfuz6THetZmsn5tHifyRjXLxP7PDMPH0QmhmEdIMXY//ACHrwTN02bQ62PwO9IldB/Thj8JvkMkH9Nj+F3kb+KvglnPDWzcDbnYzuumZrZn8Q9OguhGvGz8Qfn+6D80R0+lMEDmWWA42TVCswqetGHBwg8ZRu0oYAg94WrWq6Nn7rw+wQu1ZopuBTwnAQOWCHRdmcKwvcWjP7/JGNI5H1V4dmtGJB2Wjk8jvA2sfuov9EKN42hyqk9/gk0hWyt72cPNG2rPVlKOxzMnVBye04yc2lC7skJtUq97h8mjrJRtQbiI1pKI1c07+y5BtWf3tbHiAHID2dqYir3OaT/7rI2i3DsHj6Qm27ph2frD/AGjP8rh3YnxUf9A1/wCKl4kejSntByJRV8U5d1mq41TpGGzTPJxnzAEHgmOiV/7Md1Rpvuy9EbLHuLT6ifbiyqup1xjRceIcxw8J+Sjc6pnSqDkAfCClRFlz3qFtTH0VGppL8fdVYGJ92TfigfrAjFrx/hd6wiiro1GoRUv58FmVO0DQL7QxxaQPNBT7QMN5yi4gcU9niJyNd1VO53FUGazaYu30yTDSQZukkFl9lXrJJ9UKPRqZKetMmRvCraPcWQznZOyEhdEXZWXGy9wIHRRNePRO6jERmE7WAjdCRFjhl0Lj4jwTs9FMx+RGGHXFSNAtZjZKk7FG6r19e5OW4Ho9cE2aAbKQpkzzHp9ERcccQZHXJO2xPEdeaLCxzuHUIRT6lSMduz6PjxSNPx3Jgx6bwcoTht74JMuJGSJrpn5pmbB2cvRC5kcUWxf7owwDr8lnY0KN2Qx+XNCxxSB6CcNTKY23uUmwmNLBJlHj3KhWMMt+fE705ack7XHd9k73TYb0DG9z5dd6d9Enyn5eCINI4+Sdpdu9cPqpFQ7Gnh3eicN4DdGKClgpcuKZVDe7CjNEE5zxPyRPBjqUW2CZzhSIRoqItG890ehCmESlsjoIAHK8XwP2QgwIklSCmOPI+o+ienTjNVYxg+Em080exJ59W+iGmcQQYPkfFADOeTlf1QsBjvUrIHD1Qnv4/VSIRM4pXP1zSY/LJEaeAUsqiI0oEzPBHTZGBtu+QQhkG2Hp+aJtLrJUQ0L3MoKjBuvwUrnbx8ut6WxuwVDIyM7+sIbbyJUrXEY2TZHghAJrSMD3ZQjA/LeohTz63omi+7mmSz0j2AdpG0tOptcAW1ZY6eJEHnPzX2DpWktpu2fd04Nto4XyO7mvgDV+sHMqMcBdr2uBbiC1wPOCJEZr7e1ppFOrSY57y0VGMc1wwO0zOJi8r7nsbNeNw8j5btbH66n8jTr1aTfxVaY5OBjwNu9Ra10Ko0bTGl260hw3gj7rntE9ndRw2tphY6IdOPh8itrRNC0mgNinUZVYf9m7FnFm1JbPAxwC97ceCZVbtU5tqlJ4OExsg8IIv4oaGuWvuRs7tq08itnSO02zDdIZAcMw2q2eIEnxEqtpWtgGzQ2HgC9Pc3EED8Tb77Kk2SYtXtOAZBfG6+PM2haDO3bcwScrC6zm+01gs6gCcLESN4O00+qPR9f6LWJ26funWgnA8nMAgjH4h4q02w6GuztG3MRwI4coSdpG0PhHPZPyVnVFanOyK4fP4QYJ9BPeg1xo1Ykil7sACcPi5jLgt1ZFooaPpD3TsEGJnOBlO5FVa/MQN8LB1Z75jnHYMuJ3tvxtcb4XR9mXPaHCqfxGb8riBugKLE0QN1mRifr4otI7XNaPieRuJw8TbxVWuxu07YIcJxF4zjgRmpa3ZplRuz7wAuBFsRbw7vTFUxGrq3t7VH4awg8iO8FseC39D9pVbAupu5w1eMD2V1tHqscw+8ZcHZsRJBO1TkmQAPiErp3anqf2bv8AKVUWJwXgekj2mu/epsdjg76gjuRHt1o7ruo+GwIO+3RXmbdU1P4HeCh0bsvWrnbZOwx0OAIa+bEiDYEDAOgGYkTIuxKB6fVfotTAOA3/AMN/NZ7dUUCRs6TsOyDjbyAnxVLs/qykxzjTDi4BoqNkh3A7D8CCDkQZ4rzXt1quq2tWcGPbSc2Wuj4du5JsSGONgWyJ3KGWonsv9CVS0g1KdRpw2XiQV5P+kVTFPV1dlSQXfC0xILjgZXHaHrGoAx/vPgPwuH4dkmzS7HA22uaXte1TUdqyqbvLHBzoP4WDal1z+78MxkMFwarnFL4Hbp4Vki/efMlLSBszORtuFii2d55HreueZXtnlGExxyur9PT9kxwPdIX5tLGfdJmnTZ5deSWCip6YCb4n6KX34PXqsGirGcw+vf1vRDrfgkROPdxRADvz+WSihgER180563InhNOVxyIJ8JnyTodAvZmMfLCEWaIwim3oqodERbuF93DJG6Y5TIUYM5wmbx68cMFICIjvz80AZuTtbY85Gd93JMwISJE6pChqXuO9SFoTPFurz9E2BE8YHHcmLz1h3qR2CrufY9QhAO8nLrrgo69c78d3r3JzUPWcj6KCqL8++fpCoCPSKhv1M71572/IfUaxjZqQNogZXMQNwjiu/wBKeBe0iTG+BMbsl5/2cft1KtQ3xAzFyYvyFl36Zbbmc2TngHVPZensCsSDsGHU5PvJyMZg8F3FTWrXND612tEU9HZFosCZImYkvMAbjnn6vdsmQIdiPhkHeDiO4hR0dSl7i+p8Eyb2EkkmLWAnACy9C93LOeqM3V2jMBc5zJc7gC0DE/ISr1DR2jf1K1G6oGVWif8A1ASfS6ar2dqfu7LxvbUYf+WQ7uhJxY00UhTacTHchq6DMgQ7DjvUdWmRYgg7iCD4HEJqdU8lk0aJmx2Y7VaRolZtbR6r6NRuEGWubmx7HAtewixa4HhBuOubrvRNPlulNboukm7dIpNDdFqEzLdIpA/BtExtNDhO6YXE6PpTXWeLZOB+IcxmEGlatLcbtODsiOsQoZpRDr7svV0RxY5ssHxFrXBzSDhUoOFgXC5pkgGRYFZjdW0y5tRsEmdlwsD8P7wycCYM3F16N2M7S0ix+i6Uz3lKoIZUkCpQqQAxwcb7AIGFwciFxfaPs0aFRokgOdIeR+zc0nZL4BsQbO2TxVbjKiXVWnFhjdiMV0+jVQRI8Oa4rStJIu+Jbi4RBGRkRIIuLBb2ptLlszINxGBB3FcOaHidUJGyG5DrknDvooG6SPupZ81wNGpKynGPl3Im+I/IIKdIdYb1IIB3Y5IRfQCqfDuRONgnFP8ANSBhyjhOPcqEMSbcvP8AJNzTFqfgEAxNb+aTcI63otnv9ETGmL93V8lLYiMOsJnPuw+ieoMN32RDDrck4z8kiWqI5sk8WCNjcvmidHWCpDIntyChqC4tw7xmrLKcKtWZAvh6SmSy32SZeoBfD5+q1Nbs+A8RHes3skLuWnrsfs3cIjxAnmt30JRzujHhlzCtNUFInDoR5qxiDMSfJcrNEA5sd/2REbvVKbcB6Jy2I6xugY2yUgDkbpDPnv3og3OPqqAZ4OBwx9eKFwU58lGWyPpY+KkCIU+ut6dxiJ/Lmi7753KdwyTsACPn5J2FHefkicqJsDYx67uSW11kiq0+646vkn2rRioKInCMQhc26kNP7onAj5RCYETsfT1TgDPFEGYEZdQcvRCXddckgoclAGcOr/RGZj5Z5lFF5zgcjlggaBY0X4Ib4xClix3hMd+KQxqg3Jo8+/z3qV2McCeuSFrZGPW5MVEfuu9O2ldSPkeJQNKChPfa2IKQHjj4pNo3RbJxz66wSYqIzH1+yQbwRtz+n0T7dphMQBRPFrYT4omE59eHok9imxjBkdShLD+fWKMc0iOpQiGBwhCWdfkpBTlJo4YcE7KBjPz+qYs4I4uha3LrzRYxmE9WTUzs8ie4EqR1O+HkjY04euCdhRC9uczOPf8Ab1Tsbxx70bRbrels75lAyJtJExh9URbbAfNMxhyymdyTZLFKEtHiiePL17kYZHUpWIrT3xnu70TT59eCkjhzQltzbreqGDs8Ot6ZtJSbFsu/8kLOoSYxMdeLoTnw38ApXYp3MmeNj4fRICMDr6InM5J37+78kiEgExvXclT4p/JOW+VufFMKAGfHvTzCM58OsUOwZGX0RYUDgk1nXMIiBx+RRF3y+nggCINRAdfJSMbvTbXzxt9khURi8cEThe6faHVk7mC3ikMjLeJxsng2Rgd3ryRHPw4DiqQEcDGOuA70iEUC3LH7JhlmZhDYJAwmbT5qYi+8ZdeSYN7uKAB2I65oNlSvaOrpi2/UJDI2sjjyN+/BO4KVo3iIsha3JKxDBgJjLFIN5wim6Rbe3H8kwANPdh80QaN3X3QlhPyvZSXHDfHyQNARvQNp9eCslqEgd6kbRHww6Kb3PX1Uj6fXHekJRQgHt8ENOnbvU2xJ6iUDGkA9eCoAXMnmkMst+5EacZ+nzUhbf7JMkg93mL80zhvVik07scOaF27oEJWNoCmOvmga081KaMYxl475S92N6aYqI30zu80hTOaPnKemLY8PJMkiDO5NsDIlSNo3vlzRCmEmy0QupoX0yp3NPLBBHG6Ewoh931inY0qf3Jtn16JwIPWKpARPyHqma3r1Up3cEmN+xy70WOiEM8t8Iahvh4D5Kf3Hlw69UJpx1w+aSYURspz3p3NOSmFRM5snFUhELKXXckKN/HyU1WnnuPimpjrdZDAibRQOp81MU7e7xSsCDaUlQxz6spBS7+sk9Snje6LArDhbf1kkGHx69VPHW9PpDcDj8kWFWQGncWGPohIg874Kctx3eiWzfxlPcyaKoogWS/UgcWz693BTbExzKk2T1inuYzOqaA3NovGQRHVjcgBuAsrjhh380nUAcR5/dPewZSdoQv8Ai8TiM0/6lhDnjefeO+uCvMYB5lAGKt7JaKbdFcP9o6/9428d6kbTdf43yIxgz5HzUzKXBHUt3q94UV/1ipb4/Foz5Y2Uh0mp/EOez90h48fonczrLBTvY9o39I1N7Df+D/8AeTv1jU3NO/H6n5oBS7ynbzU94xUP/Szxk0jg4j/2pv6YcRdvg7DMWITMH3RBvzR3rFtDp65d/C7xEevNA3XhEyHxwIjuvCj935+XBC52O635fdWsgbCV3aAY7Lu8AhA7tDSNiH8ZpfD4/MSg91ui2U4pnOxmOu5ad6LYJ2maP/d76Z+QhVtJ0jRyIBYTEfC0gk+AnvT6ZRFvlAKzqjBOF/NaRkJo6PVH4eXdj9lY0gi+XV1T1FgfMfTerFaiCDeb4Y9Yre+BFVjbW8U7wniLJ9rrr0XlmgnG4kcrDo+qc1MQMON+7gn25T0X8+I4dBUKgmMtghbS6zTPOEz54KYunAKGXEDbxB5ce9G4fdPIHPMIpB7kDEwjdb80znXjqycEdR4pVQZRQmM6mpKbkDW5nruUmxF8R80WNA2AjHkhyznipGHr81JT5JjaI2MgTnl807GcPonBnEW5o3smAoBDPF8Nx5ckwZYz953qWo0WEm2Z4fmo2neihjwTyJwSFLH5Yo5xTMVEgi6fHLK/FPTN4i/qjZexsfBKx0CaVpm3PMbt6RaR1gjp0crfVEwEcjASHQGyeGHgpGUrWTVAAbeCNlObeCpgmRmYgi9sLp3N5KSmyBGfW5RsZ6W5pCBNIWTtaD5+CfYUkhJiA/VtwTbPdzUhqxmcMPmmLZ4g+kIQAOoZdeKczceG/km0i2dxhylSVG2BvJiVTAj2uiE5ZAkXzPJEQBjdOaVrYR1dJIEC7Lz4p2U4zwRupoKlETmgqxgDG/1TByfaOA7pOSVOn3ygQDhY88fX6IGm038cVMHW70LHcMMRzVACHmIMcJ+qemL4Y+vBM5hJH1Urh1uQSQDCRPHHHMGcFJXZJkYEhG1nnjxTi058Os0AxnA4AGecTxX2B7IdJpaTq6ia20TQLqZ2T/DdoMY2dNvqvj8sK9k9gHtXp6KK1HSJbSqFrmOAnZqtMEG1g4YE2xnJe92TnWPJUn1PK7QwvJi46rk9oq64pMAFCrXDSfiZPwwTJImACd9+YXS6P2UoVWCqytUc0Ws4bTCcntglp43neuU0nX2q3j3ja4acwHBtz/cc0+RVfQ/aHoTSfd6Q5kgAj3Z+IDfaInPzX2SyR819T5J4Z+TO4r9i6LmxtEneXfKYnuXL629nLw8PpGWxgHBr57oDh4RGavar9omhGJ0ikTnMj5R5roaXbXQz/t6R5VR9CumDg/FHO1kX8rOCr6icMWOHdN+JzVnVegU7+8Du5syOWXku5p9stGJgVaHfWb6WRHWdN07FSgd3xtPoutSj4Mze59UzmhqqgbtZWj+IQCDvu7Lcgq6upg7Xva0jg+RwmT4grfZo7gT8dODM5Dy+ympanq3h9JwPEmBumPNWmmT0OcGstJZOy4uYMqjWPEcZG13hylHbsxFSgxwz92fdu7mua4eBC2dM1FUIiWcPjN8P7vksap2TqD+H/MjbYrQqGsNBqknbfRfN/e0yL4AbdORHGEHanV1KjT9+6qxtMES+Qad8JcJ2Sd8BZms+yRIMwDeHTPjwNrcFy/tF7G1n6s0poYHODNsBr2kktMmwN53YrlyuUOUjaCTfU6bVPtIYWufRrU3sZG0RWa8MnDbbi0bjC3m9unPYHUq9J4cMjSfsnnF18Daj0OrSftUveMePhlstd/K8GxG9rgRvT6z7P1nEvDa1F7iCXUNulJ3ltIhpk5RC4VrPNHpPR+TPtCn2r04g7dRtjhZsjgWtGI4BYx1s6nXc8VgwvYJIqgS4GL3gkiYnPkvjjSNXacRsu0vSyMxtyQJwkb/FYVT2bgmagq1CLTUkx5keBTetKjo/Nn6CdhdbVKr6dV1cPcwOafiaSQbBpiBszBgg3zXp2kaIA0uqvpstfaLbjcWnEHdC/PX2F6J7nTqQENY4Fpv8J5jAL68fos/FAJ3m57ibrqw5lkRxajC8bM3tRqjQyx/6vUIJn4Wscac4kS67JygwFnaLq0u0HSqRkh9JwBO/YdYxwzzuukqN4AchE84CsNpH3FcAH8JIgHceGavIltYsc3x8T88qI+FuI+EeSsbU36P0S2LwZGI5bJI5pF3JfnU1yz7iL4Qbq+EH6XVujp5AnmMOowVFjRzxxUoiFzuJpZo0tYmMe7PwVtmkjHfluWJT3qwyqs3Adms18pwe4+nL8lnUqsKz+uTA8Vm4mikWpyThmWSH30W3oqowHnxU0VZGzdu68UNWpGHfxHzR1HHDoQotkXvOXduy3JEg1H2HO6B9S8YfROG2tvM+SZ9x1HimAmC+76cSmB34dYJ9jxQup2N/pIQA1QdTioaikrVMLQcO7fHzQ1R1xToCu+p8lFWqY8OPn5p3N58+skLnRxy+587q0rEzG7Q1IpuO5pJOfC/GFi9idDHuhvcSSfIDwW9reht0ntzLbfPxE+KxND0f3VJrbnEngTcr08ELjRyTfJY1jruCKdICcC8iQN5GE8zhxUdOi44u2jfPdjbIcgAqeotHbDnESSSBwwv34Lb0LQy/8RDQMLw6NwGJK71GkYNgs0S0gTcAmLA5cp3rT0XQBgTDsWxmdwMggpU6ezZmZAJ+eYU1RwEZmxBxvPnC0Rk2TjTXPYfeN22siS6Q4TMbLsjAOMrM03VNtunLmZg2qU/5gPxD+8PJa4rkkuNjH4RgYOYwtOEGE1EFpJEAO8rdCEpQTCM2jlm0r7loav0sCWOux2O8HeN2VlLrXVw/G0RE7QyBzc3hvFwOSzA2V58k4nfCSZd1joJpuAIJBEtJH4hJwOcLrP6ddpmjDRXtbIc33TtkSatw0bRu01GkMOyWgloJBxWb2Z1BV0wHR2Gaga59MOcBtBsSwTFzaMhebFU9SOLS9lgHg03SJ2SCQHA4tcx2BaRzyXO5F7TmtG0eRU0d7XB7CWEOBD9gSGgg4Gn+GMBAV/s9o3umBk7WyX5bzMfON6btFp21Uo6SX7T6k0dIBcSRWZDC4yJLajdlzXSZg3xVynbuSyv1a8CoqmaOjuPDvU7X4nu7uCpUXzHXirbKc59DPevOaNUStqed1aad5VZpty4KfGFJaJKT5ThgMyOW7GyE47uKdjDjmMeN9w7kDZIWSkBuEfO6Yg+qd2V+jdJkDxn1CL3W68ISibOSBjvG/wAt31TEb+5E1/0TPyxjP6qSh6YSLsx39yYuj5ZecpTCpEkQaotJgq08HL6TwlQV2+vXgqRLJ+yhE1OGzGOMmfRa2tm/A7iD42Czuyf4qg/l+d+K1tbtOw7gDfzXQ+hKOboHx6zVhv58FBSb1w3wrIbfqMOWK5Wi0RuGXRREZIhTCINUjIzSg/b1TAHDl3db1IDhnKfYP23oAj2ceuuSThPUWtPmpTnboIT1kgCOqMD1AU1Zl+GRTkX6zQngT13oACoB1inbTzm49PREafn8ktnO/wBkbgI2OtzQhuURkpGjMbvAoiPHO6AIXN63qUt+1skzglHXegBg1DClO/fITPZw5IGRRHWXFHEcPkiDd6aZA3oGM5mXehfcYowIt3pyy3V0IkQEm0SPSyZ1O/nbDvR+7PkgiZj0sgLGN43X/PuTtEjLwxCdo9E9MclJQDH4/ZEAnYzDcUmTB4JDE56Twcck+yiFMnD6JgRDq6Tm3z+kqSe5R7NpnP5X8UAH3IHY3I64qQMw6KFzb3FvkkQxOpzujruTEb0QaMinLN2833oKRG4YJbNrTM5lTNbJ68EzJumMjG0m2vuic09dYIwDjbmkIiJ3dc+ilsgfMY99805RHLjbzRYmMW5/NRudBJIPqPJTubdN7y+7K46xQIBoth5+sqN6ke3ff05hPmmURVKW492f0SDD9o+cjBS1Kajc30CQmMBb5Ypwy0wB5qUYBC9owzyTsEA4WwjmPr9ERbh8vmiLsOp4JgPFAwXtv5pmiOuKOBPV05pjDxQAwp9fkULqdzylG1kImnOJCVACadvVLZxwlGGdb0Dqe5UMTX8uSRbfd3ZI2Dh1GITwDw8sVLEA1gEpbE8s7n0UhMcQfomYRlbr7KbKIxTyxTNb437h16KU09x+yTaU49eCCQHUcMMsuCQd1wRhuY8+CUWlOxje7kk9DhkmLB6nvRMYlsfXwSYEUz15I3xMY4W7sU5bhHBLaOY+idiBq4CIyRApbO5M/PvjhuTsAWDropEAyLjC6MibDwRCY39X81NlIAjytuuk1sfOMfBEWKQs3+KSCiIcB1wEj5pbKN0jPiia0+KLCiASjY8b/pgpAJ+uE8UJE45KkMYNxnrL1QNp9/yRFu7ej5JNkkQownFPjdE4TbBGaffEJWIiiYy70LmqUDdh5oqdOyQyPdeT6cU7RuRNad25MRuSBkexacU2x3KT3W8ogOt6aEABb6KP3E5d6sVG8UMBUFEbLZzjZRvp7/srDB4ccUOxwzUtl0RDrcnZTtf7qWcknNsZSTEwY3ceioxT9Y4KRlPBFsZdQqsigTR6+iZzYxRBvW5HTQWiKcd6anS71Ntd455ySULG+qBjbAEjl15Jg2wnjhxROZdOG/kmhUQimeY6zOKZzOSsCw63lRmn18lQyM0+/ihLJ9FOGfNM9kYKbIAeCMAgfTFszPKLY4qZ4smi2CqyqIRT8QecjkkDjh4RiVL7u48efV0TjlHWKLGVy3h1vREbvNStfh16JnY3SYmiEUrExHLoIqrY+vWKOPBM4eFr7rJDIzxTVG+GClcyMT+WRThqaAh9wN3f1uTsHzUh5x1dD7vd4qrFRH7rcfFD7nHON2fKFO1KO5KxUV5jlxTvpzYo3MCTilYETB3flZKqOoRcuaJ5skSyNzZn5+osh93xU76Y8h9EGzvSEAafX5IXNlSt5d564JMbwjvsfuqspFep3A8rxmkKdlPUZnKFvW5WmBR0pgjwWW90m3XNbmlMm/PvWU7H15LoxvkzkbnZ2j8HO/yVypoQaDAyOePBRahoQzv9PrI8Fd0jNdr6GZj1Kon0KbZOPX3RMpJ3MvIO5eUbUM1qJz+CNlLP6JgJ7uOITGkGQUmtzQkE5XTs0aRmIUjDEJAojfq6AtPn0FSCw2gZpmWyKXvb4fmn2DPWCACY4dyJr4Fs796HYjA25deKl2PkosaYwE53T07XlJ7hihe0RuvhirBktJu/NDEeffeUQMxlBSfUnAJAgm05JOBHz+WScnf9k1XroIqrsAMO9NFEeyeEeco3Mw9ScfD5p2tlOxmKBCrHn4fNIxmeWPOEbH5SYA4IRvOXBSFjU6R9e5JlLf1uUjfJCAe459ZJCCDTiBvREGOXima0yI6y8U7ZBTEA5x+h6+6Yt3YozOPlySx+qAAM+Pf+SZgRtbEnenFMZ7kmMEMmEfuBvzRU2tFgTwSLOZylSC6iduiYz5ImNtHrkmY0jw6+6VEb81QxqVPHCY6Mp6QJnnB57iE7KUIhTjC0/LenZIAZFr8/oha2Te3Gx9VI1xxQ1HyDwz3bkrAGpj8468EGx6xkrNdthnyQ+4mCgZEMgUHuYMyrHueMpmsjcZ8UARe4zRU6U8PopPfRYgwUAAkYxPLG1/khMCSnRAy6+yB7cxgnfY5pETYgb5BNovhhwKdiI308Ity4IngmxAj1G5FsA4Y+R9Cna13V1SYUCdGbmOW77ckmRuCIiMepSpssjc10JpAi/PrBAKA5jjNlLUbaZNkDYjHd4K+9l5i2ryDqE22SYxxNuSIaa7+J1sfidMcwQUngAW+4i/im2ZHHNPv5r+Z/Uh44vwLJ11UH4alQcnuy47Smd2v0lv4atSf9476ys0QhInw68FotVl8JP6mbwY3/ACr6HVaP7Y9YUh8GlVIOR2X3ubbYd5Lie3v6Vet6D2+70oQW50qbviBv+6DEKavTE3seOHPyXkXto0aDTOV/MSfQL09Hrs7mo739Thz6TDtvYvodnR/To10Le+ouH97R2H5hVNc/pp63qiDUosx/q6AYTO87R8oXg8J19DLUZZKnJnmrT4lyor6HeaV7btOcSTVEmZIY2TPOVFovtr1gwy3Sqg4Qwt/yuaQuHTwue2b0j1hv6UWs42TUpnidHpz4gDzXN6R7ZtOc4uOkOv8AuhrAwDcGhsAclxQTQm2M7/VXta0wvaPfRfHYaI72gHhj4r1L/SfScq1QHg9wnnfDgF4H2ZpTVYN7m99xI8F9AUdHB43ESIMDhK8zVZpY2tro7MWKM1yhh210kY6RWBG6q6PWFf0X2naYzDSq4/8AVdB3SJg+Cq6Rq0Ox+lws+toRF7+tt/ULkWqm/wCZm3cwXgirsTjiSSeZJJPiZTPKTW/biia8qN1l1QwcE4bbvHqjLe78knER3wkCH9MkTXlJzcj+ST7ILDIultjLHd9EMXTtI3SpaAmdU+VuKnZpBVNpm8QEERwWTRZpEjPFFTYD1zWc454+NkXv9mCocQNF7bW70II3qsNIwINjkjrVxySodkm0Mvr3d6jeI68z3qR10z3FMCFzSfqonmB81K8xbruUb+uuCQyAjzlNsCJ8+OSNw642QVRaepVolszdYmG8SVia2Z8J3RPfbxWxrdwlgG+VQ1jT+E8ufNetg6HHkZX1QAGNtMx3EnPyWz+rGJccMBOIWfqKsCxoibEYcTHOABdaz6IA2iZIy6xXYc5JRYXfhsCb8YxU9OGmIBO/GDFuF1AygTD/AMLCY/LPvU5GAF8TNt0zfgk3QEzmwJtP24XRaM0EQYAwO8Z998E9J4bjc4WiVFW0cY78hlfA8pE81SZLQeyCLSCJ/wAV8d9xaDxXOaRo0HcCZHC+Hct6nWOXXJQayY2BBkny5g4LHMrjZpilTKeqauw9j8mmTnLcxa9xuWh2h0ukajzSMsdBtMMcWjaF7zPxEZEncFlMdf1Q0qWOQPzXk2eicnrSnAqcHBwPKb98roGaWQ6mIkPbJM4EBsTzlUtfO/Zv7v8AqGHNa2rqVm74B3wYA+Q7lbfq8iNRxi3Xdy4qfCD4qu1qmFrY8OsFxFotNA8fp8oRGrn1ZROMRAkcVIAfHK0cMgs6LRYAwMynaSTuj6KJjYzg9eKmH4ge4+STGS0zYygGEIBTx59ylLMykA7nGUeznvUYF+7zRipjH5pWA+0k3DNO1wtPA+OXiiM5QigF+r5Yjjv70ixOJRbM4T1vTEROG4keKr6RhPG+cq1UdkbQq9amfFUuomT9lW/E88vAz9Fu63vTPLyzWL2Sd8dQbg31PlEre1myWO5Ow45clv4EnL0MLfeN/fvU4O/uUWi4cfkphTsVzyZaBi0ouvIJNFuc+sKQjruhQUiKON0TSdykcLpTPPcgGAx1vJEG27pTl3X1TCOhh6oZNkdV1zbn4YhSPPytu+6GmDceW6D4I2thKx0Rlvd6fVNsYypHU5TNF7T4KSqALet/NE1vkk36JPbfHwTJBpO8Mk7CnLeWKQztvRYDbFuvDuQxMJPfhz7+rKRzL9eSAA2B349yYYWyUkYzjvumYO5UCEKe/rmnLAB+XlCcNtztz5pGmPAoHQNSn1vT1GmBFvpCKAm2M8lAqA7uvFOx+UROKMDEZR1uQtkDf5fVMsBjogI2MGG+MrJbJ58lK9/dw4JAA+kkb23eqZwj6b0bRuQAAbvQbNuHX2UjxHkl5pgNs+MDwgIdgW8PFSNufPDqUTXeBw7vVSIA08cvn9EzTYI9mZnjedyAJgO1t+7kmjrejmAUzQOt6YDBqURb80+yd9k2zifz4qbHQxNsu758UqbO7ciJS2OuCRNATvRPnf3HDoIi/fn6oSZvl69c0WMbYw8ktny4InszH5JwfunZRGhcYxwRsExmE76SLJohY3hxRMapKTd/XVk72wixkTX9/U+SdrMe6OOP0Rhxth3pOpBMQEpwMfVOwb8jKIWg5pgR7GG9Fs368UWyiZS3/YJFghuU9cELWhStZ48Pp3ISy3I/lKBUC0nvkoi2Uz6KdzMFFiGpv+iTaaIZyicbGNwv1yQigEwTuGBz9ePNFsed+u4pgA5mUpObl3/kUYpoQMUgALvBE1nR3ImM3/byTgcj1uKVgAGd/oivwy4Yog7x6tKEZ8xnOaViGc48PX6ZQnLVI+ju57lGAb2vh380+oMjbQvy8eaJzeJPEdYJzSG+/WefWCNhiIwtbyyQxCHXNAGKU5pmti++3BKxoFrMZ8Z6hJzUWwI4c04GfNUmKwCeNt30SaE7W+PfAKM0Jvu+SmyiLY8ETmwncye7w67k4o9cU7JZERwlSe68UQYkG4YqGwRGWdydzLY+HWKc0yiaEWAGxfHq6UHH5bh8ypHZbpT+7j6+uaQEbm3E/PNOeI6yUjaeI3+XXco9nrHfvTRQz6RTG8KUlNs7uuSBMjIQtOW7yVh9KU1KxwjmiwsgayL8/MJ9k3y7hmQpnUx1vTVGZdWumMjDQnaLm2XXopXUtyHZtGaAB91KEZ2Upo9xy+iTPFNMCCrS3jFM5WAzLHdwTtt5obAhNMJi3dhv69VMxhOOfiYxTkRyv5pJlUQspoXYWU2xH0TQU9wmiLYS91F8hipAOuCWyMErFRAH54hJShneEXl3J9Siu9t7ZD1SPRUzGx9kqgkW66uqEyCmxF7vjyR1Da3j6pPHeLeKgQApb+uaWwjO+ISjxjxTAiJwt3pwzFSTln8+5I2TArikiLO8Kb3d77kLafhfrxSKA9xkgLDgOhxUpoxh8570TW27rfNFk0V3xbj5HJNaTnYc1IW779fNN7sTh+X1RYNAFvh54oRTF/TrFWXs4FRX6vCdioCt9PyTGiAjpjL7JFuYyKLJohbSx4x34/XzS2clO2nx4xu780DqdzmPCEWUkRbKZzM1O5kWHjKao2eupTTBlKtSWZXF1r6Syyzajb4ZLpxcszZv6hpfsxfMz5K5pjfhM5ZxgMzCh1EPgPPyI+StaULHFdrZlRiaOETjwHJPUZax6CAjxXnmyJHNzT7GfpF/IINvJOI5ddFOhh03zwO5SMNr5eaja+fqijLfb7pMKEWx3qRzo4g25ZSVFUpkRMo6j8L5X8VNBQO0e63PijLRONsuCTyI4JNZYckNioL3O4/ZKmyZEznE7k9II4j6dcFFlIYNEYWv4oSbKQbut6QBAw5qkxDBPTGfVlIwShLOaATCYfn3pjVGBlO3x6yTQM+jCdljFsYeaM08DMHopnU8N29SVWxx8bTuhIljEA4CO9F7yOKQaLRCam7MjHxQSJhsZR7VsMcxu/NG3DrzUbybY4ZBMYTKeYM8E1NhmPvipQO7yQyOt8W80IBiJtn8kmtPz3FM2pn13J9mZQVQLQLo9rgiIGzPXcipstzwKCUMPDlgO8pMZv8ABM8FE7n1uSKY1YDvSpt34QicwSEz72QKx/d98qMPuJ5HdzClY/eUJtbEb1JQm0hhhmDv5JNbGKM05zKAtFwCZFr4IJYIHhdJ9C9usE7d0ow3880AD7jPP1TBu4qUjOevogqRa3IhACYCcRgMU4ZIw8EbhgR1nfmlTqmT4/ZDBDU2bU4QCBysELYwscccDwRhjPr3oRRE59G11A2DTwyG4X4p3iUexFjhBg+OKcUz4W9PVaEkbtGGfRTVGHAdQpHU5IkpGnBHHHrimgGJcAmY8nmCMkdacerpxTzwPDxSZVEdF2Nuu9CZMjv5Z+qkLTN8898wkynv70hETBfCfH6IQIJ3Hy5Kw5sndwUbgRaJm3EH81ZBDDs459YLnu2HYynpLWtfLXN/C9v7s5EGzgd1jxXTOpQo3vjEY8JH2VQm4PdHqS4p8M8S1n7Da4J92+nUGUk03HuII/5lyum9gdKZjQqf4WF9t/wbS+malGwIySewkCCZBB3b5nyXpQ7QmuqTOZ6aJ8nVtWvbZzHA7i1wPgQoXUyMvJfWT6hNyZ5wRfgckFXRZyaP8LfpguldoLxj+Zn6L7z5Tp6G44NJ5An0C1NE7HaQ/wDDRqH/AAH819L06AA/C3/KMkTa5BgWEDh5KZdoeSGtMvM8Y7IeyyuKjKjwGBpDruEnOBszjgcIXr9KjgSL98HdBhT12E8U7mTh9dy87LnlldyOmMFFUimGG/j+SFuinjysrbXFCGxy6+6yTKM6vodjaLefNUK+hOEGBEXuJ4c1vVL8r+KCtQERy7vrK1jKiWjmy2e5FUC2NJ0IEC0RwWa+h4dYei6FKzNohd+SI0xmncftmnNPObzcZqkxkewO/rBLaCNzBN07zfBDJsYDkm2Amg7kRdvCQwfd8et2N+9FTbz63IXNA+u8pVHW7/mhoqwHVN+HpxRl5QRPDghrVMN2CRNk7ap6xBKIVyMfUqoZSD8oJ+SNpSZdFS8b+rFAX3jCx7/yVdzj4JnVAVO0LJ5PNVK1aMbYEgnv5WF1T07Tw0Ek7MXmcIOHGcoXBay1pU0l2yydjCTa3HOOC2x4nLr0M5To6Kv2iY+q1jSJBxmxxkbsytx2j5X7lzmrex7WNJ2vi35zu4CfzXV6O/aaN5x4FelBx6ROdoz9TAtL22tJHFtgfqtAbI4uz/hVTTQWnaAuMoxH7zZ3FS6HrAvG01uze2dspsBO9bJmJfaBi82iABkcjHBPSBcImABGG7rJV6ojG8jK0d29E6SIOA7voqqxWWXWwu4Ym+M44cVIGgAk3duzvnuscZyUTdIt8IgTe5vZRmvBj8RMQcpva3WCEhsk0gOMnAW7+XHvVHSRa2CturH94kH+GMosdxEqrpVWQcgZvgCRfZUz9kI9TObjKXvonx5FPCqaVpGIHDuK8anZ32ZmvnRsNtLi0kf3bfJdJo4gWFsFxtZ3vC4nANLQRiSBaOWFlrdhdZbVLZdM03Fszcg3bOP4TIytCucPUvy/cE+Tp2HAZHyVotgqCkLTiMVMT3hee2bIlafzVhtzG4KBglSU5Nt+8JFoMtwUwHj5KNrRgioQZUtlBYYp5TDj3Jw22H3UCDaYRsIIkZ3QhvcN3IKWmeNt0fPzRQDONh1n9knN8UnO69FKzBUBGcPBORngflxTudGPehDgCNxwxziENgOW74OXdOagrMbhGGZHVu5TOZxjo2UNQ+WfWSEyWTdjD8dXkB5n6rotPPwO/l+i5zsk39rUG9o74PRXRawEscOB9F0+BBzNCnhNse++HBTjdvVfRm2x6xVlrOHmuVmiHYy5GV8cuSZot6qQHl6g/kmZ8lKGRhucfTijDL9fVOMO6E8SBlbDkmAMRfy9UVRg4oDCMjrwSZAIp3zwPgfUhLZt1wCONyZpie9SaIj2evqic3h19EQZ4lKN35cExgxjlI+/yTMZytkjOJ4x9EGzcpsnxGB3JGlIwuINrb1Kxue9Nke9SVQLH9YoCFNIjjl9UzBvx/JMTI30yjjfw7uuCdjYv1CZzt6BId5yynLE/SNyTWZ9YJmZ9eCcUeKRQBZnkPG+SWXfyUjbYb78EzjggYiSPzHkhN/w232+aN/pkn2rjiPTehgBBwnwRbF+7wSLePj8vunpnfmhAA12fWeCR6yR0x+XBMRv7uB+6YDCn6fNPO6EnMjqycDvtw3pWAnRhPfgnacsfVDsY+acnBAh/dThv8LZoSz77p4Tgia7fbqEgOPO+V8+akqiMzAspNo/Td3oQyxuccLRHNO8poBVBGPlgm2VIML5JNdlEgoaCxnEdW+yEuUnMfdDPh80iQA3jh+aJ7pCINzvyTB0ZYoGI08OgmM5R3+fkkBgRh15J3uHddKwAdz+6YtRBm7dmmDOsE0MTTZM7rvATvYY6xQlm8bvTlgqEM0YeSPZz3fREXpjE9dYJWIA8Ot6fZBRbMdY8E7277flKLGIQefkkKadkQjA8uuaVlEWxj0ME2XXgpHsE/Tf1KTGjyxVCBbS4i3odyIT5YfdItHJMwklQFguppbNokKR1IWTbCYxPGATbKkaw5RxThnegTIqTU5AFk9uSMCZIgjiLhTQ0RT4ZnFM9vBHscULeOaQMTm9+SRAvjl3otjx6zRvJ+ZToVkbhyRF27w88kYp8cUxZfcmMEUvuky2SItnq87/ALJGlhfhOakQ2zF053C89eSTagwmfJE0TnBCCWgBT45943pbG9SVGRG/ynP6Jm08u/gl0KQGx5ohS6wRe76xQADqcb+WCVjGezrw9cUntUgpDG6YN3CCkKiF46CmY3dblYJ5thZMW93ohIYgw7wmZQzH5IhT6+SRpjfdOhNguEpwxSe74oD5IBA/ki92QYS2d4/LqyMM6z8UhkTWYpbHFGGm+ePJJzPL0VIkAUgd/eUiy29StbuyTFnPj9kh0RxkUwjcpX0+t6GIU2OgS2RxndFrZJhSvwUpd1vTtZu707AjcBgmdTw7vMKZxCGmfJTZSQFh3Iqbc8uSINtzPmicDnb0VWMidB32QzfNGKdrdeCIDrFCYEQEXTBsqZvkUzqXHuQwsiDet/JC5kX68FOGxj+SDhNykIgcVICpJG7chfSvj9lSGRFyQb19FLCed/JVZLIH0fy4fZHSoix4WT58EtnySsCOo3DqyKMvVFtbgeCJwS6gRARgmI3Y/VGXW67kzhvHgqsYBpmMQe/rBCHCeotClqBNM3Ft6RNEb/z5IXMuI3XViozr6pp63pMojDYNoNvBIswKNlMAYJnCb9BJCZC8fPnvTsYbQUYpgcT4J24/ZMRBsQfl1dP3dWxup2lRNaqE0R+6jcOsE+3iIxTuKctQCIxRzRvfjnuRgJsE0JmfpZkAXFyVTe3itLTKkDC8+uKoaS2SF1YepDN7s/8AhPAx5ZK5pJsb5Kr2bEtjn8lb1s2Gk4QMYXauSUYLmeCaJjwUmwLfLA96aAO5ebZrFCe8YJ3C1jefyQ7AkHdwnvROYJkDFVYCbYcbJxOfHzUzqoGW7PrNNTE44cr/AHSsEO/JCaeBGOfEZ98Jz1ZFOX5JMbFtX5iE1Sl1N/DgjiybYAM9YJCsEY77Y8VLzQlu7f1+SkLOvkihWCGE8/BG953SfRJr+F0tkiM5KAAYLx6KQO3366CInHu8ENavhIIPlCLGkJrk8iLSeGBnrNGXx1xTkgHG5+6B2Cb8POPqkYwxwRvcJ6unjA2Qw6g0BiIwUlN35fNO2qN2XkmaBfHghDoTnxIw+n2SL8EIrNtNjxwJ4qUVMjkRbnilZAIqb0Zw3Ypn43+XqEzzh1v8EwCpMJi/3KCQeamafIccULm91jnnwTHYoyQuMW6EpASRwCOeHJIaQnY43KFhmN/3RkYHK/jvhNtDmeUZ/mpGOxyTWdZRvSGRGA68lKWbz6WSFRGKc3ATGl6I2tgx58EVpx63JpCADIucUwbnmpqtxjflj3oGnDBUAIxiO/juTbVyN6sUaIubTfkoWme/03JcDHazJM4wJP2SPh80WwYhFCGDZv1Mo6Yve/Hcgqckmmd/K8fkhoLJKdMY/ibmIgjj3KOxmMPPqVJQEEgnHrqUDDE/S1lIBNZNjl4qMAAxfmRAU9Jhz6lDIPUwmIYU738Nw3ymZT44eMYJ/cg2z+WKVF1/n1dUMBrd2PlZEKd7+CKgDJtvg8M0qWiibDrglYWMKAyOHWCCqzqFK1sGN89fdARlOf2RQEbqM9Zpw52V+pR1KUncfVA3dnxzVED6TgL3z3pquEHoJ2AR3+qCdq5ywCBAkx6dDJRlnxX4jnxU5INxjaRx/NOTe4v69b0hkDqWXf3b0mU78567lK6gCcTOHKENFtzwVoCu9nhdSBu4jLETA58ETRjf8+CEm3ySENOPWKEmOIUhZbqUwpjl8/JXQMhNO9vVP7u/KOuYUjMzy/JR7GJnz3qkSRbAFkmUevopHMm4ulUbuyx6KYEdSnYxdRPpgjDIcIV0METv6+6iER5KkxNGY7V+AB8VTqaDe0zuW49iifo0EmedsZVbhUYDqQymx+JEDitQ6PmqLtGNzM90LRMhkLhF+us1H7/LlzUjqf2UZ5fVaIkZzOuskJHj1dGW5702xhjy4c+CsQLnYdc0DvopI6KaB1CVABfGL8cEzq2/0RVhbd8u5KeFt+/6FOgIsJ3qvpJz6lWSxVaxy6CEgbOG7Z6SXvbSGOZ8QPQz3Ld1VqsU2gCLRJ45rENGdKffBtu76YrpKDcl1S6KJii6x2e5WtAb4Y8uKzjh38es1BW1p7n49wOeIzb34JY+GVI6N7J6zVBnwE2JYZ2sy04bTeHALQ1ZpbatNlRp+F4nG7XDGm7c4GeBEEWKkrULeHdA3LvRyszyADAO1OBBkcOEHeFK4m20b7t/C11VOhlplnhiL4kbio2awEnaBDrQDYk57wRuK2RkaAqH+VsyYHl0ck1F8QG3NzMb8uRVc6UIEyBe038N3gpDXkDZEbjh5ZpMqxq7wIJMuzbl3dDvlVNM0klsGNndmfyVivosA3uOuZWK/SC4Q6A4YRYHhCwlyUitV0+CMeQWP2h1yS7ZY1zG/wAThDnGJwjDIYkrdpE6NU/bU9p2IYTFzBBdwjnmtnXGpZZtPqN99U+JrA0bDGZEkTsEjZAnjY5c0qizqjbOOZpezTDnCIERmT91qdg9A2aTnHGoRG8ATj5LI1d2Ve9wdWkCbNBBmN8GwwM5yu00WmAIjkL25dFcuaaUdqNYrksUKfgrVNsTHqhpjBTMaejaMYXmnSg2t4Ry5p9mbnyNxu64oadK3WEqURChF9CXawM/XvKIDggMR6dx6upm4b+9UIcOw70+yd6Vju648E0+CQDlw63o3Py4JNqBS0X7vugCNwkdyIN9PNEWid3HrNPlx6v9lLGxMHfjaIi1lG1gRujM9dZlJ7cEhAAZ9fRRVgQcoIUpbaRju5ZSq9UxxVxJZN2QI97Uj+Hhv+i6fTqUsdyXLdjv65/FpB7pOPONy6zT2/A68SHC2Uj5CT3Lp8CDkdFZAHyVyjF4xjDD5Ktojd/1VyiBjnlkuRlIYG3j4pthERaOJ80wZGJUosTWHenLUieuuCacEwEGZeHNLYkRuUhb191G1mXXUoFQ3uuMp5BnqeoTikMbwiEYCfJQAFPKccOu5E53dOB6zSYZxxy4d6dkXnHn6JjGHjCEcUmutB4/mjAnkmAxppHBO2kd/EdfRMAOIniT4buSRSArNi4yER80+zgd6OnR4332ScN6QAltxy/JF7vhlOO5FItih2Yy75khFkgHfik5iI0su8HLHrgnDcup3JWOgGtyyRNvkAnYziOW6EnttPfjjv8AJFjBa3PBIv8AtvRgTv8AK/p4IYnDBMYDTJv1ZOAN8d1kW0Dj8k0NPX2UoBvd7jKM8kTKQ390ZzvlEKd/lwVWBXI7uaOkD1w3J5G4/MJmsAxPgFICIi29Ow8Zj7pNAxJ7lI0A7pyQIBpvdM04hGJThonnnPogaI2nLz+3qpKbQCfoO9NSblzj7I3D0xSERltvCE5HWaIttHXdxRcM+tyqxEQd3fmiLcU7TfxQsHqkUCcBdGMN+f2TPIRU2xnut37+SVjB2T3JnC8fkN4RVBfEDw+6B7D3+PjgkyRxmI4i3gETgMO/nKEtwO/dhOfdCfiTkhDIyfCQm2M/nPJSEddcUTep9FQdSJzevmnewI8ckizegQJGAta/z9EiOSLP7Yykyn1wSYxg7AZqQs64pAcEPuwejuQULaGHUXSDsEnOMYcN2aN9KPLu+qdgRk5QPzRMKkImShqNU2SA9ozmyVM7vzR7XDz+aYxO49eKLAYDL0hExtk8Jw3oXRZQF+63fwSLQN/03hKruy9eSct8UWKwfcpPZaOpRjj49ZpOZumRH5qbDqMB6/NE0coSLh9RhxSA/PcqTJHNNC8z14pBn5+HknI3XHW5TfJYwdCXu8wiaO7u+SWxl9k2ALgeXKEQb3z0eSew48ELiDwPkOsO5KwEGjj65ogQYvZO0Rju3KSM4lS2BELZ+SINy5fdFECevBBbiD6oHQ1WckzXZ39VIx3DopFmUIsQL2xxnJD+rZTj+Y9VMyOvrgkGdxHnfoqkBCGi957s0THWmMeCNtOJG/13p2t5jKFLZNESdrdw77KTZ4+ITiii7KI2MTOAy/Ll9VJUbhbvUjGeiAImtva90OwpGt4yOvBN7oZ9d6AQIZu5ff5QmNJGeXPghLuBU2UN7vvQlTZSfp+aTQfTrvO9SSCG9c0gxFSYRM8u5L3e4W8VoAD6Y3hFs3y64J28oKIUhj5fmpKBDChg5wpXNGRiPBM7nHnikMBzO4deqAgZHDHkjbTwvPp6Je6I/L1QAPu/L5/c+aZ0ZqUiJtio9gC6sTAJEImck76c3geKRbKloaAazGUJb4ypHN64pw/rhkmBEbxvS2FKCLpbN/n9FTZNETaSTGItjj3YJ6dO1+9KwoYDL5qJxz6hTFmRju3b0Puxv9UWMAs+XXomtj4Zo/djDGfFOWdZIGR1GqP3Sny80n0h3lF0DILnyjuy8N6c0uGSNlK/jbkkXdbkWAIchIspI3+STwECI6h3cE0znfwUsjcgfUkeiBAtITbXl6WRi4+ad4OeHmmhABnUoQBxRE9fdK3H5KgoiA34oHN4Kw9gi9zIGERKRpESJ/IEIBmdpfisTXet204JDnYgBokk45kRzXRaQ+BzzWM7QNtwEWw53x/NdeGSTtmUibsr27aJDmO2zhTF3QMyRIE7hxWnrbt5SjZcyow4QaboM4Y3PcFuaq1M2mBsgNPBrZ43gW4TCm1loDXsLXAGbZSCcCN0eC7FNGZzFN3d8k23n+SkLQmDN68s6EN10ERGSIURuQUWccJHmqsmyUOG64Av14oTRz67ualJEJNNj13pWNDNp2k9cO9M1s9creqVPrrBG8HK4zyKTY6HNzHDdyQFtrxwj1yUlKlnP5JMp78foiIhNcMMd/Hmnp7sPkkGjJECPl3yqsgb1S2TPf5dyIi6BzNxg+Mjv+SVloKqzjCI1N463p3ARljcx6KRrd3pKRQnsk8uOPyxQO3evHJJrCp2Mv3JEkJB9MsETTl5fNKk50/kiDE9wIAATGB6lG9gOBiMbbkXPl9wpBTzHLmqGDUp4Yb7JVBOITuyRu5eSkKI4jl15I6QxzgJ3X4I2AAW4eOHzQBGN+9CxglShiToTsVEYBHz8UQdfgfJSe6sowN6iwQ87JxTh4xi0cvv4InuwT7IHXJCLBZSm9wOJx4dyd7uoRmmbddFOH70xA1De/2PzQvbhbDzsi93+e5FTaeZCqwAdlx9fySDRgfpgjbhJtfzT7AnrFKxgh0GQOBTvpjIx0BdNTdih91jcTlj5oTEItExsn5eqJtI9w4p9gm/NMKkcfqglje/N7d8fmjk54IGKT3eZM8B9kWAGxI3Gd+PnjyRNtbfjw48k7qQjekwDchCIw0CCDnn1EKSjTxi9/zTOqAkdck4pQcYO4/JAMFo/e5d3hwTFlxHfxUgp/VC4YX+WCQxj8Oe/wA0mMjq6TTY7jCd4w7++yAFOBHhj5pqlr8L2+fJPWdZJrbX7uusFaECKXnnkkTG47zmPBPVpczyT124RcH1vj5eCkdCM9dblGQLzn0U4G+31hSbWSBNEQpDfyvuQuZn4qVzZw7uKDZyP3HEclRIHur4ZfKU1SmpAwWx5pqrbk5HJUMhpt491k5pScpOP36+aYt66yScBM+kjrvTEM+kPLFCKXVkVsiYT7AiVYERAjDNHhfyRGompnNAA7GJw3iPPkgZT5Ru6xUh5oHs8krIG91kfX8lBfJWQ8i9zbnOKYsvbPhhyTsCASj2ApNjjh1mgDb2/PrirAEM4fdQ1dDnuU5Ye4eEodnu5JXQUZlXQDl6BUq2iXkLcFPEmeU/RQVtDiSL8OfLctIzM5Iwdm98eO/6Jqh+QKv1dFn7hRVNGtfhjnxXQpE0V9IGEjwyQkXjhipK7bDrxQOcMDjaJC0TE0N7ucfsgaUYCYcfEIYiMjdfd+ZVTSKZOHhnircWnrw3oK9Ke/zCExM4XtJTNOoyuG2I2aluOPMjPeAtTRNcMIDmvZG4uAN94MX8Vtub1EiCONoWA/sNRccI5EjwEx6BdSkmuTGmR6b2qpMETtHINv4n8zwWZR1dU0ghzwWU5s3f81uaD2XpsMhgPEyTO8Tb8lpRFp8kt6XQdNkVB2wYbGyAJbkQMufG+e9dFoel7WFxjH7wHL94clg1bzfyCrGcpBBxBgjelHI0NxOra5rsIn6fNVKmiTNrfNZJ12794bf94nZcNwJvhhgnZrbi4cLO7pMFdUcyOaUGTVdVtjAjk4j1keSjGj7IjadwnEdwUrdPBzPhfkqtbSdwvxM/ZVLPFAoMr6ZWj65k9+Kw68uOHPcRmtZ2jF1yZ6wClpUNwtnv5LglmdnXCHAtB1owl7Ht2nbLSyo9ztpoBg05JO0IILZwg8E+i6FEiTtEkySTbILRo6KMvODHKylbopm25c88zZtGFENLRsJxy8lcayI8EqdO+NuOSno0xe85rjcjVIED8us1ZEbu/jvTAWRUndcEjRCZR3T5881K0W3eiTaYN+5G0DrqUmAW6ww39+KIU4jcZn5Ap6Tb+KkjwjrvCgkiIA+1rfVSgnDw6xTOpcd/ebQmLZvOKdjJGtP7wB45+O5StPd+SFth1fmj25SsBEH6fdM8n8jHdCcBM0Du6hAh9iw+gTNOUI5vFoy3TmmJA+t+pSGRMmOMqDSGZ93epmjrEqKuriiWxdln/tnyP3fSV12kgBrjlB77dBcf2P8A693+7d6hdhpX4XcnfZdHgZnI6NTMDDDfusrlGDfu3R1vVPR6ucyJOGG/NWo8D15Bcb6myRKxmOaBmHW8qQiBihIzzSsdBDdnACHZgXunaRIkX33tnbyxQnfxSGFlayYi0b/z+SJxOXf5JqlHyTFQ5blKJgG7q6TnAG8z16YIWckhAOjlj69ZqRtMZGyP3WW/0UJYMvG/UIAOOXkkxvQ64pmt64IurJ2CInuw4fJIO7x6fdSzv8OKFpGGHAXUtlDbA3n6omtmL8UzGziMM/sm2uF7hKwTHkY5p9pNKLYtI+yBoCYv5Yom2TkEYAY5/SUgUAEWx8R8IxlRtp4RbeiBt8sU+xnzhCAjnP8ANO3hgkAI77W3HDvRChdUA7nY9FCXWkDcPoiYE+9JCANHiBzMJMpIms75+8pNAuEMAQcfJEwckYpnA3GPHD6oMc5SBjknmmxH5xKIJAFJskFowRMZc8L87pyLx6JmgExvtxBTHY4Ix8vkon8Md2CkY/lM3tJOXknGGNuSQxqYnC29IzkBY/mpDMcPNBT9Tbd0UwHNK/BCPRE4b0xdu4/ZAxOZJziPO/2TOw+yIH80If8ANTQgKbJsOvFO/gOBO+O9E92H5JYHq8pDGaBBv9JQuF7+ikLjhl6JNbjmB3d6sRGW3nJCWwT1j3JAjfHipmj88khojDM+us0zGg5o2UcboAPslY2FtcMh4pNwi6kY2OusEyBAin11h5J/d7jzvhyzRvd9MFGyMp6sUWUGGSIm2dsPymE2xlMgZkIgB48Emuj8vNADNHiiKjDc5KJo+6QCDresYFEN0d6cG3BOB9uaAB2QmD8/G/miazEEz9UgeHNADvPfuQFhRC8JjxQKgnM4oBwx9YyUhPy5pzQMkz+aixpAFwuczvspGvzjz8Umi3XySYesrosAdnj6JtoctwROO6ycNM8vTf4IAiaMs8QpQ3n1vRB02tnklUHFV1AYDlOSYOOdzyATscO6UVM4X7iPmpABmExnu9OARb/JEGpOGHipY0CLXHXySjr5+aMMxt1yTDw9OuaSKIzSP33KR7ML374KYs4+R3qSIt4cvyQIjqUr36shayYnvUjW7+QTiieHG8IsVAMgzlxnhuTuG++75ImNvMYfRM3DngqsKGHgeGH5pC3HuRNd15p+vJT0EBsYzceaeo3j0OCJgF+skWxl3+KGwItmOPXqkRhj5fmpRS7sj3bk7Tjw9ZU2BGAeHGcU/X5JPMx55JwPDK2CdjAHXJJzVKBb0QgpCGFHcQZ3pA2IjD0hEG4pja488OuSuxpEezfHd1KMNOfciABy8Evcc07KBjhPlghDM4xw3KZtMbymItwxUisrlm+yTjHVlK5gTsp+CAIxbl1xTOmcBHoUYZww+aPJFjojcTiUzTuRvZh1dHJ+tlSY6ISwR4c0wN+Sd1MbvBLYHH1RYAtv+XyTVOGWSkicUi3x+STEBsjMJtn8ssSpGtw7/khcxAEewPFO5tuXonAREYzb5oERGFFHGw8FMRn0EtkbrJ2MBrBFjlAKIs8k9txHWWSRYEMGRuaN05dQi2RxPmUYETceCQfCkRFKYknKR5ItvhySLOPUIuigCwYTflCI0xEZecqSmd4CbYSTJogDZED0+fySDRgN/ngpy3f1+SZrFdiS5Ig0/Q+iEsyKk2cp4qOFNlDA5JVaRxPQOKT270baXcCqsVGRpzZt3JtR1II9OWSu6ZoxG63XULD1lpex8UHuGc3XRjZk0enaJR95A3iBGN/oT1Co0NQmiNjaL4JlxxN/UYLmNUds3UQ15kAYbTHZ+HkoNfe0Z1SzQZdcuOEYmBnzPmujkzZK2nZJ4siJjkeKEURn4LA2QNFmEDzRzfw8ePim2MINsSpnQgVAl0zh0E4f99/BC93gi2MN3h3qWIKeCf3uXU7kbW+CibTMT1CQ0yRzRy+qctJt1EHvTMYMye63mnPDPx8slZQms4IqZnLPvlKhQdj859EQNzvOPPvSIrkTmyY65JnU80bWxl370miZSLoEkmBvxtkpKjYun0YTI4dd6VOmgTBBMd1uBSDJAvEb8SpAyBbegD5KZBMMOI80zSDz3etkLhhvUlK/3SKSAdTsjp0ylop34E+CdmjeF8+9O6EE8Hw6hGGWzGaB9QonNtEnD6KbNEO1k2NvBNTbG7rjmk+pESAYPf1wRHgEJiEWY+icEbkbaOBziO5P7ubZ492aGALRN93ihFPOVI8xbeOPyUNOn4KSAybb7bkLRmQbpOoXxI3XnuR0hY+neqQ+Qq3DroJFvIzdMHQk0CevmkxoH3vD6ogJFjcYiMZwUjhuCYXwF8xmldDBo1jPlEYJgL9YIyCD6pqmRFt+5WA5GYUfu7zvVhvPGUAYfBQgIxiic7ytzTU2cfsnAzxj0VioH3yIgXvFsO5IPwsidBwviNxkfmkA0luF5xG7eo3tUoZjfrkmbhiHHlFvqkhNDEAZY2TvYMrefXcls7r8OCTXZxn81RIqbiCbg2whIU8c+5BVF/opGb+63zQUCWiORR03+eSG4kA4ojA4b/smAO1GMeCaqbT1wRk8J48E5YLXkHLiMxy7lQEJqXEbgneL8fvj3otkYX+SYXthz9MbKaHY2ycDihi4tz3IqbTF8jzSdSN7p0QxbOX2QOx5KbYsCMrFAaU4ESerYeCqhANYZnKE21x/P6IqjbXMEbswgrNz+WPNKgHa2ZKjdThGwRv6v3J5348c+rKhACoMYSJsR1CRda3n1ihcw47sd8b4QIZ1bhPXFCWn6qVjrwINpyiMMUNPGRbI4QIjdjmqGiJ1PPJG89fZPSORx9ehCZ27O/emABbwOCfZtOHySp4cUn08OuggkFwlRGkMchiPmpdnz45qOmzHl3YlWAOyN8YJHgjaQBf8wne+MLykBC4/FbD5oi26QpnfCaTwNuSKAgfSkqtXpXx8Vfa0EbiJnroqJtCfrwVxdCoya1GMu7rFR1Dfl0FrlosDeOCgfo+P0lbLIRRjCnPW5CKa0zosTaesFXdS7upVbhUVaVLrj+SZjDv63Kw2hbigI6665p2TRTdQIGE9YKB9FvfzV51Pqego67RvnuhaJkGfUY4KIAArSHDxlRu0ff3ZKrGipUpjL6+aiNFaDNG+aZ1MR19VLGZg0ebYpN0frNaLmxeJ5b+ShdTSsVERaIwn1TNpgY7+9TjhbrhuU4pDrzSchqJUp0JU4ZHXqpw0H5fNP+rrFs1oai0T6GM1PUp8UVOg0Xn7JGnwtkd6zZQzqRF+HopGv6hE2hE3InKcZvuO/wA1I2ja/cLKaKQAbdSnx+UIaAspB3+USpKCgHwHXmkGAZzwTxf7ePRT7AUMVhNciYxCTgPRSkDuUjHZPDgjAmyamzLI543CTAgA9yIDIoKNMHrrFMH536+yqgJhlJHOOsUznb4KZzRby63pN8FIDtZfd90xq5I470EiOpQBG4gcJz3Y4qtpOE5D5q6Ke7ne+N9yg0wAADj4c1SJaIuy7x793+7M967Crg7+U+QJ+y4/s3PvzObCOePpkuzqmx5HyBsuohHH6JaBHla1vOFba69/RV9DOPhP0Vidy4mjdBNfw4pyO6PBL3m9GBbrgkAIf8x6Jw0weM+STMZwTgcfyQKyNxsLwnLcd0I4z3QmcOPpwQUO437vr5Je6OMczl3XT+nnzTObHJImxm0858BKERx8CjBgdd6JrLDL5bimJkZaM5Eef0Tlmcn5Itoc0toRzUAMMPFMIPXFKm7hKdw32y4z1Hgn1KGqFEH9yF1OAjc7C29SAM39UrdyfaCJoyPRVJDsBzM+Xqnab5d2PekBPdCITPcnYAJwE/uz1gkynxU2AUGLgDcQeKEjenNLf8rcfumdTlOwGa7I5cMinBuR8sUmG3WKct64JDoRI44oWy4zHynhzzUoKEtnHq+UYIJB2D3/ACCctnn3JEW6tvMp2iI66hADgd2MeqEgWO+yIDn8+sUwdGOeCQ6E/ncZ/kpGt3gSMxnulMG+JuEns345JkAtx3YY/XinYzHP1CTpwKETlY8fRBY/u+4eqENG9E1s891rJ5nqJ70AAcDKcd4PkiFWbR5pHmRwAkKbAWx4InOse70QA8Ug7Ld4JAxEIHMKNyVNuH58xCBDNF93omD1JUbgc58jOSAs4+SB0M89YR4JPp2k+G6YRuplC8/JAAxu67knO67lLsT5YmIt1ZPUZu8UhsiaMPOVIKYtf89x4JRbemDrKiRBuCYHqO/5J9sePgkcx8/skWGAgPXyRAYJOZ1kiwGdTi++3C0JnuE23busFJNurSng7xfqEWAGwbd1kxidylbTvjhuwTA7/ugBhT4d4w78fFPsx6jrDuTuAhIM3n58vkpsaAA63JxTCIGOuaRZ9oTsY0QU9K/nKcvzJjKUhTJseU4SPEqGAmtMzhG+3ikKY3zw5p2gZT9UTWjHr0TE0Rn09fsjdSAg7+KIYlMGx9OATENTIt9M0+0U+3n0M0L2WucxGBhIdC2+GPC6XvN6YOOEzxMef2ROJ5d1kBQtnHdu4ImDDgk1nWSO0eSliBFKZPUpGlaOhkn92idS9E0MhcByspGm4jDxPngjc2APzSABSaGgQxMG5pwRxRNpiLSoE2JtTd47kxiBe31TBqctBt4dfkqoBB4NswidTEZict14SBB4EZ7k5cIz3fdJsCOlRx3Rjx/JIqQUhNwU5HDA+OF+SgAGtCU93WKl93I+3qULhKooi2eE7sURbgnw6snAJyzQIidlAPEFO2lClJ3pjRQOiMjjITt8vRG1+66Rp8e5AgQ4Jnb1IWck+zyhNgRu4Itn0RNpoW+mPFFioED7pBqJtOd078u9NVpcfv1uSZaQ5x6xyQk929G9vU/ZC6PzSsdgEDfy4H5pMp3Rhngn2EWTZA5l7DmUwapSMD49BDLSbEz5cFaAVQb+uoQ+6CkfzS/V9x5/RJsREAOuP0TuAPcjJCUck7GRspdZd4SdT39c1I2l9Md3kkWXx3Du7krERAG5xTDcpWty3pjTnDLzRYEQYifT+akaLqN7R4IGNsjPdPgo2jdf1UwE2t9d90Ao8SOsE0ADG34dZJAeIvw4I3O49dyW1O7q8pMaIS7Hq6J7M5sipn5p2snI92XckMBvqgqU+PmpXsjf4FNEXnykXKAIzSjO3WHzQEKc0zHf5IX0r/knYMB8ATfG6J4w4pObHLdb5KQk9cUWQyAsg9FZ+sdHEW3rUcb26KqaRhY4raEqJq0X9bNBokEAfh5HjPDguS/o1u02BIAPLmPouy1tTmlxy5bvVc4wGRw4+S6G2zOgm1DA63KWnT37vyTCj1Kdt4EdfNJloJrbk4eiRbKCpn1gncxQUyQGEZpZd6EOMdYI3OGN07M2BREDGUYSZHXepG1eH1UghzVHIAeaB53X+XFGHA4+CHl14I5Ksdt0brXzQEZ45ckefD7fJA7Cq4yLJ4hR0xb6+SkpiMTZACcUTK0ZIWCwORy38fBS1MBGceGSYANvPolSvO5TNeMEFAQSMr+X5oYkhmohUxTFs2671IYOG7xS6F0CyYhSNPOeCQqeqIU/JJsVUCPJOWzujemNWMkWyCO/qUhBNJvhCjo0zgcL80bQBO/egAB5g4oKFTaRvPXNTO49DJE4nehgZ910EsFjzJtbySJ8PA/RG+nuuN6Z8ERiRHcmiaGcecd2COvYiM/oiByTudgBl1iqNKI+BE9Y4hJzeFkZEcQkH2SZNDNqbh3YhG+mTuHXW5NTbn3JNZN7qQCNMHHLNRBwiD496lcDGHNDRdiCmAqlHAbuaGq6eEHv3Inu44807GjrjikMifVHcjabCOuaNrxukb8klVjGeRHVjdM2QNydoER0OSemMfndMTBDPn3pOqWwUrXbwo6VMXF/JCEM02HP1SNIxGX3TPcWRNxl3oxTz7/JMmgHN8d/BKs3BSsA7+KdzciL7xgRxF/FIRWeparYxH3CdzsuXinpCMb9b0DoW3bchB8fHoIeJRPxHUqkII2gnHh1cIKgJvYRh9ZEo3YycIsdx+iIeRCYEIw8evmmc8YfLqVI0gCet35pbR7jccEAQubA5ojSEZD6pwJmUvVAuBPomPLf+SE1LAZdYbu9JhvHEeSVITPCeZtNuaBEbm7hbxTuM4gdYYpMPOONlJsxysqAiBAEdcygLMY7uPJSM/JNUYI++5AmRuffDcD+Saqbxa+BylOKgGKbZVCGMzB9OscUL2339GyOrjPPzTEdbkWBA6p48k7yR1gpnm3WAy5KF1I5wnYh3U9/Mbu/yTbV+ff0bom7juSjGLY+p9U7GkC5hF4E7kAfu+ikkx15qN3Lr5JWNkdQnlCdzTaR8XA/UQpdoycCN0IXG2GHimSQmoMLz63lFSAgxj6wk995HBR1HwSR11CEAxbPAjz4IGNPLrn8lZq1Lg7zj6IXU4MdSqAh2fHI7lVqaLvx+atuacPOEzqeHEqkyWjM0ileeuCr+6yhbFTd3zw+oUOkaNccD1KvcJoxzSIPBEwX5+Ueiu1KO7lxVd1DuPLGVopEUVjT+LHIW5qN43HxWgNHGMSYxOSXuQBgjdQUUH0ugoSL4E/XitCqy9rdeCF1Hzz7rqt1lUUfdT1gmpaPNj97+S0HUst4y6kIvc2lKxUUxoccUVSkYwHgrtGmO9O6lv66hYtlpFEaN9FKGqyaFpnu7yhqaPaM7KbCiB0XEd/FShtsVIT1inayc0ihgyYm5ThnkjpMiBvTmnHUpMpAU38O75qSk6fMeFkJfnn5Zo2j4e/L5hTYWMLWOGSL3IxT7MgfTPenaTebpWSFina3f48kwdhz8sFKcSpZY21lkcfqlSxHh1zQuxjzyj1lSNd9U0AzQMvr3XSY68Ycfqnny+uaEv8AFFgTsYMplC9wm833YY49yRdGXf1kjmOfUKAIqT44j5I9kN4gkcxJiEqbLW8N6erEcsbeBRZRG8RPE2VWu0XurNRhJy+Sg0lt8VS6kMi7Nf1/+B3p0V2jm47oJ8jIXGdmxGkD+R1uMW52XaOFj3+QXSZ0choo3EEeB8FcqjyjndVdHp7jgfmrEjlvXKzZBhtox5wieeCCAnY71+yVDH3542SeMPHlx8URvfzz5ItrP7/aVIAjf4oIsCpG59XTMcYtghjG2kmi2+8dyMP8/JC8T9skhUKmzroJ6u7BJwTVaMTclMQiiZ6JxQwjH7ShKlghRbopgft1kpAB90NQ4dcCkMAAd/kiaMDuy8EQdcxv7nfYhOWfQoGAah3D5okJFoOWCIC09Ap2OgWmERZnHhx5JyOvvhdCGnEev2QIIUo3+JQvZ15o74kRHX3SjrywQIFrJsk6meuvmix+iFzsBz69UAEHYH85TBgPPq6TaYlGWbhHzyQOwC7PfdICEb6X0TlglKxEZdB5+qfZ7/PuTsw+SQb3FOwBa7nOHDxRAGIPcccfmEwdfqOrJxT7z+SgsE/QeKd1O3opNq6fBMVAPpHDrkmbSvdE1vjPXii93ff1kixABuN/z9UIHXcjZn6bkVRvckBABnKOkceSe0pw/oBA0hg8buuadj+GPBMwdZpi89YoEInhw5jA+iFg4oo/PfzRMb3osRDQcLwZjLiiDcMpkjw8ssU4d49BG1snHLDPBKyyMUzifsnbjKIi5k4ZIhBm2GCLAjYzI59WTi3JHS8TuTOZF0xMBwCcFPH2TtHzQIBzhHek04+qdw8POT9ERalZQLWow7LoKRo9Eo7krAjDcO5E0XJnrBIxYp9gYddcUAKAM4TA5gg8hzRpFpgEcZ80gBIt4eCeoMesUVVvmg2esBj6oAYo3U+rJObvHUJMpjGCEmUmO0+CYXJ5Thu71IRYYoWG4OH1UjE44H796ZwvgYx5c1K0G+I47uKDDed+CBCLBhwTtpY5+E4oQ4W8eMonMH5KkJIAECBCkceCfARiia0xbw37k2URe666+6OOtyQHikGqRMEN49eSOLRx63pPb55eKMD6eCRJHVbKdrMN+fduRAJ20+CRY3u92HoevBINywIg8phO/dEck4/IpdQE1uPQ70N+uaJw/NGO768k0KiGRnecu9Gbd/09EbG4ZwO+YSp0+PHihjGDJtlbvTDr6oy5MRgFIA7JJA3ZZBE+kd6eI+qIO6KYmR+7vYxbBALqUtzz9OScN3YJNgRvF4uDA6Kc0xmTI3FO/PvTMo7jzn5JJjIe68+R4qZrQLXHzwSJ4YoWUr4dQmOx5x4hA+nZTgg70mgm6YiJ1IY3k45d4R02jKe8p2snNO+n38PogpA+7GNwUmNgE/kj298gJnX5dXQIEi/rCRpp6jLqT3eJP5IBgtZfLD81EQpalyNyYm0KWgI5nE54JnMy65KTYG6Em98+XcdyEIGIvnzQP3/L1UrKYF7334JGlvwVAV2tOIA5IyN4vuRtFrcfyScO/CRgYQOiMDhZIVBwM8MvsjGCFlPlCBiewR9FG1njxUuzbK+4J2tQFEbWJgFJtIRjj3cUrAY8M0DqeA8Ub24pOyugKIy3w4YJ9iBvRhkWyUYp9XhKySMHP6JyM49PknfQGc2vbNGRfNUNETfNMQevkp2hDE9yLGREcSUm7kZPX1Vas4WG78lIWWmOBsTn48FdpakccGyFjaHTJeOYXintY0k/rleC5t2xDi390EmARiu7S6dZnTdHPmy93Gz6CdqGoT+A24WTP1FU/hPHh3hfK1PW1TKtVH/rVPk5WaXanSBhpFf/AI1S3i5d77N8pfkectcvI+mjqhwyI7lU0rQThs54xkvnmn280sYaVX5e9cfVWR7SNNH/AN1V7y0jzapXZ0l/MvzKWtXkfRmudEJpjmJC5PWm21shu1ztHzXktH2racP/ALlx/mbTPh8Ks0/bHpudYHnRpH/2rX0KS8V+YvTIvwPV6gHFPRbf0+vqgpv+l7euKlpNXmyZ6SCNTf3/AFTUqU5yOvREGGMpy+iT2WHDHelRTYnEjjuT02g38kQPf5cULXZGyCaHc6DwUtN/PLhZDTkCMfVHtfPvwSFTE2DxO7j9E7URaOSTXRZFhQLaakDc9ycMAv4/lgikTYjiMJH1UlAOojnNx9EgyMu4m3FSvBMI6rE7AjptEYEDxgcEdGoMPBCwSMYv+Sdro68EWA9PryROPBM3G3f6JXAumNBUz1gkDCQFrfWE7Wxx5XHeN6GOxU7270T3WTtPVkIM/kpEx8Ln8k9ajnOMJFozPkk9m6T11uQAW134dBPtBIZBHH0HNA0MGA4cSRvTlwOUYj6cgmfbrFJ0DvhJsQ/vCMPDI+SFwidxwtxkhSbAPC0cOJSFICZMzYJpgyJrwOdp4hSVGwY3YJqXFH76TPd4J2KxzO6Pkic7eo2EyRBGcz8skiRgi7Ksc1wMvD5I6dWRnw69U0AQcfTglmJ7t3inRI7aEYG6R/EOinrNIM5dfNCePXJQMLbjEd/0KTXA42PlwJ4p2iLH4hjvjeUJO7A5RF/VMQzrAZwSDxmPPPDNSVKVx0M/BBTYG47/ADCOCQCONkANVZGGffHBD73K3gna7ek185RjkmgGa88M/AJ3McRl3J5JOFhlvTObjjnbBMCVtGLuG0Of3UbnQR1ySDbQc022RuPX0umA9GkDmDu47wPBMx2NsPC/2UjqYPAehjGcu75oBSvicL7jx5qGAxaM/unLhnJG7cjZT3lDSflH0VITGcZtgkRbkiLN4n1/JM8brx1CZIL7jCe/BJoFp8kXvZwaZ3H6SnqYXEEbsjx4J2OhmwcU1anEDoJ3g7vohZRF8sfHceCYiM8OuCci8bsSkyRax7vTNFFjkbSMxfhjZNE0RGMhfekDGSnAhQUzjcjjkPsqooB5GRSIg4/c7oTACxOUzH0zRGlfv8PNBLHdU6yQvi1rz3YFGItwgG10Pu/D0JTQmC8jd3Jjhwy3hOc7SR5pmnd4dfdUSAwA5/VA/G3mpajRjMfLuUZGfduQkIZ7Mt9kU5fkkGg3Sc4br+Rjf902qGgIxniO7JB7s93mjB805GQ71KZVkbhHefKELmbrZx4eKNz5xPy+SFzhnPqOuCYAF53ISbqxPG3gVE2oPp15oBkbaeOX0/NJtG8dQT4blN7veLIRTGOXLDgnYkCHYg+mCcnM2++BRvd3+t0Dn5R5XEcVI2Q1JFxcHOckNU7x0FYYREYD8kDpw+iqyUQB3W5ROk3yU1VkdeiEuzFuHBWFEHuZTP0bDrBWnU8hx+SZ30CNwqKD6UX4+aG2GU24cloPoRIJB+o3qKQfr1wTsRRdTIwuMPGyB2j4DuVsUD3YqIt3qlIdELWRA535KQMud2QyRmnhw9EWznJSsaRBwPdwRUW7/TqJUmznPkjLMeXmkMrl3CerI3DA5Z+BRCmYw+9kwECPXFSOgW09yd9KBhe2H5J3MnOIhSbdxnh3ckhERpZzFgnLYzlTtYL9RuTUmyesdymwaIg+MsUQsOp8lK5tvsmpU0AiLZtI3owUT3nn4JF+FuHUZJMoVUTHA+HCE7yCeurIXNOKJvHyyP0UgCzE+SLbQGwxz3KXLqYQ2AzBjyKdmERn6pxyvhnf5Izj1e/mpsBjSEYn52TuMwfsUTqtyOf0Qlk/JIaE8XkGEjOYuiKZtM3CpARv+nkq1ZsEnxtgrd7g9ZKLTZg4XGKpAVuz7f8AWG/yu8Nkn5LtHj05ritQWrtsJLX84IInkR4XXbMcutcozOP0QDjjecj1KsBwUFJ3mYvvm6suFuvmuNmqCYd3yS5hIHAjP1RiUrAYmU+zGEwk5qFr8uVkhiJ/LBH3pddfkjO/hJ5cOaQA+JTU2I2+I35IXAcfTBIBN8U9Qz1bu3pg8ZSmqAxAzSTEE5kmc4t3ZpNuML39Uwb5deSPPrJJjSI3UzHDzITl1t9wO9G60XTe8FvS0YykMGcurJyzjj1CQZN5sLzvHQSwAOR9U6EEGpy07suG9Jw4pvc7ift13phYLmddWSe/u4Io4j0SDd/iPqgQ7qfgOKY7pThu5G23PPegZHAPUpmz3InNGIsM8+r8EwUtgPU88k7scwIHC+YTfUx4IyEAM1iE7vNE8eXmlFpSENxSGe/1P0KRtyT+8HWKCqGa3rfySa2275WTH0RMJyi/LddAWEDP5YoXjNG3w9O5I0p4fNAxt25BFyeu5SbXXVp+6VuiiyaBBt1nvSKTGknCyIY+vggAWstP2ScyQJtB7oHqpNjjI8kBFsfqeSTYCNO/Hj9s0jyvz6KfgJ5+CED19FIUPO5JuB6KdzgTuiPMSh2t/wB0BQnmwwz9LIHOB4HrNHtW457kxqfP8r8kFCj67k8Ceu/xTGOHHik3rLwhMBqWJ63wo2CwnEmJ3SY9FZBy3eRSdU6+iLAjNOYnKcP3haD6pbOcIy7HvPjkhcN/UpXYChE53n45pB0b0ms3H7IAUCYHUZpTvRU/VPF8PmnQDPbnF+skqbbyerD6Iy3PyQvZeMkMBbOfXJERGaW1Ej5cUexvv3JWMAPA6yKb3d0R4zwi8d3yTbQO/rPOOWCAoZtTLr8vuiBy+mHcls7ju89/0SjfEmecIoB4PhyhJr4xG/kk/en3GJ4JUUETeRh0QL8ULHmerKUN8IyPgm2Mhw3+u7uQ0AFMRgJ+yYclKHefXUpNHr0e5TY6I4v1eMvFG387pUniccT6+iPn0U2yQQ0DhOPPgm93hJjG2aduafZnL5/kkAwz4Dv6uj90Mce9DSbn+fJSxboWPNMEyN5GSEj7dFSuONonqyjecjh55YKGU+RwLp6fcjp08CmcbwlYgS3G+O4KTY+W5EBllvQgAb57oKACQFk9Qn45pjSkSd/ikAzTw9fyRVGncpnjuPrvTGd/Pr5JCIQDv+e5GAMkbbyE0WCbYEZp3BzQimevOFZdTFjPco6g59yiwoHYPleYxQ7P5YdYKZ1LOT+e/wC6F9LuVWMGD9pTe6j87d6lDICTWqrAiecinaBv6+ykTNYmMj2QOf8A0hOdyOOHfCZlMdXU2ITalso5COuSYM3G/WCN7uEoWgJ2NCaNyA44KbZ805HXW9MCAO4Ivki93EXSLYymVDYyIDOSjGe5GKaGOfyUoLI3Us4Plb7o/dDeeSWzx7t6Jrc/JC5JIqht1ZMWeak63/knNPu9J+iuyiDZGf5om0uKOoN4lRspxfu8c07Cx3jd190OwpGjilbelaAamzLEQoXCBOeCkDLp6Y6hCEwXMPNR1WW7wFNmnA68FQIhey+filPl13qd5w63qBzbW71BYLhvTjhjG9O0/dEGZ9yCCKIKdrYTlv5IgziAIzH3hOwsjDBdUKpg4BaQO7ztPJUdLbPXn5JolgarrAvZxcJ4BeB+06rOm6R/M3xDGg+i9+1Bo8VReZXzx7Q76ZpP+9d5R9F7/Z66/D9zytZL1Tn2Be0eyH2O6Lpej6RpGk1qtJtExNMNMNtO0DJMzk35rxpi+s/0Z6dcat0s6PSZWq7Xw03gOa+BGy4EtEG4Mncuft3U5NPpt2KVPdFXaXDfPLTS48Tq7A02LUarZlVx2ydfI8/1z+j7RD9FdQ0pz6GkVPd7TmAVGO+K+yQLfCRJthvXnXtA7JDRNKq6Nt+8924NDoALgWtIMC03yX1drNtRx1e7SKbNH0lukAe4pke7LAJcQwSBEjMkX3rsaXZgaZX0mlpWqqTaABLdM2dh7ob+LamZBG/K4AXyWL/UObA08/rxUZXzBPidJp8b+Pw9T7vJ/pzTaiLjhqMrXn0rpV8Hy3T/AEcX7WisOl0QdJpue2WOABaAdja2rkzAIasp3sA0oUKld7qTPd1PdNpuD3VKz5j9mGi/CcryF7b7QNRvq1dU06JLdhr3e8DZimws+LdcCfBb3bLSRWraDXZUL9HpaQ5lWPwit+BjnYXBll7fEDgtI9uapLG7T3KTfq9NrlS44uaVLxsX/T2jlOcNrW3b/M+bSt/JnmLndY+vmUzBMjoImsvZIuXvHx3UKiT1yRMZv4d/NN7vhHzSfUvu4JodC93w70TRv8QncyUbWmI6hLqADfWeaPbHWFut+aYgFJrxbd1huHBSxBEbzu9FKWX65JhTBztFvLxzRVgREXgJAC15HL6Im1coHzTvOHWISp0EgCEExhaZlPSnfPK/mhpgYIGUuurBMZI9+WSJrvG2UjvTFgUzX4AdcigERCqTwNuSNrsiPl5J3tw6705ZNjjkbeaoKGFPcia6DMx6JvdcUmDERJRYUOKYm11IXnl9vRLZIRMG9SCGDd+N/sndT3d/XBR0gY349wUgfI3cckFB7V4SY0WTR3FImIz9fyQJjhomD3JmOxBjGxGY3JBpJnoIjWty3qWSORZKmzv6z3JNcnDMwmkAD28x1gpajIwFiZTgmOE75vBPhZM2pa324gphYJZe357wjDpMG3NO84R5csCidW4ZdEKUxjUiLjHjhFsY3KJtS1+uSNtryOskRpuMYb98T6BXYkCWXx7uCZ7soMonUjN4nuUlN2E/f8lADVGkQReFHRpycvmpHMIPBMdHEjIi6pDoEgzfDy4+KeudwA9PVSNadw+ajbSnh1iUwoTB8N05E9wJ3XyTGYvdWIkdZICiGlUGyciMkLMJPh9lNTdY8FH7m0k3kpWIjDrHd+e5JuR3Yic5t3KWle+QGEXQnSGkyI5eCdgGyqTlbrDEFDUaBkBxG/6oqt98ZJxs7r9XKoRG1/CeOfNOWgzfuz9MEW3haEmgTIQBGKLgRswRnJy339Amc8A4+VlLsQha+LEG9xuhAgao+yN7MDlbj0U1OleBx7kVPRTgSN/ggATT8Jxx8goyMRE8R9Ebxs4GRlwvgUwMXNlSJsjjBEcfpuTgQb/mN4yQFoyJBnujeNyYWEM+rb1XqKd9M4GM7goasb93iqJZDRZkRnMoy7rzR08DnyQuj6jrJAAMH59dBMW3xjgpABhh3pqlP8vugLI9ob7pgVJtHd8ikTHEHx6CBEd90Y3xQkGeCIG32QsOeSpCoD3cxFt6eo26cndjuTFt8VVgA48OvohdBwtvCkM2uOe/80nZDPeOskgI3wd/W/huSJgWUzx5dQom0ZJ9EDAc2cPtvSazf5fNFUIiwjfkj90CB+aAogc3x4/JF7vHrcie0WjlOKHY3Y53yQFA0mePdhwQ+9ncpAzCfVC5sY4IAj2UT/CIREJjAxSAEDmoyMT16qdzY5fVR4Kx2Qhp/MwiLd/kcPuk6lKctxSsLEW8L+Ki93jPVlMX7skAdG+DgAhsKK9SjYQcrp20BF8vBShgnP5p3R6+W9IEVC3HqRw+ijePAK+6hOKiqaPHLCfkqQFMum0cu5EzAxuuOUfkpxGBEbuNvqmosxGfXqk2MBrJGdsvNNtfdHSo+I665p6m/u8EWAzjBwHhNvyQmiMvmjf1z+6BjoTJH2R5Dv8AyTB8ePPvTxh13KR+KgSIzE37uRHhfrBJrcQPz9Ub53TAtlbcmJta30QWC1vU5eaW1w+0cUc45JDD1QwG+07innHxQl3ipNqMsQPIypAZrrX6skc+pG/klNu/qyTjxnv6twSEPjHA26yxRPbeL/f80nM34ZRv+Sb3d8ZvgpGEX9fkk5vgkX7hZO5qY0MatuHoUqoMRM4Xm/iPqnm5+VkWykUA9+GfqoK3ds3zv4ZKctJse48VXq04HWJxTQiDUp/1hnJ3hB9V24z/ACsuI1Qz9vT5nzsPVds4W6zMLsi+DM5KmMRxPhOKnqAzwtZQ7UeJ7lO8Cy5JdRoUxI8EnTbjF/kncd27ngny44pFgzecclK/q2f0UWzab3vipNvDw4oAQdvxyjCEWzOHemmMvoURaO7du4KWOhU2/ZNHrPJGQPumDbY9cEhDJBp4eibZvvRsM39R6blFAA0RxB8JSpOyPj8kgzLJPt7+EEehCpDTBabJw7K6duMHFPTNj3c0ug2M07tyJrTYQOsO9C2laegnqDDn8kxDFoRECycFIOyP5JoAWsxRAJxlxScYUtjQOyUnt+v5KQ4g9dBRxOW9IGhDfO8d9kZN+s0zxhb6g8Ei5BIxOSIutHHrvTHAc0TxbrmgBPB9ELj+SJkfL1Sa20E8kFJCgC6YDmnGEdyJAMRlM1mLYG/n3p3MBSFTdPPggSQLmWtjbuve/wBkTwTu9E0bknz1uQMfaHAH15YpmkImty/hnkjpnlyzhTYWAXFKPui2o4fRM3HFAMjafy3xmibG7ySYzrrijLDO+2/LckSDTNjfLq6Fx4Wjx70RPz5GeCdoI3kZCMErKsje7d6RZD7wZiPqjNXE4cMzKAsMXHXqqEg3nLLrNO9npbwRU2zY7vCyQ4oKIOpRuaMc7YYWzTg58fO6NzfNIANnO8zM8+HkiLDPLBFtTE7o4dEpbO9AAEzy6lP3SMOKUb/zRx19UADzTtZjyUjSooBxkHjYHemA4baPlYIxbBCGgZzNsb90eqNk+HjggaQzuV/JM53X3TjNERikDA9Ezmzn0dyIASjPLvUjQOVjzGKc8eu9JiEBNDEWiQMvtCNjTMeCdxyxnBO02jdnmn0AZzbj6+acNNxYWsevRKkd0k9bvslOeFt3DHluUWAmjf8AmnA+97hG92/ySA5/WEADszfLw5J2dSm2hnPgjOfWWaLCyNrkb6cgcfRHa4O6Z3JtkmDhhwSYD0n+SF5Jm6dsn52t4p/dn19EkAtjfv3Ig256yTTMg9QiI/LemxAMb19O5PYxvHmETaWRkJBuajksem6foLYIY35+JRObPXqje7Dfv4pEkIYI5R38UbXRG4+U9YI8sc0xt+WPW9ACqUtyZo6lGcRafkhbT+iAE9uMkJw3H74FJ1MwjoHy+iEBG8JwccCOMqQNzjMJnAX4m/okOxgBGG7n1CTad0YZkkT90hEJaMr+uaeOoRsYJ7p8kTBa0z5JoohjGfRA1u7irDXjd9k48etyLAhLeHgcE7WefqpXM+yFo3fRUmJiNPLla6EtzUjfNJ1PwUt2NIiczd4bkVMCcOuaMtv9kqbEiug1TFC4/nkjczAykQixWRPaLdD80zd0qWoBh3pnhAVYnMt1KFwMY/Ioi4cZ8gnc3eqEkCRwvyumc7JGGWUQYMgZ8uaKKBM3gDBOet/5I4xyt80HFAqFPUJpHPv9EW1iiDcOSQkgCcJ8+sUBA3DrNTOagjHf6ISKojqNNk5EcipQzrkme0H8lRJXLfBG9vh80bmg9eqWxA3qLAicJTkKR6bYjnjwRZVEWwneL8PIp3mRhfq6aLc07IYBaD+cIXU/y+qmJlCT1xTAhDPBVj81fF/nwVGoy/fjzQmJoPUlMe8HMet/JfM3bKoDpWkYSa1SO4x8l7me2bqNSfd7UE4uxA5Ax91maVrzQnlxfq+m4klziCAS52JsAve0mRY1yefqMLyKkeEBWtA11Vpz7urVph2Ip1XsBO8hpAPeF7FXqatNjoEcWu+jgqx1fqoi+h1m8RWffwfPmvR9Ixvhp/RHnrTTg7izyt3aKsXB5r1i9plrzWeXtO9ri6WniCFsVvadpzmFh03SSwiC013kEcb375Xe1ezmqf7LSRb+0IA8ySoD2S1UcDpbe9pA5S0z3kJSeCVbop10uK4+BvH0iPszkvg2cTT9pmmACNKr2aWD4wSGHFoJEx3qtq7t5pFKk+lTrvbTqEF7Pge1xBkH4mkgzeWkLu63YXVZwr6UDlLKfzbbzQD2b6uOGl1hzYw+PwRbgkvR6rav/wDK/sNy1N3vl/8A6Z6AIEkWwytIRzIwvvGd0tu2HD6IWUZ4b+K+es9WgybJi7fCIkZSPoiDfFOxtgMUuycClVytj8k4dunwSsY7YzxnxTze3d901IW4+iTZBB85y4RgeskhUJo4p2mc7qQ0+OcyerlItFo+eCVgO19uIRuqZ7kIMIotYd6YIAtvOR6lHSbOf3TbcxEceSkcBl6IHQmWTm+SFjcL33KSoCUDE+8JbG7v3og09/Xqkx0XyIvwSAaQnpMKanAyJRbRy8N/eqAKmT+aNqEjd1vRlh8EgADSCia8nqyYNKQGJJEIFYtnf+VuvFJtS1gE1J9reamLrfRFhYzRM5ck4p3G7PqUzASJB+3lvT+7wJ4+MR4XUtkjuoZyimTAiPJC9sXx6xUjWZjy3qkxjsBjCD18kmtxIx5eIQMJTtqmMLn13ZJWOg3tJJy5Yfmmc7xRPcBCYAjcRO7H8kkILZgTA8se9DUpJn04NyI3DejeBjfkh8DoD3XkpPcpnPjyEcEbW5g929SmBA0xAPd5qSozMdfZJ4uDu6Kf3UGy0GO0znBGOHUJA7t3cmaAJi5ONt6kp0xhv4WQSyLRnGAAMBebpicjHdPqpS7IQComCOJwSuxocGbIw2B8UY2g3AP0TtdHD6pGMD45piQDmd49U7qgiQB3hNU+HkcOHNG5trIKBbUOfU4JgDiLqRzJx3YZFAHRgBx3+H3VWQHTqkmIRVH8Em1cTebY7vmhbR4oChbZ3ZbuCF9Xf5CfqlsXx+aNtU4DDI96LFRHjhnzBHckKfek505wczCN9IiIzvhjfnvRYhOpncIFyOM8boNkmeU25iEb2Ozv6oSwgWxP2nwCEJohLt4+n5JqgmB8sUdVhEHxRuacfLDrktEKiu2mMvBP7sC3iic8ce8JhSF02DGpU4Jtkog3HrIIm1Ot/gEnAzh90IQIA9fH6J24J5CZ56jgmQ0A/mha/faMOPFSGocUBM437kwI3uF02JEYeuamY4bkRbnHBNAQlv3jHnO9M6nn1vRN0jxz+qZz5znghgA525FH3S24vzsNw+6b3VonG6SKBmChbOGCckRGY4fND7zLq6oQ+z5IS6Y3jw3I3DfOFuN8PNO1tsrSZi6B2NSbyG/mmI444eKYssnLZwy6MbkCBdQE9eSEuKkpVZx4RPBRjrdyUgBUfM48spsicywRE9b/AK7kzep6smigfxYEW9EMyLZG4RDDC88beSaoY5Z75QKiIu7k7MJ9c/I4qciMvrkhM53HpzTJK9YJy+1slKBc7lC1uMoKQMxDjee7yREbrR+aNzLEZGI+yaN+fjwQMaozCYB9U2xYyFK6kPpn807Wi6mx0QtA8MPpzQPHfPkrLt/yQG9t2+2IRYuhXiL+fLJQgd/VlYewX6wQMb1Ge5KwApstJUfu8TwMbipxR49Tkha2LDNWmADDbv8ATcmDrTCTBj37vklTmYyv3QPsmKh5tzQlwCdjp4JmYYCRv3b+aQw3jrun1yTTwxRZnfHln6pwLRhOeUQkAwZYzaO5OxpjruTdTiiLxzCVCAa61/pPenLQiYMd3G6AjNDGMcB39R4JOt9OuCKsLtzhJrbmbDKcCpYDvbFxyPCeCJ7r8EwFuPHC+GGPgnjEEyR67kANtSpWOmeCi2+5O2pGOHzKdFIcuscOXGVCXWIRu6sgqZiECbINVuAr0wOJHOPoD5LsweuS4nVtT9vTPF4O8WIjvuu2DowXVFcGZyTQJIy2j3XyVzZ4W67lXY0AugfvOHeDf7cFPx8d30XJLqWkBsnEfPL6qQT1+SGmMc930RMZvt9dyRY2xIHWKeB3pyfvx42z8EoukMEGAZvClDd2f1Ql0ImjEHckyRNtfNJ2F8QUAcOvujB478ckhg1N6cM8LW4pA96Am1jHDcZSoCUsQ7SfGOpTvx+yYgXnO0zCNxwKAOF8+rI9gndbC8EpMAWAX3JBmaJ1iLYzPWaam0A8EdAE1s5pAWQ+78PNSGnbf5+CRSQ4EcrpEd9z9inCam2Z67khjcPT1T4Ac07Bbl80weRuIxuLjgmgCey8oS0CeaeR3fWEmuCQqFBtMWRvKH3lronYQUAhi/PxG7emG89yM4iOvkmLJOMdZIGDNvNFsJyfHxQPdGJx8gpsB43opAsk0HwuLJmO4KgGJm9lI9tweHckB3dDJJ4jrFADMm5jG0ptkY59eqIHjuMd6fZ3dTuSYiIA9ZKRzMD3dyVRsd+e8p24DgOvBSAL2XHpw6lKLxnH3hIDNORuTEkCHJ5uCnLPskAe8deCVDZDs8I+aJoxO7DijL8Eqbp5JjHbefTdP0UZ4jMqUx0Emsv3SkBFUZgBz8VI5+7rvRNZgh2iPRIASfDlgnbhwRm1gk0eHomAmZ7kskwdYc0RpDcErHQzwk8YSn93nlGA5+HknI9VaECaYvw+kognd6+NxGKDZvEAg9564pNgIYkI3U5gemfNMAMAI64lEKY+6QC2Y3RzTlsQOvsl7uNx5Xun93OB6zUjBayE9P1Tk+c93dxSLUhhCL8I80I707dxnjCdrch4Qhuxi284+yQaN6eLd/omcM/kgBNa3OcsvBFTfyPW5KYTuOHPd9kIQLX2iLc/VO0jdPkUT5w3+aJspIYmtxwGAS4eCdk48/RLE52FlQAYwBYevEo2jyCZvHyw70YGPFQADB690IyD4HuTsTSY6+SdjocnIg3wITTjCTZ4nrFSMFoi/I344KGxCDcITBk9yJp8+adp80hAgeaIjlwuk9vWaemd2IjooLQNMYG4xUlMYZ/VM1k4707mJMYLsQeadlLcMc0+zMYfkjyEHPqVIiNj45JGOvFE44iOVupRE4CEyQaYvjim2FIONrpPdllvSGC9l+4D1Q0mqRzE4EQgpEJaN3fuTU6Y39BT5wAEww6hMCLZHenJk4QiDh6Ii3DndTYiJ7R3p6bVNHDPyQupjqEi0AwJGUQKfZgqkBG9mEJnz1j4KwHckDeuF0yaImkZ4oZJ3KW5I8ZjrwRPffggoiY3GUQE9YpmME3vzS4ZcExjOYOSHa4KRretxSfTz6j5pMkhq4piYUknFOQchjOXmhFEIbPBG7Lw80Wzh1CbYPUYqxDx4IdjipSLQcVGXYd/XBKwHLfRAFIHY2w9Eg2eHCErJbI3uEIAFIAi2b8CpGiBhHQSeCMLKRxgoTcX+6SLohA35wFK7klVOH5Jx1uVE0RFwM35cEzFK5wjr1QBlk7FQJOOSjqngPBS17pnU8O6/HH7JAyrU1bTMzTZJvOwJ8VUq6joxJpsn+UD0xWs4cJVeq0ei03tE0Zb+zdP+BvKLEqu7spRn8A3nnw+63nOKECMM+/oo7yXmJwvkxf9EaOOx4kqCp2Lo/wnPO3gVv7eSao1PvZeYbDm29i6X97uiBzUR7B0yfxOAzsN0Wt5FdRwUVRitZpeYnFGWweHOwTNIPXVkveXth4p2nd6LUgkFMjcQd90IpGSdx6smaMYx4qQDj0ckFC9ycZ858E7Wp6da3ihaM+ipGFTHcT1YJ8bfNIsCkaOOEQqARp4CULKcIwOM/WeglTcdyKomhEjrmk4nIdxtCdoRt5oHQNJ02zx55YqV53oGMiURdl4JWAzAFIx+XNJzQOoTA4IQmxFuM49eYTEYzgegjdTRmlO7vSYIc07c/ohYLZ/RE1hwRMzt38OSLKCFMeV0MnLDd1iipU4xzHzTuccRknYDCmmpMF1IKVrlM8RbMX55KbFRHPh19VI7GR6JFqI0imSC/HqFLUM5c4Te8PMQPFO30z+XFTQ6GIvjhG5SNblhiVGIvjxR1CE0FEdB0X6M5qR1Q8PonLTa35oYyOaqgsVR0wOjyRNb3JBgvbkia6EFANbaOvFM11uRRxeBHJTMphFiItm9+fBKGzu4hHsg/WUqbRzUsYLGxOePKU+juziT4dc0bjwn0CREX6iyFyKxVCDcWO4+V7SCk5u49QLJ3nM+A+aZ17jFOhjMbfO2J3pqTZKlbSk5HeOs0DSJImDx3qQGpFwnnHcnqUQY4KSkSbE39fumHGxkgZScj34LSwALrgYCcxu3IKlME4lSgGbjx+XghqN8PXFJMTBezjh5cEZMRxi8deKKq2L74+V/HJA6nAucSOU/RMkIAzv44eKGq+8ZDqURpRyOKdkHu75+iYEdWjKTDgBkjpOB5/Lgm28oA45ooVj7U22R1zCUd0cbIXk593W5SilNpuO+eSdEgPcd/IgkeKZ433TtZBjySpMyw77FKwIvdznH18EJmRl6qV7ZkZ9YKM4X5Tn4K0Kwts3mHd15UL2wFK3RsyRPh3wpCN8d2Cuw6lSkMcZHgVEX2tjn1yU4NyRgnOMp2IiY36dcUmgDj3KQAG/RslUeMc/LoIJIms4XQgmwzCkczMJg/rPrkgQBPjwAGJ+2aF4OM93d9ij2AYIRAFAyFhO63IespqlslIBlJ4c0izHhwVdREOz1Cdwwz4dehRPJxQUhbvTAbZJ+/0QNBi8Wta/erDXZ87d33TObAJ70iyEMkA8wfWyZo+e76Jmiw3mfokXADimIBtGBHG3XBE5m63rP0TC/dKXv9yRI7m3vEqOk3EfLFMW4ceoCRdvxQNAtuNxUonn8vshfTOSVR5IvZMoRjCYCjjijY7LkgLPl6oFYVN2+1kNNtuuXmmyT4Rvi+7r6oEwHOsY7+Sjc8ZfNTvBjh54oSLwgaI3QBaeGB9cuSkZUx4cM0D2xY3PDJEKvDGEh2PSA4z8kYjxCiYxFtAdZ8MkqKCYLWi3WZSqO3i3h59ck7HfkkaikljOoiM48ego3tBgD8lOHWtumO+6BzBlY+SQ0is6lfx8kL2fDIVl9K4KZ0HDLFCdDKpoYTutzQuN8BlPEjNWfdnP8p7ihNIExyvvV7iSGdwBBywUZGcRjhfrAKakZygCfKyGDe/XgmmJDNvci+XEbuaZrt+9SOExv63pi/h3/XeixhERFrHE4gZlAKI6yRHfv6w9UJKQD7XggLhERvUlRwB8E2xifTNIAXZHP1yTVqQMSMLjOD+Sd5mIuLW6wTucTgPMEnhkigFWdnhyRbExhO858+KcZSMcbY8xzQxv8fTgpBCibGJyHLihazxR1GT1uTzfI8vP6pplAuxwUDwTzUlIFD729txnwxVEMp6tP7anuDr8gu3DRZcJq6BVpXJ+LuwOPP1XdsK64+yZnND8Tt5d/hkmBJOHE5I2mMfr3KID4nb9px81OK3XGy4H1N10GFP0snpjfu80F8LTOPD81IGQcfogBNNkgeN/RPTZvScBuv6Wn5pMYhuKescUBPl80xqXvbrHrxSETMaQk04yL8fqmjj1khqAyfBDGFtXECPRITmO/Ax80zn2nj3wia3rnwQIdz9ycuCU9b7+SfbnKx5dFQMDklKMtSc37d/0VgC4Rnj6oov5p2ssE7qwUsQLQL5lEymfLBIOzPkic36pWOyNrePkUnjzRNPXDNImY5AoGLa4cD3EJOwPDr0KfZ6KQ/NAxtgJmjenLuCJzSgBNHBFTMkzH93jzQh2cIjTnA8kAKm8528kIbiejgUYvjhEJNzQALR4Z5Jg36qQtyy9SnqdclAkBefLh1dJjckT3XTh2V8E7BiA5/b6KM8sFK0A8N0pnSRB+nigYxKcN49cEmmyRF+slRLHaUBZe3Duy6CkBth5pHDK6goHZ67kL3+alFs+7JMG34CY77x5pNgDszbwTdTxRB1xuhHHchARFuFhvPXJSThbKfskTu64IQ7DKCVQEZ53k935qUnEx+XBOBjylK1+I8FDYDDC/dvQB8wCLwMAMd+fmiASbUPn5fmmgE4JnU85RbKbZCGA4OHI+v09U7QnBmOrFO1kZ/RTZQDSMLz11dHASpnHrKycCw7sMs7osmhNHDrL1TObgja2Z8iipgeqENge7y+3gm93utv3KSN+SG266GCBa7ERh5omN4RwnD6p6mW/qfJE1hgKSgG0scEzaXduUmF8ZKTc+oyTsBmiLmLWSaL9QnLOo80Zd+XXeiwI2M+9x5odqO7rvUufkmae+PNCYmJzJBjv4SjmAnYI4INvuTGkIcpt4IwyOvJHJx6H2TEWO9SVRHJE+eBkfLNG8Rw+acU88cMbdRKPFMkj2U5bNu7NEGp2uz+90ikNCZojnklsmOKkaDw+eGahsBi8xdIu6KKJyun2SPTDLrMJWAAw5+ikeLjclmj2uGCQqGDRjnuk+nkmcbYQeHgnaZwAHHPknnHmnZVCqPv5JhT63p6VMqQU9yQgGju37iic0bvJOG2uhOSBMTQU/u1JfoJmjiPTBS2MVNgQNp7xy67vNHUvmU+zgixgij38rxxTlu/rgk7GM/UJ2dcErGABfnPUpmt3dFEWTaVLs5flGPinYiB1I5x3dZpvdiJ67hwUjmSkW+SQAuHGx4Yp3Ujgn2Ci2byM8UiiIUt/L7p6dPHrwRvb1wT7XWaqwBZgmdTzGOY3qQYJoOKGMiIB3p6gClZOOKYjeL7kDIS2McPNJzeB+vzUlN0yhaLbt6oTYLm5Z5phbnyUjm3+foicyeKBEA5ImtKdz4PyTl3NCYERaMyhspHkbt3XNFTOUKgIC7uSpt71M5o9EJowcetygBmmLpoN+vBE6nusfKE7m4Zj1U2KgC3rehO5E5vWSIMCoZG5gz8eKYMupms7uNuvJRVR6qQshcEWzuP0RPONrIggoij5W78BwTSTmPoFI9ics4QgRAKZyjnkgDT0FO0WgYZ5eSja3iqsTB2ICGoOF55d6ndQH3UYZfOITIAe1AX8Aic43wso1JY5kZjrJA5qlbQnrwQbBHWKAIAzdkoy3Dz5K2LX4dFRhmfPrkpEzDIvIz6wTlvC/WKcUziI4pnMOcY4dYr0EZMkDseRQtNu5E2nCCkb+fKyGIm5c/ukWdc0xpQbKR7MOpU2UL3MmTgid4phnx57k9JvgtEIfZGU+HBHUMdYpqRTtZuTY6CgxJ+6McvuFGAYHMKVoCzYwZROaB6JN7utxxCID+9IyG5TyIIU85SceU9R5oBGSfZ3ppioKJtuRGmd6PZsOuc8ktgckxgsZE8kdOnA39ZpUhHpuREARiN4te2+fFIAJw5IyfBM+nf5dyLa8skwExo3ngnLQPJFikTFictyVgCyDPXUITQy3wccFIAJwRARnggB2gSQLYckzo8Dyn7J6rBiD4ZInXA65oATGSD14pmmTuRNiY6lD7q1uoIVIKBpNJnenIm+ak94ZkDK6Fpt1n4IZND1XCOsUbAMDdA+9+9G5uakqhRfCMLoICNpRMduHMZeKABAbkDHWSdjRugpxUEzvhGxszhIwsgBieH3QU3d26UTK54ImuMZWxHeix0C1m/HwlP7vPv5+icsm/l1mkx1u/l63R1GIaPmPh75jvTFoxxRsZuG/oIqTTwHBBPQi92OKao9pOHDvy6up9k3vhfj38OKTmjO04XvzugmwXA3z+SWzhF9/Cd/cnY0b1GKQEwSQZxEC+5NAKqZyRBgtzslgI3zG4Je4Mbzcn7J2IaYJEGN/wBUi3ckHW8tyVOnOcKkAnm8+FrBDWedwUtPDGYxn6KOk+Dw7rclQmC54tIM4+V0hSwLcOJR1XzyHJAXACcjh3IJJQ3ffrBCZxEfRO2lIt9EQYN6kYzqBnco/dkdYom04A+LyTFpFgfTFWiWiIgScuaf3Z6zRVXzj3/mhaw5Zdc0wRHVaDz38UNV8HHqFIG2PO+/uxQvGM5YcVXQGiOe7Lgk5oGWaNr8DjwwA6hPUfmBbdu8fVCZLI3MdjHduQtYcr79yIgi90njAjHrzQgQLhJhRuZFo7+uSncOHyTe76z5pgwKZHG2ZxUbanXf9lI55BwsmbUnrHfyTRJHs3scvX6Ink8OVkDuGB7o+aGpSEjfzVDqxxW4KMHEZEdXTycxhyQuZ9vzyQAL2eQsmccCQpGjxz7uonNRtcefDmgSZFWbYkJnP4X3KQujkfVJ8mxToYGxnEHq6FrRicSkRG8eXXekL2w4deqkB3m1gbIdg81IXX5deSAEYDHjnzOX5b0xiLZwt1dItO/DDeU9Mcfz5pUmRjjPqhMVEbnTeIPXmnefvgnbmTvTgDrrFJ8joEtNoyHkgcO4/dSlvG4j1v5XCRd4dcEJDGdSm+7rBA/Ljw9dym29wjq6iJIHXjy3JiAJyTt6707jEWynyCRf1vCBj7Mpy7fHdxQBhxA8/O8Im3uMdxz57lNEsdtzI63oXbuoJUjm7scxw4IGHI/f7DuSLTHeIGCIWyxQuYQIkEZcpS90Z7p+0KBhNG9C5m7BG0GImflwKekLQkwKrjb7b/umfTtHorM2OGY8FHERPX5ppioq1J+HunylEascZ+e9T2HEelskLamAGaqwogI349WS9PmpRT/P5pnTgBbrBFiB2e5BBsW4Tecx8ipXvB5iTyQ7MXxnmmAD3icItdLZOOSPbOYBBthv4bkzacSB9uYTGh3OH071G4enUpxTEXM+UJBuXh9VDGKcDHRSdhlJPX5ImtJtujLFEGDd9fRITALTIVeq0wVMXgWnn9lFVMq0Syjolq1KP4hJ52Xdtb68lwmjPmtRi/xRG6ZEeh4Lvm0+usV2x9kzZy4nadwc7dvJ5py3I54QUxpy9wBvtSpWM8jb6rgkuTZDOYM8ggDrb0bG43ju70g0b/JQih2eNrcEzX47z1OCQYbwfkhpi9zggKC2Dv8AqlHDhx8EQpSEwHdvVIQTRBCbaibJRHHwSz8PqmA84eaNtXrdxQbG/ejcblQVQ8RKWzeTlMAYIWsmZRB/WaBMae++5S7F/uoycPFGM+t2CBDFsmxi/QCPaQsE9R16pNec1myuomhEOSYjjH1RAze0bvJMQ2yna4H0TU6MTFgTmZTyMPyQOhr/ACQup4TwUrQY7vRRsZu+eV/kgYQYSnDURHdvTOncMoie9ArHpuTDP163ImcusEi2MT+SBjwkwQQN6Zt+Xn0FI1pw8M0MCFzTfvyw65ImPmM+POfmiaBOefLrvTMpnIZ2UUMBnO+SkuPzgW8p4odnx+VvmieMCmSxBibZueuoRccvVIt7plADNFtxtdEBz78UNOfPo8kZI6+SQEbKchE0CBbD6qQDrehDFAxAWsOuH3Sk4p8o4/PFMRkgByUtmw3yfsl7yCeEXSDs+OUdBWBHAuUWwjfn3Jtjr6JjRGXdZItpEWdeiFxjdke76pUOhNvO9Ns8EZ+U8ULPTj4eCQhjvzukRcIwOHW9GBn190CBnC2Hp9Ezm8EqdTwMd3ejdwvdIL4Agd+/d6Ii491suij2gckwvgOfD7IGDs57j3RJhHs8PQQnJsc+SUWElAhAddyH3f2Sp2tl3pwbAdY5qbGKerYJywYThj3oomI3/K6fb3H7pFWA0eHrzCdrZRe7I4+E9yYcrXjqEAMUQZYzzxRA235ZA49wS93lcReUDQNJvXzUjTNkzTuw6xTvZ3dbkCAqaOcvWEQYeG7kieOusU8+CCgQyBe/0T4cvREW5Rxnd9knN63pjEJjx7kjn0UnibTnu3ImsO4HryUCB5dQjaPllvSLYv1AQNaT5dSmxkrxhHh1khOjgndfn1yUrGoiN35KWIjcw/fCPysmFPcidiMe/CEvdC8ZYR1dSMeLW+/QS2JxMdY/NOzPIW6Kka3h8yeSAI9iOYTPO7HPMoyRuJ64o22nfH1+qBAHwSF/kjIJxtKQbhicZ5JBYnNhKMo7+sMc0Yb3Tgls9Y8Emx0A1hyOET3noIy3cEwJ3IqcXxBSGkO9p3IS218ZUlNk58uCICc7jMiEBRC0X6lCeKmcTYx+f0QuEqSSKB9/smPA58lYDULt3fwRYxz9fGQgkd6JpAz5qQcr5ff6piAbS8ss01uKLZP5H0KNj5+58CpbLAdVjrgmaJ+qLaP3TweaqxMh+qcDM+Sl2OEJPJTBEQbxgJ4BnlHqnz3cI8UTRiUhshFO1hB5eaao2Tfr6qetMDfmhYExIEJgD38lIG5xhgmg36xQMhZQ3pyFI8/LJR1OsiiwXUV4tHzScLo3Ux8+CZ7N/jmnZZGOSFrvNE6lnu80YYOSmxEWynDFK6wwkeaEGJ6CAoicyckqjDyjzUppnGVEafPwV+AhEdyQp2jH0RF/UJnsm08VFgiJtJAWYqVzAkCMvRAiN+SYCeoUzaW6/NL3SllIhcMOVxOO5DPBTVWCJndl48UOxNsk7BoigR9MkLjPWSlLMo88eZtu3ISOtyqySFzBym881G4ZHnPLBTuak6nY37o9EwIYugqi8q02j4xvUIb9UwIyxQlhyVlr+7uTOCkDn6Zte/XdZBVKloNid27mg2M+fkvQMGODkkxwCYZDq6MUoHUoEImcrdZoy3C1x1ZCWZyikyoZSDafy+qci/h8kLiEdNk8Or800xiFQTF87hOWJUmQCeI8sU18h+XFaWAhU778FY2IvvtlIhV20YN93nvVljxgkAtkRPX5p2GxJ64wkKciDbBG0EcbKbAQZBg4b09QgWMyUTah7jljyTgTAz8ceKmgBDcQbbt3FO1p63paOwznbLOJUgZeyBoZpGePrwSqVBOHW5OBJOUcO5NUOBHDgkFjuPcnIgXz3eUonhHUx8ExEbAMPslhx5mRfipnM8fVHWZ3KWBDTob8d/p4IqZvOake3A+WUSid11xVIYFInv8AD8kNMcPqpDBsZHcbpB5BgHGPIoEBRpY45Ru496Oi2xBzwPyT7VjvRUxAQANMeXfxTvNhG/vKO2MQmDMAIjhfvQAxpdZIXkxHh9IUraY79/0+iZ1Pdib7s00gE6l1lPd80gIb3yjeLzH0wTubvgKgI3tMWuEbmWkAHj80WyNmPRKi2MPzUiGO4cDfrJM1hmcLbOFvteEZfe8jwj7JzYxvjj15JDI2Nix7t2/HkiHKdykqTgc/DmlWbgqXkAwde9reeScUPH1+YRFwwOOSd1KbhFARFhF8wo/db99lYdSOEA9/0QVTa2XiAiiKoEtuna0ZB07pt8lPRaZtuxyQGsQYOWP2KYEXu3HLDxP0QuMYm3HAd91OcZieRKQZkDM5FKgIS6MpHW9MWi0YH7qY1QMWnuy5gXTVb3GHXmqsAK9EWOYuEIdtZfLNTOeQARdOTaRZUQQOpk2ARXAiARuRknM+XXih2DAvmN1xafFAxyZsQOtyjZo7Ytbrjgj2DOWSRbdAiNxtyIH2SZREeHW9SESICZzNyQEccZwsQPXchc48uCMfmkZnFOwKwqxjihcwn1UwOOfWKYUxePA7+asVkZZ3QnI3I2tnwwz/ADTRut8k7JBcw4IKZxER3R5Jy2IuSUnZHrikhje83+STfRCJy63IG1N4xVASNecxY/kom0464FFskxa2OPD0QubvvuKCWBskc/FDUbMH62Ug9PSU3vBz7jZUFgmmVE5m/wBVI4jffcmLDbqyBEOzJtx89/gmLTOX5KZ2PD1SO7n1KAItooao665eaW1iDjbLEG4IRAjf1KYEd4Td3lKli277XUTQUDHFQ+nDqED2ySOpUjqp4J2TwTGiuBZO4jdPXWScMyxxRE2Ft/n+SlgwA0xYWPlyTtbln6o3NNspQsbcmevt1kihIZtGMSOgb8UtrfdOwXvneOsMUJF/yQULavx+SESesealc++Fhgo34SUAInxTApzvEcd8b+sUOz1CSCwwCTaRzHUoWti/yg/ki3m53DG30RPfkRjflf74IYEREXlOBxxxT7MYGRu3ceGCWykIja48xuCPYE5k7yiHO6cnh+SllWMzEgZ+HJJrzuTAjLO3ehaNmRcz5JDsPaty7r39U4dGOffHXBIOvEJnOFh4ICx3ADj+SAyMMOSci8fkjIuL280mBE/cSheDa+PWSmtgMeKjNInLD5pWTQJcbi3OBuTEnf5AdWR7MkzlHeULqIV2BE5vfHdzQuk9dyknzQOZa4wzyTspAuYfP5JOcRmeBz5ckbr2lC0RmPmpExhTPlP35p3vmetx+qKkLpMAQIHuy3XVV9SAbW7laIOV+usFFUvNoI9VSGzNa6a1HL42wf5jHou8I9Vwein9rSn+Ntt19/Bd80Lvh0MmcxXHxOHHHA2i2HcjDsTklVHxO/mPqna0mxXBLqaIWzBxJRAhDTaSJGItzRipOMiO8KWUMWi5AO7JC893mnfT6BRdbkikCAIxPW/6IQ1SNM3jrrgn5pIkCTM9WCJ47vJE5vW8Jyy6AAi4E39UMWI3brzZSPF8vmPunHp8+KCxwd47/slRfZ3AnwtdJpumdUtglYmHUPmhg+PUykTfkEmlAgjEAnqUxONrgcc/KU5aLDj4QnbElSA7huTtzBFssvL6oabUQdxlADNdki2osfH6p3n6jmnAJjv9bJWOxNd9OuskmN3Jtnne/fKZrTlj1CPAQTm9fZOGJR6d+HRSIwid3kpCh3C8zMZeafZme7ruSee7uT7PH7JlUR03Dnx65ImNKObn6BMxmPNIBBnUpNTvpReZE7hb7WTxJO4i3NKwG2UjTmZ7sEe0UIAvyPmmAoCdxG9M1tgSUTvkmBG8E8MPBSAi9gnxBgdfRPsjPH1QA07+5I5Dv9UotCchIB3N665oA1FscdyYU0wGJjv9U1Onje3XqnA39ycEdZqRDBhwt6p5w6CTmxh9UZbIQgsi2bwUWz180UWjzSceG7lmmVYLnKMNuSYjHcp+u/eodk3GKTHYbXefz+ykc7HuQ+9G6MBgney0ZcsQoJBLN/FO8Th3omg2jL0ThhOUJpgA1nC/DBG1s4nDxO5EGGDfwTB29MAA3PmmAnrmpQy0DzzxT3zM/JJlUAMiBKIujrCU4pp7DC/mkhAuFsLn5b+aQ0cTwz3/AJKS892H1Q7WY6HchlDMdO/vzSBOHCO7nCImcuadmPXqkIZmHP1RHMpwM7fRKd+fU8ErKojDBKMNt1hYfdGN3mhw70wSE4Dy5pNOHy8ugiae8JNb5IKFTGN+vojPXJM1p3eeKI478oUtiGcy1u+/rik0HMT33Hkj93YDrmUgcwkwHpswtjKDZhSuf4+SAE96mwQT2nuv9kTAeh4oYOeaKYjrBFjGqDefJOBa0Ip5JmgpAC2bk3yjwMoqRtboJmtO76owMcI8x9UrEhmifzS2d85pD8ipBPXNFgNG+fFMGD6XUlMfbjvS2d/XFIKGe7PPdyRA9BCKec+XH7I3MQUhtry68EBEnipie/dxSc04x5j5IGA0cwfEfZTF2eSUoSpsANjCPp9EjlkpJ4oggVEZTxeCpBPPjuUdUYdb0AhzOMT3ZQgtlI63oyEqbcErKGczBM4cOplEWlGfFJCAJMcuvBOWbjj5YiEYSe0DC3H6JlADcniMDYomzAwnfhKZ1NAmRkcU76Z3p2nLDuS0htt53pBQ9SnN0zGmD14IqbcEic1dhRE7q9kFRvj8lZCYnwSsCA8R3pvdx91M4HHKEzGpAkRlu8HHwxQ7F1KKfW9Ox2Rt80FETWH80qs5gIyIv14JHAjH5JiI4Sz66KM2QPemIXuOOPUqOmDHp4qVpB4KPobkBYzmHMymaw7gpWVBO5O4jJMZC5vBC4RipmiL5pnbsVFgQ7GeWWR5lNSpzP1RUWi/5qbYwhKxPgrOZGHFM44KR7COGKZrVQELjbldM/r6wp3Up4Hf9U1Rnj6oEV3YoI71MwnPG6anT580WBC9lh1ZC6kpXtQuGE/ZMVjOaoSzhj4KYNnBM4+SYI5xz4Aw9TzKTh1x3JiNyEvOQ7l22ZjkcPkERAwP5IPeHzUrXgxvPV1YqBcEY8LQnc2D115p3cUqGJzIE4xijAJE4IdqLddcUYBjx8ISoVhNokeadgPJOZjPLr5J3vm1+s02MB7bqV1ARbKLcCiDAN3f1iha45CfRSTYR8vmDEHgibTHHBFTfiDCelUzjLPBNodjBvgi9zYQRKZrcpIO8YFFEZeaQxGpONnDOcee9Gd+eYy5oA+bkYY29LQU1J1gQZuQY+adNktkgCRYSD5JmEYAzG4zHNTNNvBCjQrBZTBt33UhAve4z5JqQzi91OxsiYE4IaKRCWz3Z8UQozYlEx9vpv4og07+uagCFzje3D5KVj8tyJtQo2C0700ABvlgmtI4qWm2+Y+aMtmZGHrvH0VARMNzbemDbT4qSknpi9vzQMBj4EG8+R4J9kjJE05RhgpGjNMCIUyJnBKky+UI208za35pm0eISQDNBuME7yY8p+Slo07zw7uKf3UfvceHgqABuAHEz8oRPphSOb3oajRIsgAHOCEj7HhmrD6iTxa+GXO1vNFCIaow6yRuBi3XFHTp9b/JJzY6JQMBpJyTmj1v67lI0wRPNMBFpzn5oJsAN3eH5pnMjy8lI83xshc0gHMp0Oxr9x8By4pg60G55/NSMGJ8jhgnDrXAnLLx4J0SRFhGHilUJ3Xtf17kveEAiJCctPWXqpaGEHgTa/l4oZyLQJsYO8eqRFuslI6nMQOOXXmmhELBlcY3yPPihY28cFO780DXnIKgGbTtio3MOHUKVgywJt19EIccDyn7cjiEMBqlM/JAJNs/opiL8s0moJZG9vW5C5kYY/dTOBxtA6hCG22hM9Y8ECAIExnjz5cVF7yQMfyMK1UdmMcVHVIx7uSEgKkEDqfz4KR7Yjf5ZhG9spn0ZsDxG7lzVksik4oHP75VgOy9UAblgPNIVkZOUID5BSAYwo2tlWkJkU55JqgnDuG66m2ULmHHd81VAmR1L9Zp2CfkiDyO/vQl/PwP0QkDYLWRxPXig8uClcOuCao3fgfJXQkyB44QnfRMiDvFjiMRbCLKV7d+G+Y/NQikBn54KaAY4cUnC0HPrFEIERf7pixNiTItnfjYbxHJM6BeJ3D7I3A4pApJDI6tO893CUmiPpkjInJIuyz6+ioAW9WUbW3N+7ifopXsPVkJ54oAjaIvCd9MTvmPPFSDdimLL7lLAiII4x4pFoiRiiLtyYN/Lhv5oAXu8PFBsXRtbj1uS2bWHW9A7EWm9xaclGYgEnyzyspC/PuhARO/igRHs9x+SIMnCETgPBCHbreiABFLAbvDlP5ox6cfzTOEnlgjCVFWRVHiD1IjNG5tkbam7zj5ehTMapSGM60WBGe8FNTEfXcnBTbQwRQC2cNx9YxQkguT7I8EnHlzH0hS0KxvdnqUfu+GE+SFzMBvQm0Z48uuKQxNElJpG6CjLCM5Sa7GY67/AKJlWKnbvQubOBvfPPd1COm0TKdhB4H7481DRLBrNBgDDM/PviUqlGfz8E5cesCkJQIidT4RuzBKjcDn1irFTL57t/BBVbaMZuN9svMJ2OyF2GHQiboSwcwc81YpOHLq6jDY+qdjIw3w5Y8UwaN3dvUgnK+f2SJFjmmJELoPnzUOkDdh9FORGI794UVR4g2jnimgfQzgYqUh/fZ6hd4QuDaYfT3l49eiu/no/NdsehkczpDJe8YQ4ic8ZzthGSL3WCaqIe/i4/K6Jh43XC+psgTHdyTB+Y8OSJvDvsiFTjhyE81DYwA3dnCM4QnJP0vb0Sbxz8fySKQNVmYjoJNbmc1IBMiLdX5phSG/oJk2MCcwczP1GKRd6Y5QjY4zHUIXTGE8fmgY5N5tHqk5s9/klTGQ/NGyeX0z+yAInc/qUcWEYT34ZpyQm2o4g4FS0IVQZ+OfUIsDv3fUoCeAHH81IX7/ACHogXUYtNsJRNqnhPmmaM+rb+9IHA/NIoa/gj2zuhMKd7KY8UwIiMeGKJ02PmET8ceajazd4KaEEKhsE7aZ3fPBNB+v2RiOKZVDNF0QahLsPXvwRgY7uKKCwXTn49YIotbLq6bgncOZwSYxxfLP5Jyb2P0+6RMi04eiZjLW8NxxwUodDNci95lnZICRu48cYSE7pv8AmgQ5tYGe7ikRa/UJxNyN+YwGaOrePRADEJMzTppPUBFgNOKR3nu+aIbsk4A8+u9A0A1s4Tx6PMImmPsnImceo4JpCVjYL2hPF4IJGTsO45omhMZw66hMkZvj8k4JvKdsHmEUHHkkwADTlglCIMjOybbIUioYM637kF4v6o54fLwxT7MZ9x+uSLGMG4x0ENJpyEqRucHzxQUjfGI8hxTAcVD/AAjvx8E8lEwZb8DuSvOPilQAtEd+aJ1HKfmiYMeKZrcMu9IaE2kdxHl0Emtx/NLY43GJ38EYyjwQUCWiOPJEaXDL75dWRAZ4cwlTY5ICIRyUjGdZypHckwJQAG1F7+M80/ECN/HBO07h90bXY+iQEZp59FO9l+Ud/AInbziEUZqRkbWiMBKQJty80TXfZS0296C7oB07/uhbOdvojNPGMR4Jw2cDf1z8oTJsYMOCQYj4QefXzTtAxN/TmgAWgJxw7u5E/DDn9UQIGR5gEqAB2MM7deqbZsh2MLnGMM8lNzHgkAN+skxnPEXywn1UmyZ9UUn1TGRNNt6cNwgWUjDfh6lG5vQQIiEZ+KPZ8OaVNqM094FtyhsCMUx35GPzRtpck7hwHyKfaIshDsT6aWGSTxnnuRQEA0M2JKMTCaL4IvdjeR5pMaGE4JifmpGtxm+EHehOPokAqVssFJH1QjgiDfOAeHFRYIF44eOCb3KPayzSaDjfw6CoYzmyhBjip3Dee7NRNbPihgE1m70TSpAwz98kzQBa6Q0IsnJRtA68lM4G/wBkICRRGGmN8IgMPHgi2fNM5qYgQ4dYKQC3NIMiJwOCeMUgQOyExk8PspGBNJnhfIJ2BGCbjrBPszkna6/WCkdb6JMEROZMJPaEYbgisgpkNTgLx3JmtMKWCma1AIB+5BHXJTCmZwSHneL5qkwYFWmhByKOd6Ys70hERHW9J1PiI+asmALoXO4RG5UuopIJmr5xPfkpWamjPyE/NXT+Ect2K5XSPapQaS1zau00lphrSJFs3CL8V6UcKZhvN6rqQHE7oQVNRWsYPKR9Vgs9rOjxhVHNjfk8ox7VdH/83/hg+W0q7heQtxts1KRi7wb9Smdqjjbl9Fjn2q6Nvqf8K3gHSkPadop/edP+7eD4QU/R0PebLtWnKPNQjVR6Kzh7TNFP+0d/w3j1EpD2l6L/AGhtj+zqn0YfKUejoW8u1NWOGGz4n6Jf0a7KPFVB7SdE/tQP8L/TZnyUzfaFon9uP8rx4yAfJQ9Oh7rDqarccp7/ALJhq9+4c58kB7faNH9ezv2hP/Kjd220X+3Z4n6eaPR6BsQ1e/d5jFRVNXP/AIPNtuGKlHbbRv7en4+qlb2z0Y//AHFLlteSfo6FuKB1XUyaM/3s0X9Fv/h8we+ytf6WaP8A29L/AIjfqnb2jonCtT/ztBtzKyenoreZ9fQXj90niENPQXfwk42ykrWGuqR/2tPl7xt+6UQ1oybVGEDc9p9CU/Ryd5hu0R+5RV6TsNgxyvvXSDTmnBze4j6oPfDeB3j6pPTlKaPN/dQZvh3XsgYTPWalLjgPNRuacYvIBjP7KybHc3C90bnQfBM9x4J3A2ywSYhtqTyUm1io9uxKy9b6WWtcYy37s+e5VFW6Bvgmrdr6Fx7xoN5BmwtGSuat14yp+B7SBAsd/rgvCQZMmbnvub969A9n7Sxry9pAxaYxsST3ct69T0NV15OTvfM9IdUFgD+X5otoZ9DyWJoGuW1PwfFk4C8fTmr5Dv4Hf5Vi9NXVm0cl9C/R2O7Kbo2GCRIjLx3/AEWaHWwd4KRtX+6fDvWfcrzHdl+nGJKlIGHJZwq/3Xf5SnFck4O8I3pdyOy6KQlE1gM/Oyq0dIsbEcYPWGaL3w4+BTWnvxDdRQ7Q6aGMdJiQRj/dMQc7wvLNQ6PeXGDeHGY/lJbJE716d2j1b72nDIa6QQXAxGeAK5Kl2OrDD3Z7yPWF3YsKgqMXIqaqe5tduy5+yHAD43EAGJgzhjivXzREmFxnZTUb2vc6o1sbMYyNqRFomfRdi2N/ms8un3coLJWU793inaMkzHt34ccEXvW71z+iyNN6E6nayL3QyRh4jFSNa3h481L0kit6I6dLgjpMxBUzSN/mi+HGQUeiSBzSKxo2iOrKSnRgDirLA3eiFJu8W4pPSyEplIURheTe/oVK+id0H7q6KTcbKcsB7uOSXo0inJGSxhF45/P80btH+IHvWn+qNzO7PqUbtEb+RhP0eRO4yX0Dee7l+ZTjRRYkTx6yW27RB9EDdXD63R6PIamZH6qJN4nL6IRoXGeK3hqxuJwUn9FtxTeCQ7ME6NxxCZ2iEYQfVdANSN49x+SkZqVoH73ep7mQWc8GziL/AEUbWkXbvwnD7Lqv6EaYMnd1mkOz7cL9d2aru5BaOadQzw78zmExoGOS6f8A0eba2HOFIez44juS7phZyrdH2gTmidTwtfCR68e9dK/s23iOIGPMIx2aEfinuv6/JLupeRNnLObvCarTiL3zXVjsy3f8/wAlFU7NN3+WHK8oWKRNnLmkd8c+gibQAGfW5dO7suDi4/5funo9mAMDPdyTWGQ7OUFLc7uIvKJ7TYLqndkwZ+LyhRjsmf4h4HrzTeGQ9xzLqR3Jzotr5rp29kj/ABDw+6X+iJzcO8E9+OKFhkTZzApx+aZs7u9dOOyp3geP0T0+yzhMuBx66CruJBuOTNOYkXGaOpTnA8xlFoK6Kt2YcRi0ePqhHZd4vbcb5YDLck8TFuOdcwyQJO9IsjfxC6IdlqhM7TfP1+yd3ZZ+8TvxHyKFhl5CcjmalE2IHPrJN7ucjIXSP7K1OHcbJHsvUG7xHkU+4l5C3HNPbwQbNyF0o7K1N3mB4qMdlXyYaJ52hNYJeQtxzwpm8YlRUmk788u9dE/srVmdn/mEKN3ZyqP3fOfPAjJPuZ+QnIwWUQY4Yb+RR1KeWQyzK1/9Han8EDdtDyugf2dqH90+iawz8hORiVacm3XchdTkbvL0Wy/UNSfwEeH1Q1NSP/hPiPJX3M/InvEYn6sbSbeqRZGd1rf0I69jhbvUTdWvFi0mOAJVdzLyDejMotM3w6uncJtAjP6ytB2rXEWDh3IX6A/JpPHHyyU93LyFvRmualwV52iOzY6eLSJHDI70DtDObfVPY/IN5Teyyi91heb8rHBX6mjGRAOyZkRhxBjNANEnIjujcl3bG5ogDfzUBbPd6dcFfGgxjx/NRu0SL3w8Uu7Y9xUNPcgdTzkBXTos4KN7JEbvqjYx2QPZAumYOvqp2NBkcuvJIM5/VPY/IncUwbdQk6kBjfdw8FYNLEfkl+rgYfW6HFjsrgjdCEM5FW6oE3G5RNpY3kblGwHIhYJwHmmAzAvnyVn3eY6KE0sT9kOLDcRFvnlvQbPwjncblP7vrik6gcuCe0LKxppB1p671N7szdBsSI/NTTKTI9mISN+SmpttJvblyQMpWRTCyJvAI6ZOXn5oTXGR71KykYvnxvOaHFhYAZgn2Dw+Y707RbiOh3wkaDkUOwH9BJO5sRx71gdtNbPo0nPpxtAsiRP4jGG689yFHc6QnKkbJMyLImmLeC840Dt5pL2OeDSGyHk/sTE0wC4Oc0w1xadpu1Z2/FdT2H7Qur0i+ps7Ux8MgRyJN8Fc8EoqyFKzoXXQFx7sEQpT3DGbHicIKcPyx48VzJF2RkAHkiAv1CJs3Gedk1Jk4i3z5JNFbhzbmcE2xPPr80Gxe6mDhe9jn81LRVgxNjlusmDBkk1hzHWRRExlPqpotDPZJGUDdjuj6Ji0796dxzncR9PAqKpYY38AnRLYnC3G03gRKieyDbwUhdhB5juxRAbonu8glQ0yBovunuRPcIjccd31Ut8D9UxdjYY+M8dydjohe21r+P5KCs20kX5zMb1Z2cbRHgoX07GeYOaqxMxq1Ml9M2tUbYZXz4BehNHP5rgngB7CBHxtPMyF372wu2HsmZzOmA7bicJHGIAxTup34b+afSj8T8TJw7gigW6v3QvPl1NV0BaIuntP2j80wbfHfkkwSPTggpjg+HWaV9/NO36Ji/z6txvggkIX+W8posR4cs+7NE505RuSGI65qbEM2bbjgkxxEgj7Ji3rvmApCL44p2UR7JzTubbzHci2DulItsN/omIY5dC/dHmnjL8k7eSRwAwM+WSgBnCPtkeKU5dbk98rndvSa84xFsDiMvUIGhhHC/O6TXCL2y78sN8Iw/hbAc04eRkgdA7CYjijLj19kmi3XigQxwi907XYjA4ic+HknJjBO1uJncISsqh6dhfNM5yTBmbo2g4x1kiwG2fXemJlE0i3NO4X5Ismh2Hgk5xiyENMIqM9BKygtoz1hCQacRnvRbXn1gkDnMjqygAPdyL/AGRUr2w3Z2wScE7AB19EWAh+8Jy6ujnghaeuaT8DwI7xmPmmgHa7uRR4c+rpD0PyS2QB0U6Aa0WRvbhA+0+ije22cWyw+XmjqMuL2OAlLwGhi84TdL3pTOEcSpGMNkhsbGYHindPXqmaB13ynbSHf5IskiDfPwlSBu/yTlxwhIwAckDADTOIGNoP1xTuaSnDIzHpITxh1brNJiBB665pg3f1j9lIad04nK/y+yEBGI5/LlzTN63d43qRrrxHM9FCwbxnKqx0HCjcPP5ZKV3JC057rc1IhQnA39ckn2jinLetyTY0NtYyDGR3p2mMJv5DrimDz1gpNo9YITKBey0EAi3cn2eaeqOt6TWn6IY6CF0zikw9fZIMx8R4pWIUd3zRe7EHn6pC3j+ac00mNDlvC0c01MzgDbw5omHgUQccejdSBGx2+OWadjUQCYNJnrJKxjk2gJDK3RRU25+v3TimfqOvVFiobZ5oRT3d6lpjPKEzL+u4cpSGhMF+Bn8xxTNbAiZ9VI2nyS91w4lKxtAA28wpIsk75InD8kMAC3DJG0n1nd1Ca+6+R+6fZ7kh0CD4em4om0+t5zTNHW9TUwkTQEdH6Im07Yzw78k8SU7DE5iVACN+slEaWf2/NSOF0bW4dbkx0C2kZnq6NrdwSDZnFOGHD8kDQOwe89Yo2Nx3wnLePJDSbxQUEHwME97Xy7k8py3l9EiGMxkbjMp2t4fL80vdcfojqN3QEqGiMniRyROZvkRhHzHFE0b+6yYTl4JjAGPHrwSfRGWe9SgXNrndv+idgcMRfLl4pWA3u8kzn2jD5jNEIhNVHI+o4JFIF0WtuH3Tu6+6Qbh43R+7nvN0FWLZtJQ2UhScCgkBrd+WCc0+GJThl7lEzNBIGzlFkLG4jJSNZhmnYLkxjj4Qkgsi/V8Eg5SbX0TvYmUiMNwTmyTwhp9/rPzTspiOVjfPeo9m8XspiPJM47/VQwTHdVMYhDs9QiLUmtv1bcmhdSJx6hOwcFIAcEiOuaux9CJzUBKl93PWP3T+68U0+SXyamjtsOXyXztrSqBUfxe//qK+j6Yt3eUL5i1m343/AM7/APqPrivfwKzinwTPrj7KOnUxGXr9FX2lE55nNdmwyci8SBkiB+uKoOeSik9FJwBTLu2PHxSfVGSoDFM56O7K3F/bE9Ypy8BUHvQO5o7sneaLiEg8WWS95SdUIz64JuFj3Gpt3349eCb3g9Fz1fSiM/D5qlW0xxm+/wAE+7Ic6OudU3/VAKzd4zXDOqu/iP0UNSuTi47rmVSw2Q8h3/603mhNRsXE9wlecmu7+Ipm1T/EfHqyruECyHorqrNw5ED5qVmkAbhwEDwhecMLsA4+KsUHOmzjxuh4ETvZ7yHTeDngcYKAs396ki5Itw6t6Idrf14LwEehQg6SN/d14JNqHPD0+yaIvxUm1lvTCgW2CyO0TP2Zz6n1hbD2xyv3rO1nTlrpBvhzGCuHVMbXBU7N9mqTqTS5gLjtXOJg2JiO5cj2n0SppFZ1GTToUGg1Ni13XBdzaIaL4HevROzNP9k3D97yJhW9P7JhwqupudTqVWNBLdmS5jtoEB52ZI2mkHfiF7qnR504s8PoaAND0oGnUL2hocHCadQh37r24bQIu0nZcI3r6E7Na499SZVw2hcAQCWkgkDLDDIzuXlL/ZfXqO2I2WucC+rUINRwEfga2b2gkkWhew6l1U2jTbTb+FogfM23m8ZSs8stysrFFrgsxvwKMNt5JOCcMXGzqQmHr5J5nuwTtb3p2NUFUGR8kZpjcnY1E1WpEtCpAZ4cvNe6exP9Hmhp9A1XaQ6k8O2HNABHCAZNxdeHhncvpb9HSXaBpjWztNcC3ZPxAnAiLid69bQSW/1knx4nDqU3D1XT8zpqn6EWj2nSngSL+7sCeUDHNaY/QEo/+KP/AAh5r0D2d1qlNlRj3E7babgC9zw10Q8guu2c2r2HWWk1Q9rWCGkH4g3bAd+614j4Wuydhviy+qjCDVqKXyPkdZnz4ZJLI39D5fqfoA08tLPfSBUR/QCblpY/4H5r6Eb2g09rQ/3LanxAGmGOZUDZO1BNnGBZwtzSo9rNPIvokEyQDNmzYOIJG1GMZ5KngXlH8jiWvz/jf0PnV36AAy0pnfS+aA/oAnLSqffSK+mHdpdLAl2jZOgtlxkfh2mYgHn4KtqPttpFR+y6iGFuztN2KlwX7LtlxsCAdqHASJxyn0dfhiP7Qzr+Y+aj+gE7/wATR/4RHpgoqn6AtT/xFL/I6F9pe9vhbfI9F53rPWmmNbWY1lQuNRzqVQN2tmmCJpm2Q/DjIPBTHFCX8sR/aOo/EfNv/wCQTWyr0DzY75R80NX9Aev/AG1D/K78/NfV2r+01YyDSLCA4j3gfFSMmQB8Rxg+aOn2or/vUmg/BLZfJbUMSw7JB2J+MRIVPTw/DH/PmP7Tz/i/I+R6n6BOk5VdH/5x6QPJQO/QN0r+00ef5n28Rmvr5/bKpf8AZAEbRglwa/ZiWseGkF0GwzUHZ7XWkOrD3jQKbzVgFrg5myAWtwAEgzfEboS9GhXMY/58w+1NR+L8j5Ef+grpmR0eM/jdfyFlXqfoM6bl7jl7w+HJfZGkayqsfVfD3MY5zSw7Ozs7ILXMj4gQT8WIibZqLSu3zmY0HugxtUyajHQATsuDRkedkLSwfSEf8+Yn2nqPxfkfG5/Qe07+Gj3VSPnKjd+hFp38NE8PfkfP6r7LodvXOJ2aD9lrZMua18ES1wafxNgXINuKQ15X23P2HBjNkuYNktLCzaJDrO227hjuR6HD8C+v/ILtfULxX0Pi/wD/ACLNYD/Z0o3CubHfioqn6Gmsf7Nn/G8/xL7bqduIsWGYkbL2uY5pEgh9r5ERY71Y0DtM59QUzT2bP2iXgkFoaWhsWcCHcEeiwq3BfX/kf2vqPNfQ+FnfoeayH+x8K49Afmhf+iJrP+wJj/zwPPaPovuXSe0D2ucwi9Mue6M6EFzXNkxtfuniCoaXb5sF3uqvuwY27EA4QQDIva90lo8b52L6j+2dT7vofDR/RM1mP/t3d1YfIoHfotaz/wDD1Ofvm/MyvuhntCpu2Q2nVcXTENGWOLsRjAWtq3WXvG7QDmiSPiiTs2mASRffCT0WLxhXzJl23qI+R8Af/kva0v8A6vV4ftW/VL/8mbWYx0av3VW/VfoMXFLbKXoWH8P5mP8A1BqPJH56v/Rr1oP/ALfSP87T4XQj9HbWg/8AttJ/zN9dpfoZPEpg/mn6Jh/D+Y1/qDP5I/PL/wDJ91oMdH0nuLD9fRQv9hOsv/D6X4NPyX6LNdz8UG0d58VPomH8P5lf9QZvJfn/AHPzpPsV1jnQ0v8AyNj0Cdvsd1gP9hpXcwbuRX6Kuceima470vQsPk/r/wADX+oc34UfnV/2TawH+x0v/hiPDYHqi/7KdP8A7DSh/wCiD/7Sv0V2iiFUqfQcPk/r/wAFr/UWXxivzPzrHsw00f7LSf8Ag+st9EzfZtpn9npP/AP0C/Rb3p3lEXnep9Cw+T+q/sar/UM/wL6n5zH2caX/AAaR36Ofkgf7PtK/s63/AAD9vBfo5tlEHqXocXv+q/sX/wBQT/Avqfm4/sLpf9nV76Bnyj0QO7H6T/BU76DhHn81+kxcgJ6sp9Axe/8Az5B/1BL8C+rPzVd2a0n+B3fRcq51NpQ/cd/wXjwk38F+l5ZwHgPogNEbm/5R9FotDi9/5f2I/wCoZfgX1PzOOr9KE/B/+ycPmFC+jpP8A/4VT63X6bt0Zv8AC3/K36J/1Nn8Lf8AI36J+h4l5ifb8n/IvqfmIf1j+BuWFN+PiUG3pGbW9zXt9bL9Ozq1n8DP8jfomOp6X9lT/wCGz/4p+iYveNduy/B+Z+YR0qv/AANPc4R9fFKpp9bDYb37Q84Pov07PZ+jnSpf8Jh/9qjPZmh/Y0v+FT/+KXomPzf5FPt6X4PzPzEOsaoH9W3xd5WIPioqutKh/cbHF0R5L9PH9ktHP+wo/wDBp/8AxULuxWinHR6H/BZ9FS0mPzf0RP27/wCH5n5h1da1P7MT/PA9D8lF/Sbx/s45vt3HZC/Tx/YDQz/9tQ/4Tfoq1T2aaF/4XR/+E0J+iY/N/l/cT7dX4PzPzIdp7yfwf8wHrCjfprs6ZnjUZfl91+l1T2UaAf8A7PR/+EPqFXqexzVxx0Oh3Mj0KPQ4eb+i/uZ/9QQXWD+qPzXOsXf2ZvntsI8MVG3T3fwH/M1fpFW9h+rT/wDZ0vA+u0ov+wHVf/g6f/N/8kegw/F+X/JS/wBRY/wM/OH9dd/Af8zT9OtyH9dOGw7/AJfqV+kQ/R/1Uf8A7Ol/zj0coKv6OeqT/wDZs7n1B/70vQY+f5f8lf8AUOP8DPzl/XDmx3iJ8FFUr/3Kl+AK/RR/6M+qT/8AaDuqVP8A5Ko/9F3VP/hiOVWp/wDJHoEfP8h/9RYfGMj88/ff3H+SjfpH9x/c1foV/wDkqap/sH/8ap/8k4/RP1T/AGFQcqzx80noF5/kUv8AUWH8Mj88TpG9jv8AJ9EDq4zY8f4D9JX6Fv8A0RtU/wBlV7q71E/9D7VX8Ffu0hyz+z4+f5Fr/UOHykfnt70Ztd/wygD2/wAJ4/Ac+5foLU/Q31Wf/Ej/APiPsqz/ANC/Vn8WlD/1gfVqX2evNfRlr/UGn8b+n/J8Amq04B0/yO+iYlu4/wCUj5Svvp/6FGrf7TSv+K3/AOCqv/Qi1flW0ocdtn/xS+zb8V+f9h/9Qab3/T/k+Cnhm7/lP0QH3fQP0X3lW/Qh0LLSdJ7yz5AT3qo/9BzRP/F6T4MPXil9me9fn/YP+oNL5v6Hws9rOEoD7veOu9fcrv0GNGy0yv3sZ+ahP6DNDLTKvfSZ6yUvst+a/wA+Q/8AqHS+b+jPh5zGbx42TFjMi2dwd919tVP0EqWWmv76Qt4OUdT9BBn/AI3vNATPjPmofZcvd9TRdv6X8X5HxSaDd45T90LqTd48V9oP/QNH/jG99D6OCq1f0CzlplM86PlifVT9ly931KXb+k/H+TPjl+js3jxyTHR2kYg94X2A/wDQOqWjS6Rj/wAp31+RULv0CquWk0O+m+fGT/0pfZcl5fU2Xbujf8/5M+QG6mp42j+aPn6I36vbOPmD0V9bVP0C64w0jRjzY/7qtU/QQ0n+20X/AJ48NkKH2XN+X1D7b0n/AOiPlX9QGR88Uv1Ebz4r6mqfoI6X/aaIe+pbui6jP6CWmfx6Ie9/Q81m+y5+S+qLXbOl/wD0R8tP1UIz4Qb3WB2v7L7dF+ztufEtAI+JzTIBEXsvsF36C2m79EP/AKjh/wC0eqg//IX0/IaKf/Wd88e+ELs6cXdfmjT7W0r/AJ0fnjS7K1o/+nrQbmKboPM4GOK7X2bakcPeBzHsjZIDm7MkzhIxEXjKF9rj9BPWBtsaPvvpEeBBkJ6n6CGssmUf/wDa9JcqlppvhoqOvwPpNHzAzVI3+KE6s4r6ZrfoLa0GFKmeWls/+fqqVb9CPWg/2FOP/wAXSj/r+q5HoJeCNfT8C6zR851NXznHWKE6tkXceeBX0If0J9a5aOD/AC6XR+bsOF1zen/ou6zYYOh1ZEzFVmPPbw45rN6Ga6o3hrMM/ZkmePP1cIg+MJjoGM3A4RjwXqVT9HXWP/hNI7qjPD8RBVep+j1rAf8A2mk+Lf8A5egWL0kvI6e8XmeaN1cYja5H5J26C7IjzXorv0f9YW/1PS+5u0fCQVidqPZppOibH6zQ0iiKoJpmoID9nEAwRtDNpuN1llLSuKtrgfeq6s5MauM3PIZIHarN5INvutB2rbfjf4t/+KF+rZttv8Wzh/LBHMLm7tGlnnmvu27aNZ1N1NxDQ0ktcL7QBs0i4GH4sitTUHaOnWBNN12xIIIffAxJBGIsfBcz2/7CVzVNSm2pXDhD9lm05haAGghlzImIYAIO+1T2eUCA91wSYwIcAwwQQRIvIIMFPJjio2gi3Z6Q4E8Ose/cgqY9wtuUdCvIUwnL0nlmvPOkCNxt+ahqgDjOcKZ4nmZ8cCgeyQeBBQJmVpLYcz+dv/UF3xF15/Wb8TCf42W5GfkvQYXbj6GZzWk/jdG+4n08kBfeDKk0mn+0dxPlaEAd4Ljl1LH7kP5wjdUwTtNyeuCmxgNccYlJzZvfJOynnMRh90VRtpEThuukwAe/y9UWx0D4YJEkZYjBFTiZgJAPsjn6gpmpDhZEBha6C2CaJ/i/JPz3QEhTzHW9MTF7oICa/fa8fJFPl5oUnNKBj0akef2TU6V8ZJN+ijIIvihazrrNAIcONheN/wBckqhwmwsmpHCLBG9qCgaiI5GOaYR1imLM/ndACDN3NFSGZTnHPj9OHek13XNQJsfZPclO7H6JOd5cZ65IzaLfbigEMGnh4YJOd11ikBFs/TNOTn0esUDGYLooxHJOx2/HenJ3pjGPH7J3YJnRxx3cE7ROG/ySoQ7nYdXSJSNO3mN44J2NjHH7qPEdDOCkeRB6uhDgcvCUmCJjwR0ChzT+vJFsfPFCW75HXgkGd44445ZZpjSCBmLdBJgAny8IsnwO8ZJ6Zk9WQIa3WIQijnfzUgbiUJE5QUigknMRiRuG5BTalYh6c9d6acTj8oTtpcTP04ZpRnvSGM1nikB1n9fJHjmEo6xTRNDNGWHkULyMPz8k5ciHId+P5KhEZG7q6L5dQhB4XyzGHqibStJ+6gpBVB16oJ9euCcvsjjcnYxnlOYk9x7wPmip3PDKMkt4xCQAijNt97IsjwRhtgnLJBGVgTOaVgButhPiky3Hh81K8yeuuihYOPBJjTB93cFKmPndPRz7we7FEBa3epsYxq9RuSZMn64J6RPWF/NOW4xn4JkjHmjLDEnu63IQwAcUdMlDHQIGCcO5AeqTczyTinGONt8c1DGJ1HjNsEhxn8sCnLYOHgnhIBwBKI9QoxTwUtOZ6lIpBFsCx8T5oTS6mY4pw7PFC2OrwgGPHXp3JGnKJ1LdhbPhglF7YdYIECaQxztmevJSvGXnl4ZoAPknG/rBBS6DuZv7rRbkne3nPkheN0cZt4IqZ393W5KxUOxmSfZibZ33X/JSA+V0wbOCQUMGyZTxf0z7u8JMHP5Ig7D6X6+SQxOp4ogyRj1CL3Y8UqQz8kmxJA0qeHDoojS3RPhKIiChBuCSlYxPb1xRup99h+ZR7I54eKEt39cE0yRbPl9/kn2Bje/WaalU3dfJSO6G7nCLKoANjI55+gQ06gnnw+aMUT/F9E5de/ln13KGwIyTGeKIUjutjjKOLHPyi6fYPRSAicAPrFk5pcPlKkebHciYU7KRDGPkiY/JGSYSczvTsGBUgT0BZKmMd31yRvdHf3oXD1lFiEQJ3WTsTvGMIQ3L54pMaHHzKVRp+aJ+PJBHckVQgcQFIeWSEHhdM0GUAuB3womm9kTBZSU2cPsqQmMW9b0nUwLp7IQ3C6GSFOKhe09cUQbeET+tyktIYCE3ujwUg7km774DigGrI0gwmOu5O0IpvbHddUuoqNTY+HjBXzPrSlNSp/vH/wDUV9PMw7l8x6xHxP8A53epX0mmOLKimKQQGgpzTSXpnLZEKKZ7CpHMPXcnJ4IqyKI9mEgzrdyUuycOCAtKKKQFSnbLkoHUjKtFvjx/NM9nDrrekDK1WkoXjgrL5Sc1BNmXW0RZj2EkgCSPJb9akqtKjBKoRiN1a8/uny87oxqKpuAE75XRPEBWtBpfCluoKOHf2ZqE5eJv4iFONQkRYnkZjwXZGmi91ZNTHtOKfqeoP3SB3fVGNW1BEty39QuvdR/NC6ik5AonoTm3w4csUm8ZHr5KRzIEbu/xRETEnwXzp6aI3Ep9gW38Tgiq2IOUBFtziPqkwshqtv8ANU9aCWG4wJ78pWltciL5YLO1lQGyXDkQcuIz8U4dSGyTsw79k3m4Tjn5AZLr9Gp2C5Dsu39kOZ5Yn8/FdroYsF7TfBgkSNEjE4YJtjKUc792PXBNTWJYqbVI0dZpCmUg1ZsdjuciYkKRzTtsoBCA6lGULSpUygmie7wXqHsp9tDtAa9g0enWa/Zu5zmOEYgkYicAcF5e3h9FIxy6sOWWJ7o9TDJjU1TPpbRv0vjnoNM/+q/wiLrp6H6eNQROhM/4h+i+RQ7MHh6fVSuevU+1Mj619DzZ9mYJ8yT+rPsCn+ns/wD8E3/iEKyz9PM56EO6r9QvjeSpKdXf11vTXaU76IxfZOn9/wBT719nv6V501z2N0YMLG7XxVCQRbCBPfe67ke1B8z7lkm07TpIFwCYG8+K+O/0Z6n+sVR/5RjxC+kaS/Quz9Piz4FklHl/E+M7SxLBm2R6Hdj2oP8A7Jn+c/RGPai/+yb/AMQ//FcMhq6S1sbTmtkwJMSbW8wu2WiwLrH82edFzk6jyzu/+0939kP+If8A4oh7TXZ0R/xP/wB1cPXrtaC5xhoxO5FTeCAQQWkSDvCy9EwXtrn4sVT27vDpfvO4/wC04/2XhUH/AMVIz2lf+V/+0H/xXDBS02I9Cw+X5sz3M7hvtJ/8o/52/wDxRt9oo/sj/nb9AuHa1Y+sO2VCm7Zc+4xhrnAb5IBwWb0WJeH5mkXOXRHqH/aED/snf5m/RSDt8P7J3+Zq4bQtJa9oexwe04FpkfUHgbq5TKzekxeX5kOUk+TsKfbdn9k7/k+qd3bdv9m/xZ5XXJsYjaFm9Lj/AMYbzq/9Mmf2b90/Bhuxw4Jx2qp3/Zuvj8LL8/iuuXAV7V+glx4ZrKWngkS5s6Cjrtj/APZkwZu1ljvxx4qUaeMAx2OWwBJzxCioUos3DzVimFyOKXQwlOwRpRP7rv8Al+qNukf3Xf8AL8ipWBIqTKgGv4Hy+qf3nA+H3RsTwkwSBbV4HwRDkfBG1qnaps3jCyjsHcfBJo4HwK0gmIUWaejoobXA+BTN5H/KforxCGlpDTEOBnCHAzG69+MJ2CwFZg4H/KfoiaOfgforQajDUrL7lFIjn4H6J/HwVuUMosfdUV5TOcpttMSmZuJAVHPFTuUblRhJAe8G8eKMVRvHin2kIamQEKg3jxRCsN48VCkSiitxMao3jxTCqN48VAWpiEbSXMse9G8JpG9QOTFqdEvIWS8bwhKrFic0giiXMlc1RvahNEcEPuRuCpGMuR3NTBqYUxu8kwpjd5KjKiRgUuyq/uRuCTqA3JUNMkLFHUlMaI3eqTaA6n6poTVjEohKY0R0T9UI0cdE/VUZ0WGtS2VD7vn4pe74n/MVJqmSQkovd8T4/WU5p/3j4oAN7EzkDmcXeI+iQYf4nf8AL/8AFOiGLZTFqH3Z3n/l/wDim92f4j/y/wDxTMmhBINROoH+I/8AL9FGKZ/iPg36K0S4hlIoPdn+LyCf3Z/i/wCUIKoJyGUnU3fxf8oQe7dvH+X7oIaJCEgVE4O3t/yH/wCabYdvb/kd/wD3EBRPKFxUXxb2/wCR3/8AcSc129n+Vw/95QOiZr0Tiq2y/wDueDv/AJIvj/ueDvqih0WmvRbZVM1H7mf8yRrP3M/zOHyU0WuCfStNc3Z2RMh3DduQUdem+1tMIP8AZ1HgjeHNseWRUbqpOLWGP7zvL4UhUP8AA3/iP/8Aipcfcd0MtdX+oze0L/itIBMGHN2hv2XXCrabrpxJBDAdkFnvCQwnaAcJtfZMxKtOcf7Nv/Ff/wDFP7w/2Y/4z/mxFLyNe8T8f1M/RNcEVH7DSWkNFnfBtQCQ10XAJImPCy8F9rPtMr09Je1tMuALsHGRhbDfPcvV/ab7VKWrqTa1elULHPDB7uoHODiCR8Ja21sZ7l45p36VOpXuLn0NLJNyeOdg4+S5dRTW1On8UfSdjz7vI8jg5x6ceZz+pvatpLqtMFgZ8Tb1Xk08f9oPh+DIyMJuu/8Aa526osp06miCidlxFZtOo4VWPLR/VtLgH0L4idkjJcy39JTUBxo6UO6fmgb+kD2f/stMHKmuRKobd6vztH1GXVQnkjPuppLwS4fxOcb7Zq+dKplfvxxk8p71R/S4041NC1U8ggudXlpvBx/LmuzZ7eOz/wDDpguMWDHvWD+mjXY/RNVvotc2k81HM2oktNMOEgXDr3yWOeLjpp275ROXVQzZ8W3G4et4/A+SKjL9YoSieM/JJrV8sz6APVg/Gc55n8IMrznRdEAfV/nqZYy8mcOOK9I1Xi6+Y/6RC8/p/jfv94+f8zlz5nwXEuUqcD13q1OEc0FFg34onNXDZqRvpdxzv6KJ1Pu5KxboXUTfVCYmZddnxM4luXFd29cNpRHwDc9sGL/iC7tw64b124+hmczrGnD3d3ylM0BFrRsVHDlbIfCELaS4pv1maRQi3wSI+XX0T02SN323p3ieEQkmUA2iLzh9Lpe7Ag5ZKQ0hcZEdFINIGAjruSYhqY4yn2THUp3MGGfCyTxiZ3Ru4pjAGGH5bk7ac5lEDPmhDJBG/DK84hIoJwHWCP3ccVG0XvjmUbmAdZnFBIDn3vZCWi/Uox1n1KJ8WkXju8UrAEUgc4Rl3WCEMO6cbZowLcflyRZQNQYccski2/HdvskfRE5MAWnhmjawJyDZKL8fLggbEx2PVggaDc+KIjPd6hHUwneo8SaBcR6ckexJvcYC+FuGfikR6JwB1vVMYIbbDrcic2TyyQs+vHgUQbf1Ugh2hFsmUzWJtiyCmO2eCJolOwZb0IZjBwO9DJDDOPkhIS93CJrclBQKcUpI3YzFuusk4ZbqeZCJzB0UMYDm44J4Jvw8UTh1vS2ow371SAXGE7TncdeafZN7nhfekwb8urIZLHeYMZm6WPPgmFQAnNSF3mpEAR3+acAm4yyxRtMbkQb4RjmJwUgQmmiAwz6xTxgh+fkkMJw9d2W5NlhhGSduGJ6wxTSd/wBB1vVUOxqh4c8vBCxmYN8L7slOSmeDn902wohad/dyTiL8d6NmZ+nlmiDuH58FAWR0m2y63IozmI8VK0XPLBDT9UwGHkmDTGOJ9EZNgTvhERPD6IGMKe9INGSUY+GKWxgpAd0Z2HrCKmy+GQjrJJtPnPJMG35JAgg045qNjiVMGjoj5IQcYtxySopjHKM/ROW80TQ4p27o/MiUEoFrY5efcneOrpgeMn08FLSG7zQmURlg37vLiiDb8vMdcUTanX5oifmpGwHtkef2SLOs054bvmiI+8bzCkECxt+5G1nWKZrMcUQaMsYnGDCChU3RyP2TgY7k/V8kJGVkCYnURy8UmNwIPcndTO6yMU+H3QCEG7+twTCn4JEI2jcobGAPp43n5YIzT8kxkHxw3/RG5p6+aEAzhz7r9SjERu5/knDvFMH8BjimAzt25EARyItfy8ETRnaMEhT63KbAc08py3wmcbJ54YdZoptYfPySGDtI2xmETRxSMZzwQIZrDutwxjvSk5jrijbT4meajbR58NyQCaOhbmje7Df5pbfgpGg8I4/JMCJ1PoqVjeoySGPDkgm8E8vooBCLAcb+aWx35YqRnLFOBu65pFETTj480bjuTwk+MPomMABIyb5deCJjbX6wjvTbP1vmgQ0YcevFOGQiYcEnM88fBNAM4z1wTlmO/FO2n3omMxk23IGRuFuNkhTm3UKYsFrlA1t0hiYE4CCsxIU9+HmlYdRgBc/ZLZ44otjHjwQhsW3HmmFBOfy9UOx9dyKOgepUjczCLGAJxnuTD5nJEBlhj6JNOHRQALmb54T34qMsvirJCGOo9VQyGoAgY/IXA8efNO4k2+yYDcYVx6ks3XOt3L5q02mdpw/vuGPEr6XDbdy+V9KoVNp8P/edeLn4oX0ekODMy2OuSR665rOcypm424fJC1tTDaHgvQOU1A3rdkk/q6z2teMCPBH8f8QjlCYFzHBCW+SqtpvxJCj237x4JDRec2SI70JaVAaj7YQeBt80i943d6AZI5m890KIgdeiCo6p/d7sY5qnWLpy5X8UEMvlviqrKRm6Fjn7hHepHudAw8yPzRYgXuse76eCKhrJuF7bhgOP0UT6ruHzVerpLtwAUVY0W/6WaJ+n0UlLWTT/APzC/ELBqBxxA7swlR7N0xDhtTM44HOOBTpFGyNbtBieu9TDT2kWtzsfXBZ+kNANmtPGRN7eHJUNH1vtPLS24GX4YwtuN0UB7EAALz8ipJaeHl9tyRqHO/XpxQF4zC+ds9Kh2h3d6ojxSZVJ6hEDNj4oskE0/OVQ1kZa7MxyWjpL4v3wqeuGyw8RY7lpHqiKA7MCKQ/md5GLLtdDf8I6vkuJ7Ij9lfHaK7bQmfCF7D6IyLBZKLY4JMpqRqyZQ7M7oUJapPos2AwZ1dG0pgzzThyVDQnDr0RhnXchUw66+yCgWlS0wkQlN07JHjJEGpIgVSYhMRJ5RsKpEtHsX6Nbv9aqf7k+slfTLAvl79G5/wDrjhvpPPhC+omNnHDA47oyX632JL/tI/M/PO2lep+SIdaNqbM0o2wZ2XYPA/dnInJU9J0UaTRIc0037jc06gwINpacjuQ0uz9Vjpp13OGPu6o2m8g4XC13An/3Z9w5cl1zvI2pX5V1T95lFRwqLg02uVJJpr3Oypp+i+8ouplwDnNAJm0xdWBo5p0msYNoxA3T/EThGakGjMidhpHIXVPWI9wPestTECpTy2CY94wfuubnEAhZTjs/ie6r9yKxzWRd0vO0n0bNLRqewwBzpjFxMScT3BXGNzWHrHQKEh9V5IIlocSGQc4biY3rZ1dprHt/ZkFotbLh1K1hl3cfucOo0+1b1fv4pfIWntOw6Mdl0eC572bUW/qwMAuLn7ZMFxM/vZ5nxXWMasKv2EYXOcypVo7ZlwpuAaXb4IMTOSqTMsOSPdyg21bTv4GVp2r2U6dV2iVNh9N225u0dgxO00giADkQSFz2k9tK7mmu1+yHObTaxpB2THxOIIgnd3Lux2FpbDWBzgJ2nH96qbH4zmLINYezeg9zj8TA4CWsgNLm4PAgw4cIXJljN9HR6WHUaeKqab97Ryepe1ddr/duNZzXtderT2HMcBILSIkHdyUXZb2m1BRrCq7aqtBNOR8TgRADf4ofzx4Lu9C7Dhrg51apVIEN24+GbZYnmp9T+xyl+yc4kik5zhYfHJn4rZHBcst8f5i/StI7uPl4eRxup+1dZ+jU3Oq7JNRzXuLAagF4DGxcrtfZd2mqPq1aDnmo1rQ9rn0/d1MQC0iBYTYrQPsmpbIDaj2ObUfUY8QSC8yWnAEblrdnuwIo1jW99UqOc3ZdtgQRaIiIiMFjKdrlmGfUaaUJKK5fTgqe1LXFSjQD6Ti122wWAJIcYIAOJ3Deub7G9uNJqVH0feNqH3Rew1KZoODwQA0i8tvOC9A7XdlW6TT9257mXBDmgEgjCJ3G6x2eyljjtVq1Sq4NLWOtTcycwWEEniVluRzaXNp1i25F61vw+hzOpe2+ls0h1Co9lQ+7e6HMNMMe2DssdA22nfhF7LPp+1HSGVKRNZtQPe1j6fuiGNDjBLKmBIxF8F2T/ZC18e+r1KoY0tZIDXMmBO2Lk2zUX/ZCS1jDpTyym5rmN90zFtwHGZcMsZUNo7Y5dL5L6GZpHtXez9bafifTfs0WADaII5SQMSSFm6y9r9ek3QqjoLaoPvhs5B7QSIwhp8Y4r0LVPs0pMq1axJc+qIktA2AWwYxnCfqq9L2TUootc9zhSbVaQWiHtq8JMRbfgockXGelT9j/ACv7mNr32slum0aNPZdRc2XO2QRcEiHTkIPfxVn/AEq0w0TpbPcmiCXe5cDtmk0w4h82OYCt6m9jlGkKIDy73b3OJIEv2hEG5iBAzUrvZm9rH0aekvbQeXH3RY1zmh34mtqG+yeSVohvBwor5vxKumdrdJrVI0R1NrfcNqn3jC65/dkYHj6qjW9q1Rui0ajms97Ve5khrjTaWuLS8tFyBGXgn7KezvSqe24aQaZP7PZdSbUBpsJDCPiAwOI3myPs/wCzqoaTqVR5Y+hWL9HqtaMXfEXAWDmOJMgm0kTZP1UU+4T9xW1d7XKkV2u9091Om6pTqMa5rDsiSx7XQQ4Y2KyGdsKFKpotSlTb7ysQakF/umbfwuIbgHOJOEYZr0BvYF7xUNWttOew0xs0wxjQQRJbmb5EKpo3snpso06LXQWVG1HPInbLZMYyBew4I3RKUsC8GJ/aXS6pqO0ZlEspPczZqOcH1XN/FskWbwngqnabtTp1J1LZZo4ZWc2m0PLi6nUc2SHkGDBm7eGC1D2GqMdV9xX2KdY7T2OZtFjiPidScCCCdxw3q9rnsn7xujtDz+wqMfLviLw0EG84meSi0c26Cl0VHC639pemUa3uajdEa4MD5c+o1j5JsHZOtmtbQfamXfqxcxjG1i9rjt7UFgkOYbS0xgRK0e0vYipU0j37KlIA0xTdTq0y9pgkg2zv64rDqexVpFJrqshlR1QtDS0AugltPc2cjvVKja9O4rcufcPR9sgd+skU5ZQEtImXZS4ZNm87lY1N2/rur0ab2UPd1gS11Oo55HwzcZHmrdTsA5j6zqLqbW1KbaYY5ptGJtIJucRfMWQaD7MaVKpo9SkGtdSP7QwQag2SMAIxM3iE+DCctNTpeB02v9OfTpPexoc5jS4NP7wbdwteYwXI9qPaf7ujSq0aYquqgu2ZPwtaPjMj+E2PyXc6RpAaC52AEnMQMZGa4L2edl2sq16gk05cKIddoa+HOABkY2/NNHBh7rlz8PDz9xp/6dg0dHqtDXe+expaH/gLyRYxkRmFk6/9plWm6ps0GOZScWu2quxUIABJY2IIvIxlXNf+zCi4sfRYynUbVY8lstBaDLhEkTussXWvs0qvdWBFCqKhJbUqT7yk2IDQCP3cnA+OVqjpxR0r5f0ZuV+37nimNGpe9fUp+9DXODNllvxGCJkwFS1t7RdIZSNX9TcAyRVDnhppkZtMfGw5EJau7D16HuatH3fvGUvdVabnHYe2QdprwDBsMsI3LX0nUVepo1anUeDUqB0CZZTnBgdFxxiyfBnNaeLVJNX77MXRPadUDqPv9GFJlYgNqCqHNEiRNrWxkhXdbe0VtN1cBgd7mm2ptB8h7XTIwIBEFLWnYt1RuiMcGOFEj3rXQWubshpgGx81j619lhDtJFFrGMrUg1oDo+O4cIP4ZthZPgqMdJJrdx/9/sbmme0imKlCkBtOrtDoDhLAQDJgXxO7Dgqmhe1NjhDaT3PFWpTLGkEj3ZgvwwO4wszQfZUaY0Zwh1Wm9vvHF1wwNjZacw2wgRO5Qap9mlai91enHvTVqe8Ztt2a1B7iRH8L2iCMM0cF9zoqdS/yzb0n2nxLxo9V2jtdDqzYhsGCdjEtacSDvQa49qTWVPdsovrfs21ZpubJY7MNdcwQbBV9H7PaXTpVNFDGPpPL9irtgFjKhktezElsm4JHNYmtPZdUbVaRRGkUxRbTB977p7HBxJLTIMQcME6Qo6fS36zXup9Uelag142vSbWZOy4GzhDgRiCOBzzWTrztyKTyxtGpXc0BzxTAJYDvki/AXUvYHU1Sho7aVQ3BcQLEtaTIa4iziDN1naVoOkUNJq1qNL39Ou1kgPa19N7BEQ6AWnGQUkeXHFi72Sv1V056/Mw+2HtNLmUf1Yu/bOc0kMmqwtEluwcHYBN2b7ZCmyq+pW0io+kBt0arPdvAc5sPa04i+Pngmb7Oa1P3ekUwHVm1nVn0SQA5tTa2mtfgHtkHuVPttqStWFfSX0zRIo+7axxBcTtTiPhiSLknBWqPYhj00ksaqn1d82dhqb2i0qlRtMsrUnPBdTNSnDKoGIY7AkCDCg0v2r6Ox0ObV2NrY96Ke1RDpi7gZibTGKxaejaRpTdGa6i6h7jYftkgtcWiGlhBkg2mQI4rm9cdjNJeyo11Guape4g06jRo5bIuGB0OkZEA8kUjnjotO5U3Xg+feei699pmj0XbD9s4bTmsLm0w7Au3AgyN6PW/tH0elH46g2Q4mmw1AGHBztnAZ3XH9rdW16jBTfo9UTTZ7utRcCSdkA09KYSLA5S7hmpOy2r9I0Fz9ug6q2sxgDqLQ403tEFjmFwIBmZEi2aKRPoWn225c+Vrn4HU6y9pejMbTftOcKwJZsMLyQMfhFwRm2JVjRfaFozqRqip8LTskFrg8O/hLCNqTkvL9bdg6zG6O406xHvKz3Cif2lEVNogNIIAIkWJg3Soai0ptOsWUqlSm+ox21UYP1sAFu0dkyHuaBYzvRRf2fpWvVnz8UehM9rGiEOO28FkbTTSeHgHBwbF2/3sEWqvatodUw2ocCZcxzW2ufiNpjIrkex+gPGmteRpLmPpPbtV6ezBidkEZGMHARlKPROyVV+h6XSawh5rVSxpGwXN941wa2Y/G0GI3xmjajKek00XV+Xj58P6Hc6m7faNWeWU6svA2tkgtLmjNm0BtDks2p7XNCmDXAM7MFp/EDEYXvuXmrdAh1F7Rp7jRu5j6Qmj8Ja4AwC8XghpdI5LUf2ecdXPmkS41nPaCz42tdWkGLkGDfcq2ouXZ+BeL8F1PWdC13Te57GPDnMDS4ZgOEtMbiEdfWjGvbTLgHvnYaZ+KLmOQXi2nOfS0qq4VdIoF1Khsvp0DVY+GNGy8FpFjnIzEhautqWkV3avdUL6NTaqh1RlO4Ja3YcWkQNsWLHcbIo5Z9nQUr3qqPT2a+pftB7xo93/AFgNtjO/2VPQO2OjVJDK1MkYjag2xsYJjhK8k0/s/pAdpoJdXc00HOIp7DqtJsn4WCziGwDGMbzC9S7E6ToOlmoxtNke6Ztg0vdOaZIxIaQ4T+IYbypm1FWNdm43SUrvx8ibR+32iuJDdJokgEke8bMDHE5K/qvXlKtJpVGVA3HYcDHMC4Xj3bPs3R0fZpNY2u2hWD3VGMbUqChty+nVLRIfTn4gfxNg2uF0Wo20ammUquhtaGCk4Vyxmw10/ga4ACXCDiMO5XSq0Rl0OKMW034+VWv7noestb06QBqPawEwC4wCVVo9o6DgXNrU3Bv4iKjSGjCSZsFzPtT0UO/VA5oc39aphwLdppBF9oYRAOK4PtR2cpUquntpsbTb+rsdstbstmxcQBh3QPNCVmem0WPNFXJpv+9HtWha4pVCQyox5Akhr2uMb4BJjimOtKe1se8Zt/w7Y2v8syvF2UKD26I7QA1uktADy1mz8GwdttaBf4hnebqL9S0d+i1PeMA1hTqPyLdIbW25Zsn8RaRGFiPJ0by7Lh+J9aquevV+49ybpTTMOb8P4htCW/zCbd6E6ayNouaG/wAW0NnxmF5H2a162npOkjSHtZUfQog7ZDZfsQReBNwSOK5ChWc+lojCafuprg+92jRL9ppayrExIJLZEeCKCPZG5v1uFXJ9HCq2NraGzEgggiN8i0KOnWaRLXNI3hwPmF4BTpVaVGs3aYdG99S220XVXNoscYeWFzR8BzAcQPFbuutB0eg2sdCdUDnUS57aRNWiWgiXuu7YeBJ+GMFSiZT7MSdKV+XH6nsjawOBBjG+HPdgia8bxO6V5BR0DQaPuq1KrWD303bZouNXbGzLjWZLi0gn8WzY7oXH6KC1+jaQwNG1WH7X9Zea72l9/eUfwwRYjLdBuUVDsre2lJ/NeP1Po/3gGJA5mEU8vGV5/wC2OgHUKY316QMGDsmQ4SLiQuO1lqkaFX0puj7eyNE95sue54a4vgubJkAN+LE4HBCjZjg0Cywvdzzx8D3IlCV43oerW0f1LSNHqvfUqupiq01XVG1WPaPeBzC47JYcwLEYSF7ISpao49Vpu5rm7/YUoy1CiLlDOFM+ev02m/8Ad1M//pNL/pcvheq5fdn6a7P+7Wf/AImj6OXwk9q+X7Sf8T5H6j/p3/a/NgFRonhAGLxrPq6JWtw5t9V9UfpT31PqQ7hh/wChH28F8sNG7ePGV9V/pP31HqU2/d//AFJ6K9bG70s/iv3PI1a/jYn/AOX7Hyc9qCVK4ICF4rR66D1fi7u/6QuD2YfUFo94+D/iOK7zVou7/D/0wuDc0bb7/vu7zN+rLkz9DWJfZANr+Pp81IRcc+Kamc4hSzcWmbTuzuuE1I6xUDo8FaA3555woHNseflxTQUZOl/ibeLt8ZC7xrPTDcuD1i38O7bAyz/Jd/F5XZj6ENHLawH7R3O3gMU7Gp9aj9o7CDG/dn5pyOC4pdWaoTG+ATUh8M2JJ7rZIzxmOCEtwskDGDbY3w9EmCJUgN7ZeaThbceskgRG1vX0TVMDH5KR0b8E4bx5oGROwkI35ZJE9dZI5wGPWPduTsADn8kzjwBOe8cU5p3HFFF7ZWPFIVDNvOHU+cJ2XFst6QbF9/qmJtuQ+RBuqmLYpnnA8vNJzcss9/NDsW5WCEUGeCYJ9rzgd/Hdgieb8UwBa2E+zvzGPyT0zkRHWPJIC3goAEDz5onMnPu+8pwOPDkmDbckhoLPiEiOuKctz6vvTsG4X55qgY0E9yYO4Xsia/fjCTCgQTN2fWaRpJowHnuRNd3JDGqMsDCT74WOeYUjqZTNHBFiBNMW81I/6oSOs0QFhzM9ygaHIv1glsx8k/PuTBuaZQ211u8PmlFvnvRsJ9fzTv6G9AgQz0CemBkkypfDL0S2ugkITh3pHyjoIjHW9KBgftCQUD7vDd6InDIpRkJHztj9kbnTf5JDoROSEvS2pg705kd9vt0UAwdmeskTWZInjAdFOEyQANyF45z5b/zR/LzSPFIsZ2Udb0TW3G6UFNvOQZ3Doi6MZXx+SYmhFGQgOfWCIcO/GY5fRSAw5fmnG7D6pUsEUYE9HemJA06djGZvwI3BOGYbs+f1SEImU+h18gpbLQdE9eiEsxv+ad+/oXTuZhzUjBic44Zp2zgfHFOWA8x5hE0z1dMABS49eCP3kY35WQkHyOYR1AJz+/gkwE0JOHzKbZGaKmBlfniFJYzotZO0Y2J6yUlIeijfh1ZMkYMzw52P5I/d5ciL5JqbYviiY3BJgFgmI4bvO2KfZtx5i2aYN5hSNB4Zb8+H1Spt8PTgl7z80qR3fl0EDoXzRA5H8k+z4ZcOils5Z71IIEjyPlw8E8W++PBM7jh4oo44FTQDxlCkcM48foga7r6Kd2SYERp7iD6hNAj6eCkAE4IDRtaIvbzQA7KQ3o3Dkma7uTiFLATn9WhShknqyjLsFIxuN0hglm+/zUoqZQq+zGBjh19VNGc4piHDUE53t4KZjYQhonmgBgwTz66yTikE7Wm9s92UfVFTPX3SYDNpIW0d+fkVK5/HmowQMlIB029Y96apTmfkk4Wwx3E8kTn5YGMUDsAA5iJ68UFQ8+cYKd44pNekUCGXS2Znhgc0lI1s8EwIWtOeHrxRgHHLejc6BGI9ELXn6KbGhNbB549yTm4hORdGae+JRYmRe4Gfh3J9nG10+xb8QHNE1quhgh+7HqUE7x9lM91wB191G1hUAhiN6YUrqZjPDlZC35qhgvppiBxUm0FGGddZpWMPuTIoJ+Sam3fjzsmIAsz/AC/NC5s3w85UshRm5IAtv3oE2RBl05YNyOm3PxSaBj19lUXySbD7N/w/JfM+kj4nj+8//qK+my2x5fJfNWk0rn+ZxO+5Mr6XSnFlRUFJCbfNTNZkiFP7r0GcyIXNTsbkp4jw8bISzrr6IsZGWjHdkgdwx6wUhA8fRL3Pn5IsCMnIoiyFKBuTPp4c0rEU6wjrwWFpGvmtcQcchBm+60LptLwjGyya/ZemTtES61y50WuCACLjJNEMrUtIfjsnvV/Rqk5R4fKUL9BG84b49FLSZH3uUMSXIL1DVozfrFXKjt+CrupC29QzSiu6hCj2ArtOiM91t6lNFu+O5IRm1SOgqWhhgedn8cXnd6ZrfOjNnEIdB7PUdtx2oebGHtmDhOMd6dgegtrcbDgn2vO6jqjhYwps8ojwGS+do9JAOcY8E7Sc93WQTmopKZ+vemgI6rjhl9FW1hS+AyMATGS0HukYcFQ1l+B3Iyri+SGVeyv9V/jd3Lu9X0/hC4LsdT/Z9/re/iu+1V+HkvbfQ5kWmtzTEKROWn79BYsuiNrVIGp2BNs4KGMd3XAbk7BZEaalFKyBkGypAxE1iIJUUCAiYOvRE10IgM0gBDUTAiYiColIQZKemOt6YgqViENo9U/R3fGm86VQeRPyX1IW2jCQb5icCOIxXyr+j68frzf93Un/AClfVlN6/V+wXu0iXvZ+edt8am/cjmXdkGsO1U0qtAvBqBo8r90Quv0Gq1zdphkHPf4gHyVA6hpl5qFu04xjJAgRIGAUGru0ofU93SbtMYPjfg1pvZuRIzhegoRxS+L46sxyZJajHuVvauW6SX0NlroWJ2w1iAw0hepV+FrBcgGxc6MIVrW+hCqRT96+m6C+GGC5uF+R4qHUOpqNKsWAE1HMLg9xLnObcOA3ELl1Epz9SNU+G7/Y10uPFjSyTvcluS/e/I0NK0z3LGB9Mva1oBc1ramyRaC3H/Er+q9KY9u0z8JJ/d2b52VWgKlN2JqUicbe8pybSP32iccQtGnW2pgWGe9bY1RxalqUbXxtPh/LzLAamrVQ0EnAXRsVbXtEmnUETLHAXxJC6DyaLbDYEYHBFoVfbJAyMHn0Vgar0l4p0wRskMpztSYMAETwuup7G6CGuqQLudtg5QRB5XHms8rUY2Dia2r9TgGXX4fVaxalRoqwGLx5TbOdgMapAUg1G1qwbMhIgnCkpUlDZcVYLWqw1qUI1k5HbCFDFVtK1nTZG29jJmNpwbtRjEkTGatLzn2q1Kba2gvrAGkKjw+RLYcBBI3AgE5BC5OvFj3yUT0HQ9OY8bTHNc2/xNcHNtiJBIBG5DomtKbyQyoxxGIa9riBhcAlePa80Y7WmHQR+xdRbt+6B2DUm7qYFtsNxDcRKzNUatO3or6VWi5zS3+qpvbVcC34m1g1xkRjIF1eyzsWmVXZ7nV1pTDtk1GBxsGl7Q6TlBMo9I01lONt7GTMbT2tmMcSF8/6+c17NJc33LS2o+1Xa/Wdprr+7ggtvOziL3XXU/daVX0AO2aw9w8VA74oIYCC8G87Qz3IcaD0dJXZ6pT1gwiQ9hAgSHtIBOAkGBKlfWAIBIBMwCQCYxgZwNy8H13q5tGlrFlNuy1tXRy1omw2m2E5Y+JV5nvn6VoukVtptN7XNZTE7bGhgJcdnN3jglsLeBVdnsrNKaSQHNJGIDmkjuBnyQHSWzs7bdo/u7Tdo8hM+S8N1gyjTrUa9BxfTFRwcWOf+tyQZbUYYLmgxlPisfXzg6k+tTFK1UkPfVe3SwQ+JDbGdwOSrYJaXclyfRrKg3i2N7icJ3IPejeL4fELxuvded9nNesGmVvePDdvR6DhtOAm18TE4Lgv6b93SoPb8ZZptWWgyYgEeWGSNpitHKTo99NQfxD/ADDzEonjDqeW9eCaXSr7emurE7T9Gc9rQSQxuLQMpaArehay0iq7QargWUmvpUwJgvfm/iJEcoKqhz7OpXuR7aU2z9vyUesqzg15YNp4Di1sxLgJAnivJ/Z/rJ9XSGiq599t4ALg01mkk0yJsWNEwcbITPNxaeWVSa8D0fUWvm1/eQCPd1DTcDGLQDIjK6DUvaBtZ1VjQQ6i8MdMQZvI7t8LkOx3s70io/SalPSn0Gu0h4LAwPJLYkkO/CcLDHNY+k6grUGacfelzxpFJr6haGtLXEDbeGj4RDocW4XS3q6s9L7KVN35UeuOMfmgpHaMAgncCCuN1ZoB0bSaTi2hSp1GPFQDSnVGVYALXtbUjZeDEESHAlRU+zFFlGhpdNxZUdpFMktqu2HNqViNlzdots12AAgqXOiF2T5yPQaeqXnBsczHpKsN1C/e3zXD67NfSNK0mnshzKIYGNGlP0Z7CW7XvRs2eCf3jgQAoNXVamkfqNKvUJvpLXmnWIc/YYCwvfScPiEXwm5zWDnLzR1R7LwLrb+Z6IOzRzf5fVGzs2P4z4Bea61e/RqOsmsqVXCidHdT2qjnPYH7Jc1rpneOIiZz1tVdqtIraZoz9l1PRX03hoNjUf7vac5wxhpgNmN+ZWLlPzOuOg0/4Pzf9zt/9HG/xHy+iZ3Z0fxu8vmFS9pGlvZotV9MkPb7stIOzf3rBE5Aix4Fc9pXazSf1rRmuoPpAsrFw94x7Kp2AQG7F/gN/iANxvKSnN+Jo9DgX8i/M6p3Zgf2h8GlN/ozuee9o+RXluh67019FulsbV2y6baTT/VXMD9n3bqDjLbWkEEEAyuw0Zz9LfWa6rW0Z1L3Yaym9ocwuZtF77OFQSbT8MDirua8TF6DTv8Ak/N/3No9nH5FvmPkqmm9m3Fpa5ge11iJy79k+C4vtX27r6NWoNFX39N1CoKlRjAWtdtta3SKjWyBs4uggcFuaVrt2hVqbqukPraNpDC0OfsEU64+NuyWNHwVWbQAvcBX3k14mD7LwPlJr5mgNELAG7Ja0QAILoAwuNrzKcO3LA1JrbTKVX32k+9q6NXa9zW06XvDoxLtpjXMY3b2di20JubrP1l2pdUpNrMa6oP6QDGs2fd1HUXSDSvBacodugraOV+J5+bsjxhL6nX7SbaXEa57SOFevsCvSbT0Y1NiowQKgP4gDtAsIgS10SCh11qrTNFFHSBpP6zTqOpNqUXMawD32DqThP4SeFluprj3nH9kZfNHcmUjUK8e0rWumhmkaR+sVGNpVnsbSNJjqbmh4ABeBLbHfIsc1vaRrDStGdo9SpX9/SrvYx7HMa0sNQfC6m5oGGc/lqYz7MyQ6yX5noYdxQuVLtCyr7t3udn3kHZ2sDy487LyPQ/aPpLW6Wx1QPdSa0sc6l7qqx7nRsFhA2mmYDoiwyKaOXT6OedPb4HtYcd5QhxXm2r+0Gl0dIbTr1WVmPo1Koik2m5pYJ2TEzfORabKtU7VaY2gNND6TqUy6iWQTS2y07NQGdsCDBEJ0dH2dkVcr3f2PVPelMSvMNF7SaZpFWu2hUpsZSFNzA+mHF22wODCZECZug1V7TKule6p0NinWc15ql4L20ywxYSJDsRwxTomXZ2ZeK4689PieobRWbrfUFOt+Nt4IkFzSQcQ7ZI2hIBh03C80177UdJo06zHtp/rFB9MFzGl1OpTqGzwwmQYM7IO5Rau9rlct0gTQqGnR9419MObBGLalNxLhPdBSotdmaitya+vU9L1T2eFJ7nAztATIEnZAaCTm6AAXYmLrUFMDAATuAHjC5fsh7RaGktYG1G++LGl1Iy121HxbIdiAZwmy4PWntg0gCo9n6sBTqOY6i9zhpHwkAuDSROMwBcTuVcswjo885OHivM9ldSEZHmARORvmFn661O2rTew2LhG1AJAmYviOErle0ntDqUC0GiHipT95TIdG25t6lG+Dw07TcjzXWao1uytTZVYZa8AjeJyIyIwKRzzw5sCU+i8GgNWaqbTa0AN2gAC4Ma0ujMxv5qxU1ewuDixheMHljdv/NE+anJSSs5Xkm3bfJT03UdGoZfSpuMRLmNcY3SQs3VvYqjTbUYGNdTqPL/duY0sbOQBERutZbpKcuTTKWbIlSk6Kmi6rY1pY1jAwzLA0bBBsQWxEEcFBq7UlKlPuqbKe1iGMDQecYq+4JiU7J7yfmzO1f2bo0yXU6VNjnYlrGtnHGOZ8VUHYHRJJ/VqMm/9W0XxkQJBndELcaU7kWNZZrpJ/Uq6bqtlQBr2BzQQQDk5uBHEJjqqnt+82B7wt2C7Ms/hdeCOYVsFJBCySXRsxNWdjNHpPNSlRYx5m7ZzxgTsjuAW40ISUQQxSnKXtOx4TkJtpIhQSeC/pqU/+7B/+IonljdfB9UL71/TPZ/3WeFej85C+CyF8z2kv4nyP0//AE3/ALb/ANn+hWITgqRzlG5eNR9bYbcRzHqF9WfpJNnUGpTGdO//AKD/AFhfKtNvyX1X+kHfs7qcx+9THCfc1JHfFuRXrYF/2uT4r9GePrnWTF/WfJ9RqD3SnIUbl4rPZQGh4u7j4BcLsftH/wC8ePBxXdaIfidxj0/JcPpBHvHgifjd6nuXFn6GsTQZIxN+uCOm7roehUVOhwwVgMzuuI1oi2cvKM+oUQp49X4K20bh8/VQupAYW63JoZj6az8P8w9fou9d5fJcFrAXHAg48Zw4rvXH1t4mPBdUOhDOY1lT/aPG7ZPL4QYR0qeF/v8AklrJ37R05x6DHzTUXXgeK5JPktDmpjuSezjjkMO9FSbYpMZmobEC9hIM2jDARx4oiBIz64oqjIk49yTgOvogYwAMoDeykawHrz5JAHP5b7W8EEjERu+h6yTClAtzRNaO8b0hT3oLAe0iM+sk5k/l8pT+iRaZxySARZmmLc/FIU96JxQS0NSZimJ8EhhwzCcMyG4+WKqxoYu8Cbdc1IcrTy71EXAi04nrBSTuzCLGNGE9Sia4ZckzItOSeiMbckrsVjwAfVLYgc0LhYdZqSOvohoLBfT+SeowYTEX58DCXinLrSRP13pDHYfkn2Sb9WQAXPIRzJ+SJg6lABVMkRYcwPmhZSwv47k7jByPpySAZomMlIG45wmixSFXIjreUIAQwbpx4xxRUsEuXQSc2b4d6GgDJTNbxwTA57kgM7EKQHndnx+xRVPFC1oRVXpoaQ4OJwiybb6CaJ4Z8DkicRNpSGxqdWT3dd6ROKd3P6omuTEOHJ2EjkmDOI+v0R5KWh2A58919yYnAi4Tlx8uinaBHUXTBidikXpmvyRs4ARn1mpEgHOvvtKTepwTbBnrvUhaRPV0FAyM0m2I6i31RNaMk5xE8UWA1Npvzy9Y/NNs8+7rzT7WEoiyIHUJWAnNv1kmqG1oSc4zgIM8xBz5hEQPtzQ2ALe/P7I8vvceBTh842+yTBZSAvd4X8fT6KR1Ib4UbGi1sJtl1inb3zGCChCok/BE5vcflxRB+YCABNDBOX3Cc1Dj6pmk93opGO2Md+IPySY2OPdHzPj6IRTk8PsjpULcPNKwQm3y3fVG9veOX3Qk4z1x9UqJ+VufilZQiLWyUkyRwB8bIXu4RzUhalYAh3cnY/f6p8564IS2c+X1QAQ3b4jen93v+iaoN48MTPBO7LoqLAZlJHtRkig/bBIDuyTHYjS448rcEISFQdD1Ugp3tbq6BMEOjrFTC+R9PNRimJxyPiFPTkixw80mAHu0wF0Ub/AWRRfDx7lNsoHZ3mYQO3gD19RZTFkZdfRMGcfNBIJPDvAyUlMDn11gmLvDPq6fayPdAjkgsEDrP8kYg7wjY7Hvi3kne0kZcxF/ySsVAhuIz47krd3DGUbwL+sIWRx9EgHjC1uabfCR8cvn5JwIyicPuqFQxOHXyRFm6/km2hmO/q6IdfJQ1QUAXc/FS1ReeuHmhczAx1dHF1ANDFqTWpFh3lQ3BurGgiSN3IZeKIPkJECYxKPZvKADDJUT6cI3J+7zUlWA53DDyRt3pBh6xTVG8CSMutyYho7u6fkmIw5Tu9EUz1hzTTljCpjQhHySNPcUTGTZIgckgBNSRinmUMHKCOf5ohOakQNQW6HJCWeaIhC4p0NMNpy8kTrcEJp5pnnqAmFiceZ6wULjmPup2tsh2YwGUoAjY6/LzUxwtv8ATxUNR35pzUAM5dShdSTbcJaf5T6dBfNWli7v53/9RX0vs2Mfwn09F8m1tc15MaMDLnR+3E/iN7t4byvqNIrRyZehsbXW9KBxWI7XOkf+Fn/12fIQmGvdIH/2vL9uw+IAK9HZ/lo4rN2JKQaSsRuv9IM/6pH/AK7RHPaAtyQt19WFv1UnlWZ5Xultf+MqzdFLghY1Yv8ApBXw/VHd1Zhy7k57RV//AAroH9+nMeKNr/xoLNwoQ7xWCe0lU/8A2r/+IzxTu7S1f/Cv/wCIwnwRtf8AjQmzacw4m3BROH0WU3X9b/wtT/Oz0lMdf1bf6s+M/jp99plUov8AxoVmo1qdzeusVku7R1b/AOrP57bMOYnyUb+0FX/wz5/3lP6yin/jQWa5pqN9BZf+kNX/AMM+f94xNqXXxquezYNNzIkEziYx4KHB9R2abqWSia3NWqjO9ARj4qKAqOII9ViavpD3rxGQzvj89y6GpU/KFgavp/tqnANt4dFaJEtnsTnTI7hzylDVdAPXeERZuyNlDWcJPLor5uj1CcVBFlK1qhYyw+SINJsSk0IkeTIjD74+ZVHWwkGNyuEZ7slV1nBa6LnL7px6omRV7IP/AGZH98+g+gXfaoPw9Zrz/sa74CDb458hIXoOp3/AOZ9V71+qjnsvMYB+SQTuNkqbfFZOJSGc1Ssall4eicGyiigNlFTCcHJINjkmAiiYPFMXInu7j8ugpHY/WSla3NRDBHt/JCHY5CLkhL0oVEkgYpKSBgkYo2mEAek+wN/+v0/5X+hsvrGm1fJPsIf/AK/S/lf/ANJX1Vpenu2hSpRtwHOJEtptObt5OTfsv07sKajpf/Y+F7ZwvJqFX4evgjRrV2saXuMAYn0HGdyq6lIHwtouY0y6YDQZzImb5LG7SahbFI1HVHs96wVZeQzZdaS0RADs+K1dOoOoDbY5zmNjbpuIcCwxJpusWluMGZE8F6ssk3k5XC+pxQ0+NYkoyuUr80uPD4/Emp9nj+se/wBu3u9jZjDffzWjX1e1xY4j4mGWEGCJsRxBGIU9N2eREjkcFIHLVRX7nkZM85NW+Utvy8ggzr5qPV34GjcAD/MMQpmq/oOpC47X4d+4xwzPFRNqPLMlL1dpWp08ltaBqaR8WG5W9C0Mtwg+SvC1z37guGeV+BnQFHRhEAADdAuFJTaQRstbEY4HlEJnvDeZ3KSmH5wB4lcjlZV0WaZUoCja1StasGznk7HhF7pSU6KlWTY1jvqAykpGtTtCPZWVnVCFDQnhIhOxSbpDbCx9ddmhWfRc6IpOLtktDg7aAEX4DPfwW81ikYxLcdEINOyvouhBghoDRuaA0c4Fk9HVrGklrGtJxIY0EzxAlWoSKjczqSooVdUUyS406ZccSWNJPMkJaPqqmwy2mxpIiWsDTG6QMFeJTQmmxMo1tWUztSxp2o2paDtRhtWvEWlSP0VpIJaJb+EwJbaPh3WtZTFMnuMWZ9PUdIO2xSph9/iDGhxJxMxiVXq9l6BJcaNIl2J922TO+y1iherTMpNmPpfZag+NujTdADRLASGjADgFlan9nlCi57msaQ5wcxpYIpOGOyeNsRaF1LjCuh+wwuIk4wbJPI0XijKdrc0q5ZhaRqpjiS5jXOc3YJLZJYf3TwVqj2Va4NBYzZYQWAt/ARgW7oR6N2pvemAJFw6Y4xshdMFlLNI7dNpMc3e5tfQoaPqdoubnirTdFaMGjGcBjvwx4qVJcrk31Pbx4YY1UVRFR0ZomGgbRLjAA2nHFxjEneozq1nx/A39p+Owh9o+IZ2tdWUkrZrRyOtfZbor2FoosYTBDgLiCDAvYECCBFiotZ+yPRHsLW0m0zYtc3aGy4XB2dqDfLNdmkq3vzFsRi6w7H0KuyalJr3NaGhxEOi1iQQSJEwZUugdlqFN22ykxroiQIthy74laqSW5htRn6V2fpPFQOptPvdn3n9/Y/DtQclO/VrCWHZE052P7kt2TH+GyspJWPaiDT9AbUaWPAc0xIMwYIIwjAgFDV1cwuY8tBdT2gw5tDwA6OYAxVlJFhtOfp9gtHDy8U4JcXloe8Uy83LjSDtiSb/hhSa27F0arw9zSHxslzHvpuczENcWEbTRkHStxJPcxbEZVLsvRDg4UwCGOpjGDTdG00jAzGJkrI1t2Ka6nT0ZrP2LXsfJfPu9ipt7DQZcZEtGQBjBdYknuYtiGa2MMMFkVOydImYN6w0j8R/rgPxct4Wwkptj2mZpXZ2m95qObtF1M0iDdppk7RBEZyVl6m9nlKlsw6q5jP6unUqmpTpYxsNIyBgSTGS6dJPcxbEY+j9lKQZWZsyyu576jXXBNQAOA3Ddu8FzGhexTRmEfFWcGEFjX1S5tODI2RGXGV36SpZJLoxPHFqmjie0/YI1qbqZcS04FpNOqwi4c1wtM8ACvJO03sKr1atJxrV3iCx7yxrXsaILcB8YnO8QvpGF5b2h9oddlWo1haGteWgFgNm2N5mZnqy7MWeb4PPjoljbeJuN/B/qclpvs20hlehVNepXDS6m9r6bWbNJ7SHG0bQOc92Kt0vZWGj3Y0mp+rl217gtYWwXbWyKn4tnavC9G7O6xfpNCXbO21xG4WgjfEgqrWYWmHAg7jnyyI5SuuGa+H1PA7Q9IwNVzHzr/OTyvRew1X9a0g06z6A2abRFMPY+nswLnBwvBF1uVPZgwCi6jVdRq0ZAqhjXGo1/421GmNoE3F7LtSUgVvuPGn2jmk078EvjxXJwOn+yn3lKo19YmtUcxzq2wJljgW/DIsIjGyrVvZK6oXOq6QHPNN1Nr20QyGn+MT8V74r0hpTFqNxK7R1CVKR57qr2X1A6i6rpIqDR493s0Ax4gQA5+0doRFrYd6bWPslbVp1vePa6vVdtNq+7/qyI2NkTNhax8V6E0piqtkvtDPd7vocbr/2ce/2NqsR7tjWsaGAta4fidc3mwGBEZrptV6rbSY2mwQ1oj78zirm0maizkyajJkjtk+ASnBTuUZekcwSbZTpiVQWJwQooTOKBiTFIhKUCsSJIJ4QAJThqIpiUAJPKTCkWqR0eH/pktnVT/wDfUD/zRbjK+B3L7+/TBb/3S/8A31D/APWBfARavne0vbXwP0z/AE3/ALZ/1EDh13ptnqFI5qE5LxD7Ado+Xqvqz2637M6qI/tKPf8As6w8l8pyvq/2zX7L6sNrVaPl70CPTvXraf8A22T5fozxtf7eL+s+TT+aE0kdVnqhcF4kkeymR6KPiPILiNKPx1N+26d2JwXbUD8TuTfC8rjK4/a1J/idh/NnwXDmXBrEu0WYX5BSkY574y/JQUWyRl11kpWvEx3LhZsSPbuwx4qtVAPPrzU+zvnhkVHUBgxBIw8folYjF07Ab5aMIkSu/e0+llwethYGLkieuC714v3D0Xbj6EnM61P7Q8Y8YSpnjyPyRazH7R3+H03JqT/y3eq5J+0WhCmMO9FtY84TtAt0fySBvw6xUFCLutyZzZ7vNPtHnlh1zTbGJBHl6JJgBsi35Qi2E7sMEVQQhsKBeT+ZQt+ikjeeXPfCYHw370gFs8EnC854po3Z9yfdy68EwGNO+76gImg70RuQd35YclHTF7dQkA7mi+PJJ/XfvTtec7JwN1wmOgS7hZJpywTggRPLytKZl8/lxUiFe2fJO4jvTA+XHFI90K0QPh3owwXj8rYoAB5JmRfimxhswTbu9C11ojr6qTZuOHE/kpsoepj5dFOacm6Z5kcfnhHGUjUv4zzP0QALG9XUrWA5YeaEjHPrFMHR8xzQBMaQQl3hgUDX7vNE1mYCGOgqI8DwTtGUA4x3/RCDxv5fmjp1By9SlYh5IxPkmbTEzlfuQh1p3+hunbfr0SoB6Rm6J/Hj1ZMxm4p3NtF566uiiiPu5Kd5iUJb19U1OnmpExEzwROI74lAbx1ZF7wDDrHLnuhUIcARKknw6zTOp/f7IA/1QAYOPh3dyAjIKYHBAThMd1kAOG8J4/KEtgjd9OKRMJMHPrmoHYm0Zz+SYt5pNbccwj2kFCPr13IGxfiY49yLa8p8cgkAeCABA4TPHDuzUxHfHdhn9kBPCcZ+qek7dx4hKgJNregc6PqnpQROPlF/mkDzHoUgCaCd3enBi2JKCmcz4bkbXbrz5SkOgoKa9vXOEmWx3ePdvTU2gpNjJSPFFEWhRtPijcfLFSAwBk8MM/D0Tt5pr70Tqh4T3fJMdAtphMW24WIM9WgyjDU7hdJoYDjhyRtYehjZD7tO0DC8dDHJILDaD+aJ1sp63cUwbheQkSMJAJwvE+KliQ4p+CmoUCZAabcJxVOtWsd4GHEdy1exHaIhlwLkk3vynOOS0xwcwsJmgH+E/wCU/MJHVrsdl2f7pyXa0e1DHXax0HCagcZFjB2RbdYeSn/0h/uHntN+cFaejsdnn1XRyMbTOWe6R4qMU8owXe6y1yHU3NLMeRyI3ZWvkuE2BONp8t655xcXQyJ7jhh8z1ySL99+Oacgbu+/2KraXVi7fAzc5ROKgGWWuGF88s1LsCLlW/Z5rizy5sy6MBDYmSBv4cF39TTNGLvhbO6acEcw2QDliujupNCs872JiJ793XFSGnfrFd6aej/3RzD++bEKtpuoaBY4tMHIgmxtHwmxGWSiWJpcl2cK9x8UPuwFIWk2nLuJ3+iVOja1zxIWIUM03wt4owBG/rxUNVsYG464LQ7Ga/2apdsBwBAgzFpkTxtcK443PoDYQ0Y2m21gbkIaOrTHj+74eS76n2opkkBhJEYbJ2bC02yOEqUa9j/Zuz/epz/1R5hX3DBM88dojoJg94PXcq4cMTnx8F6NpWvmuY5ppkEg4lpGB3Z95C84pPH54rOUNoWFTbyCL3MXUZfjjbdG781e7Ja2Z7yHs2miJaTszM5gGIx9U4R3dBWVxT7+CkforsxA5r0ahV0efwiT/c2rZTl6clpaDV0WfiFQNOOxo7XGOAJg8j4hW8LHZ5K6nfu442jux6Kj2b3yXrXa2romyBQ986Wnb99Rp0thwNtjYJkbNzeZzOXkhaALgjldYShQw3uUNR9wQJ+Xy70ex6YfNQR4XspEWabLyM+9SVKBOMgTl6QrXYbXgZUfLGvbsxDxMTm3NpBGOGNivRG64pkDZpuJ/etTgfykEnuK3WGT5EmeYto8+8ekojSJwvIsMPHcvTRpjf7E97GEjxMrO7Q6yZ7pw2IMWlotfLdvsh4muSup55fO11IJ3qKO/NJroOErnbKolY3hJ8JU50cxcefqqGkacWiRBII7u7Nenam06hsO94w7dtgtDdl28vDhc5DZ4yDZaxxuQHnhonj9UQbANh3yvSK3uT/sxO/3cfKCk11EfuR/gI+Q8lbwsLPLX1Lx6JnLU7S7IrODRAxECL8lkEx14rB8BRNRZ9kW3xQDhj1kkeMdyRNDufwUPuTHXmpdqLIB1j4qkA1QW3eeNpQsHhz+SOozeUIbh1mmwGYO/wCiTMgpG096dg8vNEeoG3WYCObT4xK+bKtKZGUk98+S+kwLdx9F83n6+M3X02m4RyTdkDaPlZF7i8x5cfspjmmDOvniu2zmoA057uvVIUeKLZ49cEveZ/f5qrCgWt3eiB1PrNSsehcLqLEVWUt6Kp1uU+z1wQ8O/gfomFEGx1mn93lz8NyLZ7+t6ZwTEQPodBFSbxScUbD9/qosRXeOvn3Lk+yx/b6TvkeF5K7EU7rkezFP9vpI4t8IMei1g+H/AJ4mbOoqPwUbmqZ4sM8FG0eKRSIS2CsjVtOa1Q/3WeTj9fJbFeSsjVX9dU37LcoAufoLqr4Ez1gW70q7TnjfwORQwBHcpKlQcpHNfNWekkQ3jDJGAcjZR02RnIVn3eXzU2URVGjeR9lV1hZtj1uV4jeqms2jZdyxCqDtollLsgJpv3e8PpccsLr0DU0bHefqvOuxv4H/AM58wF6RqIfsxzPqvc8EciL9MdR90YCdFPFFGiEhLVJ1yTi6llEeyicOurIzTSIUCGaE4G75pNuiaVNDE1iYhGAme1NCHDutycBPs8kWwmMdtNEwpbKOUEtnfexC2n0P8X/SV9UdlGz715xNZ7eMMDQO7ML5T9ir/wDX9H4ujugyvq2nW9zUeXf1VU7W0MKVWIO1Fw10A7WEyv0HsP7lPwUn+h8n2r6zcF7TivnT5RuvoBwLXAFpsQbgqgezYI2DVq+7t+zJBbsi8bX4o4ErRoPBEggjeCCEz9MEho+JzjGwLmDYk5RzX0+Ta0fLYZ5cbqNpeJn6N2hlwGwRTMhrrgmGkgxF2mIsVfpawMPcWQGs94293szscDhG+V0Gi9k6QtDnWsC4w0cAtatqNj/xDINsYOyCCBbKQvOeWXma5Mumv2Wc/qzX1LahvxfsjVPwkFoF9kgizoWlo/bGmWsIm9i2NlzLEgkHEGMROK13appl21siSzYP8m4qrQ7J0QWnZJLcCXFxA/hk5CbLnlNvqQp6R9UybQ9cA+6+GPetLhcWAAMnnNlg6+9pApBhFJ79uo5jSBtNLWOhxmRcidlua06fYxgLXB9QOYC1sOiGHFkXBFhfGy0tW9l2NZTaASKTi5pcQTLtqZtf8SxkzSM9JF3Tfu6GFo/bBmwKlOm4l5OwCCTsg7LnOAuwA2OJXS6g1l76mH7OzdwIxEtMGDmDjkULuyFOZG00hz3AtIEbf424EbLjeIscFraFobWNDGCAJ5mTck5klYuRz6ieGcfUTsTKSnaxPspSs2zz1EMJ020nAUWdCQ4RAomU1MKKzs6oQshFJTU6UIwEnOWbZ0xgkEEtlKUwcpN0goTOSKYoGIhCEgkXJ8kjtpyiqaIQotbay900ECSTE5A8Vzmia9e121O0DiDny3FTbCbxwqMuv6G+SipaMXYWG9TaFUpvG0O8Zg8Rko9M7SMbYXPD64JuQ1hgvWnLj9TQoaEBxKzu1GkQyN5A9T8ljaV2qecIb5nzkLM0jTXO/E4nrhAU15hl1WPY4Y0MSvQdCr7TWneAfFedAq3o2s3ss1xHCxHnKGrObSanuXz0PQJSXK6N2ucPxNB4gwfDBbmg66Y/A33Gx+/csnFn0GPVY8nRl5JUtY60awScchmVzlPtC/aLsv4ZtHDcePkltJyazHjltf8A8OwSUejVtoA4SJg4qRSdqdqxJJJIKEkkkgBJJJIASSSSAEkkkgBJJJFAEGm6a1g2nuDRvJ8uKmp1AQCCCDcEGQQcwRivI/aG+p74h5kC9MCQ0MOBA/imzic+EKp2U7aO0cwZfSJu2bt3uZOB3tmDwN10LC3G0I9oTgLh9ae1ii0fsw6o45QWBv8AMXCf8sriNbdu69XF5Y3+Fh2QO8fEe8pRwyYM9o0jTmsEuc1sb3AepXz9plaXFxxc5xPe4n5qu8zjJO8kk+aEOXXjxbBHoHsp141pqU3uDdrZc2SACQCHCSYmItwK9JraK14ggOHcQvnTZVrQdaVKd2Pcz+VxE92HiEp4rdphKKapo9l07s8Rdhkfwk37nHHkfFZDMYgzui4PELB1L7V6jYFZvvB/EIa8DkPhdH+Hmuk1l7StGDNtnxvizdlzXAnJxIgAZwTwQpzjw1Z89qexseR7oce7wLjNUWEuDXu/C0kCeAGJPJUK1MtMOEHrDgvMtaa6fVdt1CZygwGbtmMIx3r1Hs/Ue7Rg6sZP7hIh+zkXbyd+YxWu6S6nJrOycccW6PDS+pWcEkRQSutHxjQ8JAIZTEqiGIBMQiScmkICUxTApyUwHDkziltIJQIMpNQylKdFJBAp5QNKcFITJAEiE20k1BQ4TgoZThSwPGv0tx/3TW/3lA//ALRo9V8BOX6CfpXMB1TpHB1E8R+0Hy9V+fjgvne0faXwP0r/AE3/ALd/1fsV3QmIR1QmheKfYITDj38OS+rPauJ7K6vwMVqPd8VYfbvXyo1919W+0SD2T0PhXpX/APUqz45L1tOv4GT5fueP2j7WL+tHyc5knrBC9qMhJeMz2Sro4+Mjg359dBcZX/rak2+M34WXYN/Gcvhb6uXIaxaDVqbtsg8MMeC4s/Q1iWKbTjM8MyFb2bwcxZVGmL+H0U+JHXdK8xmw++cflw7lBWNvVT1I3W44qOpTEEbx4cUkBkazFhzblxH0XfF2HcuB1tYNzEhd64fJduLoQc7rMxUdyb6fmmo3/NPrH+tPJvK4tPgmouM9XXHP2i0FOY5J2ddccUhgbJmOjru+qkoZoHz6hFG6wz47kmxfrrJPMwgBm7s/QJ2GBmUiI7/khbW4JWCGFwbEG/ipmcD1nyQwd/NOTnv/ADQgIqTgQMh0FM5t+KFpnPobk87/ALKgBhCCCLo6b8cDghLbpDsZ25RiwIj696mvvywUe1id6mwbE7IjIbst0Ji797CZsRwjAIqRPWHkkX257slRLBc4SPpjxRtppmmAM0L3Rw3+SCRy7rii6sDCj2o4jHuw+Sdg42yQUiU+R8ilTdvUbhww80W33fNSxhMIAg3xwnihaLc0onH80gU0BIwgHuIlLDHPDw+gUbHm9h6ohUz8AqGIngeipy+cAoWvQzwIyknG6hlErG9Z+CdrgcAhbTujg7/RBIQH33SltnuugLbYp2tKBBBwBGcZqTaUAdcYct6YtBM9cUykywTniooxwTum17eiHbzkdykTLJNkLmd89WULal43IzWEhAUG104py/8AL0UZOMd6QdmkOg3uuUVQ/JR49ZIqhw5whMTCJ64wnJO4DvkeKAXCdtQbkNiQQBn6xY8PuU+E7/LvQAjLFE149EiyRpy8I+6bYKjdVv1OKcnn9QgCZjjYzHdidyZzgMCon0xI3Xi+Hcjcdww7pzSsA2GL7z8uvFHtKFoMXG/8kTDjbBABMOU48Nydr0DKwtKdrsTEqBkgZGePgnPh3pGrwQsp70mMlD0iL9dbk4OYSdkmkNDCmN5CJ1r4+o707aQ5z1kgBHJJjbJKdsvPBE3jh5IJk8O9FTN/XzwQKxAgHHdwTDci2Y47kgVAwWtibbvBF7w4JFm4nLux8ZSe3hz6ySJA0sfCbXvzhB2ZJ93bjxOER4IdKpgb4PPcn7JWaL77bl3aZEtm72b0zZYAf4nEd5W1U05cjo79mRzlSjWK7aFZ0bqxg8ju7rfJYLqx6+S0dXV5a7rLIrMNXrqF5moXJrEdh6+yGs6cp8vsm9552SfAHnxXNHqOTIuxos6+LzykfJdbqDSLPvjUf4ZeC5LsQJZPE+pjwFltUNK2Zn+J/wD1GPJewkY2dU3TO8Xx9bH1VPS9MlrhwxWJT1iFdbW+B5x+Eqci9VlJmAwRnvwzG9JrkIAy8ExZE9fNeMzWx6rhiLb/ABVbs0TtVJzcLzw+so3m0YRiRmg7OuG2+8zF/Bdem9ozbOg1DpEPrfztHkPNbn671K5Z52XvnMtvvOyL+EeCJmtd+XmvQcSTon6RPnuXNOok3Plw3LV0DSNqY3FY7G8YXl6jhmiFtiN27jjvVXUjT72p/h8YKtvqGw54KvqB0VX8QPI+l09OrYmzreztf46nJpic7hdD+tZ78lyOjaRD3xub15qyNPXpbCTc1jpMg5WXD1nzy6uuhp6UCCFzj2Yx9ivN1KqjRMBrhzB39WTFwGE/bqUL3wOWIH2TtqdfVcaNCLs0+XuG7dxkifNd32Xrw6oDkW58D9PNcD2Ud+0eBw+fyXW6mfFSrx2J5jaw4r2IL1UYtnZt0vy671jdprsngZO61lF+vRv8fuq+s9KBpkdYfcJTVIcWcgy2OJ8AlszwtfzzVf3tvJSU+eXzwHcvIaNiLSafGTaRmQF1tepstH8zL8NoLkdKeLRv6hdTpx+AfzM8JHmvTwLgybOsp6aPrklU0jwXNv0+8dfZHS1p1kunaJMxdcXqOMqnUacVZ1kZe7uUbaa8fIvWZsV6YzMKQt6mU9SlvNuupSLNx+6zoBPdlnG/HnuEonNmCTBw396aBnE8rwmbvBlUmFAMgnq6JwCdo+yQdNjuQyB3fJDUfxnnvUjWiRHX0Ub29/kiPUGbZ/D/AITPgvnEtud8mec3X0kGjZt/CfTAr5vqYm+bp9V9Lp2cUyOEnlKMEdQbz1C7UZAsNuupQASpqfXgoogpoB3HLooQJxUnu80QKGBEQgrHv7lOevNQvhJMCNzUDUQRVFTZNEVV0m/JC4bkYKKLQosKImiL5Bcj2TZ/rOlfzMA79qF2DceS5Hso3/WdJ4OaY5bWHJaw6P4fujKSOpdTQuZCsVMo6v8ARRupdfRZ2UkVqjTF7+voOCx9V0/29W5/C31v52W7UYfqsfVH9fUscGi3e75BaJhR6XSF8JHNID4iOCMGJnh14ymzJ/LqV811PTZH7oddYKwG5i6FjeueSmpOy6upoQLqU3hVtYtEOGYafRWtvcqmsW2JwgQeIIVx4aIlyZvZL8DzP7w9PsvRtQGWDfJ8l5r2UEB4xE9esL0vs2TsX39eS97qjmo0mtRSkAiaEihdckyNoSIukwEWonBM/cnlSUPsJNEJSja1ADNCJCxqTFLGHtJn+Cemet6PHFIbGYUbWpmhSsKZDO49jjJ07RhgQ/xsvtLQ9UTjfGRkea+NPYa0HWOjfz9fNfd9DRwF+hdjT26dr3nwfbzrNGvIyqHZCj/ZtHKW/wDSQtfV+pmM/C0DiBfvOKssarNJkr1JTPmJZZvht/UZjIUzEdPRVZZoa5pSMGyANUzKCs09GAU4asHMkho6KptlOE4WTkWkOEi1MGKVtJZ2aqLYEJwxTMYpAxQ5G8cTZBTpKw1idIOUNnXGCQQCJyEuTgqTdBSmhNKUpFhNSBQ7SbaSCyRxQoC5OXJkthSkXoC5PRolxgYZlJscbk6RK1m20tIyXF6ToxaS04jr0XfVqjWNJOAHj91wmsNNL3F2HDcFCZWrgoqKftFeeJ7iR6Yp5SpskwMSup1T2WA+J9zuyHdmqs4seKWV1E53RdXvd+EFaVLsjUOJaO4ldiymBhZEs957GPs2H8zOR/0Ld/GPBR1uyVQYFrvL1kea7JKEu8Zu+zsPv+p55pOhOZ+JpHHEeIkKLrcvRqlMGxEhYGsuywxZY/w5Hlu9Famn1PNzdnyhzDn9TmjUJxJPMyr+o9C238Bc/JUKjIMGxzG5aGotabDr/hdEncd/LeqaPPxJd4t3SztmhJM1ydczPtI9OBJJJJFCSSSQAkkkkAJJJJACSSSQAkkkoSEzl/aFqMVKJf8AvUgXA72x8be8XHEBeNPK732j9rC5xosPwNPxkH8Tx+7/ACt8zyXAOXp4U1HkECSnC2eznZN9c/DZoN3RI5DeeC9G7Lau0WmQ1rmuqfFBcfjOyYdsg4bOcYb1pKaiZTyxTo830HsjXf8Ahpug5n4R5wtRvst0g/wjhtC3hI817GHBLbG9cz1EvBE37zxav7NNJH7od/K9s+BI8lgaw1Y+naox7P5mkDuOB7ivogVBvQVmNcIIBG4gEeaazvxQ1L3o+cZQOK9Z7S+y9jpdROw7+A/1Z5WJYfLgF5fpuhupuLHtLXCxB6uCLg5hdMJxl0NIysu9ltUitWZTJgE34gXIHGAvYdfatOy3YEtYI2RiAMCN8DLo+GU6haQ5pIIMggwQd4Xt/YjtWNIp3gVGQHjfueBudBtkZCyy7lUl0MdRgjmg4S8TEYZSJXS641BtfEyzsxk/nuPHxnLmnDEGxFiDiD1munFlU/ifnWt0M9NLnmPgwSE20nJTbS6UeWxtlMERKEpiHIQEpynKBNApBNKWyqChBMXJyhhMYYCdpQNCIBKgC2kpQkpgUgJdpIlDKQKQjyj9Kpn/AHRpPD3X/wCsbPXBfny4ddy/Qv8ASeZOqdL5U/8A9Yz6r89V892j7S+B+k/6b+4l/V+yIiVGQpSUJK8U+yHa1fVHbIg9ktHvhpDI4/tqlvCSvlemcF9Wa8bPZFmFtIaTy/WHYcRMr09N9xk+X7njdodcX9aPk4tQkKZ0IJXjM9lFJw+M/wArfU/dcfrD+uqWzvfHAYRuAldlUHxH+UeRP1XH6wH7Z5wvHdA+cri1HQ1h1DpBu6fkrNM8I6/JRUjfy65qeN0z13rzWdCG2e9R1WgSeGHFG8DNRmiJNpx8EkDMjWZs0z+8Md2ffmu8pGwJta9vIrgtdM+EDiM8t69CZgM7Dvtiu3H0MznNa/1l93yt3JpInOUtaH43CMh5i/nKFgg58vkIXHPqaIMOnOCe5M5352y38U7OIwkJnNi+Xis26CgmjPw4802z1wSFwIwjrvRF+RR1GJoi+O5NkSYFvPmneICUeaVAO2nbjbLzSYBMIhxSBz3JoADF43wjLDw70MHx7kg2OJ5p2ADHcEdRtsO9OGcEwp4/JKwItry+W9O48LeeH1S2t+HNO1owFvPuUgM6nH705xaI3dFBHhyUu1kd2OXDiELJyx37+5OwAbHmjYfBFt7xCFsbMoEBseXgZRtb9eSYNO9IcQrEhm5nrFO4YA43j79Zpibc4Uhbjxj5KaKB28I+0IGwd4QzYZWn1UjXeXehAE2lxt80qI8kzTHf3wiBMZfO2PVlQDNvgO66kL4v0OKj95nF7TmiHX2SAU7u/eiaRhH14wgESbx6Iw7LGMPHLNQA+xzCbaA3pMncnwyTAQx+XW5PtdcNyEOz8se/u4I2uGXfY263oGhmd9/BKlTAERF5v9cE7G94yQgjDj4qRhzbrBEXppPd1ghx+ioCRrpTbSCx4H1RMeoYWSNzy3oPeQjaJHDzTF3L0QIZgE2nmjLeKF1VMx0ICgxu88COUJxl0eCYjjfHrgha6RKCg9kZ5xlcGU5A34Zc0wfgPunkAqQHfT+ydowHCZ8UJYBMY+SMHdhnv6lMASjpv49+Hik2oPkiFs7b+akKE554HlzRg4gQmbURvFgpKHdPdinncgBG7z80TK0eNuCaGS3v1f8ANOQDB8t6am7MGyEDjJvBhMRIxgxETuS28ogeKZtXgQYyNvqncDgbziOChgG5qb3f1CcePXX2ULoAz4Thf0SAm2yDEd9oHz4IWjxUlRosZOU4IWeI5IKoHSKsY2TM0rL5j6otkbp9fuo6dGTNoyyw7s0BRFprzHEDl9VgaB2uZSbEjbBdIkA4k35A44LojSnv+qxtM7BUKk7TSeAdEcjY+ZW+Gah1IcQ3e1OlF2MJ4ls8DG02RyKp6P7UWNLtptNzSfhjZJaMgS0/EMcY71G72aaNkw33ucfHrNS0PZ1o0fFTnhtvw7iIvuXZ6RAnaa2p/acyoS1rWjHDflmtj9ZMYTxgeiyNW9nqVK1JgbOZG0e8m8cAtDRhuMb7W815+XIpPg0RPTquFwB4BBptf4SYmAT5TCkpzv680FXRtqRtwIjZ2ZnvkRfgVgutlGH2Y7X06dMDaBcDBEwZgSYMWdlHFX6nbSi65D2iciHX4W8lx+u/ZWXS4PE8vEk7UTuIAWJpHsZqi3vWk5Auczzu2eZC9iGSDXU52eh6v7T0jJc57L/DZpkZSCQJ33HM3XSau7RUnNc1r5JnIboyJF5IxXiLvZlpTcHiMw2rN/8AFB7hbiuv7E9kH0xNVxLpEYYXkWJm8cvFTlyR29Rxs7dtcRgQQFGTGMn5cAiFODwy77X5oqlXkvGZuis/SBexi/U5LAZ2op0nvBMTskAzJ5byNxjyXR02HK43cVQ1l2NpVo96ybQPi2TYk4AiYk+K2xZFB2waMjS/arSJuxrozD48mlZ1P2nUdo/sxhYbZd3j4gb7oWyfZrov8Bth+0qQDw+LHvhMPZzooxpzu+N0cbbQuu70nG/MhRH1N7UWPe1jGAbRiIuc5BLyI33XTirN/LcsHV/Z7R6ZGwy847hhYm/AyVvlt91h1yXHnmp9CkhZHIdBY2j9omUqjg4gENGJF5JwvJFoW2DY4x1kuX7Q9hKWkFpJe0gESIOZI+EkQb3jglgmovkJRG1h2+puMh9RhgA7IpQYzIe154WxWO/td8f/ANRWDYwiltbU5EMI2SMsZTt9jlCwNSqTlJaMMoAPrKsM9kFAGC6qf8TQPJg8yvR9IgZ0a3Z7t00O2NupU2rS/YJaYmPha0EHkIXQVHjHHdvXOak9n9Ci7aAdIwJcTykfVdCWG+0AOM9d687PkWR8GqQ7qYxgzw+m5BVbuTvcYtbvlBWBssOg2c7oXbOlQqPD3BrjBE4nK2W+e5YOu+3Dajy9tepSIbsxTfG0JJBP7pNzkTC3de9g6Vcy8uBE4bImTOJBjmsmn7HKH/mDm8OkcLSvUxZ4baZg4s5+l2qO1fS9JiLA1Rsg75EOPI4Lr+x/bQS6n72pU2hcveXERYRJsOE5qKl7HtG/8yMmkt77iBjwstfVXYqjQMsBaeJc7dvJ+SeXPGUaQ4xaZsyTZG1kRN57kNFqlj1XkM6DO11pmyA4xY4LP157UKOyacnEfEx+y4FpkQRPz3HNbGlaCyo0teCQfhsdmORXNVvZNopMAPHD3hjugWjjK7sOSMV6xEkZmkdv5s2vXaSczSNs/wBweMq3oPtBa1wJrVzEWd7sg8y1ocAeCsn2P6Lb+s4jbx7xB80ej+y3RWQRt5WL5EjfYGBxK6ZajHXBCTOvo6yD2h/8QBFt4Rl6ioUGgQMLQMfMJyAMcF5Mnbs3TJQ0YkTuSNMWjBNTdawlHtd3j6pCEYmeCjbWF/RG2lx7t6MEHKOt6LGmMKaEszPIIi6LDPjmnFSDfr7oGQg9XRyBdFUf5KN5tE48Arj1JZ0Dh8J/lnuiV8/VNW3PN3qvf2gR/h7sF5ENGmebvUwvewvizjmrOb/oxIar63roxoaFuiyuxSMWjBGrFH/Rc9SPzXSu0bh5IW6JCamKjnm6r6y5p36rW8/RL7x6pn0eHkm5DowHaoOSpaTocLqXYRCzK1Day7ktxW0xaNCfTD0UlLQDnfj9lv09DiOskR0ZG4KowDqw/TgmOqzmt/3PBF7rhdLcTRzTNAMrkOxmhk6TpYzDmeDpPyXqBo4c+7kuH7FaP/rmnATiy/BbwlxL4fuiGuh1DdAAtCR0ALVOgmFXdRjrHkuPcWkc/rGgJjolYeotHArVTmGt5gg5eK6nTGd6zOy+h/6xVvaGxvEz9PNbRkQzqIkTffzBzCstpxmIx481HVIIGRR1G2ykLw0d4BMoqRx7/NE0iMuvVA1pxnh5oENUxnPrBR6ez4SN4Mc4UrmqGuMZNgD4Z/RUupLMTse2Q/8AmgjePtZeldnD8HffwXmXZKof2oG8X3C+HP5L03sx+DLHPKR87+C99VSOU16aMsTSerBOHKPEaC2d/qnYELm5/NPTsgtBkoYTlqfYSYBlqDaGaIBFUZh1xUjQKlJQyhddADlqIJmuRAKRhAKUNUTG7lLSCaJZ6h+jlq8P1norDIl9yMcDGIIxsR6WX6L0exbN7vH7L88P0aLa00Q5e8A8jgv0xphfTaXJKOJU/M+a12CGXKt68DHb2TZx8VI3s03eVrpLfvp+Zx+gYPwoy/6BbvPl9E41CN58lppKe8l5j9BwfhRmjUY3nySGoxvK0kkd5IfoWD8KM/8AoVu8+X0Rf0Q3irySW+Q/Q8K/lRSGqhxT/wBGDj5K4kjcy/Rsf4UUxqwcfJI6tG8q4kjcw9Gh5FM6tG9L+jeKuJI3MXo0PIqf0fxTHV3FXEktxXo8PIp/0dxRfqHFWkkbg9Hh5FT+j+KE6t4q6kjcxejQ8ij/AEZxS/ozirybaTUmQ9Pj8jOOrL4q9TpACAsmt2qpgkfFIJGFrd6grdsmQYDpyt91XLOdZMOO6fJn9ptZy7ZBsMeJWCSnq1ZM7yT4qxqvRNt8YAQe/JbRR4E5vJJtnS9ndVbIk/iMd3Bb4K850rTtMpU6znmnZ7fdFoA/Zl7QdqZgwcwbqbQO2tUbTHth228NL4awsDA9svpyyTcSO8K3hb5R6un1EcS2tHoO0nlcPT7cuNN7xT2SxoJY8kPM5i127iMeCzdP9qb6Z2XUC921sj3ZcZ+EOBALcCLY2ULTzfQ6/ToHpUpLjGdtXQXOaGNFFtWSXEicWmBEg7pWLS9sMgn3FQwKhOz8Q/ZkC+BDXTYxaELTTfQPToHpspSvOXe1aCQaLwRt3/ccG09sbLoxOEGL71VHtm+HbNCoG7VJvxCDFWfjiPwMIMngqWkyeX6D9Nxnb6+1TtiRG0PPguQA63cFb0f2jbVYUfdOJ2mAvadqmG1GkhxdA5QpNf6PsvnJ3/UMfH6p7GuJHjanZJ74fM2ey+spGwcvw8t3d6LoF55oel7Dg4Yg+IzC62n2opxcxzB+i5pxPS0Wqjs2zfQ1klS0XXVNxhrpO6CPUK6sj14zjJWmJJJJBYkkkkAJJJJACSSWT2q1oaVF72/iGyGyJEucBhwBTSsRrrG7Wa79zRc/978Lf5nYb8LnuXmo9pGk/wAbf+G36LK132nq1o944ENmAGhok5kDErpjhd8gjKe/n34960ezmpDWqBowF3HcB9cBzWa4r0/2a6sDaZeRd5/5Rh3TPku2T2xMM2TYviddoGr2saGtEACPvzOJXOay7HOe1oFTYLX1nhzQZHvRUAHdt33xyXT+8XC9uPal+qVBTNF79qntsc2YL9ot2HfCQ2w2g6TnZcsNzfHU8vJta9Yo647CaS6iKLPd7Ml7iatSPeDD3cMBpgv+MjCZ3mbtbsfpNRwe+oxs0y0tAMu2mt+GoRZ2w8EgzmbKTSPacGvhzYplpLakkguDQ7ZIDYAvAdJvkqNT2wN91TqBglznh7C/ZcwMMOIkScQQCGrr25vwr6I4v4XvN7WnZFznAsLWthmzAIfRex07dIttD2/A5p2bAXIJCqaz7CPcxjWVfdvD3l1Ro+N7H7fwm4kw4Ym0LJ0v2v7JcBSkguEe8uS2qKZgbPHaxwlZ/wD21bbHH3FZkBlxZxc6qKR93LSHbBuZtiksOby/QG8XhZ6F2XFRjfd1BPuwxrakz70ARtRkYAniVD2x7LNrssIqNux2/wDuHgb44G++R7Ha+99RbUIc0naBDhDgWuI+IAAAkAGIzW0Ki5GnGV+J3Y8tRPn2tTIJBxBIPAixHMGy1eymvjQqtf8Au/heN7Dj3j8Q4jmtv2naqDajagwqWdu22jHvbE8QuLIXdxKJ6mLJ3kbPpVjgRIuCJHEHArN1zqYPEizwLHeNx3jzGWc+Q6u9omk02hgc0hogbTQ4xkJtMLW1R7UK5qMD9gtL2h0MixIBMzuXCsU4u0LLijli4TVpm8aBBIIgjEdYg5FCaa63XOpxUEizxgd/A7wfvz5EzJBEEYjd9jkc13Ysu9e8/PNf2fLTS84vo/7juophTQ7SEldZ5FBEJBDKW0gYtlCUttLZVIKBROTEJQmIJJC1PCBUESmISDU2ygdBSn2kARAqaGeZfpJMnVOmfyN7/wBoy3gfRfnlFhyX6K/pFt/7q03hSn/nZ9l+d+zYcgvn+0vaXwP0T/Tf3Mv6v2K9RqHZUpCTV4bPskMF9TaSNrsgbYV2mf4f9YEHxMd6+XaTF9SaNB7I1bm1YEbv/qGWPC/jC9PS/c5Pgjyu0P8A+f8AWj5ScEKn2M1GWrxWeuuhQrN+P/APU/RcfrH+teNx84C7DTPxjl81x+sf66pO8f8AS1cmo6GsOpKWmMc1YbTw6wUNIzY+H1Vp7rD1XlM6EC85Ed97j5HvULiIOU2MSpKjyO9BKSBmLrdo2bDMeAuvQaeAzs30suA1s/4ScIc2B3x5ru6LrN/lb5CN3Deu+HQzMPWrfjNxg3Kcj1Cip0xn5fdTa1/rMsB81GBnErkn1NEHTGIP3QCwjMeiL3gwR0iN3BYsYPugkwjmmptwREkYYck0AIEjrAI3ddWQ4eCQFrd25MBwMN3knLd6c07YT8gnaDwjxTAB7DvEeiYNGM3v47kUxySDs44qaAYPnMpg3cfJEXbzx8d6CBHhnbySAQOPXghewR1ISIjintYkRl3pAMH775emPqka2PpEYJcueMJCqd0oAEVOdvPqUgfrHgj20zH3I4IAZwTe7M4lMD1kntN7T13KyBbPFNs8RbFMAN9kTY3ennCCrGBgYzfhHkiYQMj3H5Qma6eW9OT54JCsJtu/LrNMByHUIqbPEXwQuPhvQUEWoXs7/ki2Lz+SdtQXm31VACIwiR5/dHmo2lST4jzUMAZjrHq1+PBETIxn7Ypw+3CMZQWi1kkAYJF+ucKQvMTbwy38FA1+HLdjxUjj1l3dyYwTHI5wVI50d+Kao/DzTk9b1DKGe3wy4o2gdev2QNb1KIWAQAibYecI9j74JmhOHWw68UWQEXDAYWQGoEmvHNFTflCdBYNRv54pOHhylPyCcgZqSkx3YjgN2SRjLDhgga61t29SUjeOXUpjFB8zjuysmcMeMfknY44m5mwS2gbE5pMBmR8kRH5fdPa0hE0fbr0UjCack4nn4AdBM48DJxMW8UwB+t8QgGS+9OfekGqNj8bdblK8i0H5eKBCJtYbvNEJEYHuHrik19rIpuB1dSWFATucmDpnmfEGEYKQhmuwGe9E4ZpnAw0giJMiOAjkMU7RPVkwGpuv4pEc8Umn5qRr1HQBN5HiUnuvcTx6t5BFBnEd/wBEzQczzQWDs5jd3T8k8xY55i470bqQ32tbqyFrreKBWA6gN9/UceCTSDkfA4hSPchbfoZ7khj+6z68Utjh3pOYLgd4RsHoc/VSABoDLwRMEYWSqRbje2YRA+GSACcOHRTAYyOXXgjaefR+iUwfX7cUAC1n1upHmcQOcz3qGm7h55dSpdkYoZDQxxkYjHC6GqwOyJkDCx3SieeOaMHjHn1bJSUiJjnNtMiLBwkxuBx8ZQtqyJLYy3yJUzWyPnbJPSoZm/WKKGRjCMPqmIwM45Ez5FTnNVq3IdeikZadTPd5fVRNxPdbunoJ6YJzt3osuNuaXQog0jR8I7zaQeA5KxQBH35QlskImujHv6+aqwCaImOjhKFzM804M4ffFCeu/mhAJ9K198jluSnffdbyn5py7NCYyxPXcmKiRrRlJ8o5IHOnuRHPf4oXOFp+iQyCrCNv5BJwGW/mg2vtl1uQKgy7HMqWjgo4Pj1gpGuNowUDoal9k79JG654bkez+f2UBKqxDTCjLiMPBSPBsFKdF66zSAipgmMgVPTcBP59yrVGSQDMeCld5+qCkiw18Qma/lfemDrDzHU8UqtQCJzzQFDg428IQbU5dWT06Y3kfNNsx9eBy5KqBBETh9lJGCEVPDhvUheRmpYMCo2CfRJtXf6XTnr85TBm65+SkEIPz/NMxon58UYciAEY9fJFjANSeuKEMg4SnBva/ck5y1g+RNG8W2H8vqFwbqQ3eXqu6a2w5fJcS5vHf9CvdhwjmZC5o3BO6mN1vmpX002wtUzNkPuh4JO0cHJSR8k4VMmiuNFCF2iBWnBJ4lIqilV0Ju49c7rMOhX5LdLr9QoH0hdG4KKbdDHP6JnaGJVgptlTYUV26CPomZoYnl996tJ2tw66CLFRSGgcfKy4PsEwDTdOHFngQD8vJek1h6rzvsIP9e1gctql5gz4kdStoS4l8P3RnI7qPXqVnax0TMYzgtR7U1SmCI71jfIHK1WX5eGKodnxGkVh/dZ4XK3tN0CLrH7N/wD1Fa37rPIu67laIbNdgUjXXy65ptjHnCYOzyw5LyjsDmd0HDehptiRNvmUTnfZOXdHLuSKoaJlU9KZDTIn5fZWzRviMsCoNLo3PAKo8slqzB7KmTUwG9em9mqnwO5j0M4c15l2Wp3qj+9bi0k2PkF6X2YaNkjj6r3l7KOPxNoNRAoWqQApGgnNSITtKIhMBFPs+aTsUQCAGKMgodlE49d6zYxoThyTimaFNlUOW9ZqR2SBvFECkCHphTAeCgp9blOxWhM9Q/R2trPQ/wDesA75+hX6bsX5g+wV3/eWicKrPXod6/T8NX0GD7tHh6pfxL937hJJJLYxEkkkgBJJJIASSSSAEkkkgBJJJIASSSSAEkkkgBJJJIASSSGo+EEtjPfkkG2SpsRoI6nn2sNW1GklzTeTIuLneFnh69RIXLdq9XtADgACTeLStoyPC1Wk2Jzi+Dli9a3ZqsAHucQ0AgSSAB3nmsl6uan0MVKdRk/vtOE4bLojjC6IHkx4Z1H9KUzbbYZy2mmRym4T1tOpNA2nMANxLmgcxNu8LldM7LOfWc47DaZ9yR8P7TaZM7JBsD+Eg4g5qDV/YL8W06wrFzA4bcUQ7aFO5/CTJGNrLdY4eLOpZWdgdY0pHx05It8TJI4Xkjkpf1hkxLdrdI2vDHBcPS9moE/GDIIb8FmftDUbs3tE7Nla1p2WfUrPdtBjYolrwJqB7C4nZM2GAI3b7oeOHhIfenVnTKcfiZE7P4mxP8PPgibWpg7PwAxh8IMcsYXC0uwFX9rtVmO96BJ93sQQTDgASNqDmL7wotc+y01fiNaKmyGFwaY2QzZt8YM/vG+ICfdw/F+o+8Z6C6sz+75eiQLTk0+C4fQvZmBTc11V7nuuKsw9rjT92ZEkFpH7u7PNBqv2aOZH7d5gzEfDensEgTIdYGZjgjZD8X5B3jOyrafTY0uABaMdhodEcG7t2IVLXtQOpbYuPheMrTxw+Elcvpfs4qPA/bCmQaZJpNLdvYJO0RtAB5mDiFuU9U+50Y09ov2GPAccSLkTc3EgYpOEV0dmU5trkzWOR7SioiwXWdmdXtLdoiT6LlkZ4cTyy2ozNR6E8va4CwOK7WUzWAYWTrmkz6jTafuY1YkkklJ2iSSSQAkkkkAJU9b6pbVYab52TGBggi4M/VXEkWI8x1v7KXi9J4eP4X/C7gAR8JPPZXDaXopY4tcCHNMOBxBX0OV4x7RaUaTU47Du7YaPku7DkbdMDlarl63qTXlKmymwvaHbIgExNpInCcTszNsF5FWwK9B1Z2Xp1qbHOLiyo2k59O2ztsEBwdG03Ay0G8ZXntqLXrHj9pScVFo6HVfbmjUBcHgAESCYdewOwYcA7IxfJSaX2qoNcGPqU2uiQHOAMHMbUWK5/wD7PWQ3437VMNFJ/wAO1TYxwc1jhGzUaMDtCSNxurOm9jmPcXvO28tc0yAGua5hbsxBIF5kFQsePzZ4bzyNWt2m0drtl1Sk0jIuaPCYBxvEqhpOlaE/aLjQO1DHE7F5kNaZ33gjHfa3P6Z7JaVahSo1i8+7glwcNtz8JLy2Tb4TgCIkKat7K6LnNc99R5Y1jGklrfhpuLmF+y0B7hMTAt3zoo4/Nk96zotH1/oxDi11MinAeQAdjL4oBOWPBTV+0dBok1KYAi8tIG0NpuE2I+KcIuuT0f2Usb7zZrVWio4khpaBBeX7JEXEuIkFqPRfZXSYWvY+oHtaGbR2S11MAjYeyAHD4jBsQcDiCbMf4mLvGjsT2hot/wBpTGf42jKZx3X5Jn9pqIxqMxj8bcYmInGL8rriNZ+ylrhDK72AAQCxjwCGOZ/ddBDsJ70FD2TUiRUqPcasMlzTDZZT90S1pn8Td4kFHd4vN/QO+Zc7Z65bW0eodkg0nUzBLHGCYDgWOcNlzTYzhuXny6vWfYqlomj1RTLzttpMO0dqSxw2SLWtaBZcmE6S4XQ9/syTlCV+f7GtqHs5VrkimJjEkgAbpXfal9kYEGq+cDsstfi43twUHscZet/g+a9KBXBmyyT2o9ZsILH1/qbbG038Yw/vDEtPPLce9aznJSuWMnF2jlzYo5YuE+jPPtvyxBxBzBGRCEFdB2k1T/tGi/74GbR+8Bm5viR3LnyV7eKamrPzvWaSWnntfTwYnuQI3JELoOBAwn2kzgmJTEIFOEO0kSgEOjCiKcFA6JEihlMSgdDhqdMCmlAUcB7fmzqvTh/5J9W28F+d8W7gv0U9uw/7s07/AHDvUemK/Os4DkF872n7S+B+hf6bf8Kf9X7EOynLVImIXgs+yGplfUepAT2S0qItV8hXpkjn9F8uBq+pex9+ymnCMKh7v2tF09xuvT0j/h5f6f3PJ7R9iP8AVE+WHNQbKke5BUXjHseBmaYfi/w/+4hcfrM/tanNv/Q266/Tz8Y/lPk4R6rlNZu/aPjhuyaBfwXJqPZNYEjagtIgkeKsufEbuVphVQZiRn4cvorQ3Ez8o4LzLOhDuN4yI67lC5uKlpHfeCcvIKANsTz65oQMydb0vgg5EHjZwPhZd1RFm/yt9FwnaB3wTvtjkPuu+oizf5W/9IXZj5RmYet2Q+d4A34T1ZVxlHWKn1w744y2W+pQUiR1kuWfU1QzsMIN+Scm29OXWxQuv5fNYlUOeHdn47kxdxnyBROG71gd/wCSMiMIOHFBIDRnlHghPWQRA3SY2OPDHuQMdrEm57hlPV0nHw4WScOuCsQDLDfzulUcbYYXi2e5JzeN8k3ujjPIbkAx3vyiSogd1oyRbG/Hh6Tmons8lLEhGtj3crbgsXtZ2ybotP3j2l4Lg1rWwDtEEzJsAGgnwGa0qrgMYG8rzz25H/Vqe41h5U3x4/Jb6eCnkjGXRsjJLbFsce33Rok0K/8AmpQPOUw9v2jY+70jl+yjHftyvDKlH4QVWX0v2fh8vzZ5PpEz6Bd7fNFOLK4/wsPo+ykp+3XQ/wDzx/6bI8nr56BTFL7Nw+T+o/SJn0TT9uGhxE1u+mLeDvkpP+2/Q8nVO+iTbxXzmCn20fZuH3/UPSJn0YPbboOG1UH/AKX3Km/7ZtCyquE/+S/1hfNu0mlT9m4vf9f+A9Jkj6WHtk0L+1P/AAqo8fgUg9rGhEH9uP8AJUB7vhXzIlKPs3F5v8v7D9JkfT49qOhHGu0f578/gGCmHtR0PD9Yp/8AOP8A22PkvlpIpfZmLzZXpcvJH1TS9omiTA0mlOQDiZnK4AB5nctUdomfxCLfvB3oT5r5CR09IcMCRyKmXZkPBsFq34o+s9I7V0BjVpg/3nhueCen2s0f+3pGZ/2jfmvkl1QnG6GVH2XD8TD0t+R9d/6UaP8A29KN22z02p+SNvaOibipTPDbb8jbfdfIKcBD7Kh+Jh6W/I+wRril/a0uE1WWOETteSmZrGn/AGjDye0jlMr5r7JdsdFpN2a+rqWlGZDzpGlUH8j7l4aY/lWb2v1zo9VwOj6J+qATtNGkVdIDja4NUbTYvmceCz+y1ftP6L+5p6Y/I+rG6WDg9h/xtnwBRe8k/ux/MD6L4yhMCU/slfi/L/kXpj8j7OYd0d0HhvUzJMGDHovi0VDvPiUY0t/8Tv8AMfqp+yf/AD/L/kXpj8j7OcIxx6hKSf3TbwPJfGjdY1B++8f43D5qQa5q5VKn/Ef9Uvsn/wAvyH6Z7j7IDnfw23/dSB5yabeHjgvjUa9rf2tX/iP/APkiHaGv/bVf+LU/+SPsp/i/IPS/cfY7aTsx4Tfy+aL4r/CZ/lMr44HaTSP7at/xX/8AyUjO1mkjCvW/4tT/AOSn7Jf4vyL9MXkfYLaZiwPeCEtnx5XPduXyI3tzpY/+4r/8V/1UjfaDpn/ia/fVefUkKfsmX4l+Y/TF5H1y0xv5xA880W1gYsvklvtL00f/AHNb/OVK32q6cP8A7qt/n+yT7Jn+JfmHpkfI+sZOfd+SOmJMCSvk8e1zTv8AxNTwZ/8AFP8A9r+nf+If/lp//DzS+yJ/iX5/2H6ZHyPrH33Hn3ItndeV8p0fbTp4/wBuf+HS/wDgFIz236f/AG886VL5MA8lP2Tk/Ev8+Q/TI+R9TNdlhkpaTgDEfmLrwjVPbvS36M6udaaAxzQ4/q1VtUaU7Z/dYBobqRcf3QaoB/iXN0vb7poH46Z/umg2OciDJ4ELP7Ly+DX+fIv0uJ9NvcLmyk95uCr6v0raYx2yAXta4ixguaCccQCbHcrDX7/KB4QvFap0d6DpjPn5mVLUNpta2G9RNdN+ualbfLDikwEHJ3coSIuPNNsGLm3mhAExkT8vumLfLfnvUkeiRY6co5ye4YICwCwHD1x+ichMDhbv4ckYmY3G/W9QxojJmbbvBJtAZetin2ypGxx7h9kWNjh2/Hj1uTe8ER4x8k+x5E45ym2ybWHA39Pkk2Mcgbu/EoadTHuSLvko3N6F0gJTTtYRCZrep+qLKBdDA6x8UwsPaOHUWT7QxnxPySY/DegqnepZQcCRu5Yp4hKn4+gS2eNuXXokIAi/NOGySN338SiA6sVIxk4cfogQwOQRbURj427xmkxpueNvvKge7j90ATvPBPVb5IAMiOSZzs8st6YUO02+XeUZuomuG+8qRrsvmFmyhpGF+vRSgxgo3HMckYAw6++5Axg76/ZEMI++aDb4nrfwUrSeHqrBAtbPLd1ggpUlO95uLKOod3dn4oGwXAEXtfMi/eMEDG7h5qQVZ/LPem2xjB5/urNokepjgO/FRRw5deSPzPdIUfGfL1SQxqTxP3m6sMwAOSga2TGXBWm0wL3+SdCGqOBQNKKo5C5s4Y/JNcFELqQN7hTsfA4DxUWzGKKnY8x3IF1BrOJ64qVkbx3pE8lGwgg8cuXNOhj5mL8rqRtY4C2/OyigAQLcdyamRhI7sEhk7h+YIUZJ3eO5SsHcnFQJ2MZtPwyRtZuvw3ImOP2SDrKRCgi/lkkAMhBGeSc4HduQ063DopBQTXdZ8kjTOSTmYG3Xmm2wesUAM1vDBMGb+9FP2Q1BEE7/AAVRfIM6AG3d8oXDVN/P1uu2bhzHlC4twlfQQ6HJIGCUqYTvSDVqSDshJpRBqKcuus0ARxwShEQkTuxm6AISZUdRqndT4/ZRVDvUvgCsG3TuaihOwoAiIRzcdFOWwE/rCAIti/eF5z2EdOnawtHxUrRuBtwGJXo7ivPOxR/1/WO/ao/9JC2guJfD90Yy4aO9c1JzrIw5RGpKxLRm6cSZXP6hP+sV/wCWmPAuPntQuj0+YnBc/wBn4/WK5jAU/PbE/wDKtY8IzaNQ/ePL0lSU2dTdE2mZvflgoXNk4YZ815NnWyRrhhny8PzT3vh5GVGKmEjv+qNrcxGKTYWA1pNxH0UOmPInfDu+BJHgFM3AqDS32M3gE8cE0DMLs2/46meHqfVel9lTLHc/Cy8x7Ku+Kryb3yflHqvTOygGy6N/eIERyzX0MPZRx+JuMG5SNco2FSgqHwUgm3TNKRbdHs5oGCGJMaixTlqBphDyTFOBbq6cngkNAiOWGXNE16FJqhoY4KclKUQCdAOxnXmpKaEuRMCaEeg+xWp/3hohP9vT/wCoL9SWlflf7JKkadon+/pf9QX6m0ivd0/3fzPE1f3i+BIkkkugwEkkkgBJJJIASSSSAEkkkgBJJJIASSSSAEkkkgBJJJIExEqBtzwSrPvHipEUY3yGkmBTbSRYSxu1VGac7iPWD6rYlQafo+01zd4IVxMc8d0Gvcea1GKDQdeGj74hu0djaa2Y2nNBkeCsPG/EW7xYqhptQsLagElhkje3Md4XZiaT5PkWPpXtPIY93ui1wLQ1rg47e00uIkGBYGDJ5ZIqvtEq2cKTNgmkIO1tA1ae2DNhY/CcF11Kq17QRDmuAIsDbIYZeSN9NpBBAIOIhehuh+H8zLvKOLpe012xtFtP4mMexzQ5zJc7ZNN4kEPwi4F+F6urPbAX1GNNIMa5rNokmWlxe3lALcxgRddxougta3Ya0BotEbt8zPep/ct/hb/lFvJF4/w/mCynEP8AaZVB2TRbJeAx207YLXbUFx/dJ2YxOOCsH2lvnZOjuBDmtJ2pYNphd+NoNwRGEEXXX1GgiCARuIBBjCyWwMgB3DJK4fh/MO9RyGj+0xzh/UmmYpmak7DTUds3IF2g/vg8wFoaq7YvqP8AdljWOh93FxZU2TE0nW2gZB+q3iBuG64ERxS90LWFsLC26N3ck3DwiLvTjdM9plSm1hdRDzU97simXWdSgEOmbGZldBr7WU0A7A1BTgY/jgx4ZrUDRuGeQmTj4571zGu9ND6jWDCnc7to5brDzWcq8FQb7CpCy7nswz9kOM+q4hoyC9G0ChstaNwC8/Iz2Ozo3kvyROkkkuc+lEkkkgLEkm2kttOhbl5jpJtpLaRQbkOkmlOkFiXlntZ1fFVj/wCJhHew/Rw8F6mCuK9qz2e5aHEbe2CwZnJ3dBv3LbFxJAmeRuC7j2aa2mm6kT8VJ1h/5brg8gZC4UuTaJrV1Co2s28We3+JhxHMRIXq1Zy6zT99ipdeqPbNtcr2l1hpLXu9zJa1tFwb7sODy6oW1G7WIhsGxETK29XaybVYHsMtcJB3cDuIzCsSmlR8LKbi6a5PP/8ASnTGjaqBrAarGFopOdUYHOLTAILXtIhwILonNaWrteaWdoVG7Ja1xpubT+DSCCYmdr3LnCIaSMTGC6uqwGJEwQRN4IMg8wic5auSf8qI744ir2i00FuxT9407B+OmaTgSx/vKbjESxwaWugA4E5qNnbDSw6jtUakEftv2UsEh0FhaJDg4AEbREZQQV3IqJOcnuX4ULvjG7J6bXcKgrgghwLCWbEscMDENJaRjE3vkt2VGCqettcNpML3mAB4nIDeTuWfVkqbk+OpyntQ1r/VUgbklzoyAs2eZlceoqusHVXuqvxcbD+FuAHh80e0l04PvNFg7rEk+vVnsfsn0HZoucf3neIAHzldqCue7Caypv0dgpn8DQHD95rs5HEyQcwt0FeTktyZ0SCSlMXJpWZnYRXF661b7t1vwOJj+668t5HEd/BdltKtrDRA9pacD4g5EcQbrfDkcHZ5+s08c+Nx8fA4klNKZ1Itc5rvxNMHKRk4cCL8LjJDK9xO1Z8BODhLaw4TQmBSJVGdChOQm2k5KASGLUKIPTFydFDoQUxTBOgJNpLaQSnlKhHGe2inOrdNH/6PU+XylfnNTNm8h6L9HPa9fV+mj/8AR6vy9DdfnNTbYch6L5ztResvgfff6a9ifxX6EZTORlM4WXgn2oLWL6i9nxnsrrIbnu8nUSvmGmV9P+yu/ZjWo3F//wDzPmF6Wj9jJ/T+6PL7R+7j/VE+W3BA4I2pPXkM9ZGRp7vjH8p9QuT1kP2z/wDDz/C2V1unH42/ynx2guR1o8++du+EzxLQIXHqPZNodSWncTGGIw+XkrYaMRfh191WoVe/5K1aOPBeUjoAI4HuKhfTsfHnxPFT7VxxUYFjw9JhAmY2vaY2DPDzK7rRZ2Wfyt8YC4TXI+A58covP04LvdGadlvFrTysu3D0MzD1gYqH+UY98KJso9c/1gxjYE9xKjpwQVyT6loM09/lgMPFMCOvJOzyT+8b/Du4YLJGo+z+abZ7kwPdf6pBypGbEHnHrrgnY2MMeOF+HySEd3gkChBYW3jgRuUdNtrTG4m/ESifjceCEgWO8fSbosoBxMYD6IHVPVSVCJtPhZA8Wjf5Z+Qt4piI6xk8R58VBVfOP2U722Fr53i/XyVaq7f15IAZrzC839ttUHRqYH9sTfd7twMciRnay9CqM6yXnPtuf/q9I/8AmuHcaZJFt8DwXZpF/GiYZ/YZ408fAqauvPweCpL7CjwkJNKcBFsp2UBCSJNCLAZJHsIYRYhkkUJtlFgME6cBIhFgCUgn2U+wixUDCcIgxNsIsKGCQCINT7CLEDCQajFNOKSVjI4TKQUk/ulQgCnaj9wiFBIRCCja1EdHSFJOhkRSAU/6tzQ+4QBEkpRoqcaKUARh6NEND4ozopVUBExqd4R+4Kc0SnQEQam2VIKBSdSKVE2AWIhTCc6OeihcepToZMymIVbScVdDBCoaQLpMEfa2raX7OkMT7ul3fs238D5q+WkDKdwvZRaDZrP93S7optU+xx6GS/Np+0/ifUw6IlvnHdj3o6QieKFlToocPofVSWSA5p3uNrbk9Md3XWCRBi/l1dAhCJzRg3jDxlCAhhS2FEw7j1nyTWF5nj4qJoiIuDuOWSkY/dbhAnxSLQmEEE4xl1CNp3CBzNkMi/Q8d6YsOMeHr3IYmgtjeb+I6+SWzikYKW3E93ApUOxni3CYOO+J4j5IkgJm/QSa38khBA4Rhu7t0IRad4Jx9fzQuibWn1lSNbHPP6oJBdwzSIvN+43+SeoD3ZEJbHHkhFoan1wspXYIBj3J6Ry9d6loBRxuISDuHO5v9ETik03QVQ7CPDjzTHgM7SUxakBv64BIaCi+I5fdIDEHoJ6jeih2d6dgwGjf9FKRwjgcU1OIx65qeO9ICMVZtIznfOSdwUdW3NSBw9LbkqJIwYynq4U7at/pbqFG6hbHr7pFvIdXVFIkm8+e7wx5oQ6xgce76+qN+H0UQHdbx3pFAxmhqXN7btx+SlaZH1OW8H5IfcdSkyQXU7TPkkXDrfvUmx1kh2+uCQDNdNlNSda+F+jwUIHipyz0QAxcmdSSvO9PG4dHFAxvcDyQFpI5eKtPae9Riljvnw5qkhEZffAmcbEEd6idMqR7kLzwtuQwBcJyiMvDBGWDdHWacM8EQHH5KSkxUzN4spC/rcmD/RDQCBWSip1mmcUOOFvHqU4dZAWF7y5Tuacojz8NyEomNPBTRQ1A3PfbysncweikY7fh8/yUTROfXBADbXV1ISO9C8ZKMHj1zwVJcks3qL7AcAuQqsvyJ9V17BbuHjC5Cs+/n4r38fQ5GBUSezvSATtC2oljSkUez80wYnQIAtT9/XgERTByVDIiyENSmpibqCqoYEBSa5OQk0JIY2z9tyTkcJnhAUR+7+S847CmdO1jvJpHhhIXpOyvOuxLI0/WA3e6POWAR3EStsfSXw/dGU10O8FPdwlG9gQNRg96kZmac3LuXPdnj+3rjeGH/KXfVdDpx8fmue7P2r153ME5yZK0RnI02jcbIngn670LBjuyCOmBFsOeHLFeMdTI/eEZR1kpGQAUxdlgk6pw8E6AcGbKvpVIqaeahInj5IRMnwc/2cqfHUsMB4SR816T2PNnxvH/ALrd8+S817Ptio/l6HNekdjm/C/mD4T8ivo4+yjls6NrfsO9OCgaVJtKRjQjpFCCj2kmgQ5d1x8U4CemMktpLwL6iIskKiW15JE5pB0DQwmCMBSOwSLomFCSiDCmUhw2PX8lKAgJ670bXoTEzsfZo6NL0Y5itS/6gv1Uo4Dkvyi7AOjSdHO6rT/6wv1ZoPsOQXvab7v5ng6x/wASPwf6liU4KGE8rcwsdJJJBViSSSQFiSSlJAWJJJJAWJJJJAWJJJJAxJJJIASCrUgI1TqvkxuTRjklQdBmZxUoSCZMyTCTBKUyB2GFla816KYjFxy3cTu+a0xgV51rHRXNeWmSZubkuvY8oVI5NVllCHqrqV6lWSScyT43QPE2WjofZyq7LZHG3liqum6A5hhw+h4iwWyPn3CSVtOjM1Nrf3Dth8+6cZDv7MnGf7pzXZNqDq4XJV9HDhBuFl6PpNXR52SX0s23Lmj+76QuqE74OPJHyPQhUTh653Vfa6lUgNeA44sd8Lhwg49y1DpC6NpzcoupEqkdKSGko2kFttRSLKr61DbucBzIHmud07tmX/DRB/ntA4jehxrqaRTZua/1/sfC273YbmzaTx4cFk6Bo2yOJMuJxJUGrNX7PxOO044k/L6rU0bRi4hrcT1JXLOV8I7IRGpui67PUPaIP+F1neTuXHgud0ns/Ubltcvpj4BVNG0clwbBBniCOP5Lnas7sGSeGV0eg6drJlMS9waOJieW/uWDW7bj/Z06j+Ozst8XQfJW9Z0hsgOAcQMSATIHzXmmofaXXrMa+loFR1MzDhpFED4XFpMGHC4OIWuLCmrZ26nV5E2onaVtbaS/AU6Q4nbd4YKpU0GufxaQ/k0BnorztPaAC5zWEiYc5rSDmLm8YWRDS2mDtNgmAdpsE7gZgngF0qKXRI8WefLLq2ZTuzk/irVz/wCq4DyUTuzLf46v/FctmrXEkbTZAkjaEgbyJkDiof1xtvib8Rhp2mw87mmfiPALVSZyzyZPNmX/AKMj+0qjlVd9UB1DUH4dJrDm8n1kLVracwEAvYCcAXtBPIEye4KvV13SBINWmCMQajA4HiC4Ed6q2yVmyro2Q0q2mMwrNf8AzsEnhLYPmrVPt5WZ/WUCd5puk/5XR6qGvrykMatMTcTVYJG8S644qR+nt2drabsxO1tN2I37U7PmpeOMusV+h0Q12aHibOuO2LWUBWa0u24DZEBrjP472ggggTey8a1nrV9Rxe8y45ndkAMgNwXrGra9OqxzC5r6VQES1zXAHgWyAcCOICxtE9nVGneq8vjIfCCBwFz3QuSMVBtUfVafXQljU5OvM80dUTFepaRrfRT+xfQNOm6wqQ2Gn91xcCXsvmbDOxK4XtL2Yfo7oN2H8Dxg4ZYWDuE8RIIWylzTVHoYdRDL7LsxdUa5qaK4vp/FTP46W/8AvN/hcN+ea9H1D23o1xNN182Os9p3EZ8wvOYVDTNUNcZBLXDBzbEHfZap+Zwa3s6Go9ZcS/U9rdpaE6YvHNE17pdPB4qgZVBJjmCD3kK9/wBplYfi0eeLXfb5rZKL8T5qfZOoT4Vnqo0xL9ZXlD/adVOGjkH+863kAVQ0ntHpdTEimP7uPnJKbUV4kw7J1Enyq+J6dr/tpSoiXOvFmj8R3QMe9eb6113U0h20/wCFguxk+bt5VDRdUgfE4l7ji5xkq84LFy8j6TR9mQwetLmQgEtpdV2J7Eurul1qQ/Ef4uDePHJetaT2eoOaGOpMLQABLRIi1nfiB4grnnlUeD1JTo8K1Nrd9J4fTdDh3tIza4Zg7ssoK951HrQ1aTKhaWFwuMcLSDmDlK5Wv7JKO0HMe5rZBLD8QibhpsR3yu3gAACwAAEcLLlySjLoYzkNtJ9pBKfaWBzWOSkQmlPKBXZgdqdAt7wC7Rfiyb97fxDv3rnmuld4+64bTdD928sy/Ez+Q5f4Tbw3r09NO/VZ8z2np/8A+i+ZGHpOKGE0r0j52gpSlCnLkEilPtIQhCdASByaUBKQcihhBIOQ7aAlOhnPe09s6Dpn/wCGrf8ASvzfpmzf5W+MXX6Re0MA6Fpg/wD0at5NJ+6/N5gsOQ9F852r1ifef6b9mfxQzmoA5G4po7uuvsvnmfbIRH5d6+oPYuZ7Pa4ETBd4bDJPdEr5hHovpv2AX1FrkT+4895pSPGIXpaP2ci/8f3R5faX3S/qR8vjAFCSipYBJ4XkNHqoyNZt+Nv8rvULkNax750zHwf9MrsNan4mfyv9W/UrkNaf1zicDseQxXJqPZNo9Sy1wwClnjByndZQi0REDfaQeGatsZffI8l5JuiItBvmD1HNAX24FGy3fO9ASMIk5g4ck11GY+uqcU3cI87ehldzoH4GfyM9AuJ1yZYbWvPAjKF2ugn9nT/kb5gFdmLoZGPr0fH3N65SotndwM81Y1y34/8ACPVVzUtHyn5Lmye0aIdoGB7vzSdGXcbp9vDqEwwPDCyxKsdz78M+aRcBCcYZRb73QvFhuwQSIXsICcN8c/tvCZrxx8EIGYMc0CoKIgTlvN0mt+ycnf4j6YqNwN7547+SChOxuORkgKMtOcKSqDa8jlgeugoscD3HegCKqwjG4UFTdFsZ6yUzgft+arOccrz4hUOyI1PyXm3ttP7GkIA/aOI/4TvsvRnOymV5p7bH/sqX87vDZ+ceRXdol/Gic2d+ozyV5+Dw9SqCvvb8Cor7A8IaEUpmlOpZQk0JymlOgHJSSAThIaGISBTFIoEOSlCZqdADImptlOEDECnCQCRSAdEHIYScgmwgUTXJmtRBKhiQgJ0nLQGEwJwhhE0oRI8JNCSJUApTBOSkkAYSAQgIwrSJsSclKUxTKHeEpTwkUEtjNCUp3NTAIEIqrpOSttaqmmC4QFE7HKppRuVfpOwWfpf4ipkNH21SfYD+6z/pCsNG4kcMfOPRVHmCN0N8mhWKTzeM1+bz9pn1MeiLAqYfRG+pwsoaZM5dXUvvDu/LgoLJdrvjcboid2Hn3ZKMHMD8ke2bjz3pMYnd/XJOHZ5Zzax3pndXwRGnliCOvVSUE0dd0+SYUgb+gjx3p9jNMyp3FMB9q0Dh5ImtOM5cgB1mmHXJJwzwtB/JQwC2zwnuKeod8oYCHa3D7/dFkEmzwTNiMDY5Ezcn6ogTYomzEjj1iFNjInzA3/XqELGkd2RJ55qbatPggYzxKRRIwY907uXyT1N3UKMN638UThh534SqAQpX6spGsUe2O5J48MkAG5+UCfVAHX8k18Yjv6KI1PkpHY/vOuEIqpjv3pgbkpETj9sFAhwDuhM1k8IQMGfW9G13iqGN7yMrXGHFSCpu4Ww68Uqhg8/Lihib2yzHlxQANQTnn4cFK13XNAG7t+PyUjD0EwoJ5QPJicMB5wmMdfZG52WM5IKGBN07XeieCPzEJPnh81NWVYJfhH5JwzJBGc/WfzTh6dEguqdckW1x8PRROMxljcXN0fvMbX39BJg0Ox8za/keuKNh3jjwUDGqw0nr6JIAtucoTtUJpwpi47sEMB6rZ+qZzvvvUTBkT4zNipm7vVMaGF7oXnHgmq0xvPpKBjt98MvkhAGHYDfF9yFx5n80nGLpGvySHQ5fngh2skmPvh1wU5EJEhRI6yzUWydyenKkbWOAEeKAoQb13fmnNk9QffggY4Yi/WSqhDOdbjinpnJEHcPFC53AYeuCkdg++vv8vDimLrIfeRl1zTVH/U8FceomdFS8LW8Fx7vr6rsGukDcRfwXJ1Tja9/Ve7Doc7IwxJNtJ1tZItqOsUn5J25I6jU0wAJQI9g359eKFqTYEZahe0hTEWUD1kyyFo64pmNUmyk5NCBTObKeE7UMGCcl5v2KfOn6w/8AQ7gR6jBejFhx5Lz3sS3/ALw1jvmjyjZt1zW+JcS+H7ozkd0KJRORsHqmqNHeosRmazYAuc1AP21ad1Pli8dSuk1gzrjuXP6gpftq/BtOfM/NXEmi/hlju6yTOjkltXTuZfD6ryDpJA7AZ+fgmcL+ieAeBAxRMqcUWVRGBe9kGk0iJI+3cpXPm3UqppIIm6cTKRzfZx8VKh4XGN9revS+yDrP6x/Jea6lYPevaBg3GTclw6heldjh+McvDJfQwfqI465OianDULQpQUFBAosvPihJRMaguh2FOChaUSTGJqfaTpNUjsZrU5ddMDZOAkwEAi2kLQiIUjQ1NqmYo2FHRTBnS9jKw/WKHCrT/wCtq/VnQnfC3+Vvovye7LPitS/3lM+Dwv1d0F3wt/lb6L39L938zwNeqnF+4uhyaUITroo4VIl2ktpRynBSo03BEpByD3iQKKE5Em0kXKNOCig3BFyfaUZckSig3IMFESo9pKUUPcSApi5BtJSlQ9xJKbaUZKW0nQt4tIrQFBo9O3NR6Q6XAd5U7QtDlcrYRS2kBRApUVYW0lKFJKh2FKcsBvAnfF0AKcFA7JNtVNZatbUEHHI5gqxKUoTBpNU+h59rPVTqZh2GTsj9DwKotK9OqNDhBEg5Lh+0eqhTdDcHCY3QcuBWqZ4Op0vd+tHocrrHs6x+Ig7xiFn/ANA1m/1dZ0bnXA5fmujhIFdEckl0POrzOeczTMqje9sfX1QnQdKd+Kq1vIX9T6LoiEi1X38xbUYNDst/aPc/mbeghbOjaK1ogCFM1WdW0Q57WmwO7071k5yl1LSFoWgueYaOZyHP6Lq9E0AUhAu44nrLgrAAZ8LQAFGXpJWdVLHx4/oR6K4tOJve5kT8u5XBpgxIE74WHr3tDSoML61RtNom7nATGQzJ4Bcl2J9sujabXfR0fbcKbdo1CNlpvENBx5g9y07sUcs4rjod5pFWZPP0wXzV2C0mhSYBVr6woVG1KhdTpsq+6kvs4AU3NhwjOTmvpGUDiunG9hxvNy78TyTXva/RK2m0No7dKnSq7ZdSc6nt1Nksa74TDoBJBFrYWXBVtLH6jpTKDS51HTw5tMMcP2bqoLPhj8Bb5L6L0TVjGOe5rQDUIc/i4CJ8MUFHVbGvfUa0B7w0PI/eDfwyMLb10KaXgR38V0R4xqzU9cawdVq7RdX0N5iCWsMWpA3GAw3k71i6v1DpA0TV7nVXvY3S6e1SdSbNP9q6+2AHho/v2vyX0W5xQOPVlXe+4l6n3HjOl+6bW0xunUXvLnMdQd7t79qmWYUajRDHtcCDdpvmp+3mo6bqmragokzVax7nsl/uvdOhta2+PxZgL1x5QGU9/iYSz83R4f7QNWhusGw1jKR0UtG3ojq9Da95IbssjZcIsQRuzWTqjQ6rdDoTTqOo0tOea7GMcQ+gXPIeymRte6Di0mneOK+hZQkq1k4GtTx0PM+wlBv65pD9HYWaK6lTluw6mx1fau9lMwGnYgH4RK9ICdxWb2i1iadGrUaAXMY9wBwJaCYMXi2Sl88mE5vIzQqsBsQDzAKfRKga003tFSibFjoOwP7s5ZxlkQvHewH6TmiaTstqh2j1DDbgupFxwh8Wn+9gvX2uWcoKSo3vLpZ3ymYHaD2fQ01NHd7xgkmmY22jE7JttQMnfF/MuIXsTKuxRrvwIY//AKSB5leOAQuNXyj7vQ6h58anLqO0ISF3vY72bitT95Uc5kn4Ii4GJINoJw5LTqextuVYjnTBP/WPRJ5Yp1Z2OaPLgxLZXqDPY43OsY4UwPMvPos/tf7MxSpe8puc/Z/GHATs5uED93E2iOSO9j5gsiZ585y9J7JezHaAqVzYwQxpxGI2nDI7h4hebVAve+x+mbejUTuaGnm34fkoyyaXAssqXBrUmhoDWgBoEACwATFNKTiuQ8uU7C2k8qMuTyiidw8J5QBNKBWHtJBBKcIDcOsbtPoO03aAlzL8S394eF+YC15QvK0g3F2jDMlOLizg2vzTgJaTo+w9zMgZb/I4yP8AL+HuQ7K96L3Kz4jJBwk4jpikUoV0ZiKAOSKYOTHQRSTEodtAgtpKUJcmcU6AyO2NOdF0kb6Fb/oK/Nml+Fv8o9F+lXaa+j6R/uK3/QV+a7RYcgvne1l7Pz/Y+6/050n8gNlDtKQqML5s+3QmlfTv6NgnU+uhupPxzig8nxXzJC+nf0XHTq3XTcQaLj40akr0tF/P/S/1R5naP3XzX6ny5S/COXik8ItGHwjfF0iF5Uup6cTH1w742fyu9W/VcjrSRVdyb6fkuw1yfiZyd6hcfrRk1XYYMz3N68lx6j2TZdSyxkgTzU4Oe7Lfy8FFTG7JS0x6ryGzoQbo3KE47spz9bKYuvhKieM4Fz387KRmPrYnZdu3/Vdpq8/BT3bDeFokW4BcXrcnYO7f6ea7TVo+Cn/IyR/hC7cXQyM3XbviFv3c8R8RCrMyU+uP6yf7vzKgYTO9c036xougT2pveYefJSM8hPema/h1CzGAZg8/REHYcoTYd/Xkkco4pAAPQomHwP1+ydpvj14lOTl4QkAEZzyQuFuvBEw2+ZxQsatAI3W8PBB7vjO9Ec+pUbsNx8eaaQrI6p3krO0/SCM+R6w5K9Upjfhn6rG1/pgFsjxxJVpENmdX1g/HbPcB9FwHtc0kmnSBMnaM/wCWO7kuuq6a3jxXC+1CuC2mB/ePgAD3X8l6ekj/ABEzlyv1WcHUP7PwVAq9X/BHJUZX055AgE6EFPKRQoTSiTIGKUkpSQIcBIhNKRSAMpkxTIAdOEITygYQRBAE4SASMBCUYCCBmooUYUgQAoTQnThqsAmhPCAFGMYTQDtCTQkClCoB2hJKEgEgCajQBOCqRLDhPCDaRgpkglqItSCRQMRKGUgE5TQCKqaWLhXFT0s3CQy3o7FQ0j8R5q/opuqT/wAX+L5qZdBx6n2Yx94JybfKS0THM3AVvRjaAYjAgkcp+8rOwdGYDRwNgr9CljxX5vPqz6iPQsspnn34qakTkPHryUTMsJAN1LT2jYwoLYcHK3f9U7SU3u+gbjuuUtodeCBWGwQjdU4Hr5IA7OevojUFjN35X/NEG4fniUJ3nwwH0TtbNsOBQIc8evJO4jPu3JNG/Dl6J20xgpYDtYZvl5jejDuPW5F6iyQfjaeQU2OgHN7+afb6+qKq61sPBMRfdgkhMYHgfJHj9Uzfp6eicKkFiNTH6KMlO4dZJPAwgH5JlCLRydysef1RhkpnA3No5/JIYWg9FIBveDAeBn1wSYD16J9i+OF1K6pfK6TAQd5pmsEYW807XITXOCkAC3CLKOoSJOOG/E9ymbKdzJ+e4pjoak4jHE+Sc08J35RvtN1I0CPyKB5vEnLL5ximA1UkTl11kmDd8+veCOuCaJt3/ZFTecIz3W+iRRJUecRHImAi28CRB8Ynd3INrGLHjhy3cUbTOMeQ8M1NgOKn5p2VMfAINoJtrr09UrAJozgXzQER90NN9rnvie6AhbI5Hy+llTAJ++NyPbO8ifWyVJxi2/6JOUACPNOMeJT0+t6IU8u9WAxeUReUL6f5C8KRgPW5SBGSN3mnbU4Iqn08+5DUoxhu7+9PoAVR8ifD6pmuyCThkh2cYEW9PqpKHBN5w6lBUMACE4/NEW3jKOvBUkDI6TeCmcbGE9OnbihmNykkkLN/ihc8xEqJhm/2U21984SGCxxhPTtglswevRRF/wCaroIsAHfbxP2Q7SCm7rkifVG/DK892CAoGppHWHgoKxyjooibz39/mo3Gx3qo9RM6fR3fCP5fkuXqm88V0tN1hvgeS5yqy55le1j6HOyNoQwncE8deK6CRNhJhCRcnQhMEux6lDMqQ9eaB0xzSY7GlRPd1Ckjigqdd6gsrvdwTvTvCEBWAgU8J3CwCchSxMbHu815t2IH+v6x3zR/6fvHNejkeK867En/ALw1kOND0+y1xdJfD90Yy8Dv2s69Eg0pjyRhQUZmsjiFz/Z4/tq03sz0N/oug1mVz/Z0/ttIONqUf8x+YWkDNsvPHimLHIy4encfmkJ64LxjrHIzi6Ysi/DDekwZoj0JCoZE5hyb5/ZV6zSZ2u7h3q5XbN90W+pUFVtjOMC3AWTRDOV1GCar53GcrbX5my9J7GCNsz/CvN9UCax/lPkV6L2MYf2kmLN5kz9D6L6GC9VHI+p1Q+ScFExkYJoTKodzsE+1kkE8oGGHwnamKVQKWAnBO1JNspAJqJOAmCllBbCTmoUTigBBxRtCGVM1IDU1A/8AaM/nZ4bQX6u6qfNOn/u2f9IX5O6odD2n+831n5L9XdRv/ZUv93T/AOgL39H92/ifPdpOpRNQJSgDk4cuw8xSDlMhLktpKh7gkttDtptpOg3EgKFz0AcmRRO8kaUi5BKYuRQbyUp9pQ7SRcig3ku2kHKH3iTnI2i7wlJTVHqMVFX0yrbnYczZNImU+A9FMy7fhyCsSo6QsApITZMRFyUoQU2l6Y1jHPd+Fokxc9w3qTaPLDRArmP+0nR91T/IP/kumqpJltUKUoQSnTMrJAUxcoyU5SorcSsXGdrqs1I3BvmSfmuva5VNN1JTfdwvvvNhAVGOaDyQ2o5LUOrDUeAR8IueWQ7zku3fobMC0HuCg1bqptIENzxPp4KxtJ2RhwrHGnTZCdU0v7NvgPopKWhUxg0DuCJVdYaaGAuOXiTkBxKErNZOMVbS+hhdqtUgHbaIBs62eR78FgaJVhzTuIPhiut1e4uDhUwfeP4BkPnO9NR1NRbeNo8fpgtao8qcIze+LSRe0zGd4CpOU+kaRPBc92t7Us0ak+rUNmj4W5vf+6wZy4+U7ltCJy5pqU3tOG9ub21GU9HbTbV0io5wpNIn3bSIdVcMgIsTmsn2J+yepoOkVnO/A5jQ10/iMy62V7Qug9nXZd5e/TdJH7etED+yp4tptGWN+WGK7+F1dFRhLO4RcF8xwUO0nLkxKmjzXIZMUk1UwmiLFqjUzKznl42gwhrRJAmNp2BE4gLW/wBCdH/sx4u/+SXYyhFEE4vc5x7zb/lAW4vNyZJbnTPvNHpoLDG4q6MJ3YfR/wCyHi76rmqWj+7fUpCYY5pbJJhlQSBJJJAO0Jk4L0Jcb2q0fZrsdlUY5hP95h22DmQangtdPkblTZydqaaHc7opJorvKiKkeEBXqHxJG5VNa6Lt06jP42Pb/mESrbmpbK0GuHZ8yu9mj9WClpIYKtNvw6UwNMOpzas1rv3qedsM19Gar09lRjX03BzHNa5rgZBaRIhTaZoQc0tIBBBBBwM4jvFl5H2W012rNJ/U6p/1PSHE6I92FGqSJ0ZzsA1xMsLo87X1R6ssj1MefaX5o9vGiNq0X0S7YL84n94HeJwg3XIN9l9bbaDsuplw2ntdg2cS0wfCV0D1LS01wwcfX1XFLFK7TOnTdpPBDZRd1l2k9w9jQ39i0BrokuZuI3gAfEMc+fSUdJDgHNIIIBBBkEbwVxLhMzf5qvqLWv6u7Ydag823UXn0puJ5A8ys8mn9W49f1NtP2g5yal8j0EuTggyDcEEEHAgiCDzCiJTBy8+j2Fko8z0r2UVTVcGlopSdlxN9k3ggSSW4ZTGK7/s7qQUKQp7RdBJmIxiwG76lXveFNKptvqXLPaoIJkJKYJUc+4kLkznIJTBFE7gkpUOm6wZTbtPMCQJgm5mLCSqOh9rKD3BrXEuOA2HjzLYCpRbV0VRp7acOQuxTFyVGTYZcmcUIcmKdCbOd7XUQNmpGB2XfyuwJ4B0DvWKHLsdZ6Jtscw/vAjkcj3GCuK0ZxgTjgeBBg+YherppXGj57XQ9bciYOTOchQkruo8qhyn2UIKHbTKDKFMCiLkwB2U5KTUznIEUNeNPua/+5q/9K/NeLDl4L9K9a/1dUf8AlVf+gr82Kp9Svne1/wCX5n2/+nH958iBCQiKaV8wfcocsX05+iZfQ9cNn/YO/wD1NQXXzFtL6c/Q/vQ1u2JnRjbf+zqWXp6HrL+lnldo/cv4r9T5c0Z52R1mUSHRz8I7/Uo3leTLqepHoZOufxN5O8oXHa3p/tDmbW7oXX67xZ/6n/t+q5HWLv2p5N8Yj1XJqPZNYdS3OHU5Kdu7gT4fmq4Mxv5WU2Uz9L/kvHOpBsPpyxm3konbs1KB3GMeuaGrStOaRVGNrmlLT5918F2ernfs2T/Az/pC43XJIa7cBPPLHeuw1Wf2dP8AkZ6Qu3D0MmZmuJ2xwb6OKhpuGcxuup9dmHD+W3In6hQU3Dreuea9YtBBp54+HBC0z1mm2t2I9N6Qff5b1iAQG+fBPsdbifqoXEyRNvEAp3NvyVUAQdke48PkkX9ZoC2cVBpGl7rRmcVSRBZfW6+yo1tYESN3C3cdyqPdfH5pqjrxK0QMKtrNxwgcQoH6a7Mz13KJxjqbIajTj13cFVCsgfpJv97fVYOvq+B/JbbzYmOfFYPaFpIaTxt8ltGPJnJmHUrlcd280iQzk6F1Vd32XH9u/wB0cCfFerpl66OTM/VOe0l/wDuWeVoaX+Ad3oqBC9w80UJEJBJIoSYlO1yRQA5SITQkEAOEiE0J0gGhJJOgBJFqQS2kAOCiaEEowkA8JwUJRgIAbbSaUoTBBJIkkClCoBmoymhIpgEEUp29yUqxMYp4TQihArHASplOEwKoQQCIFDZINQLkeEiUg1EUDBLMk5CQKTgmAiFT0wXCtEKtpGISGW9EF1ToCajRve0f8wVqibmFDoLJqs41Gebgon7I49T7Bqn4jG8Ty3+K0qWF8vRZNWp8ZE7suAz44961dGjie8CPJfnM+rPqIdCyHdZKSm25vyy6hQhhFsjl3YqZgMxy3c1kWM05jHOyK/33hKnnjKThE2k+SYUHTF8x5z6py/eh2txwxEKaSYGI7pHE7xZS0OxybYYoXUT1aPHFIcHd0TzunB338J8LJB1E0ZnLcpTUGXogBvwt13om1pySaAmg7jfzjCyGCMr9YoHtOE+CJzsp65/dTQ7Hqbs8zlPD7qNz/HjuThpxHh98CgY49/HLgN/DBOhWTO8Qhz8UwZ+9jj9+XcjYd9uW7igAR3Zd0p2kzeI7j5AyjeLcN+9DTp93zOSVjTHA8x1ZO2luS2PpyUhYd3qPzTsZDsb/AC+qRxGfXqmLvPf8kezw4YdXRQDOMJMzy+d+KNtUC0fRFfh3qWADerJMp54Djij99lI9Mu8pnPkRgOc+FvqkWA83y7kYfwJHzRPdw6tkhaJ32yQSL3eHHxTswAm/qhe6RPL1RunnCBoGo488Z58ZSZXG4jzTAJ/eGcu/NKhhipfDv3Ia7cLwd4wUhqWKjLDZTQAvdIv5Itrd0FG8fKN0FIvOH52+Ssmgtn1jciaDkhYTw8bp3tsIwGJUtFBgyfDLin2+6OuaiB3JAGJ8k6AlFUYHGPC/3TVauHBQnj3GfEFTNbjbPHEQpBBtrHfytf6JbHBNTM3HhM801R2W9V1BjtcURcc/IIcrGEm1f70/LFSikEGYWgJn08RPLf34odq2McM0mgYC/H5BUJjXH1TuafzKlcTuAHW/7qN3r0VKEItiJjuTgjLFKncYT11vQ9dYKgC2ox7uskDETHbx3yk4nl4FSwQzHwmF0dz9d/cge4ceu5Kih30jOWSiq7kVJoBxUVd9sVpHqSzotFHwjl8lz+kWK6DQp2B/KPRc9Wdc2zPqvbx9DmbGDUxI6zTkqNoWrskMBIFOUwOapACHJtpPKElSx0JwUNRqleEDioKK7UUJC3lxThyLAcBM8/ZOUndZIE0ROcJ8F5z2Id/3jrLnR/6cfMr0fY63LzjsSP8AvDWIj+w5xsR19ltj9mXw/dGEvA9Ab9UZw66hCHfJStp/TcsjVGXrI2XO6jkVq/8A6fofoui1wFznZ8H31f8A9Px+OB4FbRZnJF/bOBFvz+SXud2HPrNEx85qJ9PevIZ0hhs892SKo2xH5IKb5PXinduQMVQuE2t1Ki0h2HnbAKVs53m4A6xUb3c+IV1yTJnJauaRpDhkGvjmSMOWK9M7E/vzuHjK801ZU/bHfsvBvc3C9G7Guu7gBbvK+gh7CPPb5OthIBMCiATZomG2UNRIuSYUh2GE8JB0Ig2cEgBHJNBUwZ9kD1JQ5CRSYkClRSEkHZpBNCkAmtUjVE1ykpHyTRVF7QDBB3Eeq/Vnsw+aFH/c0f8AoC/KPRPp6r9VOyFX/V9HO+hRPjTave0PMH8T5ntbiUH8TfDkyjlJr13tHhqZISkHKMuS20UG8klMHKLaS2k6JeQlLkO0og5PtJ0R3hI5yfaUO0nL0UHeEhKZtRROekCntJ3ksp/eKIuSlKhqRKHqGtTJc21hJ7/zKh1xrqnQbtOuTOy0ficRu4DMnBcpqf2mHbIrAbDjYtF6d7T/ABN3nH0WbZ3RxNo7tOnY0EAtILTcEGQeSr6w1nTpCaj2t4E3PIC58EWUsbsmKw+31eNHI/icweZd/wC1ZusPalTH9Wwv4u+EDuufRcnr/tnUrgBwa1oJMNm5iJJJOAnxWcpHRDHXJjuIXtGpNM26NJ2ZY2eYse+QvEtpdFqDtzUot2AGuYJgOBkTcwQRaZsQVnFmso2j1WUgVyWr/ahSd/WMczeR8bfk7yK6bQNOp1RNN7XcjccxiO8LZM5XjaLAKMtUdes1jS95DWi5J6z3LgtM9pr/AHksA92LbLvxOH8Rd+6dwwGcpWOOPzO+CclVtW60ZVYHsNsCDYg5g8Qp5VIzmmmPtpBIOT7SqjOxnPXOHSPeP2sWs/DuLs3eoCt9oNLMBjfxPtyaPxH5BR0aUAAYC3gunHHxPJ1ea3tRME1RyjcUwK0o83eNW0kNBc4gNaCSTYAASSV5NqpjtZaT79//ANLRcf1duT3DGs7mR8P2M2O3WtX6bW/UKB/ZsIOlVBhYgig073DG/DevQNUaqbSptpsADWiABYLoitqsJNwjfiW2tgQMkW0mASSOBtjEpmlKUFWoAJNkE9QiqOuKsMdvIgcyYHmVPooqVP6tlv4ny1vcMXdy0dE7IkkGq/agg7LWhjSRhJkuMY4hZyyRiehp9DlytcUjoNW6Pssa3+FoHgIVhJJeS3bPvYLakhLnO3lD9lt50nNf3Aw7/kc5dGodM0Vr2ua4S1wII3giCqhLbJMxz4+8g4eaOILlEVoP7EvaIp1ZaIAbUaHQBgNtpa7DM7SydKe+naqxzR/GPjpH/GBLf8TWr24ZYS6M+EzaHLi6rjzJCUxcmbVBEi4OBBkEcCLJwulHntUxSud7ddjWaXRdSeMRZws5jx+F7T/E0+ItmuhhMVSNIScXaPPPZR2yqPD9E0kxpWjQHE/7elAFOu057TYDrY8yvQ5Xm3tW7IVHOp6XosN0nR5c239bTEl9B8Yhww7966bsV20ZplBlanafhe0/ipVG2cx15BBwnKE6OvNDcu8j08fidESotJoBwINwbKSUtpCRxJ10LvY3XBvQf+Jg+A/x08O8swPCCuo2l53rWk4bL2fjYdoHfvbycLFdzq3WIqMa9uDhPLIjmCCF5eox7Xa8T6LTZt0fei3KaUxKDTdNZTbtPMDzJyAGZXGjvjyTOQrj2e0E7Z2m/s9w/G3+9OZ3t8Dv62hVDgHMIc04ELSeOUPaQ37gyUxKrafrRlIS9wHCfiPIYlc7pftEb+5TJ4uIHkJPmFUMU5+yiSX2iaTDKbf4nz/lB/8Al5LitD0otc138Lge4EEq1rvX7qxBdA2QQA0WEm8kkyTAWYXL39Pg24tsurIcrZ7LVOaAvXAaD7QajQA5rXwIm7XEDfEie5bur+3tJ1ng0zvJDm/5h8wF489Lkh1XHuHdnROKQKai8OEtIcDgQQQe8LF7Sdqm0QWtg1Iwybxdx4LnjFye1dSfibLguJ1lQ2arxk6Hj/HO1/zAnvV3s32x2yKdX8R/C8CJ4OG/iPAJ+2FCHU3xm5h/xQ5vm13iuzCnjntl1ODVwuFozSUzyo5TleofPtCJSaUIKRKqhUGXJgUMJpToKDcUMoCkhCoj01vwVP8Ad1P+kr81awjuJHEwcV+lekfgf/I//pK/NrWFnO4Pf3fGV872v0j8z7P/AE51n8iohTuTFfLWfeJCYvpj9DXDWgOeiuPL4XC3FfM4K+lf0LTNTWDRnorvEzbkvU0PtS/pZ5naH3Mvl+p8z0m2HM/9RQuajpi0bi7/AKihJXkPqejD2UY3aA3p/wCMeX2XI6z/AKzuG7PPyldZ2hF6fN/k1cjrE/tDN7D0XLn9k2guS5Qdl10VZDbYWjDMKtRpNnjE4ZYco5KxRnI5RPHkvHZ1IODjuUdQ3gm/AWUpccx4cd6jYN2URw8lCKsyNdD4H3sAV1urp93T4sZ5gLkdaMlr7Y8V1mqz+ypf7tnou7EZMydfmHjfs/P7KtTerWu/xt37IH/MVVYwk9ZLDJ1KRPTb3Jn9fZE5yZtPC/qsRiBOGIjzQBwzME2HnCMOO5CG71ZLGqjfHnKoaRpE+ivVGiFnVHKosQPcPBROdjbGFK+10LqmXWG9WS2V6huDf0QVRJ+6OpR3qOo7Pl6QqQmVap+HrDcsHtAbCe7fa5W9pA6lYHaEktHP81tDqZs5yqxcd26/d5deC7R5suJ7bj8HHanu2Y+a9bTe2jkzdDB078I6yVBaGnN+EdZLPXtHnIUJ2oU4SLHSISBSJSAYJQnlKUAMEpTpIAEIwmBRSgAU8JiiagBgUQTQjSGMUmlIEJ9lMljhOkE8pCQwKIpAIthNAwUQCYBIlUARanlIOTtCoQ7QkSnKYhWIfZRBMXJ0CHhNKTXQiQAICfaRFiGEAIFO1JIppAIqpVNwrQVau/4gmMmpOQ6qH7amP/NZ/wBYSoi6k1GydIpDfWpDxqNWOR+qxx6n1pXu6fLPK/ERxWxRf8uSyXM+IcD38J32seS1dFwtndfnEnyfTx6Fpp59ZckRab8fPeohvIUxZfHuUlslbhZR03TPPx+gRUfDqyRbIgmDYzxSBB7Qz8iY+nknLcEQdOHfkmdZDGGHD8kDgIT7HGOEX8k5HNSMROGE3z69E4aLXI69CiDbpp3dZWU2VQXuxn4hC5+WB8rIQeCd07p3qiAnuwwPJCTOJ5INo/RHcwcYxyQCQZJyjl3ypDfL5+cKKo2+PJTU2nPruUNjoFvh1uQSMBaO/wDLlKN18ohJlYnPrlgpGgr4dFSbAzH25KAHf6c/qipN3I6DDe2/XgkWE8Ouaapjifkk2nx78fyTTAcA7p69Aif5qOBvJB4QnDdxPWUWTAcumxsfUJnPvywCFzDw3ckm4eHFQwJWOdlCFz4uZ8bDinBk7u9E45HgYSsoB1WcDPeRfkDdO5/cmdwiN/yQzf18/JMpBMpb/Xfh4oWnrNOWb77u9EyEhMTHZdWQ7VxAJJyBsBxCJ7jjjy3Jto8o80wE5v7otHy9E9Lq/omNUpwN3hgUMB/d3jh80LZ9R4KN7r4YXsrDRIyv9FLAYckzzluj6eHio5wxw7ipm1ie5Oxjhvn3d6Fu1kMPNOXYJNaD90iQnCMPXrwUYqE43vbLq4UlMX6iU9uHomhkbk9StHOwNh48043Dr1UT2knf9kqKRK5g59/qmpNt3kfTDKEww6JwRtqYBAmGRcTHQ3mUAGR3ojG+yjNSMMNyRKCe/LNFtTlz4qDruRuOWAyzHjKYxE+CZr5HcZnlbwQvO6+SdzIVAIzbZJ5YA9cUbn+GfXBRCpf8/HH5I6bucdYKSrGaDmJUbxIO7jyUjqZ3Wzy81FpOFrefcrRDR0Og1Phb/KOEWWFVYZO8ekrZ0M/Cz+Ueix67rkceua9yD4OZkZIRbQQOCctWohoTPaihO5yVDQITnf0PokLoWm6oYD396YKVQElQMiITJ3JpKCbGYUaZgSa7r6qQE4Yd3qvNexB/7w1jP/kd/wAAt3Zr0io7evOOxH/5x1jzo/8AQfWy2x9JfD90Zy5PQyU7goi5SFiyKTKesQR15rkez7v21fIkM5GC+/NdZrE2XK6ip/tq+OFLyLp5/ZaLoSy+zE+CNrTN07nxjgYwtHVkc8l5RqMHbkRrWm3WaAkzvytkmazd9EFic/PL0soKrxlbHvzU+d+vqoK2JyxjwTREjktX/wBfza4HwXofYup8Tv5SY5ELznRyRpHc4kZL0jsOZe/+URyBAPmV9Di5gcVcnXAyk1yRYnDEMtBBO1/UIWlOpsoklFTshKIb0wCLus/yQ7KYDuTtCRaE4c05+idrlG0JASJB3gow1IBSx0E56laPNRtapQEIbJ6K/U7sLUnRdFP/AOj0P/1bV+WLfr6L9RfZ1UnQ9EP/AOj0P+gBe/oPZkfL9tulB+9nVbSeVCE+0vT2nzCmGXJnOUZKclOgcwwU20oyUxcmkQ5h7SW0ow9MXJ0ZuZJtpB6h94n2kUT3hLtJOeoveITUToTyE3vE+0oPeIjUQ0CyEHaTU/v6RAH7Rl28bXb/AIh5wvIqgXt2gH94mGiSTgIGJPALyLtRpbH1nvZ+FziRlOEmMtoy7fdcGbg+o0snKCbFqztXXpAtY8hpyIDo5TMdyztI0hzjLiXOOJNyTxS0bRXOIDQSSbQvSezfs5a0B1X4nY7P7oPH+I+XNTBN9TeUkuDz/QNSValmMLu63jguk0T2Z1jjst4EmfIR5r1GhRDRAAAGQsPDAKUOWnC8CLb8TzpvsoOdQf5f/wB5V6/stqZOaf8Al+q9O2kxen8kP5s8V1j2QrMxpkjeBI8R84WXo9dzDtNJa4ZgkHy5YL31zlha77IUqou3Zd/EBBneYx8uaVEbjyjWfaCtV2fePLg3AWAneQAATxKq6Loxe4NFySABE3JWrr7ss+ibiWk2cDIOHeDwKfsjrRtGs17x8N2k/wAO1YO4xwynkoapmidnqurtXilTbTGQud7jck8z5KYJ6hmCDINwcQQbiO5A1bI8/K/WDJTOchcFma/0nZYQMXfC3mfoFrFWzlyT2psz9Gq7bnVMj8LeDRu5lWw5Q0KGyABkApSV2UfNyk27BJXFe0ztm6ixtGjB0mv8LBP4Gmzqpi8Nm288it/tV2nZo1F1aobCzRm95/CxvFx8BdcH2D1I8ufp2kg++qizf7KmfwUmjfhlj3raEfFmuKN+tLp+pudg+xIpMbSaTtv+KrUvtE/vOnGXYCfku5PZdzfwVXcqg94PH4XDxVvs9q7ZbJHxOu7hub/hHnK2JXHlzNy46HvY9NGUfXRx9cVWfjpEj+KkfeDvadl48DzQ6PrJjrBwndg4c2mCPBdjKqaw1RTqWexruYBI5HEcxCmOfzRyZOzIvmDo5vbJOy0S7yaN7jkFsau7ONB23HbdlP4W/wArcJ4nyV3V+q2UxDGwO8nxMnzVmpVi6meVy4R06bRQxcy5ZIjlcvqvt/RqbIkt2w1zNqIeHTABaXAOtdjiDwVmj2z0cktFVpcMRJkcSImLY4cVj3cvI9NZ4LxN6Ug9c/W7b6O0SarRBAuHT8UlsCJIIBhwBFsVKztVRJaBUaS6NmJg7X4RtRshzsmkgnIKe7l5D9Ih5m3tpiVgu7Z0Jc01WgscGumQGuJ2QCSIuQRMxKCn22oHZipO2XhpDXkE0/xw4Nj4c7p91LyF6THzOgLkzgueHbrR9gv94C1pAJAeSC7C2zJB3gEKTRu2ujuc1jarS55hrbyTsbeEW+G8mAd8qu7kvAjvYsqaw7GiS6ifduNy2JpOP8v7hJj4meBWCNKAJD/2bx+JriLcQbBzTk4eS9B21U0zVdN8bbGujDaaHRykWldOPUSjw+UeVqNFDK90eGcNS0va/q2uqfyCR3uMAeK0dE7NV3/jLaY3D43xzPwg/wCZdjRpgCAIAwAsPAWT7aqWqk+nBEOz8ceZcs5bS/ZxRc1wO2XEWeXkvY7JzYgAg3iIOBsvn3WTamrNKOkbJ9zUe2npzB+Gm4wKelsH8LhBJGN+76rLlwftP7KtqsNTZDoY5lVmIq6OQdoQJl1OdptpjaGYWmnzvdUnwzfJiio8LjxIdH0prgHNIc1wBBGBBEgjhBR7S8h9m+uHaFW/o+s6aNQF+g1DmzE6O52bmfujdzXrhXqNHzObF3cvd4BEqTslpexUfSP4X/Gwbj++BzHxRzUIKpazeW7NQY03B3MfvDvbIWU47o0Vp8myZ6HtqvrDQhVY5hzuDucLtPcfKU9KsCARgQCOREqek3NeP0PoYSPI61EguDhBBII4gwftvCn0HXdSnIY4tBxFiJ33mDxEK32q1kypVLmYQBP8RbI2uUWnMALGcPtvX0+NKcE5r6ibp8BPrEkkkknM3KAOkwLncLnwC6rUHYMvh1WWg/uCzo4n93kBPJd3q/VTKYhjQ3kLnmcT3lceXWwx8QV/oVCDkeV0ezdd1xSdzMN/6iCpz2N0j+z/AOdk+q9Z2kveLifaOTyRv3C8zxjStTVWXdSeBv2SR4tkKi0yvdCVi657K0qv4mw7+Nvwu8c+8FbY+0X/ADr6ESxV0Z5hoOs30/wOLZxjA8wZCr1KhJkmScziVra+7LPo3/HT/iA/D/OLx/NhyWMSvYxOE/WhRzNnYdhNVSTVcLCzeJzPcPVa/a1k0nnNuy//ACGT5SFX7Ea3a6mKRgPYLbntmZHETccjy2NNo7TXN/ia4eII+a8HJJ963Lrf5GOb2TjA9OCq+gPljeXmMfNTlesj52XDFKYlNtJBMSHTJQlCBClKEgE7kAC/B38rvRfm1rNv7Sp/PUH/ADlfpMB+Lk7xX5va6b+1qxb9rVtu+N1u7BfO9r9I/M+x/wBO+3P4IzXNSDkxQr5U+9CJX0j+hW7/AFjTRv0V/lAMeIXzZsL6O/Qoqf65pI36LU9WeS9LQP8AiP8Apl+h5mv+4l8P3PnSoy5/mf8A9blE5WtOaQ+oDlUqiN0PdZVivKl1O7H7K+BhdoG/g5v/AOgrk9Zu/aRMSG4cs9y67tMf6v8Amd5tP0C5LWD4qf4W+c5rlz+wbx6lim3xHmrNIDv5n0yVam8gTl4q47lfwXjM6kA5hyMR3+KfY3nvy+ycsxkY8cELmjEGfl90hmPren8DjO8cxcrrNVn9nT/kb6LlNdUhsv5G3NdXqsfs6f8Au2f9IsuzD0IZkdoD8bd+z5SVDQeVPrpnxt5Y8yQoKZnhHBZZOo0SPBt6c0gzHgbcIgp3A4hOIysVlRQmgXv5YIBHpw+SIk93mnYfBMTIiwXvj3Qs6oO9aNa4Nln1gqTIYD24IKrbXxUjzbr5cFC5n2KtIRE9wMBQVKBv5cerKy4nC2G5QuZ5K0BWf18oXPa/mO8wujdSxO77rme0GA81rDhmbRg1R8lxfbnFvInxj6LtKzuvmuJ7eC7f5V6+mfrI483smDprvhaqRVvSfwNVReyeeJqdMkkyh5TQnBSSASQCZIlMB3FO0Jk8JAMiCYhCgByU4TNTgIAIJ3dckICcNQMMJSmSKESxynSCQKBDgpw5MSnamgCTkIWtCNqYCDUk5KdWhDylsJkkxDhyKELWoy5MQJSlHCBAB7SGUg9IOQA8pg5NtJbSAClVNKMOVhVdNF+5DY0PQ0i6vdmP/qaEf29Hl/WNWQGrW7If/U6P/vqP/wCsasJv1WXFcn1m03nZ3XvNgMb+i2NGYd0YZzisg1b544ea2NHp7jfgeGfyX53I+mj0LTXHdn3pmO3eYuPzTMecyPUqZrt3epNaGFMxuPWO5LZ8k5Iwk23Z80Z85UA0BKOm/jCebGTj6IYgehhFksItuJOMph+adpMAi/kR9whIJz6yvvsgSDa6PlxhFfd5ygDnTfCJBy3HvlFEcvqpKsKPPzUdRhPLOFJRByuOVxbCckz2ATElUKhw0Ru+aIVJQbXCUznjIR3c/qgCRzx14JgPEcclE0buuSkYeHpChoqyUsv4IXWyxtZBTeR0c8lI52/Ejdj5m6SVDQ03wlEXHOCOAw+qBrO4gnLI4H1CRZ4psCUVZxHghdGWXP5XTk4X64owevqpoBmVMLeeakIjfZRPb84zHcozV69JlUBI143ef1wQXi1+E84ulfER6JVJ5cipaANk/bH7d6cOGGH+ECEFOoOrX7ikapzEjf16qUhhtMfljwUV/siDxaZPoPAKP3m8jfGBPjjHAKh2TVKnjCZrrjPhmnniEg4eGf0UDHqPyE38kbapjvw+fkomxgevBE8Hd38E0wGqJNaOfW9J1PihA6nv7lQBbZP5Jw6/mi9EDn496mgHLuvBHbj49eCBj8ipCwHLvTCxnHP5JTceaFrU7MYwG9AiU7skE8vXBP7sY93DwQlkJjYVcmJBTh1/T5pUxeOXeCgYzE9boSAIwkHWwjdyQtywPenaeO6x6/NKgAZnZG4p3ZJ3Ox32RQ6GIvl43ARgT+agLipKdTw54zu70mIkczD87qOoJ+qiDicjiilArJGjh9Ug2J+cWUdMHBM91+9WMkLpCieJEIS5Ksyxjw3cUeINm5olP4G8h6fdZNdlytXVzzsNn+FpjuGKydJFzzMr24nMwGwhekSiLus1qSMG9xTvH0QhqdzkhjSgI8U7bp3NTsdiDuXVlE85oy3rcmKkGis5JqIlIJWTQ4KAD7IkgPogoEviOYXnfYof94ax/mok97QR6lejNbgvOOxTp1hrHj+r/wDSR8lrj9mXw/dGcj0BwUqByQYoBFDWNPHiua1E39tXH+75YOt6rqNPPhB8VymoW/tq0bqY83m2+3otVwSy81s+vyIjkkSR1b7I3Dl8yUm0t68g6KAvipKrUDzn13hJgNkAmE4fZV602Pqpawvh9lHXdI4oE+UclSJGkcdlw9OFl6F2Jd8bt+x/7m/Irzum79vN8HA7yTH2XoXYt/xu3bJk99l9Dg+7Rxvqdo1oTQhS2lTLSCaETWXQmojhZtlDinN0bcEFkYx4dZoQUhlI0oXhKn1xTGO4hCEyMDJSMYJBMnPJJjClHKjARMKQrLDZg8iv099lb50HQyf/AA9H/pC/MC8Hkv039j751foR/wD0el6L6Hs7pL5Hy3bvsR+J2m2nDlDtJBy9ij47cSFyYuQgoXFFCcgzUScVHCRcnRG4cvQ7aSaQqozchAoghcUg5Kidw6RKbaT0aZcYCG6GrbpClPSEkBWRq47x13py0Ug6o4iGtJ8L+JwWMppI9DFpcjkk1wcr7Q+0GyBQacpfG43DPme5efBskDGevspdYaeXuc84uJJ78u7BdF7PdUbbzUItTMji/LwufBcKW+R9RJrFA7Lsh2bFJkuA947E/wAI/hHLPjyXR+8VUPRFy6aPMWXxLIek2oqzaiYvU0X3xb2k22q/vE3vEqH3xY20veKEPQ+8ToXeD6borXtLXCQcQvJu0upDRfGLTdpyjdzGa9ZD1j9p9V+9pkfvCXN5gYd+HgntslZdrsxvZ52hJ/YPORNM55ks47wefBdg8QvFNH0lzHBws5pBHNp+y9i0XXtGo0O94wSBILmgg5ggkGxWadcHXkx7laLErC1udqpTbk2Xnng35rabptL+0pn/ABt+qxdJ0cis8nc0DlF/OV1YmmzxdZGUIEjio6lYAFxIAAkk2AAuSd1lmdqO0rNGovr1J2WQSBEmTFpgZ715p2y7VHT3t0PRnfsi1tTSajcmGIoyJu4TIHfC7oqzw8eNz58BtBqO1lpPvXD/AFWg4ii3Ko9pg1iLSP4Z4L03WWgnYAYYcxzXttILmmRIm4nG6HUGp20WNYwQAAPARHkFouWjfgTky8+r0XQt9mu04qggjYqsjbpnEf3m/wATDke4rcD1wGtdUyQ9hLajbtcMQdx/iacC02K2+zPaf3sseAys38TcnD+OnOLd4xaccieDLhrldD3tNq1kVPqdLtJ9pQhyKVy0ejuJJUdS6GVw2v8AUVYOqVGuMh1Z0Co4TSNCGgNmJFQTkVpCNvqZTyUjY1l2SYdH/V2iG7LWgn8Q2SIftNg7YiZ3pj2Fo+896A4O2Qww6AWAFpaRuIxOMgEQsDQdS6SWtdtHYcKZdSNV206WHac2oTLLkO2ZExkiZ2X0raaXVnQ1gA2XQQfi+B9vjER8eMhdijXCmjhbXka2mezuk8AOLyW7Aa6RIawnZbhDgASPiBPFSN7DUwIa57RDLbUgupwWPMg/E0gYECwssPVfY6uKTWVnl9RtRjtv3r/ipg3aRIggSOOMzhqaq1PWbXqPcWim5rgGtc5wkOGw8tdg7ZmYQ5NfzCtfhM5vswpyfeVXvFSNtroBe9r/AHm00i4vJLb2zXQav7L0WhoaPhY6oQJkA1JDweGUYhY1DsrW2qZqVtvYqF8gua4A0y2G4iCTJG4wqb+xNUOaRVcWNqVXwH7Ltp7w5jpLYJiQ4RFzjJTbb6yIteR0OjdjabQGguLB+FsgATYCQA4wCYknvTaB2EoMf7wNO3LCHFxJBY3YEXw2cRF1yNXs9pb6tR/9X75lRgioT7vZLTT22gFo2mtLZbP4uK0q3YaoWU27ce6lzJqOcQ5zmkjaAadloBDRxQ0+jmWmuqR34RbS4jsb2RrUXbVSsanwvbsy7ZaDUL2ROJAMEm/FdiCuOcadJ2dcchIXJSglLaUUVvDLlwfartS6o40aBsLVagwbvYw4bW85YY4LtP2pdUcaNA2BirUGW9jDvyLhgq+gauaxuy0QvS0+nr1pfJHlarVV6sTle3vs7ZpND3YOy+nDqNQfipVGXa5uYvY/kq/sq7du0hj6VcBml6Odiuy3xEWbVb/dqC/A813QC8i9rWqjo9Slp2jlrdIZZ9MuDf1qh/tKcfvuAjZMW8F6JxYpd6u7l8n7z1yENdsgg5rz32Ze19msK1ZlONhraLmETtfGB7xr5zY+RLY716tpOr6TDD6oaYwJaDzuspTUepn6LkUqroSdjtI2qTRmwuYf8Jt/ykIO22uNhnu24v8Axbwzdw2iI5Sn1LX0ejtxWaQ4h0S2xAgxGMrjNc6y949z8iTH8os0eC58OHvMt1x1PagtsTPqPXcdjOzMAVXj4jdoP7gOZH8R8guY7M6t97Vg/hZDncf4W959CvTBVXVrcrXqR+Zju5LYen96q3vE22vD2myzUWvepveqqaiXvUbA78smsnNZVDUQe8TUSHqC0894zXmnazs77p203+rccP7Nxvs/yn93dhuXoQ0hV9P0YPaWuwcI+hHEYjkuvT5JYpWuniZPKjyzR9JcxzXNMOaZH3GYIsRuJXqWg6xFRjarcHC43OGI7jZeUVaRa5zHYtJaeJGY4EQV0XY/tI2ltsqSGOuCATDog4SYIjLEL1tXh7yKyR5f7GnElQ2jsgvb/DUqDu2zHlClcrZ0/RC5zvePl7i4jZdEnd8HBFpWi0ywVKbiWkxeeORAIwWUcnRNNfFHj5sDXPgUCkETnoZXQcaChIoZSDkwHATJg5OHIFQTF+cPaW1esP8Azqw8Kjgv0cFRfnP2zbGk1wMq9e//AKjl892x7Efiz6//AE995P4IxCUxakEnPXybPvEIL6G/Qqf/AK/WG/RqojeBsmPNfPQXv/6F7/8AvF3HR63dAavR0H3vyl+hwa9fwJ/A8K1uyKtUf+bX/wD1jgO9USVqdpWxXrg4+/r8p96+Y4FZZXmz6s68XsR+C/Qw+0v+z5uz/ulclrJxDxyGP1XW9p8Kf8zv+h30K5LTz+0HID1XLm9g3j1LlOY3A8LcgrLJt+Sq02WVinJFsjh9F4jOslnH81CBaCABOX0lS7JndxPpG8oH0+IQBma1MtdYRBXTaoH7Kn/u2+i5zXD/AIHjKL8l0eqv6un/ACN8x9124ehmzL182Xj+Tz2nfVV2U/HrcptfN+NvFsczJ+6iosvj9VjkfJaJCMbhJxvKfZ7zxTdGyyGCDcwZB8u7IpwUibynLrzFurpisZ7M/QrLcZWlv6CyzTHWRQiGJ4JyUVTG9lPsbyVA45YiVqIge3NRxj5qyL8PRVnN3nPxVoRXePLq/wBVz2v4sRxniuhrMjDNc92hMRa3oQMFrATRz2kOC4jt1i3+XzldxXpb1w/bsfE3+We8kr1dL7Zx5vZOf0r8LOSqSrek/hZ3+Sphe2eaPKSEopSKEkCnSCAEAlCdqIlSAyRS200pgMUmpwnCBjJQkEiUgDATAoQ5IlAgpTuchJQlydCZI1EFGHo2OSEO1SSgDkYVIBy5O0oYRtQJhBOAh2kiFYhbRRgIU4KY0Ip4Qkp9uyCRy9RymdVhV31kNlEwrIm1VT94hD0rCi/71FtrPD1PTqoEy2HKppWPcrDTuVevihiQqRWn2QH+tUMv29HyqNWPtLc7BtnS9H/31Lv+ILHJ7L+DNYdUfVLbuIcOWIv1mFrUQOI8/usjR6UkXsN5vPBarKkZ+ZjwwX59I+mRcgdYomXsD13oD3coHriiYT3cOW9Zlpkr8uBE5zvspG44KPD7/VGGTmOU4qSggw3NvL5pPGHpaEnNEYpe839yDNidfBHAw6PXNA1vPG4wmb9QkypkgEO4bsAPDPxT0n8Evd2G9MBOP0KC0SloMePf85TxYjwyPje3NRl1u9IHckwY5pOInCP+ZI1PL79x5ynq0z1vSLLkQL+SRIThe3fuQtEWSAOEwmA3c8vn8kgQzd8+iQ8+sU5dwj6pns7+adDE0b/XHgdx3KTY6lRsxwR+8GX2TBkjao5o9nomVWNU3zw9VM1t+EAcVIIJjgR1xQu35eZ78pULHDcpXgQUWaMYN3Z5Sj2AgDk0DimyQJ377KVx64KImyMbsPNSAqeNsEdUxE+ihYBKnoTbAep+SOAE2ob5jiLIdu9wpmsNog54xP1QPYZE8cDZIdgtYRx5gCO/hyREpOCFjt/0PcpKBsEYZu9Uzj11ZIU85xTsCVvIm1otkoSBhBHO5B63pgb4z1iieEAIBSteow8emafYv680xDuKkAlDs98oT3qQsN7r4z6JP/MIKbJ6uk5sG2HoVQWPWqXwwtxPNMx+KJzJ+ai65oCySnfBJ1Pv6xRUXG1ge9GTxQMBhO7rvRPUJqYYqUP64IHZCBx5QpGIiR15IGOw3qWS0M8cTe35bkzyLXvZS1QodnLqFKChFuWPyzlPtcN6c0vpY5ZJwzd5371aLEHDgotJcOOGSeqAk+kbYKkSzc0H8DNxaBxiFkaSfiPMrW0N3wju6CzNINz3r2I9DmZChBRNTuaFsSJrUxCIOT7EpgAm2kjuTU2JMBiUB6CNwQ1LKCrIaoQgpPCcIQxwm2k79yWwgkFuPgvOOw9MDWGsY3aPfm0+uXevRpi/Jed9jB/3lrIZRQvx2ZHqujEvVl8P3RnI9ALEnt65IoRRZZMpGfrMfJcx2fP7bSOVPDm8QOV743XUayNiuW7OH9tX5Uv/AHn5qkyS8G70n0efiikWB7vogc7GLZE5ddy8xnRY+CZ9IwLx5pNONp+fJO1/djb5SkFDUdxUbnScMEYGM9fJQzAKCWjkGGK4veT6ZLvuxrP2hB3EnmFwLW/th/M4zzEz4jJd52KbFQ3xa6PEeq+hw/do4vE7QO6yUjYQlwQuKTNkSlqlY5Vg9TF6kdBh25ECoQETVJSRNtp5URYja1VYh2pi1MPmkkykGGpSgc9LZUEsII2jrJCUQcrCiY4Hv8cl+mHsSqTq3Qv9wzylfmeTY8j5L9J/YTUnVmhf7keAc4L6Ds3oz5bt/wC7j8f2O+BSchCfaXtHwti2k+2o6iaVVEuQZckCgLkwciidwRchCW0gc5UiLDSJQOekHooVkgereh1YD3fwtJ8ASs8lT6PpcTYEHEHPgs5xbR1abKoZFKXQ8hrVibyZPE48bqAu6ler6Z2X0ari00nb2HZE/wAt2nwC4rtb2QOj7JDttj5g4EEAWIk78R5Ly8kGj7bDmx5F6rOdBXqHs/oRo7T/ABOcT47I8gvLnL1XsdU/1el/L5yVrp1dnH2jLbFGprbW7aTC92ALRbEuc4Na0cS4gKtpXaJtNoNYintTAkvwG0fwtyFzklrjVbazHU3zsmDIs5rmuDmOByLXAEclR0nUG2WGo9zjT24IDWzt0zTO1EyYM5XXeorxPn+9Lre2Gjywe9ZLwCz4rOBwvgJyBIJS/wBMNHgH3zIIDgdq2y52wDO4v+Hmuc0D2X0GOaWyYaxpDg10+7/C4GxDuXBZtb2PsMM9480TTNNzSAHhvvPes2HAZOLgdoGxWvd4/N/QrvTtana+gGl/vW7IeWFwlzWvGIJAMROJsm1j2xoUnBlSq1rnCWi5kXIMgEXAMXuuVf7KNHLXNa6q1hc5xYHDYl4APwkb2ggzIJVzSvZxReBtmoSPdwfhDgKTSxrZDcIcSeKXd4/N/QO9N1nbbRzJFZhhrHEA7R2ahhlhJlxyieCOp2tpB4YXEOLS8A06n4ACS6dmBEXnguY0L2T6NTADA9sBkEO+LaY7aa8yLuB3giMl0dTU7XPbUcSXNY9k2ALakbRIAxtlgpcIeFieUs6H2lov93sVGu97JZBna2RtOwwgZGFfNRcdqT2cUKL6dRu2X0m7LCXCNnZLYcABNjib4XXVNKhxV8DeU8t1/o+xVqN/vE9zrrOMLZ7an9u7+Vn/AEqXsb2abpD3Bzi0MAJjEyct3eDyuvOyL1z6bA7xRfuMAADDeMs5svYNLqSGP/ia0nI3AN/FSau1JRpfgYJ/iPxO8T8oWV/S5dJeWt+JzQJizSRnibLqwQdnkdo5IuDiupwft51PUr6DUo0htOqPYIibTJnguF9jPsfraK8PfWdaSWNMMJIMzIk+i94qtQ7S9SPB89DUyhB410Yg9JzkJcgLkjjCLli9oNABHvAdl7Jc14sWkD54EYELWlY/ampFJ3HZb/mcB81aNMTakqO01JpTnUqbnxtuYwujDaLQTHirxcoKQgQMreFke0vJa5PpYzJNpNKAOTOegbkUe0esnUqNSoxu25jZDf4ja3guR0nt/pGDdHgmq5g23QAA0OAcQYDnyQDMYLuy5Yuk9rKTRVku/YxtjZk/F+HZvDpiwkFbwryswlIwtadt67aVR7aTTUZUaz3BkvIJAJDgbggyHARAKMdrNIL2U2NpuNVnvGPLXhjA2feMqDa2toHZAIjOxWm3tzRgOBcWlrXEhh/Ztc7Zb7zNt+BhVqnbTRtraO010Pa1zmEe8DHw5jDME7WViZzWu3/xIv3mS7txpgq+7OiixEhpx/ZF0tfOyZcLCMLYqeh2x0ghp92GuikfdljpqB87ZaQfh2MwePBW9O9p1CmdlxeHS5pbsDaaWgElwLgIhwIgmVYPtF0fZe7aP7OdppBD7O2SWg4tkwSDA4Ktr/B+oWQO19XDKbnQ3b29o+6cfdkA7DSJn4yAJPjguk1TpTnU2Oc3Zc5rS5u5xFxvxWFq32h6PU2PiLfeSG7TSJIdsn4m7TcbYroy5YT46qgTJS5NtIC5NKyL3km2sLtqX/q9bYJDgyZGOy0gvAOIlgcFsueotLpS1w3tcPEEFVDh2TKRxOqtCa1o2RYiR3hXCFk9l6k0KX+7aD/hGz8lqSvbZ4M/a5ESuX7fdg6OmsDKzZ2ZLSCQ5jjm1wIIOXJdOShKCYycXaPLfYl7GP1DS3ua8up1GkAOnbbskPEmII+EibHBeidsg73ziWkA7IBIsQGjA5rQpm4gwclzmk+3nR6dUUKge8OeaZqe62qIqDFheLSM4aY7jGT3RmpRV8VR7OHUvL7fXzKmwlK6vX2q6LqXvqY2YLbNI2HBxF4BIzEELk6hXpYciyK6qjrOu9ntH4Hvze8j/CwQPMuXEaz0Ou3SatRjX7bNJqVB+zcB7g6OW7XvfwPph9/dHNd52Jd/q9Pm+ee25ausdZMpsc+o4MptBL3OMMa3MuyjevJnKskmeTKdSo4DVnbTTHUPeCnVqB9OkQ4U2seysfxw3Y+OjEEODXG/hfp611gaVGpsslxoCrT2CKtOK0VXBsQQ+nAIOzs4jcugpdqtGaCBWpAUwwENeIaHiaYAb/EIgNBlLS+2WjsbTe6vTDKp2abtr4XmYgGLQTBmIUNr8K+gObJ9c16wo1SwD3oa/wB2G/FJF22cI2iMrhcbrbTdZNc4NJ9372BU9219RrHU2uadhrRtMDyWk7MiMV02kdvNEaSHaRSBBeCC+7XU42wQLgtkeKPSe2ujNJDq9NpG0DJI/CA52IgwCD3hKKr+X8hJs4vXPb3ShXp7LanuWOpUq5FH9m+q8EPcC5pc1rS5mdvU9Xa71o1rzWpbYNMbDaYaKjXe9c0vdYy7Yh2y0YZTMdl/pro5H9fTxa27ou9nvGAzEbTPiE5KOv220doa51UNa+dgua9vvIE/B8PxSMImcpWn/p+pTm/IxdQ6Rprhozqpe0lukitDWNAc0/sHOBbbaba0TuCodiO2lcsp1a4qGnUbTYNprZOkOe4TSgNmmWi8yur0vtlQY4tfU2CGOqfE17ZYwAuIJAB2QQSJkTgp9Ta6o1mn3ZDgx0EbBbsPjaENc0QYcCCBniofHVEObOW7cUdmuHD99gn+Zh2Z5xs+Cw3FdD7RH/FQ/wDVHd8K5/RxJA3uaPFwHova07/hJs78TuINNkkAAk7gJPgu11RoL26M4PaWw7aaDYxDQbYi84qxp2sBQqGlSY1sNa7axJ2i4Rvts4knFZ+kac534iTwm3cMPJck5yzU6pdV5nLnypXEgSJQuKfaWyR5QxKclRykXKqCggUwKHaTByKAkBX549uGxpWk2t+sV+79o6R4r9Cw5fnx7RZ/XNKH/wCkVhj/AHyvnu2eMcfifW/6e+9n8F+pzpCjAScYRU18ez74cOXvX6Gb41mONGt32+y8DK9y/Q9qRrRg306v/Tj6r0ezucy+Ev0Zwa77ifwZ5L2ypxpOkRMDSNIxtA96+AeQWI5y6T2gUT+uaYN2laRO7+tdhzxXNuXnT4kzpw844/BfoYnaUWZ/MY/yunrmuT08fGMMBfcV1XaU2p/zz3bDpXK6a2X5YDn+S5c/sHRHqW9HcYtHzVtrPzVTRWATxHd1xVmjTAAuc8Mwea8VnSh4jv6kJ2kd/VkhbA93RTg4W70ijK1o34X2mx810ep/6qnl8DfCFz+tKRDXGZEHC3kt/Uzf2VL+RgPcF14uhmzO11+NvAGfH7qChRvPerOvH/G3C4+d1AzrG+5YZOpSJBbFCGhE2eihc2ee/MQs0UJgQiegip9c+CUj8vRUSwHmxG/wWWBj1YY+OC1arZxBAGB+l1mutv5+oKtEsYjj1komiJ493gpHEdfdQuIP5rShEbqdlFVbheeWCmdTxvhxUbhGSaEVdIF1znaImWjh5ldI533XNdoDcDmR3netodSWzAqLiO3o+Jv8vzsu4qgrhe3jviH8o9SvW0vtHJl6GDpH4Gd/zVMK3pA+Bneqi9o80EpApFJA0ECiBQBG0pMYSTEyUKQFKclM4JwEAMnAShMUAMCmKLYQuKYCJQlyRKZMQUoSU6ZMQpUjXKNIIAnaVLKiapA5SgDYESFpRFqoBwjJQyihUJghKE0JymAg1CQl1wUdZyBEdVyrkonoVLGhJJJJDEna5MkEAWaT0qhuomOTk3QKgHOXQ+zps6Zo3++p/wDUudK6X2a//WaP/vW/NZ5PYfwZpDqj6hoXznBbVJtrRvWFow8Oh81t6Od3hwX58z6VE8qQdbkBCMVYteFFFEjynI8roGuG++XHgEVN3j5cVIw6bgQCBj15KQDfnlu3IGiPolUdOXX1QIkDZxn7fVOScvHkoYvYTOeffGXMKZjPJJjocDr7JmX39WUTXccI58oKkk+hxiEDJWePcLJAjG88goCN+Bx3HmMrqYdw7seugpJJXDdfvAjn91FVZBsZ35jfYiUMjrr5JntGduIt6IHQ73wnLR6zmmFOMfX5JNZbLBIKodjOaTWzwv3eYQvfgmJvn11vTsQbD4IQL2ty3cQhLZkTyi0J2t35eJ5oKHeI8d6R4on0+SH3O61xb5/dCGEGiML75m26/rCJnpPXFDHDDop2dc0NANPonq0pH3g9WTVKvfxjx4JMIAIm+PLckMZrB+d/CEdKoMgdyDYiLjwRNBGPXJA6HYDPV07Bu7578EQHFRCmZ4cfkFIyUMv4opUbY68U7ahQKhCD/EOcX5Iho55xvv4IH1Z6m6kZ3/K6QyR7evsEOyCo6ZIvIkxmLfdJr8TI8BPjKAE5gnDr6JPdie/zshe2eurKOnW7kCsJzY681a2h19PFUzVw6xCNj7X+6Yw9rdbLE+MIyMFGBGN5ywTGOPfkhE0G1ylqncoC1PTvl458UA0M1PBQ7OAupAIkTw5ICgnMzz+Xige85pi78+O9C14tPja/MJoolYByCJj4vkoC7f5Yc1IKm4nySEM5uPXhxRVaeEJwEJp3SJsQsEmgTik5O4bscvugpMailVebYX8+aA0ju7pm9/qkBI5XSGSMMzw5xySIhQsq92aVQ59d6uPURtaGPgbyCza4uVoaEPgbvx8cFn6UBOK9eJi0ASma1NKMLVEMYFG52HVlHs927jdJzU2A5anDEEfknASsKERZRPZf5KUoIHekBXJTgpOcnN7hMoYt+yZvDJO7BOBkgVAOC877Gn/vLWHLRvDYmV6KWrzrsX/+ctYjIN0cTuGwfWy6ca9WXw/dGcvA9BbipKg5KOUbCud9RmbrQ2vjvXL6gZ+30jgKWHHa+nmup1ky2HWa5fs82K1eMT7r/l24HDE+SpEl9lPopnUu8I3m3XincLeC8yzoQNI+CdrecIS8DAmeIujp58kWUhqip6W+0dQrTgMe/kq9SM796aQmcfW/rxGEjxtbkV3XY4/tOTXRwy8sVw9RxFYfzG2+WmJ5Su07IO/ag8Hz4R6wvosX3Zw/zHcTjz+aLaUIZjwRPCxbNiYJwFHTRBqiygnQjabWUYYia1FgSylKFgROegAgU4b14qN1RE1qoAiU5Yma1PHUqQHLk5ahLfzTyrQMnBseS/R/9H2rOrND/wB16Pd8l+bwwX6Lfo41P+69Dj+zPm5y+i7M6SPk/wDUH3MX7/2PT5SJTNKZe3R8C2IuTbaYuUZcqohsIlJ1RRbaYuV0BIHJi9Qh6bbTSAmcUgVC6ohL06AmcU+0oNpKUUJku0qHtGZNGidz4/zN+ytbSfXei+80WoMSz4hv+EyY/wAMrj1MfVPY7Lnty15nlTyu/wDZtp+1Q2c6b3NPI/EPWFwOytDsjroUa0H8FWGncHT8JPM/DPFefppJOmfRdoYnPE68OT1YlKVE+qltr1j4psxO2DnTowBcGu0hgfsuc2WFrrOLSDBMeS5ftJp7qOk1IlzG0Kbm03VKoc53vHbQpkE/GRGIOXFeh7aRcFpF0WslHmPbHtRtue5lRzBQFBsB7m/tH1Aam0Afi2GQDiBJurmstZPLdJJdUbXFQHR9kuAdT+A09gA7DgSXB8zM3XZjVFPZe3ZBbULnPG8v/EeE4q5o7A0ANsAABwAEAeC03LwRfeo4vRdH0h2k+72z7j4K1QS4Op1QL0Q6T8L3/Hsg7+/vSVGXodpYy55MpTvoSh6dpUMrL7Ta+FGmXfvH4WDe4i3hioaHC5NJHCa703brVHZTsj/Da3gux9lNO9Y7gweJcfkvONFBzxMk95kzxXrPs60PZoF39o4+DfhHzXmt7pWfbV3eNLyRuaRWgExMAmMzAmO/BfP3YXsTS04VNJ0pzqrn1KsUg9wZQG2YaACIIX0FK8b152H0fRq2kaY33jHU5rFlOoW0nnZBk07tl0QbL1dN4o+bm+pd9mWjVqR0ihU2zSo1YoGodpxpEGAHfvNEAg8V2+0vJaXb7TabKelV/cHRqr2N9221amyqYa8P/C8tsXDdOC9WbVBwII4LrlE8rPBp7gy9BtIS5CSkkchJtLF7WOii47nUz4VGrWJWZ2j0fbo1G5lpjmLj/mAVJGmP2kd2TdILP1LrD3lKm/8AiY098CR4yre2vKaPZ30TByGUG2h2kqFvJZXMa29n9KqS5zqnxODngPgP2ZLQeDXHaHELQ11rz3QZDdovcREx8LWlzjJtYBYVH2ltLHONJ4LW03tbLCajap2W7JBNxBkHJbwjLrEVl3V3YGixrW/G6NoXcQXMLy8MfFnhpJjaRaH2DogODm7e06qYdJDRUdJDBPwGwu2MFmVvanSbsEtMPBj4mlzXAE7D25TEB1+Sjf7XaAgw+D7rIWNUEtEG5uIMFaVk94G1pPYTR3RtMkgkhxc7aMgAhzpkiABBlFR7C6MJin+KZlziLmTYmLkSd5WDQ9q7XDabRfs7LXOlzA9rX1HUx8N5gtk4QDvS0r2rsbtH3NQ7DtmqBE0nbWyBhDtqJGzkjbk94HVaN2eotjZpsGySR8P4STJI3XWiuG/7STsOeKODKdQA1BDqdR2zJIadlwOLT42XZUdI2gMAYG0AZ2SRMee4LKcZfzE2TlyYPUZcnCzolyJCU048iowVndodYCnRqvP7tN/iRAHeSAmo8i3cnG9kP6inyd/1v+ULacVl9n9G2aVNpxaxoPEwJPjK0dpe0edk5bHScglUNf69ZQpuqPwEAAYucTDWN3uccEGSXgZftF7YO0PR3V2U/eljmSwGDsucGk7s88MV4r2a1A/SqtQ6LWaKbi91TRdKDm1tEfWHxvY0TO1MtdOyQc5lP2p1kNMq1GFz9B04xR925zqmi6TTLZptfE0w7ZLbghzXRjl672E7Oup0qTq7GDSRTFN72xtOaww2SIBsBvhWl4nsRisOO31Z1Wo9TiloTtHaZ90xvgCHcdxXMPC7fss3aqVGn8JpgHvJ+Uri69AtJa7FpLTzbY+KNNL15R+Z0wbcbOh9nWkzSezOnUd4OuPmtvX+p216VSi/8FRuy7kTcd+C8/7O6z9zpF7MrAM5VG/gJ53Er0b3658+Nxm38zydRHbI4XRfYjorGuawvG0aZna2tl1IywgOJkD8OybEKPtB7JPeiPf7DWUy2kGU2tDajnFznub+G7gw/D/Ce/u/fLI7V69NGi6o0bRBYL/haHODS90X2GA7TuAUKUvMxWSRzukexXRnlzqhealTbNR7TslzqjQ12ycQ20jOVDT9i9Iud76o+uzaDmtcAC0mkKTtoiJsARERGBR607fV2V6dFtKnUBYx7nAw17Xvc13unFwEsgWvM5KOv260g6O+swUg5j4NJzXFzGCoGEPEg7cScI54rWsnmbbp+Zo0/ZHooAkOcQaZl0F0U6fug3ax2SyJE43sptL9mdF7KdN7qj20STRkjapSIbsuEOmnALSTNoMgrBr+0esyu+m5tNzab6LXNa13vXNq0ts1GAE2puEEXkK/2D7fP0l9ZrmgNZsPpuDdnapv2pDm5OYQAcDvAhDU/FkSc14lo+yqiXuqOqVXOcKoO05p/rmBlQiR+8GixkA4ALd7O9mKWjh4pDZa8tJbkC1oZbdIAnirJrpq2lgAk2ABJ4ALNpvhsz3N8HIdvNLBr02/wMJ4S4+pDVW1NR2qtNu97f8AqCx/141Xvqn98/DvDRZo8PVdb7P9C2qwOVNpcebvhb6z3L02u6wP4Hs4o7YpF7tK7/Wqn8lL/wBx+arlNrd06TWP+6H/ACA/VCSsMSqEV7keVn9oRcnQFKmtTmJFHCRKCUxhFMSmlNKqgCY+47l8Ae01kabpfDSK3gXL78bivgb2ttjT9L/39TuJMlfN9t/dx+P7H1X+nn/Gl/T+5yLgmaCmc9MSvjWz9AQQK9r/AERnxrWjxbV//VuXie0vYP0Van/euj/+oP8AkMHxXo9nffr5/ocOtV4Z/BnEe00Rp2mAYfrNeN8bZt3GQuXXYe2JhGsdOB/8VW5XM+YIK4wlefl9t/Fmum+6h8F+hi9oz8LLfv8A/tddclrF3xAYSPngur7Sn4Wfz/8Atd9VyemD4hyXJmfqM611NCixscYE2KtUxAHPqFWZMA9eSs0ak48147OigiLYT1uCZp7kYb1vUQ4qaGZun0RD85B8V0OqHfsae7Yb5W+WK57WI+Fw3jyz8V0Oph+yp/yjleV2YehmzP13+JnI+tj6+AUNF/2Cl14Pjbl8JHftKGlvtzHQ8Vhk9oqJKOt+aY9eCT8k8XWJQMpPM70YZxQzuPXBNAR1z4fPJUH01oPsFQIzNuHXBaIgAjh116qIi3XXgrE8cVGaUeC2TEVKtMIHDirEKvVduSokrVzA44LmtefiE5DruXTaQ3fn5b1zXaJnxDHD5raHUhmFVBXCdvW3by+a7ys1cD29HxDkF6+l9s5MvsnOVXWaOHzKrypajsOXzKiC9o84UJk5CRQAyNgQhGxJlBNKIBMAiKlgM4JiUZQtCVgJpQokJKEAtpA5yJxQOKpDBKSdKVRIkyRSQISScFMgA2qam5QtRsUsCVqlhQyiDk0BIi2UAei94rsTH2k0oUxeixITioqoUhcoKrkmyiJxTJJJAIJJQnQAySUJIAQKkpqNSUjdAALp/ZmydM0cb6g8YMea5gLqvZaP9d0f+f8A9rlll9iXwf6Fw9pH09Qp4RGV8ALCcFtMwEnlH1WDQccDJB8BfAjGTitqkbBfnsmfSonc7C5RbRNvETZRe7UoAtj6fmoKJWG2E+UJF0KRrt0J6hToYqDpBN5426CRA5IGyN0BE2DaPXrNFCGaLDhFgYUlIC5+Z+oTbEYeZTOyvPH5ccUmCH2vDz3Y94TuFr8xdJzOCQZjytZQWFPGO8fMGU3u75kY4jwQhs8OO+OClJ4/JITQnAdQi90N8deAHNN4DmmYMUwQDHAHE8MIk7vGykDLYz1wCBvK/D5hGKXckMjLbdT5pNYeP0+6dzu8eXinZT4oRAqdM9Wj80xZ5pNOMn1M8IT08JEJldBCseHjc92IRtbOV1ETn6I/eb3HltEiN25JAgQJvePn97pUqZw3DPGPVHRg2yG77bk9ekTGEYYx5ckywCScBvRsEH8uGaGmOJPJOT87H0QSP3yne/h4YE707L8OOSW0cJnckOyJ0Df9ZU9MYRI4kye62Hom2+r5c+aAO4flv+SkokP1v80nEYj7oKJ4Ej684UrG93eFQFcNt15o+Fh6WxSL7RnIthKfY3+qVAP7vqLYT3pvc5i/FIgce7Lmo21z3fRSSwmnfY70Ab4KQuEW64hCHiAmJAeWPkpqbfJDtRA5psymUiRxCjbTw6Hei24sBKQOfjwSAJqkEcfXmomm6Y0r3sgB9vEZ2iSgqix7jjuieKWz9kdE48LddyBWIUcL2zS2sLdXzKZ70Lhnl6IFYO3Exn671PRfaPz8lXcEms8VKCywx+/rBO49AqBru9SNnl9Ux0FNijqOt4ff5qNrt6jDjgeuCXUA6lSOvFRg367wnLTmLDfnxCEgck6FYYp94GG/xSpn8kJndu8U72qo9SvA2NWj4B1EWVKqbqbQSdkclBXZdexHoc9kZciKDZ66yTuC1QuoRcnBQeiRHUpsKE4p9pBCIgIQWKN6Cq5PKRapHRAD0ePchDU7j3/kk1yQhm8URCEOT7SYxycOH1XnHY4/956y4jR++WCF6Rs8c15z2NtrLWP8ujDn8IE+S6MfSXw/dGczvWNUrWptgC6Nr1zeIUZWsAuZ1G2K9f8A9G2QgOj1XWazZY/kuU1C4mtW5U7/AOcweW/itUI0BVyQupwDnmeEZJqYnmO/wOYTNMFeRZ1JCkG6NmcJ4FsjusiAHrPNF0MiLLRz8+tyrEx5wp9ieuiq9dogiLrWLIkcnpY/atnfbn812fZV4960Xu109zZ9QuM00/tmxf4vDorsuydX9qN8O7svSV7+N+oc7XJ3Dh1mlsoUqbs1zNlCA9fuVO1RByPaUlBG6IFAwo2hMQ4KMOQEJ2hUgsMqRABZMHIbAJg80TnKFpRh/wBkWBK1qdAHI4VJiJWCx5L9C/0Zqn/deifyv/6yvzyaLeK/QT9GOvOq9G5PH/MfqvpOyne74Hy3b/3C+P7Hrocm21FtJg9e/R+fBucg2kDnqMlXQUSOehJQOQbatIRIShL1E4pi5XQNEu0mLlDtJpT2iJw9IVFCXJtpFATl62NCcKbHvqENZFwc54Zk4RiVW1PSbsueQXbAJ2RcmBNhmTFgvN+0vad9d0uswfhYDZo3nDaccz4Ly9Tlr1Ue92dpHJrIzMfUF4wkxym3kqmlUQ4Qjc5NsrxuVyfW8VR1/YntdtAUahAqNs1xP9Y0WFz+8Mxmuv8AfLxjS9DDt4IuCLRHzW1qX2hOZDNIBO6oB/1jfxC9nT51NVLr+p8xruz2m54lx4o9OFdI11jaPrVr27TXBw3gz47jzRnSl6CgfOSTTpmqaycVVlfriYaVxVbBGuKqb3yzRpKyNb9sqdLE7TsmNu4njkJ4kKJRrqaRxym6ijp9K1g1oLnEBoEkleXa414dIqbWDGyGDh/EeJVPWet6mkEbfwsGDAbW3mBKkFl5GfPfqwPq9DoO69eftfoS7K9Y7F6+p1abaQ+F7Gxsn94D95pzuZIxHmvJXtIiQb4WN+W9HRqkEESCLgixBGYORXJC0z1MkVJUz3B7IXL6/wBFBqEOEtqU9kg4OiQQebStrs9pr6lBr6ohxwIttNtDiMib4eSo9pqXwtd/A4H/AAmx+q9bBKmfKamGx0jxrtL2H0PRAyq86RWAdFDR3PNWmHx8LGNItGW0YA3pez7WGk6M6NJa1mjV3udSmpJ0Zzz8NJ0/uPm0H4TkF6D2l1kadI1G0jWc2C2mACS42BEyQN5GS8L1xpDalaodbvdTLWh+j6OwvFMtM3YWj46rTYiTwmF7K5Rhie9OLPopxSBXnvsx7UF1KlSrPis4PdTa8RUfo7fwOdEQ7ZxnGM13cqNp5uXG4SomBVTSqpJ92wbT3eDR/E7cAo62lOJDGCXuw3AZuduAC6DVOqhSFruN3OOLj9OCxnLb8S8cPFk2o9VijTZTBkNGJzJJJ7pJgK6UAekXLz3ydd2HtIUO0khImynrfQ6bw0PIGydtvxAH4bOxxbBh2Vws/wDUNFBEikCxgiXgRTFxmAWiZBiBKr9rexw0kslxaGCoLTtHbAAwyEYFc9p3sqc9zS6uS1rNhoLbtHu9jLEHG8EHNdEEq60aI6H9T0HH/V934mG8Te+4qzW0fRbSKMw1zZLbtZ8TXNOYaASINly2sfZ68VKb6b2ztUw4lkhoZRdTLtm07U5G3cgr+yMO2AdIeWMBAYWiA4gg7PA7X4TOGOC0pfiZRu/qehBxr7VHZ2QzFuw122ak8CSfJS6PpGhsNSatJznv967aewgREcIbaCd44LA1f7IWtYWOrOc03jYA+LYLWumTMAzGZTH2L0jJNR8uaWutAILWtwmAYb3+aVL8TBnTjTdDbtgGiBEvAAuAZkgC4BMyJjgruotFpjbqUyXCq4PnKNkBobMHZgSOa53Vvs0bTlvvHFgZUaxsDaYKv4/ixdwnzWtqPQqjHFpfNJlOnTYLTtMADiYEgwBYnNRJLwZDN4OTgqGUttZUZsllV9N0JtRrmPG01wgg5j7Yg5FEHpveISFZx76TqLhTf8TTanUP7wA/A/IVBl/HleQrJcug03RmvaWvG004g+RG4jIjBclpLDQcGPdLHECnVO84U6mQd/C7B3NehjyXw+phKF8ouA/PyErxfXfa7R9Y6Q/Q6lT3VJoHuKl2OfpAP9ZSqH4XbOEXBk93ae0XtRUpO0ehTcxj9Jc5gqVPwMDQCRcQXvBhoPgs6tqjRq7navrUWn3NKnUD2tDQHOsXUi27HB188SupI3xQ2etJGd2Q9mWkU6gbpL2VadCo6pSqxNWu50wa5JkOpzAgbrmF6oxpJwmfyVbQNDDGtaCSGtDQXGXEAZnM7ytLVWsBTdtO/DgTunP6qZuo8GcpvJLks0azdFa5771HxssBwABAk7r3PddcTp2mF7nPMAuMmMFodrtCcyq7aJIddriZlpy/w/h/NRat7N1akbLCG/xO+EZ77nuBTwbILvJNW/8AKPWjwqMDWegbbY7xw3RxldH2Q7U+8Hu32qsHL3jRYPbvP8QyKp611S+k7ZeLxIIu0jgYGGBCwtZau2oc07L23a4WIK65KOWPHyZGXGpqmemGsgdW6yjiuE1T2+IhmkDYdgKmLH7pj8J8uS6dunAiQQQcCCCPJcndNHjTxSgzQgWs22Hwi3K1u5CXC9hfGwk87X71QGmITpaah7jLks0NXsa99QNAfU2dp2/ZAa3lAtZWBV4DwAWcdMUFfWzWgucQAMyY6+aru2OmbArriu13aEvPuKZnD3jhhj+AH1WbrPts6rLKAIabGoRf/CCLc79yi1dq8MECeJzO/wASt8eFJ2z0MGCvWkWaNMAQFqal16+i7abBkQ5pwcNx+o+ys6g7IPrtLgQxosC4H4juEZDMqLWnZStSu5kj+Jkvb3wJb3gK5ZcUrhJr4HfZ0ztEZW2q9GZdBqUz+JrgIkDiByPiBnFF2H0QMDtIdIAlrBhtE42zAsOc7kFSpJJ3rix8NxTtLp/Y8jUJbhNKSBxQh66aOQkLlGQkSmVJAKUtpASmlVQBgr4M9s7P+8dL/wB87/pb8jivu/a8V8Le3Nkay0rjUB/5G/l3L5ztxfwo/H9j6n/T/wB/L+n9zg3p0JQFy+GbP0Ek2l6v+jDU/wC9dF4ueP8AkK8jXqH6N9QDWmiH/wAw9xLCF6PZ7/jxOTV/cz+DM/24tA1lpw//AEmp3Xw7ohcGSvQv0g6RGtdPFh+3J7ixpB7wfVedSuDNxkkvex6T7mH9K/Qxe05+Fn84/wCl30XLaaDtDdH1XUdpR8Lf5xb/AAvE+a5jS2fGOXzP1XLl5gzsj1NCgywCtU+7d15KpSbuVqmLRmvIZ0hA4b/lbNCeefkjdMAYcd/0QvHl0ErAzNYmQ4xhPOPRdBqY/sqf8gWBrC4duIPct7Uw/Z0/5R8114ehmzO1+PjaOBPi5R0GDLHyVnXp+Jlp+F3kR9VVosH5rCfUtdAyzJGAgxFu/wAU7ishjhqEsRe7TuByjryRYrIwIm+Itgqbm8ftkrr2iJMSO5Z7hn11kriIZrbdfRXdG1M5wDgLb5+SioUyce5bOq9NLQMwt48iZg6dowYRtupsLp2dqo1m0BiW7RExN+aqO2MqlM8qtPDf+JdF2j1TTrFkue0sLtlzdiYqCHMIcHAtNjaCC0XF1ztPRdH2tlumt2pgsB0RztofulpMzfCDyXQsTfQm0RaXqipE7MiJBBaREYyDgRcEHBcXr58uHLwuV6LWeNH0ZzGlzhSYR8QAe5oJgfDb4QQ0HcAvJjp5dBOc+ZW0cdGMmBpOS4Dt8z4m8m+c+i75zce9cD29PxN/lb8zPgQvQ03tnJmfByjj14oQkCmlewcA6YpJFADtKlBUKJrkmUSSjKhDk4epoCaEL3KMvSlKgDATuFlESltJ0MUpiUiUKoljymKRSKYhJJJIASQKSSAECpNpRpIAsNen21An2kgLO2gL81CHpttMCyayjFRQynQKiX3ijcUJKZAxFJJPCAGlJOmQMUpImItlKxkacJ9lKExDALrPZV/9bQ5v/wD1T4XJrrvZOydNozhNQ+FGofULHP8Ady+D/QqHtI+mdEwHXVlsUn2wvGNsVi6O2Y5rXpNmARZfn0j6SJZdHcesUYZGHnfzUPvDmOuCnaIGOPDBSaCpVsZH04om5pMHHHigNC98N4KLES06cc8VJSi3j44jyUbWnhB8+SJw4JAO7C0fe0KOsIic0bcOj4ifqi2txGWINjySGJhtB+pT7J5p3BJzZwJ5xZAJjvdgOHnZFsjd5x+ShezPMHAz4hOOvpxUBYbn3vbmQfS3glU88vrZQtOR6+im951mOSooMv8AzSdWsow3Ob35JsYNhNr+o3pIAwZTTui2OP5JGJwuOaY1JmOt4VASU8Mr/JOXeHXcmZlwTmopsAXOzE+n2THcRu78cURAGI+qjNJuR9eccENiJH1RkIn8kFM8x5pNJM2iPNOEhhUjHyyT+8wETncdY/RRnH5KRz+sQOaQDAC/fab9BK0IA/G27obvmlTqTl1usmBZ95I9d/EINnMnK4jyS2reGcJqgFuh1xRQ2ExyLZHXBRtp9T5/ZNPhN0AhVD5eI5KRtO2Pnmg2/LFAwxh4fVBRKKmIkEcCQe/JIHhhxB+aie+cQBbckwHL6ZcUmKg3OG4d+XgVA48PBE1mX5J6rkhMMt42+SkCrscPyRgoEFtd3gm+6jfxRyB9ymVYTW/P7pNZxQNm1/H8lIT1GM4IZLCpC2ISe5R7G6I5dXTOcpToKHNLGcN+9O5hw/IeSHbAz9EttAEjmjdKUdcsUwehfU63KKKBfTFvNG105oALXSkAJiJSwZXQMz4b0trd9E3veHOb24XIQhMVN9+GefglMfmoSefoi2FZJI12SjcI+f2SlR1X9FC6lM6LVzxsDcQfIxCo6U66PU5/Zt/xf9RUVc3Xtx6HORkXTk9eKQag+6spCRByEFO0osYj90wKZp64IgErEJgSLkg1O4Qk2BXJ8VGwYIq90+ykAohJidpQkpFUERccx6rzjse2NZ6x3Ro57iB4L0UtXnXY8/8Aeesf5aHo2F0Y3xL4fujOZ3+x4qUiyi2iPL8lIAshWUNZu+H15LmOzzf2+kbiKPo4/NdTrAzyXJ9mv66v/LSAPJ1RaxIkaAG7DrekCOs0nMFpm5PUJSLLyUjuYPuRfDnx8kZgG8DlnFpzlROA5J28LjDG4UtCCrD6Kvpj8fXMK0aEXx8PJVK9Pz71aRmzj9PdFZmfxDmuz7L2qiDNj3nH0XGayf8AtWHIPHeAJEDmuw7MtHvm8ZPeAV72L7s5n1O4qFMEthEsGbIcI9lRhOXIQmSCojlBtJAIsSJSUZbZRN6lNKVjaJ2vxumIQAImhUIIFG1yjDk4KQwg/wBVKAFBsKUBUkImZn3r78/Re/8AzXo/Op/1L4CY/Ffef6LVQf0ZRjJ9T1+i+m7IXrS+B8x2+rwL4nsxchLlGHIS5fS0fngZegc9AXJi5WkAUoCoyULnqqAk2kBKEuQF6qgJNpMXIJTbSqiWS7SUqIuTlyKJL2rdPLHA5YHl9lX1r7O2VKheKgZTd8WyBcE/iAyDSbjdOCgRh65MmnU3Z36fVzwJpF/Q9X6NR/BTD3fxPhxPeRA7gsbtH2XbWZ+saO3f7ymAJDgfiLQMx+80Y4jcrJKsdi9M2HVWcWv/AM0g+gPeufLpYqPB6Gm1893rdDzAsUVWiDivYO0HYmnXlzD7uocTHwv/AJhkeI7wV5lrvUL6D9ioIMSCLtcN4OfFeHPG4n0+LNHIrRzn9EbLtqm4sO8Wk8Vep9o9KaLuD90gAnvA+SlSV49Tkh0Ysmmx5PaimI9vK/8AYt/zH0hD/pxpBsKbB4mPqjCYBdHp+bz/ACOf7P0/4SnV0vSKln1SBubYfL0T6Nqhrb4neceatgpw2YAxJAHMmB5rmlnnN+szohihj9lJBgLsuxXYc1CKtUEUhcA/7T/9zjnktjs97N204fXIc7EUx+EH+9H4uWHNdbWrTbL5LbHi8zi1OrjBUupJV0lpGy5rXNyaQCIGFiIWBpXYTR3naG1TuCWtI2TeSIIMThYhawSK6th4y1k0TVqgsBgIA5Cyr16AcCDgRB70SS1iqOOc3N2zkNGkS04sJae7A94XL9u+01OgabqujvrNO1D2Um1XUniCBgXNDr3ByXa6/wBH2XB+Toa7dtfunvFu4Ko5y9bHLcrONva78D5y1N220oVtI0k6PSZUdZjq9QMFKjHwtDIJnEm4MmN69T7Je01uk0Hubs++pNO2wS0TEh7Q74thwwOC5P2k+zijo4/X2NFWpTft1GVTtCsxx/CJkBzZ+D55Zmh60DHt1hpJFEuZsUNGpRt1GOnZa8fvTO4RwW9HpPZlVo+guzFNnu2vYdo1AHF+Z4cINoWwKi8w7G69909rXBzKOkfEwPEGlWOLHbg/HL4ua9FDlw5INM5pRLXvEveKjpmnNYNp7msAzc4D1+S5TT/ajSA/YtfXd/dBDOEvMC+8A+izjjb6EncuemFRef6q9pTtqNJo+5aY2XtfttE4CpaW/wA2HJdt77MXm4IwI3pvG11CjJ7X1qvwbHvNiXbZpR7xpj4DGJbP4o8lyFDWemOe5s1PeN9zLRHuQ1zDth25xsRx3YL0UVUzSJJgSYkxcxhJziTirjx4FI4LWtPTG0aPuxVdVJJedsuLCDIBbJBYRkRs4b1T2dZkGSRatABAeHOZ+z2rxsh+EGRfhHpfvk/vFW5+SKs80/UdYe7ftueapdTcxzHQxgj4mH4gDBxkOBTVdC015rNp1nfsXNFIzdxcQ5wqZO2BLcF6UXptpVu9xO489ZqDS3NqB5qB3uz/ALUlrqweC19KHfC0tkFpDcV03ZnQiypUgODdmlO1JmqBD3SSS6RAJG4La205qKW7Jsn20jUVZ9UASSABckmABzK4bXHberUdsaLAAJms5stJGTGn8Q4qI43LoS0ehe8QOevOaPbnS6X9dRbVaP3qR2X89h3wnkCFraq9pWj1DBf7p/8ADVBpnuJ+E/5lTwyQUdgai8+9s+ntZQFSq9rdHY5jnjYc573tcSxogxsmQCC0713FOoDcEEHAggg94XzJ259o9fStMNCm+mKdCsW+5c0OFVjGg1Kj5sWkEgRgRknGPJtixNv3GFqvS9J0j31Gq1usNGbUY7ZFT/WKNOpBp1aDxdwa0kFoIILTHH3rsf2KpaM07AcXPA2nVHOfUiBDS5xJtu3rk/ZX2G0Zrv13R2uoitTIdRtsBwdcgX2btMAGM4uvSwV3pUqMtTlt7Y9A5TUqO29jMiZdwa2/nEJi8BanZvQ7GocXWHBosPG5WWV1E5YR8TpHPBguaCRgSAY5ThglWrzw5FV9tMSvJ2nZ3khtM0JtVuw/DJ37zTvB6nNed697OPom4lpNnj8J3T/C7ge4leiEqalWtskAtNiCJB7l0Ys0sT46eRtDJ4M8Y0nRA4EOE81iDUD6ZmjVcy87Ntn/AC4ei73ttqxlOrDBALWujcSXCBuFhZc8V9DjmpxUl4nRx4mQ3tBpjbFlN43n4T3QT6JndstJ/wDDs/zkeULYqAjEEcwQozUVcGXdQfgYp15pb8mU+VyO8n5KMahLjtVXueeJMdwwW82mTk48muMeAsgaVSopQiuiApUw0WEBdZ2a7GuqQ9/w0vBz+A3D+94Sj9nehsdUdtAOLWbTQcJmCYzN812lfSicfBeZqdRJNwj83/YnJPaFUqiA1ohrbAZADcFBpmtnU2Pd/C1xg4SAT+aZYXbXSYoOAN3lrB/iPxf8srghjTaRxOT6lat2jdWY3aAbmQJgk8PTHFVS5BSFhwTkr14wUVUThm7YiUyEuScVoZhEoC5KEMqqAdxTBA4piUwClfD3t/p/956TxLT37DZ819vyviX9Iwf956RxFL/9W0T3wF8724v4K+J9N2A/+4f9LPNi5AE729bkJXwLP0VIIFeiewCtGs9D/wB8B5H7rzl2S7r2KW1joZ/85nrbzhd/Z3+4h8Tl1K/hS+D/AENT9JRgGttNz/atPjSZ6GV5kvVv0o6Ua30vI7VI8L0m35GJXk7wuTUfey+LJ0XOCD/8UY/ab8LD/fHhsP8AsuX0n8TcvNdR2kb8LR/fbPLZcuZq4jrNcuT2GdniX6TJsDA37/FWhkq9AcY38ZGasU6I4/X7LyGdSJYHXqoi2Jvw+6MkcCMuWUbkBbKgChrOn8Lr/um30W7qQfsmfy/MrD05nwu339PstzUp/ZM/lHLNdeAzZR16PiZyd4k58LKKg3rJTdoDdneq7BlPUqMvUtEzBdMWY87JAptm3eucGJ3yRMTtdkO8oXJCSBcYHNU3t3fa3BXKrQc8lViOsVrEB6brTmtPRhZUqPHPHrir1EWXVjRDPNPbn20Ojtp0hO1VlzotNJogjaINy60QZAOGfjmgdp9HFnUXQcY2CL8IE4817n7YOxp0qk3ZEupOc4N/ec1zYIZxBAIb+9zifnjTuz5AcWsqjZ2iQ6m/BuLp2RsgDGcIyX0WBR2HmZm9x7r2f1+KugVD7w1Cxr2y6doN2wGNJN37LbbRvEAkkErkdiw5LqNVUDS1eKZIJDGmRa1RzXieIa4DuXNe7/DObZ81x5faOiL4QL3WXnnb4/tf8FP0K9C2F5529/rv8LPQrbSv1zDN0ObCZOmXrHCJOEySAFCSeUyB2OAnQynQIeUgmSlADoUkkAPKSZJACKSSSAEkkkgBJJJIASSSUIAUpSlCSAEkkkgBJJJIASSSSAEkEkggByU6FPKBoQKRcmSCBj7SSUJBBIguy9kbP9cp/wAtb/8AUvXGALuvYzTnTafKp4bBnylYZ/upfB/oaY/aR9G6I34pzjrvWvTbwj5rJ0SoQeBsOGPetelePInrNfAs+iRKzAcEZecMuio6YU7G3N1BoCwyApqeBjo3QBvQQRNxmoAIU4F8d0gRyJhTB/R+yiBJ48/NSA7xb58uvJAw2DC89yGZPXknHOMfLciBnj+SBDh8+HgmpuMIdlGReLx4KqAL3pzScJvF+sAow+OXmmbwJ5dFQUEaZJJ8uO9M2ne+I4ifql7wb48PWyP3loEG0ypGCBnv5d6ekesk1M5G/kjIjPuVIAXONj85TgpwOuKcN4pgB9vJSNPUfdRj5+ASqMGRxyn5qGikGX34+qBrOFuvqjaesfkkHGLm/C2dp+alIkYzI7p/LPkhgTzGUj8k4OPXeh2b9eKpgPsn8/qk62XzCVJk8txwTsbvKQBe5NoI8YulWad/ePPwQPAFscceVvNO502zvbuTBBe7PQ3JbZ3fSELW5yb3A59ZqQu7udvXFMCF2eHzUuwMjj39ckHcDxOCZnopAOIzxthCckEpqjwmbG7igdhMpi98LbkzgOp/JMKwx+XrxTipO/rhkiihqoAUVUDeRui/jKkAm6gc24+aCWyQVR0CPkpWuyVd+XUKZhjnzQhBvdh8kxcZnzTA+qXvTu+lkwHxyR++QNB6hOKX1+yl9RUIPvbmMu5L5/O2P0UoHI99x3KF9YdHqEiwgLpPp7sk1N+Y780xecfyG5UQKcj5YIXOS2rFDTInMet/ooZSZJVdbgh2bIqj0FInBCKBMEWKloAQceOSE0hvScy2Pd5KiAzUEIJ7j5Ku4pwEUBI102+6gqMPrx8QjaQL/KykqAQcpB9LK0Js09Tv/Zt7/wDqMoNJxKHs0/8AZN5u/wCoo9JNyV60ehgRA9dBBtJ2BE7gtCkCSnITFMgY6UJiEipAcpqgsmBThNjoruCIpiUwcgkcsRoBUTsckVYov1ZeddkR/wB56w4s0fu+EHwtHgvRdq6867I21nrD+TR/HZFvVbY1xL4fujHI+h6AKakB65KIFSBizbGihrA2XLajZ/rFcH+Gn/7onxPiuq0/C65TUp/1jSDwo+Hx+tlcXwZyZea61zfGEwbfqyYMHWEHcjpNXmHoNDFuaTGA7h3JmC18uvBSU3W+lkGQDW435clA6kcZkehysp5zxUdRm4zOSqwo47W1OKjeLhnhuXVdnDFVvN3hBXLa2qD3g4OHqAuk7Of1jefjYr28P3Zzy6nd7aIiUIYnwXOapBimjBhRtund11ghsVWSuE3Ts4IAUTVIUHtJOKHr0RbSBhteia5Ak0qyKDhOwIZTyqHRI0Iqfiga5HCaEyVnBfdf6Kp/7spR/HU9V8Jg/P0X3P8Aoo1Z1ZT4VKo55z5r6bsb25fD9z5nt7/b/NHtIemcVFKcvX1dH52xPKbaQkoCUwCKBMSgLlSQBPKRKBOqATkgmLk0pioKU4KDaTBOgJEpQkpEqQoMlQ6DV2K7Dk8OYednDzBCNUdctMBwxYQ4c2kEJNWmjTE6Z37XLgvavpU1mN/hpjxc4n0hdxq3Sw7ZcMHAHucJXJduux9epVdVY0PaWtAAcNqGtizTiZ3b189qI+B9JoJVJ2efUqRcQ0CS4gAbybDzXoJ9j5gftwHQJGxYHMAgyR3IPZx2ZIe6tUaR7uzWuEHbjGP7o8yF2r6s3WGLDfU7dVrO7aUThz7Ian9tT8HfRTUfZD/FXA/lbPrC7EOQyujuEcP2jLyPMe2PY46OWw4vY7B0QdoYgxbiOHJc4HRBGRB8DK9v1lqwV6TqTscWm0tcMCPQ8CV5rq72d6Q8kFuwJI2nWFjkMXA8BC5nhpnpYdQpxs9X0iptBrv4mtPiAVBKbRtFLKbGF20WNAJiJjhysgJXdBcHzmpd5HRKhLkG0nDlpRy2FKUoSU20ihA6Xowe0tOBHhuPcbrk2NLSWu/E2x5ZHkcV18rH19q8kbbfxNy/jbm3mMR3jNdGGdOn0InG0YmnaCx7dl7Q5sgw4SJFwY4LzP2n9gaWw+s2jUrV3lraey4/sKkQx7P4AHXORXpzaoOCdwyyOPIr00Y48jxvg8P1bpNRkUNJrP0nSaoYHUqYGzQGTzENaW/xG5hegU9O05zRT2m09m3vAA57gDG18VmlwxEHNebdsfY8adSNDOkGvXkurGo7ZpsLhO04Xc7MA5Bdj7NdbGm52hk1a/uQfeaQ91m1TH7IbRkjGAJjebxVX1R6OSSlHdE2aHYNpIdVc6s7e9xcO4WaOQC6PQ9Usbg0eAVl1kk7PJlOTItL0Nr2lrgCDjYLnBo1fRb0D7ylf9i91myR/Vuu5mcCS3hguplJS+epUMjRn6r9o9F5DHk0amGxVGyJtg/8JvIFxO5dO10/nI8VzGsdRsqCHtBneFzVXsG6nLqFapTImAHucycY2HSI3gYrJ4kdUciZ6Z71MKi53strk1aLHv8Ax/E1+XxsJabDfE961BWWbgal91RN7xVBVQ1dIABJwAJPII2EsuvqQLwBvJgLmdce0WlTOwya7zg2n8QHN/4QORJ4Lj9A7OHSh72s97g5zi1u24MaySAA0EZLq9V9nadP8IA7t3Wa1WJeJlKSRiVdHr6Vesfd05ltJpMf43CNo7sr+PSaDoAYA1oAA+SstKS26dDmlkvoCWrN1jqCnUEPaDOUAjwWkFz/AG/7T/q2jVKwAJGw1u1+EF7g0Ofh8LSQThaU7Jg3dI8w9oOq3Ua9DRtHr1dEFcOPvQXe5JDXRTEktDyYsNk4LmtX6rHvxQ0vQzXqUC1r9L0dxBLH/gdVY2CcTtXMCV1faP8AWnmlo2luo6RR0xpax7KexU0ev7tz2OGy4yARZwIK7D2TdlqmjUCys0e92ztVNrbNYA/C+ZJ/DAg4QhRXU9h5O7x89Tr9B0VrGhjQGtaAABYARkpwlKB9SO/AcU2eRzJklKhtuDBndx3NGPjgura0AAbgAs/VGr9ht7uN3fQcAr0rzsktzOlKgyUxchlJYlDhSaObqIlOypF0muBpnCdta86Q/hst8Gj5ypOxOpfeVdo/gpwTxd+635kbhxXaabotKr/WUwf72B8RBS0TRGUqexTmJJuZJJ3mByXT6Q+77tL3HW8ios1NPn90EcQD8kI0tv8AAz/KPoqm0mWGxHP3jLzdacABmvOO2WofdVCR+CpLm8P4h3G/Ihdu5FX0enUZsVBIBDhFjbIEXAyPBa4pPFLcvmVDJ5nEez+vGkN/vNe3yn1AXb1hcoqD2UxFNjW8Yue/EqGpUm6c5PJNyqiZy3DOcuW7X15qUaf81Q8gNkep8F0zlxGkaQH16jsQ0hgP8ov/AMxK6tPG5Wc8uC0EznJygeV6NHIOChLktpM4oJY5chTApSqSEMQlKRKFwVDHlfFv6SlL/vOr/u6J7tgD5L7QBXxt+k0yNZVONKieXw7J9JXzvbi/7dfE+k7B/wBz8meTuKBGSmeV+eM/SBnBdn7Iqsadoh//AEikPFwXFhdT7MqkaZop/wD0ij/1hd+g/wBxD4nPqFeOXwf6Hb/pYNjW+k3mW0SDw92Ldy8fjNezfpesjW9bETToEjj7sC3AgA+K8ZcFz6p/xZfFmGh/28PgjH7SO+Bv+8HhsuuuWrj4u5dT2nPwN/nHhBn1XLVY2hx8guTJ92zuS5NNnLLH5K3Rb3R4Kpo7jvHC1wrNCja/xEZmx4zyXjM6EGXQIHhl3700QpDSCEb78sUkMo6a2zjgId91sahH7Jm6D/1O+Sx9YPsSATY5ZrY1GP2VP+X/ANxnwK7cKIZT1+Ls5Huuq7GyR9lZ1+bs/ld6hQUmgYSscr5KRK6p3CEB3pwTdMT3WMdFYDGqGbH6Isk722lNt9QkA20PBVHNx64q5XIjv67lR2cLzdaRYmTsqccsInvWhRYs6lU4d/04LUpBdWLqZnl/ts9oL9FaynStVq7R25k02NgS0fxOJMOIgbOZw8Dr9rNIdtB1ao7bDg4F5IcHAggg2gzgvVv0kdQOLqWkNbLdk06jxcNIdNMOGU7TgHRBNpwnxMFfU4Etio8jN7TPobRNYitoDaoaGktZTc1v4Q6mW07SSRaDBuJzxWG/93l+aqezpz/1B4cPhNbaYd4hof3bYGOcrSr0cP5QvMzKptHXB+qimvOe3x/bEbms8xPzC9Je3xXmvb0ftz/Kz/pA+S30ntMxz9DnEkkl6xwihKEpSQAkkkkAJEwjO/l5oUkAbtHWujAX0Yk7/wBZeB4BnzVfStPon8NEt/8AWc71aFlBJAElR4yEd8qOUkkAPKZJJADgpkkkAJOmATwgBSnVvVldo2tsbUiBYEh0gzfC0hao0unBileDHwtInZAGW8SYGJKlyopRs59KV0jXtMnYaJg/haAIAmABFymr6ua4ZCL2aBj64d3BR3iL7tnNSnWlX1PGB8lSr6IQqUkyXFohSSSVkCSSSQAikkkgBJJJIAcFJMEkAOEpTJIAfaTEpJIAdq7v2MN/1xh/uVf+gj5rgwu/9iTo0sHdTq/9P1XPqPupfB/oaY/aR9E6NVFseJnHitalFwcs4yPBZuiYgxju4rWa6MgJXwLPo0GGTACk92IyKEPi+7dHn90zbcfupKRJTIt0EUXi/P7IWkInDPr80igtjcpPedYKMC/UJ/djNSNAOdjaRJP5KYVxkIUO3lnPdH1R0ycbfXuxsgGSzw70L33v4oDpQz8N6Z1YC+XMGD6g4pkkzqg5+vFBPhlkon1ROM8Y8bg37kdN/miirJSAPJM53y8go2Hy5ET52U4KQyOnjywylStby8Zuhc3P8+vqgbGJ+Q6KAJSeJB8kxd1mg95vCDy54IAlc7hn0UAqXsB4fdJoM7rZfJO+nxn1CkpCpsAkxfC2Gd4KKO/ynimg4z9Y4pjEmSAfVBIzB18vFS+85dD7qvtiJjrr1UrXA3gndJAtyCAHNUYC/wAkAfJG77oahGIEHn5H6p225+ioQfW5OCd+A6ChquI3YePJCDjwGOUqRkzXzlbhgjYM8uuSia+d+W8DwCldeCI5fQ9FABuqHqx9SgdQQvA3nzSZW3m+Q4JDCcYylJzp4IHm055bu9NtDA7hmmIKow/xRPWRUReRMXw71I3ZPR+ijq0N3hw64KbAja+fn5o3M8TfiMO5CygMZwyOB4Sjq3tn6fJUAvMAIw7hPqomO8d2+FM16QEhppBu/MeA3pgfFKn19kANEdyYVuQRVG7lC5vjxUsaZNSAz671GG5RPjbFOXYT5W80Wz1PV00DExxiD5FIGMDKipDPJG4wQhkIOqM1E146sja6c4QNb/eJ/wAIB7iMuYlCRQtnrcia+OPJDUE4+CaobfJJgxOEXPjMJid4UjCN/d6KOs45BISY4dwhOUnXjz55ppjroqykMxnFDplURnh9hngpKgOUcs+aq1bB3LPCeSYpI1+zzv2bf8R5S4p9JN1D2Y/qm/4v+oqxpAuvVi7RgQlOaiGEQ9FohjschqCUg5OChjAaizTkb0wCgBEbk8pQnc6EDsglDKAuUm2mhAkp2jxTlyRVUAtv18vzXnPZJ06y0/P9no88DA859V6KvN+yR/700/8A3dCeLg1p+S6MfSXw/dGE/A9FGCNzVCDvU4KwaKRQ1iOslymoKn7ev/LSHm+3gus1k2xXI6iH7etyp34gut9FSJkaI0iRORwjmipMsUnPyUZBAXmJncw2uH34pFgOfyQsvj1CQdkmSAXYQoaw5hTgRMhRvqAhNAchrs/tB/MMt5C6bUDv2rCN487ed1y2van7RvMELpOz7v2rOY78fqvcwfdHLP2jvxzlGFEavXipAFzmyHLZREJg1GD19VL5GME7moXIggBx1mEZTNakx6aEOG70UoCUSLEE1yNg3oAnAVAGAia5C0TIRNHOUWIsU2r7c/RNd/3a3hWqx4r4hDV9tfomO/7uH+9qfJfUdie3L4HzHbv+3+aPb9pDKAOTyvrz88ESgc5JxQkKqIE1C9OShcmMfaQgJiUpVUIIFCXJNKZADhyUpgUUJlUMCj2kCdKiQ2hDUZII32TgpSga4ZZ7F6XLCw403bP+E3afC3culZpBGBXC6DX91XacG1RsHmDLfMkd67Mrz88Kkd8ZPqi5U04lQlyjBTFy5lGim2+pLtpi5AU4cqohkrXwpH6WTmqsp3OUbRqTXCZJtpSo9pLaVUSGSltKMuS2kUS0SbaH3iGUKdCJdtLbUcpg5Oh1wYWuNX7JL2j4T+MAYH+MWzzFt+9Uw6V1O0ud1jq3ZJc27c2j93iOHBdmKfgzGcPEhbUXgPtIZUp19IrPdU0bRnFocGEF+mPY2Q5kCWbQhpPjnHvTagIsuZ7d9kzpDGbDwyrSqCpTLhtM2gC0teMS1zSRbcF2IMM9kuehnez72iNrhlI06lJ/umvpiodv3tJoAL2vEyRaQ6913G2vD9G0Z2h6TFKkdI0t1PaNNr9ihQD4NTYJENa83a3LvXp3Y/tcNJYTsGnUpvNOrTJnYqDIOwcDkQqoefEl60eh0RcltIAnalRx0FtJiUzgltJgc32dr7FSvRyDhVbP8NQfF4OC6AaSuX167Y0qi/Kq19J3P8TL8xC0v1tS0elHlJmudKWN2t1ns0KhBu4bI5uMQidpSwe0NXafQp/xVA48mSfCfRCQ2jqtTaNsU2N/ha0eQnzV5jlGETSraPNl1FKRTQhLkqMwNLrta1znENa0S5xIAA3kmAvEvaT2m0gaS1rHUtK0PSaex7kubsPc0SaTXCYqugua6YcYkWC6P2w9s/dGlQfo/wCsaPpDajamy4h4LYMNg3IEmOB3LjPZ97I9Ge4PYRW0baD2OLns0ijUYZ928WndgHDhikeppscYrvJ/I7/2cdgNHphtZrKzXQQynXc5ztHuWuY0Gzd0ibEXuvQSphqx+zt7J2d/DfGMcVVfVCpNPoc2STm7Yb3gCVo6o1f++4X/AHQf3Rv/AJiotW6tNnOH8rfmeK26LCThuXLlyLohwjRX1/2m0fR9kVnlpeCQNlzpAsfwg5odQdpdH0jaFF5cWCSC1zYGRuB5Lyf256wnSg3+zpMHe7af5hw8EHsS1ls6Vsn/AGjHNxzgOHm1a+hXp++t3V14f5R0V4Hs8ptpNXpEE2KjDl5yM2GHpttDtKyNWuifLNNtIKK8p9pASgJVJDRJKaVGHJOcroQRKaUJKElMKCJQlyEuQPcnQyDW+m7FN7/4WnxIgeZXI6noQwb8TzOJ71e7Y6RtbFL+I7Tr4NaYAPM+iiAXpYYUrOfKw0JCaUK6aOYIFJRl6dMY6aU0piU6EPtJiUMJgnQxnL4+/ShH/eTo/saM89mPS/evsB5XyJ+lMP8AvAf/AIel5T8s18/25/tvmj3+w3/3S+DPHnoCU5TOYvzdn6WIOXQ9gqkaVox/8+j/ANYnyXNrc7JvjSNHIyrUf+tq7dC/48PijLL7Evgz1T9Mf/8AOzuNDR44jZN/GR4LxGF7p+mXTH9KA79GonkQLjyXhQeo1i/jT+LOXQf7eHwMntOfgb/OB4td9FzNWnLo4YfJdL2n/AP52/8Au+/guUqvhw5FcOR+ozuT5NigLC2CtMPC/wAlVpAxjjkrDBC8dnQTTmPW3NRuq93WaXK0+HglszjySsZS0vBwJwGHW8LZ1L/VM5Hw2nYblk6VebYCO4BauoG/saf8vqSu3AzNlTtBjT5P8i2POVDo8T14KfX7rsGI+I98iPyValvWOX2i0G5kyJhMfRPKcrMTHc6Uw64omN34pHAnoIKK9QqsXK3XfbiqjwmhMIVIvMd02VbS+2DWiwnrfuTuN+iua1lqG5IFscfkunG0mQy3p3bnaY5hogtcC1wc4Oa4HGWuaWu5ELzzWuq6ANN7aNNp9/o34WgWNYBzYiIc0EEQugqarFpLhnuWJ2n0PZYCCbPouO4RVZfulerhy80mc2SF8sq6g0/YbpGjx8LNIc9u5tOrMNAgWGyCTOa3KjBMcGrH1Zqz/XarXTBotqRvLXMbffeSO9bWs6ey7rNPM7lfuIXCoqOavL/aEP8AWHZ2Z/0N+q9P2gvL/aAZ0h/+H/ob+XcunS+0YZeUczCUJ4Tr1ThBShJOAgBoSTkJkAJJKEoQAkkoTkIAZJPspFqAGSTwkUAMknhIBADI6dOUzWLT0OkBj38VMnRSVkmiaIALrUbpFMD4cYtjjnwssuvp+QwVN9Vc7jZ0Lgv16rigZRccH90wqRqEoI8VSjQNl173jEk98oqFTatgVBRrlWWgHnv+ql+8pAaZqlZdSmQtZ2kEWOAUVVk81cZNdTOUUZhTInsTLcwoZKESQQIFJFCUIAFJFCZADJJIpQAKSdOEAMAvQfYe3/W7/wBlV/8Ab9V5+F6N7CqB/WXOizaT5OUuLQBzNyOS5tS6xSfuZtiVzR9AaEJjLnwtC2w/KLG3GVi6DTg7weGC16QOFo+a+EZ9EiRhI5+cImuuIxzSojfmOozSpvWbKDZXOf1KXvBvw32RNFpTADNJsB2nv7z14JOdb745R5oHO5gblG9/lll3KR2S1bDKVmafppMjBozzt5RzXP8Abjt7Q0Vv7Q7T8qbTLnEb4/B/Mbc5XhfaP2o165Mfs6ZkbLTlaxdjkvT02hnlW58I58meMOPE9p1r28oUzsmptEYgS4ngNkEd5IXL1PbFTBOww97g22/MDwXiFavifmST4qkXr24dm4/E4pap+B9Bt9tLR+LaaP7sOv3wDPCyLR/bg0xDJOZ2g2eWY8O5fPh0g7yptX1vi3jNW+zsdErVOz6c1F7XaLnAEbJJ/eIi+8yB4gBegUdMacxGVwbRu+eC+MKh3Su17E+1OropaHTVpC2y4yQ2bhrjcAWIHDJedn7N4vG+fI6YalPqfTwqcwOGCkBm+A3QsnUuu2VmMq03S14te9v3XAYOE3BWoNI3z4YrwGmnTO9OwvfHI+XUoahuZv3R4hCHTMNwznFEAMj44qbGR1J+m8cslP7y3U96Eu4+PyQe5jxUhZLtn79YqMHfeOE99kzeUcEQqHhFvJAwPe8scQBjxHzUjag/L1TNbiTbdeyZjfsqTJYnVBnx5E5Jg3jj13p+roXj8vpkpGg2ui05c0qWe6cCIytB+qBroPPruRN45pgx3GE0fO3X3Urqc8BbwUex396BWIAeMWItb5oazSR+VvPyTmx59fJPtZ2lIY73YTjbl1yQQN3qnJxPyTBnXHBMCQPBHK/G9knNwn7KOmEbnk2B/wCWD4p0BGW34d2PcmNTd+aZ7eN8z+Sdzd1+uKkAQ3D6KwDvUPuusEnN3lMCVtTj9kRdh4qEtUgfujdySsB2OSrFRuaRfjkVJkl4AJo8kMnP80tkdT8kxbxy68lQCGV+Q/PPxT1Bzkb0LSPDMkAZ54LF0vtnRbIBFR17NIIGOJE+ngimyEzeaUxExcrhqvtEGDfdA5bdQ+YEf9Srax7eVmt2mP0Yj+5LnXMRDnOFuEFarFINx6Ftj1xxTMIGBheSP9rlQGHOpjgKYjz2ioK3toIP4hxGzbuOXgtfRcj6IhyPYHAGxFzmpJIzw671wPZn2lsqh20RtN/vEbQ3tmBIzbcrp9D7Q0nuADxniQB3yQMlyyxyjw0WmaVMCSQThe1vH7IWVSR1ipRTBuD4H4T4KBjDfAcMVPQ0scibxCHSfwnMQcMQnpnNPWwN8iJhNMT5LvZx/wCyAtYuv3qxpTrqv2fqfsxzd4yVYqr1odDBoiwTtag+yMHmtQoYDrv3oVIzFMGIGgHImFMXdZJiFNDHLk1SoiATVCgCCqwJCogqJ2thNCJIThyAOSeEMY5NwvOeyQ/700/+Sh/0r0VmXMLznsw3/vPTv93Q8IF1tifEvh+6MZrlHoJUodgopCnBWVloqazwXHakP+sVxkG0ss5f6ieguu1hUPVslyfZxv8ArFcb20vI1SZ8VsjNl8gW9U5ZkmDR9k1Nu9eQkdzBNMcZtuTuqA2jv4pJ204xx9eKGIAeXmk58KamJVeuDO6xPMjJJBLocdrt0PE/xDLDcuh7P/1rOflcfVc/2jqS9v8AMz1F/Vb2oBNVh/vd2IEea9/B90cT6noWfijaVG0910ZauRnUkFPj5JNNu9NCMBSmS+o5CdjkDjxSVMoMH6+KdM0o9pMlgEdyNiTB5dZp1KEHtpmhIJFy0GE0I/eIGlExNEk7CvtX9Eh3/d5H/nVe7CF8UtIK+zv0R4/UD/vn/wDSI8h5r6jsT7x/A+a7d/23zR7qSlKAlNtL7Oj86HLkpQlDtIokIlCkClKaRQxSlIlDKZIW0k1KUgUBQ6QKHaRIKEXJBMSkCgA0RUYKLbQIqa10baYd4gjgRgug1DrH3lNrjjEO/mFiskqnqTSPdVSw/gqfE3hUzA/mHos8kd0Toxy8DtNpIKMBEHLzjcNMShlMSgVEiQQFycpCocoi5BtJpQKgi5IFJjZQk3QKgyhDkJchLkBRPTbJC5ztH7TNF0eo6k9tUubE7LQRJAdE7QyIyXTaBdwXzX260/b0rSHXg1XgcmHZ/wDapfLo68OPce/9l+1NHSmPfSDhsGCHAA4SDAJsYOO5XC9eVewPT/2tan/FSDgOLXH5OK9ScYxVR4dGefHtZk6x1Ri5ljm3I8txWa2tNouMQunlUtN1aH42OThj37xwK7MeWupwuFnnHaLsZUdpDdK0et7mrshlQFoeyqxv4bHAiIlcf2w7Xe5rt/U2mrWDy7SqdP8Aq3sLYdtGdnbB/DnK9mpajq4bO0B+8CB3FpMzyleZ9ua36jSI0Wixr69XZdUd+CjUecalpgkw0YSutTi+hrjtumdtqbXDa1NlRk7LxImxG8EZEGx+6ugrwr2adp6lHSRQe6pVfVc9ukUyCW0agG0yrTcGhuw4R8IOBwEL3MuVLkwz4tkiTaS2kEptpOjmMPtjql1WmNghtRjmvYSJG00zEZg4d65M0dYXvR/4bvSF6MXJyml5m+PM4qjzn9S1h/HS/wCGfr8lodnNRV/eipXc1xaCGhrdkDaiTzgAXXbWTbSdIqWobVBSkmCZxSOYLaXL9t+3I0VrYpOrVXyW02kAlrbudJsAAt/WOmCnTfUcCQxjnQMSGiYHErxDtJ2/NWRpNE0XvpRo1em19QMZXBaPeEWaZAN8boOnDi3vnoYOi6E3THsq6BXfSeKjaz9Drk/A/N9LakAEEg7JII3YL6Z1XoNHR6NXSCyQ07Zaxou60uIFiZddxyklecez/sc6jtVdI906sWsYDTp7OzTYCLTeXTfO3cPUuzcuJa4fsqjS1wd+9tCPmR38Fjm4h/nQ68kraj4I8zp+2zSPfe8I/Zm3uf3djnjt57R9LL1DUdTR649/TcA395riB7p2cjAcDhuK8J7Z9mzo1d9I3AMsO+m4nYnfAEG2IWFTOIkgHEAkA7pjFem9FjyxjLE9vHh4ox+J75r/ANr2i0ZbTmu8fwkbAPF5xH8oK4fW3t10l8im1lIcBtuwxl0Af5V59oujucQ1rS5xsAASV3uovYhpNS7yKQt+KdrlAuO+FPo2mwK8rt+/+wcs4bWGsX1HufUcXPcZc44nLyAiOCi0bSnMc1zXFrmkFrgYIIzBXteifo904+Os4n+60Aecyjr/AKPVGPhrVAd5DSPCy2+0dMltvj4OjTazhdWe2nTKcS5tQbntx/xAgrtNU+3Si87OkUjTP8bPjZ34PHgVg669gtdomk9lXhGw88pOzPeF55rXU9Si7YqscxxmNoRtRiWnA8wSs1h0mo9ik/dw/oRyup9E6z7aaNQp++942oD/AFbWOBc88sozJAheK6V7TdJdWNcPLXD8LB+AMn8BGBG8m53rkdhbnYjUPv8ASKdImznCf5W/E7xaCAqx6LFhi5y54fXyGj6G1VrQ1tHp1ns9294u3eN97gHEA3T7Sm1i8WaBAaAAMgBFgqsr5+K4sbJCUJchDkldBQ5chDknKPaTAJzkBfvSLlgdsdZFrNhv46h2RvDf3j4W71rCO50Q0Y9Gv7yo+rkTss4NbYEc7nvV4FQ6Ho4a0AZIwvVSpUcU3yE9NtIUxKqiB3FIISmcUxBIUO2mlMVh7SAJIZToYTyvkv8ASutp9PjozfJx+6+sHOXyn+liyNNonfo4jhDrr5/txf8Aav4o97sT/dL4P9DxKohhE8oGuX5pI/TEOFp9m6g99S4VaRncNtsnuCzFd1I6KtM/+ZTPOHAwunRus0PiiMnsv4Htn6Zo/wC8qdsdFozxA2xPyK8Gc5e+fpmt/wBe0YzIdojCN9iZC8CJWmv41E/icHZ7vTx/zxMbtP8AgH87f/cFzFRw2gV1Hag/sx/O0eTiuWcLrzsnsM9FdTW0cq0zDDO/BU6DjHWKu0zYzGHXevHOlD1DgJx+mSGPLzTmIE929JohRRTKOkOJDuR6lbmoP6mn/LH/ADOWLpDbO3XjwzW12eP7JnI/9RXdgMpFTtG+7OId4S2FTpGThHyhW+0T7s/xfIqrQM9b1ll9ocSUJg+6dosbKNlS9uuCwG0SUyE4idw9UhYoTVkR0EykBpLvPyWeGq9pGHNUX1e4qkJgGYPWCjfByv5KVzeP3UTytCTE1oZicgR5rP1/oe3otZoxLHnjLB7wf9IWlp7JceEeOK0NR0w1zA4/AXQ/P4XAtPkV0Y5U0RI4elUDtNoVBhV0Jxtgbl9u8rS1rQ+K+EKx2U0Fn6vTDmN9/o9Svo+3BFQMpPe0NBNrtcJB3hLWg+LcAAAu7I/Wry4MDAq0IPBc9rbs2ys4lwINpIIBtvlp+S7CuwHvWW+h81ridMykrONrezyliHvH+U38AqFXsG0YVD/ln6Ltycusvso6gsuxZpeZg4I4V/YTdU8WEfNVf9DD/G3wK7t4UHuuvmtllZDgjjKXZH+K/J0erSj0nso393ani5p/9rV1r6aBo8k1kYtqOHqdlagyH+YKE9nqn8PmF3seCjFLgr70nYjgXakqfwHy+qE6rf8AwFd1WagFNWpk7Thv6Of/AAO8Ex0F38LvAwu2LCozSS7wnacUdGd/CfAov1c/wu8Cuwq0PD7oXURv9ZS7wpRONNI7j4IxS4HwXV1KfNVtJaALp94PaYmi2R1LJ21MyodHBc4DeQjryXFCFAlDUoeS9c1H2XZsgEeWPM/mp9Ydl2OBaQMLHCDlBGPIrl9Jimd60smjxgOU/wCs2v8AcLtKnZlmEQQSCLePIrA19qUMFt9lvHJGRzzwyh1KdHTBmATv+qd5lZcom1itHDyMN1Ghtb7qrUqIG1k1QoUaHusRdKsN1NUNw0x3fVV6a7Ds/WDmDeDGPn6qZycVaEo7nRzjOzlTd5hGOzNTcPH6BdqKHX5pxo65XqX5GndI45nZGpnsjmT8gr+h+z97hO2wdzj6ALqOC19U07d6xnq5LoVHCmcbT9mRwNVoP8jjPIyPOFYpey8Z1T3M+rl3hpG2GJ9D80TOS5XrMvn+Rv6PE4pnstp/2j/Bo+RVzR/ZjQzNQ97R6NXXW6hHSBhZPV5fxD7iPkc9o3s50YYscedR3oCJ8Qup0X2caGP9g2bfiL3Dnd3ySog25rqKLrDC29c09Tk/EzVYYeRkaP2J0YYUKI/wCd9iZ85WvomiMYCGta2f4WgYYTACcG8/krBdyB/Nck8059WzaMIroi3oThPFa4cDjh5rF0R17+S1Q/rNczZ0IsOfgo2Ovgn96CLekJw/eftKyZQRdynv8rqV7sExfyKja6OHBSITz49fdeee1b2nDRG+7pw6u4TvFEHMjN24GF0/bvtW3RqDqxu4f1bcnPyBzi94XyNrnXD6tR9R7iXPcXE8SZ8F7XZ2j72W+fsr82cefPsVLqLTdYOeS95LnOJJcTJJPNR0airByNhX1u3g8fcaLGW5mUL6APBQUtNIEJM04zfBTTBMiOjmYWto2rw3nzUTNNGQuoKusSTdHLC0LWILTHeEFLS02m19oSThZUQU1G0LcemeyD2inRawY4n9XqkB4yYTAFQTgRg7+7yC+oC823G4MCCDhfC/CV8Kh6+nfYP2z99o4ol8Po2LSbOpn+rLd0GWm+Mbwvn+1dLx3sfn/c9HS5r9VnqFMnDLcma/fxUe3xnrkiJ4yRkRh3r5c9ZBggpnPiZQ7J4c4QbZznrNFAWGvCgNa9jHdISa8RYOPePSPmif4cUgYTTM59bknPI4bk21GUjzQCrOIQFE3unY5FDTHU7uCEx0FITOHUoKoEjGTiLRiMcOOCENtHnEE+qVSpFoRU3/AG4BNCE1nP5fmhfU6FrI3HvKhqvt6BMmicuFoGWaZrvDBA5theD4ykDvHgIz5lOihTG/HFEW2x+29Kk/HMFO47gDztn5HmkAnwBOR535nJRh8Z+XlKIEA/JBpBJsLfNCAP30n8OWP1TGtuGNuCEZfFfA2F+Y8kDyMCPlHkkwDFa9weByTtJN+PkomOupRUSAkq7ughHlkUnVEoztHqd6igDD7ZcePLinpvyxUYPimbpHC48FaAkcY68ua57tN20Zo7DtXfi1ou4zvGAsoO2/attBk/ie6Q1uJ3TAyG/zXjesNPJcXVSXPdfZme+0QBMDILuw4N3L6GUpGrrXtJpGlk/EKdPIDACTi6MYzHcm1d2TZGL6m90w0Dz8lc7LapdVg1DstH7uFvC9gVv677a0aR2Wjac2wiNkDgcXRAFwOa7nfsxRCMzQtSMYQ51Nmze7og97sTyCxu23aBg+BlOlePiE7QJwjDfnZYmve1FWvULpIAmINgOWSqaBqtzXtqVBgZEmSSMLcMb7lvDHXMn8hNl3RPZZVqUm1CQC95axhJaSdnaMyIsM8DcZK/oHsqkXMOGcggbrESt+j2tM0Iiz32JwhpaI3GCRPBHqntKffEZOBbfEZyTwus558q6dDSMEYOh+z2o4in+F7jIBME7jlY+aLSuzNTRqppVCRUbsuEmxBwIOYOHMLptf64c0U6jTdjnNBFjhtC/CCM8VF7a9ae/bQrCfwbM4EEbL24bjt8iVzrLKclGXRluCStF3sV22BJY5riW3dcmGkgB4BykiQvRqNQYi84dbl89f0q4sZpDLVKbtioJs5pFpGJY6AMLHOy9O9n/a0VQAScPhGMEYt7st4WOp0+31l8zKMzt3vjvR1n27kFU4Jw6xscMsl5yRtZc7OD4P8RCtVzfddU+zT/gM/wARKu1/JetDoZkW3w705668kzT+SZaAh7ddYJi89BOCkiwBakAnDkzXIsaCTFoQsaic5SMrVUmpnlO0QmiQhkEuuaB71I09cU7GM4Lzrsx/+dNO/wB1Q8w0/Jehled9mn/966du91R7v6uPVb4+kvh+6M5HoMWUlQqJjVOsmhlLThbrK65DUA/1itjGxTjuLsuN112nOi65LUVq9bfsUs+Lp+XiVceCJGk2nIH1mUJdIPrvvhwRA3vluSeRPr0V5h02IPHcn2rwowLp2Ow+qVjHywUDqluU2+Q4Kw4mD1mq7qlkDZyOvakvni2OQW52fd+1p8XN671jdoG/Huu3wN4WtqR/7Vh/vtIHIr3MH3ZzNcnozCjaej1KB7jJ54bky5maphhqdjpTNcja5TQh2MT7V0BJROM80ygxCR4oAEZbdMAnHy69U5aghG56QqHaUTXoSUgU7ESNKIBRhylKpMkML7I/RFP+pP4V3f8ASPkvjYDcvsL9ER/+pVP98f8AobZfUdhffP4HzXbn+2+aPfQ5JzlC16IuX3FH50GXIS5DKYuRQBSkgaURQARQoQ5OQmIJMmSaUEhJFM0pbSRaCcmah2kxQAZKfaQgpSgkOVR1topLZH4mkObfMdSrgTEplxdM1tRa2FRgdng4bnizgtAPXE6Fpnuat/wVTB3Nfk7hOB7l2RcuDLjpncnaJWvS2lGHJw5Y0DQe0ltISUG0iiSZzkej0tox1CrOcpNH0rZIKmS44KRyPb72qt0b9lQAqVZhzjdlO9xuc7hgFodiPaJT0wbDop1x+7+7U4sv4tNxxXB+23sp7uo3SGD9nW/EP4auM8A8Sea8vFYgyCQRcEGHA5EHIjeFmopq/E71jjJH1ozQTeYAGJOEb+HeuS197VtDoWDjWeMqd297z8PhK8Q15260muA2rWc5rf3QQ0HKXhoG2eLpWG119ypRb6iWCK6nqmsv0gaxn3VKnTGRO093qGg8YK8wraQTJJkkkk4yTcq9q3s5Wq/1dN78/hacOeHmt6n7IdNd/sSOZaD6rRQryNo7Yrg57UHaGpo9QVaTtl4BEwHAg5EGxBXoer/0gqotVo06g/uTTd5lzfILl9K9lWmNuaDiBug/Nc1pugPpmHtc0/3hF+9JwsUtr6n0FqD2qaJpHwyaDzFqkAHk8SyMrlq6v9SABe5zRTAkvkbOzvnCOK+SwrD9bVNj3XvanuwZFPbJZP8ALgp2vwZj3EXyeldvfbI97gzRXGnTY78Y/HULcDuDM9kztZ7h0PZTW9LWlKpRr04q7EPe1o2KjcATkHCQdk4YgheEtByz9V9Hez7s3+q6K2RFWr8T4xbP4W9zYninVdOoskVBHiXaPsQ7RK9LRKNY0aVYPqOr7QFSoacD3Qc+YcG7so4rf9mHadxdXoOrnSGUXN93Wf8AiIcPipudYO2CCAR5yvUe0fZejpLdivTFRsyJxad7TiDkYQ6m7MUKLPd06TWsxiJk7yTcnmvRjPjk5JyUo0+pUa9GWri/bR2mOhUPeUdHc95zb+Cnh8TwAXHujDFeH+zj2m6c9762y/SS4bJbthrGAExDIMG0SIkb1Xeq0jCGhnNOSao+oSmJXktD2qaf/wD04kf726tf9punf/07xrgLVSMfRJ+76o9QBSheWu9pGsMtXt764j1Ub/aDrM2GhUgeNWfmnYvRZ+76o9WebYwotIrbLS6CYBIAN3QJAHNeJdpu0utH0agqUKDaZadv9o5pDecjxlcb7De1ene+FMD3+j7RBFR20GAY+7fcwBbcbb1m58pUzpjoG1bkvgdC3tdW0iqx1Kq8aW6s9p0N8tosoMkObVpkXloHxzMnO67fs32fq6xE13NpN0eq6k+lSA93VfTIIdJBloMWwkFdx2w9mtHSgHEGjWb+CvSOxVblEiNoRk5b/ZPsqKFJtOmCQ3F0SXvP4nk5lxuplkpHQ5RiqRY0LU7G8eJv9vBaOl6eyjSfXqfhYPhGbjkBObjYIqWr3EgbJ8Ml5L7bu0+3VGjt/BRHxQbGqQD4taYxxnBZ44vPkUE+PH4HL15OK7U9on6TVdWfYmzW4BlMYN6zlXOxvYqppT9lvwtaRtviwGY5nJZGp9WOrVGUmCS4gcm/vE4QALlfTnZrULNHpimwYYmLudmSva1eoWmgoQ6+HuRlKVDdlex1HRhFNo2ogvIG27vxjgIXQB6qbSf3i+Sm3J7pO2SslFr3qXvVWBTe8We0rvSz71Z2udTU6zdiowPacjiOIIuDxCnDkg9VG07RDyWfPftD9mDtF/aMJfRJxP4qe4P3jc70MTxWi6YWOD2Etc0ggjEOF5HFfWuk0WvBa4AtcCHA4EHEL5m7fdkTotdzP3HS6kb/AICT8M724Hu3r6vQ6zvV3eTr+q/uOMj2nsd2sbplLawrUwBVbv3Pb/ddc8DI3K/tLwX2fdqDo2kMqSdk/DUGRY7Ekf3fxDkvomtqguO0wtLXQWmcje3BebqMSwTr+V8r+xv7ygHJy5WampHgE2texkwqO0sE1LoUg9pC4oHFNtrRIbQTn5riW6R72q6p+6PhZyBuRzNz3LT7XazgCk0/FUx/usGJ7/w+Kq6FQDWgbgu/DCuTDJKuCaUxTFyGV1Hnt8iCZxTFyTnp0MW0mlIlMSmAwKTnoSUMq6FQe0kShlAEUAVRfLf6WTf9b0c79HPk/wChA7l9RlfMX6Wo/wBY0U76Lx4PC8Dtxf8Aav4o9zsZ1qo/B/oeCvQEqRxQOavy1n6cIq1q4/Gz+dn/AFBVCVPop+JvNvhN/ALp033sPiiZdGe9fplR+taE7M6G2fHHzIXz+SvoL9MIftdXE/8AgxB3gbMju+a+fHFdHaS/7iXxODs7/bx+f6sx+0/9WP52fP6Llg74hy8V1Paj+rH87fmuWJvxj5rzZ/ds9FdTV0YWtZXKVMTE/ZVKNS2G5W6YvbgvHN4iqNm8ZW5IgNx3T1frNFVJ6KAYATzSNSppj/xDgfyWx2cvRp8j3fE6B3CFj6U6ziNxWz2eH7FnI/8AUR8l2YGYsqdpW3Zu+LvwKp0SZnqFd7SR8H+KP+We64VLRjfHuWeVesUidyAVN4wzHBG25wiOgmDcd2PP6LAYUYFATOKIXFik9OiSCp4qmZ7/AJq7pQ+G28dWVFwPec1SQWBGSZ9iLH6o4QVM5ngqEzI0u+0Rm4DyVrSKIixvChq6PDAczB8T8t6uEQI4Qe9XHgzbMo1izStKpEH9qKGmNEk/1tNtKtPEVGAzjBVfWLPiPIIu2mu6X6zobg6Hw7RqrCQHe6qjaoO2J2tn3jY2oiDkm0z8R3efJelLlqXmv+DFGdVo/kqFSndbGzuy6hUKp4JxYmihpGjblUfoy2TS3ZhVa2j7+pW6ZDRk1tEznr5KsdFOK2nULZqq6iRY+K13E7TPOjIH6LxWoKPBQbCpTIcTNOi570z9FhahbwQGmq3ioyHaKov1Za76Pcm91bJXGRG0xxopTN0XwWuKSjfRQ5D2GS7RVCaGXyWxUao/dcVG8e0yf1Qrn9daRB2cx4rs69IAefXkvOdZ1Zc48Vvi9ZmcuCKtVW52J0Laqi07N47wPU5LnZXe+yzRAXudujzn6BbZeIMeH1po9c1VRgC3dGG5XdJ0YHK6l1fUGze3O2KlbTJPwwRwOW/kvBkmfTYjndM1M0m7RIwMCR3rju0nZolrs3AHZBERIx5nDor1mjTxw3QLqhp+hA5TkjHkcXZtkxKao+X9J0YtMEEEZHFRL3nW2o6YaXmLYAiZzPOy8+0bsu3SahFJoY0XLnSGhe1DOpLk+cyaWUXwcQwqVjQu31n7JKjBIqMcM4kW3iTe/Jc3rHs25gJJmPTetVki+EzB4Zx5aMrYW52b07ZeBgHQDw4rCDkmOhOUbVGafJ6pTpKVmjIdVaV7ymx2ZaJ/mAh0cJkhXGheBNtNo76TIG0QtLVTbd/kqhYtjVmC55y4LSFs3Hfz8fkp6dOPT1ROpTw+WKNjMuuiufcbJA+7wlSCmE5b0FM2kosuhUaVwukYwRjGHFYOjC4tiQOUrdbTF+Fr+qykJImYM8U4bx7k+xgkGLOykixoViZH5eC1WAb1naI/kSVdaIWLZqiZjjwHrzTvbbmQghOHjr5KSiVrb9R14IAUmETgZ8ZQaVV2QXfwhzucNJjkmkSz529vfav3lf3LT8FIXE2LzeTxG1AXlau650svqPe65c5xJ4klUYX6Bp8SxY1BeR87mk5TbHCUpEJl0GQ8ottAlCAC2kwKZFKBDByaE4KSAsYrt/ZD2lNDS6ZkBjz7upOGw4g35EAyuJJU2haSWuDhiDI5hZ5Ib4uL8UXjltkmfcJ5co4/JE52AIHz7t0fVYvYfW3vtHpVM3MbP8MtEG24xPBa9SpBOF+8L86nFxk0z6aDtWSt35J2P5dcEG3yvHC4Tlt9yhGtDMd5436xUjW2vYYdcFGSJvPWKR6M57oU9SQXA5W793PHrvPbzj0nxsnriw65oIEb+7rmgCWm3gbeajDx/DGWPn+STDO/zCjDOigZPXOQ3HrxSpHrio3EqVtQZg+XlmqSEECLlC0jd5ZJnVOBTyRn3RO/qEITAdVHhnJHlgpXPzPXFCcsMccvNJzu+U7BCe7x7x5oaZ70zjPWEIntjO3GFIxict+cfNORGeHll80JpH80NNt7oAZ4E2HWZTtEZfMqWoBmJ9OoVRtTqPmnZLC/Wcbfe5vhuUlA8MimZUupGP6yUggar93opKbhh+SieDF/VKZQUS0xbjmVHpOlBgJ3Ak52ARU2wccZ4rme2evdlpabE27uPctIq3QHAa4qF73VD+J34QZOw29rnETksB1RlMkv+N3cYPE/KFY11rwYc8M/oFgUdUVKpsIFt8TbDoL6GEUlRjscnwWtY9q6jxsg7LM4ABIyE49wIlV9G0UnAEDGTxXT6m7C3l0eEDwk+q2a2jNYCBHhbuWcprojojp3Vs5LR9GDbnv4jd4qLX2tNpp+kFXK6w9cvG9VDlmGSO0J1b4afM+MNW7q+v8AtJjB3hN1y9GpLGXGLjxwFu6PNaOp63xOE5264q8mO0c6mdXrB0sqDjtDnBAjdiotJqe80VzYktuCciOiFFR0onbb/dB5zv5XQ6rI2XDgbdcV59NfJnRu4OV1LVh0EfjhvCTcT8lp6s000KxAMEOEcbT5hZGnDHv8jPkrut9J2hSqDNoBOYc37Zr0Wty58Tls+h9D0oPYxzcHAY5GBIUpdBtmuI9let9um9pJkEFoygxPmu3q3y5L5/JHbJo649C92YqDYPNXaipakjZdzVyqV34/ZQgC9ItTBydzs+oVAN3JFkJwmTAZ6TXcPRMHJwkUhw1KofLy5oRURvKCWVHFLa6ylKOuaZoQSOXKTLeo9pHTcmUEG8F512eE6102c6FHw+DrwXokrzrs9/8AnTTv91R7h8PqQt8fSXw/dGU30O+DjCmkQoGPR7fzWdhZV08jiuU1Iz/WK2U06fhtHHnPkur0wSLLkdRPjSK2JGzTjfILrd9vBWiGa0c877+abrremMgJy7vXlJ2dqQRcEL8knONrJwSIKY6IRXnggIlS1jwjHkTxQOp8bjwhMTOQ7UO+ITNo8PstjU5ipT3B7e691jdqXmQOIK19Xf1jBvc3zIFzyXuYPuzlb5PSQLpbSTiZKTGlczRaEXI5TF6cGyVl0NdGE32RRHWCQ0IOT7UpEeScPQFjl6cpiE4CYkOAnJTEJEIBhOUjQgO/rBEDdUiGSU3L67/RDd/qlUbq3q1fIrV9bfohO/1Wt/vvRua+o7B+/fwZ8525/tvmj38FEVHtpyV92fnIcpg5CHJSgAwUnFBKeUUAQTygaUSAFKKEBKRKVDDaU20hakSihDuKeUxKcJ0AoSamDki9JgEUpQhyJxQkBV07RA9sHj3HIq12V1ttN9261RgAv+83BrhvgWKYOWVraiQ4VGfiZ/zNzaeYnkplHcqOjHLwO2D04Kz9Va1bUaHtwPi05tduINlb2lwuNHQSkpi5R7SW0poTRJtpOcowVa0NzWhz3mGUwXEnAACSe6PFZydIpLk572oa1p0tDeyrd1W1Nme0CCHcAyJJ7s186VnLe7a9rHaVWdVdYYU2/wAFMfhHM4neSh7G9k3aVVFNtmiC938I+94UxXmejBbY2wOy3Y2tpL9mm3dtOI+Fo3kr3nsl7H9HoAF496+Ll12A57LcPGV0modS06DBTptAaAObjvJxJWltrKeRvhHLLNbJaLQ0QAANwEDyR7SruqJhVXPRPeoslypaw1XTqCKjGvH95oPgTcdykNVL3qaE8qPJO2XsNBl+jGDj7txs7M7LsQdwPivF9P0IscWuBa4GCCIIK+wdtcL7SfZ83SWF7AG12gkGP6wAH4Hc8nZFdMZ+DHDPTp9D500WuWOa4QdkhwBvOyZgjPkvpbs/2mZplIVqdnNtUp4lh4cDkfmCvmnSdHLSQ4QWkgjiDHquh9nPbI6LpDXGfdv+CoMi05ni03n6rVp9Tqyx3R4PfHFIFS6fRgyLtcJaciDu8VXD1tGVqzy2iHTtBa8Q4AjiuV1J7L9Ho1n1mMDS8QQPwm8/hw8AOZXX7aYFbJlJtKiB2rWfwhL+j2/whT7aFzlW5gB+ot/hHgkzQm/wjwR7afaRbJKesdUU3scxzGlrhBBAII3KtqLsxSojZpsa0CMAMusFpykHosoNoXPe1btrV0UUGUXBrnNc50tBkCAMRa5K3NpBr7VGjaUAK7DtAbLXgkFo4Qd94LSFCpTi5q4+KIPH3+2PTf7Yd1Nn0XH6VpTnEucSSSXEm5Libk7yV6L2z9kJo031qVUVKbRLmkQ9rZiZBh0E3wMLzRwX0emeGS3YkvfxRLs9W9hGpgXVKxj4fgbbfjG6MPyXqWve0Qpe7EFz6rthjBbadEkkmwa0XJvyXHexlkaKD/E55/5j8102vtSCt7s7RY+k/bpvEEtdBBBBsQ4Egg4r5/V+vmbfTocs3yWNI7VU6Za2s5tN7o+GS4CTAlwAAnImFE7t3o0T71sAEmJwa/3ZOGT/AISsLW/YP3xmpVcdprWVQGtDarWPL22vsEEkS03XPaX7HJcAK7vcuFZr2GNoNqPbUAY6Js9sST+E4ErnWOL6saUfFnfV+3mjhpeaoLGvNNz2guYx4MEOIwFx8WCHWfb7RqT/AHb6my7Z24gkFuyX2cJE7ILoxIiFxmlexqg5hph9SnTLi4sa6WfEBPwnP4QQRELT0n2bUX/jc9xBB2pAMCkaIaOGweN0+6j5jqHmdIO2+j7NNwqtLap2WEEQXEbQaTkYyMLN0f2q6G4PIrD4Gbbhg7Y+K7QfxXa4QDNlj6B7KtHZsg7Tw1zHDagA+7aWtDmtgH4SQTcm11SqexDRDY7ezEbIdkC4iDi3Z23CyXdx82Pbj839DrNE9oujVKoosqS8iRA+EnZ2tmcnbMmCAsD21aqFTRtsfiou2sLlphrhOQvPctDVnYWjSqe8ZINpbbZLg3Y24ydsi5GKvdpmB1Cs04GnU/6StcS2TUo+DM3SfB8yuqKVmtqgECpUAFoD3AADgCqtJeneyrsFQr0316+0WsfshoMSYBE+MRa5X1ObJGEd0l/jOpDewvXD/wBac1znOa+k8XJcARDgCcJgHFenOsSNxI8FNo2mMpDZo020xhgJPEnE953qq6rK+em983OqTrgsPaUOmae1jS9xsLnfwA4k2TgrkNa6d76oGt/q2G5yc8fILSELKfA2rCXuNV/4nTG5oJsAtApmtyRELvSo8+btggpSk4qMuToxodwQuSTbSoKH2kLnpiUxKpEjlyFMShDlQyTaQlDKQToVCJXzT+ls39ton+6qf9TT5L6UevnH9LVvx6H/ACVv/avC7aX/AGsvl+p7PZHGqj8/0Pn1yB4RPQTZflbP1IQUlI3HNuPO4UQKKk71b6hb6d1lj8V+pMujPoH9Lhk/0W7J2iHnMMPXJfPcr6C/SrdNPVDs/wBVcI7mX8JXz65q7O1P9xI8zs1/wEve/wBTI7S/1f8AjZ4z81y7G/Ff8sLLqO07v2f+NnquVcbjD0XlSX8Nnqmzo4CsUj5KHRh3qzQGK8hm6H2sZlCSi2+ssJKAu7woGVNOFj42Wx2dH7Jv+L1P3WNpr8eI9Fs9n/6pgzG1P+YrswIkg7RH8ERN8uX0VOm1Wu0DZ2OBOfL7Km0X6yWeb2hplhrt9+KBuEI8UmdfdYDHawZd90wPBACirP3XjuTTAq1Gkjcb+qrOdkrdRsAnvVVgzVokB7vLzUdY2JVjZ5KppHNMRV0qgIJk4iwKsE2FkGlGGkjeB9UTwdkbvNaJGTPNu2uh+80nSz+9S0Gm9rrfA9lVlRpE7x5FdXW0oP2XhsB7Wuxn8YD8e/yWI8A6TrLcNDpDxoA38u8K7qifc0P9xQ4f7Jq9WfspeSX5owiWdpVq3XirBGN1C6luKxRoV/JP7rrgpBQO5PUpEQN6tSokrVdH4/beoH0AfBW3U+KapSi60UhUUJTOpKdreoQFxyMSq3ElZzU+x1Cm92hcxJSFtKj6aB1CytO/NRmmtFIKK5pJv1cKZ7FG0Sk5joiLR4eigbR4q45v54KFsdBRuCihp9Gxbv8AReY6xZDiOJXqmlU7zC817SH9q/mPIALu0rts58y4MsL0n2TUbVDxb6ErzcL1L2Msn3g4t9DK6tR7DFpVc0d7U2IPvCYwABgfdctp2ri15dQrPpn+Eu8b4wbWV/tVquoZDMTgeuC5vWHZIOYzZdDxPvS8mXEwZbYi17T5hebBJnuy3LojuNV9pXmA8NnMi0wLmML810P6yCJXnVLs9UDRsPDg0fETYzw3heodidVGpTAN3AQc548QIXJl2x5OvFvfDOG19XDpacFzOma7DCGMschmefHcuv1v2SLXuDiWXhpA2mkb9wVL/RprnNOy1xEfFMTFwSB+9GGFuSvHmhXUjJp5t2jmtX9pXucaZmeO6fLusuh0zUQqU3NI+IgxiLwY7su9dFqzsJtOkAbZO6fOYsum03URpt+IC0d9/LkuHNqkn6hvDSTa9Y+S9MobLiNxI8DCZdD7RtD2dIfxg+P5LnKRX1UJb4KXuPkssNk3HyZ6Z2LP7FvM+ZJHkugaxct7Oqsse3cQRyIj1XYNpLwNTxNndj9kixWnqtsYKn7paOracZLgmzVIsOxTNCkNPcj93C57NAS1ExqQpbkdJvNNspBUWX4WW8wDnw5rI0Vt8uWI+y3yyfSyyky6AYN2XejDMbjwz3JmC1sM1IHWJ3nqVnY0iTRTcfJaL2Y8lT0cXBucbDir5aPzyWbZQVOCEDKfruvKfbk2y8EQubfVTY2gnnrNZXaHtHRoMBrvDWutcE7ZAnZECJjfktCN4XAe2zVjauiEk7LqTg9v96fhLeMgzw2ea6cEVLJGMulkTuuD5y1+Wmq8sHwFxLcMDnaRBMkKYahEAh4wBjPDBd57RuzdChS0dtNkVXAFz5cS+0H94gDavC5DWur3NsYsMhGHFfaQzKUVt/M8R4mnbMvStWnEDmFnli3m6QWAE7Un8NxswMQbTuvPdZbFfTdHLQbExf4bzuiAtd7RKxpnG6NRkoalKCRxW/pb2nAeUWVSjobXZkHu+aayWJ464M2ro5CildU7UzoLcZAyuBlmsDT9WuYbg+EKo5E+CJY2kU0kgnWpgIlJiQakEikfT3sL1oTojWm+w5wEYgHCRmLeHJelOg2XiP6OumEipTvkeH7wOXEdFe0NPXkvg9bHbnkvefSYHcETAR4lOamQuOP0Q7XfuCAW6w5LzzqJWDx+fNNTIi+O7djvQOfmEWN9/wBvokyaHp1cEi7zSDMPokH42nrcoEMyRYno3RsdO6yDat1aUiIiOvzVIpIOs7xTsFrqOTz6yRUtytCY9MdH5IoSc7Lz3KJzyOHU9BMRLtZfL7ImtBzlQWMYg8Jv3KVr8fpuzMSgCR9XrcoKlTLf4IL3uOMH1lIu4db0qEyZp5/TmmLjwPLFQtq8eY3I2PPLu+yQWSbXCTzE8tyhfbKOHHjCeoSYB8sfJNUp9/EpVQA0mqYOv11KhdURUxKZfBI0IC08PBSF+7vQbCRI1RuPDL6WXintM10737zB2PhbPITbhEZL213r0fBeGe2fTjSryKZ2XtgktIbtDNpFidkiYOIXoaKO7LREnRe7N6vpOaCYMiZ442w8F0dIBuQ4W+i8n7D67Dj7tsjFwGWW19Vs641w5sgOMjivWyYmnR2YckdtnpI1qzjnAiFl600cG4I4LzXQNcVi677HgPWLrp9D1s8j4oPGL+VlzTxOJqs8ZdCvralBkYnHwXJ6+vZdPrGtMxhfmuY05skTleY3rpwqjhzK+hmaHWgAbnHwcAtLUNc+8dxvy3qnW0bz+SbQq+zUb/eHV88F3e1Z5j46nY6PU+PucD696saC67xvAItmTHpKxW6T8YzutbRK0VW8R5Y+q82cKN4yOc0ypPfc+EeqekZpH+6Y7lZ03RoLhuc4d0lQ6vp/jaf3hPBdMehkzrfY5rTZq7ESHBw5xDvL0XtTqseccF83dhdM2KzD/evG6C09957l9DtqE5HdhmvJ1sKmmb45F7s2/wCB0mYefQLSqNWZ2ecIfAiH+JgSOa0qhVQVRNAGlPtImFCFVDG25SDkwGScpoQ5ahalCYhJjERh3+nBM52Kdjk7kgKrnpOdwTlCerqkgYZckCkUzWlMB3ErgOz5/wC9NNJ/saPhaPIBd8168+1AI1ppk4ChQ7/wgepWmPpL4fujGS6HflSbahcVI0lZIqirrB1pXJagP+sVjuYwbs3E+S6rT8FyvZ8/6zW/lZ5udHkMFoiaNXZkcdyjO7kke44+qVVsmco9F5SR2ocTO++ake1RsdB6tw4otgzjnK06CsIstxB9clC6iSNylOIPjxlV69OZx4cvsk2JnJ9qmAkmIIDO8ExK0tUg+8p/zDlBHqMe5ZvaZtjO5onkZ+q0dUv+Jh3OZyxEr2cH3ZzPqemB1+8+ElIpquPeZ3ImnNYtmqGcUmtThqdqkYtnBSkIIRgpjE4IdlIomMhBAbXJkARwgAikDKQKW10UCCYEUc/khYkxipCZPTX1d+iJU/1fSI/tW/8ARPqT4L5QYvqz9EQ/sNJ/3rfNn3X1PYH37+DPne2/9s/ij6EY5GCow5LaX31H5yyQuTB6FOihBbSIFRwnKkA5S2kIehBRQyUFJxUbnp9tFCCCdB7xIPRQIkJSLkBelKKLD2kio9tOClQqDJSlMEyKFQ+0ncoyUcooaMdmkfq79q/u3/jH8JODxyzwseC7JlSRIMgxB3g5rntJpBwg9ZKhqbWJou92/wDq3H4HHBhP7pOTTluMqMkLVnXjlfDOxDlb0XQC4EyGjecPVZ4csP2s6bsaCADBq1WDuaS493whebktGyVs6/8Ao4f2tL/MPquH9snaZtLR20Kb2l1V3x7Lg4hjbmYw2jAvuXg9R05+aCVi0/FnfDTpch1qm7rgvpX2X9mRo9BsiKlQB7zEESLNMbh814B2L1b73SaVOJBdJ5C/oCvqlr1Uuhya2e2oomLkW0oC5OHrGjylJlHVvaRlQnYDiwT+1IikS38UEkGxkTEWKs09aMMEVGEOJAh7buGLRe7hmFxzOx9X3FTRQ9vuXNqNY8SKrQ8lwDhgYNiRBIK5mv7Ei6lTZ733T6dT3m3TLpL9gNDhOBOYwhaLGvM1TT6s9Y0fWjHEBr2OJ2oDXhxOwYdh/CSAYmChbrVm1s7bdqS0N2htbTRJbGMgXheV6N7FHsDNivdnvviO0HftXNcXAtP4gQcd5Wpqj2T+70gaQaznvD9r4sNn3YY4fzGPxeqfdx8wlXgz0ja4pttRB6Qcoo5tx4l7cuzIp1BXaPhq2fwqZEfzC/MFeVvday+lfalq33miVhmwe8HAsk+YkL5pL961R7mknvjTPZuxHtb0ZujU6WkmoH0pa0taX7TP3SSBiBa62x7XdXZOq/8ADd62C+eirOrtEdUOyxrnk4BoLj4DjvSUTTJhj1PqTS2MhjmSWvaHDkQCPIhV9pQ6j0GozQ9HbVBbUY3ZcD+ICTsz3BtkveLpxK0cLQYKbbUXvEi5b0TQe0kHIGlIuTodB7SRco9pBtI2iJiU20oxUS2k6FQWtKO1omlt/wDLeR3Nn5L5p2vkvqLUbxtFpwe1zT3j54L5r7Q6pNGq+k4QWPc3uBlpG8FpC7tBKpSj8H+xLPXfYzrEHRY/hqPae87Q8iu+NZeG+xzXuxVqUThUAe0W/GyxA4lvovYv1hYajHWRs5MkeTmu23bmrReW02sc1lJtV20HEumoWFrS02IEGYOK5zXntpcx9QMa17Wsqlpc0tLX0SwOa69w4OJBgYZi69GqbJxAOVxNtx4cFU1jqunUa5j2NLXiHfCASOe/iudRXkEWl1RytPtzpDtktNLZ/WWUS8MJa9lRm1tt+KxY74Tcg+Cr6y9pmksc5raG3s1NIYHAfC/3bNpsAO2pGdhPG67uk1oAAAgRaBFrAxhKN1QK9q8i1OPkeYf9pulBtHbdSZ701AHhu1+GnthrmbRhwNiLFQ1fa7pjW1QdHl+zTLA1jy5m0zaLnNIh9ObWIcO8L0qvoFNxY5zASwucwxBDnAtd4iys+8CNq8it8fIs09KkA72tPeQCQsztVp+zQrOyFN/m0j1Vg1lwPtj7QBtFtIfiquE/yNMuJ4WhXjx7pJGFWzyCiV7x7KKJboDj/HWtxgNXgxE4Y9QvpfRdX+50bRqX9wPJFgS69v8AMu/XS9WMfN/pydtcA7aW2og9ZmvdeimIAmo6zW8d54BcajZRX7S65wpMPxuHxEfuNOXAnyUegaIGNAG6/EqpqvQS34nGXOuSd60XFdsY0cmSfkG5yCU22gL1dHOGShTFyHaTokcOSc5CXJtpVQx3lC9MXJimhUIlMClKBxVCSH2k6AFIlAx187/patvohy/a+MBfQxcvn39LJnw6If71Uf8ALI7onyXidsr/ALWXyPX7Jf8A3UPi/wBD51co3I3JpX5Qz9RBKcH5eqZPOHcrwv14/ETR77+k+Z0XUx//AEd0Hf8AA0R8+5eAEr6A/SLb/wB36lP/AJThHHY+xXz+5eh2n/uJHmdnL+F/7S/Ux+04/Z/4meMlco2NoSur7Uu/Zf42f9S5Sm0z1BuvKl7DPUXU2aB6nJW6DbSqmjifDwVyhVtmeP5ryGdCQ9U2wzvmomOyClwMZQUhTy81AMz67zzF+eHW9bHZwxSb/iwzlxOPisnSn2eIwB8YstXs5/VN5u/6iuzC6IItfD8PM9fNVWjcrPaEfh5n0VSk42tbess3MgRLs2whFtWsnJxTXP0WJYgTgOvFR1AjcPHyS2c80+gEOkC3qqRHzV3S3eaptHihMVDNVeuOM4x3KeoVDVdcZ492S1RLKek1AWxOYVusJETgO9Z2lgyVo1m2MZhaWQzzvWFb3eka0O/Q6JHEe4Y2e42710NDRNlrGn92lSb/AJabR8ly/a/Rz+saU0XNTVpPM0qgmO5n5rqhpgeGvF2vZTcDzY30w7ivUm/VT86/RHMupHsqNw668FYeFE9uC57NGCRb6J9vvTtb907bJiRE9qRHJSOchcMk+g6IGjqEmMUrzZRgpphRD7sXlRupjdZWXs+6AtSslorV9FCB2jxHQKsvZKhdTlDkIgOjhR/qttysudbj+SEi6W40SIDo1oQOphWCExChsZTdoo3SvIe0zP2r/wCY9wy8l7MHLzz2hah2Yqg/idDhGDoJBHAhvUrv0WRKW0588fVs4cL1H2NaX8bm72g48YvzleXFdP7PtZFlUbjAPCTbzXr5o3BnLp5bciZ9F6ToII5hZGkasGGwCeVvzT6DrQ7+H0WtRqyvmXuTPtI00Zmhdn9n4nkYWaDI78iV1/ZAgvAEibW6hcrrPSCBY36yV3s12lbSILjJjDC/ks5wcostcNHU6w0vZLmuaDkQ4TbHvmVlHUGj1DtBrqRP8DoYeTbAcgVT7Qdq6NZxaDsPLTcOjgMcYWZqjWZAAcZIz3rijhkjs3I66i+nREtLicJOJXP677SuIM2nDcI64pq+n459WhcrrZ+fH1TWEcppKzyj2nVJrk57Leu5cexdD2w0sOqPGYMTyx9FzwX2eBVjS9x+f6mW7LJ+87v2Yu+N97bI/wCrLxXpDmdYrzb2XU/jf/J57Qhejgrwtb96/kdmH2RNprS1dTx4KgFo6vEArzZG6RYLEjTt5I6XXNFs5d6xLoEN8U9ITv8ANMAjY4fbPz4qWxpEujH4hxW2yoPssHR3Ge/Bbxdy74WTZokSF26BOM9XTVDblHkZ+SdreE96JjcZFt2WCgZZ0eoQbxzGXCMD5KyBkbKtorcyrPvJvCgApsjaUBdyRDjb0QOwXDPrmvK/bLrobHu8rk3ywFsQZMzmvTdKrQCYMDHiDiV8/e0rTZDnfxu2B/K0E25lejose/KjLLKotkVfTf1g6JUkODdinUH9m9puXDJrhDmnAzGS6PW+oaTrkGOEzPPlnysvK+yDx74AzcOFiQZ2SRhyXpHuXx/WVM7EyABzC97UR2NJcGekamnZlO7FCtVp0WktE7bryRTEAkT+8SQBz4Kv227At0ZzCxxc0nZO1G010bhNjBzK9l9neo6dGmar5NR8knF2zYMaDkBd1o3cuJ7c02v2m7ztCf3SDY+WW8rljqpKSjfB3z0cHFyXU880jVhuCLWM7wqJ1C3iBllfmfQLs9UuDwGmNoDZcHEDvaTAcDGVwuho6EwjZOGW77rf0lwdHL6Fv5PHf6IeAXAxs8w4hXNCr1HD4mbY3uaT3g4Fej671RT2TTYZc+Af7jQZcTHC0ZyoK4aMLAC3IYK/S7XTkI6Pa7PMNZaGf4NmNwhZlLRpK7zXhEGTfJcu3RgGk78L5rvx5W4nnanGt3BG6lsskc534LLWkakMcOrrLK6YHBPg9a/R/q/t3N3tNt4BE24cF9BMYcvnnivm/wBgteNLGUseOc4ea+lKTI5r47tRVn+SPa0j9QmpFHV9I378goqQxHRRDBeOd4DHbh9U97oWOwx+vC6R67kmTZK3n44ppvibTxQvZdC0lKgCjgm94O5JwUbH49ypFFmPDzwHQSdhZOx5zjrrBEX26CfQlkdF+/wi6RJ7r5XHegc/DqEYJjLlcTluRZAzOI5FOxm66kDp7igNaMvAfdMXUeqMOJQm9jA7/nCkf4qFg9fJBYVTHux5ImjimacesMknk7lKAjqOve/I4W3jxunp1Ccd2XBJzeQUb6kY+SdgERj3c87JwDjj8u5QkqWm4d6QEgfb5gYKQfVAG9YoyLfTcgdEezxj6Lyj2taKKpY0fuySciTaCcwBK9VeMQbWno/Jcdomrm1DtvgiZIOEY4LpwycJbkbQxKfU5T2d9gm0mmtUABc0gDCG4m5MkugADIE77cl2v0Ml3w54TwtJOea7HtT2raXbLTAE24YfkqGjaMKoGEY2Mlesskm97Oru4qO1Hl2lUarQSHWb5oNC7YPBEmd/Fd/r7sYJIwnukccQViu9n8xx3CPkAvSjnxtVI8aenyKXqkNLtFtd6n2w7rFHovYsDBxHMWWnS1UGjfxXPKUb9U3jGSXrGK7R/JYumt/C7+En8u9dVplCLzjkuT1tVhxjA5LfE7fBzZoqjWfXu1wtMeO5aP6x+0p7xPfhZc5RqyxpzDj9lcdpUPZztzNvBEoWcsXRv6ayXu43j1CrUqcHfkbxY5+KLT63xgnMR4fZM6n9vFYJUWzPoUw2pwDjhMi0j5BfR2odMlgPASZvOM+eK+c67TtzyK9v9nemA0QcQJHHEGfkuDWK0mbY0dhqUQHxeXz5BaFQLP1NVnb/AJvUD6LQLljB8I1od6E9cUiEqf17lsAR68kICGU9NiBiaUxRbCYJNDQAt1ZNWKLZQvdKRRX8O76FPCaoM0utydksTcVOFBsqSEEiDo8V5/2cb/3rpec0KJ7jAjunxC9BLl592fP/AHrpl/8AYUfMtt5wujH0l8P3RlLwO7J6zUjVGDCOp8lzmqKGnusd58ea5fUbf9Zq79inIvgC71Pous0zDDCfCFympWTpFb/d0/Nzrd0KkQatVu5Qup2IUrmWEXxvInyT1ZjBeebpkTYzUw/L7qKmFLUGCllDObOcHyUTjZFtTyUU2IQBy3az6CPmrOqwC9hLsXM7zIx3AKp2soERJGXjOHkrWgmHNjePK+Pcva0/3ZxyT3HqL2/ZIGQk2ZO7JOGrE6Ijwna5M82TMcgoJyJPsJNSAIhKUiUmu4JpEDgJSltTKTQqAIhJiIIWtRYh2ohuQsUjSmSw2hfVH6Ijv2Gk/wC8YfFtvRfKwF19Tfoiv/Y6T/Oz/p+6+m7Af/cfJngdtf7Z/FH0IFK0qsCpZX6I0fm1kkp2lAHJEqRnMaX2zfOkD3RHumkhxwdFicIIzEFQ6D26DQ81yAGmn8QaW/1gMBzTexGIxXS6w0Jr2OYRZzSDvgjJZTex1MtLXzU2tidu9m/hHIG6qjRUNrDtxTZsbTX/ABxYAS0EgAuB4kWmVCz2hUyXbLXODDFUiP2XxbMkHG+QV2l2SpAEEF9gPjO1AaZAHI+iT+x9GQ7YjfBIDrzDt973TouomdpntMotBMOsHGMwQ8MAIxG0SItgkPaVS2QXNe2WF0RNw7ZLbDfcE2utnS9QUnkl1NhkFpOzBLTlOd7otG1BTa3ZDBEFt7nZJmCd0ooVR95jP9olIEjZfIc5pEW+ETIOBtlimb26Nm7AD37BZ8fwFtSYLnZG2C6Eaqpx+ARJdh+8RG0OMWUOj9naQa5opt2XQSImYwx3ZRglQqRR03XlZlQN2aZaab6kgun4IkZ4kiDG/BTdl+11OuwObYgNL2n92Re+YBkStCnoTRADRYFo4NOLeRj0QUNVU2tLGsDWukEAYg2hJoODk3+0U/tzssc1jXOphpu5rX7Em+eNow4qXQu0+kVGUXtFNu3V9274dqbEhzbiBaM7re0bsxRYQ5tNoLWlsgX2TYg75jNX9H0NrQAGgAXAERO8DLmih8HB6R29rH3wNMbLHbFrPH7QMmwm4+IbuK2Oz+tagoVnFp26b3hrXEucWWIJwmxJ7loUu0Gjl+z+8Ts7Xuzsl4/d24guEW5WTaH2souLmt2pAcY2CNsNOy7ZwkjCLWRRVLyMc68rupvLHtOw6mQ9tMQ4PIDm3zaTiPJdlRkAAmSBc7zmVnal1vTqB2wC3ZMOBaGkEwb75HotFpSZm0PtKvrDQQ9pDhKsSmlBPQpam1yWOFKqf9284EfwuO/cT9F2D9LY5nu6tNtRm4gGMcjN+RBXH6x1c14g93A71BqbXzmu91VN/wBx5wd/dJjHcc8Dx5suFTR2QnZe1n7HdDrf1LnUXmbXcyf5XG3cV4drrVDqNR9J0FzHOaSMCWmJHA494X0lqutD2/zDzt814b7VqWzpukD+/tdzmtK8uUXGW09LBNt0yf2MtnTB/dY88jEekr2PX3tG0fRn06VVzg6oJbDZEbYZJP8AMQvDfZVp+xprP77Xt74svXu0/YKjpNRlSoXSxuzANi0PFTuO0BcXWyimuTi1aW/nyLz/AGpaNtOBc4AbcPLYY80/xNY7+IG0EYptZ+06lSa0up1via54AaCRTYAS4icIMrPPs40cl20HFrtshhPwMdUEPc3ME44mFad2PpkNDnPfssfTBc6SKbxslpMZDBX3cTh9Qg0T2z6I97abS81HO2QzZgyW7YJ3NIzUn/apT9wdINN4YHObsktD3OaYcG7yCCIEzko9XezvRabg9tOHhzXBxJLpaNkXOUYhHp3YDR3020nNOy17nt+IyHPJ2r5gycU9kRXDwsi0n2y6M2LuJc2i5oAgvbW/CQDH4f3gqGke33RGwTt4Eut+CKnuzI53sTZarewmixHuwYFNokkkCldgByjhCar2A0UgA0WkNECchtbUf5ro2R95V4/JmPS9v2jOc1jW1CXucxlgA4tLRibAO2hBJU2k+2djQ9xpP2Q2sWHbHxuoCXsMTskb1qVOw+ikkmiySZwi5jCLjAYEIqfYrRgXH3TfjBDsYIdZ1sAXZkQSjZEm8fkyHs126ZpujVXhhZG2xzXEG4ZOO6CvnGlVkBfRetNDpaLo1b3TAwBjzbeW7InlgvnLRzYLOaSPT0SXNdDr/ZhqBmkaVTpVBLCHuIkgkNbMSMiYle+aNpVOiNihSZTAtIAmBxxPeV497BNHnTdr+GnUPiIXqNR9+8oxwUnT8v7lah+tRNX01x/ESeeA5DJR+8UcoJXcopdDlJ9pMaii2kpVbQJRVTGooSUttCQE3vEJeoSUlVCJttIOUG0joaRBBxgg8+CTQMt6bp9PRaZr1zH9mz995yAHHyXz52r7RO0ms+s4AFxwGDQAAADnYCTmV6P7ddSPe6lpLS51JwDCLkUnjhkHchcHeFynZv2R6VXh2z7phvt1PhlvAY8cN29dGk2Qj3s5K3x8PcZs4wVi0te0w5pDmncR1B4L3bsp2tbpFMPb+IWe3NrsxyzB3LzDt37PauhuG18bHD4ag/CT/CdzuBxGC5vVetqlB/vKRgizm/uvbOBG8Xg4rtmo5o7ouyZR3I+jRXSdWXF9l/aFSriASx4AljoBmP3ZjaG4rffpq4e6aOSSaNT9YTHSFmN0xI6Wn3YjT9+hNVZw01ZevO2NKgJe6P7ou444AZGEd0y1Fs3NY61bTaXvMNAJ5wMBxXgmvtfOr1XVTIBsxv8ACwYD52UnaftZU0p3xfDSb+Fkzuu7jnzVnsh2RqaVUFOmLD8Tv3WjOevULrxwWNOcjpjCviYm0vWPZz7VBst0bSySzCnV/epnABxzblN4zkYa+sPYvorgGU6zqdUAAk/FTe7ffC+4rG1F7Eq1OuDX2Do7PjdUa4EODJMEG7ZNzbDNc+bPhyxpun1Xg/kVZ2nafSBo4l3xbX4IwfOBHDfu71yurtCc5xqVLudh/dGQA4K7p7zWqmo78I+Gk3KnTb+G2ROJVlqeGLUVu6mMp+QiUkyRK3OURTEpbaFOgHlM5IuQlMBy5NKEFKUxMTghBTuKjcUEtDqKVIXKNUAQKF7k5eo9pAMMrwb9K9v7PRTuqP8ANpXu5K8N/Sqb+w0c7qpHiy/p3Lxu1/8Aaz/zxPV7L/3UPj+x80uugKkcVE5q/JWfqiHhKULSjYVWP20N9D3329idV6mJxDHD/kP0HivACF757aHTqXU5P96DyY87J3fCF4EHeC9LtXjUP4I8ns77p/1S/Uxu07v2R/mpx/mH081yrMbcPULqu1B/ZHg5n/UuSL79Y5LyJP8Ahs9VdTf0VkW3qdtPceHFV9GFgVapUTNvHJeMdKQnVLz3fkjay8yk9lk2ygGUNIFnHn9Z81rdnf6pvNw8+vFZOlPs7dDvL52Wr2b/AKppyl3rmurCyGR6+ddnf5R9VXpum2HNTa8H4eZ9BPkqdIXWeXqCLJZvPcmY8b/kkwb07iNwnfn0VmmMT3ZBDsdZqPaKMPjq6QFfSHdHFQsx5qSs6clE56aFYwbCrujaGVj4gwrBnn6KvUcNruM7pWiZLM7TG/EQtFl2hUNMd8WG5aIpQFr1JOL18I0/Q3R8NWnpNF394bBMH/OFH2VltI0/7GrVpAWkNY87OG9pBU3bmoGO0N+bNMY3iBWbsuvu+AKx+qhmnVWGza9NtRsYGpSOxUaIwMQ475uvRu8a+H6N/szn/mZZBSqA4FaNTVm6FHU1Uc1y7zWjPLULmrQp6rMG/kojoFsfur3IVFF2Sci4KtP0AhM/VzhxRYqKewch91CR54rQdoDslFV0E4YpqRVFNqbZVl+hOtZMdBOPQU7hUVHO+fp9VEXdBXToJG7O2e9A/QDuS3CopfVBsq2dBO7vQ1NDO4pbykioGFNUarf6i7df5cUP6k5S5FKJSKyO1eqzVovaMWjbbvLmwY72yAuifoBQt1e5PFl2yTFOFqj5+ep9X6aWbUfvCOVwQe4hbnbbso6jUJA/ZuJLSMG3u08pjcVzK+thJTja6HitOLPc+yusfeMa7uPBwsY6zXVHTYErx32Y69ioaboG3dt4h4iWjL4hla4xNgvT6+k2wM8j0F5OfFTPpNJn3RNOn8feIWDpnZw7e3tE5RMW5YHmnoa8DMTA3kgAcyVmaZ25Z+4drfcESeAv3myxjBnf3ifU09VdltuoC4m2eFsI55Lp9daA0N+CBGQxMZnivP29vagHwxvu2e+beqjp+0F9Q7GxG918OUmZhZTxSbs0jkijpaetDgSq2tX/AAnDAm+GCo6M+TKy+22utii4Zv8AhHf+K3AFEcW6SRlkz7Yts8s1npG09zt7ifEquAmWlqDVZq1GMGZvwbiT4Ar6F1FfA+QvczuPZvoBDS42kwOWY8Qu5B8FZ0TVjGtDWtgDCPVWToo5r5LPl3zbPXxw2qjNecI71p6JStzT0qYnBatNoAwXHORskVGs8k4BKuMZh1fPxUgtuWG40KOwdyJtE7ldeczhlw64o6Z71LYkQ6Ho1xvMRzW47QXZj5KjSZdatEW+t1DZZCzRMpj7KWnq7j9LRc8Ubh9VLTvHU8lG4Y0R1uUjjhI3d6ip9Dcie7yRYEgYJt6J+/rmo2dXRBndy6smIwO3esSyl8Jgvlg3yRiOXWK+dPaLpw941gJ+AX/mdc8+fNe4+03TYFCThUqP7m047wL+C+a9eV9p7jMyZJOZX0vZeL+Y4dVKo0Rap0vYqMdhDmnum/lK9v0PRZGJg7r2K8DaV7fqfWYaxhJF2MInC7RefqvR10LSYuzpctFnS9eVGTTBMNFt0G4B5Ss3+nWlrg8Ha3lWqun0iTD2znLgI7zAPcmqauDjIuN4uCvJcUup9ErKWgaJLRIxvvtkrY0KMLRuJHpC1KJAaOAjwKr6TESN6zbLqjMc7ZmIE48VnaXpUK9pDt91j6WMT5fRax5ObJLaYesakmFBVc1oG2BMSJ3HdCj1zXuclgaRVJxnvM23XXt4cdo+bz5eSTS9JnDBVU5TLuSo8+7PR/Yaf9bby+3zX05TE54Tyx+vkvlj2NaRGlsH8QeO8DaHm0L6gpVhY2gwcRnlivj+1l/FT9x7ujVwLobuSeccepKh971PzQ1Hbo8V4LPS2sIEkySbZIXNUbdKYMXieYjx+6Yaez+MRvyQhbGWqT+uCb3l+slm/wBOUhEvAIOEibcJwTVO0VEj+tZ/mjydnylUhbWXHO4KSnU7u5Zb+0VHE1Qbbx6CVA3tlQEfH3wTa+4HmqSZpsddDdpsvIMY96TaxwPXcsCp29oA2dtf4XDwlqH/AE+of3+Fifkin5E7GdHS663oqfjj0VzLu39AZPJ5W8yEx9pdP+F//Lh4pbWV3fB05d3J6jJO7fvXIv8AaEw4Md/mHp+SOn7QW/2Z57d+8fMJkLEzqXCBbu+qfa4YrkantDOGwJ/mmd+Q+arO9oLp/B3Ez9EUyu6Z2Qqc8vJPUdbn68FwlT2iPyY3wd5/F8lXf7QKlvhZ4EJqLH3bPQGE3F8vLihcejivP/8ATeqdwHnyUf8AppW3t8CfG90bWLuz0Rvy8kTqZxiLLzf/AEyrfx4YAAiPPDgoT2urf2jvL5g/VCiyljPVATuUbqgyt15QvKHdqKxwqO8vWMUz+0NY3947DensYd2eoaztTc48fITA4ryHXuuqrBIlzIuQDbgY+asv1rUIgvcQcZOKWsGTSI3wD9uK7dNBXybxW1cHMav1lRqE7V3Hfh91Y1BpOzX2G4YjgbZ8lR0jsqT+EQd+a0NS9lXNO2XAkARjYTNx5L1GopfsKMpN8noNchwvl4hZelaYBbcqp0q11ladWuuXadDYemaeMc7rPq6Z1zVHSaljwVJ+k710QiedkkFpekc1ga2Eq/UfdZumrtxqmefkdkGh1yGxjdFV0j4m8OgoaZgKTRNGm66WurOQ6TWlW4jLwU7a1m9cVmPdI5W+6moOXIy0W9JZccvy5LseyHaT3IwmQBG6MxznqFxjz3+C6HVuAtkuHOtyo6sfU7FntQNOzGAyZJeXCDhg04cytbsj7RqlesKb2U2gg/h2g6QLG5NsoXmusHglsWM48Ft+zen/AK0z/Ef8omPn3LmS4OlpHuICBtVNUeicR1gqRmPTTzCjbwUpTJGLlEXInElAGpsYi/7fVNso3v4KN2azNEQk5dfdDsp3m/cPHNMSghhPbCNqBr0UpiJNncvOezzv+9tLP/kUvAbHzC9CLp8l5/2fd/3ppe/9Xo+cGPTwXRj6S+H7ozmunxO7fTUgbAUbgiFTjPp4rHgZU05p5W6hctqIf6zWj+Cn4fGO6F1Wsn9fJcrqMxpNf/d0h/zVB5GPFWlZJpMZPDn1iUUIQb23wmBgryjpSJYAwt1khD003RtKOCkAMeCje4yURbxzUVScOfqmiWcz2jE43ibd5U+rp2mH+XzsfJV+1LIG+fVS6vH4Tu2TxtHova033bOaT5PVHbkzQieTKQcs3wajsATkISE0KbHZIQnjigD0TXIoZIE6ADr5otpUkDE0IpQuTlSyQiQjUZCIIAcIy5C1ItV0SyVr19O/ohP/AGelD+8z0PUL5haF9OfojH4NK50/Eg/JfTdg/wC5+TPn+2f9rL5H0Uwoi5RMKPaX6Ofm5ICnCBJrkqGYerdek1azHuadgt2dkEfC4GxMmSCLm2Kj1braodIeyoSG/E6myG7LqTY+LbEmd4JBW2ym25ht8TAkniQJ8VW0fVNNr3PxcZBLnA7IOQE2B4JlI5Kj23e+s73b5YRUFNhGLmNGyQcfiM24LX7K6xqVNvae9zdhh23MDCyoZDmNsJDbHBb2j0GWADLXaBsy2Mxu5hH79sYtg8RHjMIHZzuqNOqijVftvqbTnCkXD4o/CDYYbRnuXPazbpzAGh7yA8y/FxlrIMXlm1tAkDK8XXoOj6TTAAaWw34QARA/u8CpjpAiZtYTNpw9UDsw9V6uqCs9znvLPds2QXHYL3bQfAOEW5cFhdrq9eqaJoe8DQarXbOBe0tDS6P3bHcu2bprTMOBgbwYGf3UbNPpiA1zb4AEXOOA7ygZBr/QjUpPbfa2SWwdk7cWuN5sj0fQz7r3YJadgNBJ2nBxbjM3IJ3pUO0FF34ajTeMcxMjnAJUB7WaPG17wQDsk3MO42kDiRHFIOSDs1oVZm2Kx2tp4LS0nZDQwNwNwSQSRgn0PV7xWqF7JDydmptSG09kQwsyvN4uSrj+0VG37RtyQLi5A2oHddV9D7W0Hxs1AZMDEXDdrPhdJD5MluoaxY2gWtDGPDhV2p2mgkiG4tfOM2UWpOzFam8O2AC01DPvBFQPJIETDcQZgZLbf2soy0beIBsCQJMN2iMJOEqJnbSgRMviS0fAfiIn8O/A4JhbH7M6tew1HOaGbbgdgO2tkiZJPGfJb5VTV+nte0PYZa4SD9RiCDYgqxtKWjNsIOS20EoQ5KhEhcqWs9XtqN2XDvzCspJiUqMrVPaB1Fwp1iS0EbFTkbNf4AT471hfpAaujSKdUYVqbbjDaYIOG9sFdbX1X734NnaJwHqeEYrnvbBVpU9HoaKX7dak8m0kU2OB+AmdxAAN43LzNVVprqeppZXI8ho60NJ9OoP9m9rt1gcvovqHRNODmhwwc1pHJwB74XyvVGIXpvsa7YWOivd8TL0ySfiZ/CJzbjy5LPE/A31mPcty8D2D3yRqql79Oay6dp4bRb94mNZUjXTiqnsEXDVTe/VI1kvfJqIFw1k3v1U98oNK00NaXOMNaJJNgAOaGhVZx/tq7QbGjikD8VVwEf8AlgnaPiAPHcvGZWh2s7SHSa76l9j8NMGLMGJwzM9yzGlcM3bPpNNi7uHPU9q9g+gbNOvXIiQ2m3iTM/Jddtrz32Se0Skyn+qaQNljnEsqj91xOD+HFejax0E0ze4N2uF2uG8Hlda4GrafU4897myLbTNeotpNtr0UjAmNVN7xROKYPT2jRY20JeoQ9MXJ7Sib3iW0q4eiL0bRUSmokXKDbSLlVBRp6v1yaYLYDmm+y4SNrfn6blHpmuHvxJj+HAdc1n7aRcs+6jd1yTtNLR9OaWmlWb7yi4QWn93i3dGO+cCvNO2PsZqM/aaL+2pGfh/2jBc/4hlOK7o1FY1XpbmubskiXNGNrmMEVLG90PmvBktJHzZpOgXm7XDmHA54QRylX9A7W6TSs1+2N1S9rfvfitzuut9sj2/r1bZAEbAtGIaJPOSFznZbsvU0mqKVOJIJJODQMzvuV6UZKUFN8cWHD6l7R/axVH46M8Q6B3YnxSf7W3mdmjB4vn0C6er7ANKyfRd/i2frgho+wDSj+I0Wj+fD/l9Fj3+H8aJ2x8jh9N7eaTUwc2mD/CCXD/E6fJYrdGJJc9xe7+IkkxuvlfKF6f2g9iNWlSfVbUZUNMS9jJJDcyDnAvEDNebwt8c4T5i7LVLodv2K9lNbSIe79nRNy8m5H9wWnngvXdFFKhTFHRxstiHO/efvM8TKzez2mF2gaMQYDdqmR/KYv4LC1t2lg+7p/E/AnEM+/ouCTllb3dE2kvh4vzE2X9d69FMfxPNg0YzvO4cVS1a6sQS+o6HH+rDjsR/LYeIUGqtU7PxP+J5zMrWW6ijmnLwQwJRAodpJzloczHSJQhJCQqHchhNKHbVjoIpgmTICh3BMXJIAUBQ5QgpFMUWTQwKbaQkpOCdgLaQlDKcpgKV4p+lMP9Xof77/ANj/AFXtBXjv6T//ANJSO6uz/pd+S8XtbnSz+B6fZvGph8T5fco3KWUDgvyZn6qgIRtTFOwog/WQPoe8e1Z3/cWqjkKjgeezUHqPNeBlq959o1+z+rTurHzFX7LwdwXqdrf7j/1X6HlaBepL+uX6mP2rP7E/zM7/AIguToC4XVdqf6o/zMH/ADLlKJuvHn90z1Y9Te0aiYyjnmrVJmX1VOkLXyy81cpOvzj8uS8Y6Q3i0YJmt8kJp98Ji7jaPNVYFLSmY8dqeBK1ezpPugOLvVZNd4hxWn2bH7JvN3qt8PUzaB1+fw8zzyVOmFa1438PM/JVpiApy+0NE0ZeCb3nJIGevRA7d1KyRVB0/ogr2ExKP3x37uuSDSD8IATFRTOCUWUjj8vkPqofHkEENBM3Kv7u/XV8VLPWagd+K+fyVoKItNpXB4hWNg5yfkq2sMRG9WGnuWiZLOK9pjf2LCMRpWjRvJ2jEeK0O2rPd1NG0i8U6/u3/wC7rj3c9xAJVHtkPeaVodHIOOkPvENpEho7yCtTt1q01NG0gA32C4f3nsIe2NxEFd8GkoJ+N/R8HO1y2bbzc5wSPkm2euSpar1htsp1MqlOm7vc0T5yrjjHf8guN8OmbxVjvKABE7O47yFGHiwsD/MBZBptE9iToQurt/ibb+8364qpV1s0TceKLFtLRagcs3/SJmZjlgh/0gpR+PyNuaYtjNIjeoTuVEa/pAH4uWP0UdXtLSt8X/KfyUFKDNItFu/rzUez1ks13aalkSe7rdKhd2pp3sfHBJpj7s1qoQArHHadszfyhA/tazc7xCEmWoGyGpthYTu2Aizb5Yx32lQVe1TsgBvMElNplbWdHCirVYxwXO/6VEC4Hiua7Wdp6h2SyGkbibgxjOOGYWmLC5yowm9q5IfaPrdolgJcSfwx8LYzm+O4d8LzKVb0/SnE/FjwwVMr6zBj7uG08LLLcyXR65BBFiCCDuIMg9y9l7P9phVph372DxEAPFyQBkRBHOMl4sF2fs/qH4hl88B80Z0nGzo0k3GdeZ6JT0QOMkSN2XesrTNTsDp2QWnAXBG8CIlaOgaVsm+HULTraE0iT3Qepleaj6CJy36uwiNmQBAEmAMe9XtWaMMPDgN2GC0zoI3BX9EYxom0/RZydnRRjafQ2De08fM815b20137x/wzstsOJzPyXomuqu243MGfnHlC8n1oyHEbrLp0sVds8fXS4pFJXdU6eWPDgJjiR6EKkjpNkhei0mqZ46Pe+xGsDVohzZIBIcBPwncc8M1tuqjePH6pvYlqWNGxu9xdaxAHwfKZ4rvtP7I03ztMBO8EtI5EXHML4TU5Ixyyiuln2WLROWNSvmjiNEqgmZFuIOXOyve9znluI8bqkOwDHVajKFam59Kk536u6uynUe4zsBj3Ou4EAuaWiWnHCefOqP8AVRpXvDsgllUPpuY1lVlnNp1WmpTqAGBMsmbTgtO4lJbkcXEXTOs/WgM/kk7TmzZ2WV77lxOmaqq0yNtjm7QBaTg8G4c1wlrgRexKgdKxeOnya7E+h37dYNzI7ynZp7AY2h4j6rz8A4I/dkqXFFrEj0HR9csBBLm4jMLUdr6ljtD0P3Xl1Ogcvv6LRGiO3eR9VlKNFrEjvRr+l/H3ET4QDbvQt7SUxfaFsPyyXAmg7+F3cCpBQf8Awu8D81G0vuUdzV7WU8QSd8CfOUv9MKe53gOp4rh/1Z/8J8ETdHf/AA+NkqGsSOwb21pgzDj3d3BMe3LMAxwnv9XfNck3Q3/w90j6pxSdjA8R9U6KcIlD2ldqBU2YaRs063GS402z3NLp5rwTSnXXsXbnV7vdtMiT7wfiBxbtAW/kI714y5fZ9mJd0fN9oKpJAheh9jdN95S2DfYIx/hOA9QvPFtdktbe7qtn8DiGv3bJOP8Ahx8V6OaG+DS6nDp8ndzTO707U7MQO7Ec+ChoaC9l6btmcRNj3LqqmgtI6wVepqsDBfP72uGfYKXHBSo6e/8AeDeYP1+Sn97bxVepTIUVZ3gs+oObQqtRZestIACn0zSwBEyevVYulGbldGKHJ5+fN5HPa6qefosouVrWlWXclUXv41UUj5nI7k2OQmTymWhCN3sfUIrMIMGcZiJsvYqGmviNp3+YnvxXinZ+rD2nMEEcwV67o2uJAOy3wPf5r5ntSDck0fRdnv1TTdU3k+JUb6oP3M+qrnWx3N/ypDXD/wC5/kb9F4Sxs9hFpoCYsG4Hr7KKnrV+8Rwa0H0lF/Sb8nFLY0USPaMhP2Qvtl5KF+s3ZuPNJutnn98+OSNjBtEnuycAfCUTdXP/AIXf5XfSyq1dZuzc7/MoX6wd/GfEyrUGPcjV/oWpjsOj+UgecdZJzojhlHNYo0p28+JQsqyqeMncbJ0Bx/h73tHqUztXv/uD/wBRn1WQ6wFh3hDtbgPBNQI3GzR1ebguYP8AGOj3KR2iAY1Gf5lz/vOQ8Pqi95xaPAJ902Lejc2Gz+Nv/N6wk5oGL/8AlP0WGNJ/vD/M36pfrg3j/M36pdyx70aVQifxHwT+9Z/Gf8o/+Sxq2sG5kDvUf9MUh+/4C31Wiwyfgw7yJvitT3v7mT/7kVKpTv8AjnkAIEZmYzyWD/T9LEE7o+aF/aCn/FG+ATZHcS8mDnFeJ0RrM3O/zD/4oTptKfwu8vI/Nc3U7T0si48dgiO5Qu7Ts/vHjs49xTWln5MzeVeB0p1nT/gJ5vNvC3qozrJuVMci9xHkQVzI7TMzDj3BIdqG47LuGC19Fl5CWZHU/wBJ7qYGXwlx9SVg60bXHxgktOQ/d4bOPeqP+lZyYfEK1/Tbg3Aw4ZzaV0YsTxvlFLImHqztcRAdPPPkRhHmuj1brkFpgyDxjf6Lka2kh9iAcsFNq+i1v4ZvlNufNbTimNSpnQVqhVGubKcaVZVK1TwWaiU5lCs9UX5StDSHLPrPW8YnFkZHWCytMqBW9J0hZVYrrgjinIlptsrWhaQNoNHM9wWa2rAxvkptQUydp3dzOJ8lq48Ns5XLk3KTbHqEmiI4p6Rsk1skDiO5crNSxpTYhdBqSpbgRPesPTqVwJ71o6ttC48i4NsfUs6YIK3/AGZ30pnAVP8A9W4LA0sYnrqy3fZkf9Ypn+ceLT91y0djPbiUQCj2kRKCQymamLuu5JjkmKhnPTOd+W5C510wJSsEFOaZ4ROQHNTY7K5TFO5qZsqkSw2pxfJRtUjUUAZC871C6Na6V/uKJ8Nn6L0Aut1gvP8AUTf+9NL/ANxRn/MPstsfSXw/dES8Dvi9ExllFipKdRYjK2nOXL6kH+s14/gpCN/xPK6XWTfPJctqIf6zW4U2crOf/wDJax6Es1bjikKSUz+SAu8I6wN/BeUdJJQF1MRl10VWp1BxR3teUirE8R4IHtMTifBSNOeKiq1TuTJbOZ7WO+C+Mc7/AFiSh0OpGzx2R4o+03LLDj9b7lDoY/Bwj7L29N7Bxy9o9ZrG/Dr5JmJE3SB8Fg3ZsEEp4pmUkgFIySZSBQjBEGKkCCaU8pilBTKCRMchakHfNBITQnCQCYSgYYqIi5BKdqtEMlF19Mfohv8Ag0rnTPkY8gvmUL6W/RIMN0sbjT68J8V9N2D/ALn5M8Htj/bP5H0dSRBQ01Iv0mj82ZLKeniog5E0qaCzi+x+oa9PSKr6k7LjUvtzINTaYQODTHBZ2gairPYXMYA6KjSXO/rDtwJBkiBeYC6bTe21Ju3+I7O1BA+F7mi7WnMg2Kpar7a/D+0afebQAptb8QDhIF4BmMZCZvExdB7CaUG0iKga5grC5JltR0xhiBgYVnQuwNZvuTth3ug4FjidmpLiRMYEAgixuFtP7e0QaczFQwDhsuJgNcDcEm2d0Oj9vmGQ1jy8O2di0zBJuJGASK58jG0fsLpE1dt7YqxcEy0tcXBzbATBjuW/pHZ17tHbSDg1zTTO1l8DwSebmzPElUj7SaRqNphrjtAGZiCZ+EjMgggxN0+j+0ukSZBbsvaw/vCHCQ/AWsRGPyBUyEeznEe8IB94RBIdNSPxHAwR5qTRuwz6bzUZUG25oYQWkgAAQ5t7Otc5yh0j2mUg0mHfh2hxG2WTnABEk5BT6F26DtI/V9g/vDaJOLWh26DIIzzCA9ZEGk+zVrm7G2Wt+AjZF9tjXNLpt+Lakp9I7Bue1wdUZLgxpIYW/AyItvK64FOgjczkqfs0bMmoZ2y8GLN+AMIGVwNyDVXsxpsaGue54DtoCNkfhLcuBNwuyBQ7SA3s5tnYJos15DCGBzYEu2DLROSt/wCioFNjGvLTTcXNdAJBcXSCDYghxF+C2tpIlBNsrar1cKbAwEmJucSSSSbWuTKuEoAnBSJCBTIQhSoXUkLkxKiITgp0SS9vO1B0Ggw0m7VSuCBVN204AJA43sOBK+fNJrucS5zi5xJJJMkk5nivowavZpNF+i1CL/FScf3KgkiO/wBSuX1V7E6FODpVXaOPumeUuxPcIXhyg1Jp9f1PV02aEFb6nijqihqOcC17DD2Haa4GIjlkcwV9NHVGhVWHR/cNp03fhfbbD8nTiDzJC8M7Y9iqmiVCx4t+48fhe3eDv3hQ4uL54Z6GPUQycHedhPaazSAGVCGV2iC0wA6MSwk9+8ea7H9ZXzJpWiEwQS1wMgixB54rptS+1avRhtYGqwR8Qs8Djk4juK7cWZdJHFn0fjD6Huv60mdpa4DVntU0Wp/tQ0nJ3wmeIK2WdpKRuKrD/iHzIXctr8TzZY5LqmdMdKQjSlymlds9HYJfXYP8Q+t+5czrb2y0GgilNV2AgQJ3ySGkDdtJSlCPVhDDOTpI9P0nWTWNLnEAC5JNoC8X7d+0Y6STSpEiiDc51CMd0N+q5nXPaDSNJM1HQybMbhG8mL8Y5YKKlSDRAyXm5M18I9fT6TZ60uobGwFo0ez1d1P3opPNP+MNcRjGIBzXTezf2bP0p+2+WUGXc82mL7LePHL09sqdovdwygA2kwbIbFjxPNZRg5cI6Mmfa6R8wMB64Yr3/wBlOk1f1EurnapkxQa4fEOIJvszcbh4K5rLVWg6TPv6IY44vpy0nmAII5gq1rfTmENp0rUqbQ1g7gJ8ltDFJySaZx5Mu9FP3yb3qiJTbS9dRMaJm1UQqKttpe8TFRO0pOqKE1EL3pDom2kttQNqJbSdATConLlXD0hURQiYlM5yic9DtphRYL1b1PVAqMLjYOE8FmCokXKJRtUDRzvtE9l+lvr1azGNqse8uGy4bQbgLcgFv+zns6dE0d9V7S2tW+FoI+JrBY43vj4Kxo+sXMPwuI5H5YFHp+t31ILyTAgWAHlmsmsjisba2/nwQkB7wpnVTvUG2mNTyW1LyGka2pNahj5N2O+F4OBYbGeS4TXnsPq++qe7LG6OTtMqPcAA1wmBGbbjLmrmtu0wb8LBtvOQFgeJw7r9yibRrVY9+9xaMKcnZaMrYYqNslLdB15ky4RsO0RlPRP1WnW23+92y5o+FrTi0GeAtM+arav1W2mIA5nfzU9GkAICMhbY47b9/JyznYUJwUEJ4Wpgh5TB6CEydjoklD7xRwmCVhQe0mDkyFyLCmSEptpAU0ose0LaTSgDknJphQQckgY5M56LCrHehKb3ijNRFoW0NNtqB1cIDpKTkVtLJevIv0mGzoTf99T/APdHzXqnv15b+kc7/Uf/AFaU+JXl9p/7afwPQ0C/7iHxR8sQhLVKVGvyJn6nQwCTeSIMTNRHqgPdO2d+z2hb26TA5ftJHO/kvB6hXu/aJ3/+OUNw0oAHd8TvrHevCHD1Xr9q/fL+mP6Hl6BcTX/mzF7WD9if5qf/AFiPRcVU08MI2p+LCMLb+S7XtZ/Uni6n4bQ+y827SVPwY/vfJeNP7tnrQjckjtNG0tg/eGFjNt3QyVinpjQLvb4z6LzZukjd5/JTNqA5eS8bk9FYUejv1lTj8be4yqdbWlMWLxeLweguD90Mo9ETmGMeu9MbxI6vTdeU4PxZbt6n1H250cUXEvP7My+KdQlu1Efu347JOW9cJV7vD6cOCPU+hg0dLZOLf/aSD3QurDS6mE4UdfpPb+hVg0i92ybk0zTEkXID4JA5BIdrKeQcd9hPquD0VmyLZi9reit0q0CLc7/JZ5Xb4NI4l4nXVe2LB+66e70lZtbti7aBadkboF+eOKwyT004eCBuMgE9xssTXu4nWN7aNj8M+IvziEFXtiIADTPORyK5mo527l0AmFF2447irFsRtO7aEYtHG/pHmq7u2b7w1onO5gZRJWTV1e4b+8WTnVjt3iR9ZQhd2maFPtc/CGnjDss4kXQ1O1T5uGj/AAm/HHFV6eqDnFpz+sKKrq/OMM9ofVWg7tE2l9pqhFoJG4AfZHT7R1SJOyABcyLAYkjeqZ0bl3GVy/aF7gG0QRtVnbO8tYTdxHjecAVvihvdGcopIsah15VqVaulbQl5902RMU2EGBwJ85796tr15+EmQbRGVxHK+CzqegsaA0GzbAARYZnibkqWw3nvW2SW6Vrp4fIyhjqNMoag1m4UhSJIbTfUZ4ODmj/CCRx7lc/Xz/ETGFz6fVUdBDRUrg4bdJ4jMPpvDvNrZ4ngr/v27neQTzVuv5/UeNUqGGln1zUT6nG/M/VSPqt3FRu0gZArBGiSB2lBUck+sJwSL7Ydc06JoJqAkJxXO7eoS8+KdFEoakUIcULnGEgF7wbusUNOtPFQP2kqIMq6EXA4cEz6g3YKB1MqU0TH59SlRYD3JqYcbNBJ4CSlV+EFxaYaJJNgBhc4XMDvWhpVDZZQax21V0h7GubSDn1Gse4Qz4tmi3bBA29p0XvAJHThwvI/ccubMoL3mTU0VxdSbJpmo4jaqNcxrGtu58uHxCAYLJkjisLW2pTU9+Ke3WNA/iptJbskxtG0kWIn+6V6frDUT/1+m33Qo+6oOIOmVhUbTnaZdjX7Ia4nZaBmRiAJwdUPmtpoq6ZT0f8AE3ZosDqbizaDqeyBTf7kMkTtBpeYIcYJ9vFijDoeLlyyl1PFnBNC6XTNXaONHD2ueau2QJaWsczacIG0LuAEksJDZAN4m3q3sa4VKbatKq33uzsFzHBri/8AB8UBpmbw4xnhC7LOVKzmNH1Y50ADFejdl9R7EcRddJovZf3RLHM2XDFpEW5fw7jdX36uG7eMNy87Nlb4PYwYIx9Yr/qtlUc9zeS16e45IauhA9fZcyZ6CMd2nHrNM+oTyVnSdXEYSo6dAjEJg5MqVKPWPcvP9eap+IwMzfeJsfBelOb4KqdVtfiJnqyuMnF2jDJBTVM8ifoRWh2d1K6pUY0NMbTdojITc9wkr0TSuylHa2SWbVoAcNud0Y4ZwtvsFqyg7bFPSKbHM2pFRrnPcWguIDGlrtkBpuCZIgTZby1D2vajhWnhGScnweodkCGMa0WAAEm18BlibABaXarWGl0dI0WhToMJ0lzQ19R4cwkguILKZ943Y2ZcSA0cbgeU63dSr6tNd2nj3rXbT9Hp09pw+NzdHh4h1KNpheHbXMQFP2v0LV4OgVqWm1dnbpUnge+DKZhjtKe3SNgaQ9r5c34dqHOEOgOC8aGgW7fk5fPgz1cvaDcdkOF5nW6v1RpQ1nXpVNX6ITpFJ37NzmNbs0tl1R80C4B9VxOw97mYXIuq3YTUlSnU1hobtE0uiIdUDdG0ptU6Po5LqZiiXVW1nucWmAHH4ZbcfFia9Zq5usdHqDTa/uKlM7Ti19HZoNFRjaLTTY2o521DgXgh0XLtoRd1MyhT1npAbrWpTDqLXio4O0fbrH3R0Zhot2fetYydtssebRBLiPQrj5e/wPLuyh2bosqaFVo1C+hV0Oo51N1bRXs9zTeCaf6zUpkGagD2EvpOwFmwFUqaIfc09IpkGjVkNc4NB940kPZYbMgtcQDDi28WJXT+yz9YZW1g1msaM+8IiqKbKemaRD/e03Mq7dcMaAACyW/D487qqpsav0o6QwUnO0gFul0y1+jaXVbsVP1d1JrWhrCLM0iiPgcHgfvA8+bAp3X+WdGLM4/AzBpL+vkpP6ReP3j4BVe3NR1GtstpFjXsp1GUnPmrTD2tlj42tq5JaQSHNIMrEbrOvBilhvnqF5b08vd9UepHKmdPT1lUye4cjA+qX9JVP43f5iuap64r/wADe/aPzjyR/wBIaTkxveAfImY44Jdw/NfUtTTOiGnu/id/mIQu0x38Tj3lc3V03SDj7vwjzmIRNq197R3WHfKT0/vX1NN50P6xxPihbVG8rCL9IFtof5G/OYCQpVj+8O4AW7gFPcJfzIvcdA9hKjfSPp9FhP0WqMKjgfJQv0Wr/Gd+J3wqWFfiRm514GzrfQtqm4EZO7nAGCvFdIpkG4jnxuvS9I96Le9dBGG2SDIwM4TgvPNaOv3fWy+g7PjtTSdngdoO6KKQSSXsniHWag7ePZDXAPFhJJDgN04GOIm2K7Ua9JvhPBePhematG0xrt48F5upxR9qj2NHnn7LZqaRpjnRCoVmuw65LR0ekYTVKK8yqZ6jk2jDpUb3yWb2i0rZHPLNdDViJ659y861zpu087rgLu08Nzs8vUS2qihKZKEl6544gklCUIGi/qivsvacYy3rvtC7QGPwO8oXmjV0mpu1T2wLEYREHx3rg1ODvOaO/S51B0+h1v8AT7v7PruUrtbVItS9b9cE2otaCs7YpseXxJYxjqhgQC6GAkASJMABaBGW7EZjngQeELwZx2OnD9T3seVTXqyM8a3rf2bR4z4yVE3XNebNGXHvWmWKNv09FG+P4Ua0/MpHWmk7mj/C35qJ+maQf4OYaPkLeKv7V0owVd4vwr6Bt95nvrVyMW97WqP3lf8AiHcG/RXqRujrsgqu8ril9CKM6to9ZwvUkbsI8BHfCZuq3/xkd8GeC1GKRgsk8z930QbTIp6rqHGq7DeT5WCI6kP8bj4/VabSna26XfS/xIexGW3ULc3HPrNA3UTc7/YLXqBJ7LI76XmHdoy29nWXVyh2bpROzy6zUzTgY4K/QpkgC0deSiWaa8WUooy3akp2gYceCFmpae7vzWxU0eASPSwVJjCpWWTXVlbEVTqlk/hCNmrGfwDuVlgkpijfLzYtqIBojb2F+CJlIbhuR0zinAKTkwpEFeiJmBfll3IatEdQpq2XencU9zDaiKi0TPDcFoU2tc2Mln0sVYdohmMDaN3fbq6adMOBaTqQYtt5+ipfqRGak1iytTu9pg4EXBG8R9Fm1ddHyjj9F2JN9DNyRomrGJ+6r+9492SyausrKF2sT0FqsbOaWU0a+lKhpGlKD9YlNTbK2iqMHKwQJUdfR4+q0BTUGkHJWmZtcHOaViuh1Y3ZYB48yfyWMG3k5Yc/srlPSOK6cjtUjlS55NujWHgrurWXlZWr9GLrefD6rbbDbA4QuCR0olq05PmrmiGCN31VTQRJWnorLhceRnTjQ2k58luey5/7dnP1BC5rWOlC4zXQey6f1hn+PwDTfukFYNcHSe5z5oS7JJrk0qCROCZ5RNKHrkkJiJ3IUQCYO6yRVEjkpFxRE4d/yQBIogLuOaZwSJxSIQFBAjwRhRtCMhMAwV592f8A/wA66X/+HpeEtn5Bd2HZdfZcNqP/APOulf8A4ej3Wbj5LfF0l8P3RjPwO3DlIwqMNRBY0Mqae63XJczqZ3+sV+DKU95P0XT6c2x71zOoz+3rHe2nPGC6PmtEDNZrbX74UDiMvPmpKVTFNUZIvHgvKR00AxqWzB8PBE1k8+vRE1gCQ2IhQ1HJzZM6oU0jJnNdoW24+fco9DFh3W34Z+NlY7Tm193jCpaIfw3tY8l7ulX8M5Hwz11pv1uSLUqQt8+4fOUm4rlfU3sMJqhTFE1IpMclOogFI1BXQJSKKU+wqskkcEzOoQvKYlMCZNCFFtJ0A7QiDVGCUbLppkEmyvpL9Ec//Vbvg8SHfJfNjXr6S/RCpGdKztT5XBv5AL6fsF/9z8meJ2x/tpfL9T6OA3Ik7dFKtUtXncv0fej81aKqdrlpt1Odyn/oExgsnlj5gkcOexFIkkl5adshm18LDUnaIgTN81Xr9iR8MPfIeHFxPxbLWloaDGU5ldwdVOE2Kr1dCITWSL6MtNo5Ot7PaDnMcQ6WRB2jJLXbYJyJDjOAR0+wlESfi2i7a2tshwdBFiMBBNhblK6UUDuRCkrtBvZzbewNDaa7Yu1oaPiMQL3vckkkk3updA7FUKZlrMwcZEtmLcBZb76CX6uUrQtzMUdlKFz7tslpaf5SZI8STOMqzQ1RTBBDACCSDcmTib7xbuWi3RypmaEdyTmkK2VU4KvN1aTkjGqCoeVCpmaUQC2G6mKnGqApeVBRz5CIBb/9Eo6WpQp75BRzuyhErqDqRC7UiS1CHRy6Jq6B+pAhdqYcFXfIVGBspFq3zqsBM/VgT71A4mAE2z1mt46tCjdoIRvTFRilq0G6Wyqz3OktFSn+6TZ9MxEtdEyMj6qb9SCepoYWeRRmqZpG07R5P229jtSi01qBFahJJIPx027nNvIbm4RG5eb1GL6Y7RVvd6DpbwcWbAvm6G+e15L5qqleU1y0e9pcjmuSjU1W0/ujjbFVH9nmbo5W9F6z7P8A2THSqTqr6numTstOzO0R+LMWG+b3W3W/R7P7ulUyMpEeOPqhR95tLPCL5Z4a3UTBkrdLRGjAQvZmfo+Afj0pg3kNJt4hVu13sWZSoGto9U1jTP7QEfunEtGNjB5ckONErUQbpM8mleq+z/2SsfTbpOkuik6Sym38VSJFzkLYASd68uePqve+weke81bSz91Vc3uJt6hVBcpCzzcY8GxrPXEtFOmAyk38LAIwwJiPBZjnqU002wvchFRVI8hyB2USQal7taEbwCShlSNYUJpp2G8EJ0k8oDvBtlMSm2kMoRLyMOExTApy5ALIBKSlKFFlbwGlKEbQicBvRYKbIgUQcmICTS2YkSLxnG+MYUthbCYVfp6GTkqQIUw1rAxFuI89yycxJsVbRDuWHpegPfYnZbwxPNaFbXAFy4Ab5suR1v7X9Fp1BTdVG0f4RtNHNw+SylqIQ9ppGsYyl7KOi0PUTGYC+9NX1pTbIc9oiAbj4ScJvaVjav7cUa1N9SnVGy0uBcREEDOcu5eB617TkurS/bLiCSDb4TYjmPULzdb2nHBG407N8OjnmlT4Padce1GlTc5ovs57zeRwIAlUNX+2mkXw8bLYkunDhB+XkvnXTdczgY75vvWXX1m7GeC+afbma7R7UexoVyfZupO2VCuSKVQPIEkCQRO+Qtd2kL4s1d2rdTMtcWk2MEiQu0HtNqsaIqukiXSSd8RmvQh2+tvrLk5snYzT9Vn0q7WbJjabOBuLc72RCqF8l0u2T5MuxnfnmLr0il7dNmk34C54gXdAIGJmPJdODt3FN1Pg5cvZU4dOT2xz0Dai4LVHtZ0d7WFz/ducJIdg0jKfqt2n2ppOaXNqNcBcwZMDhmvYjr8TVqS+pwvRzXgbztICB2mdWXzB7QfarUrVSGOLabZAAtI3mD+I+WFly1LtjpDZis8Az+876/JeFk/1BBSajFteZ6uPsacoptpH2GdMKE1l81+z/wBrNam+HuNZrhGyTEGZna67l60/2m6O1m09xH8Qi4O6eOWS9LD2rinDc3RzZezMkHVWdz79I6QvB9Z+1fSC47DmtbctGyDYG1zic+9a+j+20Bo2qZc6PjIIDSRmMT3QlHtnC3TdCfZuRK6PYPfoHaQuO7M+0OhXaPi92/8AhcR/yuwNvBbb9cUx++PL6rvWtxyjuUlRz+iyTpo0jWUT6i87117YKTR+y+J5NtobLRGZMz3IG+1IVGhtIAaQ62y4/CDBJIOeEiVy/amG6UuTf0HJ1o9Aq1lAaq8r112y1hSbtvFMN4gSeX5Kv2T9qtZ9QCsWCmWnKCCLjZO8xEYnJZPtXEpbZWn7zRdnzatI9dGkLzn29VJ0J3+8p+G19YWNrj2yuDyKbRsiwcTcneBeJtjdc1269oo0jRalN8B5cwtj96HXHdMjkuDWdqYcmKeNPlpnbpdBkjkjOuE0eRAIYRsKEhfn7PuEwE7WpiiYE11Ge46cZ7Nj+7pbAf8AiC/m3zXhbgvcqbZ7N1P7ult75e0eh8l4bVC9ftR/xIv/AMI/oeXoVzk/rf7GJ2tb+xPNnk8X5XC8u7UP/qzv2890d69R7W/1LubP+oLyPtnrBrfdlxiS4YHIDd1gvKq4tI9WDqSKzNI4eZlTt1kch5nxtCxW9oqe/wD5T1Ckb2iYcJJP92PVefLDLyPWUkadTSjw8J+YTHWDso571lntI23wujg3DmhPaFv8L/AX5XS7l+QOSNM6e/KL7xK1exbi91dhj4qM2tJG00QOO3/yhcoNeg4U6n/KbeS3fZjrSdL2YLZovx/npk+XyW0Mcl4HPOSZFoutjAtllhwRfrp7+5YR09zXPZ7udh72fiiS1xba3BC7W1T+zjvPrHyUPC75/U0jLg3Xaydv9PomGlux2isUadVt8DR3n0+6X63Vx2W98x5EKe5ry+pW42hp7/4j6enqo26Sb/EeaynaXWm2z4G3C5KQqV8izf8AgBnz+SfdLzQWaTqhvJPiVC0lZ7zWuS9s7g0BB7qoZl8RuAV92l4oW419nq6GtSPfz+WCyHNqCP2jhbcPBJujukS83EyQEd2vMGzYqUxvjHlbnZc9qMbdR1cixltPusXcCb+JUWvg6GMFRxNV2xFvw2DifEee5D/RmzDGudsicyIM44rthBQh15f6HK5bpfA6UUTOHkfNSDR/nww71hP1SD+888zb1xSGqG8fFc1R8zVk9Y7NclxgGkzk7Zcc++e5WHa5pfxN9fRZOstVNaA8Sdm7m47TP3o43nkCrdLQ6ZaCGiCAcN97lbzjFpSfwMFaZdGt6X8bfG/kona8oi21PEAkeV1CdCYMAE/6s3cPBY1D3m6YNTXVLGSf8DvohOvWbn9zfqUYpiBa+CtUKGBy+aVxXh+f/BRnO103c8/4R9ULNdRhTee8C3hKvV27uWHehoOieiqUo+QioddOxFN3iPogdreof9n4xPXNXA655eSU9WS3R8v1CrKNXWFb+zHj9EzdOr/wsA43+hV2kEqVNPvF5L8xbCk7S62YYOW1Pqp9W1tIqPaxsDaMD4domASQAIcTGEBTFuPUrY1LTFJ+j1XvNNjqj2veLOpUnUX/ALQOvslxIa07zAklb4P4kqpGGeWyPUi0nQnP1bVe1heW1nitWe8N0dgp1PhbsSC+oQWRZ93gQIlbfbvT2kaFVqaxDqYqUgW0abm+5cWUzWaalKo8EMpbTaWw0uBd+LFZTKIYNLoVaVYUajKtfQNH+IGo9rmAmq1h95VMhoJJN6dR0AAlQ6400HV2jkav+Ok4U/fnae8s0dzjXD3MYBQlw2Wl3xRMTsyvcjFLhHgttu31NTRDoh1m0U6NfTiaBAbUqNL9o03DZc4g1GGnSaagd+0rTAhTdh9BLq+n02arFRpG17p5d7wUNup7silXLS+p734tt7g4AN+H4QVta/07T36VoFUUqejCoCG1WtZVYP1hpcKjQ5zXvqMpiH1C1sEm2M0tU6I9ustKbpGsWUnVGMftMc7YdpDthtAOa8g1fh2i9jXbLdofEQUyGYGrtUac/VVZgo0W0qdWoKhc5rCwgsfVqH3hLNn4hT/ZXDpwIVvtfqnSxR1fVq6TTY2aIDGbFN9A1AyWbN6bW0aTXOa97iSZgALN1Hq3Qhoum06ml1nPpvq7DWtIDqdNrS9j21A6nS97VBg03BzzF/hCh15/R39GaM4Ct71rqYdJe2nUcXH3pax3wVnUWbVOQWtBO4kKkxUS601TRbp7TW0/aovpPmqNtv7NkspNLtqo2s7bxaPhOy4w34Qh1Fo+js0rSaVbTKt9ltOo1hDtt52y9tKH0mNDCGkuuDJBZNrvbDSdGZpmh1aWhVWk7BfSd+9txT0dsP26NNlQvDi1rhFhYutHoml7OsnNpava3bpPp+4MsbOyH1y7apn30e7dHuwAZMSikwUmuEVuzHaDRSzSG1atdz2Pf7p4lpbTZSxqVQDSAqVGu2QZxAxIAq6H25pfqbqmzUNaXgVHDZpioT8FFsOio4MIfOzNjIaCFqdiqtYV9MYzQWAOaHGkWCmRRa57GtZQfDC7aLnfEWkXx+GIuyQ086JpVNlBln1PeQ1gq+9qMDg6Xu920UWACGgugRAzNkfIpZZ+Zl607akaJTc2i9tR2yG1XmffQSKpY1jdgFpFtqcD8JUXajtW1tOg5lOpSLy1x2nh1R9EAEvaI2AHGwN7YgTbT0bR9PdqyG+790C5nwxTdTayofeVHOdaoKhDvwxYzwJ9qdD046BQe5lM0Yp1CAGsDWMaNii6mfjcahgkNxwAAlLbHyKWWfmZuue0VNulUGChVZdvvKO0HVXOLopscCS0e8+HaAvDsMFNqjXNH+kGNbo9Ut2Xg6PtF5985pkOa6dlrWgn4JgwREFdV7QtVayJ0KpUp0iA9ha4MGw5z3U9hpog++PudouIy2SQfhvq671XrRus9Fa5tJryCynV2GVGAna29IbTYdtmyAGgvmAZIdtELNqPuNN8vM5fslW0Y6fX93oD6jBTeNgPcWtY0tOkVH7bXPJaS1g90CRP9+Rc9n2sdDjWDXavqOpOLZLXPFOjQaavuSXge/BqPaQ7BrgIItfr9WaFrUa3qDapNrGiSCQyuGUWNYQA7Za2l+sOJu5pgiCPgaj9m9HWh0nWJFSgyptB1RjiwlziajaejO0kMIptosaXQ1jnGSZbtGcJP9F4jOL7P6ZSOq6o/ovbLKlQNrPBqmnpNTYcKYa1vvGsYx4INYwDEk4CftfrUHV+hVP6LA2G0f28Fz36NRZL9vSWUgyk8uZsy+agbJxWv2K1frQ6t0zY0il7sPrMdLqdIPc4A6RX99sE1Pdu22kQJgw4iAa2uNE046npOfpVNtOKZ92QKLqYpvLaQYxjS2r74hl6myDOAzXj8/NlFrt12iI0/Qqp1WGVS5lRwpNG1pDiB+rtGkmkKNQO2htBrb2BcJhVaWt9FGtHkascIo1GupUp2feubTNao51VjCPctwdSaNnaJG9afbvRNaB2rXOrsqkuplhcGF3vqrWS39WY1ojR2y+W1JjaOQV3WOj62/pakC6j700KjadQhtVuyxsvrhrQ33PvjsshxcBIBnER4fJ+IWch2F0vV/vdP/1Ss6iD8L6dWoTSpB1QCsK5/btfUcCIFnCZuDNDVWtXU9WH3Dy/R9JrupV9Dc9lV2jtL/hFGnWbL6jm3D2Fp23MdFzHb9lRrX9e08t91TqkBzmu2L7LiGUhXaCynO17wAtJIP7plcN2M7P6Wa1TSi4PfoQca4IbpQe5rg57adNj2ukNO0XggAj4ScFX/HiUdN2ipNB91Te59IaCx9EODv1sOoP94aFf3m1UY+kS80mmz6e00TDY5bWGrn0i5jxDrGxDgQ4BzXBws5rgQ4EWK0dG1219DTdNY0N0fS6goVKTHzU0fSDelXFQgGg1zrlpD2uDokReTtVorxUqNLYFFujU3Bo/ZUHOZLqIcYJa8ubWpm9nkZSvN1OF9Tv02RXTOap4A8FIVHTCl94vLZ7EYkdROGXTFE0osqhON09JiVYXRUqRJ2QCSbADGSjwJbrqBXHl1KztZ6zawDacBY8THAL0/VnsuDg01Hw44taBH8pfOOUgL5u7U6RNaqLwKlRrQTg1ryGjuaAF6mk0veP1uh4uXtCH8nLNPW3bQn8DQIm5ueYGAtzxXK1KhJJ3pEIV9Hjxxxqoo8PJleR3JiSSISWpiPC9C7D6VtMLc2+lsOs156uk7Eafsvj+K31XPnjcDq08qmek6NQtjCDSNBgb+KcNOIwKJ1ReEz6Bco4/tTpBDYGePL7rhHrsu2daCYzM90fIrjAV7WmVRPD1b9cFJJJdZwiSSSCACV/VWr3Pc1jWlznuDWgCSXOMAd5KoL2X9HLUANZ2kOAIow1kk2q1ATtgf3GAiTgXtsssktqbIk6R9F+wz2aU9X0ZqBrtIqQalQRAt8NFoNg1k/iB+IknNbnbz2faNpQNR9F20z/aUNlmkRnZw2Kw/uvvGGSjGnkNa53xMmHNN98EHG0clX1jr2ro7xUpD3lBxl1ImC3jTdeN8EETuXhTW52zBZZRdxZ5hrD2IOcw1NDrt0kAHapOZ7mu0DKJLXOywaD5LzCrSc1zmuaWuBhzXAtc04w4EAg3zhfXTqzKgFehgbOmzmnNrh85griPaD2OpaUDtRTrkfs60Wc4Rs060Xc02AJuMiuaWM9rSdoyvbk+p87jryQudbBWXaMWlzHjZe1xa5pycDB53wOdjmqjm2PFc/R8n0iaatEjqUETuw80NUX7/srWlMFo4Ko6Uk7G0Ew+gRoWfRSBnkkxojYOuCTTf5J9kKOExssE4WhNScoqmCkapEAG5d6v6O+Gk9blSq4qxQwg55JS6AJ9e3coaSFzPmipIqkaDTed3gShNMpw3Hq6L3aqyCOk5G1xxSptthdHotei1zBXqe6aTc7Je4NFvwC9za6Kb6Izcq6kGlOAIuBO+y6LQ/Z/pNVjXU2s2XYOe/YaRvaA1znjkItmtTtJpFOrozqWr9EfX22w7SHUwyxxcw1Nlznnc2zVwfYTtnrFjxodN2BcNiswO9yG3eRtXaGiTFxuF0RjkyYnLHtUovlT8vNpcr5nJPUU6LfbHsrW0U0NrSqYdVdBZTa4CkyQDVc513NubwPwld+NSaHSAnSKmmOgQxsPlwzik2Nmc3vIG8rM152Cp+5qVn1KlWs1jqj3vMteWiXAMtsCLMg2tYzCy+zHaOm3R4oAA/F7za/ETtGL47AEQPJZuff4ouLb2upOMVFN/S0v1MYy9amZWs67veuIaAXE/ARIYJJDCTu32Cx9Y6AA0zd05YDkt12s9uzYnOCSfErJ1zVIF8bwJ+i7ccnaRvOPBy1Ey6FI7RlBoJ+M+BWi/fvheq+DjXJXp6KrIogJqbVK0LJstCDLKvpFKxV+nT3KLTWGN6ExtcHL1qN1b0OhHj5cVHUpKfR3YBdbfBxNcm1R0jYBAzz3KKhpRcY6AWHrDSzgFpdnqBG044AbM75gwFlLH6tlxZvUa2xe/DPyVnQ+0IOIl2Igwh7LdvjQqEPoUq9Jwgtq7UMP8e002AzBBB4LXq6lZi1jnmA9zaYDnsa6YIaJcBYweC83ItvtLr0o6YyMiqwuvC6b2X0p0lv+L/pd5b1jaeKUB9KoD/FTediqw5hzDBI4jzW77MNNadJaMJDiN34TbyWTTS6HSpWe27cJxvjrmmTvqZdWWDCxbKR6+SGEgVNlB7Xio9lIBPKdjoJxTOwTBqZx6+qmxlZ5RgZqNxUjOO+yZIiUTRkhcicEITCLc1wGpv8A866V/wDhqYP/AC+O9d4ROPUrg9SN/wC9NKG+hQ9W/ZdGP+b4fujKa6HdBsZowUBT0yoQytpzrdXXMahP+sVv5Gznm7Dcuo1k3OeiuX1AP9Yrfy0+74nW8SbppiZpl4OBxRNbCwD2mp4eg9IKid2kaP3jyi68yjspnQB0pGFzj+1bMzB8Z+XcmZ2sbukcjPkEqHtZ0hITVuG9cwe2AGDSfO6hb2xO4xy+sQq2szcGy32ndI7uUKnogGyz/D14rB7Qdpy4EC2PfO9behOJDJ/hb6Be3plUDkmqZ603LiB6BSwom4Dk30ujcVyPqUkEU7WoA1GHJIodrUtlMU4CHwVZIHIJSARbKaIHhINTJNcrQiQBJoTBqYNSAlDbpQmYiDUAGvqP9ChwDtMn+ClHi6fRfLrCvpD9D55D9Mv+7S8vz8l9F2N/uPkzxe1/9tL5H2HomkN3BXmuacguNpaW7epTrEgTK+5lCz85aZ3VHZyhWC8Lz7RdfbUgG4xHzVwa5P8AEPELmeH3knYVCCqFbRBuXIP7b0g/3Zrs28NnabtTwErQ/pkn98eI+ZVxxteIqNA6INwUZ0Fqpf0hntN8R9Y81FpGtWi5cAJAxBx71vyVts0v1VoyCD3YVZzyVDV09rbOc1v8xAnlJV0PaaAaEYcFjaR2iotEmrTH+Nv1WMfaXocbX6zTgGPxDEHmkXsbO0p1ArDaoXD6N7QdEd+HSaRjc8KDTPajojNmdIp/E4Ns4Eyc4BsN5OChqxLHLyO9fpAVc6Qso6zZE7bYsZ2mjHmUDtaM/tG/5m/VUohtZsCunGkrCqa+pAwarAeL2/VQt7TUj/tac7tts+qe0Nh0/wCuFCdNK5lvaOn/AGjP8w+RRf003+IeKfdC2nQnSE36wsQ61H8SB2tRvCfdhtNp1VKZXP1u0DG3c9rRvJhQVe3NAC9dnc6fTijbQ9p0ZlV3OXLad7StHbAdXb8WEScs4B84UJ9o+jf27b8HesKkg2M6w1EBrhcnU9oei/2zfkqh9o+i4e+HgflKsex+R2naXUbtJ0N1KkW7bnhxDnbMhuQ5kDG2K8Q/7L9L96yk+i9pe4DaiWCc9oWEY9y6jTfbFotOD7wyTHwtdIPcJ4rV0L9ICiLfrAw/eE4jlM93cuKWOm6o6scskFSR3GnFtJrKFOAykA22BcMTzWedKXCaV7WtEvNYEkySA447zCpVfa7osEhzjkDsmCTu6C6ce2KoweHJJ3TPRP1kK3qXWzWP+IAscC14yLXWM5Z+q8s0P2waKXbG04QJ2i0x/LBvPHA5Eqy/2q6J/a9xa/ytBVz2yVMXc5FzTB177FNI/WHsosmkTtMqEwwMdcAmMRwXf9mezjdC0apSfVa973BwaAYBGMTe8YmMOa8+079ICgBse+qEC0BhjuMAnvK5jXftwGwXUW5kB5u2QJEts781wLbHq/odm3NNU0et6frZrGlxmBuubrNpdqmOLG3l1xbIb186629sWmPa5oLBO4TF7xOHfKi1R7WNKa9r3uY7YBGxsiDMiZxB7yLYLoWsiWtBkaPqM6YmOnLwOl7d60j4KcE/xGBxz9FHpvtzeDs/D3OnzPoq9Nh/iI9Ay+R7+/ToQHThMWncvnCp7c6pj9o0B3iI4gxflmu77K+1DQG0Q+tVea9y7ZDi0A4NEDZkcDe6a1kGTPQ5IK2j1J+kKOjp4MgHDHhgvJtN/SDoSWikXAgw7bw3HZg3BylYWp/bzsSKlMGSSCDcjIGxExy9EPWQ/wAREdHll4HvVTSITfrK+bNN9rrhWqPolzWvAMPAOyZk7DTYDISJ4roND9tFV7CABtHB8H4YiYGBMTN1PpsfJ/Q2fZ2T3fU91OlBYmvu2lDR9n3rw2cJ5Z9ZrzrV3tUqOOz8BMTOyRbnMT1Cxtd0/eV/fVDSf8IGwSdkAXEAjHE3tJNlnPW8eqhR0Mr9Y9c1d280apPu6gdFyYdh4K1ofaanUJYw7TgJIAItMYkb1zWge1PQadP4NHLHbIlrQ0M2gIHxDKc4wyWXoftfp++p1PchrQ1zXMa4EuJwOA81D1nH/Aehs73QtaOM7VJ1OCcSDI3iPmuY1/2s0oP2KGj7QlvxOIjZm/f8ljaT7Tgar3hpDXRssmYicI3jih/7Ut1Mzx2s+AjBYPWTfRM1jpK6ndDTqhiGgGPikixzG5RaRWc0ufsjadAtcwMFxX/agcqee47owk53tCM+0V5t7qTyO43yjksnqcvkyvRvcdS/WNYj91oNpJIifFck7sw6Xg1nfFMn3hvOP5KN3bmq7Gnu/d3T4Yqu3tFV/g/5Ss3myvwNI6eKNPSeytN9NtJ7hDWlodtOmL3PESvL+0Pscgt9zWDt+1FgMwRiTxiy7p2uKpIOyRGUD53WfpWkVy7aggCYgCLiMI87Lkywnk9qJ6GFbOjPPe0/Y9+iMb+12hUJ2gwuDQYH4mmAZysuX0XRiTAOPgu67aaO/wB38e0QTIzAdyC4vVujt/fLuQJHovn9Rilv5R6+LpZS0/s5Vpjbc0hhwd+6e/5LIJXa6w1mwtbTO2WDBpJIHKbLFrGlBAaZy6AXM8J1pnP1aV+C1aYcRgSBnfBaWptDpx8TZM5zhuhdUNLptaA1kRwGBymL7o4BVHSthKSTPPBpJOF44LU0Kq4gbl0ml6VTF2MAnEx15K3ouqnuvsiD5LSOglLoZucV1OO07TXNItEpUdKqYgOHKRP1XoVPs2TiGevyRaT2dcIMtwwAK6Ps7IvBmTzY/ccFqns817v2m00EWwF/kVQ1vqgUnube2HEHBdjpGmmYiY4YLA1rpBdUlzJtc29FhLTSXFHQppkegUoI2YE5nkoNM0oiWuMnP5BarK0iAzy3cIUelU7GWCd5HocZVSwzrox7kYVN+MOI8fJV2aeR+S02vwOzh3bt63NY9rQ4M2qVOWiJAAkZSMz1ms+6l5Mdo57V2jOqOYBiTIkkAECeMYYRddNpOsajGPpus52yA6TkZMcxyS0btDtQAwD06KtaXrabOa0xjvWyg64sn5HHaRR2ReeNipNA0xzXNdTJDhgRM/kupoa1hrgNkcwJx4hUtP1yZbJZacA0Ec4XO9PJcq/zNV7zL7Rdp6tXZFRxdsmQMvBVtGrNFPbJ+IOAiDgfpN1FrDTGl0lW9E0/4S4RsjHfw7ku7m+Wm/qUlGPSjC0uuXEnw3eSWnPGwbXt+S2X63EYDrhFvms/Wbi5pAab5hvfuWbwTfSL+jGpLzOc2UJarLdCccGuPJrj6BSf0U/+B55NP0U+i5fwP6MpZI+ZRDU5C0G9nKxwo1T/AOm//wCMI29ltI/sKv8Aw3T5iVotHm/A/ow72Pi19T1nVN+zmkiPw6SyDx26f1heHFq911Tor6eoNOZUYWH31IhrmkOu+lBuN8CRa68JJ63rr7VjU4X+BHBopW8lfj/ZGJ2xMUXfzUx4vavIe3NIH3W6angQ35gL17tn/Uu/mpn/AJwvI+2Lf6r/AB/L6LyL4PVh7SOfpsG4YblY0domYHhvULh1zUopm3W8Ljkz1KH0hom1pTMA3BFF0nWus0xkNSOGS0OxVXZ0qmd+23/kc71A8lnSpNR1dmtSP/mMHc5wafIm63iZSRc19o2zWrD/AM15/wA52x5OVR4stfttS2dIqbjsOHfSZ6EELLps+Hw7rLOTLiuAaZRufioqSl21CLoiDJKmLfkFGTfuUwba275JlUV8jzQ1G/CeYHiCT4QiA39WUgPweP0TTIoCi7aDt/pChJsIxCmp09kkbwBKyNaadsU6js4LQOLgQtca3SpET9VWyPVLPe1X1DdtP4GbgcyBynPMcFaOJlHqmh7qmxkzbaP81QAnwwnGysNp8Frmmt1LouF8jHHHjkclSNFkgnp4Ll3HQkDVaN1ll6K3YeaZ/C6X0twE/EwfyzZaoFlQ1joxLZH4mEObzFrc+K6Mc/5X0ZlOH8yLFVvXFM1txxEKx7wOG0L7QDv8wBI5AmFAy4WTtcDS8SfRtHxG4g+IBR1KmMItBYSeMeine1rR8Tg237zmt9SFHLZVozatG3V+Keg0Kvp+vaIIHvWWGRLs/wC4HCVmf6YUQMXE3wbbh+KMuC6I4MjXEWYvNjXVo1xRRNauardumj8LCeLiB4bMqqO3Th/s2xzOfFbLR5X4Gb1eJeJ1wYnYFzGj9uW22muEfwkG3fC06HamgZO3smLAtd6gELOWmyrwNI6nHLozZp0myNow2ZdFzsi5gcgtlmoGuOk6BUIpsIGmNLv6x9MBgo6O137jnVpmSQGvMYGMXU9WjVmmazP2lOuDONOGtEgzJLg4wIvB3K+7TzUpMq7EadoZOlaY4wR7qkT7mkWugbL6bwNhm1BuY2gR6mkwuEbfU8nWZlOVLobvYLW9bWDqdc1W09M0Ue6pMf8AAKrKtA0gXVI29lxZVcYDvjk5wsPVGp9Ldq7SqZ0unsU6lRj2ufFMsYWVK1Vj2jbqv94XMO2IN7naC1dCdR1hXZrCo5uj0aJdTLQf2tJobOhu901j2ueHvc6YhwIAnZIWH2e1JoAqadRqVqpfLwx4htZ4DXOrEwx1BtOqSGXLXSADs7UHufBwJlztZobXaJoNfSNN94Q6garDLqlH3obIL6ROxSFFhAYGBx3k2Wjoum6GzWg9xo9XSRU0d4DHO2jLw6G7LwHUmspU9toaC+HCAFyb9J0M6rAZotV1ZtR+zVIqNYXPqElkscW1alOg67nNgARuXoWnaXp1TTNXPp0WaL71oDKwp06rYqMLm1mkOLqj6dEfE94aGbX4Y2pCjK7E6U7a1jToata9g+MU3MJc2kBVp6OWaPUDS55ftOfUJB2YxsotFqae7VD2DR6Qp06j2udDNpha/wB5Xq1PenZDX7RYBR2r7oha/ZzQ9J/X9OZU0+lReRTPw1Nuk+q8FtKm/wDqqzop/HsUhsgkTALZ5XUOr6DtX6Sx+sHksNQ+7BNUP0dha47NF5ig+pVktc6S4AGAdoNYWdL23raxNDV1V7qDRtaO6m1rB8L3ta1lD9Wc2XGm2XEl+zIMEQCJ+0uqtL/pTR/eaZT+Nj6fvKbmmoKTQ91So4Pa1tEueNmGOcRsi5hy4PtFS0A6v0cjSKr6w90KrQ5zqbaz2marttoqn3TA5uxSOzIgYrY7Xf0YNK0IsbXc3abNE0yfhZUDmMZo7orf6092z+1mQSQLCS/3JLOgalqN1hpAdrCmPgp1HuY8hhdYaOwhztqoNgkvDHCzhch6wuyGpWF2l0nafsv2y2nDqjqdWo8O99/q/vG7XwwNubQ4XhbWhadq8a0JZo9erNKoTS2m16nvXsG0wuc/9gdGY0wWvOwQRIAAEfYerq86TprW6JVq0SGwdv3gZRa8+8rGsT+sNc6odmKRcS0RJIJL3V9AUTnez2rNGfoNUHTHsc33pFP+tJ0dmyQDTNqUuEy054Eyr1TVGjP1W1/64/3jNl1WkA6s6S9zdHbtE/sQ0OALW2s4wZlafYjSdGdo2mtOr6lSkKm2HDbLKY92W6M0e7YdJJqFm0XEbFyTEKxoGsqTtT7LtXOc+lUqBlRwcWjSX1mPfTaykwuZTptNv1iBgyXbVplL9UWojdutT6J+q6HUp6wc57X0muEve1ukvpUzVrHSR+1a0NBNhAjeIWh201Vq4aXoL26bVdQe4tv71jW0GuJrD9YbFep7xxAD3GLkzCp9rdYU36r0Y/0a8EMbTpVnbVR76DA5td4qU2FlIsLdlvviH57JDAVq+0XXTS/Q6x1W6m7aove8D4qlBvu3aOBpOwNHDnOID2hziGm8bRWTf7lqiLT9V6vZrRm1ptY0X0C4nZdTcGbOzo9FjabJqFpBJbUFwASM1W1No2raen6b77Sq0BoLaxZ+0Feo/bdXYxrDS/ZUzsn3jDcyIut7Xul1G630aozVYpVnOcHNIfSpVNKqNqAA1nU9iq0MBDgyWucT8Rhq5Dtgyo/TNJpU9BOimrQcA1lP9XjZLHV3Gk4NNem5xAECZwgF8RFXx7i3wF2E1Hq80NNY7SazXbTxT2RNU0Gsip7wEGgxukuHwukEjZG1cqHRdH1adUk7df3oLnOa0FjahNX9lRqOfZ/ugWu/ZfwkwZXMdgNb1m6SaAosqCr8NfR69FrmPZRJmoKdQtcKtES9oY7akRDsvoLRuwTRoj9Xn9SdWfUrupisPdOp1HxUZVDKjCKTDRiGtJBLQQXh0qM8ljat+KZUPWPLO0uqtA93q51LS3BhfTa/8dOnTqhrDXrGsWisJb8MAkNycIV/tBqnQG6y0Y/rlX9XdRJJcH0diiBUDKQdTAqVC6ods7YG0NqSQ4LG9qPaWg39Wp/qJpaRRFI+9e6Pe0KYHu3tix23sguc3agHeVB2f7bVaun6PpFTQGve6rLG0aP6t76o9jhTaX1Gmm8RtmLT8RvsgBxi2t3PR+RDaXBv6u1Don9I6Sx+nu+Jgc2pDqROkOLDRLdHbtCsKdIizhYnaAbFuZ1ZoQptezQq86Qa1SlZjm6RXotIc+HU590NoOsQQWQV0+qtd6INZaTs6vcGe6qAsZLWtJNN2kvea4Y8CnZo92Ju6AQ8LF7B6JoNWrpD6PvNHrUX1amiOYX+6Oy13ume/aHOl5BJbVs5p2RMOCPr0XkVRraRpWjVHUPcsPu6DP8AvDR9sFvummS92k/hqua7aLhVsYAOyVBpmmt91pRa/aovraPRpvc1zKR0Rr/2Nak38TquhVCQYJHuzEuaIFLR6gpUHaZTn9drPdT0ig+iaU06wIrMp6OQ2nXG1Dpa0uk22S1bmhatFKroei0nsrU2NfpmjVKrfic7YP6zobaLtksdUAc4U6rpa7ZLSSQFMki0zmdN1c6m+pTd+JjiJH4SMQ4G9nNIcLmxUACmqUSA2pDgyu19ajtuD3GhtlrGuMmHMgsiXWa3AyFCwr57LHbJo+hwz3RQzrwmFknsQhQbEhN16D2D7OtDdtw+N7TB/hbMAAcY8155sXHWa9XpaRsyGYbMDLCwPzXTp4Jvk8DtfM4Y1FeJv6AQLN/C0xNrugz4G0718he0PV/u9L0hm6q8jk47Q8nBfVmpaga3Y3X+frN14D7eNS7NdtYXFRoaTuezfxLfRfQaelKj5bCzy6EiUoTEL0jrEkkkgA6NKTAWxR1eWkEA2yz7ln6s0jZe0xML0zRabXQ4Z48z1C4tRlcD0NLi3l/UWmte0bxaDu3rVGjjoqpo2pw3Cx8R4rVp0F4cpcnvRi6o899oGr4h0GIjvcfRcA5i9s7V6OH03DOAcBADb+ULxzWmK9nSTuNHi63Hte4pEJIihhegeWJIFIJ2oAJgX0j7HdHFPRmYAv2nm2JcT4/CGjkvnbV9KXNHH0X0h2YrbLGAYQDwwC5M/SjDIz1GlpoI2TE4EceHBTaLpti0kRx+S42nrQAklG/XWYxXnuJidYNemgfhgzBIvBByPNX266ZXwbHCbtcMxhPcvMX6cS+5+6uaJrDYcDMbj1v4LOURoy/ar2W2XjSGiz27L+FRrRBJ/vtGJiY8fM2ei+j9Y6I2vScx2FRsTb4HAghw3lpAML570/QXU3upvEOa4gxvGfEHEHcV581TPrez82+G19UNVbaVVJVzSMAFVc5YRPWZJSak0pUnItrFDBCYFBWF1YYxR1W37h9E0NoAqakAcTG6xvwUJapJCGTQbwN3y4I6TrlC49yTKv4uI+ajqUkRbfmiYnrUsITJlMEFPtAAn+EEnk0Ek+AUah7SaNXFGWUnCnUc2mapiPjNmAfiG0Rd0XAIGJWuOG+SjfU5ss9sbOi0fs09wpNu11Zu2D/ZUhBc473kEQN5A4qH2y9m6LadOu0EOD203iw9607Tpj+IQbi0Hksip7TtJZ7mhQaNlrGUme8p7VWqW/CXQ50taSPhaYhoGCv9ovZpp2kND6lam5zRIpXa1s4hpa0M2jvIva6qMJYc0Z5ZxjHni+ZX8uPDx4PNyZXNcLk9M1P2movpsdSewjZFg5rdgYbLmkgt2Y3ZLyntp29ZT1g2vRipsU/d1IOy2oSHNc3bAOALfiANxwK5/wBnvs5Ok6Q6nUlgpAuqjB+MbInCTnBt3L0D2jey/Q6OiVKlNjmPZslrjVc6TttaWlpsdqSLALHHh0uk1OxylKU1VVaqXm75Juc4dFS/YTaGl6fRgGno1B4BElz6lUXHxERFM7ovGa4HRuyb6WkjRqokulwLXHYqNgukWEiAbRMgrvuz/tWoOpU6fu6vvgxrPdsZt7bmNgFp2hY43wvK8/7cVtJ98NIq030QCBT2XfgAJIG0HEhxk4xwXZpI5YznilGMIc7V434Nc2zFy4TR2Gr9S3eGgU2iNowCXZiN58Etc6saxoi83JOPCFFqTXFV9A1C07RI2Tb42ixdAAvMq9oejuf+MY48Bkudpxl63VHuYkpQTPO6GiDaPj9lbptV+toEPfwJ8JOeKjfSXqqdqzgnj2srjRh4Kajo6Y6NmiZKlsEO5oUVZllKWJnUyY65pFNHP6XTjl1bvRaPoJkTgAt7Wegj4Q0XN95JyCatq0tEuhoxuYHhvWqnxSOVxMP+jWTJJjjh3KPStc32aYsO8enmqmu9ZSYbgM98q1qClT2SXPa04XIBnfvjlK6tvq3Lk5ZTp0iAViHsc+Qwm5IseGGW7cvWNX9mPdMfplGqX1thzi10bNSmWiWMDDtCwGyTgRhZeb/qrtJLaFBu0W7Ty6YYA1pkkmwbE/EYkkBdZ7JvZZ+s0zX98+lsvLB7sAkQAZcSQBjgchN1xaxxjj3zltS4aq7T6JrryEG26C7Pan0bWDnPc6sNJJlzKbC8BrQAxzQGnaAAAO0WmRxBXofZTsj7gse6HGkTD2hzXOZcTWpOALHAYkSOK5HtH2c0TQKZq6Ppr/15rwWhj2w8F3xMfTYC0MIkySRYAzIjY0n9IOhVoj39CoNI2TD6Tw1rX3AcDttqNmxLYI5rys/fZlGWnt426pqmvhdXH/KOuE0uJdT1jRawIJBB33BInCY378FKF5Z7KuxTmUmaRtuZVqtL2s29plSjJ+MsgB0QbNJEfwkBepUCSJOJiwmJ4TfxWTlDe4RdtdTojKwnJ9oWTyhLcN6o3QxhM6pxTvbdKylobBaEW0nQOKVCIXp9uEnBBK0sbHajCEFSMaFRA+0uB1L/APnTSeOj0vMt+i7p3muE1Mf+9dI//D0/GRZaY/5vh/Yzn4HdotlRAKRqyQIr6YLea5bUEfrNfgylznacfmV1Om+S5bUcjSK047FPvub+o71oSziWUjFhe3PzQ+43xbxVU6w3+qF+sJy9SPCVxqLPV4LTHjh39XTfr/2tgNyqHWP90c036+ZtAwykQhQCy0NIJw44Wnik6eN95vKpHT3JqmlErZKhNgaw0Y7JsM87+WS6rVzvhYTjDe+wC47T9MdBGXmut1ZUmmzgxpHGBMeS78LqJ5uZ1I9jayw5D0RgoWmw5D0RG65GuWJMTHJ5TtbayIhPoMAFGX4p2hJzFLKBYUe0gaURGEJtkjtajIQg2TwkmA7fJEQna3h1wUhpnuXTHHKXKRDZGCjajZSRNpThflf0Wi0834MncRr1L2GdodJo1KvuBIcxu3LC4CC7IWw3zkvMmsuvoX9EvQvj0uR/s6YuN7jK9zsrTzjnTaaXJ5faGSKwu+TXr+07Tnfhc5ozApzPCCCB13vpHb7S3Yl4MAWDmcbxh4L3BnZ2kTJHjBx7k9Ts3SOQ9F9xtPje/wAX4T52q9p9LLnQ58mGj4jnnc48cFp0PZJrGrc1qlObyaznDfhII7gvctB7JUQ4mBkcsfmunJansXiJ6pR9lL6Hzvqr9GGs5+3U0kF1jtAFzp4uxwwlda/9Ht5DQ7TKsNENEkQOFxO/BesDSm70naaE1CK6HO9XOTvj6I8nb+jzl+uVv8zlbo/o+Uxf9Zr7QwO1e2HgvR/1vgfAp3aU7cf8pV0hekz/AMSOS/7MTAB0vSDG9wKp6b7HaVSBUr6Q8DD4yI81240g7j/lP0SBcf3Xf5T9E+DLvZHCN9hOh2n3rudV1+YlatP2V6CBag2y6YUn/wAD/wDI76Jzoj/4H/5Sjj3FLLLzOVrezTQ/7Bvn9fVZdb2P6Cf9kRebOcPQ+srvP6OqfwP/AMqR1TU/s3+CVx8wWWXmzkm+zrRQI926P53QBuF7DvTN7BaMMKZ/zu9Zldh/Q1X+B/gkOz9bOm7y+qe6PmS8jON/0B0XOlPNzvrgjpditGAtRb4fdde7s3W/s3eLfqnHZmt/ZnxH1Rvh5oW45RvZegMKTR3LTngtz/Rar/B5j6pDsnV/g/5gjfDzRO4wXvKjc8roz2Rq/wAI/wAwSHY6ruaP8SfeQ8ws5LS6IdYiRuIt4KkdTs/gb/lC7wdjKu5v+ZL/AEJqf3PH5wk8kPMamefHVTf4Gj/CFG/Vbf4R/lC9F/0Hqb6Y7z8mph2Bf/Ez/m+iXeQ8yu8PNTq8D90f5R9EH9HD+Ef5R5r03/s6d/aNHIE/RD/2bn+0b/lM+oT73H5lrIeW6VqhpEFgI3QPlConspR/sm/5QV7CfZqM6o/y/KUw9mjf7T/l+6Xe4yu+o8hHZukMKbRyaB6BH/QVP+BvhfrwXrw9mbP7Q9zQPmU59mFL+0d4BLvoC79njf8Ao9SF/dt72g+ohIalpi4ps/yN+i9k/wCzGj/G/wAk/wD2X6P/ABP8R9EPNEffs8H1v2So1T8bAYwi1sclnaR2CoRGxG65X0X/ANmWjb3/AOb7Jv8Asw0X+/8A5z9Vm5wfh+RotU14nzJV9n9L+EjvmPTFFT7A0TiyfGfVfTDvZjomYf8A8Qp2ezTQ/wCF3/Ef9Y8kt0PIb1rPm+j2E0f+yHgD4gi/erg7JUP7Jn/DZ9F9FN9n+iD/AGZP+N3/AMkQ7DaJ/ZDxPzJT3Q8jP0qXmfOo7L0RhRZP8jZ8cfNFU1DSONNp5sB9V9Fjsfoo/wBi3wP1Ug7MaN/Ys8Ebl5C9Jl5nzV/o9SH+yZw+EKOjqOmJ/Z073Esb9F9Nt7PaMP8AY0/8gRt1PQ/sqf8Aw2p7vcHpTPmpupGH9xvcGwrFLVUYNHg0fJfSLdDpf2dP/I36I4pj9xn+UJ7/AHC9KZ86N1Z/dHkk7Uf93/llfR7K7dzfAfRM7TBuHgld+BL1LPnY9n5/2fgyfQKRnZs2imeWx8oX0H/SHJP/AEij/wBQ9JkfPw7MVP7F3/D+ymb2Tq5Un8tgj5QveDrNCdZ8Uc+QvSZHiLexlf8Asan+VSjsTpJ/2L/AL2j+lOKD+leKOfIPSZHjjewGk/2LvFn/AMlYp+z3Sf7I97m//JetnWh3qN2suKOfJCeokeVn2baV/AO97fldA/2V6Sf3W91QL1R2suKA604op+4PSJnkesvYlXe3ZOxfe+Y8pWAf0YKp/epDvPqAF707WfHzUdTWnFQ8UZctI2jrcsejPCD+iu8m9amP8xP0UtH9EzfXb/lPXkvb/wCluKF2teKXo8Pwr6FPtDUfiPHtH/RaaD/XjuaT8wFoH9Glmdf/AJPltr03+l0P9KcVXdRXgvoZvW5n1keYD9GGj/4h/cxoHXetjRfYLSb/ALZ3+UD1JXau1kgdrJaKCRD1WV9WcxT9iVEf7Wp4N+n1Rn2KaPgalTxA8oIXQu1khOtOKraZ99PzOTf+j5oUyTVJ/nA+RTH9H/QN1U/+pfyhdZ/SSY6yS2Iv0jL4SZzVH2EavH7tTn7whSP9hWrzjTeedVy3XayTv1khwQd9lf8AMznG+wfVn9gf+I4+pupB7DNV/wDhh/md9VtnWKZ+s0d2vIO/y/if1M1nsa1aIjRm2wuVZ/7MNX/+Gp94n1N1N/Sm9AdacR4pqC8g77L+J/UFvs01eMNFpf5Ajb7PtBGGi0e+m0+o9FEdZjf3yhGuOI8lW1B3mT8T+rLf+hmhf+Fo/wDDb9FR1uzQaAG1RojaiwpNMAmNo2wGBSqa5H8TfEfVYnaTQ6GkBvvHNOwQbOAmJ+E3uDN1Sihb5vxf1Oq0LQdFc1rmUqJa4SCKTII8CrDtDogGKVLAx+zZ9Fy+ha1pU2tYxzQ1oho2pAGNrynq9o2Gfjb477KqJ3T82artNaPdwykNsOgljQ2RJgwLTGPFaGrta03sDmsaAZ/dbYgwRYb15prjSzUZ7vbpANwO04nHEfDGEjFbGha/pU2hrXgAWF+M4xvKQc+bO40rWbWgu2RDQSQGtkxe1sVz/Zn2m0673saILbg4tc3uAg8M1ku7WUyPxz3EiPCFT1frGgwuLAAXEF2ywiSBG4BVwTyN+kTp+1qzSh/cZ/8ArGfmvhQr7D9s+uw/QNJE392DEbnNJ8RI5r462l+fdvL+Ov6f3Ptew/upfH9jF7Yj9iebB4uC8h7ZG1Pm/wBG/Ur17td/Uu/mp/8AWvI+2LrUhlLvRq+c/lPqIdUYWxdW2fXyKrl11YyB/vHzj5rgZ6qQRF0Na09Tgk5nxHiPmg0h1+4DzUjIHNzVV1SCDuIPKCFegKppbJvwPetosiSOv7fge9Y7+Kk0jjDnAnwhc9o4seYXRdtDNPRXnE0nDhhSPzK52m2xjmokEOgqDuoTuHW5Cw2RVm4KDQiJurTRYnn6Kq8+qsNMtPNUCIawv3qRgw4KKtMlSMNu7zUj6EmwHA8zHdh5LntatD6tGkd7nv5NBgd8HxWxoFTZIJmCsT386RpLhixrGjgHFpd8wu3Tqm35L/j9zkzvhLzZoVbuHK/0V4FU6LM88VYplYTLiGHBM26F4x5JUs1maokY1Rip5j81IAowIBO6+85kgeSqPUmfQ55+uDSJptNMlrjYk2BMxiN6o1teVzMFt5/C1vhuNt65nWWs21HueRG04u3xOAyyQUarci5p5lfVx08Fy1yfJy1GTlJ8GnpGsaxxe+Tj8ZA8lRfUJv6mTnvUo0l38YPMT52THSnZgEHuW6hFdEYPJJ9WVSN2CCVbNdubT5WTSwiNoDmrqibK1RkYIHAq5U0HPaBsqdSqFDAZ3K6YFJ2kBA6uimNB7KtUNOe2S172kjZJDnAlpsWuIIluWyZConSCg96d6qmFnRao7X1qJaWvkNLDsPG1Sd7trms26dg7Za9wa78QmQQQCOk7Ke1RtCpUedD0V7KtI030QCyk6Xh+1su97cRGzAAC84cUzUbR2ev9nPaPWqaNpei0/c0WPbUrFw2qcDapMLQYqO+Cm1tNrWBkidoldT2m1dS/7sqaRp5qt2qbarA137MltJ+kUxXolsMNPYZTa1rYkGfxL5/0TTiwyMYI7irbO0VQZ23QIuZsIhZuD8Ctx7vqcaA3WOkj3ekaS11Bv4tnap7fu3VKu2w0/cDR2bLGho2xJbM7KodmNJpnQ9NDdWOqMFZzmOLH1RSqGk39Xbs7JrNDm/G99QhhBx+IheP0O19ZrtoOIdvwMHGSMQYFlY0X2g6Sydio5gd+INJaHWj4tkibWvgLJbGG49f13plY6poEaA3Ybtj35FN+y1tWoNLBeYOj7bwabWtEhsgfure7faw07b1c92iUG/tNGIfsh1NxLqf6vSNXb/WXml+N9m3bMODSvB2e0bSPd+69473X9lJ91jNmD4cb4b96taZ7VNKeWF9VzjTdtUyXOJY612mfh7ojxUOMvIpSR75rF+sv6V0baZRbVNOoxtT3bHs2th5fpDadN201rtlrAapxdeNqBL2Xo60OtdIhtFlQ0w6HNpv2KbKjYotq0wWUHaQ4uf8AEHTsmwIBHz2/2j1y4PLvjDS3b2n7ewS4lpdtSRLnHHPBJntDqh5qSds7Eukhz9iNnbIPx7IAA2pwzU7JeRopI+hvZnoutJ1iW1aAeKk1GudS/a1HsfNP9b92+PcU9k7LW8NpsFU+x2jax/orSSzS6LWB2kN/FToCo2Q+vpTa4YX1nTttA+AYmXDZK8I0T2hVGVHVWgNe4ucSC6C54IeS2dmSHG8SJtCr6B2x9217WMAa9pa4YjZNiBthxbtAw7ZMkROCnZIpzSPd9M0HTv6FZOl0RShu1TPu6Rp0qVZ3uDSZTpzW9/DHfG5pO1ds43PaPo+sBouh1HabRJ26DhT/AGYqs0hzW7GjiiAaBps/rPiNrnAL59b2zHunUdgCm4gkCxJBDhLsYa8bQbhO9SaV2va+kyi6nFOn+ENcWy+494+3xvgxtG8WsEd2/wA/ISyI+iu3mp9JGn6v2tZtdLvdse1zRXaDJrvcHD3DTTbDG7IOQEGF597Z+z9f9cc46VT0g+42mvp1nbYosBLXuc9w+Kr8RIpkyQRAxPAa07dsqvY6pRZFPZ2KbZ9yNktJHuzAh+yNsZ37rGke0Gk6sK7qDSQR8Bh1MNAcNhrHS1rPikCDskCME4xaHKaLXYHWwo6Q0VAx4rNDIewVDtl7TSNN5cx1Gpt2FdrvgJkzC+i6Os6bm1JqNZT9+NsvFTSNJ0R9PZaA9xc7ao1KrAxjjUGyHOEujZPzHq3tZozC8igfjY5gLnbZpbRxplxOyQ0ltsQrOqe2lGnTqU3Co5tRhpxtuAYwyYAB2XfF8cEH4tyy1GDvGmGPLtNX2wa29/pQqsLXHYZte595TDKkuDqZY50U3UnN/cDBDhuk7/Zn+k3aRoTnaQNo1diiKpbpL6boLH1fdtaYFNoJL9uWj+Yg+eN1vo2yANtpBN7HaBwkZEcO9alftLorjQMVx7m5b712zUJcw1HNeIqUzUAIJDrEg4Ag7qO2KivBURduz29lfWv9LvafdGr+r/CXhlb9iz3RdsFoptpP0gtEe9DRYfwieRqdotJA1k6voxbsV6VV7gdmpQLam3Qpe7pA0ww/FJIa0tcdomQVxre37BpJritXaNj3bWNe5hDG7Puqb3Nu+m0tG1N3bwp9V+1RzPftdXL2aQ5zqrDTGy4vs9pcWl4YW/CAH/DuuVzbH5eR0bl5m9qbtHtPfrdraYaxzWVtHbNYS+z3va5o9z7z4YqU9qHXv8Sk0fRjSpOAna1oRU0J9M+8rUKjHtLKZrnZ2mGWsLRsuYJAJO0rGrdGZpulNqUWtfodNtFtfRzVFEtJkS3YANRrQ0O2XEg3EXt1zPZzNSr7yrtUAdvQ2NBZ+r1JJ2y1uzDmk2cxwmJKqVIqCs4/Wejh0sbLW0KQJZd7aWlvqAaXRdWdtXJAqN+L4pfIkGefpP7vNe1aL2UpBtUPBqmrVbXftCGms0Fu0GNIjaB+IEkGBuXnvbrTmvrbLAwNYNgbDQ0GLnDcSRnmvE1MUnZ7OmlxRzb+uSAJP6uiAC4jvAqG/ePUL0nUjwS3i0ei86dTuuz7N6XZu8SPX5Lt0z5o+d7ZhcEzf24f1xK5j2idnxXpVKf7wBeybDbABHjABK6DWRuDxH2S1k8GDbAefkYXrQdOz45Pa7R8m1qZBINiCQRuIsQoyF33tP7KljzUa34Td5GAJMB0ZB3quBK9aLtWepGW5WMkkkqKEu97J67GzsnELhAFa1XX2XDrFYZse+NHVp8rxys9w0DSBA5LSrm3WS5rUleWhw4W7ltMrz1mvmZqnR9Zj5VmVr2qdlwwBFznGY+68e09lzzXrnbOuGsLYMnxgfSSvINNqAk9Bevok6s8btKStIrppTSnXrHhDBEwJBdb2M7EGuHOJIAFoF53xmFLdEylSNXs/wBjC2C4XMWxI377bl6zqnV+y1oyGW5Y2otXPiHQXCBIm8ZkEWJhdM5hAXDOVs4XKx9Jb1+SzamkFalZZOkhZUNETNJur+g6TtWzEEZLGqGFLodSDPH6KWij0DUen/uuPjv4rN9pHZYVGmuyz6bQHgYVKQzj+KmLyMWzOCraBpu8dfPJdbqzSQcePIjAz3SFw5YHZp8rxzUkeB6UcOQzlV3ro+3upfc13NAhhO2zdsOuI5GW9y55wXDVH2sJKa3IOm7LrrvRShhSNwUWaIAp3lIpnuQUBVyRDLvQFyNpt1gmyGHmpPcwQoKDrqw+pfripdlWDpBkhBt4pg3NC9vomgYAXRaXr+pW/VaDWH9XD2F1Qt2RVfSG00NmDst2TeIdfcsXVbGFxD52Q3aMWJG1sjuJmeS2u0us3Gpo1DRy33u2XwZ2aTWU3CXRYQ3adhcDOVVeslXg3b6R46nm5cifBle0zTm0NK0XSAJqDaNRk3LGu+F2PwlzXuDf5QefcaN7Q9Ec0PGkU2giS152agzLSzEuFxbHLFc92g9i7arXP9/UdpJuXP2fdOdAhsAbTG5NIkC1jCy/Yv2Go1BVq1m7b2VPdimbtaQA4uc3MyYAMiyxyx0mTTKc5N93w66u3wqfh5M4fWUuPE5x3tOfT02rpVCC1/wlrxIqMDQ0bUXElodaCJheh6b2a0rT6TX6U9tBlnNo0mSb/hfVLnOneGZAj8JUXtp7PaMzRdtlNlOqHsDC1oY50kbQIEBw2ZN5IgFSam9qR0pradCk4VtkbRfHuaUC9QukuLZuGkAnBaZMjzYoajTQSa9VylVxUfjx8ykqbi38jmPZ7To6LpGkUX1Gis0hlN5+FrmC7wHH8Lj8JIJm2Nlo+0XXFMUKjS9pLwAxshxcbQ4Zw3Eu+q4jtb7PqlHSKTKlRtT9YcIqCRJL2tftNNwRtA8Z4FdqPZhogBBa8xbb947anfszs90LpzdwskNRKbd0+Fadfor8DBN1tMbsB2ra8UqDmkPY0tDgBsOY242ryHDCYg2wuvQqFLZEncvN+zmhM0PSNKa94+Bg2TYOew/EQ0fxQQCBmuy0btRTq0tprxtR8TDaozm3dmCJEFPVQue+Ce107+PJ6+hyrbsbMHS9Gkk/xGVXdo6v6U74QVUbXWkHwbZFbF7gRAVduhb1cbWTBy0sx2lU6MqxqXubDNX+iub17rEjAQJud4yv1iqitzoxyukXH6wdJiPhEzjA77XXPP2qzoJ9Th5DyCs6TrBuyAXANxMG73d2QwgqCtoVQtLmMcNoRYGdngM5hdeOO3l8e88+U7MfTXAEtBm8WVd2hOF4XUdgtBaXPkgPaR+IgHZMggB2ciDmug7StZ7qoGMDnBoL3NALaYJAl7hg52TQtZajZNY0vmc6jfLOy1V7PHM0MRpI0enVpsc8CnNWrtCXbVSRAyDRliua9nusaNDTn0Q4vouEMDnQx9UNbs7bGwxzhL2tkY2zXOVe2Gm6U0U9oFrQAIa1gAAgNECCbc+K5jXGoqtBwFRpaSA4HIj+JpHHwK4MelnNZMeaauV0lXHv820audU4o+uNN1Po+kgsq0abmgfwMYWxgWvDQWxOMr5n0/R9F0evVpvadKaxxawtrGk0i0SWiS5twdm0qDRO22lVNig6u/Yc5rDcAlr3AfE6A52P7xK9P0X2dUCQz3LS2IJ/fJ3l8yHcvBedp8b7MtZpuSl0S8K8efH4Fyl3vRcnL+z7StN+Ktou06hSe1rqD6u0GsqGS1gddrSPxPZsm1wYv3HbXtBV0YNrh9Rj3OJY3b99o1WCNum8O2ajCBhEiMItHC9qve6qrbGi13NFRjXuYdhxbJMNfI2TbCwMYysX/TWppdan+tHbYwOOw0CmywJMBsCXmATu3LteF5si1C293V9Huaro/DqEcjgtvie66r9qJdo7dJqU5YY946kSRRIIDg9jvikTlY5Hf2ei6c2o1r6bg9jgHNcMHA7vQg4FfPmk9tmUKZ/V/eU/iE0i9tTRngn4mmmWzcSZ2sc16V7MvaVT0uabaYpvY0vIaA1sbQadmMyYJ5lc0sMqckuLfyXvX7nZiyp8PqegubKjjh1vRB3WaNi56OsCE7kxSqBMZXlM0Jb0JcgCQu8uoRMQNcjQ7ExyPzXA6mZ/3ppP/wCGpePw/L5LvSDvXC6nAGtNJ/8Aw1G/MN+oC2xdJfD90Yy5o7YDJSgqIqQOCxKKunOyXL6kb/rFb+RhHCXOHyIjkul09c3qJv8ArNb+Sn/1EkcsLrSxHlLtYs/iCYa4ZvH1VFurGzgrA1eAbAeH3WmyHvOq2S1NasyPzCgbrUZTyAUo0QYQPBF+rgHrvS9ULZC3XLdxSOvWj913l6qV+jg9BQijBtGHdeVa2+REmyvpGu8fgN95H0C7/VT/ANnTwuxvdIw847l55plOBEfnvHcu/wBTsOxT/kZHG31XTFKuDiyXZ7FouDf5W/8ASFKWqHQnfC3i1voJU7Wrgb5ZSHARQmAKIKGy0MxGQhaEqzkIA4RAKEFTMKsQgxSBqjCNmKEuQPqT9Fn2T6Fpei1Kmk0vePFUtB2nCGwCBYiIvIzsva2+xDUzXbH6vT2shLyd+8gd68u/Q/0wjRKwt/XW72het19HqB1XYcyKv7xnbYS3ZhpFo3CLL9T0eNdzD4I/O9bmyrPNbnV+ZZo+xbVIw0akd0mT/wBSHQewGqi57RotEFl3bTAOAMk3HFc8/sI74Q2oAGv27gk5TBBzjPegPYmoLMqA7QLHlwMbJJNrkkyYXZ3Zw97kf87+p2OmdktWUg1ztHobLjAIphw8RIzW3oWotCozsUqNKQJhrWEibThn5riKepHO0enRe5o2LExMhpsRcQYAxlWO0HZ1ldwc6oRDA2ARch+0HSTiMIR3XxM3Ob6ybO4p6Vo5Di0MeG47IDiCMud1QpdqtHJZFMw92wDsCzp2YMmRB4LnNC1dsNqxVh1WDIgbJ2Q2QL3OcqPRtVhppk1pFOSBDQHOMnaON+OKfdfExaPQa7mATstiWj8IzIHzUwqN/hb/AJQuR0rXYgfE38TT+IZOBRO1+3+Nn+Zv1S7pkNnXDSG7h4BO3S27h4Bcf/pCz+Nn+YfVM7tLT/tGf5x9Uu5JOybp44eCcawXEjtPT/tGf5h14JHtXT/tB5p9wOztTrFI6yXD/wCldP8AtB5n0Cc9rWfxf8rvpPkl3II7f+lE/wDSXFcN/pZT3n/I/wD+KF3apm93+R//AMUdwVZ3J1km/pNcN/pU3c//AIb/AKJf6Uj+Gp/w3/MKvR/cKzuTrLqUI1nxXEf6V/3Kv/DP1THtL/cqf5QPmj0cR3LdZpjrHiuIPaU/2dTwA+aQ7Rv/ALJ//J/8wksIM7b+kkx1muGr9pHAEmlUAEk3ZgOG0Sr2j1NIIBGj1IIBu6mMcP3pUyxqPUDqjrNM3WXFcyWaT/4c/wDEpj1conHSf7COdViSjF+Q6OsOskJ1nxXJuqaT/ZN/4rVG6vpP9lT76o+TSrWNCaOuGsuKEay4rhamua4cWljARBnakEOFsGyM93om/piscqY73fRaLAKzujrPim/pNcVT06v/AOUP830Vc68fMe90ed0kmd0Fwv4qHBLhmihJ8pfkd4NZoXayXHMNbHbp33NdHgSjLaub2dzD8ytO5M7Os/pJAdZ8VgdndTVq5qftg0McG2pAkktDp/EMJ3+C2tI7Dua0ufpRAGJ90wDznwXNKcIumUlZIdZphrJczpOjMH/3GkH+Wg0A8vhwPJVnPp/22ln/AAUh6snxUd9j8zbuJ+R1ztY70P8ASe5ZmpuzlOqzbbX0mJIIJY0hzTBBGx9VD2i7Lim1rm1q5l7WkOeCIdOENEGYW0XFujB8OmbDtYdQhOsVyTtX/wDmVf8AP9kH9Hj+Kof8ZXYsBmzrzrJANZLjxqxu9/8AxH/X0THVTf73/Ef9VfcC3HXf0oEztacR4rkRqtg3/wCZ31UzdVU/4fEuPzR3FE7jpBrUbx4oH65H8Q8QsFupqX8DTzEohqumP9mz/KPVLuh7zYOvW/xN/wAw+qjf2iYP32+IWYdXU8qbP8oQHRG/wN/yj6J9yg3o0f8ASVn9o3xTO7Us/tGqh7gbh4BM1o3DwVdyg3It/wClFP8Aj8j9Ez+1tP8Aj8j9FVjgPBROCfconei1U7WM/iJ5Md9EB7Wsy2/+G8/JVHuUZejukPcXB2rbkKn/AA3D1hD/AKUbmPP+GPVUC5CyoU+6Qt5ov7QHKnUPcEJ1+/8Asqnfsj5pqFZTEo7pCcyL+mqh/wBk7xb9UDtbVf7PxcFM5yH3ifdxH3hA7W1X+zH+cfRVa3aGoMWN/wAxP/tV2rUWNrFql40axlY9XtY/+FveT8gqru2r9zB4n1WRpJWVWKycTpikzpXdunjE0x3FAO3D97O5pPzXGaww7+abVuHQ7lnRexHZu7Z1P4m/5T9UDu1j/wCP/lCo0tRy1p2sQDwgznhKz62jwAZBkkWO5VQqRsu7WP8A4/8Alb9Cgd2nf/G7uA+iwWm+B8FK2g44Nd/kdhvwQVtRr/6SVP43eX0UR7RP/jd/mWezVdUkBrHS4wJa4CecLT7S9ia+jvayo1suaXAtdkLGQYIvwupckupax30If9IH/wAb/wDMfRD/AE4f4nf5isvS2bIkuYOdSmDwxcm0jQHMD3Or6FNNu2+l+t0zVDIkkRI2g2CW88Vx5tXjwtbjeGBy6I0xrE/xO/zn6oTp98Xf53fVYju02jAAnStHAMf7UF1zuaCrOudbaLR93tabo5NRpdst967YAIABcGEEmcBuXWpxauzF46NB2mc/8zj6lN+tcPVcppHtF0JszpEkfw0Kzh4lrR6LSGvdEcGFteqC5u3ahAIBALRtOB2gLk8RhdDkvMNhr/rPAJ/fiMAuAHtk0USNnSDBInYpZEjH3hGAy8lmaf7ftDZEU9Jcbggmkwd0h3HMrOWoxx5bNYYJy6I9NdpHBvgPon/WZyHgvMdD9vmjvBLaeyMP21drTvn4aZkcUX/bnSmGjR7wBNWs65wHwsaO8lbRnGS3J8ESxSi6aPSXaTy8ArVPV7v2ZloFSQDGBGIMDjxXjL/bjVP4NHoEZH9s4HiJcrI/SC0sNY0UNEaGSWn3dQmTMk7TjfgoeaHmUsE30R65/Qzzt5GniImR/E2ItbG6oa30Us2Pi2g9u1hBF8CLryfSP0idPkkO0ZhvcUGgwZ/iLh5Lntae3LS3mX6RRBAAEN0dgAExALLc1k9TBFLS5PI9oZph3nxVzRtYESb4fNfN2me3CqMdPpt/9Wg3y2QD3LH0329D9/WbB/8AxAA/5AsnrMa8TojopPwPe/aFrN7tF0gEOuy1jkRwXzw2idx8D9Fg9qPbbRfTe06x25j4RWqkOgzkA3EZlec1faVo/wD4hxJ3e8dHAxJXxnas1nyqUelH0vZ2F4YNPzO99oes206JDsXFsNEbVnAl18hvXkGvNatqFsAw058QqHavtdSquYWPLoBBlrhibbIMG+Jngs3RNK2sPSF4k4bYuz2sb9ZGsLmOKtaKwlrhugziMIt4BVKbvKOuir2q6lyOovK8tntRKtF9/D6J9m/UohTuY3+QKWzfvUFNEXu7ZqHSjbxVktt6qtpZt1C0iZs6vtLfRdFd/DDfFjZ/6cFzoNty6HWB2tApndUH/vaVzNI9c05ExJ2CykJlQsPepaYt13LI2RE8X7+5SsaoHuv3qcusgZG909ccU1V9uuskBPmgcceJ8kxMlAsOC5/VdOa+kj+8O+Jj6rpNJMMHGO/P0KwNAp/t9K/9M/5gD8124X6k/h+6OLKvXj8f2ZqUnX4KdqhaeuKkC5WbxQnOunpvURJlPTakaUTtSpD8Q3iPH81EJ8UVOp+LlP0vvTguTPJ7LPF3IQnKUr7ZHxT6iBUrNKcMCoUgUxFkaxKkOnA4tVIpFAE2kVAcBCiJTFMgaHSlJJAxSklCUpAJKUpShACKUpFNCAsdOmSCKAQTymlIJAJPKZOgB5TJ2ppQUIBEkEiEAhOCYJwE0JDFKn0XQ3Ps1pdF7ZZeqgAVrQ9YubIaYDo2hAIMGRiDgUMEG/U1QTNN9jB+E2KR1VUH+zf/AJTumMLQMirR7U1p/rHYR3Wyi+Ax3Im9q638VjtSIEEu/ESN5tdZ+t7jZKPvKA0Cp/C7fgfooqlMjEEZ3tZa57V1Zn4Z37IBiIid0WhVNb60NV+0QG2aAMYDRGPngiLl4pClt8D0b9HHSyNLqCTDtHqSJMGH04kbxNuZX0Qa8r5z/R8H+tvP/wCj1T/z019CtcuXO+TswdCDXutxTpuffajZZntVH/DTaB/ecQF5FrPR9ipF7taSHODnsqFo94xxEjabU2hyjFd92lcKlWlSeHe4advSHNcGtpE3oPqOkHZa8bRDSHWBaTskHgtPpucGV3FhdWfWL9jBr6bgwyZIPvBFUFoAIdNsF5GojcbPRwTSlRnvTtb15o6gQ7a8w9Zcie246wXQ6nrwBznkucJWtQdZp4rr03tHjdqxvF8zt6rpEqubgJaO/wCEclA169dI+FZldpNTCox7TN2OHmCD3EBfPWtNALHFrhBBII4jdw3FfTTQDI4GVx3avsM2pcWeRAJuDwdwvMi67ccqNsWTbwzwqEy6XtJ2KqUbxtNzIvs87C397Bc4QutM700+gMooTJ0xna6g7bsaA1zX2EfAWmYwMO2Y8Stit7T6LR8FOo4gH8Ra1s8dnaJ4i3NYHY/s5tOBcJkWBnPwR9t+yZp/tGj4DYwIgj03cfFcbwY5Sto6Ia3JH1UzK7Qdr6tcy4wP4WiGi0byb5yVhhJIBdUYqKpGU5ym7Z6X7OewWgaQ2NK0x+j1SR7tjaIcx7T/ABVHOhrtrLZiIuFo6+9jWisdst05pttAlgc0+DmwZkRfDNcQdYMcxgdPwgDDdlIy6uq2ktZPwyRaZuDEW5LhlCe/cpuvKlX6WY96lw0Tap7LlzyD8TQYluD7wNnODivcuxuphSpwBf7ARyt6rkux+qJZTdEEiY4TY97bjmF6bo+jgMtayJzb6nLklZHoNC5UmnjHcn1SMUtaYSsnyY2Z7nWVDSTKnZVlp4dBVw/7dyopFCshpBTVyq3vkmXZtaJXsRuEj5rX1Xri4HXJcjS02Iy71d/WoI3GPNYyVmkGb3tG1YKlEVQCXUhBj+zcQDPBroPeV5a1ngvX9UaeILXXDgW75BEEeG9eX6w1WaTyw/umOYEEHvBB715WWO1n1XZubcnB+BUqJqeCNyWS57PbpEbgo3fJShCSmmIiCMVLcEIKKkOu9WyBwL/dGwpPF0wdj1ipZVDip81Jo+iF5DWtLichjx3WjNVy2OVlv9m9dUqIe5ztqoSGik2TVMYANjF0i5MQk7SuKtnPlklE4nXlauz9Z2mw6G0S0fF7qkAHkgjIhwBd/eN1ZfpzNBraK9jfeVBSLq4JN/fNiATMOa0uAmct67Ds9qk6Qyo6oNmppT6gOPwtINMNyB2GtJPESh7cexmmyjUqsNX3lNpeXPdth4Y34gZ/CYEj5rsWsw7+4ycN+q0lw7SXXyuzxdknyKp7Xw9p/V9HrvqAW+EFrZwJ93tG0C0DmF5t2Y19pdCsRR221apg03Ms8vNtpjxEzcGJG9e7eyjSqLNDpEPYz4T7z4mioagJDtps7bnEiGgDCItC4f2u9qK/v6FVtB9FlIj3FWpTLfePBDnTMiDkwmdkmwy59JOCy5NNDFUeVcn1rpw+q+HxKmpbVKzpNN9lR0gNOm16r6sQBT2G0aRMfC1uwZIOLs1yPs/7Q09ENfR9h9Wt75zW+7bes2mCG3M7ODnRBxyxXaak7VafplLaFKjQDpH6w5z5dvfRoxfeCTGBkrhuzjKegaZVZWqA7VMbFXZJA2zLg6NpzS6CNoTxIlY4Fkljy4czUmuVjh4U/d0+HUbStMwvajrDSajm1KtF1JjZFPMNJIdd7bbRgEYYLT7N+0KvUaGjR/fPaBLmu2WndtjZInk4TuC63tD2w0Y0qgdVpVGlrhstcHucSLfDwNwZBCwfZFrqn7k0ZDage50E7JqSLEby38MY4LqU92l9bD7DpLnp5+fxM2vW69TjNYasrv0th0lhYatRuItsBwENIJEBtlo9tdMNF9KoyA/9o0yJD2DZEOGBFyJF8LiF1PtX137tlJod+1bVbUYMSwNB+InIOkCM+5c3o2pTpQ99XcZfPu2shrWNDiJiDmDbhcld+PNujDNkW2NNV/ngZSi4ukZ+g9q69Z2w1rGjOGmAMpJJ8oWrpT6jAT8LyMQAWk8jJnlCyNVkaLWfSqH4XBsPGECS0ncDJB3EcytTWOtmtG0Xt3iDtFxyAjecZV5fbShH1XVe8uOaaXUn1TrIVW7TYGTm5t+x3o9Z60bSZtOuSYa3eczyGZ7l5jT0ggyCQeBhd72c1a33Y0iu4vJkMDiXxDi0BgzcSLDLhitMuCOP1n08vEpambLPZzXYrPc1x2YALWkwXEzLjvi1spVntZRAp+6aNqq/8LW3IAMl5zAAGK5zX3ZjSarnVvdxMENBG0GtAaLTiABMXnLJbvs2p0xSe7aAqbRD5MOawRs3xa0mZk3jgsMsYxXfQd1Xqrnn3kSySlwzktA1SaNan+sN2GzPxXabWuJBh0SJtmvSdN0+mPi22umA0MLXOcT+FrWtJN8MFg9pqFTTC1lBu0ymSS8kBm0QBDSfxCBeASoOxXu9C0l7dLGy4NGw4N22tLoIdI+IAtIMgbwYm6y1ngpS9tK9i6/3RCVP3FbXns80p/vdININHxPLNobbWj+6JJIAk5r0j2b1KB0IBoBgH3wLTerMkkmzhERjAjCEOsPaE2oHUtED69V7XNEMcynTDhBqOL4sAbWAnPJeaU+1dbQ21tEim4GQ4iZY9zGgw794DAgjEGCuZxzavFsktslJNK6e1ea/TzNHUHZ0nYDR2vedj8Ae4gDAQ6RbIQc12GsdMovAqQyo5hfTYT8YsRtQHSIBAvG+68u9muoS4uqvLm0QC07L3U/eOgHYJaQdkC5vuVTSNanRazmsO3SOy7ZccjDscnC7doAyMRkHm0feZpKEvWS6fqm/McclK6O2192RbWpVKkBj6bS8PADZ2ROy6MjlbGFk6q9udalT2fd0nVAIFV0ki0bRYIaXcZxyXT9k9eHTGP22ilo1PZFRocTUrvPxNpucA39naSABkM7cr7QdLovaQylTZsjFjGtLSOIAJGMgzKywVKXo+ojuad+aj8/f5Dm1W6PBV0jS2vaHvAq1qnx1Kr/jJJ/daDZobhAC5GrpuxVcQ0RhsiwuBMbt6Wg9oHMGzstMYTNs8onxC6LVPY1rqfv65MPG20NIB2RNySCJdEAWhe4ksN7+j4S/ajjct3Q5rS9aGpDT8LRJ3mTneJtYBeqfo7arPvn1ZGzsOpxntEsIPLFeU1qTHENp7UudA2oFiYaLHLMwF7X7ENB9xWfRe4H3rA9kT+Jn4mmYuRERjHNTq2liaj9Pd4m2D2z2opNCUJBfOI9oJ7kLkxCGokxlebp3MQtajJ+qaEMWI2oQ7eiJ81YwmlcFqM/966Ru/Vqc+LY9QV37Tlh81wGpG/8AemkW/wDtqfhLY5rXH/N8P3RmzuYR0xvUZHipGuWNAyrprlzWpv8A6qr/ACM+X2XR6WceS5vUQ/1iqd7Gc/xH5AQmyLPJnVTPgpXlQOGG8WU73YffqFZ3BB6ZjU7Xpm4cVNlCcNyr0j6x4KSpUKFp65qkZso6Y/0svQNSPilS4MZ4huS4DWYsu+1CP2VP+Rp8QuzH7JxZOp69ogs0f3W+gVksVXQrtad7GHxaPCFZYuN+I0O0ItnrreglECoKQ8BJwTlycooYWwmDAglHtQgY4CkYFGAnp4rSPUzZ9Dfo86xc3R6sFzf2p/CY/dAM7xK9XZrl38Tzw2z6YLxr2Bn/AFepwqn0C7ftB2l904ARtCM94m/dey/WdDzp4fBH55r47s8vieiU6RLZdWLJy23k98FPVpQPhq7Z3bTge6SZXgbdEqV3vqve+BgQXRDeRA3XXZax0R9NjCHH4mtxNxI47pXC+1FGbjPG0rpPz95GbR93GLU021yl4HcO087r5gkoX6Xw8z9VxvZTtD7wlpIJ2TzOziV05fY8l70fWVnE4tcMOlrqTGyOePFX6dech4LmdB/EPpwW7oz1pFGUkbGjR/CPBaNAszDY/lH0WXo71L2Y0caXpZ0TbdTDKTnuc2A4vBECSDYB0nfCyz5o4Y7mvcgxYXlbS8Fb+ButqU8YH+QfRT6HXa78Oz4R8lyunah0rV+kNZVeK1CsXNY+ZMwSLEktMDC4tktrUEbTuQT02ZZo3VGWqwywNK001aaNkN4DwUodwCiLkRcuto4dzBrVg0SYjkqTNfMFJ1V3wQXDZxeYcADAyOIWrodIOc0G4Ph3rU0vVlMNuxhHFo+a8LW6jJjlUDvwqLVyME6bDWuIPxhpaANou2hIiLyZwCHR9Ygu2SHNcBMOaWnuBAUem1GhwLQAWmQWiIIwIjBUqGsjUrAuJLoNyZMdX8Vy4O0MkskYSXV10Np4o02jbNRNtIQ5JxX0x5lifUgTKx9M1u4DamAfwj953GNym1zpEMMmBaT8ln6NT/BUdO08O2AIOy0R/FaTK4c05Tn3OPr1b8l/dmie1bpfL4lbSq7yA8uJj8TQYcG5eC6XVGl7TAQdrceHHiMCsPSHtbJMyQcYw4wi7HNIpnCC95HAFdcNPHGvVM1llLqbmtn/ALN/8rvQrvtE0+Gtv+630C8808yxw/un0XQ0dN+EcAPQLmzY9xVlD2se1gaDR2gA+q+zGZD+87c0Yr5yd271vpX7Vj6mySY2PhbM/haNnLDcuq9vY26tPawdSIA3/EZ5XAVXWG04U/cz7oU6YbsGzXBoDtqDY7QvK8eGk9IzuE5uKS8OLPoNBrMOnxc41KbfWXSi77MfbHpnvBQ0xrnNcdkVC2HsdgA6wBBK9vfpB3rxXWL5ey4L9mmHEZuGJ4mF61Uq/L0C5+yM88ksuOTtQlSfmhdrLG3HJjio7lyl0KenXqOv+6z/ANyqnRHbwfEQir1f2jv5GeB2vopG6R8/RfUdEeDHqcN217Wx+zafhg7RFhIFyTjY2HFeU+03ZpU9FqUy4Pe0iqZNqh+JvIFt4GSu9ofaDT0esWuoOJ2nNftPBBabOOzEXBJAXPaRrijpZ0ku+GnRcyswOMPdSYz3TWNF9p5sABmeC/PtZqe8k4uVP9D9k0OlWCEZKPq1fxs7b2E+1t9Sp+rVnbQI/ZvMbQcMWm15GBscV722ovnP2Pa3p6QaNGjoOxUp1zVdpDQ4kUhJ2C6L7U7MEgCy+jmavecGP/yO+i+p7Mk/R47nfvZ+fdvwhHU3CO2+q/f5mv2Arw7SONRn/R9lpdsNMGzTnDbLiN+ywkeazeymq6g94SxwlzYlpE/DGan172fqVXUWxDS8hxJAhuyZzxicFnqFFybs8XBzkR82dpdUsp1NND9JqsrM2alBoLjtl429mBuJABkRjeLdBp2ladTpUKnuXP2qTHPLQS4Oz2mAzJETA3yvoPV/svYzStI0p4pVBVbSDWuAJp+6bBu74fi32wC4Xsx7O3frVSu3S6YpipLqb6rXPZB2tluydkMcCReLZYrxVhj1TPt1qU1Tj4ePjx0Rf9munbWjk4TUqHxIPOVp9p6s0x/vKZ8yoNXdpKFQ1X/rGisHvajQBXp4MOzJAtJiZ4hVO0vaDRQy+maK342H+uBz3Nkz3L6DHKKa+R8NnT7yTrxKDigJWbX7YaAMdPodwe/0HzVGt7RtWj/72f5dGrFeqssff9H/AGOXnyN9wUW2uZr+1zVg/wDuax5aK8epVKp7atWjA6W7lRYLb7m3eq71eT+glGT8DsveIqdRcBV9vmrx+Glpbufum8t/pKqO/SJ0TLQ9IPPSGD0ak8nuf5f3L7uXkeotenleVO/SSpfu6AT/ADaSR6MUL/0k7fDoFD/FVqE99gpeWvD9P7i7qfkeuOcoqhXj1X9JSt+7oehjmKh7yZCov/Sb0vKloLf/AETI8ainvWvD8y1gm/A9qdWQGuOoXg+m/pPaaP39DZyo02kci6VkaT+lNpmenUGcv1cf+36pd/Xl9f8Agv0XK/A+kRO4+BPoiOhvODHnkxx9AvlHSP0qa951s0cBWoiP8rVhaf8ApUj9/XDs/wD7o+WzHlKj0qPnH6lx0OZ+B9mjU1X+yqf8N30QVNQ1f7Nw5jZ/6oXwfrH9KXRv3taPd/69V3kHG3GAFhaX+k/oOel1X8m1nTwCzesxrrOP+fM3j2bmfg/ofoQ/UrxiaY51WD1KrVNGaPxV9Fb/ADaVSB/6iV+c+k/pP6vn/wC4fx9y/wD90H1VLTf0oNDGFCu7/Axvdcg+Szl2jhX86N49k534M/R0a30dv4tN0If/AMUw+gSf2w0IY6dovdUc/wD6W/VfmZW/Soofu6HVPM0wPIHDqVA/9LU4N0LDfVbh/kMLF9qYfx/RF/Y2d+B+l9b2i6uGOnM/w0KzvQCVSre1nVo/+5qu/l0Sr/7iF+Z+kfpc1z+HQqA/mqO+TQqNX9K3Tjho2itj+cn5BZPtXCv5n9F/Y1XYeVn6X6T7a9XDA6W7/wBFrfUnzWNp/t10LKjpTo3uoM+TvRfm7W/Sd1icG6MOHunT/wBaza36Q2s3TNSm3+WgAJ43JMbysJds4V0bOiHYeSz9DNY+3bR77OiVz/NXYB3htMH171haT7em/u6E3/FXeT/ytb6r8/tI9sesnC+ku/wspj1Ys2v2/wBPcCTpVUci1uOH4Whck+24+CZ6MOxWurPvzWPt2qkW0TRhfM6Q8+G2Aquj+3HSQDFHRG/+i8+Rffmvz+0rX+lO/FpFc4f7ZwHcAVTr+9MzWq/8Wpfxf5rmfbPuOn7IP0Yf+knp4AG3ojAAAB7mmMMwHAxljJ4rH1l+kfpjo2tM0dgGQGjM9Wei/Pg6ETMucccXHDdigdqUED4ZwN7+qzfbL8hrseJ90af+kJVvOs6YHCrRbH+Vv1WRrT9JQPI97rYOIAaI0k2AwgMAFl8Yt1A0idls8gibqkBogAd2F1k+2JM2j2RFH1VrD9ILRpk6we4jMVK7o6KwdM9v+iODw6tWrF8Q8sqvfTj+EuvfO9wvn1+qRhwHpih0XVwnO3Bcs+0pzOvH2fCHQ9x0r286DERXdxFIYgY3dbvhVq/6SdGdoUapds7BMU2lzSAL5TbGV4yzVN4AN+CuN1K4/uPtb8JuuTLqHkds6Y6SMeEenP8A0kqYEDQ3kcalIeWzbxRaf+lPWqbA/VGk02lrS+rPwn+IgXwG7JebaP2YqGYpPOWHyJHlK0KHYWtFqLuZEfP5LVa7KlSZm9Divk6Gr+kjpJw0XRhzfVd6bJ81JW/Sg09zQz3ejbLdrZBa90bQORPExcrn9H9nVYn8Abw2h8iVc0f2W1ZAJaOEkz4A+ql67L5k+iYV4Ihq+3fWEQPct3fsQbd5N1m6V7W9YPaQarYMC1GmDvj8FhyXT0vZIbzVbMZMdYzxI2uahpeyww8moIkxAPxREn8RiDkoepyS6lxx449Ec3qj2zaVT+Go2nWO1Z75aWNi7fgABE3BiVa0r266TtDZpaObiJa8yZsPxb4wHgpR7M3u2oG1AJyE44SZyWFS1MLEiCCItcELVdozjHbyL0GM5buCvW7QaU5zg7SNIAJc7ZFeq1jdpxJDWB0BrZgDACNyp/rFUyDVrESMa1WO6Xx4LrNRdm216rGw4BwfLhkGtc6+QuA2eIXbf9jdJoaTUqHac0mAwQC8NMWPntSuXv5S8Tolix4+KPFquryc3Hm95PmSfFNU1CLSNrnfwnPmvftZexrR2uqjbrHYMAnYvcWMNF4PerGqfY1o5pguNafimHbMjIgAWgbpwKXeT8zLdiXgfPH9BCDDWx/KPoip6jAyAm+G5fRmp/YroheWudVAHvyTtgT7prnNFgDLiIxuRgVh6V7O6LHObBIxBLibHAgiPA4IuXmaRyY/A8QZqoXsPCJTDVYtbnbJe3av7AUTMsm5/edIHcQud7Y9nmUxS2G7O1th2JnZIEmSb381zZMjgrN4bZvaup55R1SJ3DPl4ea0NX6FsiBvWqKfp328lADc9+C4ZZnJUz0oYFHkha/0Cv6PZ/C/1VPYV1/4v8vosGzoSoVSrlx+aTKvruxTtofEZwaDficFBTf6qKKYbiPI/ZVNI/COfeMVcebKvpRtwVRMZHS0XToNQfwvHdDmE+O2fJc9on4e8LodQmdD0gcJ4D4WmfIrnaTbGeFu7FX4Cj1JKL1NTKrUXKxTWZsQVgPRSF1lHXaJzRz8P36skOiMuFurqOvUnrxTFqZ7vXqFSRDC0t3wtHhuwWRolT9vpHFtI90AR3WWlpNQQJyhZOjOnSasA/1bcL3BbdduJerL4fujly+1H4/szWY5SUx11khbSIyIjeCD5omzuXIzqUR6oCclR1uSN3LyKRdMakEVOJwyTUQdx8FKKJuQ04OyO6Ynfmqi+SMkfVZ4rUF0k9TE9XQkr7VHw0uokkpSlMkRCUJtpLaQA6UppSCAHSSBSlIoQKSSYuTGOkk1O5IQ0ppRFDKYmOkm2kpSGOnKbaToAUJ5TJ5UloYJFOCmKAHCQCZqSBDymSJSLkDDaU6DaSD0AGmhNtJigdhJ2oUggZ6n+j0P9aqH/wDR6nnUpL3vhjwXgP6P7o0ir/uHedRgXrnaHtK6lsCl/XObUewEF0+5ZtRsi7tskNO4TdcGfmVHoYXULOT7TaxpgN92QX6YTo+l0qlTacxu21lJ7aTKmyWtO2W1Adpu1eCSBHoxOkNDi8CnRpltIvDWPrOompTfOyQNrYbSdLbkuFsQuefoFMMr1tIFOnXo6WahosewPeS6i97QSXOLB8YDQYlxjBanaOiaodprSGU6NSg5ujjZLR71tP31RuEsIIiBlzWc8acdpMZvdZX0hqYJ69S/BRbd183R9VGmSR18lraKZa4ZgjzWQWLU1E+7hhI9FvgdTR53aMbws6HUuky2N3opdJNx4fRZeq6uy8jfMc/yWrprJ6svcR8C40Q6pfL44Eq9pei+WG+/qsrUVX9rza8f9P5rp9IoSOMrQyrk5zStUAm4BG7fzlcP2r9lDT8dMRfKLDlgQPFeqP0K3Eean0duSpTaNIyaPljW3ZqpSJDmmN4Ejv3d6n7M6gNR1x8Ix48F9FdoNQNIJixxGR48uBWHq/s00H4RF7iAPKAujveDR5nVFLUOpfKOau9ptXN926cC1wNpxbA793JdBomgwRIVnS9CkRE+iwc2jJSPlDSKMEjr81HC9L9p2pG03AAAF4LjAwg4jn3SZXnej6KXGAF1xlas7YztE1N1hO5WabfhCj02iWho4fmtChof7MHvWM34nPN0r957r2B0Ufq9B2bqbPJob3XBXTVWw0rnvZdW2tDo72+8Z/kfHoQe9dNptOGrmfUwb6lTQGKLXD7FT6MIWXr7SLeKECMFulgbQJyHzUlIiFy+l6zh4Bz+HhOOOZKst1vFoVUapGvWco2qL9YnHFIOSGRPaOs1ZoVARG7D7KBzEqTbhZtDRu6k0u8Z80HtA0Kfd1AMthxucJLDGUiRP90KKizZOK6UaKKtJ9PMtgHMZjz8lxZo2j0NJl7vImeXOSYFJUpwSMxIO+RiDxQsK8w+3XPILTZRlvNGhCaEyMMUtMqNzkbPmqZKEXJNZY8Y8pTVsSipFAw9A0UuOwBJJsOOWPitHsBq9tClU0uq5oeXVGtMgmGEt2W3mXOBHw3iMsaNTTvd7LtsUxUeKQqHFm0DtPblLRbaOG0tbT9Z6NodBxpMDnkENe87bnPcI2hMtH8R2RzK05cdqv1mlx7uvPgjy9RLmvIx+x/vyG6QKpa+rpHu6LXS+mwVnn3z9h1pG06P5Te69d7Zan0f9WcdK0isWbGddzDUcMAyk2Kb3Ex8Ow4Awvn3Qu29R1BrLB+jvpOpOGJJe65H4TBMf4rr3vV3YikWtOl/6xUIBe6tdlMxdtNgimxrbguAkxcrn7Sj3M45JuvWdKK9Zrikn+vvZyQnapHm/sh7XaJQ2vesLa+0dir7s1SWH8LWhoc6m8XEtb8Ui+IWn7YfaGKmjupNp1iKjmk1KlGpSpNDXAjZ2wC55IiSGgSccFzvZDtpo+jadXc2ialFznso7IDn0ht2NJrsQ6BEGQALZL1ntB25p+6c5+j6U5rmkGm/RXbLtoWDjdreaWqhs1cM3dSldP2uE/KvCvjRtF7o1ZxnYf2tvfSp0Boz31adMNlhaKRY0QHvm9PjbkuD9o/ZCu3a0qs6m7aeGvayZpyPgAkAObA2ZxkC1ytH2YdvWUQ+i6m8mo8FrqY2nkBoHu4sSGxOMXOELc7e6JpWlUtilQLach594+mKlQtHwhrAbATzJzXVGPo2re2MYwfVt9fhb458jLmUepr0+yOie6b7ulTqMIHxAB5eM3GoPimc5BB3LzDSuwjRplOgHltOr8TSfxNb8RLBOJluyDnIU/s47M1KnvD76pSawhsMN9s3MtPwgADHEnkg7a9iNIpn3/vDWDdk7ckVKcGxicGnNuG4LfAu5zTxvNbfRO+G+nXgyfMU6PQHeybQ7j3bxx95UnvEx/yrhtF1kzRn1NGqvtRe4NcATtNJkiBN78pJWz2T0LTNIpB79KcxjtrZ+BrnmDBJdANzOJK4ztp2BqaP+0LveU3G9QAghxyeCSQTkZgpaZKU5Yc+Xc74XPDXx/QeRcKSVGfr2u/SHmoym7ZADRDS4wCTJibkkkwp+wmqWvrRUH4WkhptLpA+IHEDGOS9F0OgxjGmQGQCIOWWzH4p4Li+2Oj1C79YYw0mNDAHEhtR5M/FAO1fjeN69DHn7xPFFbVVJnO4VydrremwMcHAHaaQGAAlxIIADRmTF8sZsuA1DU/VqzBpAIbsuc1s7QY50gPLWmJBBkYjFbvZvtbShgDK1bSHQPiLSHPsB8U7QYOUgZ4rY1r7HqtYmpUrMbUdgxrHOY2LBgdtTA3xxhckJx094s8qT8W+X8F4L3luN8xAr9t6Q/q3Gq6fhYxrpJyuW2G+JK4fWnYjSGh1Z9Ihk7ToLXFocZJIBkDjlwXYeyrS9HoOrt0hzadZroDnSWw2Q5rXCQDtcpEd3Za/1udKpPo6KNsPGy+s6W0mMn4g0ugvdFrAwse9ely7McfU43Tl0r3PoXt3K31INVdtNEp0me6c2AAG0/i99JtslgBu45m152rrntc+zHSNKe6u99Om58bNM7RIa1oDWucBDTHA/TnqmpDq3SdHqVdiqLv2WE2ABaD8QxBO020EtXoTvazo7493717zZtP3XxOcfwiZhYZMeTBLvdIt27lyfPF9Pd8Sk1JVLwOT9nvaD9VZpFEtjSvetZTBH4nmKbW7W5r5dugjeub7c9lfc/E6qalRxmpb4S90l0Ew43zIE42XRdr+xVWkP15zh74VGVKtID4WAvGzDs9k7LXCMHWNr872u12NJ2Cw3cQC0xLSBmd04HML1MDUp97jap+215pdPgYyfG0Gh2/DababaQaGgCz7E/xG0knE7zmum7J+zf8AWAdI0pxYwgFrG2c5oEAyfwtiIABJ4LnNbezGpSpOq7TSGgFzbggGLi97kbl0us/bFTfTawMe0hrRA2YDmgCxn8NoAjBTn3Sjejq26lJdV9RLjiZy+utLOiVqlOk4upOh2y7HAxJH77bjaAEjEbqOj1n6S5tJjA0nGJNheTOAGNsbK9q7svV0smoTsAmGktLpF7DCwwkkXWm7s3V1e5ukAsqNBLXCCPhcIvu2sAQbGN637yC9W4vNX1kl9CNrfwNin7IKIadqpU2ou74Q1vHZOI5uXD1dcGm19Bx22t2msItG1JuD+6SZjnfBdtrX2p0XsIaHj+6WySf5gY77Li9C7G1681GtEOJI2jszy4fRY6V5ab1bpWquuvuLmo/yA6q7FVXtD2lottNBJDjGBENIE5SfBdTqTtQW6RQq/vBrw/AXzA3TEd6saj1rss9zUHu6tIbJa4gbTbwW3g2xufBZPY3SWfrVRrgCyr7xgMW252hsmLEwYjGyuUpZN+5dLr3p/wCWaRSjVH1KyqDBGBAI5OEhIgLP1C/9jSAkhrGi+PwjZv4K+R1C8U9ePKECmIxRNCBzvyQOiFzU0JyExd19ECH2UbUFMpw5TYBhl1wmqv8A86V//wALSPmI8JXdsK4PVZnWtef/AAjM8g5gW+LpL4fujKR3AcjUQfwUzeuSzstclXTXQuZ1N/8AU1sSNhvk8x4Awum1g60Yrl9SP/1qrFpY08gXuHqEzGS8TylzryUT3WxwnvnkoGNjrep3OthbBWegFSKbf3fL7ptHOHXgneIJUgA9t+ZKFrboxj6bkL3FUOihp7MR1zXd6hEUqf8AK3rxXF6SyxPA8V2HZ6uPdUwf4BmN27mu2C9U4MvDPZ9Bd8Df5W/9IUw4Krqp806ZyLGZ5gQfA2VjbXFLqCJUzXKMFStalQwmptpPslD7relRNhtT7KWxy8QozpDRi5o5ub9UUG4lYUcKqdPYMXsH+IW+SjOuaWdVscDPotEmS5H0H7A/6ip/vPGzZV72h6rPv21P3XtYBuDqYII54WzXD+yH2maFRpPZW0gMJqFwBY+SC1txA3g4Ls9Y+2/VTm7LtI2rg2pPJB4ZhfqOg1GKOGClJLg+G1mPJ30mot8+B03ZzXxbTdTA+F+ztbgLTA4iyPtNpzXCBYAdwtAhcLof6QWq6VveVX8qDvNU9afpKatcfw1yOFNo8C50+SvWQ0upyQySy0o+C8TkwxzRbXdN34+R1ns51UfePqkQA0tH8xIB/wCUea76q9eIaP8ApVava2GUNIgfyNn6qN/6XWjX2dFqm37zwLdwPkul67Tr+ZFy02eTtwZ7Hq9/xDrJb9Covm2l+lpTaZboRJGE1fOzVIf0yiPw6FTH8znn7z3KV2jp/wAQnocz6RPp+jVU2gOdo9caZo7Wvqmk6m9jjs7RMbLwbiRABBxAXyw79NOsDbRKAtOG0QOTnD0Tj9NrShdtGgOVJhPgT6LLLrdLkVSkLFotVjk3GPhT96PpbQ9H0vSa/wCsabU/DPu6TSCxhdIkAYRlcldJqB13QDkJjcvj2p+m5pu6kP5aVE/IKo/9N7To/rAODfcNtxhtlWLXabFGoMnUaLVZ5XKKVKklwkj7nDTuPgSp2aO7+F3+U/RfAOkfpraZj+sOAxtWaOdw2Lcu9Yelfpm6ScdKeeH608eEXnvTl2thXj+RzrsbUPwR+j1LRnhzSGkwdxtzT6d2nqFuwKTdqcScY4Ej1X5h6X+l1VNzpL+R0nSHX5b+9Y2lfpRHE1Nqb/irn/3T5dy5pdoaeT3c38DoXY2fxr6n6a6brGr+8ym3/G1vq6FW0EbVbb2qTW7JmazBcjnmvy9r/pO7xtd1U+rfqqtX9JmP9n4N+Tr+YUPX4Gld2na4OiPY+WN0+qo/WZ2m0RjpOjD/APiKf1Ver2m0QY6Zov8AxgfQL8nR+lC8YUQf/TZjkIc+Z5FR/wD5VVY4UY/w0wB/zT3LR9r4/f8ARHN9i5fNH6k9o+0+hPZH69o+MkBzjIzwGWKyW9vtCYzZdpbKgGBax5c3gLHwlfmX/wDlT6TlSbzhgPk1x81Rr/pSablTYMf3oPiG/RZw7WxRk5JO3V9PA0fYmWUUnXHvP0v0j2kaC6f21RoOLvcVCY4ArU0b2uatptawP0kwP7DHiZeMeC/Ld/6TWsDeKY7z8mgKCr+kbrL+Kn3B0jKImDvmyuXbUH4P8io9hZF/9P1P0r27aBskbOlOscKTAPN0+Sl//KJ0KB+w0g2/ipN+a/J+p+kFrM/7VvIMj/qLgqH/AG0axP8AtvBp/wDmR4NXPLtiD6J/U2XYUvM/U3tb7aND0hga7RKpg/Cffsa5vgJIP8JXnlLtnsGGUhsEyQdKeC4cdhuz3Svzvr+03Tz/APcPG+zPm2e+yqjt3prv/uq3G7f/AIlefl7SxZPaj+ZpDsKUXdo/UbU/tsZSMt0PRnOGdSu90H6rRr/pP1MtG0IcS5zvWF+UR7UaWTfSK3+eI5WjyULtdaSQZr1oz/au9JtzF1OHtHFhjtxwSXxOnJ2NPI7nI/U/Sf0l9J2/hpaEAGATsbQnacQLm+OagqfpK6bk7Q28qLJHfPnC/LB1etgata//AJtSZ57Sh9084uqnnVqH1cTdbfbK/CgXYK8z9FO3vtHqaZHvtIotcJhzBRYeEmCTC82cAD8esKbRnFWm0kcBDR8l8VHVczIk4Xmfv3oBqFv8AP8AhFlxZNdhyS3yxxbPbw4dThjsWR7fD3H6Idm/bNR0NpbT1kyntfiI0hgc47zHysp9L/Srpmx1uTvjSndeC/OylqFv8LR3AeKs0NRgEQ1s74+a6V2ztVKKPPydkd7LdOTbPvzR/wBLfRGbW3rOoZj/AGtUzE7iDzWbrn9K/VlUQ/S61SL2FZx7r27l8PaLqgjh1v4Kd+rY8Z+Syl2zJ+CCHYkE7tn1tU/Sn1Tce80ojP4awHK7r+Cy6v6Uuqf3aGku4+7InnL58l8sP1VhMGejuUlDQIkT3LF9rz930Ov7KXm/qfT2jfph6AwRT0KvF8GUx6rL13+mhRczZZoNU/E0y59Nv4TOZGOGC+eGaJc8EJ0MZTM96h9r5fMn7GxdWvzPb6n6X7/3dBbB/irR3wGFUdJ/S30kfh0KjffWcfEBhHgQvIToPOeF/RWqepiQCG1Dw92/0hT9sZ/BlrsjCuqPRa/6VmnH8OjaKO95vmqOm/pQayyZow/9Nxjv2hnwXM6L2OrkWoVTO6m75jzwRaX2A0kM/qKkcW7zkAZJHWayfauZ/wAzL9A08V0X1Nar+khrQn8dBt7RQgebyZ42VOp7dtaO/wDuAP5aTAfQqTRvZbpR/wBkf89K07vjjerGjeyPSj+40HjVpz37LiRyWf2hmf8AMy1ptOvwmRpftb1k6363V7tlvo1ZWk+0HT3WOl6Rz2wJ4QG/Jdkz2OaRJn3Qz/rJ7vw/PxV/QfYNWeHE1aTYGTnG/wDlaMM96l6vK17T+odzp15Hm7e0OlPna0nSCI/tn7wDgRvWdV0msfxVqx51qn/yv3r17VvsRlpLtJpjGee4GQpqnsPpgX0kA7w0QR/idbnfksnnn5/mNdwv/h4pS1ec9q/99x9SYUjdQNOQM3uJnxvN17XS9kGjZ6Wd0AUhPCSSTB3K9S9mmgNkHSHSN9SmI7gM1m88vGRpuw+T+h4O/UDbfAO4fZSUdSt/hFuA817xU7C6tA/rCb/2zvQAHzuptG1FqtszBscX1jecbyFLzP8AEhb4eEZfQ8FGqBgI8FKNVNv3wvdKR1Y0/gpnO7XHDcbfNXqPaDV9yKbP+DOWQIv3LN5o/iNIzb6Y5HzyNX4d/wArK5W1WNq0wYm7cMDnzXumj9sNCx2WSJge6Y3G0gQOWCt1vaLoowac8KTBu4jco7yP4jTfPwxs8F0jVB+ENa7mAXek4c1Z0fs9UiRTeQcD7t15tusvan+1Gh8MB+4/CyRcf38DzCIe1mkAYbUwGQv4OPeUu9h4yBvM+mNni9LsPXOFCqd0U3R6K+32a6VE/q1TvbHqQvWH+2Flj7t57258do5hBpHtnYQ79k+bYuZbyPW9HfY34szfpH/5nmn/AGVaWR/UEXzfTH/vUzfZLpRxYxvOpe3CF349sQj+pP8AmB6Fusqdf2wk4UQObz9D8lDzYveOMdS/5Tlansf0iJJpj/ETH+VpnxCb/sjqSZqMtuDiPQLpdJ9qlUj+qZ/mIymcMcsVn0vaLVgn3bPH7GfJS8+P3nRDHqH1SMin7MDg54tuaZw5qSn7NWyJqGP5ePP5hSN7cVbmGY/w3uDvJQV+2VXLZOf4cPNS80TZ4s3uLtH2Z0pu55xsIA+vn6qd/sxohrZc8ksBxjEYgD6rHb2zrfxYbmiD8/AotL7YVzHxACIs2+7Eyp9IivAj0bL5m3R7B0ALtcbfxfIeqtVexNANb+zBJBxL8NoxgQuPPaitEbZ8B5nHzRVe0VUhn7R1gQb7+j4o9JXkP0TI/E7c9naIIimywbi0OwwsZFupUupdTUpefdsuW/uiIh0wCLZCy4Ea3qGf2j8DnHoFnav1pUv8bv8AMfLceSPSvJB6FP8AEep6JobWmQGtF8mjHirlcgDEC4jC8z6yL8F5BU0l1/idw+Ip9KfOZnM7R3X7ij0ofoT8z1R+lNiJFrn4hZHR1owYvbhm4YryBolv5IqDJtw9FPpLBaJPqz1ehrii0yajc8XAnuGMKCh2ooyPjbYm4BNgfzXl2js3DPcmpnAJPUvoa+gx8z09/a2iCfjnk2cfTwVTRu1dLZcC4iS8xs/xGcsFwNF0TbK3cq1I/i3kJd/IPQoe89Q1d2tog/iN2kfhxniYVTVPaLRRi0SAbmntQQ91yYdGV+9ed6O/0R6I+J7/AByKl5pFLRx82eh6t7eUmOdTBim+YOwRBJuAC0Q0zGWAxyP/AE9pBzmy6GkAfCTmCThGP5Lz39Xlg4DxVak+Tf8Au35IWeQPQwfWz1fWPtLYQ6SSXGT8BxGds1G/2mNgRtnCLRaL7l5npBTh9o3b9yb1Eheg40d9/wBojCHRtgBwOAJknz3qGn24pkmQ7AwdnHdMlefk9dyk0Y/NQ88/MfoWM7/V/tEpNEFjyZNwAcTlcclhdse1Da/utlpGx7ydqJJfs2gThs+a5zRhJTHr5qJZZS4Zpj0kIS3IPGesVTojE9boV2m75KsGfX7qTrI6zfT6qWo64H8v/Sgf8vmjq4s5N9EAWqDbOPH5T4qjTy7/AFVzas7j1fJU9GHlPckMkcVBpDLdQp2ssotMHw+KuJnJHQdjnTR0lpw2Lxn8FQeglc/QfLV0Ps+bPvW76fjO2PKT4rnNGFp5eiuRmupIMgrIcqtOVapHfwWTN0V3m5UT3ZKetTuq780IbBqOss7SnzUoDe8k8hskjyWk8WWTrQfFRP8A5gHiWi66cPX6/oc+R0bFQzIPp1kuf1RXcNJqwY+ADdYFtvqug6hc9q+n/rNY7mjzLQtMHsz/AKf3Q8y9aHx/Y7SnpZIG0ZsIxMDIX9EZcFV2xHV1ZoUWxc+dvReU1zZ7CiRmpOQKJ7+7h1ipfdxgBbx58Qo3gxNvmnZLRWp1iDwTGsZGOPmn2VKyndvMeoG9aRfJnJcHh+nfid/M71KgKsaePjd/M71KgX3i6H5zPqxkyIpoTIEEyNCgBk7UgkEAJMiSAQUKUiEk8IAZEAhai2lLHYJQo3IFQhJJJIAcJwU0JAoGgiE5TBPKgoaEpSCSAECkSn2U0IAQKRCcJ5QAICchIhLZQA8JiEinhA6BRBJxTgIGel+wgxWqn/yT/wBbPotztl21I0nR3USGPa2oz3lRoLGtquZFRs4y0EcBmZtwPYfX/uBXeI2vdBrQc3Oe0A2izcTwWl2m1jTeKFZ1Y13NLQ5oYKYp02y4sYyAI2rAmcc1zyXrWdMZerR0nZzTaP6xpvv2HSKzmVHCq0Ne1g2ADUbTghzy97YgWvzUOpNGa2+lku/WdGpe4bTb++wltFh2CJYyBtgCxIkWJF3XOmuZpDG6HRbQ29HNM7bBZ8l9YU3/AA+9c4OpSbwRF4cqujV9FdoVMU9o6XSOj/tC1wZSG2C8U3YCzialiCWu4BT4AV261/C2oQKjmtLpgDC98MsB5qyypOFxvGEQud7T6m92fiqB1VtVwe3ZI+BwDmVGg2DJsI3haXZ0ywd/r14rxtTgjFbke7pMrfqs1yOuKs6BVh43Gx9VUcbhT08RzC82HDR06qN4mbOmtgg9c1stqAtWYXW3+ak0OpFivoIdD8/nHkfVxiszcdoeLTHmuwfguRFns/mHDgutL1qc7J6ARCiEOjlWdhQQVtMoyIVbRtHC0SFEyilY7Kw0e6tCjKKnTUvu0iTiu1fZRlYEOAnAGLgHId/muU0P2aNaRLiQMSAAQBjww4L1yroQON1m9o6op0arrD4CAdznfCB4ldEZ0qKTo+Z+0FIyBlLo5E2J7lu6HoEUmngcc7mPTyU9bUxd+6TYZG05YeC1BSdshpY4QM2u48OM3WGTMn6py5M90js/Ynpk0ajP7OqSOVRt/wDmYSu21m5eWexzSCzSC11hWY8C/wDtKR2r7pBdGFl6ZrCrJRZ0JhUSuf7QGx71vswXOdonwDyVGiOE1rogIMmBjxBGY4yFzOj60O20HMgSc+K39YtkmVgay0G3K/IrpijQ69r1N7zBcv2c1ttSLSOpH2XQ03SVLiM0GhG0IafXNSOt4LJoEa9CltNDpHLl+S2tX1IPMXWNqGrctOB9V0OiauPEAYnGeS55Iqzie3uqiyttAfDVG0P5v3x4kHkQufavT+2ehirSMWNIbYORAEPac72Nty8zBkLycqqVH2+hzd5iT8VwBCjDVKGWUdMdeKyR2MABHSbfxSJT00xgVmo6Y9E1QJ21oHXighmT2r1LpNanTc2l+yYHbN2h7y4jafsztEWAECIHErD7F9nRWc4VC4tpgfDJEkyAOAEXhezt1i19BhpvDoaxp2TLg5oEtIxBtgvMX9qmUdLquA2mPDQ/ZiQ8N+ItwBh0g773lehp9RlnCeOMaaXH+PxPAyxW+2yj2p7MDR5cwnYf8N/3HYxJxwkHEL0j2fO0jTqZOk1iaDIp7LfhfWLbxUeGyWCRObsMr7/ZHUbH0xVrhjmu2nta9stZQMxtT+84XccYMAiF5r2P9otXR3VNHoU2VG1K7/cTtSwvdsNI2fxMIDTBwiQblczyz1OKUIJPJCvWdfOn5qiKUX7jY7ee50DStFq6PTZtMD3vpydgkOLGkiTDoLrjNotZeg6m9o9fSKfvKejBrTOzt6Q1peRm0e6dI4uIv4rmO0HsrbVa99Ws9+kkE7YgUWuAdDGsg/shhkbzmVznZH2oUadCmx+219JuzstbtCoASQQ6YEixDoFlyTxR1WCLgu8yQ4bd+NvzVryZvGW2RnO7V1NE06pXfowYKgILAYEEAF9N4AbtEiSQIMldvpPtDr1Ke1Q0OsSR8LnAe7n+K13wYIFgbX38P2j1Rpmln38ANv7mmXRUDAZBDYxdAiTfku29mGtalWk41KxdUa9zC07ILAANkloAN7xl8JH7q6tXjx93HM4xlOKSat8e7j9ycbdtXSZ5J2e7WVtFqvJbO0T72m8FskScDdrhNjGeBXf6+7XV30Hhuh1m+8aWlzrtDXiCWhrQ48Jsn9qbqFOpSrEg6Q0tPu9kEVGh0zWw2bSBgecBaHZP2q1NJqCm2kA8guJ2jsNAi5kyRcWEX3rTNJZYR1McKbXLt1Vfr8QitrcXI4zsD7QqlMN0c0jVEkMaDs1Gkn4mwQQRMm8Re67XtRqqvpFIseaej0pa5xJNV52YIBLYaA05AySMd8XaLsDXfV/WadZjKwgABuy2LzLvikgb2meFlm6p9o9FoDX7T6okOqVnn3W1MEtLWuIba0MaY3KJKOWS1GminLx6tp/Pj50CterLocR2f0qpRqhophxe4NpOrNexsF2ztNBIADpEmbL17SvZu2q0O0qq9xx2WEUqTScS2Qdr+Zx8FzevNRHTvjFao/Z2gwU9FIoNJ/EC+pUaTJgF0nkLrK7I0Bo9RtHStHe6s9wFPbeDSAMRA+JpM/vyYGS21DeVbscts17SSuXyuq99ImCp0+hnu02joOmh9A/rFJrc3CQXghzQ8DZJbGMXmF6ZqvtK/SKe2wU6FN0w+oQ+pIJG0wAta2CDd0g2sVp6+1HVq03UWinSDhsO/fLRgQ0AM2SRaTzheDa51PT0fSAx1QV2NLDU93AtPxUwSSNq1yDF8VnjWLXpN+3FVfW0vpEb9R+5mr7RNWaLTtSqvrVnO2nvLg5gmS6S0Bpc4/w4LT7Ne1PSYp0KNKjNms+FxOH4iNrZtiTC6LV3tf0RoDKeiO3BgZSg5XMye+Vx+ttfmhpTdJo6K2gBb3ZIdTdILXFzW/1e0D+FsRE5ldcYyyw7vLjbatxc2uX8EZWou0zpdbeyOpWLn1NJ2qp/ESz4BGDQAQQ0YCABwWL2PqU9X6VUbpVnNYAx7WmoPjLXbQj4htMkAxIkjn1HZj2u1tIcQKWjsAEueS8iCcAC4TP8wXMe0XUHvnOriuypUIHwNpGm0NaIDWu2nSQN+O8SFzYJZtz0+qaUWqW3w+aVL5jnW3dHqS9vPaQNJBo6O1zg4DbcWwTBDoa2SYkC5jlu4Hs2yK7A4hsOuXEANi9ybDCFr9j6sMeQPiLomBMBoi+QkzzXLVnlzicSTgL45AL2MGGGOMsMFUfPxt+Jyym29x6n7QO2jX0/1eiWvL9hp2L/AAtIcBOBJIFsYlcYPZ7pJaXBkwLgEFw7s+6VY9mtIDSWtf8ACS1wbtWh5iBfMgEDmvZaulik3EANkkkgAb8PmvLy5noduLDG75t+NnRFd625cHJdh+2FAUGtc8U3sAY4OOzMH8QJsZECMQZssX2g9sBUb7mm4PLiJ2YLbODgARJLpAXC62q+8q1HsBhz3uEDJzicBgtz2bMb7+CRtbJDZzOYH97ZmO9dL0WPFJ6nlv2q9/Uje62mXW7KVgNosMRNoJA4tBnyXo3Yjtd+wa0XLAQ4GJxkQMxGfArY0p2zfOOR/MLxrXdf9rULTi4mRbHHDjKiEvT4OM1Vcpor7vlG12/1r7yo3DaDbkRN3EgHdAyyldd2R0UP0QAZbd/3m1Guc9pB8DxC57sTqppYXfvFxBkB0ARAAOEzJKLWmtHaK+acbFVplsmNppjajI4RitppSXcQ6x5XyFF09zPe/ZXrp1bRWudG019Rhiws44DjIK60vXmPsN0lraRpF0vqAVw07nAbWzvIsSBgvSwRv+68nLGpvys9bFK1Y564J6icnL8kNQLA3IHhLmh59bkge9MgNvXXFEEjyRqQGLVwuqx/3rXP/wCisHi4T5ruhZcHq0f96Vt36rTJ7y0/Nb4/5vh+6M2doQp2j8lDYCApmhQjRFPTbCSuY1I7/Waw/wDKYBz95JHmV1Wnu8PRczqQ/wCtVTupjv8AjxwyGSszkeQ6PSsrVLDqyqxJ3Yq1SESOfzVs7KAa66sEAW4LPY9Xawv1ZZtDTAc1RNxuiqScfySbTP0VooqaQLT3IdHJ2Rf7KTSyYPouZq1n3hxiTbKOC9DByeZqEevdie11ZrS0O+EAQCA6JJM3EicV0Tu19Y32wN8bPp0F8/U2vP7zv83VknaKcyT3krR4oXZmpM95d2zq51ojc5rfT5hVD20OdeOVT12TbvXj+j6rt1KsHVMeChxiVyz1Kv21bF68/wCMz4kz3BUanbqica0/5nfVeZ19U4QMc0I1fj1kmlAVM9Ff230f+Jx5NdHGZjDkgd29oYfEd0NHzIXntLRY4qdurxz8vRV6onFnZH2kUcm1PBo/9/nKiq+1BmVJ0fzD1lcg3Qhu+cKzU1bIG7fCdwBQb6G4O3TcNtwnKTHKxVfTO1oEEkyTIgkzG8zI3Zrnf6JxOJ8gndq0ze/JbKUSNkjo2e1Sts2psjiXW3WGPehf7SNIOApj/CT6n0WdS1Z3W5qelq+ZEX8lm8qK7qRaZ2/0k2loz/A3y671DpHbTSZA95E4wAJ3RCibq6Uqur7t4Y2yS75GiwyHPaLSf7Vw5EfMFVhrfSDA99ViRbbcBYzkRY7gtN2ioKWhSRzWbzl9wZ1TSqxmalQzONR3higdSeRJdUOV6jyB3EwtqpouIwx6Ckp6P8J8kvSh9x5HPN0M78ecpHVU44z4roHaOMkztFBIxxU+lB6OzCbqibEYdeKMatAOAg+a6IaMJvvUZpASpeqNI4KMepoHnxyQjVwjyXQPbbDyUNNtsMOCz9IbKeJIyf6PHV0maFYnwst+lowI3Z2UDdFyTWporukYzNWWuM8VPo+rYOf2WrQoWI709GkZHVkPUB3KRm1NAyjqVG/Q4GF8N8ceZst2ro2PMqNtCyz9IZSxIz/6LOw0cPCfRLRtBtGPNaop4co4yno6NBI71LzNlLCZP9HJUtX3wWw+hB7lLQ0aTuhQ87LWJGY7V6aloF8fL7rSq0Mp8kqOigZyo71h3SKH9HYZp3aDnnyWo6jZBpNDzS71h3SM86LvSZoHGFoPp38ULaKXeMfdIpf0eN+cyrDtUMzeJ5Onw8VK4cFcLAUd4xPFZnUtWUrg1Da/4DhnmFdZoGj2JqVLHJlu+5JVcUYKlp0MN0oeVkrTe81q+iaOYg1id+zTHqMOSjZo9CbsqnK7mgf8pBnmUdFgsUTK1/P5LHvWaejLzZBWr6ODai8xGNVwvH93Kcrq1ouuKQ/+1bhnUeb743LKquue/wBFNs+ivvJC9Hi/P6svt7Qty0ahPFm16/RWR23qf2NAAR/s2kTyIWFTxTxZT3jE9NC+f3Ohq+0PSIENpNtlTbhwkKSr7R9MgftYHCmyfEj5Ll3Ow6sIU2xYJ95IS0uLyNo9udLIvpD+FmD/ANvoo6vbDSC2TWecMSDuvsmwWQBZLSx8HCIU75PxLWmxfhX0J9J19Wkg1ahwP43Zwd8DuhNS1jULb1amNv2jo377c1T0nG8RAy4WUugU8eCbmylhgukV9CJ2lPzfUvj+0f6bVwrOgVDsulzjB/id8iFVHXW9TavNuZKhzbLWOC8EQ03EjE4H94znmoDSHz8lZccQAoqouEJse1eQqdMbu/PxxU9IAZeHehpNujbVid2GG9Fsaih6zMLcO5B7oePoiqFG4JKytq8itClp249H1UVWJ6lOxyYVQ1M9Z/kpeW9RMTUaiLKJKhuOvn8kUY363KNxuPTwCNxgFSIHSMB5cELHTjn8kqwmE/ySJolGEKGmJRlRhvHf4QY80FJFiu9A38JSFOO+PFIuAmfBFARtEFG490KGZCOo5NCoABSaRg3vH081GXJq+De9SxipFHSb8PLryQsHh9MlJor5kTG66diofQ3X5T6KDQTc8/mn0CQ53f8AP1TaIy/+JUhgVPp80VRDXYVI8wB1uQTQFI2UlI37lGDimbn1uSBIkaOvmomvvmixKTqmX5JFBHf81Ds3PJWGkSeQ+ahLsQeKuLE0RaKcOolSjE8gVFRKNuMbwR4mPVNiReoukRvtuVNtOPGIU1LSIaTuE/JQMdLhkooolqNE/LvwTMZad6Tq3z9UVG9uKQFdvXojpbt6cCZ8U1NyYh9Hdin+qCgU0H1SGTUxc8R3ZKq4363q4x3DJUxTz58FZDC2LGUOkGzTwHqUZNu75lA4y1vWBTHQU2M7wo9FN7cT3ItJN3dybQzlz9ExEhaotIb8J5I5Q1jbrghdQN72cVP2sb2HxDmn5rntmC4biR4FbvYCp/rDP5XjuMf/ABWZrCnFSqN1SoP+Yq2YR9orhT0QonYBSNw8FlZ00DpTr8bearE481Z0h2Hd5KvWp3KaJG0inad4WFripGycmvafP1W/Xf8AD4BYusg1wg3Bi3HeurB1s5sp0FeAYOPquW1PetXIv+ETuvPyjuT6TUIAhxyF7m3Hdl3Ln9XaY4PfsuIl1+NzEg2OK7MOD1ZU+q/czyZ/Wjx0f7HozD1w3omVclx1TTKzTO2SJjBuH+VWG6/eM7Ljekfg0z0FrY+KZ2DdI4qxSMtdwj8lxLddOkQ4jjv7jZTVNcv/AIvOfJZPSSD0yD8zqm0bT14I6RggE4lsd5+i41unVTMPIiMB84lOdY1JEvMzc8ZxWi0zT6ky1MaujgNaD9o/+d//AFFVgpdKPxO5u9Sol9guh8HLqNKcpFqSZIwKRTylCAGlME6QQMcJFIJ4UlDOCRCKUoRYhApQkAiBQAL8FGpHqNNAIJJwmTASIBME4QAUppSSKgsdKUxakmA5SKZO4JAIhPKYBKEAJOCkmKAHTgpgE+ygsSYpwEkAb3ZegD7we6NUmk7YhpdsVD+F5Aym0nDvXU6Lp7qehCdGaCXs2Kxa07VNtWS2oHg7bXOJaAJEYo/YvpDWvr7V2mm1pHN+Fri04XWt2z7OUm6O9wq1nNYG+6plxLGAuDG/u3DJttRMYyVxTzRU9j9x3Y9PJw7xdB26Wauk6M7TKpq7dJ+z7hoadokABhZ7uJaCS+2CoP7Ptq6S+nQeKOi1n1GU6hBa1zQxo2dgkSSYbcjaNwtHSKB97oQ0XR9h5aGe9rCWPrPosLfjt+CntWHw7TjEwrdLsAxpraNpukmnX2zU0cU5dSqVKlPaa8ENcWtY7aa4NDRY5tTtEGHr1mje6AaHnS6RbS0jbLgwO/C00wHbPwGmWkAQdrPFR6n/AKtvGSMrbRB8wQtPTtLqac1vudGFP3LQ2s9pAFX3pBFR8tBio5riHXEk3bN6Wq6cMaOEebiTy5LzdW+OfM9HR9S059x1lvUgqdbktrBO9s8l5K6nrT5i/gdFQNhyHIpVHINHf8Pgj2l7sHwfBZY7W0IVpF8Rh3fNddoVWQFw2k0c8F0fZ/TfhGdscwtUzkcToqBVsPWU2pF1Zo6VKGYNF4BSNpqsNMG9E3S96gRapsROpqu3Tes0R04J0Mljr6Lgfavpe0KOjgwajg50G+yDst/5iTb+FdudNGC8c7Z9og7S6j5H7IbDZuAGhzfEvLymikjltJ0d76hIq1GiYaAT+HDeMr95XXax7DVWuaBpVUfAwmQ4kEgEfhfexF+eELlOz9Uvd/iAHiIjhdez60eNoOGbQY3HD5YYLwtdq8mKaSrx8EcWrnsar9Dy7T9X1NGdTrl7qhpvDnbTdh1h8URc7TJGPevX2gOviCJB4G4XLdodFNZuy65jZFhhfHfibq/7M9aNOihr3APoufRdMydm7TxlpEcAurQ6h5o+t1X6FYMneR56o3arfCFyuvXdeK6DT9f0os7uIP0+a5bWmsGmb8cF60TtRz79GzWHposZH3Wrp+kHAWHyWZVGJEnj0VvE0qzC1TocVQRgLkcF2FGpdcrUEPF8QQfkt3R9Jg9c1bGdDTU9JhOSqUNM3haVDSYsuZkMs6v0WCCcjlu3b12rtIsNndjNoXCjSBjYDiYHNUtO9ozabHMpEuqYBwHwMnF0nEjIAG6xkaY8cpukdF2t14Gg0W3c9oL/AO6HYDi44xkI3rz91S8SJ5qvq3SnEy4lzjiSZJPMqDtCzZeCf3mzwnArypR3zo+40uJYcVfNmg13UpqYXOVXDLFN7x+Tj4prB7zV5UdC8JUWBc4NdvFpnzRU+0DxeAfEeir0eQu/ijonlDW+ix2doCf3cibE2Az7k/8ApGNqnA+AuaHPuWzaRcA2tMgDFJaefkZzzw8zndYaC5tX4tum17wNu7fgLhLpG4fFddvT9n9Gi2vUeXODaVTZDogvI+AgtjExBlaOs9XF7HteJEEnhaQ5u6MbLluxesHV2/q1RzvdN+MmfiLGwG0piQ3aviYwGAXX308sN0XtUX63vXuPFcUpHT9jNaVtNZ7io4MoUmU2v92Nl9WJDabnAkQQJcWhvfKh7V6no6BW0XSaLTAeQ+mXF0lo/ExzpIdsuNiYkDCTNbQNb09ArVKZ2zRrNY9hABewjaGy642hNrHDZxuq+vjV1i6aYDKVKQ11Qloc50A4B3xWb/KOJWCjJZtypYGnfgna/WxN3H3nTay9pP6y00dDY91SoCC54DBTY4Q9x+IiYkA4CcCYC891p2IqaOabqwaaRqMa4tcXNABBLXAgES2fArp/Za00K1ehUAFVzWbN/wAbWlxIa7OZDhvg7itj2r66a3RzTMbdRzYbYkNBDi7eCCAJ4rPE/Rs60+GPqPlvq3fjfuL6q2dXVAxkbMAgyNnYyIOGyAvn/XWt4r1X0nOaC90Fji0kTiCIscRwKu9jqTq9VlF1R/upJLdt2zstBcQGzF43L2Op2boPaaXu2BhGz8LQC0ZODvxbTSAdo/NKLh2fk2zbk5fkrG/XXBgdgtRNFBtVzQ+pW2nue8B7tkkgAF0xIEk5k8Fjdqqw0LSKekUWtG2HtfTA2WmNkOIj8O1I/CAARhcrK7J+000aYpPp+9awu2DtbJa0mS02MtkkjAiTwjo39hq2nbNWq9tBpb+zp7Be4Mxk3F3YyTPKFbjPDnlkztLG7XL4afRUG7dGl1Ij7QqulAUNHpe7dUB2nl8ljP3i0tA2RBxxwsZWB2i9k9WjTNQPbUDRLw0ODmNw2hOLR3Hguh7BaEND0urQrOaC9jBTebMeNqRd34doSINpESbE9l237S0qNF42mvfUY5jKbHNqOcXtLZOyTDADJJxwFys3mnp80cenh6jp/G/G/chpblcnyS9j9MDtGomnGyKdNpE/he1o2gRl8Qcb443lee+2vXQcaVOxezbc6CCRtQGgxgbbUct688ZVqUrTUZOLZfT2hy+HaEr3rs/7N6NOk0va2rVeA573jbuROy3aBAAwmJJGKjLix6DL6ROTdt0l7/f7hxbyLakeRap1/pNdzaHv6uy6QRtuPwtaSQYMkQDiVsaV7PqZkDbB/iJm/EQBHJaPb3U7dFqUtJotDRtbL2QNkyCTAy2m7TbACYNluaL7RNDc2S8st+BzHFwtMSBsm/ESurJnyOMcumj6r60vG/Ehx5qR5t2c0HYqvpvIa+Phwg52P95pkb1sa90HYpuLzAgiCfxHIBY3aplTSaj69OjU90Ya07BNmNDRJAibYDCwvEmLsPqIVq2xUmGtc4tJIktgbO8Y3iDZehOKa76TppXJLnoc78jC0TWDmTBiceK39C1nVLC4NbmAZg89nPvgc11mvew1FzT7topuE7JvBO54M242hYXZ7Sw5gY6NtktItJaCQCN8TB+aO/hmhvjG6fN9ROLjwzkKGkvpkwS0mxEYjkbciuo9mujg1HOIu0NDeBdN/ILL7WAB7QMQ24xi9ge6/eE+qO0LqD9toBDxJa4WsTGFxBnArpyxeTE1HhtGS4Z2XtWoNFOm4xt7cA57Ibcb7GOS85r6yqOEOe9w3Oe4jwJXc9m9AdptR1Wt8TWEAMEhsukhgE2bAneTiV12l+zWjUBaGNYY+FzJkOynJw3gj0Xmw1OPSKOHI235+VnU4ufrIuag1A2kxrWWsDIiXkjEuznEXiFzHta0BgZTqtAbUDg0uHwlwgkTESWkY7lzmpvaVWot92QyoG2G0HSALQHAg7Iy3KFmk1NMeXVXQxmQs0TJ2WjeYuTJ4rPFpMuPM8s5er+qE5JqqMmv2qruGyajiMLxO67o2j3ldfq3szTDYLGusJLmySSASBmO6Fm6b2LBaTT2g4SQDg6Mt4O7IlS6F2/bsgPBDhiWgFrowMEgtdjOI9F25bnH+B864M0q9orV9NOiVC1smlUG1szhcixjEEESRceKPRdGOmOLnfs6dMRb4jLsrxcxJKjZqx+mPc5uyxrQAC6d5IFp+K8nICFf1NRdotQ0qkRUgteD8BI42g3gzEHmnaS4rva58x/oT6HUcGtDKhZW0YuLS3M3LSc9lzbEd0Fe6ez3tuNLpBxGzVaB7xkQP94yTdjvIgjJfOA1q1lWs+Dsu2g3GHOEW2hbLepeyftHq0KlF0y2ltNIvLqLyC9hM3AiWbjCWTT95H39f7m2LNsZ9aSgcotF0prmtc27HNa5pGBaRM9YJy9eC1To9m+CMPui2ser3hA7PrFOAkxDzJUjMUAKNjlABEhcHoB/71rbjorM9zm/fuXe7K4LV5/71q//AIVnlUXRj6S+H7oyl4fE7emUTXpFqJpWSL8Cppfl8ly+pP8A6qqd9Md8O6ldNphXM6mZGlVM/wBm2O5wJjgrMmeTA3BvhzVht78/T7IA68W/JTUwFTZ6JADBU8eYHMKrUIk8Vervw5DruSYqK9Qwoajjj3KWpTPdv3FCBbv3JoUmV3mQeSzm6HvvuG5alYTheR4qMUjNlvGdIwlG+pUp6ti9srcOHFI6ONrNalPRR+9nztuUVLRfiPLwT7wXdIlfowyJmO9OaJdAJ54SdyuUtFk3wEd9lNVAGWAWDyM3WNJFHT9DwgKnWpXnccN4WqLk7oULGWjqxTU2hOFmZUoweBU+j0eCvGkIBtyT6O3rrih5WPuioKZnCFYp0Lb/AKypahgz16fRSB/wzbHFTvbCOOjOr6EgdowWj+rg+CjGjqlJlbSEUb+CndoxkmcY6KeYKlD8knNiSIKBgwpdIpix3n6/RCRPdn6oalPDcDZRZVEh0cbzcq3oGiCeGX3UexgpNBqjaOOfIKrdFKHI+kURJ4AjhdQU2w05RHIzZTY7Rwv4xYeSiYyzhvjylZ2aUAyMOaP3QtwPV0FPHx+iecpzQ2DRa93eVW0hl+rqxnPJV9IbefBIlRJnCwj7JUnQD3+EojhwSpti3j4JWVQRuJGfJQNHjeeSIOt85juUTHYp2TRNT8vqnbUEpUHRKipH4u76KWJotVwPW6r1G271LWfJKhL47iD5FKylwWqTetyQHxHw9VFSN/yS0ioQ7w9EjVFp4+aGlXuY3qP30E7rJ6dkgYdQierpqOfeh2Uqc9cUEklaeafSW4dQlU8UqoNu/oosERtq3iOCZzsoT7OXP7IAZx6CLLJHtUs/RV28ZU1Q35EJCoDTDbrBPaRvjrvUtQW8YVd4wv8AdRdjRoVakNMY+v0VX9agQcfMqzTvG6FUZTm5yPzKVFAOepybKGJk8eG/5qepgOswqsiiMN65o2HvTUkQp9fmmMjqC/XBG51hOHogqlSVMkx0PNu9NpZ+EdHxQ7VvNLSnWSsVEFVuHd5KxotWJ6xUSZhxjj4x+SCgWi5VzVzOGZVLR2yRlHmrtIxPUpNBRXey56xuoi5SPMk8vT6hQh+fRQgJ6R64qTZt3qJj5spibIBIaq28Jg7DqERqXTF3hKRVA1mfGThb5QoS7HhHqpa7b78EzWYqrERNfh1ClbyUdIzZTMbe/VkmSRv665ogIB7vmlpDPU9XUjLgqRgPMAeP1SqNx3xh3pnxA68vsicefpbEpiZHtpi1M4zIQOHNNILJ3HBR0G4qQNhBTdjyKdCAb1yUgMKKkbKYnhl9FDHRC1mPen2paBuJ68kLnYpqb/hSETUxbv8AVSe6AIPKe+VGz8LvEKdsFp7vT0QBDpTIeTa4HoLqvRBy33Ts+IAZiAOQtbnigpCCROYHOCrGySs26kp4Drch0k+qTXWSsRCFIDjPRQk49QnaEAOzHifX6KNp38UVMZ8UAbfxKBosbfXBVS7FTtKje7HrJNCZC0ZzgRzUps4cx539VBvUjrieXjh81ZKQdWj5HDgrGj05uMo5oGaPJnAWPkrNWpAgdWUM0SKLxHf9UejlCcuQ6+SeixAh2HEdZ/ZKmELHR116oge7l16pCFSN+fXimpm/Wadhv14pBt0wDDL4/PBQONvHuVhrFXqC1t5QgoCmLG+VvJNfZg2x9cEzG+iN+He7y+qsCR7b84+Sg0JmPDa+YCN74jhCfQjO0eJ8wjwAj2VK4SI5/JRkIni3j8kIhlvsa/8Ab0/8Q/zNIjz8YR9pWxWq/wC8cf8ANDse9U+zJirS/nYONzC0e2VOK9Tm0/8AI0fJaMziuTLaLd6Npsmj4fBKiMVjRuLS3W8PUKLSBc80tLEDwlROr3+ytIBtM/D4LDr4tjgtPT6kjres427l14uEcWXqNptLAnLzM2Hiua1OLkn+L810ukaRYhczqlv4gf4ivSxew/kefL7yJ12lU8eIWN7j5dy2yLN4geYWYw4zv9FyY21Z6WoXQq1qAyR0ackKxWpjr5JqLBj+fit93Bw0Nqo43zE+aDSdIh3CR370eiNueXzKg0gXvn80R9svJxjo4zSj8TuZ9So0ek4nmfVRhe+j5djlJMnTJEnTJSgdAlIFIpwgEEAnhKElJaQwCctTkJgEBQ4YlspEp5SChnOsokbigVIkSUp0yYxJwmToEEkQmJSlTRVhFNCSUoGIhJOmhIBSnLUoTygBOCYNSTygBJwEwCcuQVY5CbYTByIlAHRdjK5DnxNwJjdOa76g19ZppF2wCMYkWIOy7CQcCJ3Lz7svpYYX3iQ0eZXZaX2mZ7vZYJeYBcQQAZxxvu+q8rUpuVrqe3pZ1CmdhpepX1qYpV6r6jWOBaQGU3AhpbALWYQTYz5KoewdPbpONStNIAM+Jri0NJLQJaBAJJIi8neptXa82oMYgGJwtcfdXKmmT+a8V5ssX1Pbhp8M10OY7U6Ppjarn0atR7XU4mm0M+GmHQyrTbLXEBxIgGchK5nUmuywU6JDXBx2mPIIe0O+Esmbs2mkgG4Mr0xmlEQQYIM9RC43XGit960m5l5acMfiII/uuJIjIrthqe8g4zXgcGXSd1JSxvgs1ncE7z8pS2eKeqF5h6CR0GrHbTT5Kw2isvVmlgE74Wy10ict/fhzXs4pJx4PhtZjcMrTXwKGksVfV2sdlxE5TxIvkreks7pXM66sQ4Dh4XW6OCj0CjrCc1HV00i4K47Q9c2GJV6nrDr6rVIzcToG697kQ1xK51+lgrU1AGvfslhqOI+FgeGbRFz8R4ZAykyoY93Bot1qT3qZmsz11gjdpEf/AGTbb/1h57/2keAHJC3tNSFjoVGf/Wae8e9GGIgjksnI29FkDW1vAc7+EOdw+EE/JeFay03a94ZJLntIJxgBxd3Fxlex6615RNNw/V3NkEfs6zph3wkgVA/fmYwXlfaTUoY0FrnlhcYFRmxUA2RG03A4RtNsVcJCeJwLfYyAaTZ/G8xzEY9wXtD9EmDvB7l4n2dH+saI0fuuv3nanyXs1fScAN54L5vtSK3xfmn+p4GvXrr4EOkUoE9DcuT1JpAbpOkU8A4NeB/fB2HeI9F1el1rddYrzCrrD/Xi7Ikt8WWHOSO9LspfxJfD9ytCuX8DudNIErC0+uMJT6Vpu5ZekVSZt9Oivquh7CiTxO7vUD2CFTqMKhqTmtEy6KutaE8NxGIUWgB+wXTds43gC5T1XStbsro22Kjf7pJGZxEDiSRxQ2aRjZX0XtE4j8IBneY8MVf/AKeq7mgEYxP15rkNW6YJjAjEGxBFiDxxsujpVlyZG0e3p9LjmraKtbRnOJLnE8zbuGHkq9LQjb6rXbQnFD+rrllkPUjgiuiJ9UUL33FTdqKU0w7Npjx+6tarZEm27xUmuCDTeOBPLZv8lxqXrpne4+pRxFF2M9yi0scVTNVDUq4SvWUOTynNdCZgSDCg2us1t9k9RivVawuDG3NR5IAawYkE22shNpN0Se1bmY9SrommMbRqjaIqu+EDYcS8EQGtcJAkzMxliodF1G+k5jaxa1lUON3CGloE7W43A3TF7LqOyzNFpaXX2qgeymCNHe4T7xxsS3ZGyXC4aRY4jFVPaZqWu79u5obSaA1rARt02k2c8b3OxgkiwMQVCyrvO76KSu34vwUTmlG/WMSvpzyW0W1nOoktBgbWywuuNsCSAMATHcukr6pZoxbWpWpxs1RJeS1zgA8Tm0wSBFl0w1QynSY2n/VlrSMDtbTQdokYkyb/AGXJ6x08NFek4i1MuBJFw/8AC2P4gYt5LmjneWW2C4T5Xn4Nv3mbVcmXrvRnaZV/YwW02NBcZYJJcYveTgLZFdD7P9JcxrqDhD6bnEtObXwdpu8SCDHBQ+zZoFOpTIio1+05pgO2Cxuy6DiAeeIWR7U6gFSlFnhh2osQNqWYd8Z35LSS7yT0tVFLh/DxM15kntV0gbVEg/GA+YIkNlpYSRv+KO9RezOgH1Hvf8bmNbs7R2iJJv8AFOER3qb2c6G2p719QB7gWgF/xEbQdNnSLxiRkeKudqaP6s5mkUmhu0TTqMwa8GHCwA2cDhnB53vUV6JG91cP8yn1ssdtNG2ANJZDatN7RIAAc13w/EBY3gcieCoD2jVa4FGkxrH1PhL9omBfaiR8Ii83IAzVbSdfnTC2hTZ7tp+J5LtuzfiODWwAYgXvF1GezB0SpTrbXvKbHDbIbBYHfDdsukGYBnG0JQxQUVDNTyK9qf5Ct+BY1x7LdimXMq7bmtlzS0tkRfYPATY4gL0XUPbWnUpMf7xjdloDg5waWuDRtANJw3RMrJr66pimau20s2TA2hLptETM3iMcdy8VdRIEwYyMGO44LCGGeshtz2mnw6r4o0vY7R2Hb7WDtLrOq02PdTaAwODHEENm5InfZdd7DtVsDatYgGq17WNkTsNLSSROBJgTGRXSalrNp0qbWEBrWtiCCCSJJJG8m5N5XnfabtE7RNMe6gQA9rC9kTTcXCSC2RF/isQQSYKyjkephPS41tpcO/BPo/iVxH1men+0ejTq6LW94ATTYXMNpY8CQAcfiNiMwV572Z9tbqdNtOrS95sANa8P2XECw2gQQYECbG15VfRNcaRrEmk5zaVJsOfsNOyZJ2QQSXPcSPhBcGiJiyh7ReyfYYX0qhqbNy1zQ1xAxLSCZI3EJYNPhxQWn1LTd2lzxfv8LCc23uiaGtTpWsgHMptpUGE7Ic+Gl2BcSQS52VhAXGa57J1NHe0Vh8JI+JpLmESNoAj94DKxXqfYXXQfo1MM/wBk3ZeBEhw/e2Rk7GSqftE01v6s8OsXFgYM9sOBkD+UOkjI8Qrw6qePP6OoJQul515/uDjcdzfJ17nNADWEBgA2NkCNg/hi1xEfdebdv9MGj6RSrMjbIPvBhtgQPijNwJBPAG65PVXb+vSaGNeC0YBzGu2RuEiY4XWpV7KVK37Sq+HvAdAaCGg3AgOECIMAWV4dF6Nkc8kltdr435kSyJql1NfT/aRRc2Q1wfk3KeLt2+AvOdLoPBlzS2STcECTe0roOyurwzSA2qAIDo2hYuj4SJxJ/dEYwuw11Sa9rmEgyD3OxaeEceO9dqlDTy2wi6fiYSbl1OM0Ps233Ye4/E4Tj+EESCd5i/fwVjUXZpte7nFrKbQyQJLnXccTAieOIVLQu0Q93sPFwPhIGNoAPLfhCt9kteNaDTedkF20HfuyQBDt2GOC6J94lJrr4CVM09Wa2foD3bP7SjUicGulsxeDDhJtgQclqa29r223Yosc17vhDnEEtDrENAJkmYBMQqOvqDarW0aRFWq9wgNLSGBou5zgS2CDFzYAk5LG1r2LraMWVDsODS1xLHbQa5pBAdIBi34hI5Z8kceLK1LKlv8AC+Lrxo2tx4XQ3KfstaB8dU7eYaBstOYk4wc7cllaNTOi1DTqfgfBDwJkCRMbrw4C4459bT7a0n/ECBtSdlzgHNO4icNxwK5TtxrdtY06dP43NJ/D8QJdENbE7W+yzwTzzm4ZV6v6CaVWjc03tbQY0ljw90ENaGnE79oAAccbYLkdF7BV3tDwwQRIBc0OPJpM3VCrqmpSLXVKbg2Wm4sYOE4SYwK9hfrNrhttcCHDaBwGAtzm3BVmn6LFd0rt8t8/oEVv4ZxfYnThTD6L/hqNeTBEEyACI/ibs+BEZrM7baw2y1uJbJMZSqnbXSw6rIMkASR/FJOPIjoLrfZXqcPY5wFw47RgG0AgXsrm44l6VJc0uClb9RE2p+zn6zoOwwjbpsc8AYmoxznFp3FzHGO5eXUauy4GAYIMES0wZhwzBwI3L6h9n+pGtrV6rAAHMa0gRBqAkkhuAJETHzXgPtN7Pfq+l1qYEN2ttkYbFT42gfyzs9yrRahZJSXg+Vfv6oebFsipfI9q9hPa/wB9Sq0S0A0nbbGtmG06rnEtEknZa6Y3AgL0wjLgvl/2Odom0dJpGXA1HGk/DZNOoAG8doVIO6I4r6eruy65rh1mPZk48eT0NPPdAjYmSEI2rgZ0iYUUoWI1IDsC4PV7P+9KvDRaflUE90grumhcPoDo1rUG/RBys+D9ea2x9H8P3RLO2afz9E4EYHxQtfaMrI2lYpjrgq6cZHLNcrqof61U/wB34/GBHK5XV6axcxqls6VUv/ssf8bR5nyWqM2eTub+Hl4wrFBuKgfTPWSnbj49+5NnojVmm0b+ijdz4d2/1QVHQd98srqTSGyBb8pUh1ArXzTaM78tyTD3/khoPuqRDRKR8QH552UDrHiOvBSufA4k9+N1G9uHr8kBRO0bQnNC03JzIvynHzQUTCkFO/MeSm6Ci7opgE92KrvOfz+V7oz+E7ifNBT0c2A34qEykFTqi2WIPOyhoiD3+CuVmQ7gMOKgqC5y5KrLojYbXRUWZcRdKpiepRNMwk2UKtNvPl6KUD4UFcqXRmyDwSTFQgLD8lAHeN/PvU73YKAhXYUIkWKd3L6+SifYdb0bjZAIc2vv9VKTgDvT2gW+qgqfPzSYi61mAO93DihY/ZDj1uRsd6lNUpDulCZQOis+Hu/NBRjjhyiFb0dngqbbE7xtDwwUlEZqXnhG5S06cY3URZccipjTIGKYWTH5IdMd8vopmUwT3ev0UWk0rRPQUiTJKbpaO/5qJgupaeCjbikaBGnI+agdTVxgjzSAmU0zNlOlY704d8XindSuUbwA4cvNMCxVAVd1Ox7lLWq/JKJHePJZFMFp3b+uCbThfw6+Sl0c5RvTOdIKoaFsomN9fG0ymo5BKfIpFUKbkJmtx4fZKpTx709NpPh1dSx0E437s/OPFL3sAX3ynrnyUT6Vhxno8EhBsxGUoWmLc09Ib+7uS2b9c0WAicVNU3Dgo3NTuCGwJ3vx4wfD62VZwVmBAkb/AJKNrr8IQIm1fUseGE7svBV2VRBxvh1zU7qv7Pujxt6KKpRgDdF/D7pWWR3jfh4lTPfA9VDTdY/zN5Z/RO+cd6ACy6spWutbrcq7XW5/JHTNuuKYwKxupnPsoyiepsAw2w7+s01V1o6g/NCwp9IMDrruSsZG9vXK/NQbXXzU5ZhbK/O35qINVIlhaGwnjA8PRWGZ9YKPVwx5fdDSqZZ3+fzTsYDzc8kLR6qWoL33eHJQjHwTsEWnT3IRl1YIjZA071BQ4x6+3opK+/oKMvz/ADRPqHnhKkBqxkygc6yPSal7emChaMBl9Y71SFQLKlhxJHhdWHH5dyrMvHCVOXYBDBoVfyTsq/NCRMd8809Ojj9O5SIjL5yUjTYpqLbnqEBFurpiGGKTankma7rySoK0yaJHPmeuKGkcUb/CcYUdI4+CdlCbfHgpntVamJU5fChgQgYoKbvhG+6IvkEcUB/CeCYrJhUseSMVBsn+UcMCAUGjutzHRUbGj5IY0HVpRsuHfChpYk/3hbmtPSGy227wWfTpm28n0QmBNWHkgGH5JE/LrkmAt8uXFITBa6x7urcU9E9Sosuu5SUvVUSDQQuF+/yTUfmpiPn6pDHYb+Py+6jqXNlJSbfj9FG0YoAr+8g+PqpWOxEb/NBpDZ+aUWnqRgrAv0qvwjfhwxz7k40Y/VPoeAHAealGkLJmiKOkG8DqETTA7h59QhqG6cn5KiGMLz1zTsdCCnmnamIduI357oTubdAzFG44IGHSOKhqG3eVKxBUHwnn1KRRXb14Ii4FreZHj+SdtuSek34CNzj9lomTQ5ZbuPXgoNAdjx8sVPolaSeGHhCh0BmXE+GSPAQsM+KLTHbskNd3W7mlpRlNCaH1XUh7DufTP/Mtzt+yKxnFzWE2tNx6grC1doD3/haTgZwAgzcmy7rtNqP3zw4OgBkERMmXEcsVE8kYvllQwzk+EcKKktwwhAwldZR7HtAEucd+A+QUzOyVM/xf5jbuXO9TjR0+izOKrOmI4T34fRQ1AV33+idLj/mPonqdlKRmQT/iPriElrcfvB6WZ5ppJwUJdbPE+C9Jq9jqGbTnHxu+UIv9DqFpZ/zH6roWvxJeJk9DN+R5bpNPE8ugufptio4b7jwmV7iex9Cf6sHm5/pIE8YQP7B6Mb+5GGMu7sXeQXVj7UwxTTs559l5HJNNHn9E/Cw7wB4LK0inc8SevVeuaN2ToxAYOUkjwJVLT9D0Ol/WCk04w5zi7uDSTfcVlj1sW3tTfwR1ZdI3FJtKjzFrY8FJQpBdw/WmifuaLUed7NHfH/M7PkiY9hu3V1U82tYO90+S6u/l+Br47V+rOL0WP4l+ZwVMXPL5oNIaM5txF4wtzXXay0AuexrtHbo4d7wtIc1zn7LCdkltgJItnPBcf2g0XZfE5Cb5kTfzXtaXEpx7z97/AEPn9dmcJ90jhapueZTBM5JeoeOMnBSKQQIeUxCdJAAkJwEk7SgEGShCcpBQajlIJkUIHQk8JgmCCQXhApKhUapEsSSSSYDhMUkkCHCQKZJABJJBJIB5STApIoqxymYUilCQg5TBCnlA0xynBQpwUhhAomhRoqbkDTNjUlQCdowLX3K+HtODryI5Xkrq/YXq1731yxhfsspzDdot2nm8QcYxXr47NVD+Kg7PGkPSDPeCvndbre5ybdrfTk+l0Wi77Huc0vd8DxDQdbAQJwtjlZblLW/G3Vl6RpeqWN/HSDZmzqQGA3OaAho6mom4pUr/APlsA8SF4uTtDHLrBnv49E4riSOCOtuFli6bpRc+mBjLvQ/TBerjs7R/sqUcGtx7lr6g9nWj1HSaTYF/haGuANp24JaOI44Ixa2DlSi+jJy4HFW2jyZ4wtj3KXZ64/Mr6O7M9ldBYHH9XDCw7M1tmo/mCdobJywkbsEVTRtB0ao+uKA27bIAbstJAgsYPgGGMSiWRI5LvhHnHZL2Q1KgFTSA6jSiQDaq8RIMEfAL5wbHCxXDduOxZ0Wt+wrPNKptkEOgNcHDbaYMPF2kGJxuYK9M7YdvX19oSWNzAeQXWIAJb+7vF8Aqnsx9kh01zWvLjSY7aeQbMYTJYDjt1LxBEQnh1Di+CcujtXMH2MexWvp7XVamkVaVAAhjw1hdUqCxDA5h+BmJcRiYC9E0n9EHR3iDp+kc9ihH/wCqBXvGrdWspMZTptDGMaGtaBshrRgBCsgBdq1Ezx3psfkfNx/QsptHwaxf/j0djhw/A6n6Kjpf6HekD8GnUXHc6i6n83Svp2rSG5A6mN3ngtPSZkS0eN+B8n6R+idrAfhqaM/d+1c2f/2ZjBYeh+z11Paa+nTNSnXFCptVnhtOoRIcAwAGlAjamZOC+x2URbdbM714z2n1e3/XPhBA06kTn8JdQkHfYxPHmjv5MiOkhHlHnL+y+mUyNjRKbxkaVQ1WkjIg1GETxaFc0nWmn7InQarRNi19UmM2gB5t6QvRmdmaQ/C3ZIMy1zmkGcRsmysaVqoHOo3Czar2AwAPwgxgLmDKSy+Zp3fkfO3azWzX/s61PSaRLg15a7be3AwWPZJB4nDArz7tLqUlwaXnZaIL3NM7M2JbOMWguA4r1726aIaBoGm5w2/ebZL3PJLSyCS4k2BMbrridW6S5tOpVBhwLWzAP4iWmQQQZFrrohlOHJjvqcBRLGVWPD3E08BsQCIIx2rzu352Xe6t7d0qjgPjBwjZmeR2gNrcCfBefabrSCQ6nTM5hkOHIjDkrOja7oAgjRy0gWiu8/FH4oNpnLDgtc2COaPreXB87qcSk+T0XTNZhrdpwcBa8SRu2o+UrhNe6E5r2VTg5+2CPibDrgEjC0WN7Ky3tgCA11MvBH4TU+E8xF1f0ge/Y2nTaym5zw3HZaS0SNp7pw3lcmmw9w/iLTadJsr06wIujDO9c3pTXscWusQSLGRYxaLEcU+jdoYMOHf9V7iVnW40dK2gFGdDBzVZmm22hecIzVPS9bOxiY3nqyqhUWtL0MeCzDrU6M4VWkXkQCNoujagj+EwLkRwKxNadr9pvwkh3kN8Lm62kFxuZWyx31NomvoWnF1SpUOLi5x3AvdJjvNl0Wgab1wWX2H1WXueIMFhBdH4ZIjv3L0rVHZljBETMXJBOC8rW54Y3T6n0egwykvcYrNMwgeUo3uv9Qu40TQ7xHeBgFY0jR25gHHESvDeqiz6DuKRwQrxZC520CN4IPeIWvrLVl5GG7gMllvox3rZS8TOcfA5lvZV1wHtMbwRPrfuKqP7O1SLAHk5vzhdlRQh/r6LqWrmvI4HpYnBaZq2owS5haJibEYbwvSfYqGv983ZBJiXFrX7LQ2wDXAt+Ig3K5vtYf2YG9w8Ln5LP1R2mraMH0qTIe/ZJdsudVgttsgYWMixgkrqyRlqcDUeG/2fU8/L/ClR0Xaapouh6Y1zNqo0CXsbsgUqpFmttFsSyQBOUQm7Ue0yjXoVKbG1GudA+JocNkODjBa43kDEZlaWmdmNEGjsOkMdQLgC2qQ/3rnwHPLgZ2zJkgjO0Quc0Q6MykW+/Dy0u2dik7aftH4QZAg4DEjmsId3NRm1KUotK34148Wjld9OKOb1R2srsAptrbDD8PxQQwONyCWuLQMYb3BX+03Zyg2n7ynpTazy5oc3AkuxLQfigHfkqeuey9WNsUKrRiSW+cC47wpOzXZlzqbqwexopuwdO04tAdAMQJyk8V67cF/ETrzqufczkd9Cx200osfRc0lj/cUw4tJabl2JF5MkRuA4Lo/Z9oAdTNV8VHvcRLwH/C2BHxA4k+QTdiNXtqtfWqBr3Oc5vxjahgAgXBg8bWWe7tANDrVaWxt0XFr2t24czaaHWMRnEGLAHFcOWTyqWHH7S8el+aH0LOu9LGh1g9jf2dZp26QOy3aYbOYYIb+KQIgS4RBEVNI09+nkU2N93TZ8bi522QYLQTAbOYDQM+CHSdHfp7i8RSps+ASS6CYJiAJOG1hEjFWuymgnRazqdQt/atb7t4PwOIJ+GSLG+BzjeEcQhfDzJfF/4kMr6t1MdDrNe8h1J4cwvAIDHOgjaBwwmZwncug7XaU1tCpJHxthlwdokiNnlBJjKSq/tA0kDRy12LnM2RMmWuknwm+C4Lsho4dpFJrx8O1gcLNJaO9wFs1MMffpZ8nDj199cj9nhFHQKXx09oQ0vZJMgFpcJvyOS9s0nRQWmm4DYcNnZwAECwjAiJEYKlrnVwrMLHAYWMCWkYERERmMCuA0L2h1Wt2SA5wENeSdoRa/8UZEqJuWsSlj4cXyr/MFx1C0XtlV0cupCHtY57W7YJ2QHEYgi3A2G4Lc1Z2E9+z39d7y+pLgGgC2RcSHYjBoiBGOS0f2V7VOTUd75w2ogFhc64aTjJmCZx4Lb7I9pKRotY57WPpjYc15DTLfh2hOI5GyNRl9Vy03tWlJpc/5ZcfJmDqYfqVZ9KoR7us1pZUyOw5waXYwLua7cQLwZXX6TrhrBtuc0NEX2gRyEEyTkBMrz32ja4bWqMbT+MU2kFzRIc5ztoxGLQIg5rmtS6v26rGG0ug5HfHAmI71p6GsyWbJxKlu+X6cC37eEQ1NOIe5zCW/E4gtJaQCZiQQuk7NauOkFz6zn1AyAAXuJJMmNokkNGeyQSYwXU1tSUgNn3bIgj8AmN4OMjeTK5f9d/Var2XNN2yf7wBFiN5EkQcYXR36zRaxcS8PgZJefQv6+7GUy0mkNhwBOztOcHAXIG1JBjOe5NqvtlTLRtnZcGhtw5wtaWxOIAseNzZBrDtdT2SKe095ECxaATaePIYlcnW1FUaC4sMC5wMDeQDI8EY8LnDbnfN8eYSaT9U2Nb1HaS79m39nTkBxtMxJONzAIGQVPR6fu3FlUnZLbQTsyYI7okG2PJb2o6g90wNyB2gMdq9yue7TaTLgAZ2ReMiTcHkt8b57uuF0M2VtYUGB0Ml2/Mdb7wtoaOHUDIjZDiDuIOHI/NZGqKgAdvMDu/NXNXMfUe2kDDXOuNzbFxMZQFpO/p4iTOi9kxaHVXkjbDQADiWE/GR4AGMAtvX+t/he43bsuG5p2gWxGBJsAuU9owAqsLbfswLG8NJDTvmLcguf1cDUqU2PcYc9rSS42DnAHHCy4npo5ZLPfh0+Bsp0qKYpGJgwM4sOZwXoXss1exzarrGoIibkMIGAP8RnDcvRadQUxssAa1tg0CAI3/XNeU9sj7mqypR+AvDiQ38O0DDvhwAdIluCwjq1rFLFFOPky9mzlncaxqNgssQ4EEHdx5eS8eo6xe2Q1zgJwBIB7sFpntHWrEU9r8ZDbACdoxBIE3816pqP2K032c12yIl5Ja6YuRBAjgQUlPHoIVmd38xpOb9UxvZ92IFRjHbDX7YLnFwDohzhs3sLALY7Z9nhoTW1tFd7uoXNa+mIdTqB0/7N0xEfu77RiqPaWvV1S5rNHrCpTqgk06jGuLHtgGLZyIIjvXN687Q1qpZWrEfC4Sxo2QBgTFxJnBc0YZcuRZVNPFLovP3NM2i4riuT3b2c0XCiXO/FUe5zjHACwkwLEAScF5T+kbquKlCrEbbHMJyJpukd8P6he09mtG2KNJp/gB57XxfNeb/pH0Z0eg7dVcP8zHf/ABVaSTjmX0OjMrxs8D0GvsuDgYLSHD+ZpBHovtDR9K22MeP3mMd4tBXxXQF19cdgNK2tE0Yn+yaO9ks/9q7u0Y8RZy6OVNo3gUYeoNsKVj+5eEewx/eJxUw6+kIYujUiSBm64fQf/wA6v/8AwnhFQLuh9Fw+iH/vap/+DH/WFtiftfBimdoMd/opJUW0jDFgSmQaW/ELldUCNKfGHu4J47bCun0x3X1XMaqP+uP3e5d/1sI7xbxK2j0M5nmDn8YUkX63KqaN4nPuVstvmmz0SKpHQVl1gL/VV9KduClYJEHH6buCTRSRCXXPJBTo3Uzc+Xkic7FMTGi/WKi0hhwRNKme2b9YIEVqViN3zU4xkYR1Ch/VpP3HQRaE0zBwEoZSRca4gd6koV4MFQOf8/koqVczPG8qKBGjp1PDwVOpj5eEK7pz7CN46jmqWlUTed480kVYNZqelh3/AEUpdhx+Shps69U6FZZdSxlBoQs5N7u3ePCMUeiMxSopDZKGOuHBSR6qKoIKoTZLXs3wUdRvyIUtUTbLP5KOvVnDKAgEObhMR6hJjM9yfSjhun7XS8R2Wdr1Kcmw4eiCm36+SnZ+Hv8AIpFok1Y+Sd0dQq9YfHzPqh0V5Fx1KLTWfEDlb1UgyMuwHP8AJT6OyxUFTHvKmpOtG++PBOyA5wjgm0nAo3iY8EtJZbq3FRZVBaM6yibzwOSkoPtu/JJzkiiIPRNtfmhB3+iYnzVCYFSQcU9NlxyPojq0sEDbwMoPimNMMmckVRMfoiqNmd0jwv1gkXVk2jY8vmELadju6sh0dt+tydps7mkxA0a9geSJrJNt/l91BQbaeanpm/cEgHrm6WjlNW68UVB1ipYAmjfcPqjq1MNyT/onq4BIaBovwHXLzSqeaVCnh1dCCmDQi+3n81JUOChqi0cvopnmw4QgQ+3bx75hNRE2zPU/NR1qluHmrOhPgTnBH0SGgaGjy6Mse8Kxpv4YgY+n5KOgb2+6r1axJgdT+akYdVnwza5HleyGq2QE5GWQb4OP5qKrh1wVJCQt1+upRsbbFRUjeccfMKUYbkyqGqE71M8/CBz+6iH5KZxt1gkwA2sOSCu49cETevvghr4E8D9glQCa74R13KHMqVo+Ecvko2m/V1YiXRHwDxUbB8XP1CZuYzspK2LeHUqBpD1z5jz3IGtCne2QMr+qCmBPd5/dJMCSo7rhKhoPxUtTHrBJjPmn1EMDhz+qCuc+Skq1EFRsx1ySKsapTxtlv9FEWnqFKx1zOEHqFCSgViLsAp3i/wDh6+arPNxzU7x3IY0w9Fp5b8OanOikG4InDj9FSqO8eitPbmZxABHCB8QjcQRyhITKOj587p6zxfgg0Y+pTVT6lNBRESfFM0XU1JyieM9/kqYyZwS0c3M7j3p3Oi3BNRGPegREG3MIy+6gaIU7aaBEGc8fNE42PW77oH49dZpA2hNCodg55pmOmQMYkc8OWaQdcFKib9zvJAy/RrAN8eV4+/gqtOr8Q4eijFQwMLjw2bSioNG0T1gp20UO93y5oqJtxv8AkoXFPROaPAhoEixTUiic2563oaY4ddyomgtGKfbTMZfw9UD8e8+FoRQyzSbhPHzULWpE3UJzR1AkBnw8sCo2vgFGHRHOPn6ygfnxVUBeowGdwHqqpqkCLfO6l0B1o3ZfPFMafxFTVFMhIkqao1RhuJwn0mFJUdbrnKGJjMNieXyTtHW6ULX2RsUsY1NiYNuk03RFtwlYwqTt/FQubLTwcjabn5oS78Q3kHy+qaHRHT68FJo1yW4T6xfxQ0TAPd+S09W6oe+HNbAzcYAjhNz3BNyS6jUW+EZVKlBcN0+sDxU2qNDc4/CCb8h3k8V2Gi9lmNdtO+J0DIgYZrapCLAQNwFlxz1cV7PJ1R0jftHIaN2GcYL3AcAASd9zZb2jdnqbRZt95gmw8u5aNQpNf6dDmvPnqZy8TuhgjEOnSA69ULaHFE2qd0off9QuVybOjbQx0Qb+7NCNHjyRShqVEWFDupIG0VIXJw49BTZSREaIRinghDD0UTJ8UgG90FT1ppwpgWLnOOyxgnae7GBuEXJOA3q8afXfHNctoGsveaTUcLt0dopsv8JqOPxuHIDZXbpsO+5Polb/AGX1OfJLbSXVs0XaBUf/AFjhTGbKZ+I/zVSA6eDIjeUtE1NRp/hptB3kbbieLnEkqzUqEm6AVeHkqeWVUuF5L/P1KWJPqTiubRYeXcMk5pnfxwUuj0Dn4bvBHV0acFz7jTajie2znbLXg/FScHsPEXM7wYAK8u7Xa7ZWrOe0CltBpc3LbgbZaQIAJG1BzJxuvbdeai943ZNvDocF5Jrr2S6RtH3exUFz+INNsodFzwML7XsjXQji7qckufE+K7Y0E5zWWEb8ODzlyYBTaXojmOc1whzS5pFrOaSCLSLERZQyvqz5ESfZTBJBI4TpgkgBpTwkmCBolCGEmhOAoNUMU7QkSmQUJOUxciCBDOCilS1AolSM2JJOmTFYkkkigLEU4TJFADgp0wTygBglCZPKAHhIlJMQgBwnCGUpQARSCYFOpLHKIIE4SA9l/Rx7UO0d+kuaGnaZSB2pwDnxEEHHivdNH9rdT+zpjkHeMl0r5Z9njqwL/cwbNDpjeSInA2K7ylrLTIiGf8s92XiV85roxeR2182fTaGE5Y+Ez2ev7ZwwF9alTLWtdEzJdYta2doEk4TvXgXaft7U0mo+of2YcZFNlmNncBa9pMSVd1+7SX03h7G2h34mh3wkfELwY3SJXA0K0mPnv4rTRYMbuVJv6i1M8uPjlG3R0twMyTzMyO+y9U7F+27SKdMUNprxBa1zmt22tvDD/EACRtG/Erxym/qVJ7wyC0x3xfqF2ZdLCa6HHDUyXVnvNHtuQBf8QHEQg0vXL6tsuceW5eRal7QOa4B0G+BMA743SvVtQ6YyqD7sGRG007O002sBN5nEW8F8rrNNPDzXB9FoM0Mjp8SLOq+y7qr2sZ8b3mGgCxM4GcgJJ4Ar657D9j2aLRbSbBcADUcP334kzmBMDgAuR9jvszdQmtUbNUiGNEO9y3Mlwkbb8DFgMDiT6U5z5uxzRjcR8rrHBB9WVq8257V0QL6JyKhFJynFSOoTv0jdZdtHl2QVKB3nwTspWi88lPRqHPDl91I8qkIptpCR3ZLxztUADrE/w6Sx278PuXL2otw7l4h2z06KmtacfvNcM5mhTc7wDTdDZSjZusp2nvRlqodn9K2qTDkQIveBYEz4YytBrCbdfRNMzlGjxD9IShtHRmi5iqYxxc0Y5RB8VxGhaocKNYRJIYQDYSHX8J9F6X7atEjSNHbjFOoT3uK5ijTs4b2jx22laJkPEmeC671HUaTtsqNxImm6/gI81lUW4+i+ia737/OVXqVXZgEfyt+i9KGZOJ4WfRNy4PEdEIlszj6gCYtMSV3eg9kSSxjiCHP2iQYhsAEZ3tGavdr9CBY1xi1VsQACJMGCBaZmP7vBdLSpjbZug+RHrMri1GXarR36HRLc93u/M5zWvs0N/dvDuDoDrZTmR3LhNd9nXU52xs8/tbzXvFMqpplMOBDg1wIuHDaaQd4MgyvMwds5IOpq1+Z72bsPHPmDaf5HzLR137txAkt4G3cJhUdYa6e+bwDkMI45ley9oPZJQqyaf7FwvaXUzJvLSZbw2SBGVr+V9pOwdfR7vbLP42fEy+AJH4TwdC+s0uuwZ/ZfreT6nzep7Nzaflq15roc65aGodSurPDG54nJrZEkqiynJhey9h+yZpMgj9o+C62AAMN7j5ro1WoWGF+PgZ6PSvPOvDxNTUWpW0mhjRYZ4lxzJwknyFsl0Og6JMSLD1VzQdUcPLBatPRgOC+Ey5nklbPvcWJQVITKIbhY2WXrHTBJt9uirun6XAm83XH6312ARmM95vvsljxuTovJNRVlHWmnjHHhuWAdMkxOapa01rPifDKUWp9En4jO4D5r2ViUY2zxpZXKVGscSowETAmIXObGH2qrAFm1cAzAzuLfLvXVdkvbFo1Npc6gW1jZz2ta7bGDYc5wc2AAIwGS5XXNTaeKQiXbIkxDQRJN8NnHuVel2ZGk1qopEMps920EMLgSGBtmgAnaLXOmeN5Xrxw48mGstpdbuuDwNXP+JwegDQna1PvHvNGhTLm02AB1RzzG29x/CJHExFlh6b7Of1KvRrPcKmjioNp5bemb7PvGifh2oMi3lI6r17V1cBTqs95SqOc+m9vwOBEbY2XCf4ZaYibEyVpaX2rq6yD9HpsbRpgNdVqVCXO2QZaIYLS4YCZveFxJZ8c/UaWnqrtcR8/O/wBzC0+vU6vTqPxfCZvlDgeRwgrybTK4ZpVSg2Pc1Xs22jBri0F2yZsQ6RGEWyR6z7PaZo0NFZxpFwaHse4U2yYBe03pjuixutzSPZ0yl8Qc91QX2i4bLn/y7MweJJT08MenV79ylwq/V+9CncvAzK2tG6FULdgmlUaHgB34HgljtkkXBABIOZCqt7F1NKJrve2makFrS1zvhADW8pAG8nHNPrDU79MDqjIaKTSwNcTtVXiXODYkDEATAwk7uo7K6zbUpM2T8TGtY9pIBaWNjA5GLZd8hdeXJLFDfD2+FJ9TJR5pmR2GfsbejPhtRry4ThUDmjA7wBI3g8CFV9qmlAMpU5BftOeQCCWtIgTGEnDksL2jaa11f4SDsta1zgZBe2Zgix2bNJGYK2fZXojSKlQgF4IaCRtbLXNmQDmTaeatwWP/ALuV3VuPvZN36pjezrRA+uNqHbLXPANxtNiDBxidqOC7HtdoAexzsH0wXseLOHu/iidxjuMFVu3GibAbpNOG1KbmtJAAa5rpHxNwO47wTuWLW7Z1NIAoMpta6p8JIJwOIAgbDYHxEl/wyl62eUc+N1HxT8K6jquGV3e0ao5mxsN2yNn3kkEk2kN/CCd/orelezAtplwqA1GjaLAPhOzdwDrXABuReEGsPZ06k0VGOD3MhxbBE7MOOzviDbMeC6zSO1dH3Lqoe34mO+Au+PaII2NnEkEwbARfBVPJW16ZKm/WolL8RY0LtnQ922p7xosC5k/tNoRLQ2ZJmYyIXkGl0XuLqmw7ZJc6dk7I2nE4xGaLQdDipTDwWtL2TtAgFu0AcYkRuXtFePwkDZwLdm2yLRHK3epezRO4pvd7+lf/AEftGV2CptbozC2JftFxi5cHEEE7hAEYWWf291SNj34tUplhkACRtRfIwSCO/eufHaN2h1alJoD6W1IY4n4ZAcCHC4MEA4gwo9Y67q6WIADGN/FckE5TvjIKVp8iz99fqvn5PwoNyca8Szo3tEbHx0yXZbJAbhnPHcsjSNX1dIJqw0A2aCYsMIzPM4mVnay1GWDakETByI7t3EFb9DXjNltwIERgRbzHEBeioRx+tiXLMW/MzdQaJsVtl4AOydmcNoxBBHCYK6TWFYNadoxjzP54QuQ11pPvHAtaYa2JgmQCTPK6DVGjbbjtEw0TFzO4clc8e+pS8CN1Ge2oRgSORXUap0ZoY02kiTxMujwAAT6To7C0yG4G4EEEDeM+C5/R9auaIsRxynwWjvIuOBWSa6pw8xaYMbpT6r1k+kfeMIBu2SJxEnHPinp0dr4nHHAdYAbk9LRySGNH4nADgSY8seSq1VP5jo7n2dampaQX1K595UDgBTP4YgQ4j94HADAQum7Sezak9jnU2tp1GNLm7A2Gy2/xAGMruxFiuZ152IGj0ve0yQ+nsEuDp2gSAZGU4wALLL1j7SKtWn7lrQ3b+FxBJc4OsWgRbaziSRZeI45M2RZcE/UT5XlXu8TpTUVUlyDovtKfsgPaHkfvbRa5wy2oBBPHNX+zfZJ2ml1aq8UqLXbAwkmx2GAnIEEvMj5VafYRp+Ee8c+JOzBAIx+GJgHioH6k0nRmnbY73JMkBwxNp2ZLmmMZbzXU+75WFqM3/nBPJ0es+yuh0wRS946oLtqe8MNeLgwAAYIWJoHtk0xjdk1A8DJ7QfMQT3lPoHaFjhsBjg2PifbbGQDAJaCd7phc1pdZjKstYdkful15vBmDwMb57njwbk4Zlu8Vup//AAlyroXNeazq1HNrVTtXAjANbM7IGUi4vO9bep9LbpFSlSY1xL30w6RYN2gXE9wxXO6TphrbLGNi8mTnESdwE8cV3/sM7OEaTLh+EOtlDRc+LmrTKowx21TXRIcLckfQO0MBEABogQAAIAjgvLv0hRGiM3+/b5MqFeowOvReS/pHVo0eg3fWcf8ALTM/9YXj6XnLH4nrZqWN/A8CNIgAxAMwd8GDHI2X1P7LDOg6NwY4eFR4Xyr7w2E2ExuE4xulfVvsyoRoWjRb9ntd7nvP0Xq9oP8Ahr4nm6ReudKE/mnb9U68FntodzypZ4qJhSaN6zZYbnLhdDP/AHs7d+pj/rA9fVd3PXJcJoLv+9nDfofkKgPXJbYv5vgzKb4O3hE1ybZtiiAWKRJW0wWXLasZ/rbo/snDn8YMn/lHcuo01cvqq+lun+yOGP42HwkEeC1XQGrPLHi/WatOOHW6VT2c/srZFh1mqZ6CbZG9sH7qWjUUVYI6NPPu7lJYnTihDet29EceSdrJn1wQS0MBIPXDFS0KkygpDGyZk8M+vBISQtgT8skfuzI4yUFUdQp9IMbPLzhMsCs35odEoyDOREKfSG/h3qs2QeGaSJZNRudnv8MFPpony6CCowkB4gXAsPXgpqzZvwSBIjdTHw2iPnZRUmfi5fNHUNmxl5/kg0Y2KaG0EB8IHD0T6EVJHw91ufVlBSd3BDEHUJieKrVJxtyU9Rx8MFI5u8QkmUPREhROoR1xTuRmSk2CIm1M0ddkZ4x6yoX0vooa8ggcs8LoXIi+x0Ty8MlZNG0cPuq9JuIyvfrerVUWtu+il9TRENNnwnhJnjuUmkmQDw87IKTvhjJC9thwnO0GIPl1dKxDFidon7X6Carjn+SLR3x1kkx0StppPwKK+aVVtkkUDSMeHqij1QaE60HoZAoDUuQgYdYKOvh4eqTikRZUmIlqH17lHSy70VQ2ncoqJw70MKDmE9WQD3eoHoiz7lG4WPd6qWUiw0enyQ6OMU+jVL/XkE9Afi68kAyOnhije5Joso358x4oIJK78OR9U9F1vputdR1zeeSOjF1LZYb3JqrrDrkhqNnmk/8ADynyQMMGw5ee9DUbOajoBE9kfWEgB0h9iVMLgccuCrVm2KmYbJiI6jla0d1ucqs5mHVp+ykc7JIVj02S68pn/wAQteOGfelTEAnn84UVSpYDxG/ju3JpFF2rUx4jLAqpVq26xUrdJuO4fZAaaoZC12fFSsq+vWCq7PHBS6OcQPvknQrJy632Re8+Ec/zUNUdcFI4/COZlSxWPtygqCx5JhgO7xT1RjyUlIdxsPnMYTzsmpm6drbX/KyENwVICOmc8egrOk1cOvl6qtScQOuCLScB6pNCLJqXj5fdRMEnlHd4Jm1c05dipoYdV9/mmpFR1k1/ry4pjone38kz8vJBpGPh4pqr0IKFhxUbj3j06zKJg9Puo9qcEMkR/dP94fNWtIqYjru3qnpAw/mCnqNSFYLszjER3g37ty0w+Kc4ktjuOflCy2HHlPgr+jVJpxzA670gRW0J/Df8kNOTl/F5oaDIgb07c+/wVIoVEWSc6PH5JACCo3FIRM+peeHggocOJTPHogpuieXcqAKyla7rusonM8ETRkgYDqeHXUodnFPUp3+qBwt14pCYmnh9jkn94JbzPgYUVJ9+skbDbjPoVVCTJWtJMZSct/grFmg26iIRe8gAxdV6rjYEdFT1LsiqO4ZfVPRsOvyUdd0HrcnY9MhsVI/mfokOCEZ9dYJU3JiEwX6xRHFC510nvumBNtXVYOu7rNTNffrgoXu+IjxTQElI+V++/wBU/ux6eaBjvQp6g+XdEfNIVk+raJx6lRteYJ327pSpaTAI8PBHsQ3zSLIqLbeA8OgnqP8ATxUdEWM8PHFFUCGSG2phzUjjxhQQO9SKWALXfECjJvyjnPjghpm6Kqy/W/FBSDjrerGqtVPqF7WNJNsrDC5OS1Oy/ZV1cbUltOcYuYxDfmcBOa9CoauawbLGhoth+9xccSeJXNkzKHxOrHhczmdV9jG0vxkPdGd2TmQM+9bIb9LCOQCnrkqArx8mWU3yerjxKPQEsujg9dYKMNNj1uQuYZxWFnRRI4BJgUZoWTt0TilYUTMHWaF7ULKOI+6f3B3pWIEgH6wifhvwQ+7RMYTmlY6HhIIS0pe64osKHAQlvVvknYUZZbGUAVdPEMeRiGmIxBtBHEG64Xs02rTpinTohxBcS99VrdouMyWiHG+Elege7OG/Hksx+g7LjGHK4XoafP3cHBpO6fPuOfJi3NO2q8igyvpLRLmUqh/hYSwj/E4wecAKlpfafSwQG6E3DH322P8AlAg8TELoWUr+Cs1dGJx3RPCJWq1MfHHF/X+5i8En0nJfT+xy7O0+mZ6LSPAV4nxcfQKb/S6uPxaG/js1qTiPMrbboOQjkgOjKe+xP/8AlH//AKX7lrDNfzv6L+xhv9oFMR7yjXpXzZI5yLRyKLR+2miuP9a0D++Cw4j+LALVfonJVNM1FTds7VNjrnGm0+o7zyC1hPTydOLXwf8AdEzjlS4kvmv7HzfrGtNSoRcGo8g7wXkg98quWjd4Hq6s61pRUqACAKjxG4NcQB3KpVbaRj1gv0yL4R+V5I1J/EGpo44jmgNEo3TAdiMMetyDazhWYkZTqV1UJw4bvDFOxEBTsTVGpMCGNEiQahJThyksJMmlNKAsTQjhNCZBRIxgOJhX6Go9rBw671Q0ehtGB9MBK6nVDaey1povc/CWuIkye4RyyWOSW1dTpwYu8fPQyv8ARV14IMeee/JV9L1AW4ub3GSun0bUtXa/CWsJsC4OcO8ZwYwCjqdj3OcZfAvctcSByHfHLiuValJ8yR3PQtr1YM5EavJwBKF2gOGS77RexbBjVcf5WAW/xSZVsdjaX8dSf5mY/wCXBJ6+C8fyZUeyMsvD8zzVuiHcfAom6ud/C7wK9Rp9l2jB9Qd7Mv8ACjPZzdUdydBHgIus/tKH+Wa/Y0zy5mqX/wAJ8CjOpH/wnwXqDdSEYEHuLfr6pv6OMXFrYQ76HyWb7R8qNPsaurZ5c7VFT+B3gVE7QXYwV6xR1UDmDzxHcpG6hO7xHyS+00uqK+xb6SPHjTTFq9hqdmhm1sHOI75wCyNN0aiwgbLHnc0bZHyW8O0Iz6JnJl7InD+ZHmuwkKfBeiO7NOf+Gi2mJ/E50GD/AHRhyhWKPYYj8ThybbwK0lrscer/AM+RhHsvNP2UeatoHciFIr0Wp7PwcHOHPZI8gCqh9mtT91wIzMRflKS1+F/zIp9k6mP8pxbdEEXMIf1QzAvyXcaH7PCD8cu5Ogz4Lo9VdlWtiGeIzGHfmssnaOKC4dnXh7GzT9rgf2TahcxtR7rbZZsjOGzeObouvQKejjd5KDUlLZEAT1h9Vt0wD+7s8F8LrdS82RzZ9xpdMsGNY14GDrXUbXNMi5xjoSF5X2g7G7EuAJbiQJD2cRYgtnvXt1XRxnOefksbTdWA34dd620WulhfXgWo0cM8afXzPD9HrRibWv5QeKuGqOXNdPrzshi5oib7Jwd9CuB1nohaSCTH8JN+XJfb6fVQzLjqfD6vQT0756Eum6e4yNmBvOPCMk2i9parH7e24PAsRAjhh6LPNQwJJ8zCEneupxT4a4OBNp2up737OO1bNJBHxU6zGy7Yq1GBzZjaa0O+GDiASO5d3o+sKrPwaTpLeWk1T/1OcPBfP/shqRpbYMB1OsDnb3ZN+G0AvdV8F2rF6fNtxt01deR9v2dLv8VzStOvidBovtJ09lm6ZWIH8Qp1D4up/NaND226e3GtTf8Az6NSPiWhvzXEhtyqjty82OpyX1PTelxSVbUfZ3Z3TDUpMPvqFR2yNv3ezs7cS4NAqSN1/mslvbWqCWu0OtMwIp1COchzmxnYlfIrahafhc4Y4Et77LS0ftPpLY2a9Yf+tUt4uXetb5o8uXZXlI+zWufDXe6sQD+OMb5s8QvmX2o6e+np+mEW95ssc2xBY6hTBB9QbEE2zXNaP7RNNbhpVfdeoXeRkKlpmuH1nPqVXF7zG04xJhoaCYAwACJalT6BDQvE7bs6LVfanSGtbTpuaGxDR7tpeJJsHE38LBewak0Ko2mBVqbdQ3dYANO5sAWHFee+yrU7XOL3AnYDdg5S6Z5xAHCeK9QfXjr5rpxS4PM1Ht0jxL2w1drS6YH7tK/+bxwcOa55jfvyVz2iaV7zS6xH7gYzHPZE34QOSztFcRtbw0c7QutMy2j1hdV6rCR9R0O9Z1XX5aRt03C+IBII3zEeauU9Ja5m0JIdhlHcuyL4OHLHkxe1zJomMnMP/NHjBWvpWiuGwbxLbwf3iLdfNY/agzSc0ZlgGU3J+S930jUwfV0JjhIb+qtI/iYfxC2IseoXPnjv4NNPLu3fwPOXs5qvV0cr6h072PaC+f2b2Y/gquGf8LgRfuXN6w/R0on+r0hzeD2NeIORILT1mvn56Oa6H0ePXQfU+djQUQYQTuPC338F7PrL9G3ShdlTR3jK72O4Ygt8SuY0/wBimn08aBeN9NzKluQIPdCw7rIvA71nxyXVHjtT2b0TUFRrWtcL/wDll28swB5QJyXZat1PF7W8Tzv8lc0/s7WpEh9GqyMnU3DzE+RVKjXIOQIxE3stp6jNJJTbdeZisWNNuCSvyNZthHR5rO0/ShHHwKPSdZCJw4eB9Fx+u9cbp8bLXDBzfBE5KPUi13ryxvbzXnOutbyd6l7Qa+JkW5ZdSud0ikQxz+QB3knLlivp9NpttN9T53Vahu9pd1ZUDngHAS4jll6LpmjoLjuxgl5JyDvMZrrgE9WtstvkjLTNtWSUkQTsp7k21FzkC47oAJ+i4erPQZxGtq209/Mgd3w/Jdd2X9pI0Gi6j+rftiSS5xGy7aMt2tkz8LYbE5ZLgiSeZJPnP3XW9mtGpaQPdva8uaAbHZLnO/FUe6D8DREDMnBe9kxwcNuRXHxR87kuWT1ep6FoHZFum06dbSHPqvcwOAbUFJlNrpIZTY1jiYm5Juud0vV51ZUm76OktLRh7ym6m5pIJgBwAdNgCQcJbJ7zsLqCrTpspuez4JA2WEuDCSQNom8TYwMrKx2m9n9Ku4Gs6pU2QYG2Wtb/ACgWEwDME2XzePO1lljm7xcqkvDwryPSWgySjdcnEay7d0BTMPbVkEFoB2jtCzSHNjHEfZcJqn2jVabfd1BttGG18L2jD8US4DcfFem6N7K6VOo2rS2gWyQHOD2H4SLgt2pvvxhY/bbQfeUyKjcAS17Rdp8yAc8vl6GF6eD7uMd0Xy2+qZzZdNlirYPY0bFE7Ra33b6jny4fDtBjwT/gLb8xkvItbVgaj3Nwc95GXwlxI5WOCuaTWNWqP3ds0mY2wZTnyle5UNTsa0UgxuwBs7JaCHDOSbyd+MldeTJDRSc3bc/Dy/yzzHcjmOwOgtbo7HNAl+0XGAZIcWgYfhAGFhisXtLpX6pXbUY0RVYS9n4W7QMbTf4TnYRja6p6F2tOiVK1DZ95TZVqBoLi1zIcRZ0GRa4Ocm0rTb2VqadFao4UmERTaG7RibkyRaZvieAWex48ssmaX8OXn430VDSte8p0dLqaefdACkxsOe6drfsz+Gc4bbMzZR/6MHQqtKs53vKW0Wuc1paWbTXMuJORJF7wtTsPov6tWq6PVIDn7DqZ/dqBu2LHe6bA5ghXfaZp7W0PdSC+o5hDRBIDTMkC43d6O8lHKsONfwmvDya5dhxXPU2NYa0YymXl7C0AlsOadskfC1oBn4iYw34LyXsfoo/WKIeLF1pBAJAOzjY/FGG9F2O1WKmkUqbhaSS02nZaXRv+KL8CvUe1+rw6i/AGm0vYRYsdTG1LSMLCPrATWzRy7lW9/j5eCBpy5B7TavFWk9rhYNLtr95rmAkEeEEYEE8F5xoHtCqtaGkMfGBcCXAWgGCJjLPfKu0O19bSA3RwGtNT4XOEguFydq9gcXRjHGFpaZ7JRs/BVl4/iADHcokjh+JXijj08e71DXLteJLt8oydB7Gurt98+pBqbR/DtGAdmTdu6wGUKXV9H9XJpVSNh52mVB+EkCCDmMrZHfitHs1rYNYKFT4KlJzm7LrSC4uscLExjgAbyqnbvTG+7DJBftNcALwIIJtgTbn3LTfklkeKS9V9Ph4NMjhcmX2j0xr4p0oeSbkXEC4E25nKyxdK1M6m5vvBDSRcGRxuMxu3StDUejPouFR9N3u7hxg2a60zlC7ytqNldkNIc1ws4XIOR3gtO+LSul5Vh2xSuPn1M3cuWclpRDRNg3IjCDgBHouVrVzJcLTukWUtPVrzIa1ztkwdkFwtImwiNy633jHCIAsBskQRvEei3tYveRTZxe2TiTHNQwtLXuq/dv2RMG4GYByUdLQ3Nu5pAPlxXQpKrIouag1ex8ipWbRAj8THPmcYDYw4qz71tKq19DbqhhnaezZaSJuGtJIGdyqelaocGipH7InZDxhOBnMQZxAwtK9zHZMMa1rANjZbDhAD7A7UjEuxleZq9XHBTfN8V+p0Qg2ed6q7Rv0x/u6xApN+MsZLNstgBriDMSZ37oMEdFrHsxo7mbLaTaZgbL27Ye05GS87XEOx3jFYPbjVh0Z9OuwAS4tIydAm8b8+4qCn7QqcTD5/hyng6fULllCc1Gen4j5L9zW0uJFLsjp76b6lMO2XzE5u2SdponjB7lJ2k01wa7ac6XWALiZyJg7lzGmF9R7qgY4bTi/4Q6BJmx3DCVv9huzjdIc/3hJFNrSG7RvtEjG5AEXiMQu3LjhB99J9OpCk6pHP6v105kgAGd4mDvm3gZC1tC7HvqD3j3gbQ2hbaJnMwRHDHuXU689nNOD7sFjot8Rc0nGHB1xbMLI1V2oApBjjDmAtvhsj8JHG0H7hJalZY7sPW+eCdvNMpai0b3T6oJBhguMCDDrTvC9W/R5oFw0msTYkMaMdmSHmOYgHkF4xoA97Wv8AhJJN4+FosDHICF9KeynU4paNYRtve6MoJgRwgDxWOsltjT6ujowRtnWAFeD/AKR+spqUKU/hY95HF7gxvfFMr3xpXyV7Utd++0us6ZDXbDTwp/DbhtSVzdnwvJfkv1OjVuoHLsbNl9k6n0MU6FCnhsUqQ/5RYneF8o9htTmtpNGmP3ntng1vxO8gV9e1Hz1kt+0p8xj8yNGuGyCZUrsECdrreP2XjnqITeusFJtKIkowfBZjbJWFcLorP+9jlOhHnd9p5gLtw9cPQM62P/4Tya8X8Heq6cXj/SzGXQ7cvRBRlqKmSsBlXTQuY1Uf9cd/unT/AJmD5rqNLHguV1fP624/+Uf+tp9BHerQmeYFmcqzUmJxt81C8iVIWfD3+SpnoRIqgjHuUuhI6sHrcq2jYnvS6opll7N3X0Q7WSau+/2TtCBC2oI3Hz6snrm44qOo+46lO6pcbpw3/JABuOO6O/rFHEhiii/MX5IwbADInusPBDLJnVJjn6ZJtHbJcSnbhuvbnjKDQBd3Gd57lIyzqdxhze8cBefEpmVSCRhiqtB0O8vsrGlNuDvMd6l9RIWksgevfuQ6F9fNDVNiCj0PG2YVIdEjXSFDQ8Z7yja6xHEqFjrobHRLXNk5Nk9bBAyVAUPEkItGd14J2YglLTGw5AgazbqDSac+XqrWkAEGEx/Dyjqd6a4DaKmzn1j4Kd77FCTimquUNjqgGut3GU5qWTtoW8uoQvEIRSQdNMDA68U+fUwkB6hNj6Fk5clDVfY93Xcnc+yjgzBzBUkWPoZQxvT6Mb9xT1jfz70ItDvb8kLh809UpmOsqGG38JHUKuxlwp6Rt3D5yhpnBMVkzmenimcLHu7vsE9SrhyCjJib5DwUtgS6OQUe3E8VUFWO+Pmj0ipeFLQw6RT1G437k27kneUkhobYnrJOyndA52CNpRQB1jgo3Cw6xCZ5CWQSGw9rAIqo5527kNEX64I3qkZlWqbKagbdeaidn3o2G3WKGBJXNuI6soy5PpFXFQEjHqypIZbj4e8DjAxUVan+Ii49EVZ1hwA8SotDZdwO7zQWgjTkNPf34/ZEXyeaq0a14ynqFYpiL9efBKgArDJPo5x4j0R12i3qoKOPVwqsmizO/PzRqu52HVlM82UgIglPVQHrNRvO7y39BTRROB8I6CTMZChL7D07k7HJoB2eUbkVZ2SCm78kdTHDEDhB+qLKFTHyTl/Xeoqb07zHW9SMeqLodud+CVdO26EILSXX4Qo6wMIazpw5I61SIHBMVhU3+nyUTCpKbgo3MhCQmM/LmPWbqV5sfBQV8PX5JyJv9sk6IHpGfAqzob7G+GHNV9EFxx+kI9DztgpZpEQ0iTG7huy+SlDrDldA1kNJ3kx4n5JUn27jHGEcDoKmceI+vzQlmHNE12fqoX/ZIRJUfuT6KcesFGDbrepqDceW7NMCC8qZrus1C0mcvmnQTY+kHNJuF85HlZDVdZJ+CBlZ9jyKYvupNJEic/kMFHtWB5jwErRCo1NHNhuRh46wUAfDSeE9cVUp6VjPFZUNkVd8k54xy4KRuHgoXGSje4gLYzEyrYpbXXehix4op68UMpIEGSOfkpaouoNqCifj4IoCVovMoAfiI4dQn2rqNrviPRVITQdN55+qKiZy4KvCn1e+J64pNCRPsiQNxUmnVh6d6gq6QAVG8yc+M9WUUWSk2HGSeuCGobKWqz8R3AR3fVVKpMD7IoQbL38PFWX1Cqof6fNTFDGh6TrhdJ2I7Ju0iqZtTYQah3tODBuLsJyElctt3X0D2N1EKGjtbHxP/aP4udJHEbLNlvceKzm9qs0irZK6iAA1oAaBAAEAAAAAcAqlegr2lPKo1HHcV4mWXJ7GJcFGtRUDmfP7K5Vaejgqvu1xNnYiINCEtU3ukwF4WbZSInWUbOuCsGmU3uc1FlEbWdyKOSk9yk+n4wqJIiPFC1mSsFp3J/d48UwohcxGynClGjHPLOy1tWdja9ak+tTpOfSpgl9QCWhrRLoiXO2Rjsh2GS2x4Z5XUItv3KzHJmhjVzaS97MOnQJLWtElxDWtElznOMAADMmy2te9j/cOayppFI1CJeymypV9w6QDTrOYNnbaZn3ZeBGNwn7L6zZo+maM+oNoMqsJY0gue11hsXu6HB7RmQE/bxr9W1wdKNQB229jmDafVpCoNt+y2Cw7bmFzXBpG0Lbu7Focs4tqL49x509fjclGE4v4NMz6upiA4ufRDQfhd71uxUG0Gl1L+IAkTMbNwYIKoVNHwm4MwRcOAsS0ixg+qx9V+0AVwadKnpVcmoamyzRJLKjmnbPvIBa187bml8bRLjGI26GlU2+9bLdsCmLFuw3bcfjLiYJbslrmi8lOejyR6xZ0wzqSuzI0mps8h43Py3LRrsvHWHzWVrPTmSW7bdq2B+HfG1gr9Ct7wfCZc2Ta5ezgLmWZwMFPo865RrKW3lkVSx4RvCrO0uM/n6Ku+gSLnww8PzVaroRGYPy9FioLxHuZaq6wthfioamszw+u/wAhCqgcEL2jrrqy2jFJmcmzwPtPq0srVASCdpzrZ7XxjycJ3GRksd4yXpfbrsaatQvpxtEDaBMAkANlpwFhJGC8/wBN1HUZMscIxMEjxFoX6Rp9RDJBU1Z+cavS5Mc36ropOdaE02+SYpw5dp5jAaFKWpgnKAI3hJqeoma1ACcEkpRlAwJSAUmynfTRYUARZJrVIKat6Fqh7/wMc7+VjnegUuSS5NIwcnwi72O0QOrsaRM7cg4WY4j0Xquh6lI3DgLBcv2Q7BVmVGvezYDQTciTIIggGQYOC9D9weuAXyfaeqUppQkmq5o+87H0bhibnHlvizMbq3hy6yRN0ErZFLProJWzy7l4XfM+i7pGSdCOEJm6q+y2hhxQVKcDlPnFpSWVg8aMr+jTukckNTVuUXxyWkK4iQZwvkFIxu1+EtOBnab9VW+a6oW2HmjH/ovK/NBU1aNx5yuipsO4/Xknp0j9tynv5IexM5bSNSA4zwtccQcVEzUL8BWqAG0GDbvXZMZwRtojcqWslHp+zIlp4vwOGf2Nn8T3P4OJA7gLK9oupiz8LWtj+Foae84nxXVvjdKLbt4ZfNJ63I1yEdJBO0cx+ou8eu5O/QSMSujDBIFjvzROYNwWXpD8jo7o5tujGFPS0F2PV1vNojDLlnKbA4KXnfgi1Ax26DBzJ8lZpaPGVz6LRNIdeaXuRn4ys3lbLoLVrcY8Vf2UGg0Merq60brefocVySdshoqtYoXUZV+pR6hJtIYLPdQkc9pmrpXPab2Lp1LPaTuM7JHeMV3/AOpifzVetoF8V14tXKHstoicIzVSSa95wDvZro+VPxfUPh8YE9yJns70aP6of56n/wAoXaHQfVC7QMr+X1XZ9oZn/PL6s5/QtP8A/nH6Izey2o2UnEMptAPjbicsLLoNIpptB0QTM4eXFWq1PPj6rzcuV5JbpO37zWOOMFUUkvcZrmGfNV3nOFefTz9ear1GJJmqKznhMaikFC90izwWtoZt9kOxOkaW7YoMLzg5xtTZN5c/AcrlXu1PY9+h6QdHqPDnbFIlwBDB7xoJAm5DTaYEgSj7I+0rStEbsUaxayS4MLKT27TjJPxsJucfiVTtN2uq6VVNats7cMaS1uy0ho2W/DJgxxzW8XGuDiyRlu9xY1F2xq0G7LXQ2ZgtDhOZ3yc4K2X+0+qP3Wzyd6SQuQ0KmDM5KzU0SG7QdecINhvWqcvA8rMsd9OTJpaZtue42JdLv5nXPUqT9Yva+PPioNN1a6i4bRBbUaKjXMIcCDlvDhNwo9FrbWxbNwPH4j42XqRb2nmz4Y83ID3N4HZiTnBBt3qzUoHMgneLNPdlKo6fpLA5zDUbY2DgBO6CRjFsclYp12taJewAZ7TQPAuJXfF8HDLqUdL0TadSZb461MHxP3X0E0RpmjtGDXUbTfZaXW8IXz3R7S0/e0tkGpsvDiGiNqLw0kAHDE2Xp3Zjta+pptOpGyHPoNDTDol0ESIvIEuGMrLdzRO105Loj6nqa0aN47lCdMBwPiLqiNOvkb5i44YKR2lDcEMaLJqHfPejo1+YI4qrScJw8FZYwf3h8vNSWWHVybGO8TKy9Ydn6NSz6FB4wvSZPiBPHFXqOik4Eq1S0Mjik0mNNrxON0j2K6BUB/YhhvOw94HhJG7Jea9pf0N9GrT7rS61M3s7Ye3HDAOI4SvoGu4NG0fhaBLnEw1oGZJsAvHO1f6SujMLmaODUcJBrGm40gRmxo+J8b4jmqhUXwU3KS8T587f/oaV9FAeNM0ZwP4WvbUY93LZ95lnsgSvEPaRqd9Ae7fszLPwkkRsk5gYr2zt3+kro5LnF79KrEWgbFNpGA2i0ANG5g35rwL2ha6dVDajzL6hLzuAgFobuaNogDgF7mKM3KLkedlklGVMj7CUvxndA8dr6LqWcVhdgqf7Nx3vA8AZ9R4rfaLrz9W7yyPQ0sf4UWHSKztc1tmm/fh4n5QtHesHtTVimN5cI3/Dc90xissEd00vebZXtixdhadIe9q1TstptaAd73m4AxLiBaMiVf7D62bU0mq5rdkODAAdwtficV58K8ETJbjGU4TGH2XX9itLY2s3YIJeCCLjj4iCvZzYqUnzyvkjwcM/40W/M9/1D33HgBkFp1RMrK1IbCOB4XC39I0bB3ivipcSZ92uhhacAPHyjFcRr+pjHd4eC7TT7/kuH7Qv/Jdmn6nNn9lnGaZTa7RqwIaHUnF7SLFrpBsReIkI9T+0TSa5ZRYyn71w2fe3kQCS8tu0ENBJPkub0vWB2nUp2WVX0w4x+EA4zljffwXQaq0WnoOkU3kk0qjajNogTTJj4jFiBYyLwTa1/opY47Kkt0uXFPzo+Il7bJNe+ynYpue2sX1Gtc90j4XkAufsn8c2JBdicYmV1fZPtDRdo9I+8a0sY1j2lwDmlgAJg4g4giQodf8Aa5tRjqWjTXqvaW/AJZTa74XPe5waASCWi8Znj5/2b7Fv/WqVCuws2pdBg7TQ1zoa5sg7RbFja+a4lCWowtal009y6J1Xl5eQ+j4C7eaQ6vUNSmx7qTG7DagY7ZcGyS6YiNomDwXW+yXs80UvfQC97i0G3wtZFm7i84nku71lp9OjTLqkMpsBAbhIiAxreIsBgV4z2I7S1xUFCi5rRUcXAOa14YQC4lszBDW4DGBwlQnLU6aUMa2qNct9V4/80NxUXbOp9rhFP3NVsNrB52XD8ZptE3vJDSQJz2iN6zqHaatpo9xTptYXA+9qAkjYNnCCLA7gSV2GndjdHfesX1nkAF5qFscGMYdljRjsxndcr2J13S0SrpGj1HbMvAbUNmkMBgOMWkEG9uSjDkhLBUE5ZIcq15vw80veKSp+4p1uxLtCczSA41GU3ftBs7JDXfBI+IyPiwMHDjHXjWLCNoOZsxIdtCIibiZHG1oWH7Q+3dJ1B9JjmvdU2RLXbQDWva4mQSP3Yg3MryJ9Ii5BHGCAV1YtNPV41PPakuOnVfAylNQ4Rs9sdOFWvUeyS0loBg3DWNbOGZaY4Iex7W+9G1GB2QcC+3nExxXW9nNJAot2BEg7Ts9siTJx4AHcsftZozdnbsHhwuLF2+d5GM4r0o5E/wCDTXhf5GLXidYzSzncGxkSDwM+ELzPXAa2o8UyQzaIEE4ZjG4Btmhq69qkQXuIw+04rq9T6vY1jSBJcJ2iASSReOAw7lEMfoybbuw9ob2da6DdumTBcWuZj8UAhzbbrEDmug7R0qdSm7aEENJD8C0gSBOYJsQuM7SaIAGvHwmYtYmxM2zEQq+odDq6S9tLbcQTJlxIaBi7ZmJvHelLEpvv91Lq/kNeRjU6pkG5IIIm9wvSezukvcP2mj1XGSfhaILcPwv2RPGe5X+1eqIbQ0Giw+8c9rmktgHZDhZ0S6XElxiIaV6AzsppRZD9IpMdF/d0GmCBvc+CTvDWrj1WuxuEZOlfS2+nnx4G2PFzyeR9otdbLatJ1GpSZUaDTa4D8bXtcTawBv8AhmCclV7Ldv8ASWBtFjmvBIaxj27cEmGtaTcXMATAVjtR2Y0g6UKFR3vap2RTcIDDTMlrgBAYAAS7dBxhbXaDsBUoUGuBY6rSIc19Fha5obB2XktHvIs4OgmZxC3eTTqEYTcXu5Xim/PkNrs6PW3se0jSAHV9JaHgH4BT+CmTiLOAJ3kDxsvOu0Ps3fotSl74tNGo9oNRpwbPxbTfxNhsniAbrpaftv22RVY8PzdSLSHcdl2zsk/zFcX2x7UvrxAeKbPw7UkkkQXONxOQANgsdHHWRlty0o89K/KiZuNX4nslTskBBaRsw3Z2RLNmPh2SLFu6FwPbofqlalUZAc9rveNHwtcAQLjImcd4BXH6m7W6TTAZSqvAJgNs4Sf4Q4O2Zn92Fd1t2brO+N7w9+EEkutlMRbcPmni0rw5LyZE4tNV5/ElytcI1tO9oDXNIYH7RFgcpxJj5Ll9Q6BNWHCzZc4EXgRlzK0uyOiCHuOIOzytPmbdyPX2m+7qMcPxFrg8fxNNhPMT4Bd0Ixxt48a+YveyfWtdrKjCAJLXAx+8DAbPMyvp7VWi+7p02RdrGAjcdkW7t6+bOzGqH1tK0VxaNh1RhAN/hYTUIO+Qw2+q+nqlS8/bzXmayqivE79Oc5297Tfq2jVasnagtZeZfUBa0XtYy48AvkR5Xsn6Q/arafT0Zp/q5fU3F7x8DebWGTxcvGQvU0OLZjvxZxaqe6VeR7F+jn2f2qtSu7Cm3ZbOb6mMcQ0f8y95eFy3sq7M/q+iUmkfG8e9fxL7tGH7rSB3FdVXFl4mryb8ja8OD0cENsUiFkIgMkzW+U96droXIdaEGItpBO7oXTtMrMdBwuG0cRrYz/4N3jtjyC7hr1xNIj+l/wD+DPm4n1XTh5v+lmMv3O4eVGT4Jy1PTCzosp6YZwXN6uP+tn/dP8PeU/O3muk0l5Flzmr2/wCtnjSeT/mpnww81aRLPLYurW18PePRURTwxv1ZW2j4epxzVM9BCrZIaDE1Xrih0Y36upK8SWpT3J9iIEo6lMciog+Dhj4pEi0gQRu6xQ13R5x6qSuVE4TdNDDdvjhPV0zIkZ+mCarv/JPYRwkJgWmiQh1fEnvQtMt7z5gQoNWVLqa4Lss1aefR49yPSnS0HcR3FM+pbn6JjU+Ei+IhIhgPaptAfc77/OyiDge6E+iC6BoNjMfNAHDzUrcTw6Cr1BGOd1K6lFyqB1mogLeH3KIGwQPdYC/RSGmPXda2SmqCR4EeCieBskcIxxzCdtb4e4ct2P5Kyg2nDuUbanwuHGfko3YA9dWRRYnh4qaHZcbwPj5qM07oWvjPFw8FI+tfcFnQWGx147+uShrM65I9o7UzMjy3KGvUt1A/NWkMN5TBC0dZBNt9SIKdGTkWHYDrxTMd1mhJ68EwUUWkPozpN/K9kVZwnrig0T8Sdz7uzkdWTSKoYvsUO0ExdYqF3kqoTZbPyUNQ/hGV0LK3hEeJRl2CGCLD6eHcq73yYyH1UrnYdyBht1vzWZbLGwJlR6Uy4z68oRNbhboFHXMGM8eSADN1XL1PVdYcVV2pQAdc2G/x81JTG7zUTzbl6paPURQiR4snebfZRvcDdTNdbvSHYDevJJzevsgY/OY6CJz00gI6kweRT0WmyicfRSaMMPqqES6ZT3bp81WnAKzWA64lVBj5J2BbAuPPuuh1g7A+PESn24DvJPq2vIg47wgCi6nmMoU+kVMuPyUekNgluN8eGSd7/X5IAsMp+G9AKSjp1N/kpg+ygpBFsATw+id74GCg+aNrrd+9BJJE4QoyLd2P03BGw58FXdSMTh9EAStfxPBKiL/lCgD7BTU3iyAQVNvqppE93iq2jssN+0fC30UrX/Ee9BZC4eSOm288FG2nczl9E9Qjv+6KGiWqhZ1n0UNV4TBykYfXfvRV6eHJRmesUbmGMDfglwSDTHX3QF3WSkaw7j4FRlpBz8FSE0DVbb7qUevyGCgqVAinPr7KjNhaK647/spdHm98j43hRaKBI+qdrrnkR4n5KHyaxLlVvwNGd55kklQMPkApdJq2HIqnRGPGPuhDfBba5A4W670mmyCth4+CRNj9QpqL8evooGuEb+slJRi6KGRtcjY2yhpix5/VSMciiGDpBsojgpdIMjx9UGj0i6zQSdwvin4FpBVPMhVqhsedvETI5LpND7F1T+KKcTO1ckZQB34xktjR+wlMXc5zuAAaPmfNZS1GOPVl7Gch70EDzUTNDc8mGk5CGONspgR5r0rRNVUmfhpt5kAnxM+SuivusOGS43rkvZRaxWeb6N2P0g4UyP5yGD/mIV7/AEEqkXfTb/iLj5CI/wARXdF3XzTOCylrZvokWsSOPo+zuBBqjjDPQlynZ2BZeXu8APqupIQ5rJ6rI/H8i+6RzLewNLHaqT/hDR4CT4pO7CU/46v/AOzjzaV0jmJnHxS9Ky+Yu6j5HM/6CMm1V/exh8YLbdwVV3s9MyKzT/M0t9C5dd0UgU1rcq8fyF3SOG0nsFWGBpu/lqZ/4g1ZY1LUZO0x2GIEi5H8M4AFeltcmYy/3XRHXy8UhPD5HlVG8cPr9FNUrA7RzLu5ejadqllSzgJiA4AbQORnMDcvNK+jFpLTi0kHmCeuS9HFlWVWjnyQcSUGbTchQvFuuXqo3VMDx6CkL8e/1lb0Y2Qz5KzTfZVowU1B3z+SbXAIkqibWX1FXqiBGBYwgbgWNI7oK+XXBfQ3Y7WvvtHZeXUmMY/fEQxx5tAHMFYT6Ubw6k9YqjpDyVo1xuH3VKtSPLrmvDyo9vGZ9Uu4fVQVJ4K69hVfYXFI6kR7Z3eaEclKGICCsChNTO3dZfROafUoSOKQwTKBzCpHbkbFVAVy0nPrrmo30nEbMkTN22d3HJWzV5dbkI8FV0JmM/UBg/tamBxfInkG+pXddr/0jHM0caFRazR6TKbaZ928u0ipEbey4Bux70AhxAmHG65lzFW0nUjXEnZEnPrFe1oe0p6dTX4kkeB2n2YtYo+tVPyOA7O6bWfpdWu8Bjm0v9XhxPuPdbOyW5B5aBL7GVe0vWT6hDnvfUIze9zyNqCY2iYm3gFvN1f+0a3eYnMT8lzDqfiLEcRY+YX1WDUvPiU359Pge32TosWmg4QS+PiSjTXtsHub/K5zfQqOhTkjyyPimFNKYWvB9DsXkQAZQAiZpz6bmuYYcHAzhHHcfS6dwHio9IoS17T+82M7SQNr/DO0BvAWeSkji1mNSxPg7fVOnM0kE04bVaJqUxg7+/RnEH95mWOaXusjx8u9eW6NTqUnNMlrwfhc0lsxmItMbl6FqztUytDa0U6uArAfA8/+a0RBOG0J4hfOanTJvdBnzcJuPD6FutS4KGpowjBWNM0CowgOAg4OB2gRkWkWO5Vy8715Ti4umdkaZl6bquTaRHIrI0rUAOInu+m5btSoZueoQMEHrvXTDLKPRlPHFnG6w7JU3Yt52A8LLnNP9m7P3CR4G/FeqgHgUA0KT+EeFl6OPtHLj/mPOy9m4cnVHh2m+z6q3AtdyMHne0d6xdJ1PUZ+Jjhxi3iJC+iX6lBFwJm0croR2YBxjvz64r0oduNe2k/yPKy/6fxv2JNfmfNjkTKa+hNI9nlB34qYJ3zB7ohBovsp0RpBNMutMGo8ie6PNdn27grlP8v7nmv/AE/nvhxo8CZS6zWxq3sZXqWZSeeY2RHN0BfQ2g6lpU7Mo02xhDRPjczOcyrpfvE+ohcGTt//APOH1f7L+56OH/T3/wCkvp/yeMaD7Fq5j3jqVMbtovPIhkie9dNoXsXoNj3lR7yIkN2GNPf8TgO8Fd/soe49ZLycna+pn/NXwX+M9nF2NpsfhfxMDQew+js/DRZO94L+/wCIkT3BbTaFoECN1h9FMG80EHBebPPkye1Jv4uz1Y4McFUYpfIiqU5UP6sd6u7Kj2VCkaUa3ZD2Vadp7NLfoVD3o0JnvNIe5wDaTdg1IaCR7yoaYc8Mn93JWe0ns+9371zarAynUFJw0hzadZtXZPvKbvd7VIljmuAe1wa4bMTicfs5rDS6DtK9zpVShS0n3YfTpVHNbUDaTqbxUY0gO2mmAScCZVKlqGGbJIqMB/DUG3LsdqSfxCZBMwV2bsapXxx+aV/RnnNZ221XuRzWvu1TKDg0tc4kTIPwnHAwZjhZUqXb+qCDSDWxcEjbN914mLYFaGtOwAMGATeZrPJIyhpBa2NwgFYX6q2m6alN4iI2JaQA0CS0WJMSXZnxX1Wgz6LGt2xTdePmeFqcetyPbJ1H3EmttO0qpFR+2QAYOwdkCRfZaLxui+5X+0mrtGr0xU0cCm4sAdQ2zs++FjUpSQ8NfAOwZEk4LbZqKhVYCC9zHCR+0dPIg3B3hPoXs/oMO21pBFxL3HPGJAlGr7dx5aThtceiS4+D5QsfY8+u5tPryebU9H0ynEU9JAH8JqOYOQMtXp3ZanOisc81PenaJD7uLveEQbDZaGQR91qg+ePJSGuYievsvnNT2h30duxL3nr6bs3uZKSnJ+5lMDh5J4zU4ACdvHyXlbj26KjRNlH+q8e6QtFzB0FG6mmpjM9tHifHyTCnxPir76YnDlfP5pOoiesVfeDKYpHejaSrDqCEt6j0RusBr8OHjKYHoJ2st5oxSwU2Mm0FxlaLn9fVUtFV6N+UfNYS6mbBFTemD+fXeiezdkmYFmxUE1/BC8ynA65omMPQhQTRDspCnyk+isPp9ZJNop2A1OklUdjj0VNTcgqCZQSUy43VNzloPZ3b1Re1axY0QuqcED64yRvbki2AtuBkbKwwCsaNSJm0xs8py/JQAQn0jXWx8OyXAgkhokiMHRuGZyW2KG+VI4tXk7uG4lqasc50Ty/d9fuumfobxRH7P4Yu4tDZIJn4ifiwyx7liUtaCpsuLsRb4tgQLWtcrramsKR0c0xUq7XvA5u05hYRsuGwWW+KYO0B/FcSvSUdqo+deWM+U0cHpTZLWnDaFriwOE5BZuqmzX2RNmvgd/yB7129TXDCwMcQHMLiDsy9wMkMsMASTcwuS1MANKe4kQKdUicy4t2W98mCuuNUc0nu6I47t7qt5quLRMAC14sJP5Lnaeo6gAOy6eDd3L7r3huqaZvsAvP7znm08iG54GV1buwhZS2m0ZljXud8BgGCCC1xOcYRkcU/THBUlZcdNHIrbaPA+xmpH+8a50gDasTvETEneuw0jtSNGq0X7L3xVpuLGROyzaJgGxdOzAtMHcutZqxjmucCGOaPwCmZqTODtqAbDLNcD2k0NzqrLbIDi6Rua3ZsbYSZvu3LCGVzn3klwjoeKG3uo+J7dqf9KLQXWea1Im8VKFQcxLA4d48F3Wofa5oVcjY0miZMR71odO7ZcGkHgQCvl6jo04mfO6vO7MMeBtMZGEloniIjApy1uNeDNF2c/M+2NVt2wCyHA/wna82ytalqwjGT3GF8OaJ2fFMzTq1qQFh7qs9nkDHcuu1R241lS/q9YVi3+GsKdVvAHabMciFK1uJ+Ipdnz8D67rODGlzoa0CSTYDvK8+7Se2OmwEUW7Z/jeIpC+6zncIjFeNay9qGnV2hmkPolrcDTpup7Rw+IbZaYyXN1tMcZJcTbuWOTXQj7PJWPs+T9o2O3XbWrpUh73vb/DZlHuptABI/ideAFyuhavDTYYd8DGVPtlZPafWXu6ZM3dLRffn3LzlnyZZpJnpSxQxQdI+V9eP/AGtSMPePjltFWteaSS2jwZ84HpCztZNio8bnO9Si0zTi/ZsBstDRGYEmeZnJfq6jxF+X9j8vlLmS82d72PoxRbxcT6Ce+PJbZbj0FQ7Ot/Y0xwJ8zgtJglfKaiV5JfE+u06rHFe4GOa5Lt3Wj3beDj4mI8l1uyvPu1ukzU5ADvxPmV06GN5L8kYa2VYypqiq0PaXjaaCJG8cOUyuxr6FTZpFB9NuxJuB+H8NiASYN8rFcJC3dAqPmk6Jax7ZO69p5Ar2MsfG/BniY/aR9Ldnqlh3cguuZTkQuB7LafbgAO8Qu60OrYZr4XJ7TPvcfMTku0QLXETFgRuM9QvMe0ekHf8AYTfxXqnbMyJwIMTwuSvHdc1JcTl1mu/SK2ceqe1HN/0DTeKr6jtnZaIMwA65wznCPVYNXSH1KUfiax0gmxADSIPMHnbFLW1VznFmALp8s73V3RNX6O/3bGmqKri1jmbQ2HPP7wcWmA6RAkr6uC2xt/H4I+IyyuTOr9kevqbGPZMVC6T/AHmQNnmAdrkTlKqe1fX01aQYYdSbtbQMOBeZF98Ce9c1pPZZ1Gsab5Ftpp/iaSQHT3EYYhR6LrBtKpL2tqh34tsbRAnLG65lpsbz9/Hm10+P/BKyNRo9F7FVi+kNIrudXftODPeHbFMNgHZa6RtONy6MBAxM8/2101wezSWNDKjHASAAHCPhkCxMS3lIyCxNA7Y+5cfdDapOO17t0jYdgdk/naMwtClpr9PqNpANpMAL3RJ/CLuk4kzAbYAnNZLBPHleR+xz8lXSit6cafUjd7SSQNprtrOHDZJ3ixI5XWFpWg1KrnVHQC4zc+GROELtNY+ydmz8D3B2W2QWu4GANkkxe65/RtaBk0q4LHtsSBtTYYwccDImQtsEsVN6dK/H4GUm31MfQ6funAvEg/hOIB38Vpu7QsvN8oiQe4/RV9ZuFVzadGXkySSNkYccABckqLSexFZoJgGASQDe1zaL8gutuLre6flZl8ChTqvaSWbQBmLHDLhhmrGgV9t4964kAEgOJAJtA5HPgtbV2mNe27mtIiQSGjcNkmxtks7WtEPeGsG047rzwG/mq3W2mq95deR0BbQcC3YYAcwACDvBF/Vc4zWz6RLGuBaCYkAjmN08Pz6PUHsl0l5l37Ju9x+L/C0G/kvWdQ+zHR6IBDPeOmdt42nTvbgG33Befk1WLDalLd7j0cGhy5fCl7zxWpqCs9nv6rXCm2IGzE8YAs0GNpx3r0HsjrjQaVMOpyakD3gDHuqnMtADYDZsL3i8r1X9Ubg4TIgg4EREEcVm6FoFOgPdsY2mLwQI2pkw45kcdy8XVa+OSG1xfwi6Ve/g7MvZssfMXZ4hpftHqO0xmkAQaTtmnTIwYQWlrhjtOBMnIngvX6nbF3u9t+h6U2xdDWNqDhJBkCd7bBcR7VdJpMr6LXLRtbf7QYF7KZaQSP4hJE5wFv1/aI4japEEEkgm8jfYzbu5I1MI5seKccXFVy2q56cHnp7W03yeZu9ojjpjdKc2zZbsCPhpbLmEDe8BxdJiXbgvVj2woPYXCqwtIm7w23FpgtI3EC68p7Q9oaWkaVSL2NY3aa2s5nw+8+IAu4QLSZXeu7G6tdIFN7Mb+9eXAb4MgjKbrp1uLC443OMotKltV0vIiE3bPI+1mkUzWcaMbPCwLsyOHGy9L7P65a6jTc0NgMax3+8YAHSMPi/FgZnO64ft32LZQcz3VU1G1JAa4AVGG1nRZwM/ihvJVBo9fRHfE2x/EJlh7xg5u8YL1smOGfFHY/hfVnNuakauuKFOhpNOq0AMftEtGDCQWO2dwG1tADDAYCNXTNJAk2A/im0bweW5cBrXWLqjtsi2AidkDGJ5mVf1PqUvAc4/CMASbj6clU8C2xc3ylTFu5KlDWjg9xZPxk23yZFhnuV3WWpHwaj3XtItgSAIM5TuT1KLaNVpNgRO/ZmRInFXO0umt2NkOkug2IMAbyMJ3LZyblHYuH4+4F7z1b2U6qBrTgKTJH+IbLR4bS9V0zSmsa6o+zGNc9xyAaCb+Ed6839gGry3RXVCSfePcG57LKeyABuG0XWCg9vnaX3dBtIH46xvv90zHuc61ze/FeK8e7N3fvPTxy2wtngvaHXBrValV2L3Odyk2HcIHctr2Ydlv1nSqdMiWA7dS4/q2444yYb3rlF9Dfo89mdijU0hwvWhrOFNhMn/ABOEf4V7uon3WJtfBHl4475nrbbjr5W8FFVCYFE+ovkT6BEDSnNNDvN04cgocU0QwQyna6eu9JoLDauJYP8AvYG0nRPR5n5Dv4LswCuKo/8A52b/APhHHweRHeSO+F04fFe5mc2dw9yFqeoM+vBCDvWF8jsraVTXMaC4/rf/AKTv+tg+c9y6fSQVzGgn/Wx/uqnk5nzVroSzzF5wPBFo7cSclWLsdwAPiptGcL2tA6C2aO2Mr5LJqZ+PHkq9K5GV/kpKB+ZuoaFzxCmjUnrG/WSFz7jjCOsYGHW9DtYWSKJKrOt6iGHgevFHVMjy+qi956JCaAe0x4ckTHXjrBI1pB4enLghc8S2MsZxkZqqFZeoPHmPyVelTxO49QjZUtx6zUVN3wuGcg92fqkFlkG3fHmiebd/yQOYNk3uhqVreHooGhHLkE+iOwQnDmLIKB+frkqAvtcPi7uN1S0h11NTME9ZKvpDpjopJCZdePhHMoIt9UwBMcPI8U3vLcN/FTRcSQvlp3/ZQZdeqkD93ooSMk0Nh7SKq+yjY23W5JhtG6CgRaYOO7ruSdXvHGEL3WncUNOneVBRO4Q7rFNXB2e8JmYlQk49YIRTYT2WjkmowMkZOOajpOuZ4K2zPbfJZcLGPzgqOmmdVgJUqizNLok0UX6670Ljc9ZJUBPU2UTsef0Vph1Jap9PJQAInP3nJJgQDJKJ5Z+XWKBtIxMWspiYHG6D3x63JCplhBMDmiqGDumFFtyMZIHipQm2WNr4eIPqPvPcon1LjlfxVrQ6JgyoqdEzl43hTZaHqvw4KAuVl7Pn9kf6rGIn67u6E6G2QVLx5pNZluwVt2zu8vmnbowFx9wgzc0ikzrgkHQIUz9FduIHHNONGMCWnvG5TVDUrIKTLeiN1I9yJ1BxwFhgi2LbiBvRYWU8kdATyPrH3UlDQXO/CC62TSfQGO9aGi9la5iKT8sWFvrClsqzOdgR/L6mfAKEU8OcrpT2C0k/7KObgOh3J2+zrSSfws/4rBPiQjevMZzmkH4T3eeKrtBbBGePiuuqezPSSI/ZiTP9YMO4H1Uv/ZZpED+r/wA53/y/NNZY+aKo5Br7859FCuxqezLSLWpn/wBVvzIPWSq1fZnpWTGHO1anP/VdPvYPo0BzdUeMBPsLcqdgtLbjQccMIdhydgs3TNW1G/jY5vNrgBwkhLcvBlUVW4eSla20clA+qIHUo9uAroklakMDKjpvt0Fc1Vq59V2ywSfIDeThAx3qW6GUmxA6zKJrvXn4L0HVns2Y0A1X7Z/hYLDmTeIzEYrotB1dTp/gpMab/EGy/kHGSO6Fzy1EUzRRPMNA7MV33ZTdBwJGyPF0LaodgKk/E9gHAlx74ETyJXf1HE4knmZ9UDqfksHqX4ItQOPZ7PKYnaq1CTua1o5SST32VhnZCgD+Bx51HQY4DLvXTVT8uXG6Fh8Vg8834j2JGOzUNAYUG9+071KsM0ZjcKdMcQxoPjC1Z3qvpEDFQ5yfiVRXY7cGjk0DvwU7Kx3qpS0cm4sFYpsA66so3MW0kp13XufsjDu/mg2k4pwFLkx0EdHEXa082j7qnV7P0TjSZjk0CO9W3PUlJye9+YbTDrdiaBvslsZtd8jIWHrL2dn8VJ+1j8LxsuOdiCQSeQXdB3WST2dblpHPKPiJxSPF9JkQCCCAQRmDMQfAoNEFj3LZ9oGjbNUbnCRxgxbwWTouBv11kvXTuKZiw6Ynu+qZzbcerJNbxv1xSfVtGSSM6Fs5JMGPd6pilSfE9yoZHSdbvlCzPcjpOscM8wDfMDFRhiphRe0PVxqFrQYvfcBiTbd9F6Bq/QmU27LBAzP7zj/E47+GAC4rslWh54NcR4LsdD06YOyRxNvIry9VKS9XwOnGi3s3UrVBKIjNeTZ0pBGUhTQAqQunu6smgoQchDtyEs6+qaEwDc5IFBtT5cEz1QBOemJQITXSGhjipHlRtKmAn5KaAjTEqQAp5VJDKOl0nkQwwZx4Lie0NCKxBxcxrjxJEE+Ur0LZ3Lhe3roqsdH+zj/mIA+a9PRS9fb7mcmdcWc805cz4eqKgzPh59BVmtMyd8qxt/P1XtPg89D1mX6Cai1TVQo2M3cPVTfBZJTbddp2P7Wuou2m5fC5mAfTMW8rHIrjRYqSjXh0g3t+XK6ykrNIs+jqWnNqNFWkQ6md/wCJjs2PGTgd8WVN79/0XjnZztdVoPLmOtbbYbsqAYhzc+YgjeF6rqftVo+kD4HCnUETTqODRMXNN7o2hwdDsOE+bqMLatHqYcvgyWqVXD+C0a9Hh4XEb5Cp1Bw8l4zjR6UWVXVkzn4FSspmcCnNI7vIrJl2QFyGVYdSIy8kwocOsVANlXa+X5J3AwrHuSMk45KkmKyq4nr1QBpOP2Vs04x80Ozw+qGKyrsnqU7Z7vqpww7uu5E1m4c/zyQkBzev67qbH1G/iayo5tp+JrHFojO6n7PdjRpDG1f1vRZqMDz+GQ8tBLXMLwG/ES0k5jC5WlrLQtpuQjiJ3YTeVw7/AGYNNxsjGR7lhDeFjNvovpdBq4Y8WyTrnyOTJDI3cJNHdf8AZpSaPj07R2xidqlHH9+3mhHY/QG/i1lQ5B9HDgRJXEf9lzMbbr0wPAXHzUw9mjRmO8Nb5CmfVd77Qxeb+hHdZn1yy+p17tW6pbjrH/K9pPg1mHmuR7Sa00IubT0R9aq4vAL3AsbsC8S4N2pIEWIzlT0vZs0j8TR/jI9GhNS7GsY5rtxGNQnPiY9Vjk12KS4uy445L2pt/Mtt1WyowtLBl/MMwWkblzusezb6YJI2mZOGI/mAXZ6Po2JBHiPqrNhjHIkekry4ZWi3FHF6o19UpWs+m6ZpvG0ziRm08WwtD/SOmcWuZwb8YHe6D6q/p/Z6mZeHBm8h7dnuaczwXm2uO1NKlUNM/FAEPb+EgiZjEEYEQbz39ccTz8RVmM8scXMnSO8bpFJ1w8Dg6W+NiFK4U7Q9k8zB79ledUu1VA/7THe12MZ2tzKsjXtP+1Z/mEfdKWhmvCX0HHVwfRr6nfsoj+Jh5PCmps3Fn+cfVedM1ww3D2H/ABtkecqVusmH99vPba7usSsXopeN/Qv0qPmvqegCkctk/wCNv/yRfqjvTMH5rghXbkW9xaTHiiNX+8I/mH19Fn6G/wDEVHUxZ3jdDd/CTyE+iQouFoMxuO/NcNRquyPeMe6DZTjT6gn4n5fvu7s1D0j8zZZ0diaDtx4WKRpnDZPguQGtqowqPxyc4fPFSf03WH77xyJE81Por80P0hHUkHcfAppO4/Jc/wD6TVv7R/eZv3pz2orZ1CeYa71BCn0WXuF6Qjdc+/hCJrj3LBb2yq2kyOLWx3DZRt7W1f7hH+7Z6xKHpp+4rv0zeIKBw4LF/wBLqn8NM8Pdj1FwjZ2rdN6dLdOxfxsp9GkPvUa7akbvmm/WCsxnbH/yqfd7wf8AvhO7ti280mf5nAjfF7+KPR5+RSyo0NqU5AzAN+apntXT/sfCs4eWy4J/9Laf9kRyrAnwLB5lLuJrohd7EvNYMgBhAA43RVanos3/AEmpfwv8WeZU/wDpNQzbVngWRyuAFLw5PIrvIom2dyaPLcoz2loHKsI3imb9xRDX1A2mqOJpsPpUnyR3U/ItZYhOi2NvHvSadyYa2oHGo8Zf1Qv37ZwzT/0hQwFU8/cuAP8AzeoS7uVdGPvIhwiLUzdMo/2wH/pVPWICEaXSn+vp+FQefu1Pdy8n9A7yPmEwddFO9NTqUzhXpeJ+ieGf21GP97Hq2PNHdy8n9A7xeYI4ptjJThrT/tKJ5VmW5kuCX6if4qZ3RUYPC8lTtY96ZXLEzGeSsf0e61hf++2PGYT/ANGvGXdI+RKKHaD0VoVyFXo6I6cD3AlW6lLgfP6LF2S2hgfl5hQbR6zU76cZG/NRk88NxUUwsdpRsPgoabxnPhP0UzH26wU0xNhtO8KTbHQ8kNusfsn29yRNklNguonsRB90215Zz8+aoTKlYKrWcIVvSqXy57vVUnlVEdkQGaBzE1UfLNPOPUi66KAiqOIVnQNsEuphj3+7rUy0u2HbNWm6mXtMEFzA4kSRcKB9b7qxozy2HNJDhN2mCJ6hdenyrHLdJHBrsDzYnCPU9x1F7S6NPQ9Go6RoNYOp6C5pmjTqMqv0mv76npO0wveAWWnZ2xAgXv5Drd7i0gaNX2ZY+TodSWio7ZpunYDg15MC8HutPQ128iJJIY1gJmdlk7MumbSRyT6XrzTPdBjtKqlgDAG7QI2Wn4WkxtfDlhxlexHWYWuT459k5/L8zndA0eo17waVRwLCP6otDC5w2XOLjZvwkb5VdugyXHPYYBzBM+R8lp6TrF7wBUO1GyGugB4DJDQXZgTnJKi0Wm7aiZEC/wBzgs8uohJVE9DTaLLh5r5GRpOn1AAA9wEi0ggYXAOcfJO/txpNNkNFMxtAk0htHaja23NjawtIt3r03Qv6NbojqOl6HUqaSXl9HSqFfZ2WQIp1Giq0GHTgDtAiYgLJ1LqjQC5rq7KpYalU1B76o39kdHPugBRJO1+s7MhnxRuElYwcXVtHQ80rp45I8uodotKe78cCP3BsA94+Kb78l19TTg7Yb+LYBDnEbMuvMAk2EY57sVHU0CiGkU9sVNt0bRc5gpy005mAXAbQJABNlVdoTgQfhwkkZk810amcHipNfIemi3m3U/mazWDirAp7lm0GZrU0Kqcrj0XzUuD6IlZTUtMDNTymK52ySB/FOGqUhYHaLtfToC/xOiYE9/I8CFtixyyPbFWyJTUVbNHTNOFNpc6wHiTkBzXmmv8AXLqp2jhkJsBuHzKz9Zdp3V3EkmCbNEhoG4b+JN5WTrvS9im457MjrnC+o0eg7tq/aZ4up1SlF10PMNZ1P2jz/ed/1FRUSgeUej4hfoHRH5zF3L5nrWrKOyxgx+FsbrgEqzKamIEbgBysFGSvi58ybPtocRS9xKBI8eOC8u1rX2qjz/ePgLfdemvqQ1x/haT815Q5y9bs+PtP4Hmdov2Qt3Feg9kaRDBDSS4G1rwYvwEC5XnjdIAyn0Wz2Y7X+5cS5nvGuAEFxbABm0SDO4ghejnxSnGonlYc6xys9t7CaVO1OUCMrccM4XpmiacO5eV9g9MpvaXsbstdBiIwsbC0yMc12n62IIBgxY7jkvjM0HvaPu8Et2NM39bauFQY4jGPkvENf6vdTeWPEXJBycybEHyK7vVvtDB+Go47TLXaATFpBzHorZ7QUqkDZbB/iAP5LfDuxvoRmx94qPA9H1aQ51YAPNNxd7twlrgMiP5ZOeCuam17oxq+8fRDS0sNLZMU2ubjLQBLi6CJECPH3E6s0d2FOmRn8AGPIDEZrmdYeyLRHWAqU5x2anw+Dw7nYr1lq4NVO14WvI+fydmzu4Uzybtl2tD9IZUZBFNjWfEJa67iQQYkfFHcipdj6ulj3zW06YdNi8tDtm3wtgwBEL0Kp7BKMfDVqD+YNcB4BseMLd1V2CqUmNY17XtaIHwlhiSb3ImTkUZNdjx40sPVcc+Ryvs3NfrL6Hi1bs+1pdSLYqNxn8RtMtiQQcRwWfqrWL9HrB7cRNjYOa4QWnn6gFeo9p+yuls0lukMoCoGsa0tDgdqAQ6bgiZtIPesHtHVZU/FodRj8Np37Ic9po+LznguzFn3pXymueVw/FUcOTBOD5TXyNHRvapQA+IPBzbsA90yM81zOj6t/Xq1SqSKTBsgACTEEAXIAMCSTvWY3sU8/ie2eG0Se+APNd92K9j7i1tR9Yhj4cGsiSJsHONmnMgAkekSx4dNFyxum/n9BYsM80tqRj6N2Ndox99Tc2s0Ahzfw1NmxJYBIJETGONl0GoaDa8GkH8ZaQBORd+G2FiV6JoHYujTyLr4vO1PIfhHgtUuAERYYRYCcoGFl4WXVua9bmXn0+qPoMPZm32nx5Hk1P2HB9Qve+Gl07LABFhtSSbXkWae5d5qfsBQox7um0HDaPxOOEyTyyW82qOgqtXTRvWOTVZZqpSdeR6cNHhg7jFWT09GA49ZbgidpCy9I0yM4VKtrMi89d654xbOq0jcqaWARvjzWPrLTdofFv8AyWNpGt8bmFQ0zW+K6Y4bMpzSR5v7RtR1ts1HE1GHAj9wfwkDCN+a5vs/q59V2w12yLl1yAAIkxmV6npWlSDxnw4hcudD91U95TFiIc04QbmN2C+mw5/4e2uUuPI+S1WlqW5PgiqdhqcEbTg7JxjZxxIiYO5Zmjazr0nmnIJAsHXBAu3ZNjhgFu6V2nYASXEHHZ2TPLCI4yFxWs6j3k1C0gHPZOyIwvhPetMCnktZeV7zzprb0FrjWD3v2n/igRFgAMI5c11XZ/tYHNIrgkARt4gjc6cyLSPJczq6H/1jsxEnxnEwtHWuotlpLXy0X2d4JuWm4PiujJGLSg/l/wAGJNqjWOjsqVWOBdQeSBOUfhda/DLJE/tHTpuLaYNSnkTIc3E7Ex8QFr7uSztW6FsAVHta5rhb97ZnCRkSi10ykWyyAbYCJGYI3jfCTjFyp21+QJj6zL9IcXMYdloDYtlJ7zc2GUIuzOiCHuLdo2a0ETBxJjN0RHNWtG0xtOmBOU83ET9lo+zCq6ppNKkzYD6lT4C9m3TFSCRtNkTEGBIvG5KTag0uEv0Kj1R9J9mtUto0aVIACGCQBADjLnE5C5JXy77U+036xpVRwMsYfd0/5GEif8Rl3evdvaxq7TdD0Z9appbDJbTaxlANLnPOy6HEzZkuwK+WyubQ4lbyN34HTqZ8KJa1Pqt1Woym38T3NaObjHDDFfZWqtXNo02U2wAxrWgA2gZ98knmvFf0bvZQ3THVq1XbFOjshhY7YJquuYdiC1sG38S+gB7EdD/eFZ/82kVD6QsdfkTkoX0NNJGvWM86YwYuaOJcAPNUNL19Rb+KrSH/AKjPO66mj7GdX/8AhGO/nL3/APUT6LUpezPQm4aJo7f/AEWz6Lx3s839D0OTy5/bfRm416fc7at3Soj7QdGye538tKo4T3MwXrrez1Fv4aNJvKmy3/LPmjZsDDZby2R5BT6q8/r/AMDTZ4+7tsz92jpT/wCXRqmPIi44qej2gqH8OhaWScJohg8XOXq1TWzBjUH+b6ShdrymP392EnfuHyVqUfL8w5PM6dbTXD4dAq831aTRzsT8lT1T2M006X+tVaLKbG0TSgVRUdd7XiwbvHcvU3dpKUfiP+V35JqnaylxP+H7zluR3m3ol5E1ZytemqoK1teaypuktbBMcjxjeVlxYdXWHiapFXSbZrnNFZGlj/dPPg+kCPEhdJpVJcxo5/1wcaT/APqYfkFvEzmeVBkd6s6Nba5d+KrtbI45IqGe/et2d6VMmoPJBtnvsL7t6jpuR0bA+XeoqVRQWTaRUm2G9Dsn0z3qTSBYwggFu7CMcUeA3wS4Y9Sq4MqR77IffY9cEibJKAHihdQwv1CbR3fmo3Vb4/dOh2Wi2QqoM8YjoK0G2zR0dXPcRDXGT/CYt3W5pWkVtb6Cos+F2XE38FE1vw4rZZ2XrGYZ4kBWdH7EVSIOyAYxd9JWPexXVm3dM52jgN1/FJtSON11NPsI60vaBwBNipD7PxP9ZYbmZcDPyU99DzDu2cw4fFx+0qHSHXXbjsMzN7x/hbwsmd2Dpn99/g3rwS7+C8RvCcpTNlCBaN3zXbf6Bs/tD/ln5oXez9v9qR/6cj1BUrPHzH3bRyFIyOrfmoGG67Nvs9OVVpyu1w8cVUf7N6+LTTfc4VA07/3gI7yqWWD8SXFnK0Tc99lDtx6fX0W9pfZKvTdLqRicW/EJjMtlYlQWIOIPWK3TT6GbTstMbIPAt+dlM92HluUNGsN2MeKsU6TnWaCTuAJWTZokJpvyUFVv18Vv6F2QebuIaONz4LY0XsrSabgvMZ2FuV/NYSzwia902cU3x9Y3q5o+qajxZjjEXI2RyExNl3+i6KG/hAbxAANspU7XZSZXJLWeSNVgOJ/0WqWnZE7zJ4YAqzo3YU3moByBOHMDyldmaA7+t6TWWXNLWyL7lHN6H2LYImo8ng1oHcTJ8irA7E0puHnm+P8ApaB4grobW4KRxWT1U34mndxRgt7J0R+4e9x+Wyi0Ts1SJkUgGjeXX/zH0W1seCPbCO+m/EeyPkZf+j1DOk3xf/8AKUH9BaPh7inPN/rtq/pFRQDmhZJ+b+pLSRA3s5op/wBkZ4VHwPFxUTOyVDHZc0cH7RE3xOKuMf4qZ1UCJ7l0RlkfiznkoszXdk2AHYc48HR5G3gs6p2OcJILTbC4JPoF0R01gBkqoNcs38rYrpjGbOaUkjmKmpiMR8/NRsoH6fNdJW1q104CVUo6UzhhMrtSdGDlZWpaCHTI+SIaEROAG5PV1y0fhgxjG4qpV7Q8Bkt4wbMHOjRbq4/vXnLrBX6OoRIDiYjC3zWE/XQxMg5ZyrNDXpcC4ziB3kfQKJwkVGafQ6KnqqkLx4yeVvsp9G1c2DgM42R8wbrnavaBsWm27fmqWldsNloxkm0H13eCyWOTG5UegUNax+8RyFvKPLwVqjXBxIvxv9V5TV7ZEEAh2GNuoC0BrkmLiMZwMZ80npW+QWSj0d1cZFE0Lz5naojPluhXtA7V/wARK5J6Wa6HXDIjtKFaD9lPtrntE13TMQ7Hfb8lrUKgy48lwzi11R0RmmXKei+CsM0Zu6VAzS1Kx6xothutwChqt6+qmqNUJfinbEY+s+z1KpZ9Nh/whpH+JsHldeV9r+zBoOw+AzsnPHAwMt+a9ldUgXwGe7mVxXtRrNfQa9pDoe0WPArs0+SW5RFJHmVJq9Y7I6sFOk2MXDaJ4kCB3YLyOi4Y9RmvX9WUHjZl3wBohsSbj6zddWp4QQRsDrd3JGona1BWb3+q8pnTQwqFGXFRTZE1/X0SbHQntMeCYMTgodvBIQZb1uVTSKJvh14q25yhNUcfunYiuK3d6KYGEFRn1y3JxxSsYbQpA9QhmHoikKGwJA9C+p+eSDaRnz5IsCOeusE2maKXNLSSARkb+YKnm0pnVY68kA1ZwHtC0CPdDIMfc4m/yjHiuY0QS0rrfaXpAHuicxUHd8JHmuS0F42By8fixXu4reJNnJLqHSR1RI88dyHR2pVsFZIRNgga2yWQ5JMOKQIja3JM0I2DFR7Xp5YJ9SmavZJ37XmHDug/Nd0SvPOyz/2zbzNvGbL0E8Os15mtXrL4HTi6EgdGKNxULiiaV5nU6EGck5KBlRMXp0Nkj37/AM0BKFz0DXFCZI5cpAe75JmlA8x14rRMA3v6nFRAZpnO6+aGfy+m5DQE7U/vdyrGp3INpSkNFhoPz6+yTXqJz1IHBAyRr1xntBZL6Y/unx2sPMLp69dwBIEkCwxm/FcX7QKzg6jNjsuJAykjP/CvS0UbyL5/ocmb2TAgixyPXNS1RccTj3Kn7y9jbjyVmk/DfPfgvdaPLTLLHp2vULVLUdgsGuTdIN1Uz114JPshCapikWg3Hci99PW7ehdl3eCQNz1kijaMqNHR9ZPb+FxH8pIw5eqtM7Q1o/rX2w+N3qSsZr7d6CoFi8aZ0rUUbju0FY/7V5vm4myiZr2rlUeJ3PI9CFnaPTBjwUeBPUJLHHy/IfpBp/05VH+1eP8AG76pDXtX+1qf53EeZWKRYnkpq9KwIV93H/ES9Sag1xUIvUcZ/vnwKA6zfH4zG7at9JWKzHirmro95TEWNRgIOB+IWPBV3SJ9LLp1g7J5/wAzgPCYTnWbv7Q97yfKVP230Jra7w0BoLWOgCBJEGOcX4rnWm/JJYkHpnuNt+ku/j8HE+p+SiOnn+KOOfcqApj7qnVhOOJMPS2bo00/xTxmUH61xWDSBKsuuBla/OT8lTwpCesfkanv8triRP0MIm1f70ciR6Fc9tXPlyVrVuoKlZ2yzK5cRDQN5IBuchifFX3K8WZ+nNeBrv0iR+KRxOfemOk8Rh/EPmtjQ/ZkwBpdLniSSXGDwDRAjmn1r7OWubsta25H7xa4DeIj58lGzHdX+QvTmvAxi+c567vJIaTH73/MPCJVqn7K6Vp2v+I4zzvHotLQ+wmj0pLmzuu4kXyF46xVOGLwk/p/yZrXy8Y/mc/XrgjGVxOvNE2qhIZUMQCWNkWAyI587b17AKNNv4TGOEEXwERZU67GXNy48LeM4rbT5Fido5NVl7+O08YOrh/DWH/pfke9BU0Jgx94DxpG/LLzK9opaNAkYE45eG9WBpbbNJGNpuDAvE5xNl6C1vPT8zxnpX5nhLtFYR8Lif8ABsx6ygfql2/yhdx2lpNbTdTDf6vSoac9itT981pO5su4WCquFhvEZcIvzXorJ5HI40cg7U7hiRHCVFQoukwTaMCRjyXX6fhhFo8VzmrKEl/MBW58NkxTckrZGKT8do+JMeKsN0iqP9o8f4iPC6uGh13cEnaPxXO8nnR6KxtdG/qVBrOuL+8d4k+RsjZryuMKr/E/NWTQKf8AV5y3YKd0fJfRFd3P8UvqRt7R6QP9qTzDXeIIKNvajSR+/wD8jB/7UB0UThxwRfq+al7Pwr6IaWWPSUvqWG9r9IxLgf8AA30iEZ7aaRvb/k+hVN1BI6OVOzH+GP0LUs34n9TRZ26r/wALOWyfWSfNEO3NWLsZaf4h81le5z+yaozDrFT3WJ/yo0WbNH+dmyz2gP8A7Jvc5/zJCc+0Agz7vxdh4LEDERpQl3OH8KKWp1C/m/I3m+0QDGkf832RN9ozM6buQI+q5t1FKpRHXBL0bA/5fzYemaj8X5HT0/aNSzY8coPzC6HUmmCszbaIAJHxEAkiJuMMR57l5m7Rwuw7Kaa1tPZJDSHOMEgBwMYTuAXLqdNjjC8ad/NnZptXklkrI1XwOrOinCW/52x4zCY0SMh3PBB7/wA1QGmMOY8R4pDTBvGO8X5Lx9j8j31NM0v1N+4chUYceTk/6k/+E+I9ZhUBWGMgcZB8uKTNIG/rxUuD8gtF12jux2XX4SPLiovdu3O8DPp6KF1TcfQqMVnZElNRK3It1KZ3G390/RA5h423tP2TDSHD94jvOCd+nu/i8T9UUwsB0dBK3DwCsDT3gYxxGffxQN1g7f8Af7pchZEHcuuRRGvx63I/6Qdn5x1wTu007mkcWtj0RQ7HOkuw2j1uUp1g/D3juYe63K8juhVzpf8Adbh/CN6Y6X/dZ4X8RCW33FbmWKWs35VH3/vOvxxUjdc1cPeVOW26x5yqTawP7ot/Nfn8SfaGOyPE/VG1eQbmaA7SVsPevvH75t4mUh2krj/a1MrucXY7g4kDwXO6+0qKb3MGy4bEEE2lwBxnJT6DovwgvfUJIvs7H/uacsCte5jt3cda6GLzvdtN6n2nr/xk7pa2eUwjHa6v/H5A+srFpaIB/tag/wALDy3Ge9RmlgPeO/yD5ELJ4YPy+n/BaySOi/02q5kG+bW/IDwRntrVw+A/4d18iLeK5w6KP7U/8L5bV/EIm0TlUFsJoujd/aW5Jej4/JfT/gbyM6Ads32sz/K6I/zRZA7tg4n8LDfc4fNc+7RnH99v/DcB/wBR8E7qTv4gRv2SPTJL0fH5IXeM6P8A0ud/Zs/5vqpf9KwP9kP8xA9CVy9Sk7HaZ/zfRA4Oj93idr6hT6NDyQ+9Z07+0rT/ALOOT/qBCFnaxo/cP+f7X8Vzbabtzf8AOBbvF0vdu3N/zjqU/Rof4weZnW0O2jR+4eNx45jyR1u2bDHwOA4Rn5rkS4/w/wDMCgJd/CfFpHkVPosPL8yO9s7BnaSleA+eMEdx+yX+k9PMkR/dufA+sLji138J8vqmMwfhdfv55p+ix/xh3jO6p9qKZA+I4R+E/l5qYdpqAEbTj/hw5LztjsbO4WJ9E9N3B3+R30Sejj7w71o7d+vKX8WebThxKnb2kpR/WD/KT4284Xn5rHc7wKIaQNzu5jvOyXoUfeHfnoTNfUv4287x6SrlHtPRAPxtw5eoC8udWHHjY2SqVgeuuuSn0GPvK9IPUT2voDGoN9rnl+RKg0rt/o7b7TnHcGEebo8bryuvpQ3qq58mwJ7lrHs3Hdu/8+RhPUuuDrO0PtEqOB92dkf84G6ePArgi97yTjOJJtxknP7KxUpfxeAz71U07TIBwAGWAjrevb0+CGNbYI8PPmlL2nwXaFYN3cTYDnfBcz2y7SbcMbGy38RH7x3A4kDfmeQWdrXXpcNluFpOaxSvc0+m2vfLqfN6rWOfqR6CKvanoy9g3uaPEhUpWv2XozVYMtoHwv8AJduR1Fv3HBgVzS956fTdiomHEZqOtpgaC55gbzaTGA3k8Fwutu1jnWb8IiLYnv718xh00sr93mfU5tRDD16+Ru9ou0bA17AZeRsmPwi4kk5m0QFwxcgcUjUX0OHDHHHaj5zNqJZXbGchDk+0kulHIfRfst0PZ0enI/ENrnIt5ZK32h1maVTD9m6MP3TaxO5WuwjQaFHZypsgRj8IxWL23oG4NpkgEEztWjnay+Iyc5pX5s/SdOqwx+COi0LUNFzfipgyAZttCf4TlzC4nt12afozm1KRPu3GPiIJaSBAJtbceC0uyGn1GzTcfi2RjcgDdM4BdFr7YfSc2o9pLhnvEbLhuI3rTHJwlT5RclaOB1d2nq0zchwzuR55967XUPattUxfaAkgiY7x5Lz3sx2Aq1jL5ZTBibS8DGBu4kYletap1TTpCGCBF5MucTm4nG2EWV6jYuF19xONt9TRAP14Y28kRcqFTTwqdfWkZzwwHivLqzazWbVGeRzwXKe0XRg6lbJ7TOMg2Pf9FPV1yMJ8FgdpteDZAJgbXoujCnuVHFqXFwdnNM0beu57Ka+ApNYf3SRhNiZmMQOS8/q6+pA3djgYJE7oF+/JVaPbRrTIBGPh3gWXuZtO8kT53TZ44p89D2puuLG8qnW1sevsuM0DtEHAEEdfRSv1tjfGV4vo9OmfSrPCrs6n+mePFU9L1pBXOu1oqOka2vE/RaLT2RLUI6SvrM78li1tbmSFi6RrcjOevRU6uswuuOCjjnqEuTZqazVOpp3HHG1li1dPKqv08nlzAXbHEcE9RuNbSNZR9Z3yqFfWg3j6lZtSqTKggRJXRHGjinkb6g6ZUm9jHyV+j24qtbBDHcXNk+scMFjVqwAWfV0ldSxKSqSs86c0W9a6yNV+24NaTE7LYbGG0QMTGO+Fra81NVo0x+0FSm6Lidlu1eBOG1whcttL0XsnpratCox8fAxwcT/CQS13AsIgHgFplbgk10vk5upzvZ/TG7LmuMWz/CWnHHMZQs7R9V7UkH4QTHLKe5Xuzuom1AXPJa0SAbCX8LXiyhZqmoC4NNg7ZmYBwgxyIRwm6fJXUr6Zooa2/wCLL68lu9lX1aJpaXRG0aFQO2YnDGQN4OV4MrObqpzHy8bbRiReJFiRjA3IHawNNxdQe5rbYExMXBBxjKUVar/4B6H7fva43Tjo7KUinTp7bgcffPsQ4fxU2jZx/ePBeRMHW9HXrEkk4kknmbnzXZ+yDst+saUwH8FM+8fyZcA/zOgeKaUcOPjoh25y5PpX2W6O7Q9Ep0RZxBqPtEPqQSL5gQO5dLU7UVcnEHhA+Szw8Y7/AJJnlfHzm5ycn4n0GOO2KRcfruqf9o6M7kekDyUP9IPzc495+qiBthKYlZMserXcZM+Z+uSpvqK08Ko/y7krBIYDrJPTo93WCIlP71UmMF9kTgiibpEdyTZNDbA8kz29d6TUxdCaRRU0uouc0U/623L9nUHiWH0C6DSn5eO87lg6PS/1tpy93UM5fug+ErSL6mbR5UaLhYtPh54KLRmQTOHPNeqe/m0+KCpoTT+JrT/hH0sVitan1R7DwWecUyq7WwYNvvhBzXoNXs7RODC04yHRPyt1Ky9Y+z4kF1Il0C7HRMb2nE8oW0NRBunwYvHJHM1XWhRl9u63NHUpbscDa4OY5jBdR2b7JAjaqiZEhskd5PoFrKcYK2SotukcsaRMQCbCwBPotPROx1d8EN2R/e+G28g38l6HoeisaPhAHr44qY1ePDnK4nq34I644EcnoHYGPxuN8dkWnvWro3ZKg2JYSd7jtTvOELaZVTe94fdcs8834m8cUURN0NgjZaGxkG5KYMvzUlNl8FI90/Irn3Nm21AOb9Ezm+SkHKUzm9yYqBASFXrNSgg4Ifd4YeKVhQJqZozHMn0TMbipG0+5FlUPQYNyJyQpdZKTZUshgQEqWj93JF14Jw3epQ0DRYRfaKye0/Z9tdhOyPeAEtcLTAJDTvB+a2G0+usVE3TAHBswd0HC838FtCTi7RGSjyDV9BznBgzIB/u4X38V6ZoOqWsGzYRid5zJPyXA9kdNb76u4iQwuHGxcLeHgcl6FoOnioNrZi++V1axtOvh+ZGNJk3ugnNMKY0uHecRyUZpSV5O47IkbSjZ0cUfu4wCcUUimQsccFZ0eja6quEK5Q0jh5/JQ0FE9On3+Sc0ChdXyRsePsoolhOpANjcqFeoAVLpmsgATlvwXI687YtbJ8BifALqw4J5HSRhPIoK2bVfTBfhKytI14BeQOEtkcMV55rbt8STsniQQY9VgO1i5x2jxX0OPs+l6x5eTWLoj1Sr2waLNMnu77cFm6R2rJ2ocYGOA8Aclwuj1JcBM8sO89616Za1ptJJ8V1LTxgYd45dDYbrom8nHjHrHkp/6XAHnOSxTTtABnH+UZz9kqlfAZWjuGSr1UHJZ0jtCSbGfEDgE4rOdBJ5CZUOh05MxAHJWqFDON+XFJyRSTFQebxgcTkEb3AYptK0rYF4JOX1Cw9YaaSZ3WjCVcOTGcS67TCTAwF1pHTd25YNN2Q4Encg0jWGyCSc+itNok6Og0TARkLzvxJ+SipwTJ6AWHqbTSQ4mwAOf4twVnXWl7LWtwJAneQRcfXvVJUyZO0WK2sml4IO0Gi4yB3K7T1ltCB+7llhJ7lzmgUS1pLhEk2z5XyTaBpm0dw7/BaGBraVphG6B3XOXkrugaylsmxBgZ4ZzksWvo7nuIAOyLnvHLJT0KuxbJZONnTFtHR0tPzk39Vr6r7Q1GX2pEiAep8AuVFQY8N4jhZVf6RLXXNj5LCWGMlybb34HtWou1zalnYxfCefEcj3LfZpIdgbYrwsaSY2mm+WV4ldP2b7cAENqHZtcwSC35RmPuvIzaN9YnXDJ4HqZB32Spv345Kjq3WzXNBa4OaeOe6fBaFWn1ZeTKLi6Z1pkekUwQQbg2PEFcP7SdXMZop2RHx0+OZPy3ZruguL9qsjRjh+Onbj8Q+e13LbTfeL4hLoeS0xaV7Vq93wMH90eYleIU3YYL3HVP8AVs/l8svKF36tcIeJllteyI1UOO5CWwvIOkM9dZpByhJKaTPhzR4CJXN3IKjc/mmNZH7xAELnnNRqepVve2PRQOAQOiMu+fmmFTqVJs8EMNSSAL3qFlRE2ExaFMgBNSMEQJTF/ggfpIzUCJu9OKeaqDSwZsVHWc4iB+QMK0hs5T2ouBbSOc1I7g36rktVVPgjO/mbLf8AaLo4a1gG8njBt4H5LmNX1BHr5L6PFGsSSPOb9Y0GuT1X96D3uBUlZvyUUUIJNagLpUrRaEhoioxBPA9eShPnB8/ndTtw3eqpvx8VaQMtdnnRWZ/OzwJj0XomiaZMwCBhJEA8pXmOi6UGuDj+65p8DP5r1ja2mg4iARujguHXLhNo2wvwInO3pg7rcn2MefUKPYXjnYgg5Eo5Us4Z70wYLnJJBqL3fV0hDNQVEznwhvmqQDOdPcoyFKWym2FZQDQjDfBFsBMWzbqEUIYHr5IwfXv71Bpelspj43tb/MYMenWa5nWPtHoNnZLqh4N2WE/zOExyaV0Y9NkyezFmcskY9WdaHY7us15l2w1sKtSWGWsGyDviZI3jisnX3bWtXJYCGU82skF3BziST3QCMrqvSMNAHEdfJe9p9E8PrSfreXl/yeXl1CnxHoTNp3E+PA7lNSNxwUG7kp6NRdUjnXUvE36zUlUYW4KJjlPpAXKzqQBcjnfwQbvD0RO+neoZY7yI8E+zcxu+iRfw809N9zynlZAmKkcfFC43Sov9Ciqjxt5Sh9RWS6vEm+H0VQvx4kjuurFHSIDuMxzjq6DSWQ0dya6jI2Nt4eX5KaocMvsodq3+IeYRaU7DkjxE0Vqbvi7/AKqV9aCDGBB/5pVelijr4HkVp4mDO09p9Me+Y/8Aioj/AJXvj/qXHUwu27fDaborszSjvAafMuK4hg65KRokcbKq4245einrYD8+oVRjPhHrxwWkVwUFQnr6qZz7DvVdrsVc0egag2W/iJAG4TiSdwCprkzk2R6s1eajyBYSJO6ZtzXqupdXMpNAbPeMTvWL2d1LRpsPxl5LoJjZba3wzc53xut3RNLBcBIAEAfEJNs747lnk5MFI0H1pyjNZ+mVLHeRHKbT3KDT+0DAdkOgDA3O0dwifMKB1XaAkm/dgufaUiq/V2zcBxic8d3JS6LoziJcDxbJJE5StWlUgCccr3RaPVBmBIndjHG/mqIsos1CxwMN2TxM+GHzVZ3ZwTBdIHDP5La06ntCAYn0VU0i0Rzvwn1yQhpmJp/Zl5IDSTyMD6W3qlV7ImLmSDMAFxsd/lmuhp6XBAN4O43G/motK7QNpNfUNxTa4gXxAkA2/edDbrRXaSJl0PIe0dBwNY2Dff06cSSdqlSjatIgCfGMlPSZYWx9Fu9ttSinotCRNRzw6o6Maj2vqVL2MbThE5NhYlM2AK9yErXH+VweXJV1K+nCBztyx+iyNQ0QTVHFnLNbmsnGOQKzuy4l1Yx/AORv5ESqnKoS/wA8R6eKeVIunRRu7t9seaR0MZhXtnDriiYMZC8rvGfUx06RmHR2pN0LitM0zulB+rjdCfeMfcclEaEUx0Th9VoikUvdJd4xPAjMGi7x9x9ikNDG8Dn1C0534oXsHWafeMXcpGa/RTkR6JHV1leLQkNGHFV3jM+6RSOicBbjig/o87h4rSOjYpUqEY9Xw8Eu8Y+5vwMt2hcEP6lwWr7gpvcnqyrvWHoyMd+igYhBWocFq1J3KHZMzktFkZhPDXQxyxJ1I8e4rQr0OH2UTtH81upnNLHJFRlMjMonPdv81YdovV8O7BC7RTEx809yHtn4WQis7f5/Qohpj/4j4lS0tGMYev0SFI7vLJFoKn4tgN0+oP3j5lG3WlT+I8kHu0zG2hHHkiVKSfVlka7qj98wnb2grfxc7Dq6rOpp/dqdsPJfQ0U5ebLdPtBU/i8gjHaervn/AAj5ALPNJN7lLZDyRp3mTzZp/wCktQiTH+W3r6omdqagyaebfus00+vshczP5Jd3DyQ++yL+ZmsO1D/4W8r+KMdrnfwjz9VitopCkl3OPyQ3nyeZp6b2kL2FuwBheTNiDcHHDgtCn2xbAlpGAsRlwPgubc1A49YIeCDVUZ9/kTuzqx2up5h3knPbGlODvAfX5rky62H3Tt8+vNR6Lj8n9SvTMvmdc3tXT3uG63zBKX+lVL+I8ov91yOyRuuiaB0PVT6Lj95S1uTxo65vaanmTn6/dSDtFR/iP+V1lxjHItmyl6SHvK9MmdgNf0snXtiCMfJHT13TzcB3ridkdycNG7r1Q9HD3lrWT8jtv6TZjtt8UTNYs/jb3kDwXCliUI9Eh5sXpsvI71mnMP77f8wvy3pjpTcnCeY+q4PZ3QlEJehx8GxemvyO8c8bx4hG13UjLkvP3nh6pnPO85I9DXmX6d7jvw7BGHHjC882zkeuSkZWdvIPM/VD0a8xen+49ADufiUiSN/qvOKGnv2yNokQP3jAzzPcrB1i/DaNspP1VfZ78znfasfI78vPHryUbiR181583W1UGA91+PqqOndoa7HRtkeGe61uSpdnSfFoyfa+Nfys9IqvI3rN0urnPA3heeVO0tYmS93l6RCq6RrJ7vxOJ5ldePs6S6tHHk7Wi1xFnX6y16xuB2juGHj0Vyen6zc83PdkFTJSlepiwRx9Dxc+qnl69BSlKScBdBxCWlqXT/du2sxgN9lnNCM1FEkmqZpGTi7Rd1trh9V2048gLBo3AKiSmhJCSSpClJt2xkoTgJOVkCJQp4TFAHvvsf7SB1MNOLA1uVoEcyCLrqO1lB39ZG0MbCYgjgbZyF4P7Oe0oo1RtGGusdwJwkbpgTkvoPV2uPesIBgwIyBAxgndC+R12F48rdcM/QezM8cmFK+Vwzl9OrsqNDmkNe2YIF5jC2IyXMUtXuLxtvESJjMThwWp2j7H1w8upbJxJbtwZN5GXnkszROz2lO/FTDcZJqNnwklEI+raa/c2ySalSs7mn2ibECwAEAC0DDO2Kg0ntJJmeYPlHguW0rVlSm2Za4CA7ZJJbNocCBnmFT/AFneY+SawpieajqH6/ynisvSu0EZrnK2shvn1WfV0vvWi09nHk1LXQ39K15uPcuS7U65JAAyJnmcPBX6LgRHXgsTXzxskZrv0+BRl0PI1WZyi+TDdrJ2/wAvrMKs6pNymJTL2aPnWzoOz2uCPhmww+i6Ea7EYrgKb4wR/rZ3rmyaeM3Z149TKCo7WprucXdclDV1yN87lyLNJPRT1dKvaQoWmSNXq5M6UaeTh9PVO2rbHum65yjXcYAxJgcSbQuhqdga0TLSd0nHdJAHnHFTLHGPV0T6Q2ONJ4jx8lUq6zai7P6nDnua/wDE390ncTtWziJxzlWu0WpQGlwEbOYmC07/AFlFRUtrYnlfgZx1mTg3DP65KlX0103twwW5qrRxsAgjC+d89rdwWPrhw27XjZ8eoWsauqMnJkNbQXnEHrhioadK8HH0V46zcfwzJ7/DNUqjnTJmVsmzFkLgrNGg6CR33y6yWhoerYucSJnId6r0KgBvOJ3QN0qXO+g0gKWsnNAAsBzxOJ71saDpdoGGLicyLlGzRwQQQIg44G2M5cMVR7O1LuEWAnlzWLqSsd0W9G1gfdvIuXugDnAFt4Kr1y1lEsc1zas5tsWki4MxaIiMc7QqWqNODKrXH8IdMcL3Awtj3LT7aaz23Nj8AB2T/FMbR8ha/mrSqVeHUDmgvor9Hns3saO+sRes4tbaP2dM4zuLtrwzXz/q3QTUe1gxc4NHfae5fX+h6bQosbSFRgDGtaAHAn4d4G83XD2jl2wUF4/odWlx3Ld5GwRvQuWce1ND+OTawZUP/t9EDu1DMhUz/wBk8SeEgHyXzR7TZrNSLVht7T5ClVPHZY0eb0zte1J+HR3c3VGDyAdbvRRFm0WKsXC8LIr650j+yY3nUPyZ6FZ9XWelCbUhOUOdHeC2O+VW2ykzpi9Ps+i5B+l6Sf8Aa028BSuO8lLYrmxrv/wsYPUE+qFD3kuR19I+HkjeM1xDtDeZJ0isY/vbInL8JB6wVd+qW/vVHOsReq6PDa9VWxBuO8qVo3DwjmSSqlfWrAJc9sDPaaB6riq2rtHH4tkkWudrlvUdRmjZClbMD4vSY5LRRRO43tYdrKAxrU+57TA5g43WVqTXtOppTWU3h3w1N9hsgk3AkQMlj6S6gR8MX4GPO6z9D1iym8VGAgskCBjtAiCeS12xohs65zJ6hELqRtQ9eqQF+5fMpn1lD6KJJG7L7K6+oAR13fNUpzGSDSdH2oxEGeEdZq0rFIyNY6vb+uA2gs94ZwkWndOBvmV0jKoImxBtjOCzqlFrq1xINIjHLDHmrtHRw1sNiFrknuSXkkRCFOyzsBO4DcoW1I49fJF7/uPUrFM2aJKdIE8eCFzL2z8kLHklOyVTEg6dSCrQ5IdG0dwmY4bwIzCKDdSMNrDCZ9O1+77lRwVKGyEDK7GHck0/NTEJgeMJMBqTUYamJzlRUzzzTET00Tyhae5PtKGxMDbtAUj3pFyh92gdE21hzR0I2hYTIv8AJRh0KVjZgixlWiZJUeX+y+iP1jSbYPfbK7njxEBemNECBh4Y8IGK869l1eK+mfzuPjUePqvQRpOK6O0L75/BfoicNbUHVq5Ed+PhCEncqmkVbQLJmV15lHUlRda5S02b1Wp6QFYo1JU1QuStpBAlURUM81Z0w2P5b1AcLLRIoanpoBuLeh3p9P1q2Me/d8yoX0xcnCBc4R1C5XWetNo7LfwjM59ZLuwYN7sxnJJEPabXxAc4kwIDW3+J33xXnmsNNe+HGZuI3C5sPmt7We04mo4/CIDROJ38zEkrMpaC55DRdzjlgBvK+nwRjjVHzufdOVGTq/V7nyYOyMT9CrmiaKXO2QNqOEALd1swMA0enJJgE5nGQPDGclc1XoAptIF3H8RG/PuW88vF/Qxjhd0V6WjtZ8LRM4nMlTe8DRAHxm5ncchujH6IamkbNyMJ8clY1foroLv3nXuMsjwGa4pPxO6MaG2cpl1rcPyUdagTjciLDrJW3VmtsLu/ednPDgMICVAOInAZbysmzTaJujW+1/v3qd7obOGYy7yhq6cGRaXG/ADCTKx9N0uYbJJ3Y8usEKNg3SH0mttfEVU1dR2towYGcWtbyUmnVrNpsEuMFx5YAd91sVtGFNsCbC53k4nvK6F6qMaMGu2BtHDndYdattO4YAcPqtLWNSc+5Q0NAuDuxO/uXVFpKzhcXJm1oGgQwOxacOEHHjPkpKVNpcSbxhuV7SXAtGQAFuMcOMrLrPsGtNzf5+i57bZ0VSJ9I0rF1obHjGHmsrVuk3va8/bgm1zpgHwzhEjiFlmputPnwXTHG6OeUlZ1TdatDS42GPMXGErLqvLodhOAxAH3WNSqF5Df3Z9AcV1OlwWgAYQJwTlFRKi7B0asrtOmCDOBmb4Hf3FY9R5by37ld0GrDHE/uhxPKJ65rJmqJdDrbJAxE2nfaxVnTqIMYg5Ru3ePFZ9LRy5hdxn790K3R0owJywWDNUyTU3aipQMzaRtDfvkYYZ48l7N2a7YMqNlpwA+E5DeM89y8P1pR2gbZROeCx9Rdq36PUG4GON+EgR1uWGbRrPG17SLhqdrqXQ+pDpjQCSbASRnESuE9pGuW1NDLmz/AFlOJEZn5Tda2oe0TKzWuYQQ4A8uY8lzHtd1uBRbRBAc5wcQMmtm9sL/ADXjafE1mSa5TO6UlVo820aoM9+G9ex9nA5zKdScogZAGIPEgea8T0Wrcd2N/Fdt2O7fNpE0aphhdLH5AmAQRuwPjuXp6nDKcfVM8eVJ8nqAPWfepCzj9FBoelteJa4OHCDbunwKsOXzrVdT0FJDbkAqJOd+STzCksMoQ7gmqJtqyBAuqcED2o0Nz1zQOxyeut6jGKW3mmCAsJzuCEvEIw7LNQVNKjGBzIH3uppvoTaJ3Ecb8otCHYbu8lhax7YUKcbdZvIEHnAHzXM609r9Mf1bC8znDWxlvPouvHo8s+kWZTyxj1Z37awsOuX5rO1x2lpURNSoG2NjdxtgG3MnDgvL9N9o1eoCA4UxkGgT3ujjlC5PWjHOdtOJJ3m8+K9PD2Zb/iPj3HLLWKvVOr1v2k/WCakENmGg4wN/MyTFlDoNQbI63LI1eYZG4+t1e1fM44g/JejKCimo9DlUm2ajBdXK82WfR+vfAWlVE+Hd+a4pHUiENsgZU6v80cx1dAKkhSWRFyr1Hef2VlqrVWBaxM5Mrub19lJqXtvWokM/Ey4AcMAbwDHrMW3KN5xAWdrNlgRv+S6oRjP1ZK0zFzcVaO/0b2qUD+Nr2n+7Dx6t9FsaN260Ui1Zo/mELxDS2WmOuCqJPsrBLpaM/tGa8EfQ7e0dAi1Zn+Zo8BMqVusqeO20jg5v1t3r54G6Ld6kqTjbwE8lzvseF8Sf0Rou0n+E+hRrBn8Tf87fqo6mtqWdRne9ox7186zh1HJNVdl5fmmuxo/jf0E+0X+E+ga3aOgP9tTH+MSCOEzHGFU0jtxooxrNJ4Nc/wBAvCi7Prd8kTBmtF2RiXWTM/tKXgj2PSPaZoo/ee7lTifEgjvWZpPtepgw2m538xA82uXl7nR1io3BdEey8C6pv4szfaGV9DvtJ9sFU/gYxvMB3qCLLE072g6TUxqkA5Na1nm0A9xJXOilvTvYu2Gmww9mK+hyz1OWXiSVak4471ZousBwVfYsrbKXd81cnxRmm2+WS6tp/E88LeOCvg271U0EfE7lPorTR8PeubJy/od8OgW36Kek7OcFFSapadNc7o1SNCizDjfzhWHt8LqpRyVt5t4rjl1OlD06fXeELcet35oqTrePegLb9dZqCx6lNFREHuH1Q1D43SBv3BAhqO/K48QUbblM9FoJgoYUG6mAQEWsKl48UL9Iv4x4qtWd8V/yzSS5sCWo2wHefkgrvuOpUlbPflxCq6Q2eSpckyIWGSe7u65qSucess1FTN+t4U2kvC28TN9Dt+0pnRNDPCJ3/A4HvkDwXFDh5rsNamdA0e87LwJ/4g+a43eooEBUcT1dQMNjldSz16KuH4rVdCG6ZJSAJXoHYrs9s0zWe2XO/qmuwgYvPAmImcOK4fUlIGrTDsNtkzhEjHnC9zdrJpIY0CQ0lxtsNaDsgDeXG4DbQOSdHNlnwcu7UbiQ6o9pi+w2N2FrQMcIExxWFrDSWbXu8JnACxF7E5rldK017dIcaNQOAJO3MNcHXIhxwkkRwWnrjSyGOtslxgTctLhMzjG7dK2WPmzkUgdD0tjamyA5w+GJI3/FGJHIY8Fqv1t8WyCTxGAjIridF1/sNcxw2KnxH3ky4uIztYYwQc7qXVmjEhh2yNq+Y+G/rF1pLEaKZ6BUq7QaS6CDAkiDOQvnCfQ37LiAbG8bzfjyXNzT2msJ2yIIImKZADjJMAkgCWhXNC7Ys2w38TjDYgAGTaLjfeOa5+6fkDkjrKtYkYkHG3DJQv10yMYNrEEE8siuY0jRqrnubTc7ZESS74GuJu0ZujOLLEGuCwzUO2WvP4bNcJMGTg3Lepjp20Dmei0tYscYzy3+X1WH2spS2mw3FavRabYsD/eVBb+6zwT6vpObT95Uhvw7RkgRtOkWxzAE3KpHW/vNIotAMUduoS60mo0UqYjKSXRjvV48TUr8uSZS4Jfahp7XUWAR/wDUC2YAZUm3CQO8LiBSiM/Ra3bnWLHNAYD/AFgM2zBmc53Hgs+o/KMI6C7sKairOWfJBrKpaVU7K0wffcDT89vDvVzWDMuB4Xi3gqfZBl6vA0//AHqsv3cv88UbaPnPFf50OgbRR+7REpMavCs+1UQWUkbW57kincQlZpwC+lugFJtM7kUeSYniiydqG2QnbTG5IFE1yGyXFFd9EblE/RwrwTFvl+Sam0CgikaKdtFXCR11gnbE8OWCe9j2Ipih1uHyRil1mrLgMpTmmlvDYVCzf6KOrQCve7w4qI0CfNNSBwTM86IJ4c1Xq6Hwn81rP0Y9eSH3K2WQ554kzGNKMbDjcqTYBC0Szh3KKmzh4LTvLMu7opMo9BGaFld903dvQDRwlvDurKQ0cD8t6Z+gDPyWiNFCP3AyR3hHc+Blv0AHggOrLCDvx6wM+S1thAKfW9NZWLuUZJ0Prd9UP6qcY8gtd2jZ+XH8lJA+WKrvRdyjDdoxzwT+5/Pq/gFthgNlCaAzCFlZLwIyTRwS9zwWq+hw+yg/VVfeB3Copfq/3Sbo43deC0f1YccuSR0brDFLvDNYDMdo24fn9EIo3WsKJP0THR+h90+9K9GRl/qSR0bv5rSY3GeuKbY8bp94yHpkuTOOhC6Cno3itUaP1ZM6hPMcMUd6J4V4GZ+pnr6JzoJPXotDYwSDbd6feMpYFRkjRTMJ/wBVJ6hbLG8Lb1E6iME+9IensyDRO77pn0yCtv8AVxvQOohHfEvSmL7g8gkaJW2+j4KF2iRgqWYyeBmU3RT9UPuiMPFah0Pj91H+rR11gr7wh4XRi0WH3p5DyHkpizEnH6JMp/tHTIECR3WVtrL9WXoxfT5Hz2WNSZmNpybZY9ZrK7Qt/aHk3HkttjIPesXtG0+8PILox9TkkuDKKSeEl0mDGShPCaECHhS0mIKbUYqHl8kmNBE4cFHCRckXKSgi5CU0p9pUSxiUpSlASmIcpFMSnBQAguy1B2+qMaGzMWAI+x8blcZKdrllkxxyKpI6MOaWKW6LPXdH9p4ONjzkd1gq2k+0CoZDS6+GOe4ei850XWUYgHyW9ofaxrRhBGcTgvOlo4roj24dpSkvWZvUtH0mqLfCN7nEHvH1WzpXZt7WSHhzgLiwvBzkxuuAuNb7Q3iQBGNwYIlUT20qgQDEi/8AFnmZlPuJ+FI2WtxLmTbYWttKewiRsnHnfIiyqU9d8fuotb9oHVQ0Oj4bA5xxWWQu6OJVyeFlzNybi+DTr68dNlR0jTXOxuoCEgFqopdDnlNvqOU0JymVGY4TQknKAGT7SaEkAILV0HtTWZEPdaLOJc22UH5LLhJJpPqNG1rjtOajmvDQx7cXNJ+K8gxFovvkHgrX+ltWoPdwyXw2YgmbZkieMLmoTgwo7uPkPcdJpXYasxu1Z0YhpJcBnYgTGcK9qHUdJ9IOc2SS6TJERFhB7+9Yur+1lZmDyRud8Q85I7ipKPapzXucAAHQXM/dJA/EP4XG5kb81zyhkaq/g1+hpaNDTNXtoVGOBOw47JvJaCLmcwJ8ltaRoDIcXCWQTtbxvnE8FzuttYHSNkU6bpbJcB8W7CBYC9zvVXVmhPe/3TnPaM2natGWySp7ttJyfK6hYtW62DZa6dn904kCcDhNuNlW1tpYeQWiGiwO/O/yC2Ncdj9hu007QH4gcQN4Np4/NdKGU3sFgWkC0WAjhnnzRLLCPrLmwSOH1RoBqSC4hjcYvfIAG3Hgg0wmm59NrjsmAbCTbDDjBhamgPbTe+mXR8QIJwNsCcrEXwsU+s9SfC+pNwQRx/MYLTf61Po+gqKun0wyiwbIl9y4gbU42OI3WtHNQdoKg+ADAMbyvuWrqQ+92nVIIaIAiwtJMcRZcxXgkxhJjgJsFceXz1X7geiew7UrH13VKkbNJkiRIL3HZbiCLDaMEbty91GsqDAIDRyb4mAM1497PtWup0QY/rPiPidjyv3ldHX2zgY7sF8zrc0Z5Xz04Pa02KShZ3dTtTSGZ4fCo6vbVlgNvwAB5QSfILiaFF2ZmMCqlXVbv43Y5GIxy5lcKa8zr2M7t/a5uTD4gd6o1O2h/hAG8k/JcidSiZc55/xu+qJmoGTcTzJOOGNkborx/IfdyOirdsd7qY8D84VbSO3QDT+0ZygXO5ZH9D0/4R4BS0tVtODBPIfMKt8PeLu2R6R21n/aEnc1vpZUz2vJzqE5ECLeS16erxF2Ce4Rn5IRqxtsAd89BPvoLwYdzJmDW1+84U6hA/l+vooX6TUOFMgZAvGPdK6huhDCR5Sm/URc7UbsMEekR8I/qUsHmzmaXvv4GjA/iJScK1ricrTHXFdLV0Npwd13qrU0eN/ib8CMFXf+SQ/R15mDUo1SL1CMrMYPINVZ2pC6Jqu7/kLXIXRPIxjhzQMqbh3K+/a/xC7hPg7ZlL80VRox63oWvt3eHclXcJXzp9FYz8THBE59u9BslA5wAxFsuJVIlsLQ6f7Q/wC7b6q3X6+6oaurftXg2hjM95WiyOGJzVSTKQDGpwycoVj3PmpW08+I9VA7KoZH5WVvRmb7fNGw33+isbXXBKwY2kuMKKm0+Sl2ZQkXsmhWJ7PJCG8fqpH8MUDxkgYMDopbCfYKctQUgKh8fJMALqRrBG6907qPXBFiI2BOxqNrQQEb2bisxEYp+fqhafRHsyidSTGDRxUVbTwHBs33AYAnfvU9OmclU1ppzabS90ANz3eU9wuVrj5dGU3R5t2B00NraYSYmq4//tH+krvKelB2FwvI/ZVrgCu8Pv7zwkkm/j5r1qBtGBF8N3Jeh2lj25X8F+hGlalBNe8N4GXgU7WqN9G89QjaZyjcvGaPQTHKkDiDFsMUwp4X3o2cE6BsrOcecz6pq2kQI4qDSqwFt/jisjWmuQwbzuBi66sWF5Hwc2TIoK2Qdq9Zn4WB2/aF+6d+UDgsR2d1G2oXOL3Ay685DIDkjot2ngZY/T1XuRhsjSPN3uTK9fQtq2Qx5Z95VvQdHDZfYbNmjMwIMnPcp3ODS4bsZ3xgq1eoIt4ZTwTt9BOitq7QyXlzh8RmMtkTa++PVWammgTOFwOJH3UY0g5HK54HJV/dhxGYFhujOFo3fUz+A2ptXGo7bf8Agvw2iMhwWvp+m2IHQ3d2CraRpYDYG7AYDhzKoUJnfionbLhGixQ0GTGWJO7v3ncpNM08NFhAGCB+lbI2Z4u4cBvKwta6UbCMcL+aqEXJhOVBVtKe8zORk8BkFLoZxed0D0VbR6DhDSZmS7huA9UGlnAYAbs7rp2+CONyNbVLQJe7E4XiBOKra81/PwgW+QWbX1kXGJMDdYIdD1c55+to+UKlFLmQ3JtVEr0ml5t911+rNCAaJF8/OFUbRDLCCd8RumIylX9G04mZyz+Xf1iolLd0Hjht6kGs2wBla/Gyw6usAyXG7rhoy3X4Qr2sNYSeeHDeuN1lrEudiCG9eJXTgx2cufJXCB0qsdrG5JJ3SchwCCtUOCgY2b5/VXaWjSR0e9dzpHn8s2uzGgWLjnhyzC3iwEbous3Q7fDJPDKVY0obzA3CcuH1XnTlcj0caqIBcDYXUNTSNinVm+03ZHNxjoIo2RMjq6wdZ6btkA5GeavHG3yTkntR1mr9JHu9nCQTz63IaZ8VyfvzgD5rbGsA4AQZz6CmeNrkUMlmw9+HH6G/ksLtHoVpzmZ38Fu0DtNFovuwTawoyw2/CAf5gbW3b/FRGW12jWcd0TkuzXbKro7vhPCDcbsFr6drZ1Qmo87Ticd25oGQAsAuT1vo2ydree4cFoaDpPwgzwjjwXbkxRl66XLOTHmkntbNSjW80Wt6ALZOMfNQMb1vVzTHS2+a5ejPRjK0ynoutH0r03ObhYOIGHA49y3tA9qmlNttzzAJ5AkeK5nSBgFCRHWap44T9pJ/E5u9mnwz0aj7Zqw/E1jp3SI7pAKus9tf8VGd8OxHfgV5YG581JWbbiuaWhwP+X9ToWqyeZ6xQ9tVLOk8d7T5/JG72w0f7OpwuzzvbzXktaxAtYBKcO/1PyWf2dg8vzGtbkPVn+2WnFqdTxafLPyVer7Zm/u03d7mwfIkeK8x2uu9C4X5JrQYPwj9NyHo9f2yvwFJs/zH1WZpPtZ0gzs7LOQk+PzXFlu5O3DrMrVaPCv5UZz1OR+Ju6V7QtKfjVI/lDWebQD5rJq6a593Oc6d7iVXdTIRU6ZuuhQjHokvkY95J9WQvpeHV1M1uSeuFLSZcKnLgCUx8OHLLepswDcdWUezbvUhyCwk7NYrkJtG1uuKv6G78PI+Sq0HY8bQMbj7Kxq8WG+DM8D9FhPodEepo0ytB9QHwWSH4LQcPT6LgmjrTAc7PFEwi/L7odJPw948go6R7kkuC2PTcMfsOapVDlnPlkrVI2iLKtpBv15LWPUxkQvfjw+oVXTz8MKy449dYKrpgsumHVGcl6rMaq3Lx+SpYLSrdbsCqlen3L0os8lojpvRUqnn5ITQjwT7FhyWjogF7LoCrDaXDffABRNYnYCaEYHXFO5vzRRkpsdENQTj0UbgnjdlyIT+7t1iix0CGhO5l1M2hbkifSuFO4e2yIn1VrZsOupUbqastbbzWcmXGI+gj4p3yFYNTEcbdyrUzdGcZWL5Z1x4RdJg9wUjauChLZPcPTmjG/5ZLBo6Il2l6q05wi/dxUFKbFGMD11C5WuTdMnpD0Hihc5JjRbhj9k1Q3WXiVZK6lifvZRscJ7lOx2PAeMqBpw5fNCKCqn6pqIx6zRbB64/khZn1nISEOwX75809R4vzPcnoP8ATxgEkqGm21+J8/oqoTZO+D4CFUriyc1LtOSThj3+KtKibKNN3yVmpcCVAReymD7BasyO0YZ1e3+7Wg8Lkjv+KFx1ZuPXBdbqcbWg1QMqgPeCywHER3yuSrv5Rms11GnwBTy5qAjoqy3hxVctjHJaxi2RJod1ORHgpNG1q5x2A54IgyCZkCLgyMJy3K9oOpnP2dkTt/hOXecABxVlmrgw7X7+W5x/Jenh0eSXLVI8zPqsUV1tmLrDsYHloc97JADQWghwbOEADaxnfCkpdlXU5a7SNhsj8bLDCNqXboXaVtYtdTBFiwOgEfheJcOdzErmO21b3gpncBLZm5DZBnEAzjw3L21pYxSTdniPVSfRUEPZ40g1H1HbUwNkNLS0CxiDaMwcFJX7NNYP4g0G0nAAm27uS7O67ijtbUhjjTLZEBuyIynffgiq9oWnPdgJt4ZdStu7x+KMO9yPxMfQxRAuCbgmS6YPC094UFDRaQqipT/Zva6WiS5nhiDyKl1rsPAyN7jC+BmMljV9DLYBI4EeU2zXHkUfA1jOV8m5rPSq5PwOtJDofAcSd04nM4rGZo9Uj4mggkiC4GczPC9jin0asRmZ/i3H5juVxuujJ24Oct5RbfaFxSj5Howk/Er6frHSHAbV2MAgbYj4PwzOJaLD5qPRNeVto1tk7TyALgDZYIAjgb81p1qAcADgTi03jONyloagMYiMgT4SMoC55ZFFco6oxUn1MWu0nEESRPxB0nkOK3qrYj6RhZQV9RRHxZ3tM8OE71ru0OQLjwM+qzWVE5MbXQw9PuB3254qHsWL1xxpeXvAtXWWgkDhmRNu4+qzexH46w/3Z4/Dt/VLK7xSry/dGmi4zxv/ADhnRkbvROOSl2et2N09OnnfwXz9n3CAc0KMMCmqMMc+j6Ji7rkhMtIieBl6IAxWNmU+xwRYqID5pqNNS9yNzfJOyaIRTQ0m/krDWb8UtgJbgIHEp6lEqYUkiCc/t9kWWkQe7TuPDzUjqe/rejFPrmhsGipT+qdWw1CRwT3E0V3xfoIQrBA3ItgI3UBVBSg8M1ZdHWfFRtbvT3F0iA9yTqI3C6sGmhLBf8wnuCkQ1GBO0DcpNkJxSRZFJlY0huTe7G5W8kzKfXNPcJxRX90PVMyiPRWxR+aTKSNwqRWdo10naNnOHWKtuppiwpb2LYiiaSTdH81cNJMR1ZVvBwRSGjFEaWHruVs33pGmjeSoVyZ5o/fJPsK5spQFW8HBFINOaXu74K77sJgyEbx7VVFT3PBJtIq6RZOAEt7J7tFA6Pw+qD3XC60dhIBV3jFsMzYMeKFlHfbuWpH1wQbCfeEPGUdhMaHBX/d4BD7rreOCe8axlL3W9IUr71e90mFBHeGcsRRNEeaGrSWg6h+SjdS4flkmpj7vg5ev/XP5M/6fupHaPu4qbS2/t3cm+GzA9MFIDiveg+F8F+h8PqY1lkveZmxe2S57tM79oeTfRdHVsY3xmub7Ru/aHkF24upwT6GTCdMSmXWco5SATtTkoExy5MmlKUqAcBMCkCkmAwKdJNKAHSKRTAoARKYBIp5QAoSSCRKAEUydKEAPCbZRAJiUAJIlKEkANKeEoSQAyUJ4TIAaE8JSkEAMU8JSkgBQmhOSkSgBk5TJIAcFMnBSlAFnQNYupmWOLTEW3bjK1qvbBzjTcWgvpmzrjaacWuHoRESVgSkpcUxptHomkdoaL6biXQXNILD+IE5AZ3wIXK6t7SVGN2GwQbCRJBO7vwxWLKu0tY3YdkAtIO0BEgRZwFieIvzWMcMYppF7rL+sezdVrTUdBFiSDJBJz71abrg1WtpEfEYBPARcXx2QtDtVrBvugGuBLyPwmRsgSTGIExY3HisXVxux4E7A/aDcLgO42uoVuNy6+A/gaGhaP7qr7sGWvaJnfeLcx4LPraq29I920fie0AfzATHiYWzomrG13ve15AZsBhAiXW+Ig4DHmtfsBqlx0uo9/wCKk2cIBc4BjTAt+GTzWGTKsalJvlR/PwN8UN8lH3notLVhAAaIAAaAcg0ADyCdmg+POytCpv65qKpWXxDdu2fYbNsaRE3RRe/19Y8kVfQ7eCZ1Ud6AVOJVIzK8fLJIkqa0cUhSCZr4EAck42jC2Km90E5hNGb5KhceKTmyMMOWat7AyGKIbkgfQpt0c7kfucZGSs7RRGpxHh9+KQqKY0U7vsj9wYVllu89YpzVHei2WkUaWrt+W7NO3QRM3V7bQhw3J2/Maii/Uxt+Sm2Z8vRVtiyk0EifTy81xdT0KLJqbuKq/qLTBMyiqVRPfu6lY3avtQ2g2xBqZN5xiPlK2xY5TlUTGUklyWtWaQx+kaQzENZSFrXAJJ5CQO5b2jaMBA3ddy8W7M9qzR0kufJD4DzMRIBniBu+i9ho6e1wBY4OBzBk8ox8bLs1unlja8qX6EYc0Zrg1abZ+1vRWQwKmw+verbKy8xnTYzipGssh2ke1mpoZGXRYZo2ERKrvqg4J/e4D8uSaQlyStq3Te8vKia4CfSUqdTrjkqLH/WfPqyd+kIWDJR1UmCZMa04qRtTJQhgROMCbEcwlVg2idlP18U83VHTO0NJg+KrTaYwLhPgFzus/ahozcCahAMBmPiY9VtHT5J+zFmMssY9WdYCEz3/AJ4b+sV5TrD21u/2VJoH/mHajuFlyete3+k1bOqEC9mgNF+Qlehj7Lyy9qkcs9dij7z3DW3bLR6Al72z/CCS4x/LNt0rzPtN2sfpdo93RBkNmS4zZzzYWxAGGN7R5ybg48ziu41VTApsP934uMi69JaSGmSa5d9X4fA5sepedteCRx+qm/tHQYLdojuNuS9G1L7T4htdh4PETyOBxz8sFw3Zpv7V3EOnxCtdoqMbMAYm668+OGWWyavj6GGCcscN0T1/RO12jvwqtB3OOyR449y2GbJFnA7oI8ccF83uZA55I2aU4YOIwwMYLzZdkwfMZNHSu0q6o+jBT3eSenJx+i8I0XtVpDRarU4S9xHgTHgt7QO2NZ/w+8JvicZznguSXZk49JI6Fr4y8DsddazBJDSLYnLfA3riNL1lLrD4RMTY8+asurmCCQT581k1SNqOS9HDiWONHNPJ3jNWhpRiB1K1dTU9mXTfDfu81TbTApkDHhwRaHpBDY793JE+UaxVDaQ+NqJNyTvJKriuN2HqlXr2+XFZekabFh6KscLMMk6dEtevc3VxhACwdGhxk71dqVr2mAFvKBmpFuoYufz5KTRKmJOJsL4AqlSftOE4DDcrcydkCb7s8lhJUbJlfTdLEwBP1w9EGj0BO0ThcA74+Su6Tq0UwC4S43WC/WBM4Y2tuWkFfQznKupa0uveJubuO4fKVnvqOdgJG9BQZtG+Fzz59ZLS0DRhjeMgBiV0OoI5Fc2T6FqQAScfILSrVJhowFpFhvR6HoJMl2AiAMeMqSpwC8+c7Z6UIJLgraRW2cIPGN/H5KjrLWjov5Z/kn1vpQptIn4nXA3Ccb4rmNO1phwvzJXZhxOXJyajMo8LqNrbWUDjFvqsjRqSmcC8lzrYZbt24LY0HRogL021jjR5FPI7IND0Zu66vaM4C3Ge7MI26s+KMM/HAIKzg2wuRnK5nLczaqRPqzSiCXZAmOSnqa2kuMb8DEDfyCwK+lE5/QKzW0kNbAuSPImfKEPHZSyUgtZ6ygRmcLzHErIfWyzUVduaCkJK64xSRxSyNsu0Bjvjuvge5bGpHxBJEkmBjNs5NgsilX2RvJtyGSl0fSiFlONo1xvk7PQdIAdE4gjGysHcMIi+Pcud0LSBI5juuug0mtfkAuCj1Yvg5TTtEG05h7u8SOXNYTqMAtJwNuuS2u0D4eHb7Hx+kLN0+jafuvSxvhHl5FzZqar0raAnEWhaWnM+EddFc1qzSIdwPiNy6Gq8HM/IclyZY1KzswTuJT0iiJzy701SnfruUjnQpfdfXkFG4raVti3jzUtOgCQjc34R3/VTaORIm+4TmhsaRWrUBJUbad+gp6pvjOKk90LJbhbSCrRjBQ7GCvEqvUpYRv8AFUmPaQ+6R1qItZTVKcc/t8k1Vtpv8oRuDaRe6NvmpgxM1mf3U20FLYJFN7ce5TsYLRimqgDrn9VJsYZfkk3wND1aFsb89yeu9O+rbgo6jhbldQbR6krcOurK9ozseSqCuNmN/wAsFa0apMxu6CymbEgK0qBmxtn14LPJBI6lXKNX5eC5Jm0A6xkDdfxt8glTKao6w6xQA+izRuwqTh0VV0hqsaKVFUOPP6rRdTJ8lZzVU0kSOuCulnW5VKoxJ4fILePUmXQzqlOesfsoPdb1b0hRtkrtT4PNcSrVbN/mjp0QALFO9tuvVS1MByWlmWwF9ITuVaoxWKjlC0RihMloEUhmpHUc0exdPVphFlJEJCINujYy3NPVEnrFKxhUz1vRHLuRilbxRsGHcs2zRFaFcNAwcrSMigqgTCvaUfhmDFhja3zUORokZ+zdSOpXT6JTlzW3uRxxwWxrns89gDnNIbtbM/3iCQPAFTJ80dCXFmc1wkcFLQUHuhNt0KWmxZMIl8Pw+VkdJ+O4oQ0W4+KNjVzM6EGwYIX/AF8vz8kexZCMbqDUnY6Ae5QUyjdU65IaaSCydvyHff5KOk76485RNPl8lAw3SRNktInZPcPqo9FdJIOQnuUjakN4yfQQE1RuzBG6D34q0BWpVMt0qbR3b8fJVGOIMnoYKQ1sLd/itGiGyvVHxFSUxbvw5/RRvmd6nbox71fXgxujr+ybwdG0kbnMPjAz477eC5QtMjefkbqap2gNGm+myJq7O0TcAA4753YeSr6BgXHHATfEXPM9YLrw6RydvocWbVKPCL2riwiHW2h8Lp/C6RGP7rhYhZ2ptG2qrmvB2abiHk2Eifg4kxwVTTq9oH4REjDDd5roatU+6aXWc4Au3mMDvJ2QMV7eHHjx+B4mTLOXib+rNNY1xAHwjYc04CHB0tAv+BwIjiuU1hrMkC+AAP8APB8AQPIqCrphaRBOfcN6pMbfZH7xaQcYMOB432jwXTPUccHNHDbLOh60IaTcy42yi/lks+ppJM7t0kxylQgkAjMT4DHghp0yMQcj1zXLLO2dMcINWoRYWB/Fx3FKjpJFjBied5x5SrlbQ5btC/WHcq1DRiRlnv7uSwlms17mgnGbfPr0RUdKMQRtRhvt8oVjRaPjyw3yiboEEEYTB4LHvfMbxmPT0uHGf6s4b2nlmJGW9aFLRwe6I4qfXGo7S3OT9u9QajqhzA0G4nvndxEoc7Vo0hGuoB2myBwNomI6wWvoFcuEiQYwN5txUNKlwk/lCm/VzY4DK9sVyzluOiKaLDNYOi4z3WKu1GmAR8oR6NRGfHLLgiDdppbOycGn633Zrn8TfqihV0g8reZxXNaHp7WvMgixE545juW7pmilsgzPWC5WvIeZ9MF1xpo5XalaNjbdBO0SRxNwe+e5UK+sKgvtvF4s4+V+Cs0jLY+UKhpDje2eGeCqMY+Qp5J+En9TN0XtNVlwdVqWDo+NxEzbOFt0e2UAS52Ava9sL371x9HR5dAP5K7plEQeGC6smHHJpNEYtVlguJHSDtuZtUMcQJ8puke3H96ebZJ+/euEAVplMKXo8S8DX07M/E3n+0Kv/E2P5GesT5qZvbvSACfgPNjZv3LlnNWlVpyBM7lTwYlXqr6EemZ/xv6mo32m1t1P/J85U3/afV/gp8bH/wCQXFPxRytHpML/AJEYfaOoX87Ozd7Talv2bO7avjxPoiZ7UDnSHc4jwmYXDuQyp9Bwv+VFR7U1K/nf5HfN9qI/sv8A9p9Wn1U1P2pNzpHuqf8A7q88lNKXoGD8P5s0+1tT+L8l/Y9J/wC0yn/Zu7ngfIoqftNpZ038PiafkF5ntJAqfs7B5fmyvtjUef5I9QZ7S6ObKg/ykfIqWn7QtHjGoD/I2I/z48l5UFo6n0APJmYG7G+Czl2dgSvn6muPtjUt1x9D0hvbrR/43jfNP6OPopT230f+0P8Akd4Zrij2bbvM23eJ3I/9DgZh18rY81yeiaZ+L/z5Hb9o6tc0v8+Z2o7Y6Of9r4tI9bp/9JtHP+2b4O+k9+C8eKaV0/ZeLwb/AC/sc327mXWMfzPaKfaCiZ/as3Xm/HD7KR2tqWVWmeT2x5wvFQURUPsqH4n+RpHt3L+BHtI1hT/tGX/vtn1UjtLb/E3xH5LxNzkm1Vm+yo/if0Nft6XjBfU9vFVpzH+Zv1wRlvIwvEW6QVKzTIzPip+yl+L8il275w/M9qe3ggA6tyOK8TGmuycRyMKZuuan9o//ADu+qX2U/wAX5Gi7dj+B/U9lFPghYDxC8k0PW1YmGvfJ/vH6re0KrpAN3v8A+IZ+6xn2e4dZI68Xa8Mn8jO/2TO5MXnA5rDoV3fxEqdmlu3rz3iZ6C1cfI0QOAhEY3LF07TXA0gIG3UDTYfhkCL4YrkXdvK4Jh1gTAgdSuzHoZzVpo4sna2GDppnpIpjowk+iOivNh7RK+9p5sap2+0irm2mf8JHoVT7Nzea+pmu2tP7/od/113JlwLPaRUzYzwI+alb7SX/AMDPM+Ek+cpPs/MvL6mn2vpn4v6Hc7aRmVxTPaWf7NviZ+gUjfaT/wCWP8xJzzjqFPoGby/NFLtbTvx/I7RrgMR4FA8hciz2ijOn/wAxn0hS/wDaAz+B3iDPop9CzL+U0+09P+I6oxvSHOVyrvaHT/gdPMEc8RdEPaNS/hePD6peh5vwsf2lpvxo6m6YtWJoXaum/wDDtf4hbxBPordfX1Nv4nQBw+6yenyJ1tZstXhkrUkX9pC45rNPbOh/HE/3HHx5pDtZQP74j+VwIx4IWny/hf0F6Xhf86+pn6eJ0h98Qwz/AIRb1CTjc9eCjNdrqji0yIbeDjHFT7V+7zXuY+Ek/JfofG6mnlk10tmbVI75sOty5jtA39oeTeN4yXTv0g5b++CVk6w1btVIBjC5wXfCVHnyVqjm9hIsXY6P2ea0iTMXMfhMFdH2za1mjEhkF2wNotAc1rjJjgYAHDuWvec0R3XFnlSUpklscokkkkAOEimSQA8pQmSlABFMkEggBFMnITIAeUySUIAdFsp6QUzzjZJsZFCEIi1JIYxTFOUyaEMknITFMKHQuSKSBdBiE8pBJyAESkCmSQAkkkkAPKYpJIAQSSSQAkgUkkAPtJEpkggBSui7EaVFUNyeC2+F9/DFc8Vp9nP6wDeHAXiHbJi+VxCiauLKTNns8X0nPOyTSJLXOAyY4gOHCbTzuvTextJuzUqD/avAByLWMAjltF3euK7I6VNEs3OeDvg3HmSvR+zGhgUKUYbEjvcTPmvme0cnDVc3XxXX9j2+z4+tZcqsG9RupdBWXMy3p2MlfOM+jcbKOwnFK2HetFuh9cVI3RE1MjuzJaPyRlq0HaAOjvwhAdE3SnuTCmim1mWPysk5oyHNThgugFGye4TISL364JBnBThvcmj080WKiMY4ZYfP7JNPD5KUoKjJ6hHUVDEyE5amYeswozVukANV4Eoab/z5oqyVClOHgtEirLGnaYxslzw0CLnDC89WWFpvtBoMMAl5EwWAFpkD94kD6LyOq4n8R7sb7+fFMWxhHp4L3cfZWOPtNv8AI4H2lLyO71l7R6jrMtaN+PEhc3o7y9xc47RzOaymaQcCtfVlK0ZHjl0F3d1DDH1VRMM7ySINJoTVGJkd+AyU1StUpHaBc3dBMbt9o4K0xk1rAfht4AT3KXXmj/ATO4Y/vZJOabUX5GLxypyRJoXtM0lkDaD4yeNqRzsfNbuje2uoPxU2k5bMt5zJK82mLYdb1MwHHFOWkwy6wRjHVZU+GesaJ7axEGn5i54K032y0s2PE7tk38R5heQU/MYJOFptj+a5/QMP4Tt9Pkews9q9GDIfPIRcb5Un/ajRIweObQfQ+C8bDN+GNkgcTgs32dhfmUtdM9jHtVoC8O8DfHEfcdyjq+2CmMGE7ri3O5XksiOA4fdM4whdn4fIT18z06r7ZN1IE7i4+P2hZ1b2w1iLU2A34jwgArgqVOTdG0+PylaLRYY9ImT1mR+J02le0vSj/tA3+VoA9CfNZGldoKzrmo8/4j6SqmwdyNtE2GAxnlwXRHHBdIoxeacurIqNYkyeuPzSqm/V/umYD5lGNHPW/wCy16EbmRVAOuio6jZNuo5K8NHkbpzVZtPrHIp7jJpjMO/wXZ6I/wCBoyLY8ZlcY2lwXX6K74RkItf+76lcWp5SPR0i5fwOe7MmXv4h3DEyYORHotHtARsNwJlZ/ZM/FU7xffIj6K/rw2bujhjOXNVP736FwV4fqYNVufIInNkxiVM6lbmcPmrNLRZy64rfccO0k0fV8/XctDRdEDbxMZ71MylADQMc81PpzYbx+cLBs6YxKurKpJc443jcIUtCqIBj8R7zkh1cDDgRl6/vHlgupq9mqH6jSqsqufpLq9OmKYLQxgLHOq7YLdqW/BBDgPizi+UuTePBmaTpIBGzNx8lRfXiygrawHvDTD2OAsHAQHHOJxgmAbzFpUGnPiTMLLu3Zs8qq0HpumAAnwHErAq1/wB0TM70tK1iTjvy3IGm0jH5cV3wx7Typ5dzsn/WjGyOR38p+itUfhFrniVmhxzMJxX2c+SbiNTo2NFqgXJ8sLfJbuqNZtYNrEmTJwFzjmT6LgKuspsoq2vCBDbb581D0zkaR1ShyzoO0/aUl0DDDhvtw4LGq6VtQG7r/wA3Dks3Rmuf1itvVdL+ESTiTlyK6VjjiVGHeSzSsuaHopDbi+6brqNX6IGfFMnyH3VDQNWG3U8FqtbtEzYZDuheRlybnwepjhtRe0VtpvCqa51q2m0k4nACPMp9I0vZFzDWgxxy3dXXnOvtdmo4gWb5k3v9ApwYHkl7gz6hY4+8q6frRz3Ekzu3ADABRtZtEbr+XQUL2WWtoVGw4xbjme+y91tRXB4HM5ck2r6ePQWrq+mJO/eq2h0bnhl8zwU1Z8HEDvxC4pcnpeyiatX/ABGbX8voubqVy4ncPRT6ZWJOwD9IxQmjFh+fNbRjtVnLOdgMpXjoKnrHSrkbrT9Fd1ppoYC1v4jj/dWKacCT+a6oR8Wcs510H2ieCtUYDZ6nBVC7ySpVjcZEei1owssOPJKnpmW/NVBQJjOcFraBqLfztl9FEtqXJrC7JtVNMk7vmuj1hpnwNOZae871kaBo2Q5numJ+y1NesDadMf3Bum4uuCUrkenBNRMHSRNMbwTzIkKvo9XIiZHh91raLR+FuGZJ3zkszW+hFjhucAQuiLvg55JlPYh0LpKTwRPL7+awnU5g5q/q98jDC32UZlaNMLo0NKdgERafJI/SFK2bdFcTOwCi34YPH7KWhl498eN0NPwUzGwG8rqGykirWpj1Vh1MDfhZQl1+4qZ1OY5WQNoF0fdQuZfPu5qQiyepS66zQmSiAievVOadurInNRPbYfL6qhgOanY2wUj6fXQR0qVpG+/j1bklYFXSm8skbQY6Kl0mj6JNw8O5JvgS6kYFu9R1RZTKfQ9AL3AbhPdmUWaxKTDl1dWtEsCJxg+HFFrDVxBIAwz4KSiIbzUt2iyfmrlEWVN7SQcvtZWGukBckjaJMDYpU2qMuUjXrI2sBoyULj5KVmPXeo3tM9bpVIlsge298h8laq6nJp7fAGBuiZVVz4JncfNdPoWkfsxhGzBk2ALYNzgMbrRtqqEqkmcHpDEGji+Cr6frMDjHhbdwWU/XDpsYxwGHevUhilJHkzyJM2KtGLx4pVq7QAdpvKb+C5mvpBJxJniUO2uruPNnO8vuNuprJu/yVY62buPks0tUULRYomLmzVOvb4eaepr0/wAI8TZZewhVd1HyFvZpjX78o8JQO16/f4AD5KgAn9yq2R8gcpF3+nqn8XXNJ+uX2uqewme1GyPkTukvEvDXLyblXm9pXxBgjLf4rFptUgpKHCPkjWOSXmbuha9+IE2gg711Gl9pPesIL5EgwTiRnG9cAWeQQ0nXXNPTxlydUNRKKo651S9lapLI1fphIg4/LLvWvorvoV52SO3g7Mct3JoNGG6PNOD4oKLuvsjphcTOxEwehq/iHKEz34pVX3HJQi7GOfXcnLgkxuO/yQhMZPTzUNUqXaUVUXSXUQxqWAjj14KSgdoEH781XLjbfHWSh0ZxBnJaqItwVQRbd5jHu3pPdgir1JM7/wAgq7Gk2VpWZNkmr2Ek8D4Xw8Fc0rWDWNLvxBvcHuwgHGAceRVbTnbEUWQalTGL7ANzJ/iItwCoa+Fm0m3cAB/dE4neSCvTxYknbPFz5m/VRnaIXVHkmTJucuA9AAF12nPDKbG/vAuaTzp2j+W4G/HNVND0IU4DcGtz/efkT3yVPWr7QeDaQC04/GHC97xG1jjhmu/fRwVZjaNQBMH+IDhlZa2t9J+MHJosN0WPNVdB0aXknAE4WkwY9VY0llzyjj3LneQ1WMzzpMvFoBB88/IWQUHfFbOfSyIUocOfUKxS0W46whRLJwXCHJAMSDPHjbuzupHUse76+il0gSZjeO+bzuQvfhbn3WlYbrOpRBo2OyTY9ZZqDSqWy4ATcSIOe4jiJ8Qh1o6HtI4EenmtWofeUnFouDu+JrhBIM8EnwDVgaHo8iVNWpCY3g8zuzVbV9eN8EfmO4oqz7zNxwUFJGhSqA/CYj6deS5X9X2ajmjGSRxGI52+a2Kb/inj5Gyr63ofheMiByE7QPGIPiqiyGixRqBwz2hlw3C60NE2SIPhOao6W0fiAjPEZn58EVCviLXEjg4XtzFtyzZSJ6WkFrtl08DM25Z2WmGC8ZwZnEcOIkrOc3aHEYWvYcglqvSNpogG+A3Xi3AkSoaLTL+kPbZjjO52YO4nALndaarN5yHwnGRNwtpwEkOGPru+ajZTJ+HMTBjx70RlTHJcHPUWxjOG/hCp6wbYnoYxzWzpOju2iDz7t/JZukUy60Tfd59y7IOzklHg4/Vr4f3FX9IMg9/eqDRs1CDkXDvFlafpIINxgV6MupxLoZMK2w2H1VWFepUfhBWkhxBqqy89ZhQHoKdrZ64FYtmhl6fRg8CB9/NVpWxrajLdrcQMMj+SxiV0wdo4cipjkodpKUy1Mh5TSnITIASUpymlBI4XU6g0WKZdmTywwjzXNaKwEgEwCQCdwJxXd0WANAGAt4YLj1UqjR6Oihcr8hm5cfWfSyvVKsN+UrPLotuPUKLXmuQwAWLiLDG2927g3PkvLjjc5JI9ieWMFycfrClDnDcTHKbeSrqStWLiSbkkkqML310PmJO2O1EXIJRNTGmOEoSThSMYlAiTJokQKkpqJTUmyhlI1ez7JqN6y+i7EHqVyHZwftG9/wD0krsQJjivF1b9ZfA+g0fsk7RaUbXekdb1FGHQUlGne/X1XmHqFbWNX4qP8x78fovOK5ueZ9V6XpVM7dHk8jncDnivNtY04e4f3nepXv6by9yPmNXd/MgLkpSDUgu84ByEUIAilSNBNcETQow1SgykUMDfyRFyEBPtoKInFCUZK67T+x7W0RUJIdsNJAIIJMcLC+WEHck5qPUcYOfQy+zhx7sua09dOOwZ4c4WTqHdxnwWvr2Q093RC537ZrG0jlK5QMKlqU7A80NNdBlXJ1nZQWvhed+4BbeZ5rE7I/PuW8GxJ/L7rzpP1mdkehjaTj3n1WHriuds8h3zgVu6XTNznM8MVzuuvxnOw9F0YzNqhaPrhzbCI3b1JrjtNUqNDXH4RFpJwEC5yGSzmhV6j1uoqzGUuAEkgktjlEkkkgBJJJIASSSSAECnCZKUAIpJJFACARNama1S+7SGPCcShBKIlSOhi5NtJOHighMGKUyclNCokTk0p00IKsRKSYhJAmIFPKZJAhJJJIASSSSAEkkkgBJJJIASSSSAEnCZPCAGAU2iVi1wcMQQfBdB2D7JHSauz+40BzzhaYDQd7jacrrJ15SAq1GjBr3NEbmnZHos1OLk4eKVv5m3dtRU/Bujp9ObNIV2HYcQA4NzxB8DfaXq/ZMTo9DKKbR4C/nZeSezlzqlenTJmm0ucWkSIAJv33XuTNHtbAZZdy+V7Vmo1j8evy8j6Ds6DacvkC5ikpsAQtoncjZojt0eC+cbPeQY0iOOKB+l8ISfotolN+o8bqbKoc6UoH1lYOifdA7Rh9VSJZVfVnrFNKtDRx4eu5A3R4nyHkqTIoqu6KHbysropjd1wScN0T6J2RJGeanDepPdlT7F8k+2fyVJkFUUCdyDSdFcJgTG4ifBaDaZz68k7qapMdGN7/Hf1hyULKxynretepoTSqztC5QtNxk0eGBnNIUbo2svPXQTuF/qvtbPnSOo3gO5bmg0zAEzny9MFlOomQtvQquA5Dv+lgufM/V4O7SqnZJSd+3tk2PIT9VY12yWjn4qhoJ/bHk75LQ1vWt1hkuSXtR+CPTi/wCHI5itRBjmna2IHgiDuWO69+Kma8DG3y5LvuuDwkuSClo5UlShbvjvRF25M42HEg94SsdBe5sR6ZymqMytHnZR3Mo20Zw70rGgnU87YDJAzj13I2Uyk4X6hKx0BWGfd4Iy63h80YAxPgnNQGZEHJOx0CxS1DYd/PgEhTthn90725KGykgGt6z5Kaq4W5oQJPDJE7R/kUWaJBBuHU4+SjeN3XJPsG/D5ofeEBANDObOXRXT0nHYGGBknlE2wK5hrjchdFo7Pgx/d9QufL0O3T9GYfZVt6nD5lX9fVLAC5iePCeV1Q7KutUPBveZx63qTWryZPAT3q5/eAuMdA09HJgZk2WhQ0Etvy671U1O3aOOA8/yWxruvAAzv4fJPocyjwUtE0klxJyAAEn88Fa0l5OEWVDVtu/r0Vs6Rfh5ws5M1h05I9J0gGm8T8REAfxOJAAHEzguY0HtTVpA0sIftbJbEP2dkEi1wMCZsVe11pJaWubk6RzGCx+1+ivbUDnxNRrXiDJjCTxkHevQ08Ft5PL1c3dGf+s7LrZEEXXV6w07aziYJHHO3NcfoYlwtPWPct2sQRY88Vvlj0MMORq0WH0QM8c1CNIvHUfdUdIrRgnpLPaa2WX1CbxYKCvXnG3LBG7O6pVx8k0uSW7InVfzzSoaOXHh5rQ0XVRzt4K1oWgk2GOZ3D7qpZEiVBtgUqAwEwur1HqmAC7fhuVHRtGAjhkMSd2fet6k024eZ715WoyuSpHsafHtZarPsd6gr6yaxpc7/DvPJPU09rWlzrDxJO5ee691+6oco3blhg07yP3GmozrGuOpZ1z2lc+3hBwG6OuKyGnxTaNaScTgrFGjcSvaUYwVI8Jtzdsm0WgSL/fwWpToTwAG+5VTR3ELUotsJxmZOAGIt3Lnmzswxol0dwY0nM/TyjrFZRrS6TfHFS6y0yYByvwlZdbWOTe+QjHCysuVLgsUgSDlJueeQQaVrgMGyy5/iOXIb+azq2kmOoHJVsLrrjDzOGeTyJKD7km/PHn+aEOJTNpTdXW08IVt0Y0VKdHxNvzV7RtGvFkVhlfrySogk9QolI0ijR1ZSvJ6481r6W4bJjfE893gsnRHWg557lZ0zTBstG6c8rZLilbZ1x4QtCqYjcPKVb7SVPwjcxuHG0X3Kt2dpFziRgAJtk44eSs9oKwLnEEQNkDuWdVM67rGVdCpkgSBBuN8W8lr691X7ylIEuYLRHKFj6NV35Cwwx+63dU6wIHM3vwTb2uyE01Rw2j1cvzW1qASXDhN+BlUe0VGKrja8G1gLRgPNWtQaR8YnMEcLj6refMbRnF06NCqSbfmnotnw+SB8DEgHnlw+iqVdebNmgHifouOMHLodO9IvUgRPci2hAPE+PJYFbXNTf8AJVP1omSSfGFstO/EzeY33aWAZmPuj0jWbRbaGHO/W9csXHem92tfR14szeZnTf00wDHyHiFC7XbcRO/D0XPll04Yr7iA1mZtv7Ri/wAGPHzyQjtFI/AJ3z8llPp7reaFlFNYoeRDnI1Hdp3Ws23WSR7Su3NHdElZrgNyZu5V3UfIXeSL57QuwgKVvaU2GyOuuSyvdhE1lknih5Bvka7NdgnD6eC6DUWugHEjNpbe2YOeVlxLaanY48t/FYTwRfQ3x5nF8nbabpBx8I4/JU2Pk2WFqrWRBANwbcvoug0ZuJ6uuCePu+DujkU+UWaZud1/srLN3P6qlSargHPGFySOiI0dBSsQFqek4cFkzdC2b8FFVcpW496avS5KkRJFQP63Lndaa/e79ng1pwGcZnfyK3ntv49BcnrelDzxv8l6Wmim+Tz88pRVIiruncq7qat0m2Ug0VeqkeYZrGI20p4LQboXz345SrNHVeasDFc0SoixbjtXDh6pmaAPTlfNHIjHpUEQoXwtxWyND6CerovNLkDJq6Ok2ktH3Cmo6KN2W9FMSMkaNeCn/U+s1sHRwE7qQ5IKoymaNwTHR/JaLmwUFSfqkMzarT+SAM3K5VhQWQIsaFpOyeBsV0ujuHkFyELo+zumFwLTlEd64dRC1Z26aXNG6OvspGnBQxvUrsl4rR7BJHy8EnNwT49DyTVPr8lBSQmusbdBAThzKeg9CMuZVIiTLYNlUq1QVOXDJVxTKUUJMCpUO/hCVJhjq6N1LG/8I+vgp/efCNxm60sCGrSwQ6K7Z2nnBocd18h8kTn4cu8dBZ+v2u+Ci38TvjdGQJgE8gJi14XRp43I4dROlQ+q9Kj3ld4xO+XGxkCbwDAOOCHUlE/FUcA5xO3YGG7mieoTaxp/C2iLnabJzhpO13vdB7ltUKEN2b3MxwbA+a9Zyo8dQsfQ6Ng52ZL3cSRhywtwVKkM9477/RaVV+MbvKE9bRg0NOP7Mkji7DlEea5HPk37ukVNDYZjKfFDpjovGZmcvsg1fUgjmR4KE1z8U4EzvGPWCV2XQRMm3p97KzTpmGu4n1A/NZLz8UTALhC0hpECMviHeRjzKllRC0rR7k8icd5KriSee7IdXVoVyW85B7vsh0ajfuA7sFBtRS1po07EDGb8G4eKPVT4Jm20d5u6CQfAQd6s5DmfW3kh03Rj8NsSTHAD6kIb4JINLzsBmN98Z4pGn+HiDw5LXNCeYHdhhxVEC3EGEkUMxtwe7hw71JpGhZZXtj4XUTXXnh6RCuVNLEcTHdvVkMq6KASJwBFuG7wUOthsOGzhiL9clM6rB2sQR4RcepQ6xrS2xBtLeEfEPoo8SbHo1STIttD0ifmpKWh7N+O+17qvq3SBAtxJ3TkeS1atKRIwOF8+ipfBVlrSKTXQCchHA4/JQUKh2odi23MDAjO45qo3SiLZtjw4Y71T1rpRDg4fibEHeAcD3YJbQ3m5pOgzfdPgcsclyVejiM+dyL2C6yjpYcNod/Cw8cVna50EkFzRL2yYjFoxtwF1rCVOgaPPdY6JtPk5zysLT80qeqweauudt3GRce+8+WSqe+x32Xo7pHG1FEtPQ2ATA9fKVUpsEd55cFmOfdaOjO+Dkeu9auLS6mSkhjZWGOjyVWVabgO5RItD6az4D9bzl3TiuZcurNKY54Lm9Pow4jj5LbA/A5tRErpQlKS6ziFCRSSQMUJEJApSggSt0Navbg4jvt4GyqtTJNJ9Soya6Gi/X1Q4uJ8FRq1STJMneptY6O1roadoQDPMKskopdEOUm+o6QSamVECThyZJBQQKeUEp5QOx0KUJAIEOFM2mow1WGiylsuKNPsy2arf8X/SV2nu758lxPZ10VWcz6FegV6m769y8PWupr4H0egVxArUpjv84S0elid0DvyCCpWMo6IB68153NHqNIj0w/tadsGnn9spC881/wD1r/5nHxMjyXotU/tSTkwAfLyC4jtpTiqSM2tPfEH0XtaeVZNv/ifO6uN493vMKE0JByUr1DxxwE0pNKIJDEGoqZTByMG6Q0NspVCnbUyQuCCg9HZJA3kLb1lUJaZPIKn2a0EvqACLXvuw9SF1uu9RNbSeSdpwGOEGd0rlyySnFM68MHKDaOW7POG1da+vW/Ce7d5rE1A+HeC3Nf1vhPNo5qn7Zmuhgx8HefT6ouz1IGtTBw2xPIXKjc/4P8R9AFc7I05r0x/e+XzVN1Fv4l41c4r3o6wUA2s8ACAbAAD90QVapsM2zm6rh37Z95vzyCtAHwXm2dmRVJ/EwtP3DvxVKt2dfUlw2d1zBtu+pV3TWTcLc1EP2c/3nf8AtRkzPHHci8OJZZUzjKvZeqB+AkA5EH53WTp2rHtuWlvcY8V7FTd3fNV9Y6H7xrmH94Ed+R58Vjj7Re5KSR1ZuzYuLcXyeMJlNpFAtJBsQSDzChX0J8u1ToSSSSBCSSSQAkkkkAJJJJACSSKQQMka1G5vQUbSpTUUsYgB19ENNIlDKQBkIHJnJy5MTGhCQnLkxVCHCaEgkSgBk5TJIAUJBOmQAkkikgBJJJIASSSSAEkkkgBAJJBFCABAUlGndMApW04xSbA7r2Vdovd1ntgbL6bpAE3pjaaR3zfxlcJpNXac4nEknxMra7Ja3ZRq7b5I93VaIEnaexzWnxIngsAFYQhU3LzS/KzplkuCj5N/sei+xPRJr1HZNpG/F7mNHjcL2V9Hv3WheYewRsfrDuFJviXO/wDaF6+ysI6x3r43teV6hryS/ufT9nRrEn5kGjzmFJGWCIHj1kop4rxLPVHDUxCL3fFCafFOwQFSlxUfuApHP6yUTmpljvp2CIOEeqjcyQhFJNMhg1KGYNtyEUlY2LcVC2jvTMmiKpSlA9kKywFNsXlUyUiu18YpqnNT1KPig9yO9MqgGVBH0RCqFG6lxHzQilyWqMZHhQpomgzNvH0UgBhA+mF9nZ89toF7rrS0J34Tvg+eHks6u3Loq7oYw3LPJ0OnDwyxq9n7V54W7iI7la1nh1kq+q2S93LOd8/JXdOcNloO8+HPrBcsn66+CPQj92zmQFPiYwx8uaDYueZUzaYK7GzyBmNy9PsgLPXxVtrLdSowIjnmpUjVIQZ1uUzKXdbxhSGnffcIHRv52t3FQ2bRgkJ1IAzJvhwKANU3uIPhA5pntxOdo4KbBqiI0sZ4JwzLfmrJbad4HonoaPeeG7PgiwrwIWsJBOY/JBTYVoUqNjxPfFrFCKQmfuo3Fd2VqTbqV9PPP5KRg+aVelaZzwzRuHsKZZmZvfLPBR1PurPuZi/iontN7K7JaI9mcfVdEylFNxxhk+EfNYOj6JtW6xXYafRHuKhn9x9oyAGHmufLJWl70deni6b9xyHZJn4pnLlzPop9bNkH8rKx2I0WQ6xiwtyz8Vf17q4BwEGSLqpy/jM1jD+EmZnZakQC6LAYyAIPOMFYr1febW/5AQPII9Ep2LciIhZ9Aw/HePp1xXS1ycd0S6SIAVqnRBBuBAJkmBDQSSfK+9V9ZQW+NxwvErltZVG+7Ltv4y7ZDP7kEudymBBxlXixKb5McufYrRLpGuWvIEHEAcb8PJaPtersdpR2GtY1tOi3Ya0tDHe7BcCCBJLiXEgRLuC53s1UcK1MtALmva4A4EtO1fC1r3Ct9uNPdU0iq9/4nOl3OAIvOAAzXoxioypHizm58sWqNDaGbZkkyIyDcOclRubjBMeqr6FphALcifDlmptIMfTwSd2OPCK7nSfFSGpAVWkUdRu5OirLOjOkq3TMZfdVdGqRzV2hUi+Ywn1WUjaJo6PSBF/TDrBX9F0GOAOMZDdvWI7WUH6KdmuBmeHj9Fzyxyl0OqMopcnRaM1oNh3lNpesA0naOExcX63lc7pHaeBAlc9pusS4z+ZUx0zb9YqWrUVUS7r3XrnncMgDYZWWVSBlTaJq9zzYczkOa2qGhsp3nadxFgeETfqy7vVgqR573ZJbmVW6IQNp338FPQZtRkoy2Zc42y+jQrmhuBJjCLzl91hJm0VRa0Gn3/JFpukAdfVVqumQqVR5PH5LFRs33JIhqVJN0nG0Zec704rgXxN8MBzVJzjPPJdSRxS6jEhGymNyQpKRtNU2RQNapMQpqJwTGhyU9IqGzRRIKruMo21bI2aNNgp3aMAI8eKlsraSaI9R6abqu7SLhostDVejbdQXsO+wi6zark2ir4R0OqaAp0iSbugnmMAPFc7pb5B6E/NbPafTIhowxPdhyXK6ZpFlljjudm2eSjUV4FytpmAB54Lf1bWgQVy2rTcE4X8T91t6BW2jG7DkryR8DLGyl2ipzB5g+NvmqGrK8OE5deS29ZN+B98ARHHeub0Zaw5gKXtGxrN+0Z6ss97FZpies1L+pz804ooz3oHs69FrDVc5KwNTO3SeWW+bLZIRiMpom0cl0Q1Dwndvj7Iv9GTmD1wCNrJOd9wUJpWw63ro3dmXC9/8ptzPFMzs8/GPn4D80KEn4EtpHO+6sip0V09Psmcwed7Z9BWW9kyM/AG/kte6l5C3LzOTdSKifo57/uuvPZQ4ccw4eBVz/Q6MJPcn3MvIW+PmcVS0XmphoS6yn2ccf3cMUq2o7Tccwh4pFKcfM5I6LCiezet/TdW7jYDGd/0VKtq+3LD7c1i4UWnZkMfBldRo+keBjxXOPpQtnQ6VmkHIGPI+Eei8/OvM68bo1NHqK8Xc1n6I08FpOHXFePPqepjYAbYhNTCkqGyBZnUFRN+pKGuDPPyn6KXRxe8m3nwQVT9EXySypsXKwO0GifCHZgmeRgro5ueX1WXVph4e3cPMiy7cEmpWcmaCnGjE1do20Q298IuT3LsdXdi6haTsEAEXzxsJvE5ixCzuwHayjotTbqM94ZILDIEWzAMQcsxIMSvVNYfpCU3NikzR6W+GO2hxwElv7oFhfGy+pwrDtub58qPmMzy7qxx+d0cXU7FOFy0g8c5vae5V6fZ78XADwO/ddPrL2mOeZNYcwwtJjAQ4HxM81z9fX4MTWwy2SD3w1U54fCy1DL4tG07UrQDkbZ5nIZ3VT+jGtJWHpWsGHGqe7aP5Ku3SqYgl7jGP4jJ/xQp7yHgh7JeZ0T9Ga3MTzE/kqtau20mesFj1tb0iZhxOXXoFEddsypzx9cFk8nuLo0KumtOR7uSfR9InAXv3/LBZY18cmDzJRjX1X91oH+H6/RZORSRq02kwNkjrBCdFdkPEgSsl2sa5/ejwCi/VHkXd5kydyyv3otGxpGqnRBeybG7hYR14KrpFBoJmq24xCzm6qJxKlGqG7yluj5lU/Ikq16QA+Jx3wI9VXfrCnkwndJKn/o0ZBX6GrwMh4BQ8sUNY5SMF+nHJseK1+yhO05xwjzkQrOnatsIsD1kptFpbIAFt/wBSssmVONJdTfFhcZbma7X487eE571bBlUdGMkem9XmLxZ8HsQdkjjZNUFu5J7LIGLI3D0Z3y701RsZqPbSfT81VcmMib3yEVeu/wBFGo6loTSIfAL3GSFYa6GN6t0VW2ZKuBvw74MD0VPyFfiWdV6HtOk/haMd24cZWZorv2r6hnOORs2BhgJ7luvhlMkjG3LPDxXLOYfdh0/E8etsNwGG5d2JbeTzc3rMs6hpbZa8/vOc/kJtK1a1UbRIyH1+aPVmiABo3N+6ChTs7ieilLJfQmEB6TZF+t6n1qZmODRngPlBTOqwBYDEjioalQkgZmXeA/8A3gslKzRoqOp/HItDoEcoJO+VWrUvicOJy7575U4rSWnIm3dj3oNZn4xjcDL+6tkzOjPNP4mnKb8MPFXNMdjw+WKd2ijHI/Io6om8b/r802CJdGcThfnxSr1iDHn1gpdFxb3efgg0x0PIOERv663KDSyLRnXdlae+forOi1dt43AAd9yT3wFQ0StDznItw5mPJLV+klriLRMzxA3pNCs1aleD3T3qjU0mXOgWN1DVqS4Xz35FU2aXJcLAgx5qoolyLRrnHl6QUNfSN2Ed3WCraVXMGI5zPcoqLy5gnJxHGAMPmtEjLcT1dLsVBS0nLw5qN+/HLNIMEflj6KlEiy9odttu4z14StXRdLAEYyZ7iM90ePgubpVovy8eJVtlfMTEeaiUOSrJaukXO/yj8lK6vPLPPks+rWET3cOaHRNJi2Ke0zbNbU+l7JIyJH5LabXIuDJAPGbX8VyVPSId34LW0LWImBwnrgFm4M3hK+DE1roQZU2gBsVLiMLgTG65WRpWjw53kecldtp9IOBYc/w/3XEggixxFo48FyuttGOzLsWmHDMZCRzXVCXmZzjwcg43WnoH4Zxv91m1sVqavfa3H0XoZPZOCHUBxV2cOWCqGnZXGlYSOmIL3269Vl66aJBG5asqprPR5808TpkZVuRhJIntQgr0DynwJJIJBAWJJIlJAhBJJJACSSSQAgklKUoGhJJSkUAxwmSlIFAhKTR6JJgCScAgAXZ9ndT7A2j+MjAj8DT/AO4+QWOXKscbZ0YcTyOkUNcarDKTLCZueJbhPcsVjl1valv7Kw/ebPcHRHOVymysME98LfmdmfHsnRe1E79o2Jx+RXoQcvP+zv8AWs4k+hhd66rGS8zXe0vgeroPZZG5vz+yKlj4dfJJwlT6FRvO6/XFcEeWj0siajwVheqTlYdcFzHbqh+B0ZOB8bfNdTQb8TjGJ9Mu5ZvbHRi6k6BZuy42wvFvFd+OaWdfQ87NivTu17zzmU8pEJSvoD5ccJwUO0ilIBI5QNRgpDQyTineExekUT6BrBzDLTBiO7oLT0ztdUewsdBBz2fiHIhdf2P7BUK2jtqPFUPJfdrmhhAMAQWHdcz4LN197NzTa+o18tYJ2S07UWmSLCJ7+C4PSsEsmxv1k6+Z6kdHqFi7xL1Wr4fgc32f/EFta/cNnmR4rB1D+MdeHFbevqUA43PeFvL2jhj0MM1RsxnJWz7P9DL9JY1oknatbANM45jFc9WFgj0HT3U3B7HFrmmQ5pgg8CrlHdFpe8uE9sk34HpOmaLsaRVYRBa6/wDlaZB4ghMCZWX2d09z5e8l7iSS5xJJPE4nD03Bbm13b15m3a6Z1t7uTnNIffDPBd12N0Gm6jL3kEPcNkAERDSDcY3XDabcrquxvaPRWN2Kzyx+0SCWuLC0gQbTGYwXLrIyeP1U2/cehoJRjl9d8HVU9F0cY+8J3QI+ilbRofu03k8SPqrer9L0R34KlEncagE9ziCtb9TblsxvbBHiLL5WcpR6qS+PB9X6j4VHgPtX1SG19trNhtQBwGW0AA+McTfHNcRC+ke3fZf9Y0eo0Nl7Bt07RLm3LQf7zZGO5fNzgvuezNT3+FX1XD/Y+C7T0/dZnXR8jJJJL1jyBJJJIASSSSAEnCZJADpwhRBA0OCmSTBA2OUiUihSoVjykEkyYDkJk5ShAhkoSASIQA8JJgE5CAGShJKUAKEkpSQAkk6WygBkgnhOgBtlP7tOkHIAJtNOWb0CdSBL74bk7qg8lBCsaJoDnGACeAEnuAxU8LllRi26RAymSbXP0QQvUNTdiG0qNZ9S9U0qkNypDZm5wLzYn+HDevL4UYs0cl7fDg2y4ZY63eJ7N7CWj3dacS5g7gJ9SvUg0ea8w9htIGjVnKo3/p9AvSWMGHmvhO0/9zL5fofYaD7iIVStBiLespi8FRVAd+4INoxivKo9EsWTVAMuhwVczghqDCyERXiWXgIdoKqQibQ6haibD9+3ihqaYMPNM6hZA7RfzlWhWMdON4CZ2sHboTilx4JGnvQQxnaa63gohpJvvw5FJrBuPXqhe4YwJxuqQeBMzSptMnjMeKAjgojOMDu/JJ7nKqEmTEDkhqMCigo21et3FBg+WeMlgPK10DqQ3+G7Kd6arhIMicxCYEFfY9DxnyQ7PX2V7QaUkDLGeXzVb9S4rW0WgA07gCVGSXBtihbsXZygS6obmM+U4q1ramRA4FW+xTf2byB+J9icYAwQ9oXDab/JNsJJNvmuOTvK15HoqK7q0cxsXPM2+SkpCMiOWOHFC/SWgmTF+ahr69bNpzxEea9DbJ+B47pPll0Ot1h9kwYJubBZlbXloDR4lVH62dkqjhkJ5InSup5+JywTU4n6rlTpp/iPG5QOqneVp3HvD0ivA7E12g3IwGe5QPr08njfibQuVDjvKBw4oWnXmS87Z1bdZU7fFgNxhMdbtBMGYG76+q5cFMKifo8Sln4OpHaBpxtv6wQHtG2cDGVgO/Fc2GTeYTlnNPuIB6RI6B+vgMBJ4iI+6J+u2nI/T8lzrnpMGF+aO4gPv5M6P+mG7inGs25HEeK55wHcrFOiMz+Sl4Yi71nU6pYS5ud2xym67PtHpDRQq7ywtGVnHZw78eC8w0XWpZdvCCchwWhrHtX7xmwd4M8BeO8wV52TTTlki10TPRw6mEYNPqzf7E1Nik5xMAkyeAi3iDHFBrfXgqPteAG7UYiSYvzxXL0HEtDZsDMTYYn16srTJbJOGNl0rTeu5mWXVXBRXgSaVpJB3br8clU0yqd9+SytZaTEOaTfHmh0XWQgbUnrNdndeJ53frxOw1Bqn38/tBSY1hdUqOHw0w1t5yJNgBiSVwGsHN2jsSWiwJF3CTcjKdy2tK1+W6OaTZHvXhz74ing07xJndIXOUqsEHcQfAytsWPacWbLu4Oy0IU9GZJG3XqAgAkgUqbh+KwIJJOBIwPfzOtdPLzJgm8kZ81Z7Qaf71+0MIaBbAAYevischaqPNnNZa0UXCtaU7jyVTRW/FHP0Viq5S1yaRYDm3RudNp+age5Owi82RRpZbLwOKqVNNJUOkVZPBRyqUSHNk50ooBUUakp0pTJbbFJK09A1aJBPgoKTg3jKuUpJ8+XErKUvI6McV4mnW0m1vhAxiL81maVpQsBh6pVmk4JtHpDmVivNnQHQ0Wcfy4K1pOkWgYA2Hz5lBWqQLmyqu0rrep5ZN0SEWJNt3HxUJqmIGG/NBXrjjKG6tKiNw1RkWGJxRsZgjAi5uckQCbYqIWGFJCKqOCdjowFyIPicEgodolOXX38kO0AMZ4qIaWBfNKi0zTNUN4T49BZOl6YST1bJRvl56srNCi1v953/KOe9Wkl1JbsPRNEtjc+N11VINpUyRbAk4Ocd30Cw9Wt2fid/h57zyVHXmt9sho/CPM71g4PJKvA6VJYo34j6bpu0S/ATYY+KpPMlC12IyUbSMyupRrocLybmXmuHd6rY1M4zOFisShSW46rAAXPM6MbB06rZywtG+a1tZVfghYmjPurgvVKk+TptXU5ZbKfrddhqfskSBGYm+48bnwWX2CqMAftWkAYTM4xytBXpOoe0DQ1oZTc6ABunlOa7cEYdZMiblXqrkWqPZ8fh+GRABJw7xGPErqdH9lbtknZ2Wj97EmcAG25YSq9P2g1ANlmj3wlzh52Hqire0PTD/sg0SD+NpEiI3kQQPBetHUaWCpyR5MsWrk7Ro0vY98JJb8RxlwJwyEDLD4u9bfZX2KUqlRzHVW0yz3kwcSwgAgkYXufMLz3Tu3WmOdcNt/fbE5xjfuPNZWm9sNKDy73gDi2JDsjiwm0A7gmtbpE+ORPR6uS9qj3zRPYTopG2/SGkkkAS1uBxvtSDiIEwqWsvZfoFIE+8Y4CTZ204wJgN4kbO0Dxjd8/Vu1tYtO1WAI3PHkJusavr6Z2qwE4/H/8cc/FaS7U06XESIdk537eQ9v1V2d0It23kNn8ImYgmfik4Wxm3NRaydobBFMtJvLi4AjiAbAngMPBeB1u0FOP62eF8sMlmaT2iYT+I23AkRlC5ftOL6ROxdl+Mps9xf2g0YR+HaucRfECAcCTnwWLpXa6htA7QwxAmZN4AmIwki5Xj57TMGDXOvjh9VAe0P8ADS4Yn6fNYS7QfhE1XZ0F1kz0vWfbSiTDZN7w2O5ZlftU0iAwnHEW+krz86dVO4Z4AX5n0Sq0Kpxd4Ex4Cy5JayT60dMNLCPSzqdJ14zcB/iaBPK31WZV1ozePHNY51Hvd5JxqMXjLeuSWoT6s6Fia6E2stasOFzyIE89w5FXNW2ptyJJyym3RWTQ1dJmLBb9ZkDHBceaafCOrHB9WW9FdhuvzV81MOvHyWXobvkfNXzivJyLk9CBYc6wQioh0jJRErFROhSLmj1LoNIxT6M26HSHX63peJd8EDH3WLq9/wC0fx+y1y+6wy+HzxHnAXbiVpr3HOyTtFqAfjGd+9Z2janBaDC63WA+EcpTaHoI2GnfPHOFUdTJQ+ZnLTKUrRyztUDIKH+ihu9V1tTQc8lU/VVpHUsylpkYLdWjdlxjknGhDctupooySGihPvifR0Yo0HgPBFS0KBgtr9VAG/0hG3Rwes0d8x9zExxokfkpXUDH26laZYBifso6ukNnHrip7yTH3cSmNBniQibq4b/Iqz+sNGc92Cj/AKYYMiUXJ9CNsUPR0Den/o3rco3a/H8OPFEdczkPG6W2ZotpM3Qo+6npaMMZWPpOvXDCOUYKTV2uHOMHkIASeOdWaqcFwbWstHECbHK3Aj0CxoE+PnGHgpGE7Q5HHjI8UtKbdJKuC5042ifR68EeWS09qfmsBrVt0K1hwssckfEnE+S26I3KECMT1xTddbknEdZrnOqyKo5FuKjjFTP7oVkdR2nHq3eo3OsnqBNh6/ZITXAdGitXUuh7Uk2AkzyF1S0ejgZxgD5LsXUQxop5nZmBvg/OOSaOab8DmO1L7MbhJM5ECCAL9FUNKaA5gyY3De4xE7gDJ7xuWhpzduo1u55g7wMQs7WFT46hBv8ACJAwknDLBt11JnK0XtErGCc7DlgDzRg4xw7ouVW0Wv8ABuO0Z43sVZ0OsIPCPO0KGio8EOtaZ92I4g8Ao215k/3Y5eHJBp2knZ2d5tuBnPwVCpUAL/5oF8gLR6rSEbQpMsfq42AceHOBKk0wEinwF73s617/ALpAwVOjpZDR1jH0R6ZpkDD8iwie4xitKMdxYwj7Wz4bkdF3wkHIjdx+SqUtKBHMRyy+SE6RBjfu3iExWTGpA5XHITAVbWFaRNsBl1mo26RjtWkc72UO3Ij52+SNo9xYfXOW4Ebr38lIyoCSbC023gAO7881mt0iDy9FI3SrR/e8iihbh2OjuUdb8U5GCecbualcy5HL0QaS34S7gPJXEzbAGBVZjrHx8AjojBRVjHIz4E4fJWkZuRYc/qbXSpv42xyv9FACLcfLgpatLHKI87LRImw/r90TSY6uEDKR2Tu80DfG2HDHxSaNEyfR2glzfDiFVqUiCMurZJ2ASCDkLcvtCsaeMO6PukId4w5fceCbRap2rZ34yPQcECpvq7MHjEcCigujoNN0zA5jwyVfW9Ha+MfigAxiQJ2XEGQTxxhQaWyIHVwE+g6QRO8+W5SuDRuziNOHxFaOqn2x+yj7R6Hs1DuMEcsx4ptBHwnjbuXoS5gjhjxJksqZrcOQUEK4HDjPosGdKAqAqDSaitVT1kqj2ylEUihp2jZjqOCz4W45qo6Zq0gA5HyuuzHPwZ5+XH4oopQkkStzlFCSSRQAkkkkAJJJJAChOAmShADwkQlCOlQJMAEncLnwxQNKwAFJo+jFxAaCSbAASSdwAuV1up/ZfpFSNppptObhDiODMT3wOIXo3Z/sO7RpNMnaIjaIAfAuQ2JGyTEicl5mftDDi4tN+R6+l7My5nyqXmzjezfszrD430zIwB2NkHe6XYzaCF1FHsRV/hAne9l/VdO3Rqxu5zr8YnkAER7NPOLi7m4mB3nyC+WzdoSyO5NfmfWYOzoY1SOG7adjqjNHe9xpwNkwHbTvxNGEDeCvMaTV7p2w7JEaPXcD+GmTGNmuaSce9eEkL3+zMveYn8f2PA7Uxd3kVeRt9j9HB0ikCYBdiBJjZMxxyXrbtV6OM6jr4BseMwvK/Z7SDtKoB2BqAcrG/divoNuqadzIOGJvfu9V5fa+bu8kfh4fE9XsiKljk35/sct+rUBH7J7juLiB5FR6yqU9g7NHZkWOMOBnzAjNdaaDBMFvOJIvv5SLLD7Z7LaMi9xvAsCPnK8rS5nPLFcno6qKWOTRD2f0otp0wGNBAN4u47RN7YciUWs61arSq0/hG2x4PwYyDxxyHGF02gUWhrBsmfd0xuP4Gm3NWIIN2AfzZ2wnjwXJLUNZHJLm7/M6YYYvHtfkfINRkGNyBbPa7QPd6RWZ/DUeO7aMeSxiF+nxluin5o/MJx2ycfJjhIJk4VEBBqIIUbApKSEma1EAnazikUuT6U7DUA3RtHET+xa4iLS4l3zR9unzole3+zdeIGLRHcp9Udn6jaVMe9e0NpsENa2I2RYG8Ad6yfaFqXZ0Wu8vqOOyLF3wk7bRcQJgSQeC/OYVPVKV9Z34+Z+iXt023/x/Y8E1Q34xG8eq3tfyWicz6eiw9XfjG6Rz5Ld7QH4Rldfey9pHwSXBgVqXwg8SO6At/sD2dpVqpbVLgzYcfh/GHAtA2cpvmCPIjB0h/wAA5u8gF6P7C2j37yQI9yThNzVpxHGxWGqyPHhlNdUmdemgp5IpkH9HspVKjKe05jXfCXfiiBZ0Nb8Q5C0WVgfhKvdonRpdfcXieeyL9+fJVKNMwY4/ZcMMjkk35I6Msak0jntJOSwta6oe4lzWPc2w2hTcWyBcbQESOa3q9PHHHnC9U9memEaMIMA1HiO5snvkeCvPqvRob6vwJw6Z55bE6PnbZ+is6FrOoy7Hvaf7riPSF9M6x0KnUs9jHTjLGmd2S57S/Zjorr+7IP8AceW+VwuOPbeGfE4tfRo7H2Vmi/VZ5Fo/tN0tsRXeR/eh3iSC7ulctplYucXHFxJOVySTyuV7TpfsVon8NWo05SGubOUkNBAWDp3sVqAHYe12XxAsvvn4hGX0Xfh7Q0i9lpX7qOXN2dqZdVfzs8uTLR15qOpQeadRuy5uWRGRBwIORCzoXtJpq10PBlFxdPqKUkkkyR5SlMkgB5TEpJIAcJ9pMkUDsdJMAkUCHJTFNCcFADJykAkgBFIFNCUIAdKUyUIARTyknawmyABJTsapdJ0RzTDgWnGCCDBwMHJdT7LdTMraSGVBtN2HuiYBc0WmMRvGayy5Vjg5volZtjxuc1DxbowdVdnqtW1Om5/IWHM4easV+yGkNxo1P8jj6BfSNKmAA1sNbYANAaAN0AAKUaON6+Sl2+93EFXx5PqI9iRrmXJ8vVdV1G2NNw5scPUKq+idy+on0nDA+h5ZFV/1Q5hpG4ht/Jbx7dXjD8/+DOXYnlL8j5l2DuTOavpR2r2zg0f4R9FW07snSqfia09wtxnFaLt2F8xf1MpdjSriR85J5XsmtfY9Rd/V1HMPGHMnyd5riddezDSKVw0VG76Z2vFtneRXq4e0MGb2Zc+T4PKy6HLj6r5o5nRNBc8gNBJsABHzXSaH7M9IdEgNn+J1xvsAcOa5uHMObXDuIXV9nPaTUp2fDxP72I5QttQ8u28NX7yMEce6stpG9qv2UtB/aPc6Mmt2QeZN+4DvXbau1QykIptDRy+IneXG896i1H2qpVh8LoOYcIM8MiDzWzsL4rVanUSe3La93Q+w0+HAo3ip/mY2u2E06tjBpVRhidk5r5+IX0lran+zqcadTu+Ax4r5ucF7vYsrhJe9HjdsRVwa957B7DwTSrXwezxIM+gsvS2UF5b7Dq/w6QONI/8AWF6ozTOoXhdqcamXy/RHqaB/wI/54jOpQpBofmg/XOE+SE6UTkvKPSJvdkZA/JJxsbKJ2lHkovflNEsJoUzHlVTUQQeMKqM2XHu359eCaqIv1Cz39XQElUIsuqImVMj0PmoHjOEqzufgmKyaAgcZ7rKN1TgU7aO9NCqxqQ8vNO4DPqULqmRTbO9XYJDBuIQVGxh9lMyN3eEbqOH1S3EqPNngNTWLeuKn0fTmnPyWJQpnBWAIvhxj5r75410Pl+8fU3qX4hF5v191a0vSIpnC9scr4fdYuga0hwB3RPzVbWut9swLNGHHieK5+5bkvI7I6hRhR0er+1DaVNrWiSJJxs52INxhbmszTdcF5ubxYLGFTNTRAkXlX3MU2/FkPPJqvAr1ZTCjbq0I9hO6llH3XVZyMAtzCFxG9O1luaJ9OMuimIjc9C8R1grFOiTwUlGhiTjxwRYUQEFBsq3U0ciLQOF0zqJSsbRWaL7kbqPJW/cTFst2CN+i8Iy5ceWKLFRVFPd+abYV0aFfGytU9V+m7BSy0jLdTi6duj5rao6sBPX0V4aiAsR8/NJNl7Tm2UMLKyaO7wWvX0OMjGRIgW3rPr0iJPffPgqpiaMjSqpFuKgo2vf7Wuk95J843K7olCTACfQzotaubJxvjwV/ThssJNrfP1Q6o0AB21iWyAMBuv5qn2l0ovgRET8OU753oiiMjaRiVnEicvRVCEbnEWQyt0jifI1TK8/K6QCtVtUVGsbUcxwY4w1xBDXnPYJ/FGZbICOloRDNsixsCRbrcnZNErHC0dcws/SqUOIG9W9P1ZsNYSQS8bQAxa3AbXPJUabZOKaETaGb9blZqPVWiL471ZcLyofU0RER1vVZxVl4gFVkIGDCNtNT09F3+Sm91H5ptiSIWaNa/FO2l4KTaJyspabfDJQ2WkBo1FatJnw4R6nmm0djRuO7n9U9WvAvgVjLk6oquoNQ2gWA81TqVcoTV60kTYeSAaPx69EKPmDkJx8EYJJU1W/NC1mGZ3JkMia31U9OjJ4eSlq6PswXYnL7/ZRDSyeA3IESuaBnOG+ygDt++30Te+3KLSNLtHXzSorckXi2b5YR1kqpqXPUclVfrB0Rkov1hWoMlzLD697377JQqlJhJgXWzompP4jHp3lN8DXJC6sT1CnpaOG3JwN+H17ktK01rSWiLZi8nmsjSdJJKlRsHNRLusNal38oy3rMJQlILZRS6HPKTl1JKcZo2tzUUpMcmyUaVFuCvF+/NZui1wN/3Vii7bduFvDkuaUTpgy1p7fgnkOHWCxaDrrpNavDRELApaPaeMBVB+qaTTs6HR3nZ+EkEDLmp/eVoGzVcAP7xA9ZH5otU6P5jdhF10WiapkCcIXnzzqL5PTxYXJcHMsr1xc1XTvDzPyUb6tZ1zVeeJc5x8T8l1L9W8E39Hd/ADJY+kr3G/o8jlH6A84vcfH6pnal3vPHreusqatUf6lbD0CXpQvR2ct/Qrd5UjtUN45ZcsV0w1dnCYaCl6Uy1p2YDNUN3eJhWG6qEYBbx0WMfFJuiLB6ls29GRi/qVsvBL3BOFlufqYRN0KfrkVPpDH6OYX6kY81YbolsFs1NEvh1vUjdD6hZvUM2jp0YrNBVylq7fF+WfFazNBU79DAC53nZvHBFHEN0a3f81LpTJPW5T6Q255nr8lVc/7nMr0U75OTKklwKi+I7lqPqXWQ+rcHuWkyrPD6wpyIxiyxUqXxGKZ1NO5g9MSerpPddcx1JE2iEyPPxTaeRJ5otEF5Q6Y256uo8SpdCs02WHp3zHqtzYtfob1j6eLjmPMwuzD1Mn0N6vdo5FZ9LX5aA0jCYPetHZ+EDnHLeuX0tt46xSxQUrTKyycYpo1Ha5O7E78FG/WxBw3KlUdbrJDUPXW5brHHyOF5pMuDTzw8ELtNMKm+opBhKrYiO8kO/TDvOUeaEVjvULvn5InhXtRO9krjKRbHXiFAApaj8EUFjF1iqgb4qcE9eCqvcVpFGbZJKskWVIOU0oaCyPSXKbVL8VBXU2qHY8x6Kn7AQ6mrSb8beKPWouBnPdYepTU3S5nDznep9YU/iHAk8zguG6a+B6aXqMp0xPkfFaGjP+6olt8FLhxSlyZRlRqsNj1gmpuw8/PDyUeju+H1RU6mS5GjqTsVIKW3yQhvV0e0ky6AcYlOadh1CGq28K3otPaics8ovikElaNfUWiXDjl+EbzH4uQtCt6Vpnx8onnlfuRaK/4RwtKydZvgTm58f4WiZ84VwOKRV2vjB/mKzNIq3edz28pA+6vOq4cz4QT5lYtdk7R/8z1En1C64I5ps0tVulone7dvMSpKdTEd3CxWZoGlbM42JI5qcaRic5w3JyjySpFjSKtssbj6LHNWS7mVa06raYxju64rI0c4nifHFbQjwZyZfp1I6y71YqXbxjwhZrn2Pcp9E0mZGdx9E2jOw9Fv3+YGMIdIqxfHDyt6KB1TIYiYM+cKPSKkmcr9dyEgbLLqkSOSbR6uXOevkoalf4Wnu34YxzTUat904W6yVUKwqtMD5qbRKl4OVx457kNZu6+4yfHvVZtSHDj8t/PBKrCy3UOZ9ZnjO5RaRUtGAzUQdBnffDr5Im157+dlSQgaD8vPklpLRHj58ENWnHWeSY3Bnd+aszYcQjfXt5Kv7yx8fkhrvvjv+StE2WKFWxv0NykoWANsCFUoG55G2+9la0ckMI458c0MqLApU8CDgZ81a0x8jl8+oVdtIX4Y8botuRl4rOjSwWutKrafo3oL4dykou+Yw8kFV89eCpIhsv6G7aY2SCbgcwYA8IxVSo6DhwPApaBbjge8RfuUmmna5z6JNcjsr9oNE22BwxBw4HH0wWRoJ+HvK6BgkR1wWU2nIORkyOXHfjZaKXFMW3myBdlofYKq5rXSwBwBEvEwRIMeoMLizU8sV6dqnUYcxhJuWNyJtsjuXHq8jxxTX9z0dHiWRtGRpPYEi7q1MWwvJ9RPeuY13q4McA1wcIuQIvew3xa/PcvUW9mQLXjuC4Tt/qvYqUwMCybm4Ie6cDyKw0upeSe1v8qNtZp1jimjm2sldSyhR/VXE0yXml+LaMbRwds8D3BcqW7ty9H1k1jdXAwJNJgkRMucDBPqu3LJpwS8ZI4MUU1K/BHjT2oVK5XNH1I51J9URs0y0Okw6XmBAzvjuXsWeE0ZySSSZmJJJJACShOFa0HQdqSSA0RJPHAAYklA0VmtXSai9n1et+FmyP4n/A3ukSe4Fdv2d7EupgFrW7djtEh/eIDtkZyuspaFpB/2sDgwfRp8SF4Oo7S2vbjr4v8Asj6PS9lb0pZOnuOc1J7FKYg1qjnG8tY3Zbh/GZOP90LvdTapo0Bs0aDWk/v2Ljnd75fv3LLo6mqZ1Xc4x671Yb2ZnF7z3m/mAvnc+pyZfbm68lwv2PpMGjxYuYxVm5W04wPhAvm4d5yUZ1vb8TbcZjwyWZS7MU8SJPEmT5lWKXZ+mMGtnjJXmOEF5/58zvbYNftC2wNRtstknnggHaBkfieeIYYnh9Vfp6sZyxtFrceKn/U2Dy3bkrh5ME2cr2j17tUazQ2odqlUGHw3YfiOEAd68ClfT2s6bPdVWgf7Krb938ByXzEzC/BfW9jyThJJeKPl+2Pbj8DZ7E1CNIoluO2IzBOABG4kgd690puruypDjDpO68ZcV4j2AdGk0D/5rR3nqV9DiqRMYWw+32XF21NRyR4T4/c6ux/u5fH9jNOh6QcakcAJ+iwO1GrXta3beXzIAMgAncJxgWXYnTT1kuc7Z1JNIZki/wDM8NAHjC8zR5LydF0fgepqotw+aOg0fsoBbbcTaTMSeGcblZp9m2i5PiT6KOrpqLG9+uC8qeSTbOvaeBe2bU7aWlO2cHsY8d4g+bSuElewe3vQLUKn89MnjO03yJXjy/SuzsveaaEvdX04PzvtHH3eomvff1HhIJk8L0jzQgEpQhEApYwgptBpS5o3uaPFwHzUC1uy+j7VeiP/ADaXf8bVEnSbNsauSSPqt9aLbgPAWjyXL+0et/qekZy1gHA+8YB6x3rRfpNzxJXOdv6/+qVhwbH+dh9AV+Y6Zf8AcQf/AJL9T9HzxrFL+l/oeGaIfjG8+vFa+vSYYOfHdKyKRh43C61de4DIAmF+jvqfnqMeq74B/M/zhemew2hL63Cm0d5ePovMq4+FvGV6l7DTBruthTEb5c4zO6y4O0v9tP4fuel2fG88SftIz/Wa/wDOPNjT9CoG0rGcOseSs9owDpNY3/E3DP4GifpwhV6TvgnieiFz4PYj8F+hrnpZHZzNYY9+fFeoezRn+rCf7WphfAMXmGk08Tj5QvSvZppMaNGXvKkD/LN1xdqfcfNHV2Z9/XuZ1j6fBE1vQVV2nIHaacouV8ZsbPrqLrXInZ9dXWa7Sj1vn6If1s58L4RwVKDFRy/th7PNqaOazv6ylsBp3sc8AtdwG1tDMHmV4CV9B9vxOi1v5WHnFRmK8ErUCV+gdizbwbW+jpfkfDds4kstryKsJJ0oX0J84MkkkgBJJJQgBEpwExSQAk4STIAUp4TJBADwmlJJACShIBXtTaqdVqNptjaeQ1smBPE7gJP1SbpWyqvhFJbmpexdesYpsJH8R+FgH8xse6V6Bqb2HuD2mpUYWgyQ0EkxfZva8RebFepUWDIAAYNEAQMhbAL5zV9swx0sNSfi/Bf3Pd0vZU8nOThHzBrvU7qNR1JxBcwgHZmJIBtIBtMYLb9nuiA6ZRGI95Pc0F3lEqDt2+dMr5/tXDwdHyWr7Lac6aw/w+8J7qbh8wvXyTfo7m+u2/yPNhBLOoeG6vzJvbO3/WATnSZ5FwVL2R6Rs6ZS47Y/5HH1AW37caf7WkYxpkTvg/dct7Oq2zpdA/8AmsH+Y7PzXHh9fQ/+jX5M7MtR1nH4l+x9EwnDd6GtpN/PBD7w9DLmvzqj7qySmwjNNUoIGvPcpIJVjsjZo2aZmjyFKWFFFsU6JZU2I3oKVladSnNAGAfJWiDH1vqOlVEVKbDb8QaGvHJwC867Q+yJwG1RdtC/wus4RxsCTkLL2JrGzPr9FE6N/XLBejg1+bC/VfHk+h5mbSYsnVHzO73lJ15a4HPIjrJejdj/AGlfu1sh+PAgbjFiOJwHn33aHs7R0huzUAmDsvAhzeUY8jK8Z7RdjH6O7HaafwvEgHKCMjwzX0kM+DXR2zVS/wA6M8Z6fLpZ3B3H/PA9udopMxcEGMw4EGPFfNGkU4JGYJHgYXrfs57YuZ+zd+HIm+O7r7+YdoacVqo3VKn/AFla9m4HglOD91HPr8/fKLrod97D3fHXG9jT4O+69WbXHFeNexfSI0hwmzqTx3iCF7Q2F4XbEUs9+aR63ZrvD8wyeuvBHTCU7kmleHaPXBhHTo9ckYehDiMhyHFNMdAClP0zSpghGDgn2k9xLREKX2URp92XXerLDl0Ezn71QqRFTbHHrJIqRp8J8k1SlPkixbUA9iHYUpHXW5SBlsPNAUU3079eKMUbKV9SCnbXPBFiZW9wdx64Zov1fNTirGPyQ1njf3C9krJR83WHX0+iqaU9WdLiMeuSzcV+lxXifGyfgOxWKpwj7qOmxXaNKLptiRGw+PzVlo+6i2hj0DvUjKl4WMlZugnAG6COEoybdShp1DbjZCGx6dDw5KelSxt5T4KBtW8Doq1WwsccVQRQqQwUzdHBPUKrtDf91Lo7CY7vDl5JWaUWWaKN+UJ6bQnqN3A3nr6p2UsJBjgD1ip8QcWC94F4lTe4loMQTOVyBnO5AzRy7AdYR3rQ1f2fqO2ZbYi1xIbJgRJIHPfgE90V1YlBsp6GzKOOERCuN0ckcvTitjR+xdUC5aN3LjkT1C1NE7HgSaldjM4sYjvxjel3sPM27ma8DC0XQsLbptiV0WgajJERc7zAHW5A+podMX0nad/dH2us/TO3tFtqfvH8XAAzlN7WzjuVRyLyIljl4HQf6Ky0wJOAw71yHbLs8+k2SxwbNj+7hwxHGIVfSfaLV/2YLZkH4jB7rCVg9qO2mk12tbVe4sbYNmw8IW26LOeUZxfLMzQ2ib+IvCvUauyDFuO/6Qq2jaqdsgzAIkWxysptH1S8gwRuk93gudyXmapOuhq6reLmOhhfrFc3rPTCKj+eC6KlQc1sEiRJJ3hcdpTiXGVrCSl0ObPxwTVaUwd46CVPRZhoHxExjvw4KptFbHZfVT61VrWyDjMfhAj4jwHFXJ7Vb6I54xcntXVm7p+g1az2UMaWjgNERstLw0vM2G04gAnGyxtY6XNQMB/ZtcAG/u/DwzXqGkaI2mz3TJ2ififa7iQXO4ncvINNAZUcBeCRuuuTBm72T8l0/ud2qwLDFLx8f7Da30sPe4gQCbcABHreFTpRN1aOltIwvv3Kxq/TGA/E0EAYbzBie9dx5pUom3qjI+Sho1LqaCpZaRBVMlXqGr4uYw338FI3RWgXnDjdSGpONh69BLcUkVnPA6x4qtVqyn0ivOGHmj0bRZ7kfEBUSVoUaIEE2EHxyTfrrW4X+vJUH1y4yeuSlpsdpFw6Xe2CgqGTJw+fJQ++yCm0bRpufDeiqHusAMnK3krbCAML4c+KPE9eSF7w3id3FTdlkzaAMHAR1xQ6Rp4aIYL5uOJ4D8lmfrRx8NwQOJKaiS5E2OJM70RrNCh2/A81A56qiNxYc7coXQOJ3IRUUatIzbJveycFYovZmPW6pQmToFI1KWudn8LQFVqaW4ySe7JVU7XJUh7mMXpAJiE7XKyExQna1PtpAqRjbKkaFHtJ9pA0T0zktnRaYA4m6p6u0UY+fFaVGnmSuXJLwOvFHktDQxUI2sOG7moe09OKmyBAkQLfLgtTVePWMhVO0NKa98Phz4CR69xXLGXPJ6EoJo1Ozmj/ABRnHXcuzGiZDhdcFS1qaZ2mY3E5EHEJn9sapzA5fn9F5mbTzyO4s9LFmhjW1nf/ANHnCx7sELNEI78DyXD0e0VU223RunqRzUo1g52Lj44LD0Wa6s39Ig+h1lfQ5xjxH1+SrO0cZ/8AUPqFyWkVozJ3XlRVtMJA+srRaZ+YnqYnXOrMGJGOZHldQu0hn8Y+u7Jca2t5pP481qtMvMyeqXgjsX69p4TPIEqJ3aCmN535eH0XJbV0zzZV6LD3mXpUvBHU/wClLMmuOO4ct6iZ2w/uf832XMud1Cfa4LRaeHkT6VM6Rva2b7IEcz5ygd2udk1vePv9FhsNigD7FHcQ8iO/m/E2Kna+rvA/wt+6pabruob7ThydHDKI7lmko6rbd3z9FqsUE+Ehd9N+Ju6EPhB3hROEGN6PR6ktby9JCr6S/ormS9Zndl9lA1PndXaFVUGvyU2jO8lUlwcifJqvepIVTaVig7rILjaOyLLNN0EJtJNz10U1F+aZ4vj91nRo2VXFZGnC7f5m+oWvHzWPrQ3blEeMrtw9TCT4Oi0VluN1zWs6fxd66XV34Rz8Vz+tG3PM9ynA/XZpqPu0U6pQscpGO4qD30Y4LvSPIlwTg9Yo3PgQqzanWakdWlJpjTHc1OWeaYV96c1fBLkdgkJxRSBSbpF/JOhWCRAVSVLVrKIHitUiGJ9RSk7uH5Ku53WKsMq2TYIjqu4fawVrVNSx7vmqekW67la1MyQ7mPmUpr1TSHDNWkLtPEK7p78ugqFKxbvlaOnx11vXmy6o9fFzBlEuSrOGdwhuoq/5/ZWkcbLWj6VFrxKv06Sy2G3eFr6A0uiATHA9FY5OOTaHHUQPXWSla1S09WPODXcoMq7Q7PVT+4Rz+H1K5HOPmdkYszHhXdBaYjfhxjEc1fb2SqnFvmPyU+jagcIkiRYcCZvzBPUKHlj5jcXXQJtLZYZItljci/eLBYOtwdmnfM+B+4W5pgDfhnC5O8kdFczr7TP6rdtEHui3muzCtx5mThh1jYcCFkM0idsRYukb5tMfOVqGriccI5z8oWI78RyzXZjRxTsOk6Z59SVYnxPcsui/GfXfgpnVJPh5H5LRoyTNPS6MtAxJndPIeCwdHw7+7gtatVwO6/281jOcWktwgjPP5q4IU2Tuq266wU2j1uHQv9FSoxfx4xgpaeAjmeuStohPksVzfn14JqtpAm3C/PkosAT5I9IqYHH6KUimNTdIjCCfP6pniAB11ZPo5nq4+Si28zvy65p7SLLxEic9/d8lQ95ccDbgj0Stcjw79/BVaxG0ee7HvTUQstVqkSc8O6fNKjUgnl0FDVqSROdvBQAmcc1cYkORPo9aZn7pUavp18k2j1RfifJV/fxkc+HgrojcWHjx+8qBx/Pij9/I6tHJQ6S68bo7+KKAtVBeZxjumbKX3pwO7hfjZUTXlpMRBA8cFLSqWHQiEmhxfJcBM+O7hj4IGcd56H3QVXmRl6Kq3SLypSNNxoNqXi9vyQUCJxwPghbWnvQ0M+vzTEmDoz4Jkbx52stF5BzWa98O8D5Zq3obh624qZItBMdgVQqggk4SSVbqCQYyhFpVm77W4SPqpTLMcnHw+fNdxq3Xbgxg2XmGtAINoGXyXGMZmPuvQdV6WBSpyYGyBwBjlgufV04rizs0rcZNpkbNcvypu4gux8VzXa7SnOewuaGnZgAGcyb8b+G+F2L9aMyM4YA9XXH9tdMDntcP4AO/af6AgLm0qXeezR06mTlDlmI0WO+D6LqO1G2NDpS/4SKXwAbMEtls77TuvGOXJMqY9/oum7YaV/q1Eb9jyp/KV6cl68F7/wBjzlxCXwOCeVOdLHu9nMv2uEBsR43VdwURK9NHiyYkkklRiJJJJACCeUyQKAPS/Zn7SfdxRrH9mSA1/wC9ScYxP9mYgjLuXrFYmbYRjNiN44EXXy6F7F7L+15fTNFxl9MSwnOngW75admODuC+Y7V0XDzY/mv3/ufVdk67nuZ/J/sd+HHeFFU0hwz8FGHnr0Q1H7+vyhfKH14x0rM5+Xf8lJT08joqkGogOs1TSZHiaei6aZvabKdzt+PzjNZbXjKe9SUx3/ksnE0RfrvBa4Ej4muHKQvmOPWF9Imn3nHgMLeC+ddNpQ5w3OcPAkL6jsTpNfD9z5ntqPMH8f2NPsU+NJoTgKrCf8wv3L6HdpUc58vRfPHZD/6iif8AzGeZXvtSkfNcvbnOSHwf6m3Yy9SXxLB0pc72orfEw8o4Q4OHeDfwWv7qVi9oWfg4TPjPofILyNHxk+T/AEPX1ctsPmv1Ogr6XDrm9t9jClp6QSPxearOpCYmxjwUdNuPBcjijtSMX2nat29EqRcsLan+EGHY8DPcvn0r6g0zRttrqbsHtc3/ADCIXzHpNKCQcQSDzFl9l2FkvFKHk7+v/wAPiu3cW3JGfmv0IQnBTJ5X058wEkGpgiakwE5b3YVk6TQH/mM8jPyWEuh9nZ/1qh/OPIFYZvu5fB/odOD7yPxX6n0M0LmvaEB+q1uTL8feMx7pW6NMXNe0LSZ0WqOLJ/ztsvzfSJ9/D+pfqfo+of8ACl/S/wBDxsiCFd1/+6M7nxiyrOxEjG25WNcNuBwPqv0M/OTN0j8LeBd8l6d7Gm/DXI/ipDuh/oRhxXmOlO+Fv+LLH5WXqHshtSqby9nk0/8AyK8/tP8A20vl+p6nZ336LOuv/qK5x+IDn8IwGSaj+D7fe6HWgmvV5tJ3XaMN6mY2WenFYYX6kfgv0Lzp95L4nK6S+zt0+a7rsD/UDhUqG/8AhsFxOm0cbZ35krrOw7CaAv8AvugRnDZ+S5e0OcPzR19mf7j5M6wVQe7gq7q4yVd1M4fL5p2aA68CTj9V8wopH2FlinpY4qfaGE3OHL6qA6qdjHdI/NJuqzvgnvHkk1HzGZHbRx/V6wj9zHkQV4mcl7n2p1cf1atJEik7CcGkG68LFU25L6zsj7p/1fsj5HtlfxI/Aq6RoMzF8yqULptWNx3wuv8AaD7MgGCvQB/C11WmJtLQfeM4fxDLHevb9KhCShN1fQ+e9FnOLlBXXU8pKUJyEy7zzxQnTFJACTpSmIQA5STFIIASSRSQA5KZJJABNXvnZv2W0aTmVWue5zQ1wJLYJscA3A8+9eBQvQtQ+2ivTaGODajQA0SIeGjABwxgfxAry+0MObLBLDKutrzR6Why4sc7yL4e49t2CfHkjp0xIyvjHquA1d7c6JgPpvZxkP7rQR4LoKPb3RntJFRmBIBdskwJuHQZyXxb0GaEvWg/1/Q+yjrcMovbJHgOsqu1Xed9V58XkrsPYxQnSnHIU6nmWgea4Kk/4geJK9C9jA/aVjuYPN/ovudZ6uml/SfGaX1tQviaHtzoCKDh/wCYJ3n4D5XXnPZevs16LsIq0j3bbZ8l6b7ZWH3FI7qpHiwnzg+C8j0d0EHiPVc3Zy3aRR+K/Nmuu41DfwPqd2kiYj7cPVE6qqrqcmRnB43AN1I2kvgGfdRXCDq6aMIQ0tLufJDWba+M+Sb38KLLJvfYeaEVScAoX6X3H5IDUPIcldGZM5lk3u1XOkHik55zSoCfZ4+icxwvyKqB3Xd9UF5TSM2WaYyUWsNRCo0sdEOBH7uO8A7sU2kaSGDacQ0ZlxAC4LtN7UGwWUySCILwImZkMBuN0mPNejpdPlySTgvmcmfLCC9do4rS9MDAYyJDTk4gwMM81zekVy4lzjJJJJ3k4qbSK5dbjYD5LU7Y9nDo72MJkmmxzv5nTIg4RhC+/hUai+r/AGPi8z3NtdDQ9lWkRpdLc4ub3uY4DzhfQzaQOIXzJ2L03Y0ii7CKjP8AqAX01U1m0Yzl6BfJ9uR/iRfu/RnvdlSvG17yw2khrNG4Ks7XLd3moTrcnIfkvmqPdLraaNg8VmO1o7hyhQv0s3ufpKpIqzZ9xMdXUdUwDPyWJWqk5nhfeo9jEcfNXGNkNmuK7T0fkiFcbx1ksgUzw64WSfT4z1gFvtRNms/SOSEVFkTdT+8UOI7Lxq5IQ/gqmWKcaRdIdk1StJKVo6sqz68dGwUfvuPkiiGy0QN6AQqrtJHVk09/knRKfJ88OBNynpVAEb6c2xvA3qVurxE4c7L9HtHxqRCXcU7D4KWlqo843Kb+hzgCoc4rxL2vyKx+qKiyfId6u0tQb3d0fdHT7P8A96PNR3kPM1jjk/Aqtbe5wPmlUoEdZ5q83UP94+BUn9BNzLlm8sV4mqwy8iLRwwMkmXTa4sN8Ks6o0555n5LU/oJmQdPPqfLkip6mbuv6jOVLzRKWKXkZjarBHQV3RtbtEmL2Hhn9lonUrB+6MlN/RAyAHh55rJ6iBtDHKynU7Ug2DDHPy5Jx2mf+EUgBEfhcSBvlaVLQBGU8IB/JTUdHN92His/SY+R0d1Jox/6aq5NaN3wfVMNYV7HbLSN2XgtxmhjPuRDQQePzCxepXkax076mG+lWf+Kq7nJAHcIA7oUZ7Pybvc/nIPqV0zdDGAH5Iqmrb2/NZvVNB6O26dnOUuz7dxMKejqqLgR9ea3qWgY4iO+SrFLRj1vWMtVLzOqOi5tnNay1dZsxE4YXjeN6p9p9Cik2wHxHDLv3cF1estEFhxzxWT21oRRGF3DDKy2wZ25xXvFn0yUJP3FzV2iD3VMQD+zHzj6q3ompPhnHhkBgn1fo8Uqc4+7b53HkVuavoyxvecYwN/l3Ljy5ZbnXmbRxRcFa8Ecd2l0YtYYxM2tYWXmtRvcvSe3ekNggGbnA3uRAA3CDPErzxlGTZfQ6R/w7Z8preclIbQNXF5DQCS6wHGV7T2e7ON0anYftCBtuMHjsjgD4rE9nXZ/ZHvSId+6SL3FowgWxz5Lo9N0raMDffmvJ1urc5d3Hp4nu6DSLHFZJdRtL0praT6hxaCQMybfdeSs7PPqbb7ACXOcSA0DE8cSuw7fa1Pw0wLAS7dcwAecTfguR07WpDBTb+Fx2jiJIwHEA3XfosbhG14nndp5bnt8jBqME/Dgo3NhO5yZ1ReseGHo+K1tHZwCo6JTGJVh11nI1iT1Hi5OEdBZ9fSZwTufM+Sia26pDbCpN3qapWt6qo5yDbToiwy9NtKNEEybLejtVyqY66sqrKuVu9G/SBN/JZNGsQ6b8+hxQ1WC91FU0jcFE2khIbZIwTyQlnHuUAKlFPBWZgbUpOU+xzTOZCLFRE5qicFNsqMhUiGACmlElKYqBDkiUKSoQ4ckSmSQKxSnlMlKAHBVjRqcqsFPo+O5Sy0a2jVcALC33V11cYdQsdmkQtTV9KLk9y45x8Wd+KVG1oZs3h6yqtQy4nz4pUauEfSJUdXS4Jz4rjrk79yoHThLoG71VE4wi0isS7wTA2W6VIzbtlzRa0EHrmrZqCbce9ZjHCOKuFovxAWUolRYz3SncLBGaE5oqw9FnaNeqKpN+sFId6iLTM81YcVTMkgHHBDWd8vBHUb8vNQ1ShFDFIYJA268EmHrcqJDpuQjBPEIGoAZ1OLo625DUZxxQV3RCfUa6m7Q/AFBXbu/JFQEtby6+R707rjl81xrh/M9XL7K+BE4XHyxU1MdZqBqmDoxzTkcsUaFO6npNwVPRDiMFcoNseuK45HXDknL0NdIiPJQaS+/gsoqzSS4IiVi60F+RC1HNngs3TbwN5C7sPDMJdDpNXn4BzWDrpvxu63ELf1fRht949Fl6w1Y5zrAkWwjwKwwySmzozxfdJGC18KtMkrY0zUL2jaIgeInuVAaqdutzXqRlF+J4jjJdSCmUqxV2nq+2IsgravH8XWSrerCmVnuTF62aermRme76JDQWAEQfGVn3sS+6kZBqnNFTd11uW02g3+AZcU7xkGgdyl5V4I1WN+Jje6JwBPcom6GcwZ5LpGaQ8ACQI4CfyTt0l5xPy5Jd9QdzZiaLqp5wbvxtbvWho3Z17rWBxuRv4StH9Wd/FKIatIM38d6ylmbNVp0c3rjVppktcRIiYwkifLDuWz2L1K17HEvDPi2RmTABJ84VHtJo0O8PGF1ns81ew0iT/aO5CA0T+SefLtw7vgPDhTyURa11MxmyQ8uIO6ARjOdxG+6qtYCWl1wSJjGJy4rpu1mgNFNhGO2BjlsvJ9AuboNAeycNtk8toSvOxzcops9ZRS4RsaRRog2pk+JywElRN2B/sh3krfr1qd7cp5Kk6q0gW8vJcney9/1DYmV6eUUmCxxYDPktHRdLqC0NE4QzZEb8Sk7Tv7uHCw7lIdIm8bo+ICPke4rCc5S8DWMYo0aNR+TusMVN+pPP4nkjmfDv5qPV+mgjFovvB9OKnq6yaMXt7pXC9x1RohZqfj3lFo2hgFwN8IOWeSZ+s2n94nl1CTNPacJO/h3/AGTipXyE2qOa1k6PenkBwiBPfdcp2oIinkJN4m5DcR3LoNcV/gecyR3CZt4Lnu0wHuaZH8QvwILbr6fTdEfN5mrJatWzt8A9eKzajId3G/P6KcOEDi0tM8rfSCqVap8I34d4XbFUcGToUmVAZHVs1YpPvbdmqoPdl3/eUqb1s0c6Zpsffu+6ztMs++YB68FbbVVXWGDe8HxsERQSfAFCoMt3VkVEY8Pqq5IB8FPo9SSeIWlGadEj6syer2ViNoAdcFTpPvHV03veuSVFNkmB6uoK2k3wQudfH7eag0l9xz9VokYtkrNIvI3wpNIbhndU6zvGeu9TvqgDiigTG0oxsnIE/LruR6S+8jD5n6KAEFvI377hBVf8JTollmi6QbXBHhN0OlD4u4fdVW1sRe48k/vLg75EcCq2klmjVi2SaowG/X3UIfeOhwUbzbjjyCEigqb7OHEeU/ZWaOEdQqVIWKla4i2VihoEy/XqCwvxUBNz5IWVbkoRWU0VZPRrGx8FK2ric8N2Ko6M+I3blLt5qWhqRa0irdpG4eiVJ0Gd5UemGwM5R4JqNXDunuSaNEy6x8E8R4KV9OWngCedlA1wx7vDrBXdDaIOeMfNYtmsTCY6At/Qa5DWyTBExkFz2kUvopqdLCO++W5VOKkiotp8G4axWJrUS6275ozSPFUtIdHWSWOCT4LlkbXJG4WWl2m06adNu7HgdkW7lmV3+iHStE+GbiMua6kk2mzllk9VoynlCnKYrtPKbEkkkgQkkkkAJJJJACXR+z/WRp6TSIzdsnOQ/wCH1IPcuchaPZysG1qTjgKlMnkHgnyWOaO6EovxTN8EnHJFrzR7/tlTNaD1CwX63AO6/epW64ZOJx4QPNfnjwSP0iOeNJWaxAURN1nDWrf4s/Lii/pul/F8r9SjuZ+RW+PmbeiuF9+Kl94ORC59naKlgHidxx+kd6P/AEqp4zbkS6d8AFQ8GTyZsssfM6Np5bt2Nl88doKEVagOIfU/6yvZnduqINy4/wCHDHfYBeSdstIDq9VzcHOkd4BPnK97sjHPHKW5VaR4PasozhFp+JH2Vq/6xRtb3tP/AKgvoWpQuZ71846jqxVpnc9s/wCYfJfQFXXUnLKDv3LLtqDcoNeT/UrseS2y+JdGi8csreKyu0ujw0HDcd/QVtus8ZPPl1Cp62qy3vmd1jgvE0sH3is9XV1LEzYfTBi19lpGGbQU7AMPP5KhQ06WtM5C2doCmNe2OK5MkXbR145ravgami1G2MjPuXzp7UdWinpdYNENc4PHKo0Ptwkkdy95pVRvleUe3HRAKlJ4H4qcH/A4geRC9zsSezUOPmv05/ueF25BSwKXkzzFIJ5TL70+DCRMUcqRhSYBBdB7Pac6TS/mOHBrjj3LDHK63uwgA0qju2wPEELnzfdyXuf6HVg+8i/ej3CpTxHzXL+0SrGjvEjFk3/vtPiuuqavad471y/tE1WwaNUcBcOYecvaPQlfBaKu/h8Uffap3hnXk/0PK6jbtxyuUeszJ5BBVk7PMcglrN94zHoV91R8AUauAPP1XrXsi0cfqznXn3pw3bAjnefErybSsGcj6r3H2Px+qCbE1ah7gKa8ztP/AG/zR63Zv31+5mNrWjs1qoF4LQTv+EH0VrR6Q92Tu6CDXLwa9aP4mzu/A1SsYPdu8hxyXNDiK+H7G2XmbOX01mJww6O9egezdw/V/wD1H+jFwusIg77dcrLrewOkEUYEf1j4xzDZ7rBc+u9bD80baBtZePI7KoQfr8lC1hkAd6gpaVY5Hy5jgm0jSDxwysvlWj61NvqX3aOSOsVE6hG4H1Wf+sHKe8pP076Kdj8BNkHaml/q1f8A3VT0Xz4Mo3L3jtDpP7CsP/Kq+GyT8l4DTcvsexl/Cl8f2Ple1n68fgbGoSJ6xX0Nqsj3dP8AkZys0L511Ifi7j4r33VteadPL4G8bbIEepXN2yvZfvNuy+U0eYe1X2bhk16IGwb1GD/Zk/vAZNm0ZcsPKyvqd7pEH4hBBacCCIMyvnntv2c9xWcwfhPxMMz8JwB4ggjuXpdk655V3U36y6e9f8HndraFY33sFw+q8mc8lCcpBfRHzY0JQnhIoAcpQmISQAimTlMgBJ4TImtQB2ns99nB0raJdsMbbaiZfEhscsTyWhrb2J6Q2TTLKgByOw7wdAPc4r0T2TU40Olhd9Z3OXbPj8PULry/OxPXqvidV2vmxaiUYVtTqn7j7PT9l4cmGLl1fNny5rDs1Wpkh9NzY3g+okeazC1fWlWCIOBg4RfuyXE+0HU1H9XrPNFm0GkhwaA8OsGnaFzc3BxXbpu2+8koThTbrh+Zy6nsdY4ucJdFfJ4HSOfArU7Odqaujkmk7ZLgA6QCCBvBkLLp58l1PZf2d1NIpuqMewQ7Zh21JsCTIBiJX0WaUIxfeVt9/Q+dxKe68fX3EnaTtzX0imKbwwiWuloAMiQMDGZGC5YaK65g2xthlddNrv2Z16LHVHbJa38Ra7Ad4bPdK5enVO9RgePZ/Crb7uhWbvFK8l37z2fRPbNo5A2m1GuDWgwARtBoBj4gYsrtH2taKf3nDmw+UErxMatqwHe7fBuHbDtkjeDEEKOs0zJHORF+Nl5c+ydNN+N+5nqw7V1EV0X0PfP+0fRXD+ujm1w9Qmf220X+2b16Lwg6S0j8AneCR9lC6taI71j9iYfBy/L+xq+2Mr/lR70/tto39s3/AJvooj7QdHzqsjhJPovB2uhG7SOAV/Y+HzYfa+TyR7XV9pujCPiJ3w130hVK3tWoDAPMbo+ZC8ZIUtFhNgCeQJWn2Tp11v6k/auZ+CPV6HtSD3Na1jWAuAL3uhrWkwXOjADE3yVTtF20e2o5jazHMBjbpAFrt7mEyYXBaJ2crPs2lUM7mO9SI810mrfZFpTrlopi343Dvs2Sh6XSYeXtXx/5FHV6nK6Sb+RjdpNbbb/he+oIEueTJOdtwwwCy9F0ZziA0Ek4ACSeQXrWqPYewGatTb/usBaP8xv5BdtqvspRpD9mwNO/F0bto38IWGTtfT4lWPn4dC46DPlleTg867Jez409mrUjaF2szH95xw2twy54ZHtgp/tKbt9MDwP38l7SdBbnB5jDkF5r7ctAaGUHtEXc22EWIHOZXFodbLPqk5e9Hbq9LHFp2o+48m0CrDmnc5p8CCvpt1Mm8biLZEWXy80r6u1LrDapU3gfip0j/wAgW/bseIS+K/Q4eyOZSXuKg0In92FKdVu3AcFrOlCT1mvkXKj6ijOpanOZHmpWapF5O7JXW0kdIiO9ClYUZp1S0Zme6OCgfqx26QtusG9FA7S2jfwhUpUKjArtG6+6IQ7MStfTdhwvjlb5z5Qs86GN633oxZW938sk3usOuauO0bel+piAcUb0CZSfR3Im0grrdHEcUm6NH5wociqKQodb0LqPzV+p5JOp7j42hLcKjPNDhwwR/qRVz3XWSkbRVbiGqPm1pGOS6GjQ+ETBmO7esgNC6ikyWtG5o5r7fNkpI8jS4Yybsr6Bq8cIVl2ijcrmgaNiRjN1YqaKZwXlyyvcep3EUqoy/wBSnkl+qixt4LTFPcOvzCMaPwyU94ye7RmNEbuvVS/q1sMVbbowzIG5J72j8TgItE+fWKe5sKS8ioKE9eCAaKp3afSGLx4juUFfXdIZkjhE+apKfgmJyj1bJRo+B6Csfq0ycJt6YKgztHStj1xiEj2tb/AfG0fXNJ4sj8CO9gldmiKABg9dyt0KfztCwD2l3AGd8yq+kdsX4AAHf0IQsGRiWfGvE6mnRE2TN0Y+q45/ayr/ABAeA9AmrdpKhEFx8rj6K/RZ+YLVwO4FEZ2vYd1/NE9rcQfEgepXn1XWLji83znDqFE3SSJMmbYmUehN9ZDesUeiPRRpTIgvaP8AEFVGu2CfiEwMMJ6zXA0hfrrFSObOd+JVLRx82S+0JeR1mka2D3N2TecYxUHbY/sRwcO87xywWdqB3xQchbgZHyV7tdT/AGQ3bYGXf4wpjBQyxijreR5MLl5mto1KKbJP+zZF8LYLmdN0gybnMC+a6xlP4G5Qxvp81yVajLjuk+fBRgacpMNRaxquph6Y8nKTOK2Oy3Zbac0uE5x6TwV2hq4CBmcBhff3LuNRaqbTYLfEcTnJNxyC6dRqtkKieTp9H3k90+gWkOLQAMsMBYcBkMllNd8QjG9/NWtbaZcjdAHLPvTau0Xa4CJJJyHHzXix82fQSa6HF9taLQzaJO2SQ3G/PgB8lxeh6cBje0R9103bXTPe1HAGGtMCd0AT/igFcUWXX2OljWNWfE9oT3ZW0PXN0AUmk0NkkZjdceKZgXaeYixotOc0bjiFFotRFUqBZtGqY7XDJQ1HjJC8oVQmMUgnDU4YmTQkTgpqOjZq7o+i2v6ZrNzSNVFsoiidykp0vph5rROj9eiURbfnHkVG8tQZSrQOaglWatDeblIs4J2NxZWLJUzmhSGj4IIRZNBNZ1KGsRz7076QUIf+aYAuqcFE5isujr6KvUKpGcgHFRlG5AQtEZsZJJIJiEknTBBIk4CUIkikhoUiVOlK6Hsr2e97Va04HHfAxNllkyKCbfgdeDTyyyUY+PBZ7K9gq1f8AEW+J34TM4WJOBwC0O0fYyto0e8Ag4ETB5yAQeBC+lOwGomtY0Q0ADJsT8+CD2tata+g9sCQC7DAtEzOItvXyH2xKWZRr1br3n3L7DhDDafrV8j5NqaWQtPSNWbOjtqk3c8iDbIkEcLKozQNp4bNtqJ3icfBdx2+0cDRaMCIqRhJ/C8uPfAX0EppOMfM+YWJ1KT8DzoPuiDUqZv4ItIxhbvyMCQNurlOjMcBdZzKpBWxoTjk034LCdpGkFZZpBV3jFaLdTP/AITJyj6qT+gn7rjEGFxb15nao8GSaYTVaS1G9nn72jm76KRuoyPxPbHC6rfHzBQsx3U1FUC6RvZ1hE+87gOvBVjqanhtk3yEdeKFmiU8TMCk5Ox+S6FmqqO5x74Hp6KU6JS/s8Ot6ffx95KwyZzUhFT+a6hjW/2Yj+VHTccmNif4R9Fm868jRaZ+Jy72Tkc8lV0uREg8JEeq72XjCG9w+WC5jtdUdLNq+MeUq8ObdJRFPDtV2DozPhHEdBbbOy9RzQQLEAi4iD3rJo/hHL7L0TVWqgWMM2LRz5DguLUZnj5XmepjxqcVZy+jdjagxcznMx858FDpOoDIu3DefHO53LrK+iiYF88ZVCpowBwuuOOqm3b/AEKlhivAz9A7PiT8WPDfuz8QtahqFuBJPL1wRaBQgyItfmuo0YtG48iuPPqJJnZhxRroYH9CtMQ0ngegidq4DCm3vBn1XSurtzsO9SnShGBPGMOcrh9JmdOyJxdbQD/CBGEDBcG5p96IAn3ndivXdMrwDbrDwleP1tI2am1iGvJ+S93s+bmpWebqqVUdWKJDR0EOi6HIPPI+afRdK227Q8Os0FKvBMGJ8FPPKNONqsWnarLgRP5rC/UOuK3qmsN7t+4Lm9ZaeA4i8ZfeM114VJ8HDl29S03QRwnmidoIthj8urrLbrPhPyV3Rtc7mX4kx4Qulwkji3RL7NGbvQmiB3KkNZHcBhyUNbWbjnHmsljky+8ibTHtyCidpLe7uWC5z/4ifT5Jn6A6bu+netFhXixd75I1K2ltE+Vx4qq7W7d+HArOq6qdvCiqatix9VvHHDzMZZJeBuP1uGgEG+7jvVR/a89ADzUlLV8jAfMqL/RqT8uSiPdL2hvvHyjP0rWO2ZK6fszrfZp7IafxudINr2iI4BYzezLrxHzXT6o0LZY0EYYnKTcqNRPG4bVydGCM1K2BrfWO00fCW3Bx3b/NVdKN/AjuutHWlOW8iPuqdbEdy4oNUqXmek7Zf/XqhzAnMCO7AgdyjNB/8Z67lZeyMMOvNAx6w3eSX0FQP6m7+J3iip6t3k/5jHh9FL70FGHqHJlUX9XaO1sTlHXhZblGgxuMeA9eK5gOWlomk2428lx5It8m+N0bNTZyjhaFV0zSRsnIwYznhzUVOug0yt8PXosUuS5HO9pHAMHEjyyKwtfH9i2BaRjwBwWh2vPwAj+IT3iZ8lmawfNEDd67+9fS6ZeqmfNZ+JNFTRXCPC6irt8MVX0Krl14cVNpAEWHeu3xOfhmZprYO6/5eCcVc9/qfyRaa3fj91Ho7rQuhdDifDJ2YjzS0/CN2HkhpnHxQ6TUkdeKBMp6Ubg7wClRq4Rj6pPFo3R4ZqBrrrdIwZZpVLzuPzUmnvvIvMHvNz3Koatu9NUqWF8LI2lWWA6545KOpV65KuytdMQSntIbJve/behfWkcVA6puSe9VtFZa0d9jzQ7QvuUVF8d/knY7r5JUOwqTk9ScfBQ6Sbjin2+vFOibLFJsoJj5dc1HtcUnO8vRFDsQd6qy0i3eqQNlO14Qwslpuv3JVnKDRq0HfiETkmgskoOk3upKwy49fNUxUutAPupaopElZ3wt7+CFrdyfSm/g5X8vuo2C8z8s1mzRGjolWAQPRX6b4AzzO7isyk+BgtHRGyL29FzyOuHKMrWB9fyVem6B8tyv61oxcYW8FRAlaR6A+GTU9LhVdNcSTwhSPUGlC87+oVxSshsgc9T600v4Y34911Xe8KPWRwHP6LoS5RxT6MoJJJLpOISSSSAEkkkgBJ0wKSAErmqaMvaN5VMLrewugA+8fm0NAnLa2iT4Mj/EssstsWzowR3TSOi0fVe1mQQBN5681O3UO9xvvJHpZVdG0o3Mxh+WK3qFbaAJ4WzlfL5JTj48H12PbJVRnf6N4fFzvEeUH1Tu7PNOY7ytc6CN/mh0fRRn14Ln76XmVtgvAymdnm/xeGW6/Hcp6eqgM/qtVjGjq/j3ohCh5ZPxKSXgjC0zUYOBPCQM8brhNeaNsvcL9BerEjHDmcl5327qtNUx/C3lLfh+S9PQZJOVPyOHVxW2zH1cz425/E3uXqY0B0m2GN/lK8q1fV+Nv8zfUfJe0HWbd2OeB5dFV2ja2/Meg6MzHBwxmOEnxVvQn3xywPRUp1g2Pw/mp2V2Ots44Gw+9l4ylz0O/LbTRDQce6T15LQpaQ29zPpwUGj6O0Y4z8lYfo4mx4wuTLTk0duC1DktUdJHWS4f2z0gaNJ2YqETmQ5pPq1dW5sLj/ak6aHJ7I7w6V0dnxS1EGvM5+0OdPP4HkaQSCRC+/PgRBTUSoVIAkwLAd4q1qfWOxUY/wDhc13gZVFmCRWbV2jWDppn0mzSBAM4gHxC5r2i6UDorxntM8nD81Z1JrkPpU3yJLWzh+MWPmCsnt/poOjPEgy5mBE2eJHHuXw2DBKGpiq6S/c+5yyXozd9Yv8AQ86eJjK470+sqvxKJ5wRaVGPJfY2fE2Va7fwjn6r1v2fujRmZfFU8yDPoO5eT1KQsd4PkY+S9a7IUY0dk4+oOfXBeV2m/wCEl7z3Oy43Nv3FPSXTWqn+8PACPktXRB8HeTKxqh/a1LQdsmN038FsaC/9mRab+awi6SHNeszndO/ePOAug7EWpGMnnHiBPgsOu0bLgeAWz2P/AKs8Xu8Nlsgrn1X3TOnQxrMdSaO7qce5SNbYdeSq0a5Fj3cirAGHUL5mSPqLCq0hkgdQbj8zkpRop6KjqaOfHy4pIfBma5aNioIxp1PDZMhfP7Gr6Mq6JLXSJlrh4iF87tX1vY0vUmvej5TtaPrRZc1Ufi64L2zVFb9mz+Uei8Y1ORtcfmvctQ0R7qnnLRfjN1l2x0Rt2UuovfrhfazoW3SZUMbTDs4QS0ycuPBehu0YFeZe2PWJHu6MjAvcAc5IaD3SYK4Oy03qI7fn8Du7TaWnlZ5cUxKRTL78/PBBOmTwgYpSCSZAhSklCcoAZEEwCQQB9IezikRolAf3XH/NUe75yuia49fmsLsLpTTo2j7JBik1pvg5v4geRN10NGCvynWX302/xP8AU/TdLSwxryRC6me9cr7VHRodXeTTHd7xhjy9V2fu1w3tlqxohH8VWmPAOf8AJa9n+tqMa/8AJGetf8Cf9LPA25r3f2PUgNEk51KhywAaPkvCWmxX0F7L9DA0OlIxLz4uMDyX2fbMq0/xkj5LsmG7M/cmWu3Qa7Rawn9zC9gPi3cMAvnCV9Qa50MGlVbGNN479kwvl8rn7CneOa9/7HR2zGpR48z6G9mush+p6PI/jFgYtVqN9AF1ztEaR+FpxxaD6yuM9j1adDYP4X1B5h3/ALpXZPr47l8z2g9uonXmz3tEt2GNrwIX6nonGjSP/pt+gVWp2S0YzOj0efumD0ElaYrpvfrhWbKukn9Wdjw431ivoZTexOj/APh6P/DHlZHT7G6M3/YUp/3bfuVcfp5Qv08x13R91p3+X8cvqye5h+FfQajqCgDajT/4bR8lcZQa38LWt5NaI8lSp1nHOPmlU0k5z9OSlzk+rb+ZSxx8kXHaRja53ASUDqx3wqQqcVHtjeVlyzTal4Fx9VCCAqDuacvJ+Q+avaVRcOkBcL7ZgHaM0j92o3/mDgfl4LrgZjH6rn/aHoJOi1RkNl3g9uB4AlejoJbM8H7zh1kN2GS9x8/QvpHsBrIu0WhGAYGn/CS0enkvm8he++yF21orN7XVAb8QR/1BfU9tRvAn5SX7nyvZTrM17jtTpRIx3/ZA90n7onaPyn0SDIsOurr4Vqz7BDE7zayct3I3tshcIkJdAZG1sI9i/dCfuRh8yrRJEAnqMk5qQVEnO4pNmbQAb9Ous07KNkmpOrBLcJIji+CMEGFGHdc1KaZwRZohCMUgha1EKBv5J2FDgRiOSY1giZSPegGhmcU9yYbT5xz5rsaTPhBG4Y42hce10mw4Dmu3baLfwmOFl9vqX0PH0XiYGmdo3Uy5oixOIkhZru2dbfHEAT3Jtdj4nYzJ4ZrDc267MWHG1bSPO1OpyKbinwX39o6hj4nXO/jw9FZfrJ5ttO/zH0WIcua0dvd64reWOK6JHLHNNvlktbTyM5niUzahJxO/GcPsoaz7Xx8E+j1B3KaVcFb5X1JZnNHUw3oWv4W4+UInsjkpLbYVPDrvVjRsJOdgFAHefCEdAcVDHEneIuFTe9WNLq4DrFQVThdCG2EITxPpw5qWpYDD6oPe3wt5pBVEoZYd+7l4G6bZtuHV07eHjlGad1Pv+iiyk+ANpC5xlSzyPr6IRRJuEJhI1+z0bfJs99lqdo9H2mD+YR4GVm6jbDgN+K0e0b/gbJttjx3R9F5s3/GVHu4F/BNepXtAGDWjvAF1h0WwZGPG66N4sOQtutgqGiaIJLnC2QtG0N+cSuSEkk2d0+aLuqdX223XJA2ZxjhOErT9/wBypU9Iw65KDT63wyeXKcBlfiuaVzfIqUVwV6jNokg5SPGPRFrrTPdUbRtGJPCcLbz5c1U0M/EOPl3LM7YaRgLbjnnM+gXbjxbpRXgcefJtg2upy+kaOCCTN7nf9ll6qadokD8IPcDb5rU06t8Pr9FgaPpjmhwBjaEHiNy+oxdD5DMuSWpo8knmbeqn1ZoTXMquc7ZLGgtEfjJMRMiIxOJ4KNzSwcx5fmommxHXBbnMQ6Oy6mFKyDRakGfJWDUPdf1UspFdujHcjfo6NtQ7p+SiqPdmlyOic0229I4Kalowx54qlRBJ6yUjmHihlF86S0Tab42j6q9Svwi8b1jU22w8fkrWj6XGYHA4LGSNUzR0jSMfhHoqVRxPyhP+uA/Tx8kLq+6yimi7IjSiJ+/mhNUXgWtip/etzx8AhMYdfVWiWV9n7bvsoiFomIvf6qq+pw8lSIK5qQo31uCsuqjrNVwRmrRLIC5C8qRz0JctDJkSUIyUvfKjNkZSTlySYDBECmCNlNJjQwCs06HBS6JofAroNXaBhMWmx54lc88iid2DA5sq0dW2wyXd+zLQIqTjYi2K5+mF6B7PtCgAjE4nvnzXiavK3jfJ9h2ZgSyLjoe2dn62ywHh5Lg/avrgtY6932icQQZ7guuZZovGHgRdeee1QT7s5SfGDPhAXyWmjeZWfU6mVY3R5ZoGi/tWg5GbW4+C6ztvo86Jf9yrTPc6WfMrB0HR5qOOQw4clt9pHTobwcQ+j5vA+q+rUrnE+KlH+G7PPKVJpNm55qxrBvxA7IA5ATvUtGnEbuvFaWt9GADSQfizjdlddDycnn7EZNCphAbPIfRaTdZusAAO7DluUdOiP4ScOQVzVdA7RcQIGEnzWU3fJtjXPBI8vP7xM8SI+yc6M/Nx8TcK2+uBclviED9KH8TVyW/A6qKlXQT3fNOzVm+EbtZMzce4W65KA6yYD+96dBUlNk3Gy5o2hAWkYev0TnQmjNZ/9KNvY8PuojrzcweJQscmXvibDA0GT5KZuysD+nCf3R3KwddOIiw7lDxSK7xI16ekDcpKWkAGIPhmuTqae/GVANOdP73itPRr8SHnXSjtP6Q2TGzIOEnNcj2207acyIs023ElVqlcnEnxKzqtOOu9dWDAoS3eJhPJuVG5Q/C3+Ufddfq/XA920F8Q0DZHC3UrkNF/AN8HjnZauj6KNkHeAuXPFS6+Z6GNtRRoaVrtu93Az9Cqn9OtP8U959TdC/Rhum/coDBOEcrBZRhCjOUpWXtH12Bg2ef2XSar7QOLfhY3nBElclRI6+S6PU9URHC3DeuTUQjXQ6sOSVmlW1nVO4dwUT69T+Lw4o31REBQjSV56Xkl9Dt3FbSKDzi4nCy871oJcQMz3r0eppFlQbsgzsiTjZelps3d26OTNDf4mbqTR9mmAer4lSDRdolW9JfJQaHVIm03BVOTbcvEdVGiN+r+F1ja61aQJj810j653Hwv4rO1mDsmZV4ZyUjkyQtHMM0dSsZHXBROcgdW6wXrNNnmuiyx0oHXVd5znwQOjf6oUSGW6DVotZaOpWFTduyWho9Y4qJxLiXGtshLB1io3aSm9/wCxSZvtRe0SoJiD4K2wLKpPK06FS0rnyKjqxsnNTh1vUtIlVEbGrBo6UTacPh7/ms2u+/+X5K9pVP4T5rO0wwLbh4ha4kaG64oDSUgbh1inexcljK4arVGmo6jUm0zxQ3YizsqxSaAQVBToKcUVzyZpEvhwGCZzZPdOHBFo9MKVlLPCFzeJbOP7ZfhA4g9wEBYtB21TM5EdeS2u1rZjgfI4eiwtW14D7WkeIX0um+7R81qPbMeicec8oVv3lr5x13IXUviMYYiPRR1GW7x9Qu7qcfJBpbfmqZctJ1wRvv4ZLJe5dEOhhLzCpug36lInHgCfASoXVO9SViMcitaMrBpvnvEKCrZKnVg2yT6QJv4rRIybsjFW0cvVOcFG2rkjoDr7KiLIjUhSe9VZSGph9OKqibA2lLS8clDVRMemTZOzPgom1PJC71SI3deCKHZLpAzUe2iFSyApJAFQKI1VE0pw1OgJqeCNigpPhTOKloadA0np3VOCiaUVR1vBFDskYVoU92+31j6rO0c3yWloz8+9ZyNIsfWo+KNwA8BMcbyqwTaXWkk9AIqDpUvoa2aLCYjgtLQDI8j3LNpPwyyV7Qx87DDcuOR0Y34EunCW33Ln5W4NIxGWF1kVmQSFWMubIy/rcoqjfyRgb1WqvXRFHPKQ+wPNQaybh3qRjE2sBgtY8MwnyjOSSSXScIkkla0DRto3wEk8YyHFIaVkb6cAHfPkYUJVjT68u4YDkFXTAQSSSQIQXU9k9ODWVBME7PhH1nxXLLS1LpMHDEehyWOWO6LRvhltkmdB+sLe1VrIBo2jET3fM+a5dtbMR3o/wBY3meG77LyZ4lJUe1jzOLOt/phu8/Tco3a+aJETfHu+q5oV7JhplsvmsFponQ9T5HRntAcBHgPNB/TD7ibk8o5LBp1labpfFDwpeBpHNuNU6zcABwPmuV7RGXA/wB30/Ndi+iCBYDPHzC5TtHQ2S0jAt6K10tbzLUdDJpuuDxHdC70a9Bjf8uP2XAU2rpaNK18Qt9VBSqzm0+Rxbo3f6ZHWHd9Fp6j1mC4Cc4jnn3LlQxaOoW/G3n6gg+srzXiid3ets67TNKhx3iOHPFQu00bz81X17JqTymD1mVQpHNcM8Ks9TBkuJrt08bz81yntD1mDR2d7xluBhaj6kDnxuuY7fVxsUwMS5xPcABzz8l1aLEu9izk12ZrDOPuOHakSnCYhfWnxbGBUtMoGqRjOKTGiQYwo3tUjHpVafWaks1uzmnOn3cmDgJzxjv3La19oLgyXYAjHeuQ0Rx2hwwXT6frovohpja2myd8HE8Vx5MfrqS+Z2Y8z2bW+hnmnhHDJLTG/HHCVMxsgAddblHVf8V90JoyaNvUuo2PYHOJmSInC+UL0LVdRoY1oiGgNE2gDCczmuD7OEGmL3LnR44db1v0qhiI7xdeDrLnLa+iZ9JomscVIKv/AF1Ti6e7ZHzlbmh/gPf9Mlzuhumo88TbKzfNb+rT8Dp7t55dBEun0OeTuTaOd0r8Liclv9ja005/vu5fhb9Fjac2Wu44rT7J1YY4GY2rEYYCQstTziZ06JtZfkdKGn59ck76k8FBS0sb8FPTvx3/AJL5tprqfRbkE3SL4pw/j9k4piLCAgpt4KeCyZmk2IxxHCIA8cV841KXqV9GDH7L540oQ9w/vOHDEr6bsV+38v3PnO1VxH5k+pxL2jfMzyXvfZ6n+xpYj4RyONxuyXgmqT+0b3xzj0Xu/Z180aY/unycVXbK9WJPZT6lutW2QTkJJOQAvK+c+1OuDWqvecyY4NFmgcAF7J7Udeilo5aJD6vwj+T/AGh4Whvf4eDErp7EwbYPK/HhfA5O2tRuksS8OoKQTykF9MfMChMkSnQAimhOkgBgnhKEyAFKcFMkgqjo+x3bB+jPDh8TDZ7CTBG8CbO3HgvonUGlNq0xUY6WOEi4lu9pxgtwIXyoCux9n/tAdoriCNum7FswQf4mm4ByNrrwO1OzvSY78ftr8z3Oztf3D2T9l/kfQ7ag3rzj25aWP1ekAbmq6Rv2WG//ADei6Ts723paS0+7kOEbTCBtRvEEy3wXC+3Sp8OjjjWPlSC+Z7N088esjGapq/0Z9F2hkT0spQfDPJwvpXsC7Z0XRxvpz4mR6r5rOC+ntQasLaFFu6nT5yGibc17vb0qxRX/AJfseF2Iv4svgW9KdIIwkOHi0gr5XrsgkbiV9WnRZGOHevmLtTSivWG6rU/6yub/AE/P24/B/qdvbkfVhL3s9b9imk/6u5uQqv8ANlO/yXeOHgvOPYXWHu6wOT6Z43Dh3YW5L0wwOrrxu1FWqn8f2PU7O508PgVySgicFf2gAoveLyrPSIGtPXzRu0c5BGauUd6TqpRYqIjoZ++SIaIUZrRCTtIta2/fJTsKoZmipvcXUDnHf19EiLRJJVAS1GDPgnc8dYqvsHim/VnKgLFWuIwWd2mpbVCs0X/ZP8QJ8oVz9WOZRVtGlrgcHNIJ5iJWuOW2cX5NHNlVxaPll4XtPsK0v9jWb/C9pH+Nv1YvGdKZDiNxK9V9g+lXrsObWOA4hxE9wPmvv+047tNL5P8AM+J0DrUL5nq9Fnd9kLqhU7e5EIX53I+3oiBRwn92nONlLYAEp2UuKMOMhBSDtwzzjxQmFBHRuvmVG6jcc+Kkdo5xt8gk7Rz9pSbDaCdGGZCalTCVRmU4I3URGO7kkgoGnUARHTAiOzxPdCg2Rex3jCFYuAqVfeJjxRt08YXHzUXvBu7845Jy+2ASYMc184RmudxlQe+S/W0KIkfN2guBcALXXeMp4RbDf49y4XRWQ4cx3r0ClXkAn6QRiF91rOqPE7O6Ss4btDVu6J/Fn1vWHUW5r5ognefCc1gltl6mD2EeNqfvGMYWjRNpVFot39XWhQNvTruWkzGCI6yOhTw7uijqEHGZ4YIhgPDuv9Fk3wakhpCccrJqtMZHJOCJupazRynAboWVmyAaMMcvp3qZtKCc4lC12Hz9Ebq99x8wpLjEWl0lE25HUotLERn3zgoA+/yVUZNlqqLzGA5SfohpHqepQnSbEZz5c0DBcQEq4KLIz7/zVio2BOSrNuT3eCKoMvus2HJMXcDw4d+5Cw2J3RzRe5sDhwVinNg0SeUeOSi0awi5Oi5qhhkeJPctDX7JawX/ABz3gRbxlBq+gQPixP7uPKCLdyn1y0/Be0zxtGOf2Xmyf8RNHv41UKNirWH2IhZxrXN/LOFU0zWhMCZ+nNS6I/flJWPd0i1l3OkXDXjreqmn6feO/nP0QUq207hnwi6gdUkze5NxuyTjj8zKU3Iu6FUxIxFuAvK5bT6ckk8eVl0Om1NlgG8eeZXPaY4wW3M48MzG7Fd+CPJxal8UY+kNEYnrmsKYlbtentbhlKxNOpw4817WE+czrkY1sOuahcUmsPhimK6kcR1en9rmO0SlozaTWOY81Kj7TUeAWtdIbtTsuMhziPJc7+tb1VRKNqKTLTdK4KY6ytgOHDiqTKSTqaVIqy0zShu81I/TmxgZ5/YqiGISltQ7NH9fkYwesFA4TF5VUBWdEqQboqikwhVgKL3xWm3SBuCgqgHrFJFtlVtcp26aQmrUIVdzFSSZk5Fw6yO76ITpk5KmpGVE9qFuZI7SVEXI/ejcl70bkBYLWSnITuqblESmgYnPTJklRAiUgE4CNrUrGkKmFepaMh0ekdy2tE0fPcufJOkduLFb5LWg6DaflfvWpTogQj0PRPRaOjaJfevMnK2fS4sO1dDPfopjnlGK9N7FjZDRODcMh9lwFUX5LtNT6QBF9y8vVcxPc0MakzvRpxzNlyXbysHNbN4ccrRBw34+iuVdZDL8lhdpNOloG6TymxXj4YbZ2elqH6jMDUOiXe/AC3eo+12lEaM++JZxmH3HhdaWhs/Zt3mbb5OPgsft4P2Ef3m+pB8ivbwu8i+J8zqFUGcbS08xC09YaQ8saXEmO7KD34BZOhMMi3ULc13T+Bsbz3my9CdKSR5S5RlfrLoxKtaPRtJm6r0dHPdZWm0rYnkok0CsJ8ZfVRufuCkFLrMIBSWZXJC554C8J/dHNStjMXU1QJuQioaMp9jgrEQhbUyRuKXBDT0e60GaBgZHXzVba9VoGos5yZrHkrnQk7dCjPuU4qhD79Z7pFOKIf1UI26Aw5Anfnw7kwqJzXRcgjFAPpgYYLR0cDZHELNc5WKdUwIwCUlaOm6RarOi2Cz6Tzh14qXaJmd6r1GwdyIoxfJOSrmr9J+IKjo7FOGwVE0nwawdHSmpx65KOrpA3j6KrTUWkcPTxXnqHJ37iZ+ktVR+nAG2/wAlDpDTkmNA7l0RhFGcpMuGtMqtVqkXVijQIxsoqmiyUJpP3D8ClV1g45+CoVqzibk+fpgtr9R4BQP1aSuiOSKOZxbOXr6OQTKTaXNb79S7yVPT1OI6ldb1EaOTuHZzjKGZunOi7uvJdT/QosY+nW9Tf0ObEAd9uZCy9KiV6MzkadHuV3Rx119F0VTURzA63oxqU2w7lEtTFmkcDRhjRCclJS1f+S36WgK9S0YYFcstTXQ6FpzmxqnrJWaOhRkugbo7eusU1XRBkfEhYPUN9TdYlHoZjNBGKnZq2LxbFSOc0Zqxo2nN4db1m5yBRM+voXwu5ea5/TjZdZpmkiHZ2K5TWBmOI+S6tO2+o3wdU+jgYiwPC4Cr1Ahqa5ECRkLKm/WkrHZJvoG5F3YR0mcFQbpxU/60UnBis1KFLf6K0KPFYx0owjZpkWMxzzXO8bZSdGu1xG63ipH6RZY9PST3KSmHGwBJNgN6WzzKbsz9ejA2N+eR+i4nVVa7hmZPI38l3mv9VPAbtCPiNpuYF+USvOtFfD++6+h0fOOj5rVWp8lik+8nfHMcVHVdJcMMxuMBTNZ8Xf8AdQ6SfiXcjlIBVi0qlpbLqw8X5KrpjF0RMZld5H348Un1LQhqoGOHVlujlbFWqYI3uxyB8VFW3IWvt1mrozbIw5HScgTNcrAOsVE0qRxxUbSgkIhNKdr05CAGepKSAlJrkAOanzUcpFJwQIJjkghCKetyADBRVH4emSFqVZ8nuQUPTdju3JqhQ5JsEUKw6IK1adQhpPdHd0Vm6M5Wa9RZS5Zp0IWHr6qzojo7+vNU2vKtaHz63IkuBpmqy9uXdwV/QDeBl10IWdQ9Vc0Snid0Lhmd2MqaXXId11xRV2bWGKfXFP4pAxA8YQnSNk2th6Kl0VFMhdoZtfgqGlUwHELQraz3LOr3M71tC/EylQ1FklT6To0tPjxtl5qDR6kFG7SlbuzFmSQmU9dt1CGrqTOJx5E1aVKwtjdUqTVZbVt6qJMuKoouTFFUQrQyYkkkkCEptGfBChUmji47kn0Lj1NsVB1xRgibKFjVJTp3XAz0kSOPgglTVjb1UFSR5KUaE1N/XW9EK/HjyVYv+nQQNRtBSOr0PTA5gM+do3cFz/aSt8QjCD6qxqupYjABUtZO4ePyWWOG2Z0ZJ7omeHwt+hpVhiufpraYeuC2zK6OXG6ZKap668lu9mKp94zdttB7yBfhKw6dQFa3Z2oPesAmSWz4/IxPBcc1wdkWbuuanxE/PPcQqFLSD1gpe0FYCoW5ADPffxCqjSAuFxPQx8LhkxdvOG5ch21rguYBk31cfkupFbGcD4rh+02kTUMWAtHL8126KPr2cWun/D+JjynKZJe8fNjhTNNlAFPTjPrikxolZV6hDWcmJ3BKuFJoTaq/F4nw+qsyDbvHP7qvq4C87rbvFJ1aCI4eShrkaNnQsDOItutwhV9IsVZ0Zwx3qtUqXK531NTpezmi7VJsWMuM8S7hfDcFrUdWPbMYYHGDgfhm88Vgal1kWMAAm/d13LodA13IhwB9PDBePmUtzfhZ9Dp6cEvcNqthDnTYyRbHC/0XR6C+WGbWsd8A+CwtFM1HmcXWjlkt7Q2jYPf91lI52uTm9Ns1x7vFXuyOkkMwtM95AlQacPgd4fQqvqbSC0EA2nDjAm6jKt2No2089uRM6waQ3PHnHkp6LAbg35rDoaX5+Cu02bjuwOS8iWOj2oze42yXt/vd8lAzThmD4Kmyq8fe6M1czacftC5XBHbuNGjXBwzI8JXgWv2RVqDc+oDx+Mx5L20w28xeb7segvEe0QitUm/xu775cF7/AGRHbKXwR4faTuKItWfjC947MtPuacbjHGCV4Hq9422njgvYafbFlDQ9q/vAHNaMDtucdkgnc34jbBdPamGWTbGPVs4NFkjBSk+iPOvalr/3tctB+Gl8A/m/2nP4rcgFxZR1akmSoyvocOJYoKC8FR4GfL3uRzfixBJJILYwHBTFPKRQSMkEoTwgBpSSSQAkkkkDsSJjkMJIGma2o9evo1G1GGHNPcRm0jMOFiuv9r/admkfqzmG3uiSM2uLrgjLCM152E73yud4IPIslcq+fib9/LY8d8MnY2YG/wA5X1TotQBrRkGtHfAC+XtVtmpTAzewd5cAvqSs8SRukD0uvlv9QP7tfF/ofRdhpeu/Hgcv45b182+0JgGlV4wNRx3YmcN119EvGFr9YLwL2r040urx2T4sbPnK5+wHWWS/8f3OztrnCn7zoPYjpB2q7QYljDhJs6O78S9bZTOa8Z9iNX/WHDfTPfsva71+a9tbUIHXyXP20q1D96Rv2Q706Xk2ROpwd90LipalSfJA6ovAPafAqLbqV9LeqjtI7gpqL8/VVTEhV2NFo80mMRMriTn1u3IalTcEcjbDa3rgiLgeaBj7WQ/rESmR1JSBP3QVMt6jJRbKoQYPripBB81E3PuT02pJkSaSPmTtPQ2a9Ubqj/8AqMLtPYXXjSXD+Kk/yLXfJYHtO0bZ0usN7gRyc1pnvxU/so0vZ0ujOZc3xY4X3hfpWZd5pX/Rf5WfA43s1P8A7fufRewOvNFa3Q6zyVPSdYsaPiewHi4CQqo7UUBANVvcdo98L84WLI+iZ9u8sF1aNd1XggD/AJrJqds9HGNTf+EE3HoqY9oWjCficSP7p9YWvouV9IsyeoxJ05I6FjkdQQuN0n2rUh+Gm93eAPRZ7va7J+GkRlc43vNluuz875oynrMMXTkegOcY6zSaMuivN6/tRqkfCxlt4J4ZET5LOr+0auc2t/lbB8TOS1XZmV+X1IevxI9Xe3gfNRvIi5A5ugfReNVu2OkOt714G4GMssIVCtrF7vxPcY3uJjiuiPZUv5pfQ5snaUf5Ue5VNLb/ABtwH74+qztM1/SaDtVGctoT4LxT3zt58VE1/wAl0x7Lj4yZzPtP3Hrz+2VC42+8AwT5WVV/tCogkBrzuNgDxXl9Q33/AFUUldMezsSOd9pZH0PQtM9o4Bs0xziO8AqjW9oxvaSeNh5X8AuLov59YpF/Ll3ldK0eJeBjLXZJeJR0VpL2/wAwGPUL0FrQbLjdH0BwqNMQAcOV45rsgzjxS1ck3Gj2dDDbGRwXaB/DO+6VjPbu3Ld15opMwMzfAeaxK9KMV7GBraj5/P7bImu64q9QriBGP2VOicfRT6IfruWsuhjFlt2kWjh1CZtew4K3opbN2/daeiOp5Mg+IkYGMlyykkjpjFsyWMLhIFuAsjdo7icD4TZdE3SSMBnuMcLBWdH0hxMARy+a5XnrlI74ae/E51mqXn9xxA/u9BSV9SvBBIMHhhGS6I1n3xOOAkc8yhZtEXk4W65rF6h+46lp0jCq6gfMhveSBM4RO76Jh2cfOLfH1nBbx1c6cc7SU51YZHCe/vS9J4Jeli2ZNTUuZe0cIk4A5ZKXR9V0gQXOMDdaT6wtBmrZxiczwwUztDiB4/XlCh535l9zBeBRp6HSxBcc4Ix4Kdj2NIIbjkr1PQWkX8eslOygwW4ZnE78FzvL8RxwplNzmn91O6qY/Dbl0SVZa9vDD0U9XSAQ2RhO7PNZ7jqjBLgoh95OEWj5qjp2sZiPNT620sN5buvRc/V0/avl9V0Y8e71jLPmUVtRotMm2Pkrf6yYDQAIxPBZ2j6eBMYxbcoKemk45wd3fyW+xnLHIl0ZrV9LhhON4nMgz496HV7pIGKg0t42W93IX8ziptXOgkgbwNyhqkaKVugql3FxwbYdeawtIqFrnGcCfsVpaXXAdG67t0lZOs6R2Z44ZmPkujEuTnzvgrME5bu5Q621a0NBzvPd9oV/QPw+vzVLWoy3fNdkH63B5eZKuTnjVMRlPio3pFJxXpnk0JESr2oNSvrVAxgkm5uAABiSTA8TiqVZkEjcSPAoAPblGFE2EdNuakuyWm/ghq6OkYlJtRICOkVe0WkOvkqT3IqOlEJNFo0NJjJpCpPJB6xUw1oc/ogfpIOI6uoSZTYhpSCoAhfpCCpU6CqjNiq081CSjc5ACrRLGKcFNKW0qELaTJJ5QAwRAJgE8JDQ4U1KmogtLQqKzk6RvCNsn0TRiV0+ptABB8PBZ+rKQAzn1XR6tbAuvMzzPd0uC3ZZ0allEEeCsAoNHFz3+llBS0kEkLhTs91cCcJ6yW9q2uAsqm2+9XtCBkrHIrXJ34eDap6SfHyWZr18gDCSB4ySfJXNsRuVWsZe0YxOWdolciSTNc07VEzW2gfuiOdoXO9u6n7JozL/AEBNuPyldQ1mfzXOdu6fwU/53Tbc2I/5vRb4PbTPH1PsM4nRKsHqy19baVNNscFlnRbFbWk6HLWHCwm0bvFehNq0zyIXVGXRephM2xV+nohi1+t6no6NbC/hCxc11NVjbM1tE9ZJjSK1Rox4RzQlrRi4Dgo3mriZlPRyrB0Y81ZYWY7Q471ZGks44RglKT8gjBFD9WQVNFx3+verTtOAmxO63mhGsm7vHektxUoIzRR3q3So4IDpKQ049QtHuZCSRaGi/mgfoyalpU5qcYb1i7RolZVqaOU5plFWahY3qFd8FJDVXK3SIgXx4KpWZhPWStM0UwNyiVUaUBUfuQGhOCmZo6v6Po2ahzUSFCynToEIw09C61tH0PerNTVg4LmedWbrExaraC3DDxWgGDcB3JaHoZAVgtXmznb4OxLgq1tXk3VZ2hlaQqOGUjrA5KLZlJTY9qM6vSjwKi1Uy7uQx5qzptM90dFZNKqZMHh5/ZdcPWiJmtUpBRupN4ekLK2nEm5Uo1a4xJxzt5qtldWYFwUWcFJLREelsVGzVozd5ffJTs1WIsZ64LNyXmy0gWaWB0Pmh0rT25eOXcp/6L5nrrwRf0DzUboeJo4lEayJyyUL3O3R3EfmtanqI5eat1dXPcGi3wzf79Zp97BdBKJzrg44FD7t/lv6uuib2eNpJ8PurDNSDPluS9IijRROYotPFS+5dvXUf0M0Rbz9c1M3VjMIWT1MR7TiamgzgbqMaCRyXcP0JgwA7lBsN3T3Klqn5B3Zxv6ubhZ2nNAgcPO/ysu7rDLJchrbQnE7IaTbJpPyXbgzbmYzjSMpmjudF+vstfQ9ROIk+XyWrqfs8QAXRMC0zHDmug0XRQLQClm1dOokQx3yc2zUpAsD6eKP+j+pldR7qZGGXjKznUXAxErlWbd1NNhmfqf3Un6pwxV/3B5J36I6MQo7z3jcSkaPULtuyOqtlheQC5wc1u5gAv3uiCVyLtH3ldhoumBrGNk4GeM7+UqJT44NsMbfJwHarWZ2uBLiOAJjNeZ6wpbL3QZzHPHyXZ9tnRGcHHhJ9SVy+soIa4Z2PDivptEqhfmfP9pr+IEZi+OPzVTSXTBIv8hvR0dI+iLSAC2d2K9BHjlCuc99uu5VtKvyCt12yOXUqCu61gtYmUjNqncFW5q7pORVOoV1xOOQ9V033IKTkwehBV0SSVDChU1dRJokJAnBTEpgKU8oQU8ooVhMTEpJPQFjFyVRyGUi5OiQqbkYcogUT3IGicNUSNlX0UZclQ7He5IFMUpSGixorrp9Lqyb4pURF1C4pVyWOXK/oNMXngqtF0+as0HZqJFRNRm7ELT0OmC2TGOPl5LI0Z8rbpOGxjkDkb7l58z0Mb4M3XLviIFxAjwCyjpE9dYK9ptOZ71Qboi2hVckSI2qKrj111mrbqW5CaYzWykZtEDHbrlIiVP7sfkhqR1gSE7JZUeSoVY2kDmLVMwaIw5OXoggcExNcELk0InIVaMGKEkpSlMkSsaG24VdWtAF1MuhpDqawb4KVlQD6qNl0vddZLgZ6aokNTh1dSOcLd+HWaiaI3I6IxUssrFt7JiVcaMvyQ1dWuxAP3xT3eZO0HV+Mb0XaBgEHuUD6hGGOf5Z+KqaTpm1j+SuMXdg3Soja7BbpEYLCoi66waBfKOoU53VDwx3WZ+jsJthddD2Q0SarTjsyeVilQojAwtrstTa0vdE7Ixm28jvjzXA52dmykYmtLvcerAD5KJjApBUkSTy5G/ghBHXBYNs6sbsjrNOJwie7Nef6VVkk7yV3Wu9MDabiDciBuuYPkSuAcvW0cai2eT2jL1kkNKSScFeieQOwqUFGzQyQCMzAGaPS6AAFxOYlS2MihMTlxQNKcG6Q0y+4bLMMTnv4Kg1a9TQHuAaBMXx7k+m6p2WScZAjLxWe9dDXa1yWdAFwq73XPWeSn0I78d3LDuVapmTy8liWmXdXuOyAtHRqx5Yqpqil8IPE2V1jotnK4cnLZ6eNNRNfUD5NsjP/Lddhq8/Ad3WK5DUX4j3+mHiuu1M0bDuZn5eS4chvjXJiac07DpH0Co6l1g1rC0iTtE8rNg77XWnredh0cLDcsvUejtcDIgzzIEBZ16js0iv4iRc0ysP3c/BR6JrBwPyWgNBaBhPVuaq6x0eIwjgfVc0Wuh6j45QVbXrhk6+FxCA66eR+E4DIn5INF0iMp7p6C2aNcQOfU9ZqZbY/wApUW34mQNYVMCOQ2T6rzrtE4+8dOM38PlgvXmP+y8t7dUorujCG/8ASF6PZ008jVVweZ2hexfExtDPxA8QrfaTWxcQyfhb4bWZWcXRf0UFSpJJ3r6BRTdnzkpOqIk5RBCtzmoSYp4SQAyRKcBMUCEnTAJ4QAydIpkAOSmTgJggBFKUiE8oGhBKFY0PQy9zWtBLnEAAYknCFNrrVhpVH0yQSxxaSMJGMcjZK1dFU6svdktH2tIogCf2jPIz8l9JPpEkr599mLJ0yh/MT4McfVfQrtKnmeuC+K7fbeSCXl+59Z2Kkscn7wDotoXh3to0XZ0n+amw98ub/wC1e3frQBufGwwxJXjHtnrtdVYWuDj7sgxfB7iMLT8RwWPYkZRz8+TOjtangpPxRU9jleNKbxZUH/KT8l7w+oF829hdZilpFJ5wDr8iCF63p3tGpAWa5x5geOJ8l19saTJlzKUFfH7s5uy9VjxYWpPm/wBTtgycwgAt1vXmGne0ao78IDfM/TvhY2k9q6rjeo44WmI7hC82HZM31aR3T7VxrhcnsOkUo+hVMO5/LkvIm64ebbTue0fJD/SrzbacRxcT33JuuldltfzHO+1o+ET2E1gMXAbricFC/XNJv4qnmvJTprjmZUbahJ3zaZVx7MXjImfa3lE9Uq9tKAH4iTOQP09FV/7QqA/iOH7uG/qF5oyuiFW0fJbLszF439Tj+1MvhR6FpPtMpD8LHHjIFuV471Rf7VLmGW4377R4LhS+JzxUW2Ny6FoMK/lM32lm8zt9J9qFTJrR/hJ9THG8qn/p7XIxAnMRP0XKVME9MfVarSYUvYRyS1eWT9pmX2u091SptPMuIbJ4RbyVDVWkbL2umIOIx3Kzr5vxDi0epCzqRuOYXuwXqJe489t3Z3NXSST+I9849TdQE5Z9YIKlafPv3RwRbEleW0kzp5Y4rcO75pObYW3364JnADj1uTMacIJ9R9Aglkra8WyTOdBVqnql7gCGkzhAOHWanoakqn/ZuGVxnyUborqy1jkzN2rWN0O1J8yt3RuylU/ujxGKt6P2AqzfPcDbxAHmoeeC8Tp7ibXQ5dp5ptpdm/sE+RLmi83c0Tnxm3zQt7KUWztVmT/O0nC+Em3ALP0mH+In0eRyNQJnO+fFdkNV6G0S6o4xweY/yiCtLQdSUHAGnSe4G/4TEeM/kpepSV0ylpZPxPOKT+t3FTN0Y8f8pIXc6PrGianum0XB4Js4MZfzdgREgK5pem1W/CKLJ4vLyBv2Yb5Sh52vCvi0XHS11ZwLNUOP7rvAi29WD2Zq5sIsIuBbv35Qu9oaY9w/HSY7caRBHe58eAWZoOsawrmlXcQH/gcwNDCDYZHMbN5ucklqJO6rgtaaK6nI0Gu942ThwtMm66ARE8CsLRHftBa+N1tk8MjnwWOfqvge5puIs5bXjsOh3LnNLvfct/XtUjZkC03x4Ln9I0mQvb069VHzuq4yMr0TfdipNFeoA1SUsV2Poca6nQarp4Tv74B3rqKOgD05RvK5LQdNAi05XwHELodG19GI4Dgc5XjZ4yb4PZwbV1NYUQMr+HRU9AwMPX6rFOvDeDGMSMfpmoW66qERteQm/HHJcjwyZ3LLFHSHSNw596hdWgThvyXL1NYv/iMZjIbvFRP0l++R6Klp/eS9Ql4HTM1kI+6gOuBhMHIAWPPGO9cyahtf805bzlarTx8TmnqJN+qdF/Tg3xG/Hd91G/XDcyZ63LnW0FIGRO9V3MUZrLPxNutrUWInLkYRu1s3LEd4PDhCw2uBxGHWSmouDTOMiyHiiXHLM1Wa3tYD5nNHW1xAm035ffvWOKkmcJy+aj1jpkNjdfDEpLCmxTyurB07Ty+3rv3qAmBANzmqugvkmbAg+WaTdJmZ8845ZrvWPaqRwPJbtlhmIV+nU+KcsOXVlnUamfRvgrdAycccfJZSR0YjRFO842srx01rGbRsSYA3nMngPJUtEFxaR6rM1/WlwaP3QY7zeFzwjulT6G7nsTYVKs48zcnPu4KDWdYkxJEDDierK5q2n4QbqppLZPzysuhUmctSfiXtXVJAG4Hvt5lYuks2i7x4cu5bur2w2cZkc+75rMp0/wAWMg/hjhMnvsqg+WLJG0c1pNCPNVpXQa00a09+GCwSF6WOVo8nJDayXRdNcy7HFsiDBIkGxBjEcFBKSQWpkIFGHJoQykBYpvTOqKMOT0wkA4cjL0DmpNekWhShIUtV4PNRlAhkxci2kiqQmBtJBOEgUxApJ4T+7QOhNYlCIBM5TY0hk5TKRoQOiSjQJW3odOT3Qs/Q2ZLoNX04HU+a48szuww5LdCngMVtaE6w4TPyCo0qeCs6FYxv8o/NeVkdn0unjtVlz3u+wWZodSXHcSSrOsK0AqjoFaADnkFMVxZvvV0blN4urugOM23ArIOkLc0UAAZ2jvxWWR0jvxO0WalWPiwj5qPVQnbcf3j3gBWKdAQSY5HdwQ0GRhbmuO0aSJ6jOJw8FyvtC0wj3Y37RjIERfvBXXUmCR1C4nt9S2ngbvmB+a307W9WcOqVwdHKVNZuOQ8/qrr9Z1CGiQI4QqrNWknct/Q+zxMSOV/NelkyY49aPChCb6GfQ1hUGDuFlOar+K6Cl2dItgrVPs+f4o7l50tTD3HpwwTa5ORDHHipaernY/NdjT1CN/kPupqepWi9+9YvWxXQ2Wn8zkBql2f1VkaqPRXVnQAMBPmUTqH91YPV2aLTnIu1e45KRupDu8rrrvcnd5ZJho53fVQ9W/Ap4EzlmdmSeoRf6M8PP0XTuoFSt0EqfS5eYLTR8Tmqeohw7lbpasA4d3zW3+oDFB+rhZvUOXiaLAkUG6AOaapoLdy16cBCWtyEefkse9fvH3Rx2utHG0Itn81Po4+ADdPqpO0tQFwgYCFZ1RowLW8yvScv4abM9vIGj6FwWnR1bwhaehau4fdX6eh5+C8zJn8EbRxozKeg8FcZowBwurLNE3la+r6A2bemK4pZWW4mPVpHd5IW6ITl8l0Y0MJP0QdWWe8Ejm36I7oqJ+gnv8l0X6iEA1fxtyVd4UcXrSgQO4rD0TRwTF5A8l6PrPs+XthsTlNpWPqzsi5jtp0XEQPmu7HqIxg7ZlKJn0tUSJ67lZpaiaBck8xb1XR/qYFoUT9DtZcvpLYlAwnUWgRsjwCtasotFoieGavjQL3JI3ZIxTAOCiWXijRRG9137k7qPAzyUwr+CY1TiCufczagW6JbegFBSPqnkgeTilY0kCaNsLJe65fNJzJTE+HFVY6H2VXrP8VK4oRoZM8E0QU3uPXXkhaxaD9XHcgOriVqmFmdjlyQ7HW9abdXfnuUb9BPArTcOkVWNKKFOdDwHA/JHT0bJQ5EJFekEeyrA0Ub7pe6HXW5FjIX0hbqyF9LcrJaOj1dO1oQhNGfU0YWHR8FNpFfZIEQI8MktI0kWthN9yp640iA075njhC6IK+Bwe1nGdsTO0OUeq5TRWyIPWa7LWzA4HOL8VxPvYdulfV6T2KPA7R9u2NRMSM0VN+IvcThmh0wbtyDR62A+5C7zxWVadfEc7qJuEd6PSNHM8zZRGsPPrxWy9xkyu6lNvNUq4WpUGapaXRW8Gc0kUpSCeqhW5iySZUZTtTOQSBKdyEp9lWQMEpSSKBjgokEpSgByUkySBCRAoUVMoAeU0py5MkgHLk7U0qSm3NJlokqOsoA5HUqShhJDsmoNVyiVSY+Feos81lM1irLBFuC1KWk/BGSzNoSAr1EC9xF4C45nbBCrYKsQrNSp4qsWpJltETnDrj9E0CMPz8PoicPkk8ea0syZXNTrioKz1ZqjBC6n5rRNGbVlMtwCTBdT+7zQCmtLI2ibRnDBJ2jqxTou7t3QN0m6Oer4qdwODM2pQVeFtN0acOu+UL9UFaLIvExeJmPCda39DIW6o4qu8iLuZGaynK1NEFoIUo0NWKGj+HmsZ5U0XHHTGb9PJGxhUxoflkhhctnYkNA6snps707c1JTpyQApbKRNoWiF2G/qy6Wno4gA/kq+rqWyOsFO+sOifyXm5Mjk+D08WNJFTWWrmTlGY3lYztUMm1uRW0BM2nr1VZwB+eea1hkklVjniizJfqRsyJ5clZ1hWOEDLOw71pOqbvSFl61q5HHzK3jNzfJhKCguCuNIK63QZp6MXEiX7RBufx/C3utOG9crQobZa0Ykx5re7Y6TshlJpsAO4AQ31M/ZXXgZOTRzlOqb3iOOPBSMrk4FQnNVX1tkEwI+a0UbMXNpFLXWmEnZyHqVlo6j5KZoXqRW1UeTOTk7Y7StPQuzznAOMMaf3nHK9wBJyWYVYoaW4CATA7wPFDZJoVmMDQ0PNr/AIYF8xmDzCyamKloaI58wCYx+6j/AFc7kqHYzkzGp3tw6zKelTJwuUAlZ1mqKgDZuClr+9P/ABNjzKWgaOQADiRf1Q6+HwicdocsF5af8Q9aSrGUNHFpCB9W6LR7Cbd6r1Bnvn6/kuw81s2tXfgEce4gq3TIi6z9UH4Bb+JXKdXeJuuDIvWZ6uN+qjZ1Gbk8/uuy1Gz4OH0XG6jqfEd97ZGF2WoanwHdlfrFceQ6Mb5MrWrfhcOceoWLqR5nK/5LodbiGv8AOcp+a57UzwCZnPicMPNYv2WjaPto2miwJ4iMuP3Wbp+n5QIBOFgg0jXgggX4rOqVfGFljxvqzqcr6FllQk2Wu2rgD4925Zmj0ovOCs7W4zxRkSZpj4Lf6yZyi+a4LtuP2s72t+i657OJ8lyfbJn7QT/ZjyldehSWTjyOPW8wOXruUJKJxQuX0iPlmxwhhOXJEKiRpThJKUEilJJMCgBSknBTQgBwmSKSAEnBTFEEACnASKsaHRk3sM+STdDR0PYqsaTxVgEgHZnBrjba5gSBzKwdZaWXve84uc5x/wARJ+a6EVWxDbAA+AXKlYw5bZbbSo0+zWlubVDmmCJg7usF1dTXtU2L3c9o/VclqBvx8h8wt/3sncFyaiKc7a8DpwzlFcMnr13T+I4c+6clz/aEGWzuMeS2KtYZ4fT6rD13XnZAMxPdMIwKpdCZybM/R3QRzXZOqA4C3UXXG0m3HNdc04cRgNxiO8LXUeBELQ1QBDsZTdSBhHOUZ0E479wJXDaOja34FctGXfCJriFo6FqWqSYabRiNmZwiclYd2cquP4Y52ClziurNFik/AyajwhcMF0FLsVUwt1nO5Su7HgCXVNnwieEm6jvY+Zp6PJ8nMsG9SVF1VLQtGbcun+UOcPEAg85VnVulUTIYxz8ohrW8cTJtwR3vuD0Y49ujzgnfop/h8l12tdLdRAcaB2Tb8VwcpiQAVqU9Ie+majfdkSBAaXXjOQJjNYvLJK64N/Rl5nAu1FVODDwkRZWGdl6pFm/Lw3810uh6yrX2nCLDapsY7hMHDiptcipsg0q204Al2DD3DfGSbyyuuBejI877YdnKlNrHPEAy0b9/hiuVXpHa6o2pou3LzUY9gMucQNqQ6QSQO5eahe1p5OUOTzMyUZUj1TVWqaJazbqtBLQTeCDkAORV86m0ZtyXuG8Bx8IF/ks7VOhtraNSlhDmAgVBF4c6WuGMXgfddV2Z09lai5joa5ojGHAgQ14m+IvGFl4ma4t8vryevijHanRW0NtAn4GAmIgsAnjfMqPWWt2UHBrqEbQBDiW7JzjCxHG656n2mO18TS8z+IEtMDMGIJC162ntrMLC5xxOzUaMRcbLmiZy+KFltcXcunxNaXgjf1hpNdjA8N0cBwGyZc4ibgEjI3uRvVPQ9aVQYrPDQc2U2upzlDsQFU1Bpzm03UajHbMGDBsMiZ8u5Zmj6t0lh+CQDlNiJxgmPJTSdp0apo1e1WkVm7LmaS59PAtGy0gSJs1otG+Vpf0Y2pSFZr6rmgftG+9O00DGMgYvfxVeloL3NipSYSRG0IaSMwdmJjfih1LqOpS2mtqANfZwkEFuF9rcoc0lV8r3dR9WU9V6RRDvhLX/AN2sA18wT8LoibRPGLoe1WqxIrMpGk4CSIljxM/u4EjCRfvUtXsXRF3VQfLwM3jkrWg6RQZIbVds4H4iByxtPJG9J7oX9BSRpaTrEVtHFWlAe0S4RIds4sIMEAiDcLlNC7SNkEtLHYk0zDf8hEDxV7SNa6I0mMSZIAcfHnwQf6TaMJ2WTv8Ah+R+10oxfK2MSaXVok1g/wB7+0a5rqjBLXCabx/dOId3FT6Vrj3+ihr2kV2kbLmtM89oYTgRwVR3bym38NKRl8IEO436Kgq+0R94phvf9APXvVbcnhH4W1wG+HjIbV2j6SBGyXNFocA6fG/gRC0dL7OvqNg0zTOIh4ImZsItkYyWDW7fV3ZtHIY788VRrdpqzsX+AAHQV91lbv1UYvPjfiylquv+1aOYnHInkV1dRtjfJcXqBn7VvCTukYWXatMgz43nkfRVq1Ul8P3PZ0PrYvmzjO0NSYtkb9656qxb3aX8TRhjxmYWG6/UL2NP7CPndYqyyRVaVNSYceip6VHePsrDWjDwPp4ldDmcsY+IVK8GIWhSO7u78FXGAi+Q371bo094wXHkZ1RTGoAnepGtwA65pnYzFo6PW9N7s/OMbLE6lGgQT5qUtym6j92RaO5Eymc0mJoBzRnj1dKlTnNWDR32Nsd17pHRzl+XJG4FFEYaN91GAOXWKs/qd9/d1ZStoAjCT6QVLki9tsphm7h5pPnluVlrW3jPLHggpjHcPNFiryAZRtcicp+e5Y2sdLkxExA5nHktjSqwAmOW5c/QNyeK68K4tnHqG4k1StYgZjzzhFRcIAtM+I/JUa1Qk8PurG13Yc10NcHCmXibcL8hKn0F8u5DhfkoKVEgc/JW9T0W4x48MPkuaXRnZjbNRrwBE4X5BYFaqCSc5Md1le0vSSGujHAXwWTolzB8c1OOFKzXJkT4Oh0anDbHKTfxWXUqwc7j53Wjpxhu4WA7pWC6rLr4dYIjGwbrg6LR3EN8vT5lUHtIecpHy9Fq16Ya0Rn19VS1tTuDlYbxgsYPk0laRk6yqW8jzXP1F0em05HE/LwXPaRTgr08PQ8rO7ZCUmpJBdRyE78FASpC63FBCQDpNKEJ0xWOXpBMUmvSGMCi2kxCQCAHBSKEpAooqxyEKdxTFMTHCcJManaxJgkOHJk+ymhSUIKWk5CKanpC/dayTLiuS/oGPgul0ZueRx7lzehFdTqunjZedmZ62n6l8Ut2GacUIIHLuTvMZ26lFt3C8092L8DM13pEA75uszQtZjwKs68F3ccONrLEoUTOF+t678cFtODNJqXB1mr9I2nTjwXTtqxx+q4XUVctcJm8cI6wXYMHn3rg1Edro9nRz3R5NqkbTlhwR48PktXVeiB1MMJDZzOAG8/dVNZ0qbajhTftsbsgOiNowNojLZDpEjcvLcuWjtnwLR6e/oLk+0DQXuneb54ALq2OEE8FxdStLpxkn1WkPM4cnrKixq3V4OX2XQ0dX3Uep9AdGEYXW1RoxF5grz9Rld9Tqw4klZGNCjLxUtLRxuCmcy6OSV57m2dJB7gJhT+ylNOEW33KbBIgayEmmclM0ckLp/IBNMuhtnrddRvf5qSq9R7R3jwHQTJaEyjPXBMaRGCVR95B8km1U+QIXUMkw0FWO76JONvVPcxUVzoaX6tGBVplBOGdyN4+hzen6ie4y1pIjFa2odRkD4gZk2W9q2n8WfALTjvTyaqTjsMlDmzLbRO7vUo0dxi05LR92N33RtauPeUzOboJP5q7oGiFsjJWxRRiiUrsybIi1OpmwMx5JNqsze0c3BQ0TuGbQS9whdrSkDeo3uM+kquNe0Tmee9abGVZYagq0UTdZstAcfAJV9cDJvibqaKsqVNHQCgVNU16f4QJ8VWqac45AfLmnQrJH0lA7QepUGkaQ6fBMajkUVZP+p8QmFMIWF2eHLqEbgFIWIUgjJGaha8b8lHW0oCxQkaIkqkY4d6r1NIncPmon6RwnrrJOXzktFElsdmk3tHgpDpJ39wCiczPJRP2r4R59ytRJsnGmHjiO5R1dLPWag924ZiOvqqjwd5PK61UA3F2npKb9b4qqKEp/wBXT2i3lr9a4IHawAVdIN663IUUTY7tPO7r6pzphjcoyzcPopHaPgrpC3FrRtHc78PfdWW6oOZUGqNK2TfA48IWk7SgpJ3lCpqe829ZVPtJoQFMEYhxkcI+RWnpGlCRzUelua5pacwR5W8CtocNMW48z1lXsb4iLclyGnC/L0XVa1oubtAi4Jn6/Nc1pYvcL6rTdDyNb63JAa8/JUve33KxpDIndkoXAHDda3n5r0oo8Jh1KtuG85KnViet6M1cuuHUKBruH5LVRM3wOyrvT1HKAjgnFTx49/0V0Yt2VntuVA5XtJpWnw3qm8LaLMZASnJSKZUQNCEFJJWQIpJFJAxJymSQA8ppSSQKxJBJOAgBSmCdKUAEFKFEAjc9SWCXImuCFjUQ3JDRJRpyesVqaO3ruVPRqauE2HksJuzph5j0heeauUGjxRaHq4kYbpV6lq7gfsuSUvA7EmUtIamNAlap0C8xKk/VeG6coWW4aVmMNAJyTfqZwvHQW45pwB/LD5qKrRi/zS3sp4zDbq8g9blI/RvAK++hPd1HFSHRLDJVvZKxmT7oTG4I20wtF2i2w+6iqaP5T5CUOYONFalRjBA/qArb6ZjDv3/RQhnBNMlvwIXi0bvmMBxTir5KQ0p66jFQe6y9FomQ+CVpnNNsiEQ0cwDCJ1G2HmobGrohLtyk2xCE6OUvcnrqUWhDtekT18lKzQ85ywTVaXXyU2iyBz1sarp4b8Z4Xt3rMp0ZMeuELr9C1e0Ab4GKwzTSR04Me5lV3NRv4eELUqaOIw+Sr1GAZD6RiuBSR6bVFOi5A+hwVggHDE5KR825HirsKKh0Z25Y+mt+x9R4roXMMT9pj6LHGiuqODWyZONw0DEkzuFzwXRhlbObOqRpdmNEDduq7KQ3mRcg98TksHTahe4kmOV7D0vK3df6WGBtJokDE7+/Mm5WIAb84/Jda8zjfJA2jvH5rL11peDRljxOStax1mALGTcAfw7zzWDJNzddmLH/ADM8/NkXsoilIBTmluUcLsTPPaoZEGwgKQcmIn0bTXNkBxAOMGJTF+8kqAhEClQ7LOjUZcBvK6TRdGa38I3XJuue1Y287rrcJnFcOdu6PQ06VWaVMY8LwPqs7tHWECCSJGUdFS062WRCz9cvGyALgOHHIrnxR9dHVkfqEdCpIPCI+ijrHrcga+w48fySqd+V12HlMuaE8wI64960NGqnv4rH0DSAJVga3GTe/qVjPG2z0ceVRjTOv7NA37+J6su01CQWW4zzXC9k65ieEHxPysu87Ns+DvPlboLy9R6p2YeeSprxvwnrqFxP69Aiw4kgLvNe04bK8l12yHxBAt1yS00FO0yMs3B2aVau23xDuwPetD9fotxN4wgn7d644wN/XWCaq8i892K9H0ZPxOdaxrojs3dpKUSRMZQZ+iiPaunFg5cYKhmUg/fb6peiQ8QeuyHWu7XWMMGNiXZcvFY3abXxq7JgCG7NrzeZMrOfXVbTKkwujFgjB8Ixyamc1TKrkJKNzkK7jz2xFJMlKCRJymhMSgB5TpiEkDQgUoTuCTggQJTgpgkUAOE4KZIBABNC1NCpwMM/KMFDqnRg53xGBE8OS6ZmpqeO3YZgE+gXLmmo8HRjxuSMWpZpPPwi6xCuq0kN2XtDYsbnOBlN5uuWCvE+CZxo0NUNMmBOHd+a22asqn930RdkdXuNOq8EgN2Z4i8nhEYrc0FkQQ9tXe0nZeOUWIHDwXHmnUmduLGmrMH/AEWru/dx/vD0BnyVxvs3efxOa3fcEjmAeS6HXDaexZrqb2yRJcR3OzWl2B2KtN4cASZ+I3MwYMncd0LklqZqO5cHTDSxk6ZyugdhaM3rSRiBcXti3dzutvSaej07lrnDCQwgTxLrTxWXR1yBMsBMj4mw1wAPgbLsKGtW1GOaageNm7XNDSLQDgAY3hY5ZzfMrr6HRDDGPqpFTVVMObtUqIgAul7gCRfITmDZQjWTxIcAwb2M2sd4xIGYCi7La692XNcHbP7v73PhsnEcVDSZpG05zWkbWUSLm1i0jBc7ird18zpilRqa5qVPdl9GsXREjZaHNHARPGCj7PUDWpO+J/vWmw2rExxm5g34jcoho9Qg7TGgx+JsMd3gQDzgFN2d1VXoEkFhL95LoGIiCADefiU2tr6ETTckVNDe0v8A6w7QtsVHEAOzhxhXtZasp1GHbYQZs5pLm2/hnKDKpaV2TBcXPqATckA48hMKzomgUmY1rDCHADwIPKbI3xdOLd/A1UWlyWewrmEVKLxcWBzIwEA3kY96x6+vWBzmmkHbJLdr8LjFv3bSr7tM0VpnadtZmZmN0RluuVA/tBow/CzaJvJbBPGTkdytNtt7WZOo9TR1frWlUa5u08fDBa9u0AODgCLYD0UXYvW3uQ5j2u2XfhLWkkTIPwujI4jcst3bNo/DRAO+QPl8wq7+3dWwDGjzOGPLkVXdyapL6sz76CBGqK20TTDgJOzBg7M2meGS3tHo1zarTa4b5DSCd7m24rnq3bXSN4m+IJtykLP0ntNWJJDyByHzB8Fr3cpeRm88F4l7tX2VIp1Xg7LQA4tB2g6CBfA2JmYsvMV1ul13ua4lziIJxOzGY2fw+S5IhevpU4xpuzyM81OVpUeh9gdNpNpkve5rg4gAGJwIMSMJN8FvN1tooJuTjcg37wMPJecdncxv+i1Hs3dDguHPp1Kbds6cWdqKVHYN7WUG/hpyOIiInjvQN7eD92mB3i43Z2O5cc4cLeC3uyGisdUdtCYbIH7u0Dn9FzzwY4xbav5mq1M74NCt2xrH8LBHKfACD5qOtrnSrmHACZhptzmVt6ZrEMAnAkAWzth6ptO1j7tj3Yy02wJt5WuuSEo2qguT0J45K3Zx9btBVNzUOGFo8N6ou1g8/vuyz8kzac4YEeB63o6OjEmAF6e1LwR4u+V9WMau/K/5Jy4ffFC6nv8Az3pU2DrBPgqU5dGOw7rpNPlKk0TRiTExeMJ77LY0bUDhDhsuEjGQDGIuM8FEpJdWTji5vgxqDJqNbMB1pOE5eJsrWsdAeyzhbIziOC1tcanaWbTQQ4CdkAHaHCN2IjjuVPVuvAWBlYEtycRLmnC/h3Kd25XH4HWsD6FDVTWk7LyWg4O3HjulaeldniwSCHDDC9893eFNo2pKBElxPEECLbiCVc1dqJ0fBX2WG8ODjv8A4bZZBZTyrzr4mscEkuU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26556" r="4575" b="-1005"/>
          <a:stretch/>
        </p:blipFill>
        <p:spPr bwMode="auto">
          <a:xfrm>
            <a:off x="5165812" y="3933056"/>
            <a:ext cx="3862805" cy="2497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93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434</TotalTime>
  <Words>258</Words>
  <Application>Microsoft Office PowerPoint</Application>
  <PresentationFormat>Экран (4:3)</PresentationFormat>
  <Paragraphs>21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Тема1</vt:lpstr>
      <vt:lpstr>5_Тема9</vt:lpstr>
      <vt:lpstr>6_Тема9</vt:lpstr>
      <vt:lpstr>7_Тема9</vt:lpstr>
      <vt:lpstr>8_Тема9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Anna</cp:lastModifiedBy>
  <cp:revision>39</cp:revision>
  <dcterms:created xsi:type="dcterms:W3CDTF">2014-05-14T16:31:48Z</dcterms:created>
  <dcterms:modified xsi:type="dcterms:W3CDTF">2017-01-10T08:05:56Z</dcterms:modified>
</cp:coreProperties>
</file>