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9"/>
  </p:notesMasterIdLst>
  <p:sldIdLst>
    <p:sldId id="256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542" y="-18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3353" y="307123"/>
            <a:ext cx="69503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ГОУ ДПО «СПБ Центр оценки качества образования и информационных технологий»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VII всероссийская конференция с международным участием "Информационные технологии для Новой школы"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89840" y="1487321"/>
            <a:ext cx="8158624" cy="511076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опыта по теме: «Использование ИКТ в рамках инклюзивного образования» В рамках выездного семинара, проходившего на базе ГБДОУ детский сад № 41 Фрунзенского района Санкт-Петербурга, педагог-психолог Казакова Оксана Юрьевна и учитель-дефектолог Тельнова Светлана Анатольевна показали мастер-класс по теме: «Использование ИКТ в рамках инклюзивного образования». Воспитатели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Дапшевич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Наталья Николаевна и Смирнова Наталия Александровна представили свой опыт работы по теме: «Индивидуализация образовательного процесса в рамках инклюзивного образования детей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: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Казакова О. А., педагог-психолог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Тельнова С. А., учитель-дефектолог</a:t>
            </a:r>
          </a:p>
          <a:p>
            <a:pPr algn="just"/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Дапшевич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Н. Н., воспитатель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Смирнова Н. А., воспитатель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43" y="4869160"/>
            <a:ext cx="971535" cy="7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5442" y="84559"/>
            <a:ext cx="71630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ГОУ ДПО «СПБ Центр оценки качества образования и информационных технологий»</a:t>
            </a:r>
          </a:p>
          <a:p>
            <a:pPr lvl="0" algn="ctr"/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VII всероссийская конференция с международным участием "Информационные технологии для Новой школы"</a:t>
            </a:r>
          </a:p>
        </p:txBody>
      </p:sp>
      <p:pic>
        <p:nvPicPr>
          <p:cNvPr id="2051" name="Picture 3" descr="G:\достижения 2016\педагоги грамоты сертификаты 2016 - 2017 год\Конференция Новая школа 2016\конференц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40" y="2852936"/>
            <a:ext cx="4680520" cy="328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достижения 2016\педагоги грамоты сертификаты 2016 - 2017 год\Конференция Новая школа 2016\Казакова Тельнова Дапшевич Смирн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" y="1690227"/>
            <a:ext cx="423453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7739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ГОУ ДПО «СПБ Центр оценки качества образования и информационных технологий»</a:t>
            </a:r>
          </a:p>
          <a:p>
            <a:pPr lvl="0" algn="ctr"/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VII всероссийская конференция с международным участием "Информационные технологии для Новой школы"</a:t>
            </a:r>
          </a:p>
        </p:txBody>
      </p:sp>
      <p:pic>
        <p:nvPicPr>
          <p:cNvPr id="3074" name="Picture 2" descr="G:\достижения 2016\педагоги грамоты сертификаты 2016 - 2017 год\Конференция Новая школа 2016\сертификат Дапшевич семин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78" y="1381329"/>
            <a:ext cx="2872463" cy="40638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достижения 2016\педагоги грамоты сертификаты 2016 - 2017 год\Конференция Новая школа 2016\сертификат Казакова семина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33" y="1792336"/>
            <a:ext cx="2887334" cy="4084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достижения 2016\педагоги грамоты сертификаты 2016 - 2017 год\Конференция Новая школа 2016\сертификат Смирнова семина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7870"/>
            <a:ext cx="2818514" cy="39875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достижения 2016\педагоги грамоты сертификаты 2016 - 2017 год\Конференция Новая школа 2016\сертификат Тельнов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85" y="2417535"/>
            <a:ext cx="2594857" cy="3687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391</TotalTime>
  <Words>181</Words>
  <Application>Microsoft Office PowerPoint</Application>
  <PresentationFormat>Экран (4:3)</PresentationFormat>
  <Paragraphs>14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33</cp:revision>
  <dcterms:created xsi:type="dcterms:W3CDTF">2014-05-14T16:31:48Z</dcterms:created>
  <dcterms:modified xsi:type="dcterms:W3CDTF">2017-01-03T16:03:44Z</dcterms:modified>
</cp:coreProperties>
</file>