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notesMasterIdLst>
    <p:notesMasterId r:id="rId8"/>
  </p:notesMasterIdLst>
  <p:sldIdLst>
    <p:sldId id="256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4542" y="-18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A831D-FDF3-4F02-A0BB-54FFB7745161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54570-F1FE-4F83-8A62-D986D3E9B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75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54570-F1FE-4F83-8A62-D986D3E9BD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8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gov.spb.ru/gov/otrasl/educ/news/97530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9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2.e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07504" y="124591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720" y="149182"/>
            <a:ext cx="1296144" cy="973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93353" y="307123"/>
            <a:ext cx="695037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6"/>
              </a:rPr>
              <a:t>Региональный этап II Всероссийского конкурса «Воспитатели России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6"/>
              </a:rPr>
              <a:t>»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Номинация</a:t>
            </a: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«Лучший воспитатель-профессионал образовательной организации «Инклюзивное образование».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85961" y="1652981"/>
            <a:ext cx="57720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820" y="1822258"/>
            <a:ext cx="894236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Нефедова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Ольга Сергеевна, учитель-логопед Государственного бюджетного дошкольного образовательного учреждения детский сад N 4 комбинированного вида Кронштадтского района Санкт-Петербурга, стала победителем конкурса в номинации «Лучший воспитатель - профессионал образовательной организации «Инклюзивное образование». 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Ольга Сергеевна представила опыт инклюзивного образования с его научно-теоретическим обоснованием в рамках реализации федерального государственного образовательного стандарта дошкольного образования, смогла компетентно раскрыть практическую значимость и новизну, преимущества использования современных образовательных технологий. Свое профессиональное мастерство, умение вести диалог и высказывать собственную позицию по актуальным вопросам развития образования Ольга Сергеевна  продемонстрировала на финальном туре регионального этапа конкурса, который проходил на базе  Комитета по образованию в формате круглого стола. 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Волевая, сильная, смелая, талантливая и креативная – вот те слова, которые могут охарактеризовать педагога. Ей нравится открывать в себе и в профессии разные грани, приобретать новый опыт – в знаниях, чувствах. Педагогическая деятельность Ольги Сергеевны отличается неустанным творческим поиском и верностью выбранной профессии! 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В Санкт-Петербурге конкурс проводится уже второй год по инициативе Комитета по образованию Правительства Санкт-Петербурга и привлекает внимание самых ярких и творческих педагогов. Организатор конкурса - Государственное бюджетное профессиональное образовательное учреждение педагогический колледж N 1 им. Н.А. Некрасова Санкт-Петербурга. </a:t>
            </a:r>
          </a:p>
        </p:txBody>
      </p:sp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506" y="5157192"/>
            <a:ext cx="1333922" cy="9915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86533" y="276815"/>
            <a:ext cx="6370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Региональный этап II Всероссийского 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конкурса</a:t>
            </a:r>
            <a:endParaRPr lang="en-US" sz="1600" b="1" spc="5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1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«Воспитатели России»</a:t>
            </a:r>
            <a:endParaRPr lang="ru-RU" sz="1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320171"/>
              </p:ext>
            </p:extLst>
          </p:nvPr>
        </p:nvGraphicFramePr>
        <p:xfrm>
          <a:off x="6240933" y="850550"/>
          <a:ext cx="287178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5" imgW="5667136" imgH="8019778" progId="AcroExch.Document.11">
                  <p:embed/>
                </p:oleObj>
              </mc:Choice>
              <mc:Fallback>
                <p:oleObj name="Acrobat Document" r:id="rId5" imgW="5667136" imgH="801977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40933" y="850550"/>
                        <a:ext cx="2871787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494776"/>
              </p:ext>
            </p:extLst>
          </p:nvPr>
        </p:nvGraphicFramePr>
        <p:xfrm>
          <a:off x="3203848" y="1844824"/>
          <a:ext cx="287178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7" imgW="5667136" imgH="8019778" progId="AcroExch.Document.11">
                  <p:embed/>
                </p:oleObj>
              </mc:Choice>
              <mc:Fallback>
                <p:oleObj name="Acrobat Document" r:id="rId7" imgW="5667136" imgH="801977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03848" y="1844824"/>
                        <a:ext cx="2871787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657667"/>
              </p:ext>
            </p:extLst>
          </p:nvPr>
        </p:nvGraphicFramePr>
        <p:xfrm>
          <a:off x="256880" y="2274177"/>
          <a:ext cx="287178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9" imgW="5667136" imgH="8019778" progId="AcroExch.Document.11">
                  <p:embed/>
                </p:oleObj>
              </mc:Choice>
              <mc:Fallback>
                <p:oleObj name="Acrobat Document" r:id="rId9" imgW="5667136" imgH="801977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6880" y="2274177"/>
                        <a:ext cx="2871787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5" y="116632"/>
            <a:ext cx="1648597" cy="2420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411</TotalTime>
  <Words>235</Words>
  <Application>Microsoft Office PowerPoint</Application>
  <PresentationFormat>Экран (4:3)</PresentationFormat>
  <Paragraphs>10</Paragraphs>
  <Slides>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Тема1</vt:lpstr>
      <vt:lpstr>5_Тема9</vt:lpstr>
      <vt:lpstr>6_Тема9</vt:lpstr>
      <vt:lpstr>7_Тема9</vt:lpstr>
      <vt:lpstr>8_Тема9</vt:lpstr>
      <vt:lpstr>Adobe Acrobat Document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Anna</cp:lastModifiedBy>
  <cp:revision>33</cp:revision>
  <dcterms:created xsi:type="dcterms:W3CDTF">2014-05-14T16:31:48Z</dcterms:created>
  <dcterms:modified xsi:type="dcterms:W3CDTF">2017-01-03T15:58:38Z</dcterms:modified>
</cp:coreProperties>
</file>