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323" r:id="rId6"/>
    <p:sldId id="324" r:id="rId7"/>
    <p:sldId id="325" r:id="rId8"/>
    <p:sldId id="305" r:id="rId9"/>
    <p:sldId id="326" r:id="rId10"/>
    <p:sldId id="327" r:id="rId11"/>
    <p:sldId id="321" r:id="rId12"/>
    <p:sldId id="332" r:id="rId13"/>
    <p:sldId id="328" r:id="rId14"/>
    <p:sldId id="33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>
        <p:scale>
          <a:sx n="101" d="100"/>
          <a:sy n="101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9.emf"/><Relationship Id="rId4" Type="http://schemas.openxmlformats.org/officeDocument/2006/relationships/oleObject" Target="../embeddings/_________Microsoft_Word_97-2003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_________Microsoft_Word_97-20032.doc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" y="6213036"/>
            <a:ext cx="9144000" cy="51982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3221" y="4360265"/>
            <a:ext cx="3401908" cy="19868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82286" y="434904"/>
            <a:ext cx="1539748" cy="17008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5854" y="4356964"/>
            <a:ext cx="3555777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кредо:</a:t>
            </a:r>
            <a:r>
              <a:rPr lang="en-US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требует движения. Ничто так не истощает и не разрушает человека, как длительное физическое бездействие»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519" y="1863974"/>
            <a:ext cx="69988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55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«Семейный фитбол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 для семей воспитанников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55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12" y="3284189"/>
            <a:ext cx="1843204" cy="2160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528970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Борисовна,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99592" y="19406"/>
            <a:ext cx="620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№ 4 комбинированного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Кронштадтского района Санкт-Петербурга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54" y="260648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8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" y="6213036"/>
            <a:ext cx="9144000" cy="51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198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50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771"/>
            <a:ext cx="9469654" cy="70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" y="6213036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519" y="1863974"/>
            <a:ext cx="699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58374"/>
            <a:ext cx="81369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Организация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совместной  деятельности  детей  и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родителей  в процессе  занятий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 основам 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фитбола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также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пропаганда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здорового  образа  жизни  семьи  и  укрепление 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детско-родительских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взаимоотношений. 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1.Оздоровление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укрепление здоровья детей и родителей.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2.Развитие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интереса родителей и детей к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занятиям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фитнесу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3.Познакомить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родителей  и  детей  с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комплексами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упражнений  по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фитболу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применения в домашних условиях.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4.Ориентировать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родителей  и  детей  на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выполнение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систематических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занятий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физической культурой в семье.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5.Укреплять  детско-родительские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взаимоотношения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 совместной физической деятельности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Целевая  группа  мастер-класса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воспитанников, дети-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человек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Оборудование и материалы: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•коврики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•мячи для занятий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фитболом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размером  55 см. и 65 см.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•питьевая вода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 проведения - физкультурный зал.</a:t>
            </a:r>
          </a:p>
          <a:p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96" y="1110407"/>
            <a:ext cx="13350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5" y="4005064"/>
            <a:ext cx="40290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6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" y="6213036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519" y="1863974"/>
            <a:ext cx="699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10" y="73285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проведения мастер-класса по фитнесу «Семейный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»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4190"/>
              </p:ext>
            </p:extLst>
          </p:nvPr>
        </p:nvGraphicFramePr>
        <p:xfrm>
          <a:off x="202454" y="1502295"/>
          <a:ext cx="8277408" cy="41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526"/>
                <a:gridCol w="191988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Приветствие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эмоционально-положительного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настроя на работу участников мастер-класса. Ознакомление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участников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направлениями деятельности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рамках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мастер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-класса.</a:t>
                      </a:r>
                    </a:p>
                    <a:p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Теоретическая часть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Ознакомление направлениями в 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фитнесе: </a:t>
                      </a:r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фитбол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стретчинг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Роль занятий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фитболом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для укрепления и сохранения здоровья детей и взрослых.</a:t>
                      </a:r>
                    </a:p>
                    <a:p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Практическая часть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Разминка под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музыку.</a:t>
                      </a:r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Основная часть: аэробная часть и упражнения на мяче. Стато – динамические упражнения, использующие мяч в качестве упругого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сопротивления.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Упражнения на баланс и развитие силы крупных мышечных групп. </a:t>
                      </a:r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Стрейчинг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eaLnBrk="1" hangingPunct="1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Подведение итогов мастер-класса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Рефлексия участников в форме анкетирования по актуальности тематики  мастер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-класса и качестве его проведения.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Распространение методического материала родителям для физического развития и укрепления здоровья детей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Трифонова А.Б</a:t>
                      </a:r>
                    </a:p>
                    <a:p>
                      <a:pPr marL="0" eaLnBrk="1" hangingPunct="1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нструктор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физической культуре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20688"/>
            <a:ext cx="13350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9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4498" y="1173188"/>
            <a:ext cx="8795004" cy="5109091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" y="0"/>
            <a:ext cx="1333922" cy="991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56438"/>
            <a:ext cx="6624736" cy="51090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4"/>
              </a:buBlip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коррекции различных заболеваний (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 - двигательного 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аппарата, болезней легких, внутренних органов и др.);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895350">
              <a:buBlip>
                <a:blip r:embed="rId4"/>
              </a:buBlip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способности  (силу,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координацию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гибкость, функции равновесия, вестибулярного аппарата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Blip>
                <a:blip r:embed="rId4"/>
              </a:buBlip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музыкально – ритмических, и творческих способностей.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8616" y="188640"/>
            <a:ext cx="6240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 </a:t>
            </a:r>
            <a:r>
              <a:rPr lang="ru-RU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</a:t>
            </a: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-гимнастикой </a:t>
            </a:r>
            <a:endParaRPr lang="ru-RU" sz="2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55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способствует</a:t>
            </a: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02" b="90000" l="828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87" y="2780928"/>
            <a:ext cx="2059825" cy="1500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3" b="96262" l="4004" r="93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27" y="4149080"/>
            <a:ext cx="1772031" cy="1296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8" b="97980" l="7491" r="77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08" y="1268760"/>
            <a:ext cx="194203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" y="6213036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519" y="1863974"/>
            <a:ext cx="699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10" y="732854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80192"/>
              </p:ext>
            </p:extLst>
          </p:nvPr>
        </p:nvGraphicFramePr>
        <p:xfrm>
          <a:off x="323528" y="184905"/>
          <a:ext cx="8352928" cy="566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9775397" imgH="6629729" progId="Word.Document.8">
                  <p:embed/>
                </p:oleObj>
              </mc:Choice>
              <mc:Fallback>
                <p:oleObj name="Document" r:id="rId4" imgW="9775397" imgH="662972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84905"/>
                        <a:ext cx="8352928" cy="5664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10" y="5157192"/>
            <a:ext cx="13350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" y="6213036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519" y="1863974"/>
            <a:ext cx="699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10" y="732854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20688"/>
            <a:ext cx="13350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465876"/>
              </p:ext>
            </p:extLst>
          </p:nvPr>
        </p:nvGraphicFramePr>
        <p:xfrm>
          <a:off x="166319" y="620688"/>
          <a:ext cx="8824582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5" imgW="10432609" imgH="7224074" progId="Word.Document.8">
                  <p:embed/>
                </p:oleObj>
              </mc:Choice>
              <mc:Fallback>
                <p:oleObj name="Document" r:id="rId5" imgW="10432609" imgH="722407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319" y="620688"/>
                        <a:ext cx="8824582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0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" y="6298518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9"/>
            <a:ext cx="1333922" cy="991549"/>
          </a:xfrm>
          <a:prstGeom prst="rect">
            <a:avLst/>
          </a:prstGeom>
        </p:spPr>
      </p:pic>
      <p:pic>
        <p:nvPicPr>
          <p:cNvPr id="3074" name="Picture 2" descr="http://kladraz.ru/upload/blogs/3631_59c2c3749845c70e6d086d8b7786f0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06937"/>
            <a:ext cx="2133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9cd4f5462d99dc811d4a96d65eb289db&amp;n=33&amp;h=190&amp;w=20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21" l="1980" r="9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30" y="1466728"/>
            <a:ext cx="279428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620688"/>
            <a:ext cx="3201578" cy="34640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7704" y="1916832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24806" y="3812037"/>
            <a:ext cx="5835426" cy="260706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занятиях используют фитболы различного диаметра, в зависимости от возраста и роста занимающихся. Диаметр мяча для детей 3-5 лет должен быть 45 см, для детей от 6 до 10 -55 см.</a:t>
            </a:r>
          </a:p>
          <a:p>
            <a:pPr lvl="0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Если при посадке на мяч угол между бедром и голенью равен или чуть больше 90гр., значит мяч подобран правильно. Острый угол в коленных суставах создаст дополнительную нагрузку на связки этих суставов и ухудшит отток венозной крови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00" b="100000" l="3429" r="92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19" y="4869159"/>
            <a:ext cx="1586699" cy="14293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47574" y="2513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правильно подобрать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55000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55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5297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526037"/>
            <a:ext cx="3948202" cy="263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pp.vk.me/c630617/v630617172/25404/cpmtMz7zsr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73" y="633257"/>
            <a:ext cx="4041041" cy="263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" y="548680"/>
            <a:ext cx="4642021" cy="261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2" y="3557127"/>
            <a:ext cx="4370730" cy="266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00" y="4888348"/>
            <a:ext cx="1179028" cy="1768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19114" t="7926" r="17789"/>
          <a:stretch/>
        </p:blipFill>
        <p:spPr>
          <a:xfrm>
            <a:off x="3537998" y="1953126"/>
            <a:ext cx="2409858" cy="2888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6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" y="6213036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519" y="1863974"/>
            <a:ext cx="699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10" y="732854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0"/>
            <a:ext cx="820891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Заключение: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Упражнения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мячах обладают оздоровительным эффектом, который подтвержден опытом работы специализированных, коррекционных и реабилитационных медицинских центров Европы. За счет вибрации при выполнении упражнений и амортизационной функции мяча улучшаются обмен веществ, кровообращение и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микродинамика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межпозвонковых дисках и внутренних органах, что способствует разгрузке позвоночного столба.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Упражнения на мячах тренируют вестибулярный аппарат, развивают координацию движений и функцию равновесия, активизируют моторно-висцеральные рефлексы.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1.Фитбол для детей.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Импульсы получает и головной мозг, в результате ускоряется выработка новых условно-рефлекторных связей, особенно необходимых при психическом и интеллектуальном развитии детей. Улучшается способность к самоконтролю и самоанализу. Кроме того, фитбол очень полезен для позвоночника и осанки.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пружинистые качания - они обеспечивают: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выравнивание спины в нейтрально-оптимальное положение; мягкую слабую компрессию суставов; обеспечивает питание с улучшением подвижности суставов и пластичности тканевых структур ; возбуждает согласованную активизацию мышц позвоночника;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тренирует правильную установку центра тяжести при динамической основе в поддержке туловища.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выполнении пружинистых качаний ребенку предлагается проверить равновесия касанием рукой стула или кресла.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2)Динамические упражнения для тренировки функциональных возможностей наиболее важных систем организма, дыхательной, так же проводятся в и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- сидя на мяче.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Упражнения, выполняемые в данных и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позволяют : развивать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постепенно увеличивать силовую выносливость мышц, укрепить координацию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движений ; повысить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неспецифические защитные силы организма.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3)Заключительная часть проводится в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и.п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- сидя на мяче - это дыхательные упражнения на релаксацию в сопровождения медленной музыки.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Потребность в движениях составляет одну из основных физиологических особенностей детского организма. Игровая физкультура и фитбол - гимнастика помогут детям правильно развиваться.</a:t>
            </a:r>
          </a:p>
          <a:p>
            <a:pPr algn="just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2.Фитбол также очень полезен людям с артрозами и остеохондрозом, так как полностью снимает нагрузку с ног и суставов и великолепно укрепляет мышцы спины и брюшного пресса. Фитбол также тренирует и улучшает работу вестибулярного аппарата, это важно для всех, особенно для детей и пожилых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людей.Особенно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полезны занятия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фитболом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беременных. Специальные упражнения тренируют мышцы тазового дна, работа которых важна при родах.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отличие от общепринятых методик гимнастика на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фитболах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(мяч для фитнеса) дает уникальную возможность для тренировки двигательного контроля и равновесия; снимает нагрузку с позвоночника, перераспределяет тонус всех групп мышц; тренирует правильную осанку, чувство естественной координации тела; одновременно тренирует мышцы спины и брюшного пресса.</a:t>
            </a:r>
          </a:p>
        </p:txBody>
      </p:sp>
    </p:spTree>
    <p:extLst>
      <p:ext uri="{BB962C8B-B14F-4D97-AF65-F5344CB8AC3E}">
        <p14:creationId xmlns:p14="http://schemas.microsoft.com/office/powerpoint/2010/main" val="41362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3877</TotalTime>
  <Words>835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Тема1</vt:lpstr>
      <vt:lpstr>5_Тема9</vt:lpstr>
      <vt:lpstr>6_Тема9</vt:lpstr>
      <vt:lpstr>7_Тема9</vt:lpstr>
      <vt:lpstr>8_Тема9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204</cp:revision>
  <dcterms:created xsi:type="dcterms:W3CDTF">2014-05-14T16:31:48Z</dcterms:created>
  <dcterms:modified xsi:type="dcterms:W3CDTF">2017-01-13T11:58:17Z</dcterms:modified>
</cp:coreProperties>
</file>