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  <p:sldMasterId id="2147483740" r:id="rId11"/>
    <p:sldMasterId id="2147483748" r:id="rId12"/>
    <p:sldMasterId id="2147483756" r:id="rId13"/>
    <p:sldMasterId id="2147483764" r:id="rId14"/>
    <p:sldMasterId id="2147483772" r:id="rId15"/>
    <p:sldMasterId id="2147483780" r:id="rId16"/>
  </p:sldMasterIdLst>
  <p:sldIdLst>
    <p:sldId id="323" r:id="rId17"/>
    <p:sldId id="335" r:id="rId18"/>
    <p:sldId id="336" r:id="rId19"/>
    <p:sldId id="338" r:id="rId20"/>
    <p:sldId id="275" r:id="rId21"/>
    <p:sldId id="305" r:id="rId22"/>
    <p:sldId id="322" r:id="rId23"/>
    <p:sldId id="303" r:id="rId24"/>
    <p:sldId id="316" r:id="rId25"/>
    <p:sldId id="321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2" r:id="rId34"/>
    <p:sldId id="337" r:id="rId35"/>
    <p:sldId id="33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9" autoAdjust="0"/>
    <p:restoredTop sz="94660"/>
  </p:normalViewPr>
  <p:slideViewPr>
    <p:cSldViewPr>
      <p:cViewPr>
        <p:scale>
          <a:sx n="100" d="100"/>
          <a:sy n="100" d="100"/>
        </p:scale>
        <p:origin x="-384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94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3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690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5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39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10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0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7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61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1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877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34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7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92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48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0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33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99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4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95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79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57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76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80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0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7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81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3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15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50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93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01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85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18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19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6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44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29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9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94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03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434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53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20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67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8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57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6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5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6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05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52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6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05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6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88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931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66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9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49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16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22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94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36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69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56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39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2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9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9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7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7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9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0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6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13.01.2017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8.wdp"/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12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60.png"/><Relationship Id="rId4" Type="http://schemas.openxmlformats.org/officeDocument/2006/relationships/image" Target="../media/image57.jpeg"/><Relationship Id="rId9" Type="http://schemas.microsoft.com/office/2007/relationships/hdphoto" Target="../media/hdphoto16.wdp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1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2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2.gif"/><Relationship Id="rId12" Type="http://schemas.openxmlformats.org/officeDocument/2006/relationships/image" Target="../media/image6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67.gif"/><Relationship Id="rId5" Type="http://schemas.openxmlformats.org/officeDocument/2006/relationships/image" Target="../media/image13.png"/><Relationship Id="rId10" Type="http://schemas.openxmlformats.org/officeDocument/2006/relationships/image" Target="../media/image70.gif"/><Relationship Id="rId4" Type="http://schemas.openxmlformats.org/officeDocument/2006/relationships/image" Target="../media/image7.png"/><Relationship Id="rId9" Type="http://schemas.openxmlformats.org/officeDocument/2006/relationships/image" Target="../media/image7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7.png"/><Relationship Id="rId7" Type="http://schemas.openxmlformats.org/officeDocument/2006/relationships/image" Target="../media/image78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.png"/><Relationship Id="rId7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12.jpeg"/><Relationship Id="rId21" Type="http://schemas.openxmlformats.org/officeDocument/2006/relationships/image" Target="../media/image28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image" Target="../media/image11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16.jpeg"/><Relationship Id="rId14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88.gif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31.jpe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6.wdp"/><Relationship Id="rId1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jpeg"/><Relationship Id="rId10" Type="http://schemas.openxmlformats.org/officeDocument/2006/relationships/image" Target="../media/image40.gif"/><Relationship Id="rId19" Type="http://schemas.openxmlformats.org/officeDocument/2006/relationships/image" Target="../media/image31.jpeg"/><Relationship Id="rId4" Type="http://schemas.openxmlformats.org/officeDocument/2006/relationships/image" Target="../media/image36.gif"/><Relationship Id="rId9" Type="http://schemas.openxmlformats.org/officeDocument/2006/relationships/image" Target="../media/image39.pn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microsoft.com/office/2007/relationships/hdphoto" Target="../media/hdphoto9.wdp"/><Relationship Id="rId5" Type="http://schemas.openxmlformats.org/officeDocument/2006/relationships/image" Target="../media/image48.jp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microsoft.com/office/2007/relationships/hdphoto" Target="../media/hdphoto11.wdp"/><Relationship Id="rId12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6213036"/>
            <a:ext cx="9144000" cy="51982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13221" y="4360265"/>
            <a:ext cx="3401908" cy="19868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-55854" y="-1"/>
            <a:ext cx="1539748" cy="17008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5854" y="4356964"/>
            <a:ext cx="3555777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кредо:</a:t>
            </a:r>
            <a:r>
              <a:rPr lang="en-US" b="1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требует движения. Ничто так не истощает и не разрушает человека, как длительное физическое бездействие»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528970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Борисовна,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квалификационной категории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9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99592" y="19406"/>
            <a:ext cx="620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 № 4 комбинированного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Кронштадтского района Санкт-Петербурга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0265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020" y="1775079"/>
            <a:ext cx="6933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«фитбол-гимнастика в ДОО»</a:t>
            </a:r>
          </a:p>
          <a:p>
            <a:pPr algn="ctr"/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4" descr="data:image/jpeg;base64,/9j/4AAQSkZJRgABAQEASABIAAD/4RLERXhpZgAATU0AKgAAAAgADQEAAAQAAAABAAAQIAEBAAQAAAABAAAJEgEPAAIAAAAIAAAItgEQAAIAAAAIAAAIvgESAAMAAAABAAEAAAEaAAUAAAABAAAIxgEbAAUAAAABAAAIzgEoAAMAAAABAAIAAAExAAIAAAAuAAAI1gEyAAIAAAAUAAAJBAITAAMAAAABAAEAAIdpAAQAAAABAAAJGOocAAcAAAgMAAAAq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NBTVNVTkcAU00tTjkwMAAAAABIAAAAAQAAAEgAAAABTWljcm9zb2Z0IFdpbmRvd3MgUGhvdG8gVmlld2VyIDYuMy45NjAwLjE3NDE1ADIwMTY6MDI6MDIgMTc6MzE6MjcAABOCnQAFAAAAAQAAEg6IIgADAAAAAQACAACQAAAHAAAABDAyMjCQAwACAAAAFAAAEhaQBAACAAAAFAAAEiqSBQAFAAAAAQAAEj6SBwADAAAAAQACAACSCgAFAAAAAQAAEkaSfAAHAAAAYgAAEk6gAQADAAAAAQABAACgAgAEAAAAAQAACRKgAwAEAAAAAQAAECCkAgADAAAAAQAAAACkAwADAAAAAQAAAACkBQADAAAAAQAfAACkBgADAAAAAQADAACkIAACAAAADAAAErDqHAAHAAAIDAAACgLqHQAJAAAAAQAAEJ4AAAAAHOo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AAAACjIwMTU6MTA6MDggMTU6MDE6MDMAMjAxNToxMDowOCAxNTowMTowMwAAAADjAAAAZAAAAaQAAABkBwABAAcABAAAADAxMDACAAQAAQAAAAAgAQAMAAQAAQAAAAAAAAAQAAUAAQAAAFoAAABAAAQAAQAAAAAAAABQAAQAAQAAAAEAAAAAAQMAAQAAAAAAAAAAAAAAAAAAAAAAAABDMTNMU0hEMDJTQQD/4TG4aHR0cDovL25zLmFkb2JlLmNvbS94YXAvMS4wLwA8P3hwYWNrZXQgYmVnaW49J++7vycgaWQ9J1c1TTBNcENlaGlIenJlU3pOVGN6a2M5ZCc/Pg0KPHg6eG1wbWV0YSB4bWxuczp4PSJhZG9iZTpuczptZXRhLyI+PHJkZjpSREYgeG1sbnM6cmRmPSJodHRwOi8vd3d3LnczLm9yZy8xOTk5LzAyLzIyLXJkZi1zeW50YXgtbnMjIj48cmRmOkRlc2NyaXB0aW9uIHJkZjphYm91dD0idXVpZDpmYWY1YmRkNS1iYTNkLTExZGEtYWQzMS1kMzNkNzUxODJmMWIiIHhtbG5zOnhtcD0iaHR0cDovL25zLmFkb2JlLmNvbS94YXAvMS4wLyI+PHhtcDpDcmVhdG9yVG9vbD5NaWNyb3NvZnQgV2luZG93cyBQaG90byBWaWV3ZXIgNi4zLjk2MDAuMTc0MTU8L3htcDpDcmVhdG9yVG9vbD48L3JkZjpEZXNjcmlwdGlvbj48L3JkZjpSREY+PC94OnhtcG1ldGE+DQ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8P3hwYWNrZXQgZW5kPSd3Jz8+/9sAQwACAQECAQECAgICAgICAgMFAwMDAwMGBAQDBQcGBwcHBgcHCAkLCQgICggHBwoNCgoLDAwMDAcJDg8NDA4LDAwM/9sAQwECAgIDAwMGAwMGDAgHCAwMDAwMDAwMDAwMDAwMDAwMDAwMDAwMDAwMDAwMDAwMDAwMDAwMDAwMDAwMDAwMDAwM/8AAEQgKOQd5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+yHlLxVBcTNGv8VTK6qf4uneoLyTzI+mK/HlqfTRK8t2JZBlvu1IL1fwHX3rkfGfiJtHgkZTtPrXn+r/AB7hs28rcrSL1INb06bZtGJ7QuswwSGmz+JI4wTuTp0rwDUPj4qqWEi8DPWsDUf2hf3TP5yrjpk1p9Xk9h8p9NW3iWOV/vAD606bxBbW53Mw9ua+Ubf9o2QT483jrnPFR6r+0jJIf9cuB1+an9VmLkPqpvG9uj/wkemaJPGFvNGrBlXrxmvkK5/aTMan98vPfNU2/aNkZcfaOT2zS+p1HsJ077H2KfGFqWwH7daWDxlBtbMn69a+P4/2iJoYv9Z196Q/tGTMmfNKj1qo4GoT7Fn14/jO3Qfe6n1qxH4ttxF8zdenPNfHLftIs5VfPxz1Jqwv7SMobHnfLjqTWn1OS3E8O2fXcfiyDfwd3pk02XxhbwD5mXr0zXyRD+0jIN2bjr70L8fppH3edu9Oal4aRP1Vn1w/iu3eMMp29+tTp4ot5olAkHqea+ToPj7NNH/rvu/7VWI/j9cSBQHYbeTg9an6u+ofVWz6qPiu3Q4zz9ajHiuDDYYZ+tfMh+Okk4B84hu+TUkXxrk6rJlvrVRoi+qtH03B4njl+XcPxNNl8QxIp+ZevavnvTvjQ7S/PIQcetX7b4oSPnc5Ifjr0qo0BfVW9z3ePxRHEn3vwzTh4jj4O7GT614ifiLJDt+YMDV62+IHnEBmatfq7D6s1seyxaxGI2bcpph1RQd27j0zXkb+O5M8S/KO2afF8QJH4L8fWnHD9yXQfU9ZutZUxcH9aqw+J4Yiyu3OOOa8zk8fNCh3PwRxk1Rn8ckgsCuaHh30BYc9bl8TxRnl/vdKj/4SmIE5k/CvGn8fzSH52GFqjf8AxGa25VjUxw7L+rvoe2XHjO3ibrx9aevjSzeLPygj1r541L4nzcMHJ9RmqcnxNmC534z2zR9XHHCyZ9If8JxbRRtubj2NU5fiVZ52rMv51826h8XZ0dlEhxj+9WDefFGRZFZpHb6NS+rMuOFa3PqpviXaofmmU4/2qLb4oWJVsTKW7DI618kXXxba3Lt5zYPq1Uh8Z5kP+sb5jxg0fU2zT6ufYU/xOhiHMi8+9RN8Wre3HMi4PTNfIs3xlma2K+dlj0y1UG+MF3t8uSTr0xzTjg2hfVz7Mj+LNpIP9YnPbcKjm+JFr5m7ev518d/8LSvPJBjkww55NWLX4vXgh+Z2Z/TNH1VoPq59iW/xFtTy0y49Mip3+IcLuvzKq9jmvjyw+LF892o8392Adw9TXQQfFG6aMEvtVRxzR9XZn9XZ9VweP4H+UFW/GpYvGUIViW2Z96+aNG+JN05DGbg+/Wtyx+IM0i7Wf6DNVHCth7Fo98TxjCwwsmfxqVvFUSIFZvve9eG2HjieTdubbgcVcTxjOqjDls9cnpVrCtbkumexHxTbtNhWGajuvFKwv97t615aPE7iDdv57nNNufE8mFbzP1p+wsL2Z6YfF0ccfDcn3p0ni2NLcbpPvH1ry8eJH2fM3fgVRvPFTFiGduOnNP2KHGnc9YTxdGZPmOVx61XuPHMcSMd2PxryVvFc65xJ8p9TWNqvjeSNWDSVMqJpHDntN58S4UiG2YA/71VZPizDEo3SV4DffEHZkbs54yKwLz4jTb2XzGxnAyan2Ce5pHDH0+3xdtTEf3nzY4+asuf4zxwS8SfrXy/f/EW7jjyJG69M1n3PxDuriLdvkRgemaX1NdDT6qmfVlx8Z4WU7pFBHT3qsvxstIlw0nzfWvlC4+I1y7KvmN75NNk+IDN/y0+YDrmhYMawqPq8/Ha3kaRRLgdiWpE+OFsg3eeMj3FfIcvxDuBKf3ny1BN46vCciZv1oeDNFhUfY7fHW127jMPWo4Pjxbv/AMtvlz618f2/j693/NIzLj3qxF45vCfvNj2NZ/VLbmn1ZdT67b41w7s+cuKk0/42wRFv3n3vevkyHxpdEf6xun96nf8ACb3jEKsjce9Y/V2thSwq6H1w/wAZbVn3CbDexqX/AIXNbyLxKrfjXyZF4nvHbPnP7jdWtZ+KLpogFkZfXmj6u+pP1FM+l2+MUO4YZevOD1q3D8WYZo9wkVcds18vx+KbpJcFm6881fi8TXAcBZGC/Wplhyo4FI+lH+KUMqfLIh/Gp7X4nR2yfvG+8eBmvm638S3ss4UyFUHJPrWrbeKpcr+83belEcOEsGj6Gj+Jef8AlsqqexqZviQjqq+Yp/3eteF2fiC4uIxjtzjNbVhqcsoBLc10Rw5zywtj1weNCyblcH6mhvHTFcM369K8xi1iSP8AiPHWpbTXGmlwc4rZUbGP1ex6a/jQNCvP3eSc1DJ4uMn8WPx6159JqzOf4hupH1iSNMZLe9V7K5Lw9z0KLxjkfe+7Uc/jMN/ER+NcBFq7Kpb5vmHrUF3q8kS7lbpzWbohHDneSeO1jTBfv3NQy+PlSPKtt+hrzW71hmQszMDWZca1Ihz5jFan2B008LdnpbfFXy5mzISPrRJ8Wlcfex75ryG81dkTO5ssaydR1qWNc7sfjUxw5usCnue0SfGJYG/1n4k1VufjVhP9cvX1rwG98RTSsymT5s9jWdqHiSZI/wDWMauOHuH1BHv0/wAfI4PlWbDfWol/aJjWb/WcdPvda+bL7WJZGz5jBvY1VGqXMRZnlYr2xWywpP1FI+nZf2hF2k+Zn8aqyftCxvEcyfNnOM18yt4lulf5ZG+lOfXrpULbjmtY4VdQeDS2PpBf2iElbb5irj3qxb/tEQkFZGZ27YNfMKandStuMmPxq9Z6k6Pnd831olhYi+rJH0lcfH1LkKFZl59afH8e44m2tMMr05r56t9VmdPvt1qYX8m3726p+pxM5YdH0hpnxthvZtvmDd161pw/FVbjcocfXNfN2lTsqfK5VzznNdDZatNDACZGJHNCw6Rl9WPetN+JO1GXeWbrnParNt8SQUbc5DZ45rxrRdZkyrFj83rWsuqSYqo4dE/Vz1pPiMzIPm3DvV9PHu6JfmYV5Lp1/Ju3OzAVqW+ruD6riqWHiS6B6UPGm8feIH1qKbxcAvDH864RNUkfHysB61YN8Xx96rjhYslUTrpPF/yZ3N71G3iouPMD/XJrlftYx81VZb1iCFJ+lN4VdCo0Drz45WJsbju9DVC4+IEgc/Nxn1rkby78lRub5s1Rvr0yDhttYvD2LjhrneN8RlT/AFkjdOxqlcfFVVeQeZuVunNedXN1M0h+ZsVn3d7JAetT7BGscNY9HT4siMsrN8p4+lUpfi8YpmbzePrXmlxetMp+Y5qk6lh8zN19an6ujX6uup6pH8W5Gl/1jbT6Gp4vjH9mbb5hbdxjNeWRyeWq/P8ArSNNuOV3cVLoLqNYeJ6zJ8V5GXJbhvepv+FpeSobc34NXk8N00q7T+WasJNvG3LfL6GhYdMPq8UetRfE/dtdJC2eozUqfFuCOVyWJPQ89K8vsrmSL7vbmkkdhK+PmD8n2qlhQeHR65B8UEkg3bzjtzVq3+IPmsMMzbjjrXlOnXOY9vPFalnftGfu9Peqjh7HPKgenJ44WEYJ+9x1pJPHaq33/wBa4FL9nG5vwqcNu+YEnitIYddSfYnYHxo0srfNxTW8ePangnHfNcj52XHLAU1rna+Dk+ma09hEr2J1UnxCV+S2G6VWm8b+VN97qM1yTlkmZj92q80pkO7J+lY/V43BUV1Oqn+I+yQglqzr/wCJbw52szcdM1y12d7lsnjrWbqNxtG7nrRKjE3jR7HTXnxTuZmwH2rjuajHxRuLCHPmqd3vXn9zJILoszHaegqjqGpyBgoz+NY+wiaxoLqd9L8Xp45Wbzu3rUI+NN1K7fvGKgcc15vNebX+ZW+tV5rphyrVP1eLNPYxPUk+Mk23czt9d1Nf40S7eJG575rymTUZBHjd0qvPdvJH1IP1o+rRGsPE9XuPjXMuN0hK+maki+Ndwy7hI21h3PSvJHmZ4V+bmmrcun3i2PrR9VT2GqMT1yf40SSpzMy/jTYPjRK42iY/nXkcd7I0mMkrTzM4I2jHvS+prqEqMWepx/GmSKYh5nxn1q83xqkTavnMykdzXjs0zy7RnnvViK5ZhtyeBxR9WS2MJYeJ67B8cpDchWkG0D1rTt/jT57fLIW2+9eK4Z2XGeeuK1tJdUYL/F9auFBdSJYdHs0Pxe84r+8b86uL8TpJkBVj19a8rsbfDhi3FalnMUTblutdEcPEx+rrqejy+PXd/M3csAOtVLjxnJE3meYfXGa4s3jI33jjtTmuzInWq+rxBUYnTS/EGaVT6euelV2+IzojMW6cYzXKXE+A3zEVlTPJCWbJYHtR7CI/YxOs1b4pTBeHZV9c1g33xduUPyys341y+uagXTYf0FczfXjIrKrU44aLH7KJ3dz8cLhTzK3Hv0rI1b443DyjdMcexrzu/lyxclh9DWReSE7jubpxmtlg4PcPZxPTbv45yR4/0g5x/eqi/wAebiF9i3DMx55NeX3L8ct+tVmPmNuyfSn9Rpi5Utj1O0+Otw0rFrjv0Bqw3x8ukB8qb8zXj/lsqHyz1OKdGkiLuz+tL6hB6oqMUepD4/Xkb5ZyeezVet/jtcSJuaTr715HKd0fzZFS2zAp941H1OKLUUz1ofGy4lb5ZtuPeli+O1xExDTNj69a8vjXBB3GnOqzcc+9TLCxKVJPc9U/4XjOCuHb5veppvjLNJt/fNn615ZGdsfHVRgHNT2kzNw34GsfqsUVGjE9It/jPeLKVkk/d/WrzfGi6ZF2zfL9eleYtJngdat2fyx4NH1eJp7NHo0fxfumkGZK0bX4t3W0fviv415nbR8bt3FXo5PkHNZPDRGqaR6Qfi3dTuF85uPerEPxfuoW4kOeg5rzaO4UtxV2wYO3zZqXhoj9imejL8YbyWP52P1q5b/FO4MQ2s3515/AMjB+7V+ylBcKKccPFEujFHf2/wAQ55XXLH1zmrkPxAuFkz5rbT05rjYY9kQy3WrFscnDGtI0YmfsonaRePbhpQzP8nSrjeMJHizu3Vx0e3YBzU43IgwxrZUomMqSOqh8Yt36Y4psnjWaA/LuZfrXL7mMfXvUyyssf96j2aJ9muhuT+Mp35LH6VHL41lKY3H86xZ7ltnSqMs+7/61Hs0NU0bF340lgyVkbjpzWbdePbiSNf3jLjr81Zd1IwBrJv5HdCqjBpOlEuNNM2r3x5cCTDMenBzWbN4/nhJzK30BrFuZGVNr8n+9WPqEuG6/lWfsl0LjSR0Oo/FGQM2WbHbrWZB8R7pp2kZjtHTnmudu3Vl/xrPvZ8ptU/l2pxop7j9muh2E/wAWpfmTzm+hNUbv4oSP/wAtGwPeuN8tVRtzNv8AWqszBV+9+tbRoRJ9mup2y/FWYruWRlZfeqt98X7q4HzyuMe9cTLc+UcKc544qCW4ynzda6FRiZOKR1snxPuAd32hsf71Mb4qXbuy+axX/erhrtmEX405ZB5Ofaqjh4snlT2Ow/4WbdQRtiQnJ6ZNRp8TdQZ+G4z03VyblY0DMVyfSrVqm3De1V9XjYcYnWP8U7xdp3sCvoafD8XL2U48x/zrkH+XuCc9KANpyflzWf1eKDkXU7xPileSBQZu9aFn8Sr1SAsuVbtXncfzKOelaVsWMqENWcqfYl010PTNJ+JF3LJt38/Wui034hXEiFTM3HvXl+k3Oy4Hf3ratLpt/XbzzU+zXUFBdT0iLx3dSlQZWwPetSy8bTOPmkPT1rhbC6WRF9a1rafHHtR7KJMqa6HYReNLiMcMWH1q9Z+M5SwOf/Hq41Lkxx0R3LK25m257UexiyfZHcal4un8ncsn1GaxL3xxJGH/AHnLelYL3rHqzFao6jPnotTKjFB7JI1/+EzuFVmaRm5zisnVvHc2WZW/8erMnujDbNuNYN9cNMG9P50RoolxNXUPiNMsZwzfiaw7r4m3C/8ALbbz0rJ1MsEO7iue1CdVdlbK+5rZUYhynSah8VbhV2rMxOfWuf1X4r30t4qxvu9cmufu5sSnbk1SkZt+WFbxw8HuRKJ1dz8T71Y1YO24dfmqpN8XLxV+835muZuW/dcNWbc/v26kYreODp9jKWx2UnxiukdW8yT/AL6qK5+Mt8ZAys35muIlVF/iqPeXhYfrWv1WmuhjI7qD423uSGYjPuakb403IXaZG6ZznrXntrFsj3M27JxU32fevzHil9UpvoRc75PjBeeXmOSTd1+9Uw+NV1Eg8ySQt7NXnpLRJ1/KnQDzlzz+NZPB009i730PRI/jFdTRlg8q+mW6VHP8aLx7Ux+c248HDda4QOVGM8VLaRxkknBNV9RpPoHN0O0s/ifeSJnz5F4/vVYg+L19ECv2iRh061xUaeUPlyc9qe8JY56ccmplgaRSO2g+MFw8m3z2Ldhu5qxZ/GW8juSGmfb/AL9cCtskLeYPvVJsyu4feal9TprZGh6DP8ZLhx8szfnVRvizev1mbr/eNcSisKeqNn6VP1WHYDtm+Kl5JH8sjZ9zSxfFq8iG1mcf8CriwMjduPFCBpMbuB71EsJBlI7g/Fq4R1bdLyeea07L4tXUnPmSbfdq4CMK+B1q1ax+QmW6ZqJYSCBxPQIvi/d2hyszc+9TWPxavXDMZn65ALda4WF1lH3asW9rsywJOe3pWcsLHoEY2PRI/i9dGPLSbfxpW+Kt07BhLz7GvPJXyPvcCiK52Sct8tT9UjctRueiN8XJ0HzSSZ/3qpXnxjvPtOEkO3HJLVxFxPkVEWV0+99a2+qw6hax29r8crzzfmLehJzUk3xiubg7hLj2zXnNwNn3W6mgSYTHOfWplhYdBHfJ8ZLn5l8whvTPWnW/xlvt2HZvY5Nedsu6bdkjaOtTRTJkZbd6VjUw0dx8tz06P44XkZVfMb867r4W/FO5v9SiDyblNeFxW6zOrZ/hrvvhlILPUItvPzV5mIppLQTifZXgbV2u7VXZc5A710n2pq4f4Z3DPo0fuorsNzep/OvOMZKxoE5bmqN9uX+LC1caNiPaqOsJ5cXXHHesactTaO55D8adRkW2kXc23kZHavmvxPdS6bqkkm5mVs9TX0Z8WOYpt3QZr5x8ftiZ19ScGvbw8U1qdUTmtU8U3G92VunQVz2q+JriVdrsce1Wr2fZuGKwtVnwOnvXoxpx3CQ+TxPPC3DnH1rPvtTuL2QfvJFDcnmo2YNyPxzUckmCO3OCK6IxTJLC3U4h2tIxo+0yGQN5jdPzqFWTzMlqcZfMO1aaikVEuf2jLJj52wO2aempSeXj5vzqkG2Lx2/Wo5bznPzCr5VYo0ppGuEUjdleeDU1vLI55LcD1qnaT+ZFkfzqw10VQAYrKUUBaV5Cf4vzq9BfeTGPvVkpMzHHtVi1mZTz0HrWEopmnkb1ldMrDsG96upqTs23n6isCG7O4Z+7WlbXG/5u3rXPKmVym5ZzlFyWbNaWlz7mzk+pFYcdzhFrQ06Yh89B3rPlsHKdFbyZG7dj2rd09n2KVbtxmuc06dpUX5eh710NlIV27v0qoxE1Y27JmY/PzxxWtaXA+b8DWBZzb3A525rVspAvC5/GtlEiRcNyzt8o/KlDmbuV20zYQN2cVHv8skZ+9T5SbEskjSJjceKrTXHkxdTUwKtDgGq12vycc0uUFEiuJsxbtw596yNUlMiYyeDVm5fy5drH5ay7xtzMC3Haky0rFS+YAZLVjX1/uk287avXb7OOWGaydTO/dtFIuJRvr1nk2gcetZN9cbwV561bu5Nud3WsuV2QNu+72plFG8kbd5fr6moZIdzD/ZqW6PmN/db0qssrLc8521qrgKyLn7v41HBuNyWJJK9KmSXbJmoXLGfcoI/rTtcC5bXBdmBarVvPWMJyM8YP1q3bXDIF75NRKIGzGzHbtbbzzW1pc/2lPLbP1rAhfzR15rX0lWji/Gp5TM6jTD5CbSxro7BDIqsp6CuX0oM/qeK6LTL5oYwpWrjEzN+2O11X1HNXY5cNxzx0qhZPuKt61dhj796uS0JlG5MXlcsP4OM1M0gKr1+XrUcObZPm9ajZy7Z/hPpWXKTyjricuzHcccYqnM+R97vzk1ZYfLVW6xGMgc0cpSiV7ubC/e/WsPVpUcEdTWjqFzlfmwM8fSsG+jMZYsSQaiUTVaGDq8S+cwVm3MOBWHJG0THd6966HUjkNgfN61zl6GVmzzuNCRqUb4h2+9096o3l2YgevTuasXkbcdRzVO5Vmk5XIqolRVym7713NxzUSusgYd6W5n8rIx8v8qpicb/l71orlWLhtFKZpsUO4lWYAduaWOXMVVptzn5N35UpXKiXoV2RkHn0oiuNzYbim6fcMWCsvTqcU6K3WSZmz9KylE0SLkM2UwuPxqS0bbKWY1ThVlfjoKmjfcf8KzlEpI2rCTJq7FM2flrEgmZWXbV2O52fMW/Cs9iomutxhfepreRnH3sVlrcmdfvYrQs2xjipkaRVzYtJiwUfrWlaRZPH4msSwuMyYxW3ZN5g2r1qbXCUdDd0i6yAvTHFbNjdKjferndPka3lw1bWnQGU7u2a1jE45RNOJmeT73Wr8USrjDfNVG0jxKKufdPH4VsomMollZG2lSO1QTyMIu2akEu6I7vvYqvG+5/mp2sQojkkyF3UTBW96jcr5n3vyqK4l8iI7cmsy4x1KmopuX/dNYd7My5HT61r3c25W+6C3tWJqMR2NWZ1RVijdyM8fbjmsXU7lmb+9t9K0J5stt3cVl3h4baQPrVRNkZdxGsxY7dvqaydQtGjXduyO2a1rhGcbciq+qQKLLj7w61pHcDnJp2VzlfxqCaXzh83yirFw2FNU7o7kz/KuuKuiZDbeNY2Y9fTNOuH2w1F5m2HniiZVlgHzcVa0M5C29yDwasR3Mavy3fvVEJ+9Xb90VJCA74b1qZEm1b3W8e1aFnIGWsOE7W4XGBnrWlZMQlSTJG9YklxjFbUG0BcKT61g6Z0XJ61tW0uxMDmplHUzaNrTnyygdK6C1Hyrzk/WuXsrhohW7psjFA36VWxJs2538McVoQw/KuDWVbxF2DdK17WL5Rg9KqMbmMjQtoT5Y3N74qYNti5qGNsL6cd6kXpWkVYkrXEuWwN3Pekd2gPA6jFWGjUDt1qrO+TiiQIo6hMxPzCqFzJtxzV29behGRms+S33phqynsbxKt4+U+Xr/Osq9LODmtC7IgOBk1nXZVU3Vg9zVGZPL5bfSo5D547092WVj9ahmCxH5ST61JoOnl8tF78UW90rDDZ9zTDtZR8350wqsS/e78UmrgaFtcKwbA6dzVi1lYjp3qnagTRr29auRL5ZwM04oLXNCCdyeKsxIJOT96syJXZvvYq5bt5ZA561tG5MlYvR/IV7VqWbYWs2L94y5q/bt83y9qoxaNOKHzU68elWIMqNueBVS3kyfwqbO71qok8pI33vvUpUMvvUMI2Mdxp5G9htz1ptXJILkZFU5lYHir1ytZt7IyNS5TSKMzUJWhuduflrN1a7Bg46irt5NukO4Vl3ckbBgazqRNYoy5ZWZst92sy/bfNu5Cirt1w7DnFZOqIxT7x61hymsSCW4V+PeqzS+XJz93tSXGYk+Wq7SSNJ64prQolnbefTtUO/bxnNJ5rSgg/eFRBsSEN970oAkjulL/Q0txM0pwveoPKyGVfrSMzRqF70AW0GyMf3qlWTKdaqQny3Bbc2RSyuQM/d5oAe+6KbOc1YtpWlbp9TVONGMu49KlUN5OV/iPFJmZs2Mm2TnsK2LFkYhtozXMWEcvm/Mp+tdBpQYR8mtI2exlLY6G3+ZVxV2D7nWsywkYLyRV6KfjpWtjK1ycSANg54pyTKYzVYlmOdoHrzUhjwlVGNw5Svcy5kqpqD7Vz93PrVmcOrj0rNvi0rHPRaq1g5TD1YZLEmuU1d/K3HJ5rqdVh8wHDVy+qxbnIb7qmriJo528uN0fz5xnj3qhPdq5xmrutpmNlUd6wDG8D7mPGa3SuIlumUtUHm5PApbqbCjHWq/mSSHoNpo5SUicy45X8qQzchm4HpTUi296jnkyfpVLQpaFn7THKMGnR/J90/nVKKYH+GrUUu84/Cs5q4F63fMfWnH5D978KhjbYB9786kWVS/rxWconRFXLEU52VYEmY/celVInBb29KnhB3e1c8omiLCPujHPzVctbryk55btVNAGb5e3WpFt1j/eBt3r7VDVgNCK4Zm27tu6r0MnlsPmB/GsyCFXdW5qzEAidzzUSKiacE25ulaNi/Ssuxb93WhYJ5jrg8Z5qSjUN4sKDNaGmSbwCtZcgjVV3bWq/peUcEdKCJK50Im86NV6ECp7Rd0nWs23lYNn17Vo2bs2NuPeqiZtWNiBcRccn1pqzMkvzfdpI9oC89aWTkfKK0jciRPHJlOlR3jtCoboKZllA20rt5g2sc+tFiRLgieAYYhiO1UWJgP3t1XZYNhG3pWZdSGJzwetJoCO/uCfQVj311sf5asXNx9omx8y7aozxsS3K0rAirdS+a231rF1kmCTcv+r6Gta6AhP3h+dY9/tkjZSc56UuU0MqZ/mJ5x2rOnlERY1fuYmST2xWfcncPmFXGIFK+nZG3buorNe+ZiQ1WtRiJlB+bAqukfzbtv51pFWE9irNcHG4dahMrSrkmpLlfs7MyfNu6iqu5nHYd8VsYS3HPPufb7VIWxHjjpVV3aQ7umKaxYyAhuPrWtiXctR/Mfm/hq1FKy9MYxxVOIbe+aeLjDqvrT5QjfqSby0mWNT7mk+XHGOTVaU7aninBAHtUyiUOlk8vbtPetKynbC/LWT5y72G1var1iHmVWVunaspxC1zqNGnMgww2jsa2oCNg29awdMmKooPbvW3ZS7ttYWsHKbelvhh83SuitvuK1c5p0YIzXQ6dgQ/NkigNEWDJx94fnSiRf4ifrULAStjkCnoigFTzVR3Cyew6Qb+jVVvZty7fSp2RUHBx7VRvkO/5f1osTylS6k2w84PrWLqlztHTFatyRHG3Xd71hasjKd3Lbu1UtCJIwdYu979/aud1q7Y+Z9OtdBqY8zIUfdrn9UdVjkXrk4q4kWMdiwj3+2apzTec2c9OwrQnddm39KzJ027ttdNMzkrFaS+wCKq3E/mjHP1FPI3blbhiahmtplHy4xXVHY55DAMds/Wm3UbJFlcDNOizINrdRTHXk7slRVHLIZbTqV2v605LkiRh1XtmojsdflVuvXFRNdNA23Gc8UElyWdgc9VxRb3CyHb09cVHl2h+tNgjMMue2eaTVwLKK0cnOSG6cdKsLceRgKBzUBZpG+XpUjKsAUtznpTWhcS085VAw/GrEE4kT7wz6VSY/KxXnNLGp3g5x9KmRvEvM+GqNfMVtx79MVXkuDEdzHjpUiXWwbm6VDVzRk6SPzkUjXoiPX6ioDcl2z/AA0pjW4PFS0SWIrlW5z8vWphKzD5cbfrVeCNDle9S7miXbjiokVFXLducfxVPHOJn+ZuAaow8r3qRVG3uWz2qGrm3Ka8d0wdVXG2rlvdmNNp71nxssUC7uuKtQyCRM+1SyeUndsttyKZOu3aKbswM/xU2U7wGJO4dqQ0n0HuxYAN0qAkFyqtnPFOZxsIOarPdC3m+XFA+XuJ825lY0JJg45NQ3EjSybmX8RTgyqPqO9AbDmnyNo9amtiD/wHmqTloRuU5JNTxo0zKScH2rOoroDa0+VnX/ZruPhlI7a7br/CRz7VwemqysFH1r0L4cFY9Tt2/i4rx8VsB9cfC/MOlxbj1UYzXaeW/pXDfDCT7bp8QHZRXd5k9/yrxzlluXLg7E469qo6rJ51n6la0nh85eOgrK1iAQ2xw2PrXPTV2dEdzxz4wOxhm4r5t8frvkz05P419IfGOXy4G9Oc181eOpM3jLn7pOBX0GFXunUcJrLCPcQawbmbz5vatvVhkt9awLn5GPHevSjsBXMfzNhu9Nu1yWz6UsvC8fezTZmXHzdQOldEQIIzg/Kc/WpRJuPHGKQMpQ7euKjiRiTVEstGQsvympHgUoM45qi3mKMVYtomHLNx1oKLUMXlAY6VYk/exjHB/lVJZ8vhf4atbv3W7+LtispFRLNvbsUXDcirHWHb/EOtU7e9a3TLd/0q1CPPj3LnJrCRpEtRBSorQtUPldfwrPszkbcc+taVpHx1rCW5oy/YqzqN35Vr6arK/OOnSs2J1ULj861tMb5wW/CokTr0NbT3aMrkV0en/vlWsawG6PJWtjTotqZ+7TiTZmralYyKv2bMzZGMVl2km+fb/OtTTkMeefwrUVi65Zo+KiaJpVDbm9xmpo3w2PWgbg5xQRIgUhNw56UxpNv/ANerjFY+T6elUblPNfK9BTtckoap83asa/4HPFbl6527dvHr6VhaijHp096TiaGVODGh6tWbO3BJ+X2rXvm2RfdrIvgCOvzN60AYt++8t92sa8mYt833VrX1SNonz+lY92Q5P6+1BoUZLtXlyOoqOTBG40S2yh8rn3xUDlnOB0rQpIkiYI24/dpXm3N7VWnLPhenrSpHsA70FEixqAfepFkYBVH50pRZIvl+U0yMeSfmqZCaualsGCr83U10GmMECg56Vi6XHvjz27ZrW08OHDcHngVJnI6rR2K7Wz+FdBYzB+qiuX0yRndflb8BXUaR8459K0INzTicj7uK0rZlyd36Vm6fCzDjtWnCQEwRt9c0GZIbfc4IztpkwUhl/lToGxJjPFFujS3DZXjtx1oJZXb92oxnHeq0qFizdq0ZYcK1Zd0ZBJ7UGkTKv5QDz2OazNVG6PcpFbF7bbgWPpWbfIoicZX25rMo53Uxnd/Oud1SBiPlPvzXSX3KtWPfKAD9KComHeyERAHHvWfcv8tXrxSztnpWTebi+3NVE2gVbyXfxtqmI2STJHy1ZnJjaoGG9Dk1RoNeZs/KKfE7P975f61EkvlfnT44dz7iwx9amQE8UvlP9asRMwbIqsV2r8uKfE0gIzUmhdEgMeG+U0kMhV/l5+lQvuZx6GpoF8vFYyVyol6BfNAxx61bhgw2GqpaSqu6r1vceYnP0rNootW8G0fL61fUMoXbgVUskI61diG47fSpAntEk8wN61v6Wu2UHnpWRZQ7CuT9M1uWGOFz8386CuhqQxksr+lbNnPsTH0NZVqrY7VoWqGSRV7VojmlubFk5ZauCNpQMZ96rW64UAVbhdkWtDCQbVVTnNOhgXG7NKIWcdualhjEabT60EkE8aheBzVKb5F5rQuI9+cVnXMTb+Dmk9i4lC6+Zvu1j6i5IYdK2LolD3rK1QLIdv45qDeJgXYAm2/iTWXqQKK2K2pkBLLj8TWVq0fl/TvQaxMR3aT5s8r2FVLy7IhINXZotrei9ax9RmVgyjrn86qO4zI1BcMzZ61UBZj/ALIq1cswb5uRVN90jnHyiuyOwBOvnDC/jimyx7I1wT9KIlGMbuc05oXY8dKozEjlIYYWpIEJl3NxQi+WcHFTgNjpUyJkWIYSRu69q1IIPKO5u+MVTt3AgFXoW3gbqkk0LEspDdcVuWUokUfL2rBswdvy/dHWtiyctENtBmbVgN8nzVvadNucKqhvesHSkYrzW9pMRR80EyNy3i+7n9Kt6cN0zYbpVW3kbK9PpWpZWsfmhunc1pEwlsPILcZqRJD93/JqxNFH5eVPPpVYJg1oQSF/lxg59arXC4GamPFRuWY44xVdColG5iVvmFUbg7KvXx8s/wAqoTsZTg8VzPc2iZV1uy2R1rMvhuXaa170Egj8qyL2Lfls8j0rI2iZzEJJUZPmH5cY70XL+UDnNQq+I9wyKzKHtbb2wvak8kLw1SW5aUDg7m6nFQ3aYcKSRQBctT8uOlXo4TGAVH5ms+xToOTWlHHtj5b6VUQJ432uN23PsauLCjJnv7VlRzK0hHL+9alrLlV+X860iTIvWZwQGB9jVu1JTdj9ar2xWU/SrJO1Bt9efetImci9CQPmb0q1DtkHHFQ24DRrn0qZDn7tUQ9h23YvPrTDceX/AA06STcuDUUnB/xoIHXEm+POKy79tzYq5NKUT8ao3fXNBoZd2vJ21k3a5J4FbVwflbj9Kyb0DaaiSubRMS8H7ztWTfMpUg/hWxqIxL7VjX56/WspaGxl3EfmSfex9aYU8k5+9UtwyK2D1qFzhW+n5VmAkiYO4VAQu/5vvdc07c3c8U25Cgqc1UQBvmf5aHgzy34YoR1b7tO8zb96qASNvlPtxzTz+8TnFMRVVW680qRYXLE+1LlAmEZdPlp1qjRkq3KjoadCCsQbBp0cnmD6HpS5SZF6yVTLWlYOok289az7Q5xx+NaVuuMY25qoqxibFlHjvmtABnT5etUbBNgUn/8AVWgCUA7+tbRMxY0bp+dPkOxaaGy+al3B1qgKlxlcFgQPesu/cZY1q37MSvGRWVelSSPagDD1BVdSVrndWO1Wyv410moxKsJw3euX1rcRW0QOZ1QeZMfSsm8iB+XHetnUY8HrWRfnH5VpEmRmXTNG23FMtxsLFmHy9BRKzM+5u361G2XO4cCqJJGbccrQ+JOO9Q+aY0Ip0Tbufz9qAG7Whfn7uasRsMcVGZVmI9jUsTbj0xUyKiWY5sp6n0qROG3D0qCOLa27oKkY8/LWU9jojsTxyMKuQu4Qcf8A1qp2Lxgt69/arkTKRw361zy3KLFvwuamGd20fWqyyeY+R92pzeiKMHbu+lI0LluhD5/PNW7WTOVZevFQ2JSaNnPB7CpiGL5A6VmBftUVFrQtV2QnbWVbz5YVfgk8sZzlamQF6FVPWtLTZcSY6is22ZZxwe1XLAeU/wAvc1IGxAd8vccVpafxKMEkVlxzBiMdela2lD5VqjM1lPC8dqmUdP8Aa4qKHj8qfK2E4HPatImZIRxTfLwN3ehdxXmpY4+Kohu5WJbYT7VRunUnNaFypZWUZH9ay54GVGwO9AipeQoDkDk1janN5anHrWtdGTK/L3rJ1OOQkrgY71MiombdTL5e41i30+7O31rR1KOQJgdKyLhjnHSpKIZn3gVQu1+U9KuzRmNd341n3TeZG1aAZ1y7E7cVUmOypbhizYzjFUmbdL97ditogJcDjd+lUJXDXH9KuXM20CqL8y7vetjGQ1wWJpFXJp8r7Oaha6ZTwvHrWhJMzFG49KjW6aWVFUfd65pVudzevb6UqwbW3DqaAJhuanxv5RqLdsHNKyrcH5TWYFy3l3HoMGrdlHl+pxn86zbMNGSP51o2r4xnjmpkB0NhHkLgmul0lOnFc9o582Ebeq10VkrEL/Dt61zyA1bPPnjb0rorMh4AMYP8657T0LSDd69q6GzQKFxUgTxpkUM4UGnR/f8A8KJoD979KqIEPkcbu1Vbx8tgjirjN5gw3yiqd7D5kvy5xVAZeqQ7iNuetZepwN5YOOlbt4uxGzWNd3rKGUrQTI5fWE2qSv41zeolUQ7h35966bWH5bcO/ArmdRG8/NjGa0RiZLIsjFhVGdxGW4zWhclYQ23HNZl9Kydq6IEyM4kzXP409p/Lj27ee3NLO2I9wGGzzVeVt4P0roic8iF5mifG373fFDvgAnvUabmLFu1KpZuv3a0OURmPn7VHy0T2qn5h1pz5I5xx0qTbuQg+lBmV496na3K9KkZVUe9Wo9NDw7snjmqM6slx7UAPtnZ5MZqeZCMFjnbzUEUnlvgD5mqWGRLqTy3bDD3oNCe2k3d6nQ7DzUMMsUaNkfMO54pyOH5z8tTI0JJQs3BpgXDeqgUkgXruptuxfcOtSaD5DnbtPFSxyMh4HHrUIOSeOlAdnbb0oAtLtB3d+9WAPMUHdVWJW2cDpUkMuIzurKRcS8kTbOf0pyhmkBRQu3qM1DDKylcHIbirDlolzxUGpYLtlVbHPFXoYyAo71nwFZZVbd0FawBwTx9azALgsirt21XjkZmbdU0mRD0JP0qENtHPegAPQ1nzq0e7Pf8AStDeuMd6hnVnbheMelAFdEJCkt8tOl/dp6jrSgMDjHFII/3n3u1AEZIMO6P73XBqWxvC52svQ9armP8Ae/e4pYpDHnlcZ7daiexSRv6WN8u7diu8+HjLHqEJOetcNopVrYH+dd58PlDatCv8PBrx8VflJloj6r+Ek3+gwlc/MoFejbjXAfCO0Eumw44UKK77yF/vfrXha9TlkaO4xZ7jFZGtMzxtt+Yela25l+8OMc1m6gNsEjLzwazo/EdMTwv4z3m1JsBic182+NrvfqDmvoz43TbI5s8bSa+a/GcAmmdw3U9q+kwp0o5HU9wdmPRjWPdweYMjcK2r2LbH1JrHupmGVx3r0AM8bkY7/wAKjQbJDu6H1qe92iPc3HtVTzQq/M2d3Q1cQEkRY5t2Tye1SrLs6KSaa8W+PNOiLRfM2OBWoEjYmXPQio5fMZvl+7inCTd8wp5UuPloKRLajbGcjDEVLaRhj+8bvxUEb+YdrcVLBb7Xzz+dTIouCEFKngbyHXJ61BblQfmPHpU7KrP8oOO2a5ahUS9GTIPl471dsiw61mWxaRuMjb+ta1hBlOfyrGRRctZD9fStrTWMmN1ZMMflkdq1dP8AmUetSB0OnSZjALdK27KXdD8vOK5yFOF2k+9b2mTZhC8fL6UAa2mwhRz8zN3rUgRsYX5ay9OZlbJ/DNa9vJu9OlbRuKWxNHKVO0gdOtTw/ORUHlmQfdNSBygVfzp2uRa4s2F+9VW4XcPl+VanuUMvTrVW8doI8GlJWDYpXM6om3rWfdosysenFW5IWbLZX86zL11KspOP61IGPqDMZSv8PasW9Vg5bOcVp30ypMR8xx61mXgYruoKiZeoI28NnNYty7LM3HtWtdMwkbdnbWbdsMNtqomkTLctExPv0qIBowW+WnzScsPWo4xtHzZqihQpPJHWmqDk+3T3pVX5ic/LSrtfjnrxQA9Dx6VJDGshwxqIjyvelkO1VOcelAGxYRNH91vlrY0zcp5rD0rzJFWug0a3LyfvDj2oM5HSaKfkHy1vWquCpWsHT5QE2x/ia6TSjlVH860MzY0p2x83BrViJLDjNZ1hFjtWhLCyhdrUGZYeLaenJHapooWjG6q8bMHXfnp1q43/AB7fyqZAU792CVl3rrCMnvWzLEHT5qydYix/DwfbpUlRMi6l2q2ehrEu9wZm/hzW1dQFh83Ss7VINlvx1qZFHP6gd2awtSOCfmxtrZvkGG3N831rn9SkDkr+tSbRM++PmL8v/wCusm63CT+H3q9fyEcDjFZruU3dyaqJSK13/jVKRjI/HGOtWp33n5ugqGUKB8nNUaERCr9aUKWj49aArOelPdQydcbaCokqnaB3NTF2OD/DVfcrrhWy2O1WbOM4Cnp6mszRj45RK+0Vatotn3uari02N+7Zd31q5anEYDY3ZrGQRHwwktwKt20bFlVvlycVJBErFauC3UutSUOB+z45rQspFfacH61RNt5h69KvWa7F21MjQuxKzyx88VsWy/OjbsbayIA0a7m+7WlpknnDG07fcUIiVzetJywCrzW5pUe4/PxxWHpsHlx7gR9DW1ZQs+DnbVGEjWs40DH5ufSrkSZ/xqjAuzbjrV6FyVq4mfQsId0e3GWHegAuMcDFNt8rJUzhmX0q0jN7kMxXysfLu9hWXcSFGOPWtZ7bYu5jWdqMO05H1FJqxVMyrptymsa8UpOpZvl5rZulJQluKytQHmDhTx7VkdEWZlzHvbI4rH1hgI+fWtqc8Vi6rEGjZW+tBsncx7ofu+n6Vi6lApfd0rX1D90vymsq5Hnr83r3rSmJmPdxMr9qpzI27/CtG9XP1rPxlz3roiIrQIySsatY2gMW69BmoXBD1Kp5AOD6VoZkoVSeacqM/eiGPzGqaOPBOamQnsOsVdR2PPFalqGkXlapR7Yl/nV6xlDD5Tux6VJHUt27GN2Xs2K3NHi+QVk2XznleK2tPZcjbQRLc6PTIlVN3tWvbSbEHFYth+8C4b61tadGu7k9vyqokSL1qd7KR61tWwZYwazrGxUEGteBOF9BWyMJbDVZpDtqdYtg+brS7f7oAoJy1BA2XkdKizj+7+NWfKyOtVZU2yUFRRXuoQTzWXet5b9K0rv5jxurMvH2e9ZnRHYoXcgrLvUypK1auJHaZs9KryruSsZFGTPF5o54we/eq8iliF4x0q7eDaapyD5ePvE8VDVzQkijaFxUlygbqtQQloozvyTnNPEoLbiacYgT2UOfmz07DrVo7So5as23D+YzKflNWvMZsDmqtYC0hRDx1q9ZvxWfDGsjgEnK1pWaZX+LiqiiZGnAVRF96ni3Bfx4zUNocY3LVw842jFaWM5Fq2f5Bu/SpFGGyGqGBGRf72fSrEUO4elVEka9x823H40NJhPmqRoQBVcRM7N6VQDS+8HjpVWV9oIK1ZZtuVA6VDPGCuazAyL12Cmse4cbG55zW9foAhrB1DaUbH51MjRGNqMm4MBWNdyMFate8G9v5msq7ChjWNQ2iZc2XO49R0zUbzfMwYDJ/WpLsNI/y4wOTVcKXfdg9azKEZmkfGzFPfaqfMBQ6knjtSBC33v1qogMgHmsdq4qY2ocjccYpEjxkjj+tAk55qgJFG0crxTPKV5VyeBQJAT3pxZcf/XoAkEmG2D7tE4VFyv3j6UyN1L+3rUquhOCOtBmWrGQ+WNxrSs0PmA7ifasu2bEvA+Wta0mIYbAK0MZG7pz7wPatFQx/KsvTjxz1rUg+Za0JFXap96efmHHFBiU4OGoI2/yoAr3ZyvfNZOoWzbs1tOEIJb73as/UnVV5HSgDndVxHF81cvrCq4OD+FdPrABt2656g1zF/Ad27rVxA53UZtgPHNYepSsxrd1iE7m4Nc5qUnlvzXRExkVGXJ9jUDHgqM9adchmG5en1qOIbX5q4iQ6SMBA3NEMm4HaKdgSZX8KYcxDavHPOaJFirblX3dKsxj5h71A27bVm1UkgstZyKiPedQNtTW9pkbvyqHygX6Vcgyhz1WsJbG1MIbfe3p9O9XIE/hxUMWWfjFXIYm2A8VjLc2iOt41YY6c09Ydw+XsaSEkt0+71qSFwFNRIouQMFC/wBKtRyqDVMOEjHNTW43uG61IFoMHPFaWnncMH5hiqMabmzjtVixk2vUyA0EkEco2jaKv2cuTVSEK5q1Db/MG96kUtjXsY1YhuvNbmnn5KxtLdGGB96ti0i7qee9VEg04lIjFSqGK88VXsmLttParg/eYWtIkMcoyVqRlxFn37U3Zs46U5fljbrVGRVkl2nn8vWq1ypPzdjV1oAXG6qs6Y3Dr6UAZt3HnFY9+qpI3etS8fK7axr4t53+zUyKiZWokAGsO5GZK3L6JZGrGv8ACP8A7tESipcv8u2se9GN2PWtDUJdmKpu3mdRVFRMm4i3jniqSRC2Zuvze1ad2VEvqtUbsiRtvatohIp3J3HgVSYMjndzVuSIhzt3YqvMMOOvXvWxjUK4mEowePrTXO8Ff1p08YRs00nK1oZNjbeLaDz1NWFm8psdahjZx/DUhhWVNxOGoBMmRlkFORducVVhG18ZOKmtIyZmLN8vasxly2/1n4VoW6YIZulU7aFd3XoKvW8O489KzA6LwxCpGe1dJYyBJBn+KuZ0VjDb/L1re0dGnl7/AI1jIDoLaHYynuelbGnSHbg/nWfabYygYdu9akCcfdAH1oiBOv3gO9ToGSM7sbT61C+FXf7U6NvMTrmqALiJNmRzVObg1bdS/HSo7iOOKD5vvEUAZF4nmkjcPSsfUbPGW9K1rxI1Gd3NZd+cR4JOaCZHK69GoYlSd3euXvHLMwrqteVZ4iF+Vs/nXL3cRjLbstW0TORj3xba36VmyP5mVNat4N/PSsq8VS/y8Gt4mcinOGGd3pxiqssuDntirFxNuyvp3qqY9o56A9K6Y7HPIZBF5oY7jtzSXibQqxtThMOVUcYqNVZGLH8Ko5RqS7m2spz0yKtGVLcLuqK3/ejr39Kivo2nYMPuqenc0GZ0llcxzabIjBeehzWBcAw3LfLlc8Gore9aI7eQOmM1I0+7/wCvQCCGPkyMfoKabVftPmqzdKJdze30p27zMRr68mg1SLEWCmW5ol4j+XgURJsGCfpTZS33dvHSpkaWJowJIgH78CiOPyScH5ab5ikBf7opwgWf5lZgvpUjiPDeYu1SOvJqVLVVXbu+fsc02OPyIG2Dc2OKSzjlaH94Pm57UFEtpJ5CncScmpLhMwbl7+lVJWYcBOc+tT2hkZfmXFZlRJLS7O7YwIrQj/ejr/8AXqqAC27j3qxbDacnpWMi72L9pCqvnFaQZiB6VS02Nrltq/rWh5H2dBubJ9qkerBz8uKhK7nAHrTnH7/dzjFPcYG4d6BoY6CGXoM1VmnYSccVOzZ5PWoJE3NzVRGRksF+tVzA3mcN19atMqrxncx6Gm7gp+anLYBsMKgjdzSvbo4YLSjMJ3D5hUkCq77jxWFTY0LmmI0UaLuPQ16V8MWK3sO5evGTXnGnq25WwT1A4r0HwK0kV9A3bOcV5GK2Bq6Pq/4Uox06PqvAzXc+Q396uD+EztJpkZ9VFeh8e1eG9zlkjUas3xBIsentt657Vpk7c5WsvxEmbLPFZ0fiNkfP3xxQyxTncB1r5u10SLcMrDK7jivor46yKEmXdg8jrXzv4guFimcMec8V9HhTpjscrrQI46VkXChff6Vr6jdqc8ZzWPfDYpYBue1eghsyrxd7ld30FEcYCDIHFI0TM25l71JtbZ0rQkcWCMOPypJ1VlyPvelQiTc+Dx9afvK9s1UQB+IxnjNSKDsX+L3qv57T5UqcDpxUpXbF1NUBKiCQ9qnU+WM59qpRTKiqv61etkXGW/Colc0LUcX7sNViNGIH3W9qhhbzF27SPTirVsDHL0rCRoTWQ2t8wrWspdmOO/pVCFDg5q7aDI/GueQF9F87GK09NG6QdscVRsyVG3FaFiDuqQN21KkDHWtfSkAHWsWxXaM7hW1pUyt8uKEB0FnDthB67ulXLSCSNst0qHQzvGGHHvV4xMWPPHatokyJN+F4oxheTR/yz96bGGcn0qiRynDg+1Q3VuZl5/CphHt6mo522Ln8qAMnUV8iLr+VYl6Vlz+lbV8rFS33vase8jyFIG3bzWZUTGniWaRl7+9Zuox+TGw3D5e1al6P3xK+nNZN+QpfOefWg0iY97GZo/bNY95GS21TjFal7Kyg4+7nis64comT/EaEUZUkREnrTTFt7/masSBt+cVVkjZnL5+laAMM+PlZT+VPL7SNvSnSDaqt8p4oLh06Y4oAZ57PJ06VLCon+8Dmqoby27jPc1oWMBcZ/WgC/pieU45NdHpoUSKxzjvWDDF5JHqRxW9oTsBh6CZHSaRBlMrxz3re0/MbDjpzWBp10yso27R710OkSeZIO9VExN6yO6Dcfu1pQOpCkc1l27bF2kcVdtAQmQMc5+tUTIullxlulS7d0PysuMetVJ2aVOVwP51Nbwhol7fjQSDS4Xb7cVm3waR6u3kLLJw3aqh2tG3XNTI0MTUP9ZjP5Vl6m+1e/wCNbOqRIH464rFulLtz0HrWcgOd1iBipZec+lc3qBaJ/mFdRq2Yc5Nc/qW2Yds1JtExr6HcjH+9WTcqIz3rWvZ/mK+lZl0wdunTrVRKKcg8xOlQYwT8vT2qy5Bye3eolO75sdaoqJXnfy2X/aNSqGxyPzptzH5lPH3l5HTmg0iwggVW5X8qs71jXvUKn5hTlgDOWx9OaxkXe5dtVON2PzqxFGxk3N+AqohkVAP4auwcBec1nIcS2rMpXFaNku7Bb0qnAMqu4CrcEwT/AAqTSJb2bansIP3+WJ6d6hRlnQbeG61ZtkYHn0qGUaAX93z0FaOnSKUwOKz7dvk2/wA6vWbrHjC/pSJkbmlxfOGZuK3bWbjb26CsDTA07Kf4a39Ni8sf3q0pmJowoxRcceua0ra3XYtV4vuLx2qzbIz9O1dCMZE7xCNuKGYsuKjaUK23qakUYTlutBIFPMXDHpWZqSBznPQ1fkcIfas+4G52/u57VMiomXdrvNZt0GXtxWxcBUU9OvesXUrrc/y9KxOiOxj3XR+3fFYupXeY/wBK2NRlY54rB1AHa1BRkX91ubbWfcthGqxqMLNJn3rPu5DGP61pEChPL8209efwqqF8ssF709pdk5/SkEWJ97VtECTyAI89ajwq89PepHclTj0qrLukl5+7jpVGZctxxn1q5DFvHPNVbZuFq9A64oMyOKApLll3Ka1NOVYVJ2getU1bK/jV7T7fenzd6NOoF2z/AHrHAwK1dLOHrNitfLc7d3b8a19HhZDntnnNGnQzqHQ6eu2FWG30rU052U/NxWRp6NM42+vIrdhh2p6nFVEzNfTpQ521p2ZGw/pWRYIww3bvWrYDfnd8tdEb2MZFpA2z8aZKjeYNpApSrA/M3y9qcEYfwn8qLEjS7AYqGWLvmrBkwOlV5WJQ0mrFRKdwd52jjFZd9EQDWrKuFz3rOvRuz9KiRtTMmWPD1Tu22npmtC9cRKOKzbqTmsTaJn3g4Pv+lZ+P3n3uhq5dvn061VkQKN1ZlDpidtIjbh0oG2VRhqZIrBtqfjQBbhOBjoatwqMe9UIo2XG71q3aSfNitALUcbLLlRWjZ/L/ALx7VWhXJFWrRFhl3GqiKWxowg1dtD8/zdqq243DP5Vet0YsPl/KtImMty1bdeRwasKVAqrBMxm29qsAYPUVRLYSptFQn92fr+tWsFducEenrUbLudj0HagEyrN8oztrPu5PKOeo71oXHyqetUJcOpoGZ14DOD6NxWTqMPlR4ata4kI+U+tZOoL5rdaiSubRMHUTgnbWLdxMrNz1re1CP5Tx0rHvJvvfLwKylEoz50Cr83U/rUGNpqW4fPUVXk3b8j0rJKxUZWHD7x96bIdtNEzM/T8aJZlB/DFMq9wSXzCe1Ki4k59PzpNuArUrsS4qkrgSoVbtUcsiqmPenKfLpjx78scH+lUtBN2EY5jBXtzTrRvObB4qMow6U6FsS8D8aCJSNCJGTitTSUKtz1rLtZN7/Stay4ZcUGcmbVj8xA71pQlk/wAKzbPtj9K043VYv9rFVEzHpPk4qSd1dKroN5yaeJFQc9qoCKRsyVV1OIstWg3mvkfnVe9Kj7xoA5vVj5cZXGa5nVmZh8vHNdRqsipu/i+lc7qjxt078VUdwOb1KNiGye1c7qETT5ULXRapcLG59Kx70B1LLxxXZHYzMGeGRFww7+lIiDPpx3q7cncmBVY+WeGbnpVARBirc8ehpQN3WlliVuM01NsfHPFAD1RfMGG3VPG/6VHEp6rikliEsgKtjHUetZ1DQsQt5s/Oaux/J/tCq1mF28cmrcUO0E5rnLiOEnl/w/e4q7AcIOvPaqlvH5zYPQVeSJUQBTWMjUmEfH1psMW5eOaTcyyAVYth83Pyn+dSaEscBk2jHFTKNrbV4psh2IMVNDFyG/iqJAWIAQauQ25K7lx71HDBlA3erEUflp8zYyayAsQy5TaeK0rF1WNcms6K2VuTV23gRio3Ec0EyNy1T5MrgZ71oWCMXHNZ9lAyqoz8prW091GFPFVEkvxjymUj8TV6E4j3D+Kq8UXye1TeXtQYPFbGMhJ7zyeqs34VJb3ceBk8ntQIwy/1NOSzQEN97mgkSf5m9qqS2+WJzV646DbVWU4/lQBjXcOwtmsi9RcEdDW5qKnNYd9w/NKWxUTG1B/JbmsLU5cxfIOc8j1re1IZPC1j3a4XgDrULcoxbt9x6beKrtytXLxBKpzxg9aqtbgDIatENMoXa5PArOuj7VoTS5Zl9Kzrpsv/AIVtEGynK/lrnnrVO4mVmzVm8LKPukjPpVOdmeT7vFbGVQbvRj/Smlcnimg5fBG33NPjB37c1oc49T8lBXNDDZUM0reauAdp4oAdLuByvTFSWpbyjTfI9z60royJ+7/GpkVEv2hbK+lbthiSNf8AZrBsg7BW6KOorYtLsLHtPFYyKNvTlaN8/wAOa6bQptoziuV02fdtwa6zQo1eL5+B7d6wluB0dsRdW6sv8P61pIhI9OlZ+hhVjIHIrTjl3ccfU04gCnnaasKuMAVDGmHycVJu3gH7vaqAkEXz8njFVr8KyYHNSyFo/u9KrzXO5NpwtAGLqEe4tjjHIrLvJMRljngVtXqYU45rI1GLevpQTI5PVUYlmz36ViXo8xG9q6PV7fltp965zVP9AQt94NzWyVzORiXnIrKuI90varV3erNKcbuvFVbhSG3e1bxVjGd+hnzEAsNvTvVWNt27Pb1q3cFeTz+FU3PzV0x2OeVyKVdi7h60jzfuuvt1qeUb0+tQqqRna2OuaoxkR5ZI/lbvTyxVAWbn3oKBm49aZLu9m+lUtjEEVWkyepqaKLD1HbspHTntUkUvzbTUlRG3MRc8H8BUtsgRWz1NBjDSbh2p4QAcUFAqsBx61OImlOeKbGQV/wA8UqTbWxQaDhagN8wyackCovGB+NOQmTnBpCgUnr8tZmhLAdjetO35Gf4ahVC/Q1LHDu7+2KmQCfeapowwHb602KERP8xqRk8wHbUS2KjYi3MSx+6P51ds5GnTGc+2KouJIyuPu5q9bfuMP+eKxe5Wpsae3luNvHFWnlaRxnnms3T5Qzbt3fpWgPlIYUjQe64H3aUNlAtRktO2Om30pLlmgZdvzFuKAFdsev51G7mU429utEtu27IbqM81DJLIhwPxrQBojMcvrQfmallZgy9KTaVcMfu5qZALKPk4qS25HHrUVzJub5emKfasIVyv61jPYqJr2gZohjivQvhnDvuosjcFHOa870mTzm+avTPhe3lXS4XI47da8fFbFH1N8KLFn02FlI27a7v7P71w3wwSQadCc7VwOK7TJ9TXjnLI1p93l/hWPr1zt09g3YGtqWf93t46Vz3iY+XazbvTiuajubI+efjxcLFFI21mYk44r558V/v5txyvNfQ/xrIuY3HHU5xXzj4rhYXkm1srmvp8P8J0xOW1JpHulOP3a9KqXTkR8jOelXr47W2/rVGYNH1/Cu6IS3KMoYdabIWlRVXhs9KLotK/93bz9artJtk3DdnpWyuIkkTyxk4b1x2pIWMh9BUIZ1faD971qcv5SruwtUBIYsDPr+lPVNqdQeKglk8xflbmnQRsWxIcYoAdkLj5e9XLZzIOlRqqn5Rhqcj/AGOXnkGpkaGhbHc4FXk3Rj5hWbbzr1A61eSUyx/SuaSuaF62fzBVq3jKbj19KpWXVc1qW4VQKylEpIt2c7IvTnFa2mSfN82MkVjpI03CLgitJEYKnr3xUtFG5ZBvz6VvaXb7GVjWFpg3otdDYSMdnH3h+VETM6DSpMN0rQrJtpWRFHf2q/FP8y/LWxmW3AjjzTOvI4zSzchS36URkStjpxQAwTgkg81FMwCmppYNjfL3qOZdq9BQBnXhzH6VkXzbxgcf1rU1EtN8o4A61n3sTK3A4x1qGVEw7yNJT1Ax15rJvYRK5C/NWvqMWAxX71Zc8LBS2Rux0FI0ZgX0WwMpZevTPNZWoWjSJ95hgZ61ratBvOTw2aoXXEO0nnFVEImK4ZOGqNR8p6tz+VSXTeY7Lnj1qOFUgj53NVGiVyNYgrnk+9OPTC9D1pNzM/H3aXPFAWK7rvkCsrflWrYhQoAPSqgTc272qe1UpLn1oCXmalvJkfMPpWrptx8obPQ4rP0yIs3zYbitKyt1V9rDjORVRMWdFpc3moo9TXUaPH5TLiuX0eEZXsFrqNKZSVxWkTM3LI5j59a1bOMSj6CsqCHOFDVesYWQ/eqjM0lC7QrLQybR8vFMgbcPm7VcW3xFuzn2oAoTjA5Gaz5ZFQN8vT36VrXJLZrJvVVS/PU+tTI0Me/l3Snisu4QANu/irU1FPKBbtmsa+mU/WsWjRGNq9uW98Gud1S13N/hXSXxKxnNYGpysv3fu+tLU0Od1GJVPHBrLnHFbGopuO4VjTyMxZaepSRVkUFT83HeonTZF8rVLJD5sLevXioMfNhvSgpIWN8kU0q3mVIr7XX+dEh57Y9aCojo+nWpLeViT93ioU6Y9eKktv3eR61mUi9Hc70C4rQhQYXis2NCQpxjmtK1lyF6HHasZG0Swsvlt+FWIMMwbOPWoXXz2FPtYWI+hqSjStEXzeDWjBIq/Ws+1hzIO3HNXomEfbNZgaEZVuvHHFWoJgpxjPFU4l8xV+tXrWJi/wB3j6UEyNbSGEmF3YzXUaTH5Sc5Y+9c7o9socN3rqNKZTI3fOKuJhLYueSZo+G21at42WMAN9TUEMuyfDDjFXI/ptrqjsZSHKiDr96nyEbKFjxyvzU5juHzY9qGSU7icREbuRVOeRZc7Tjmrd2mD8w3L7VQmUE5Vce2amWxcTP1ZN8LLux71gyNsBU5PvXQX5zFtwDWHfDfuAHT9axluaoyLsNJIfSsy8jrVupvKU7lNZV1cbg3rU3NkrmLqMYXNc5qUjbiue9dNqYLiud1CIgt3z6VaYmrGY7qPwoL+YBzSNH87Ur7cKf4unFdEdiJA6lVpjwEKppfOaIdMipDIGjUt2qiR1tJu+Ufw9askyIwx3qtaOoZuxPFXIt0gyf4aDMdbRM7da2dNJjX5u1ULfbMeOOOa0baLcmF60AW4ZiZ8E8VuaYCqjNY9rb/ADruFb2lNGG2nn0oMZG5pQUY4rcso96ZrG0+NldTkbfStzT2K8djWkSTRtR5ag1btx5zHOVqCL5o+lXLSHC81tEyexOiKqDvVlJP3WAAR3quq1Iq+WM+tUJjWh+aq9zJ5Y5X5atE8VUu496VMgiZV5KxuPlUbfrVS8+UZq7cgZ25qjejah/i47VEtjWJk3ed39Ko3bGMHdj2rQuQvX+dZV+244Oaxe5vEzrpPMuNzH5fSmSqr9KcWxIQfmpGLJJ0+WpauUQiNgGxUiJtXefSnKN54HFNnBOAOlKwE0WG7mrVuAB/tVDAq4X+dWo4D1qgLFtL+8q8BvQYrPjTbzV6FvlXt6VUSGaWnswIzj2rUtmbHasuyViM8cVpW0hI7c1pEyLcShT05qQDmo4wd1TRcH19qozHLkv6gVHcZZvSpi+3kflUEs7Nn5aAKV7IB8vLVnBm3H61p3EQ64YN7iqUgyx449aDSJm3jDB55rLvF80fLWnewASn5qy7gMm6lLY2iZGog7do+9WLeo6rjH1NbmowmI7vWsu5mUI26sZblGJfIVI5qq5Z2+nWtK9USSAr0qlcQ7eVrICFZwox+dRn5gSaHhIY+9DDCBev4dKpIqIG4ULjrip4T5g/CqxhwtSwSMgqkiiVgVpsS7yfSnCTJp2eenH8qCZEbHa2OtLA6mSmSxq8vynoKS0g37uuRQSaVrII8tWvp58zDD0rBt5f4TW1pWUA560GUjcskKgVoxc8+1UoRmNcVYjZsCtCCRpDn5aHBCA/nSkMB0FSH7nagCAT7fYVTnzNI3ce1XJFUr+NVBtjL9e9UkBhawGjVvl4rnb0r8zFa6DX5DCGZvu+/euX1C9yCf4TTirMDG1aOOQkfjWNdnYdoWtTUmJGV9ay792Cg8V0xMzOmXcflwcVUZM7s7attCI/vN96oHXYcf3vWtBakWRI3p707ap4p/kbULdsVCvDZ/KgZI52AL1+lSI8aJ71Cilnp1v9/B5rGRUS5ZgBN3TNWon5quCVQfLxU8SkOrdPas5G0S9Cg2Zweanjix0z+NV4HyMHpV8HCjaOMVhLY2iMih5+arUce057Y70i2++MHOO9KWYYXpWb2KHb93y4q1btubHpVdCBU8MW/laxluBfR2QDHpVpB5ibj16gVXt58R7StWbVlEo3dPQUgLMCNIB2ArUsoFKLxmqZVY0UjvVrT5JEb7vy/Si5XQ27UEhQK07aJV+ZvSszT98rhugrYhiDoFP/AOqg5pbl+JvMiX+7VhE+VaqxQ+Ui/NVleQK6OhEieGESxNyAR0zQg8v3pyxqEHWigkhdsFj19vSqsk6zEj0qeceW59+Kz7k+SMj+KgaRUv28tiSwPtmsK9ZnLHHy9+K1L64WRsfrWRdqylvmOD2qZFrQyNVmyny9qyJ5OR+dbGpR4TPvWW8av83SpAzrtW3cL8vU1RuR+FatyfL96zZ/3g4q4gYt9bss3B4qrJ7bfxrTvQTWVOvykjtW8QK16uwf7XvWZNJz+NaU0m5+eap3AUqeK0iZ1CuF3daas2ZOnTp704RFZPWnCMlx061sYyANuPzflRKmFz/kUSSLG3NOMgkXb2oJFto1daeE2oaPKVFG1voKI2bac496mRoSxMyAVo2RMrjIrNjOw7v4a2NM2y4I6HrWcgOg0e14X7q5rpNNTy+O2K5vTxhVXJz610WkuNzbs4xXPIDpNMmCgKvcda1o18yLb/F/OsHSWCsc9v0rfs/ljX+JjzkURAljtfJX72c1YW3MqhThTUflkPu+b6VIsrFd3pVAVrsrA21mqnKPtDewrQaLzV5x1qCeIxl/l4PfFAGTdsI2+7wKxb6ZnLVt6gCTWNdod53UdSZGLqkO2PLA8+1cnr5Xaea6jWp2H+6tcfr0wkyffjFdMSTCeP8AeN069fSorhQq56+9SXMThSy1WubgvbbW61vEwnsZ8gLOf7pNVpFBmxj7vrViQiMHNVZpslTj71aHMMlm8k9KguYWlbevGOakuF8/AHGDTiwWPa3FaHOMV2CYb7x6UxiFOG60Aeecj+GiaDMg3NwvP1oMxELSOFX86srF5ePWq8TqCcZqZZWZVx+tBUSTO77v5UgjZufu4pA2E7bqkV9sPPeg0RGxYj5T/wDXqzHlFU4zUAba6/L1NWsKIvm3c1Mih8UuV67aXdtj555qONcJjjH60EmRgOy1I0yZkymRxmpreLYAc1XPzgDdipPM8pOMtx0FZlIe6kOdxzmltxxtLYpi3u5MeXtpYrven3ec4xUyGWo4FeM7s1MoURbV9Mc1DbNuT5lK/Wp4mMnyqtYmiLWkwtF95fpWmvKkHpVGzmwdpxnFaEqBgrDpjpQaCGRW3CPrxQE7tSRIqtnpmlRdzNhvloAWZFkT5T8w61V2rsNSF/K3Bs8+1QyDPK1VwHBlL4ps8mE27fwpUTY+725pLl1znsetDAjaBnGcL09aWxc8qycZ60Rzrj/ZoDBh8uetc1TYqJr6a/2ebPUEYzXp3wwmxcR7RuyRmvMNKjJi+b0r0P4ZTtDfRjOc44rysXsN7H1x8Lpt+mwgegrtPKb0/SuH+FGoKNGhXaFYgA+9dx5releOcstzQmVV9awfFhHkMeTW9ITv2/eX1rD8Rpm1k/2c1jQWpufO/wAZSMTEcda+cfETMbqYDu1fRPxvkYibb83Xn0r5w8QROZ2fdyGNfSYXY6o7GLdxHndjr1rJ1FmROPXvWpc5mjZaz7yNSQrelehEJGVIGmm+9ThFtQ55p9xEEb5fyprr+74x781sSAVXOcVHIPOO1qazlVpYRtKk80APtdPZ5wQdoHPNWJ7bEgbd7cURZI4p3mgfeoKiRwptuO+TVhoG3KW5pYEyBuXvkGrnk7kqOhSIbZ9p5x7Vfgk3DjgnpVFYV8zDVetrdQEI6L79KwkbRLkULBA27nrV7TW82XcrcL1zVWz2yybSfbrVmzQxTMu0KM/nWJRp27sh4XvWhYStcS4bpVON1AX1FXbNtpoA3dPQxFdvSug0tRKV3HbWLo+HRcj862tPLCXHahEyN2BRs+b7oHBFXNPAZ+/PrWda+Y309K1LUFSrY6elaGci08BYAdqDGEND3LbOelNhG5Pm3YB9OtBI58bh1qtcy4qefrnPbpUE6lk+tAFC5253c1n39wsnyir1yFjUjOTWPqtz9nmVQv3uprMqJl3y8t96s26iC/MOPxreuola19zWTcwrg59KCjnNWXep9axr1SExnnpW5q8ZSQ7RxWLdRM33umaqJoZRjwxXH1zTHTA4WrcwET9jnrUUqZXrVFRK6ps4bFR7PLjbvzU0sfzZzQNuPmzQUMtOfvZxVnymMin5dvampCrDg1aiVdo68UGdQ0tMjWOP3NbFlGCy5rBsZd5xW9p6t5fFBk9jc09duMV0GlptC54rD0ZOVzXRWMe5hVxINvTU3EfNzWnAnlj5qzbVtu0AVpQOG+9+vetSZFqJQR/vcVaB+Tb2FU927aAOM+lWY9pZRQSQT5Cn86zb0bz92tidQD0zVHUFyvAqZFxMDUFHPcVgapb4bcPrXR6lCwT3rG1D7tYm8Tn7jMystYeqWvlk/wB01010iqhrF1ZNydutTrco5TVEKDoeuawrniQ+55rqtSjIX/Z965u5h/fN9a0iaFN/3afWo2j3tmrEiZqA8k0SKiMK7V9OaaOYzuP/ANenH5R81JH86EflUlADu24qdY9jhgc+uajjXyx8wqSIc9cipkVEuqzSRDbz61bs0WNc7cNVGy3Ryc1cBPofyrnkaRL8b7l5OM1Z0+LylLbt1VLNd5FW4D5Oc9KiWxRpxBhEvHWrcQMjKccVT09iqYY7g3Q1etztNQBes1ArUtB8tZNrFsbOa1tLXe/Jx9aCZGxpUbKF4710mmQKe4DYrB04tGeMVsWEpZ/l49a1pmEtjSjt/MfPO4VehLKqk4yOKpwM3y4/Gr6EOg4rcykSqMru6VG5JNSBsKKbK21TnGDQSVrhd2azrpWQn5a0ZBx8vf8ASqlzyvPbvQVHcxr1sL+NY1+vkzbs5zW5qKBv8KwNTVmesZHXFXRmX8mT0rF1EsnzLzW1eDKVjXrcEVmi1oY99LuXk1jXEm5vxrTvYCZD83GazLu32/dPfnNVEOhQkjxuqt5WyTO3jFW7ngc/Kf51AGLdcYrqjsYyQw9OaYHUnFPmceXxjOaREYD7v3u+KokdCGWXLfdq9Bhh8pqt5eUFS27tFwMc96ANK0yoHA561pWzeUc1l2c6x48z8q0LPbId1BMjZtJQwB9q09OhLyg9Ky9PZcitvTxvdcfjQZyNuyk2RhR96tvSXwnzViWNsVlDdq27Fcrj8K0iZT2Nu3O7bt24q3b/ADNisu2O1x97ArVtlLDcvStomVrkhO00eZu4O6kbmhR3/OqJ5Sytv5kWV/WqN2WQ9qspMT8oqK6RZB15oKSMW+VldmxxVK4f5R6mtWeLcCtZt7FsNYyNo7GPqDMWxWTeZHPpWxd2/lszcnIrJuVKpyD1qTSJnvnduppZtpOMipndVHNRfw57VmULEu5P7tNkVlNAkxj61KwwOfwFACxcqB3q9CWePb6d6rWq/vOelXojsIwp6+lBMh1uu371aFuuEXjOahSBXX3q7bQfu/pVRM5FizGzsa0LfAGcVTtxubHtVq3yDj0qkZyLccgPrmpUXYN1Qq6qM093/dito3JJkJd8etMmYxKaIpdsi5qO4uMlsDIqgIruXexOfyrMv3Oz5asXDsj96ryoTGTQaGbMWLN/nNZt1JuJLfwnNaU7BH+asm/fhj/DUSuXEzNTuTMd3pxWRffvF4496uXtz5mQOMVmXl1s4rCRpzFSd2T3qBnYjmpy6s2TUMgJVtv4CpHe5Xll+cU0EbuajmYmPGOc1IsYKjPOBQA8jb97vUTnaalC7z/dxTWjWQ/eqogLG7GnKGjbdnijyAG3bulCR7m4qgIzIS+RipT80f8AdzxUTR5fHRu3vUqDa21qTVwJdOh3vzn6muisYMBaxrFRnit2xyWx2xTWhmadtLt49BVxRvX+7WfZN83Kn64rRTgUGY6GQbucnFSSNl/9mmW+ST0p6krnoPagCJhuGBUFymFPsKtuFUVSuZ1QHHP1rQDmfE0f2pMfMNtcne8BlrsNabzc+lcvrCAHgfjQgMG5PykVm3PCGtHUYzGeD1rKumIU9OK6ImZmzyfNz61G0hb5s5/CnXbjbmqvJPC1oBI029NuSKcsLFOMUeVtC/xH2qTOAO1ADUh8k80KqrkjOc1MxWRcdD/OmRx7SST/APWrGRoi3FJuUZqxt3KKr2yeZ+AqzH8h/pXPI2iWE+Xb/Wrtqnm9+lU4QW5wcVcgbyyv1rORsW0G9vw6UrEM34U5D5i8fL702MYkx61iBJFHk+oqZbkodirtp8UG1Mt2pWhVxux7VMgJh8qKc5+lXbWNZJVOeVFVrO1aMf3s9PatKGDax7ZxWcgJIm3tt+atexhIC5rOhtdrg1rW3KCpA0rOIqOGxmtqwi8qL5vmNY9h8rL3rYsznjd0rSJjItC33Pu5+hqwjCM1DGxxUhGFy34V0dDEmjk85uuKdICpqODGzpUjn93QBUuV3HJNU5o/MarxXeDVS4jy392gDMvLbAPSsjUYmX7uNtbV6NiNmsm7U9T93tUyNDJuechlrFvBtU49a3JgJCwrIvoQqt6e9ESo3Mi8LF/wrNuZduccYq9dy/OVrPuzu6dRzWkR6lG4n3q2azndVjO05yas3R+Y7uKpMcBgK2FIgutsf41nyuvmfe71bvvkxuNVo4x1Yd6EY1AMewbqhZCnO7v0qS5mwPlHSms3mrnjgVtE5wmTdGNvX3pjymJMHrTy/wAuPwxQ0XmGhsaJvvRq1OXlTTdmAFpYmxJt/SplIsntV3JhunvW1ppEUQAWsUKz3Cjt14rTgnMKrispMDo9LUNOr8hcdDXSaWFZc9F9a5vQw0ybm+7ium02NfLVRkr7VjLcDRsh+/Xn5W6109l+7iXbXO2g8l1Pat6xkM0O4U4kxLqsXOTStH+6GPXpRBG4XJX9KXe0h+nNUUVmlcPt/hprXDO23HHvVhsvGfX+dRzqMDaOcelAGXdZRmJHy1i6qmEb3rZ1BiFPFYWpKypn+9VRAwfEEf8Ao77eeK4m9k2sylTnPQ12Ws7kj43Vy+oL5kxwD+dbxMzJmAK/0rNvl+TjaOe9a9xAGB3Vl6nAu35m+mK3i7GE9jIuAN3Pc81FIuzGBxT5YnRzjnHOaWWXMK8YNa3uYSKV5CyzKBwG6n0qOQxgbd25h71cnfOOKpiBY5SxX73HWrOOQ0/uvufdPU06S1W5Xdv6ehoZVj4ZvlPFNMa24+UnaxzzTVyQjjdT/Dgd6ljVnX39qYs3PamyOQ2d23NIqI4M7S/7vU1ZiTenWobdGjTd97dUsZ55/IUFEvl7wrN/CeKlUbyPrVfczcVJZ7kPzfwnNTI0JY4zHIc4xT0ZU+9xz3pko85u9I6ecu3dyPepAmkVWOR0xTchZAPl/Ko4J2RSrL+NOY87qzKiWFRZm464prQMrjHrRAdvP3c0JKQ/LfrUyKNCL92F3d+1Pgk8qX/e6VAs2YhipoF81gWrEqJpWrqX+7yRjNXEbcoHpWZbwNA+7qp9+laMZXy+F5PfNBsOkRm78U1owCMNj+tO27sU6aPYvy0AIyB057VBJmJST92popAUw3WorweYuO1BSRCJVfpmo5ZN5xiiSJQnyt05qCWNlG5WO5qCloEO3f3Az3q1Fbs9wMdPSqcZkt1y21uau2bSPMGbA7VjLYDYsHCNjrivQfhzDGdRjZjySMV57YweaPevQvhxcbNSijK9McmvJxWwH1V8K4vL0yH2APNd55/tXA/CmFntFLHauBjNd55f+0teTI5ZGxMdo6Vk+IIEnsJiPQ/yrWkG09ytYviKbykZV/ukmscP8RsfNfxyYQmTB/iNfO/ieTbMy453GvoT45SrLcTIR82OvvXzx4nlYXki9h3r6XDfCdUdjBuz+ftWdcMwb1rQZs7s1QvI1kkwrYausJFS4zUMygbf5U+7zEhqtH803GfxraJJJtU00jy6aGxJRLyrbeaoCZrrETbT+tSRygx56+tVYlE0OMfN6CgI6Hb61mCNK1vFc7cVeCNInyms21jVU+7z61ejdo41qZG0RzR4lGe3U1ctuB8pyKqiRZG9yOlWrYiJelZyNizbMwkH1q6oaSQY5+lV7SEhS3qOK0bZNka4+9UPYC7Zw5zuXnFaVmmHG7tVOyDSela1pbAkbuM1jLcDS087SGz8tbmnyKpzzWPpsHO3tWtbQss6/wB0VUSZG7ZNuZSOladsF75rNtGBiwvFa1lDhGJ5rUzkTO4ZR93FEs/yYHFRyfN2x6UF2kAXDUE2uErM+0AVFcb2wPSrZi8sL71Vvk2N8ueRUyBaGfdoAc96ydVTzJF+Xp3rYu4POHH41lyRYZlPr3qTQy751jTrWPdylj14rW1VMEjtWFfv5eaComZqcnzVlXzZjrSu1yNx5GelZ1+2VO30qomkTHmugTtZSOepqN5WzjHy+tLIhaT5sdafJwny81RRFIueO9E0YWL5qR4iWDFunPWo5ZGkkWPtnJz3oAltSIx1+X3q7DKG4qi0RWPgHrVnTptsw3L0oJka+lRqM54+tb1kFaJdv/66wLRmkbP8NattMQVC9BQYnR6dtVhg10OjXRz/AA1zelRlwpz1rqNGsvLj3NitEZm9AnmKpFXEj8xV6DH61TtY8qu0nFaUBO0d60MyzCuxFbGQKlkkX73TimA712g+9Ii7yQQfrQUhfMYRnoarXCknLYxVh/ljwKhmUOMc596DSJkaoo21hX0eQa6DUEyNpxXP6k22WsZFIyb+NdvNc3rLDY21vu+tdFfndnuK57XYcxNt/HNSaIwb+582Db79awLxMFvmrWuI2Tj3rNu4tshNBoZshYGmtMIl6danuU3D5e1V246jrQVEik2yU6IeY+O1NaFlOf0qa3j2jPegobJIoO3DYqYR7k+XioT8x7dasW5wMHmsyokgn8gKxrUtH82ENxVExKy8j8KtWyN26Y6VjI0iaFvIUx0p002884qFWCrTUiYy7udp9azkUa2nHzosZrUtC2drc4FY1kCmAK1bN8PjnOKkDYs4/N3fpWvYR8L+tYmnTZfjpXQaaN6UEyNi1jRSpFaNoWD5C8Vl2TcVr2aM34itonPI17LlOlWYRhfxqrp6sB81X0j3Ia2MRQDn/wCtTZovO49KmhtwWBJOKdcRqjjbQBTdBCPmrN1E/J8tak4DZ3VmXq5VvSlLY0pmPeSbfvVjag29GK/rW5cgseRlfasa/XaSeAtYy3OqOxhX77V+b72aybtiVb071samqs3FY95bszfe/KokUZN5H8v41k3vyHpuHtW3fxGEc1j3B27iW/CnEmRm3JVzz0/lVSZFB4PFS6j+8f5Tiq1uzYKtzXXHYkcse5h/jUhiIf73y1G8oiFPgkWT5mNUZk4RTD1qS2GD81Rld4G2pI4na4X070AWwis1adkNvT0rPhG0+tXYCXOB6UEyNnS4/MIrpNPj8oDjr3rn9Ih8uMZ6tXQWLNlV61UTOV+h0GnACEeprQtl2kfWs2zPyitazQEjpW0TJ36l2C2ZyOa1rSFkjCg/eqlbRKuMt83atSzOErQyGuWjOMc05SxT+H8KlY5HIHtSKgzzQBDKv7voQ2Kqsyp3yauXUmGx7VnzKf1o6FRI7lgorLvQC2av3bbUqhdwbYt2SfaszSJn3BEjNWbqsGYa0JmwGrNvZcrSauUY95HmRR+dQoD5m3+GrF9xJ+FV2IApcoDmXHT9KEjaSQfNUUc3NT2j7mzmp5QLVupXrWhD9xT/AA1nwS/P/SrCXW35f4etUogalmVebHPtWhCuDxWPY3eHq2dTXHyn64qlEmRfefyZhkGrFnKZiStZZvVCjd+tWrTU44YTyPzquUzkaYfJFSNcDbj0rN/tyMj5cfnSS6hC3JbmqjEkvtM34Ug/1Wd3XoKzRqyhSA3T3qS31aPB3Nx9elVyjUiS7LZOOeKz57wrnccbaW41+JNyhl/OsHV9dVXx/Ce9HKUnct3l8kx9Pesq8n6jt2rM1HxKm5VU9+earz62v3i3GPWjlHzWG3twqOw96yb0tI/HrSapraLyKpRaujKS3H1rKVO4KRbaRiMVFIFbjJBqm2rrLNgZqSW+jiiy1ZOnY0jIkFsFGN3XnNN8z7P/ALVV4r1J24Y05psj5eeaFE0LCXO0fdzntTjHgbvXtVcyiML61YVvkVuxqlEAdC6j+VCnYKRpVklwKQHzG20coD2O1gQN1IJQ8vvmmsTH+FRxFfM3c0mrEyNiwbC/drViuwm3HU8VjWxZsc1egl8sfT1pEm5YTMxxitQHbtzxWHpD+c3Ga2EkAwrHd/SgzLCHyj/vUhBQ7iflpFjV2+99KJMFdtADJHWMbs5rMvm+fj7vXNaLBBFtaqF393C/dqogYeoOWDCsPU4d8J/vZre1GPyy3+1xWHqeIckn73Sq6gczqTyB9pXj1rIv12I26trWJMDPXPpWFeuAGzk8V1R2MzNl4Tpx71CE3VanG5P6VXwQeaoBxbY3y84FN+0eZwRTRLscg0Iw3k+nNTIqJNbPmX5ulSPGGPymoQ2/pRCT5lZyNS9bfLGvarUaMwqtbIcjPTNXR8i1hLY3gtR9vJn5asI20jNV0hKbW/vGrcC7z81Yy3KZoQDdAKsCJY48+lVbcMQNtWtnmj+eKwbKSJbZ1mGOaswqCwGKqW8qRybR96tJIgQpqSloOA8kgnp2q3ZP5k3PSq0n71ducelS2/7pl5zj0qZEyNKFSG69KuWTsnp1qmi+YAV61csIDn5zn0x2qSTZ09SyDOKv2ceHZufzqjZkowxWpbsrr9OtbRMmrlqzck7aupmRucdKp2qEHP61di+RfrWxk0BjYdMU6UEx4+7nilblaVo12cnOOaCStHblM5PWq12uTjp71ekBkA7Vn3UgY7c/Wi4GXfbWyuax70+Yu3d93mtbUUAkzzWPd/KW96nmNDNnJjf61maq3lJ9T0rWuX2jlc1ha5PMzfLH8vc0RlcuG5i6nNtfIrNmfc2V71pXiGdOmCDzWbOu1uBWkRvco3QLkjjiqkuB25q89uwkLVQuHYy4xWyJkUbsYbc1VZpfKb61auUL53evSqpgWT5j/D0FBjUIyC4/lQm4g5wMUTjaFA4psSfKdxrQzJI0yOcfWnsnlHrk1FHJtXb70TLufhqAJy3mKPWnrFlh/eqGJf3AAzn3q0qYUbTzjmq6ASWrNk8fpWnpSeY+GFZ0HyY3GtyyhTYrKetc0twNjS02Mo/hre0u7ESqu38awbFsH5vStrTPnIGO9RIDpNOBlHzDityyi/dqUrG0qJn2it+wXyxtaiIFqOdjw3p60bFAzzzUb8H3qwqMyDIqgIxCGiPIFU7pjGavNESfSqeoW7A5HSgDIvbnAZW/CsbUX+XnnmtbUcEbce30rDvB5JPVqqIGHrMv7tlXnNc3cRl5eq/nW7qbGQSfw9cVgXR+f09zW8SZGXfBo2b0BrJu38xq0tVn8vIJrEuHzL7VvEynsRMqqxLdPaq78r7dqmu5dkWNv5VX+0xmLaPvelbROKRA6kE+lMRcNUk8yqBu69qhk243d6oxkhgVZWO7r2qO5f5PcUz5i3HHP51IXVn+agzZFHGcZ/ip4Qv95fxzSybUlpyyb2xigIkkK4GM1KpjQcH5qjQ8+lPt4trHjj1oNIksYzUq/KKjVcnHQU9o8NwRj3qZFEiHK0hTC/3eetC/LxSrJk464qQI0hG/LSN/jViMKWx+VQzSFFJ28fypsF0pcbc/j2qZFRLWecYqN7XMysM7e9OhYoGP3s1Msm5e1ZyKJLP0xxV5Uz93sKqJESqlT9RVuOdYmHqfWs5GiLlmCyc9qtB96dhVK1bzW/u+9XBgR471Jta5OrA457VFLK0VwM/dNIvCfhTnXK7m9KBrQa8vPy96YxyeT2ojG5vl709wqj5vvfzoGQmFR8wOarXMqwSDdVyePKhulQPEJ5MMPzoAqkNKdy/dzV22fymXfxnpRHbCONh+VSpb7k+bn0PpWc9gN7QAssh+nFdp4LtZP7UjdfUdK4HR3MUjDPGK9G+Hy4eFt3cV5GK2K6H1N8IleXTIlPPAr0L7JXn/AMJVVtNjYNhgoPWu93SV4kjknuWb28YR/KD0rn9elP2KZmb5iMVuMWQfNz/WsTxWFazbH3vQVnR3NUfOXxr5uJP73NfPPi4Fr1+DnPOK9++OCSQ3sjbiq88ZrwbxRO32ltoXk9a+nw/wnVHY5q5Usvyjp1qtn97khau3jN5TcbayZovMO7eVrriEgvYlZPrWdJAyT/Lu21dPypz9RmoXlUt1H4GtokleVFUepqNP3CfKdzN2NSXoWGLdu+Y9qLGIMm481QEsb/dO3Dd6mKDeGqLy8uO2DUgkLHbj/wCvWZUSaL739KtW3Xk/hmqglww6VZs/3jc9PWs6mxpEnRC15lcdK0ba0M3zNn5eapwxqh3+laNnIGX5TUdDYuRJ8o7Y9atwEle1V23Squ38atwW22HrzisgLmm/5xWvA7Kg/SsfS1ZFbPrnpW1Y/Pz19qzA1dNdtn8O6t+wiV9pPX2rF0+PMe5hg1taWVK8daqJMjYtIV21qW8fycN26VTtGUKver1mNh56VpEhq4so2w802DqMDPNSzkStimxBk3cfL2qiB0haTp/DzVW8lYydO3SrClg39ar3rqXHzUAZ9zPk9cGqNyuVzWg8C7W3fhWe8WJD81TIuJi6mSG2nvxWHqCggrjNdJqcKbqwNQhWOXJNSamJcxsDz92s29Xe3H41sXlwrgis25Bbj14ouVExbxOelRr8oqzcoVlxUEpB+9xWl7lELxkHJxtqMxMs24dBVmFFaM5PTpUUjFjgdqAJogJQPrUsUIRqoxSYU56irFtPuNAWujU0l9+5W4FbdhZAr97P41g2I+b5a6PRzjbmgylE39KtmZF6ADpzXSaZExVRu6dqw9IjY4xj6Zrds3aN1+X9auJi9DodLjDkKOBjJrUtwsZ+bFY+mueMfiK2Ixu6+lamRMwWM5FELkBsr16cVEpbzO3Tip4/nbmqQEUnHNVLvCjcTir0nA2gd+az7s5Vs9qUiomTqk3lsPvfNWPqPc1rahF5qY9OQazL2PCY/KuaTOiOxgXsnlj8aw9SuN+77ta+otukZW/CsbUIt64H6UkyjC1VcNu4rEuZf3h9PetrV7fYPmJrFY53fLuFM1KdzGqJu5qmW832xVy9nEWDs4zVNlZ23D5VoLBAFk5bNTMdo449qbGo71DcxSCfdu+WgCSMb3/Wrca4FVbeM+Xuq7HHvi/pWMi4joCHNXk/dj6jtVO3XnpzVqIs3FZyN4kyMTwBV61QGLnrVWOMqwqzbP5bfNUlF+wTy3y3Na8ECEbvUVl28gb7vp3q/Zlj97pUMmRp2HlwNtX5t1b+mHcONv51g2MZQ59a2tLl8o+54pIiWxqWMjJIQR8ua6DSGV2G7oKxLP5sZrb02P5vbHStomEjattrpx2NTLJiQD35qvaDYKsrDzurYxkSONo70jlQoom5Wo8bvloJIbptlZ99D5ifexWhc8YUms+6bfurM0pmY/yBlbvWTqyLs6g89K2bhFkrH1WFQ3X6VjI6oGBqUe4bhwelZF2/kda2rqXMrKy9eKxdVAibnG33qSjDv7tmkbutZF2rOPTNatzEWZtvAPTNZl5CyHg5q4gZk8O75cd6ZhYPfNTSPgYNQE+U+T8wrqjsYyCODL7m+79KbLBskz1p0k7bRgHrU7PhcsPSrJJ7RBIi/SrEa+2Kr2wy+7tV6FPNG2gzK6SMjfjWppiec+5qpNa7JB9a0tOiEcgx0oA3dJQTkL/droLaEBRt7DrXP6UzZ+Xjmug0+YBfm61USZaamtppWYjHpjFbVrGFC5rFsm2OGUcVqWzNjPauiOxlI1LOAzTfxbfpWpbfLxzxVHTNwKkflWhCOeg5qjIsdVX+Kjygfr2p0OEHSnMd33RTSAq3L7VxjnFZsu4v6VpXIBHvWfdHg1ctgKsxUJ83WqM8+08kfSprqfCHvWTe34Q4IrGRoQamyls1l3c2B2qxdyhkZs1jXt9sG1qEjQddSZXnH1qhLLsX8ar3msBCR/Os6711cfMwH407Mls0pJ8LuVh+dVzrqw/KeuayLzxAkUeQe3rXOal4j8x23MVxzT5b7kuR3i+IY1lG5sfjTp/FiRxYVv1rzGfxU+dqt+Oaqy+KGztZ2q40zPnseqp408lflb73vUD+PWgl25Pzd68rn8XMpC7mqGXxWzg7mbirVMiVQ9ak+IvG0yfrTU+JwT5TJmvEb3xNIZPkZj+NMTX5wN24/TNaeyMpVD2+X4nJGc+Zx9arz/FpfNGJv/Hq8Tn8STK33j+dRzeIpHXnIrSNEj2h7Y/xbWRtvmex5qG7+K32dPlmX35rxZtbmJX5jj2qA6zIS25mI+tP2QvbHr118UvOO7zlz6ZqndfEwug3SZ9cV5RHqDyOT8233NEl6wG7cMfXpTVEPrFj0XUPH6pICJOOvJqu/wARPMA2ybhnnBrze41IzAgsxqKG5YJxup+xD29z0W48amd8B/1pg8Wcfez+NcFDc/vOHb0qzDqH2ZMM/wB71NL2JPttTtofFbK33h+Jq3/wkDShTu4+tcDJqMnl/Lzk1c0/WyqBXNZuhc0jWO5i1nZ8w7c8VNB4hLtn8a4yPXPJl+Zvl9Ksf2uoIZW+8emaxdGx0RrXOvj17fJyefersWsYjj5ri0vxK4+b61ftNR3SKN33amVM2jO52Nvdedgjj61bGFXcv3q5qy1RUcHPPvWpa6gZI8n1rCxaZPeSspz+dLFufB5xVd7pSPxqZJMsp/QVEhmpZN861oQjPbNY1tKI5MnvWjb3ALZDdqkDc05vKK9q1I33c1hafdArhmFX0vTFj+7/ADpomRqJclKebzK44rM+3Y59aSO/MshWrJL0lyoqpPLkfWmu+081XubsBT9KAM/VHaInvWFq0gnBz2FaepTs7ccisHVH2ZbNXEDH1I/Kaxbzk9K1r65DvzWTfOpbjit47EyM+4DK3tUMr7l6GpCwctz+dRmbAK1RJESFkH8VF2dy4UfWllhyOvze1RlGj6nrSlsVEmsk298VZjTM1RRxYjGDVi3Zdvv61hLc1iWbfLcVcRfMUL0qG1QIAaspzIKzlsbxHCJ2wuWwvvVqEBF96jAZB2p0Z2L82Tk9q5pbFGhazNtAqy7BE+X8SKoWzsjZbG3tVhGJjJxjvWMtzQmtIsybhzWlBLkfSs+0nCirVq/P1pAXAyy8VJaybZPulvwquxyo29asWDkPg4qZAakR3Rjtxz7Vc0qX9/sPfjmqEWQRWlpMREhkYZqTM27O1w6nNX7UBDyMc+lVNP5GW/Cta0g89toZenetDMmg/edOmKmwWAFRgeU2z8MirCR4HWtomYQbgeadIN3/ANagRMEprbgtXYzBzsGKz7qMA9PvVeJOPmB/KqF2HIwPzpAjL1E8ldtY91D8rd/6VqXs53lW/Osy83IufU81MjQyb9Sq1jahG2Pvd+ma19UOemevesm/Vs1nEaMe4Pls25T+VZ92n8S1qXEZmRgayZodrYLcZrojsWU7hnDf7NUJjl2rRuhtPBGKpzwNGxbqprSJMjNmU7vaqcx2ycdKvXS7lbFUnh2D5qoxGzorrxnPamxxso+akddzj72KdWhMhkgEbbsZ9qUdN35ZpyLvPNRy3LBtoXigkmgO0fNj/CrCMvA6VRSJmf73ymrlswZtuPuigqJNBaP5m7duUngVt2EeyH+lZ1n98Z6VsWcfH+eawnsUbWkupCcD8a6C0Cw7S2Burm7GPc3yn5vftXRaTbebGA7ZI6VkTI3tKfaq4zzW/awFoRnqe9Y+mRfIq9OMZrYsxtQLu3YqokllLZVkXcammlX5dtQ8tIPapCqyDOelUATyhl/Dk1UuACPvbhVmSPjvg1SkjZAdvr3oAzb+EndxWHqcGwM2RXQ6iv7rPt2rB1JQY+d1VEDl9WjUKcnn2rn9SUbDxzW/rELFWC1g3SMDya2iTI5q/H707s+2azZxuB21uanCHyPl/Osa6TyAa3iY1CldDis+4jVJM7scVdkfKtu4qndTKkfK8etanLIguHaRfm+6vIIot38xOab9pEi7QKASp/nWhiErhTTJG/dllXccZwKSU72GPX86dbqYfmb7p7CgxkJD+9X5l2n0qwLfDj+HikEu68Zdo8vbkH3prz7jtPXtQVFEywL6/jUwUKgw1V4pNww1TbdwX+7ntQaLQJDkYXJPtT42KDax5qNE8uXv1qysGOv3jzmpkA5kzHgce9NgiJbFOTkU5mwcn0qSokhiXb/CfWhIAG4VQKicMIc+vTFPhWQRAsKzKFSFk3fe596dDELd87tzN2qKS5JiIVORUNjv87zJFNTIDSC7pVLPjHpVhIg7Z56VXxvwy446gVZ+1GILhak2iW7RllO0cYFaUMSeXjHzfWs3Th8u7HJNaUa7FqZGkdw8ok8dv1oZC2P1BqYLtFMfk1Jb3IgnlnijBY87amlRY4uarq6k8Gq6C6jz8wqCeX95hf0qa4Tcn3sfQ00jykGMsfXNSS9xY2GwBqWCXdLtxxULtn6+1PtNwbnHPesJ7FGvpi+TLuHPtXffD6ciaPdk7mHGPeuJ0u334/vYrvPA1sYriHoTkfhXnYjYD6i+E0XmafGclflFehZX+8tecfC6SRrKJV9BnFd95Un91q8OpucstzVmT5axNfgxbMepwcVvwoGTLd/0rn/FdysMb4zxms6KszamfN3x4i+0XLbsLtOTXz94jh3XRx0BNe+fHabdJJjqxIrwPXIWeQrt+bJr6LDbHWYN3y+3rWXcReUWrSuy0Mvvms+7G8da9CJLM6dWlPPaovlHbmrE67v4setVJR5bYzyenvWjEIsuZuV3LT43VOfujPSkhDBORRtJn3Y+X0oiBI+2RuuO9Rxp+9O1/wA6cqB5tzHaOlOEawfNzTlsXEmhjLvuHYfnVm23NJ02jHT1qKBxOny4HrViI7mwP4axlualy1cNGysKt206w/LxWZazHLZ4PSrkAxKueayNDZs5dy1ehuVjXj9azrQ8dK0YF3p0rMC7aS5fn5QRW3py+XhvUcViWrBxjvjtW5p/zRqMdB6VMgNS0nZMbuhrc0fG4H1PasW2tjIy1vabGYosY696cTM17aLvn8K1bNN8fHpWbp3BXHStSBse2a1AazZmx6VZf5IAeKSRMdF+pNEpLRbeKDMrzS7h8tVjBhMt3q2YeKZMMr2oAoXiFY6w76fy563rqTcjrWRcou75lrM2iZN/8qbs9T0rG1ZcjPX2rc1DaEPp2rndRlLSHbQUY122xG+Xvmsq9vhA67t2SelaOqStKSBxjqaxjHul3Sc+lBUQZluNzZ2tjOKpzQMH3dRVuaIH5s8+lQlsVUSiCQbk+X5ajP7tfm//AF1JPIqHr0qCQmSQN/DVAPjQPEWBH41LE371V247ZphRgu0dDUkMXlyLuzQBsaemxxW9poKyL6elYemQpIQVYlvSt+z/AHaAH73XNBE9jo9E2mQc/lW1buxmwcYFc7oz7unFdJpjhyoXk+pqonNI2tLiYJurcifH44rN08bowDitKOHlfl/WtjMsD5R938aAGIyO9OiUu+2ppYGjUdBQBVcY61Tuo9qZHf1rQmjwvzdazbvczewpS2NDL1GEv6fQVj6hMIzg1vXjCMdOtYeqJuDevasZbmkDn9X+dztXrWJecHb0rev42BrC1aLBJDYrI6ErmFqcayqQTWJcReRkL+tbWoHIyvb9axby43vjvVRuaxiZ9yvmSbccd6hlTGPRammbLmq7sJZcNux7VQWGhVzuLUFQ/rg/rUcn7lTj5qmjRty/3euKBahbxkMc/d9KuoVJXFMt4Qjbm+7TzOrz4QcetQzVD14Bqe3kwtMRFZfm/SpLSMo+O3vWEjWJat1835s45q9BAp9c9ap2wYE7tu2tKyGT7HjmsSixZQ7QTWlp8+9cDbj1qrAhA/2avWdsobpjvUsDVgT5B06Vo2EmSBjn1qjbqdoA9O9XrJWXtWkSJ7G5YMpXBrcsV2qv8653TJmZ9u3tXQWKsVXPatkc0jYhGEWrEbF+P8mq9oNwH04qwAyt7VoYyHMny03Ic7cfSgTYHqc1IsW593HNBJTuYmjas+7Vo0Py9a071s5Xd2rOu3KLt61jI2hsZN8dsXPDGse9kCjnJNbGr/Mv+FYd2hG7r071ibGTetukNYuqPuU57VtXyiJ2I3NWDeMd7EjvQVEzrt8p2FZF7yjVpahNsfHHNZt2+e1aQHLYy2hPzHv2qMR5+9U82M/jnFNEYB3Hoa6EYvcidcjj+GnrzHuNRum1/wCLb9KDMsfY/lVRET292Vbb09DV+wcxvlm6ngYrPjy0qsFrTtv3gHGDVAaFuvmHLL71dso0kfqFqlBzgbs+1aVpbqvI+9iqSuZmjZJldq/n61t6VZqF+Y/NWLZH96oPUc10GmjzWXH41SRnUNq0iCQL0q9ZKwbDflVC1OePTpWnYLunUnpWiMZGracEYrRt3YDgBvWs+N1UVNaTshIBrUk0Fu9sZXbTZ34GNoPfFVjcbEyeuahlvMCrAW6cs3Ws/UbgRr1ovNSWONvm/Wue1rXVVc7h19aOW4EmpX/2cZzWHfayrHJrK1vxUPMI3bl9Aa5PVPEjGdsZ2/WjkNDqtR8Sxw5+bj61y+reKVkn4OF+tc9qWuyXJKqxxVCa4aYL8x60cgmamp+IyzfK3FZd3qjTjgtVO5uVWTrkioJbwk9qpRJcia41RlfbuNZmo3DSHcDUty4Zs+1UpZRt61SiiL6FeSZgvDc1DI8m8d6a+HkyDQZcn6VtGK6GUr30GSFmP0qCZ2zU0j8VCZVc7etacpD21K8bsHx70TqynJbr2FSSxhRuzUIDSng1pGJz3G4THLdOajS4DNjb8vqaa0RVzu/Sg7ZItvHHSq2JlIkdhsOeOOKrqgjfLHr2p3meQuHOagjnQSMp6noaCGy0ZkWHtmq7xtOOeh9KcMsfb1pJD+8/2aqIuYqvbbWwpqaMCFPeiBFedueRUd3Lh9oFNq5PMSJbeZls9+1NmCps5JxSBvLQKdwzTH2t34pcoORMkrN9McUCc26dG3E1DE2f8akEm4FfvcUcpPOO+0SSyKd3FXmvGiVf4sVkhGc9duD371JGrLPyx20nG441mnoa9pqzGX5l/WtS21Hy5A26uVfcHzu2r/Orcd420YyQtZSpo6o4hnYWetKr/N0ra0/XFC/e+XtXnaai+PYVqaZrDSJg8Y6E1z1KSex2U61zvDqHm4Iq9FeLGqlu9cdp+ubSFYj862bfUw6KTjbXJ7M357nRLdoxX5v1q5Bd4UbenvXMjUVDht3yj3q5FrcboMfw85o9mLmOogu2VavW2om4iVT/AAmuNGvqSPm6n1rQstbAwQ360+Swcx1TtvX5WqaGUwKv6msW31RSi7m+b61YF+rAfNmplEVzWW8Eh9fp2qrfsqp96qbXm0fKw/Oq89z5in5s8UJAFxKM9awdYGCwJO3qK03fZE2765rH1W58yM/lWiFqZFwcs1ZNzxKd33av3UmGrOvCrqRn5q0DUrvhkO0fSqtxlz/te1XMbY6gkXa+aBdRiKynn0600osrjJ5zUwUkeooMQQbqmRSJFj2j8KkWLAGG+6fzpiv8tSwyjK545rGpe+h0Uy9bzExhduPc1ct4twzVGOdc7cVdgZkArGXmbRJSMjFESt0HOKkaMm33cbvSnW6MuM8ZNZyKJ4I2CgvU7KX78YprSbVAxu+lTRfOvTiueRURbKLmrMMf2eTPzMfSnRRq0YxgYoWQpJUlEkMjMS1WrfdtyMVFbR5G0/xVfhjVB71mBNYP5rqrVuWYMJGOlZNm/wA/p9TWnaXGZAv4Zpq4G3YszN221p2c235QcGsjTpWQ7eK0bNCz556+lXG5jI1YcMcH71WFh+f2qvC/lDKjdxU0U7P9K3iYlgodtRyna1SSncBim7fMXH92tTMhuCzx/L9KqTnCe461cuCyRVUl+dMjG6syomLqcfJbFY902w7W6NxW9qAO4j8TWFqCNNJx2oNImde26EGsS+jKhlz+Nbtz8sZzWNqcbbsrigbMlgq/Ln5qx9S+WRlFa97HtPP3vase5hwWznd1FAtSgVyPm7e9K0fmR1HOzoGLfhUMl4Y4h15NbRB3Kd+u1yw+73rPZ9+c/dHNaU6eYp29OprOuLYE9fwFUZyGbsj69KaYj/e57c01pPLO3b7c0REMRzWhDVx8cRX71JcW+WyvpTgrbflqSONpW5I2iglorMrOvHG2pLYZk67W/nUog27qbhc7m4xQOJpWXykbjWzpoDyL1welYmlxC5fr06Zrf0a1yqg1lMo1LGJvOXb2610ullWK9c1g6TC0LHtk966DTbfcVx8vNYEyN/TSzOowfyratF2rx1rK0yVYVAPJrWhdSP8Aeqokkwf51NSQ/vG+b5eai2ZFSx/dX8KoCYx+ZxWfeDZwOoq9Kxjxis6+JB3H170AZsztMWVunasjW22bUUZ9a23HJwOnSsbVrdmJPvQBzupwKuf1rnNRCjdgN+VdLfjH3j3rmdWOJG21rF6ilsYOoxZZm6VkzjeCrL9OK1LgNI7BuxrPvUwa6YswkZN1b/I3rWbc27Spt9607yXy25qp525vu9ehraJhPYpvamLHFDxZG72qWaTH3utQQqzZ3ZHpWhyz3IHlLShcbWBp0kjF/mHyjt60+4izMvt3qRgsce7rxQQN3B0x0prWvGeadEysN65z3z2oM+5T/OgqJNBGqn3NTKdjf54qn8yjcN3qKktH81ju+9QUXBEJDkYP9akkJUj5R+dR2x2tj8qkUYk+Y1MgI1b95t+bnpVvapi2nrTCVT+H8aNpdsqakqJJ5ikqm3pR5n8Pv+VRvZFz5ili3f2pyw+WOc5qZFEkSgqw4qKFtrMpFLKjqm5c/lQq7mBPytWchosWXyyc9CeavLEobjBB6VQjZum3pWike6IcH06VJoia22ow5HXsa0oTuTNZNvahW/8Ar1pW+dm3pSauaxJl9ev0qSMjGT25qNG2UMvmoeoIFC0KCaQv/D8tUZWVDnnrVtptybfSq7x+Y1MB4fenp9aaJ2Rvu/So3VmkwPuinF127ScGonsBXcsJmarlmNy5aqLTeX+B61f0yRbjGO5xWEgNbS7tYfm5Pau3+H7NPqKlpNq5GMmuKsrXB/hrt/BFt5t1Hn+HB+tediJWiB9R/B+RfsURy3QDNei7k/vNXmvwXuFbT41CYAxzXpm5PSvAqS1OWW5qO20c7h+Nc34z3JZSMBnvXTTr5hrl/GMZ8ll3cYNVSjqdEdz5p+NI8x5Gz0JOK8L8Ry5dnXrnFe7fGeLy7qZsfLzXgviTiYr/AA5Ne/h1ZI6Gc/eElt3Ws27n2v8AdNaFxCxJw3GelVWYBiuA1dxJnzR7Itx/ipgtVP7wn7vTNTuWYsrD5aqjd5jD+GrKSIzHIzk549BU3WPFOG11I+7xTdmB8pzVIOUGbamAuaRrkyLtx0p8XzZzxRJb7XVvvc0pFIdB+6IGPve1XIf3fzVFG+WGQOlTKcD/AGTWEjaOw+1IeRqvQnHaqtqFjq1lmQYqSi/YXG9unStmyZmFYdgWi/h6+1bli7Iq8YqGBo21pt+b1rVsQystZlpJk8HmtG04ly36UgNy3Vm24re0tfMjAY4rF0ZlZNuck9/StyzVUdeaCZG1ZR+XF/hWhbwcbj3qjZ/Oq7a0bTlTu/hrQzkP2ZHXbSlNqr3pe1EI3Lk+tBI14x/FVNj5kvy+v51auFMgIz7ZqnBD9kwzNu5oAguQEDcc1kahONmNoyeK1dRmUKWrBu51Mu459qmRojM1GXcNv8QrBnid5WzW3qC75ywrKu13M279Kk0MO/t9u45rHuoNzfLtwPet69twVba351iurEsDgUFRKN2+1cA+2arLOY22459TVmddo/Gq80bB93Df0qolDXXzCcrREuNo296kIwc0Z3nsv41QCm187+L7tSLG0S1FbOYSyt36VYRtzjbz61MgL2kSeUemGro9PXzY1Nc7bQ7iH/u10GgjI+Y0kyZG7psbJtwK6LTI2QbuKxdNzK2F6DrXQWEfltknjiriznkbGms0jLn8q2rGCRmyw+XHrWXpgUutbtsfL91xW0TEW3lMTEKufenTySTDkcUg5HAqThlwDzVAV5Fy3JPAqtcJir8kgjTDY9KzbmQrnPSlLYqO5l6jIuG3cVhXcpaQj8s1tXj+ax+vFY2plkJwvP8AKsJHVEytSVu9c3qZViy5rf1N/MTDfe9q57UrdQ7bOvc5rM2iYd+CqNWRNbruJPWtW/RieemazblDnrVIoybw7WwvrVS4kYNwPqav38yr8oA3etVDBkbjSZUSIL5i8ZqSAuzhaSMbB+NPMvlc4pGiLEe4na1SQ4DHOABUMN2uz5upoCmdcdATUyKLjJuAI6e1TQMvmLzUMEDKoHb3q5axAfeAqJbFRJY42B56GtG0jCx+/rVQoZNvpVtH2YHtWUijSthtg9a0tMm3cjkVl2khOAfwrTswqS/L90DpWIGzZ/M3bbir1ooaX0WqNiVAHXJrStUyRxVRZMjTs4duNvP0rbsQ21ay9Oi+Tmtqxj+VVrpjsc09i7b43CroXzEx+ZqvCmOuKtLGcccVcTmGpF5Z4XNTIQR8wNO2fIKbL8gy3FEgIbqFSpYfrWVeq3PFaDuz5XnFVbpPK+98w7VnI0pmDqZZYunzHtWBqHmB/mXFdFqn71j/AA+maw9QByR1rE6o7GLdv8rZrD1DkN9a3LtMA59ax7pSzNx3oKMO9+dOm1gcfWsu8n2cHHpn0rY1C1YqxH4Vh3aupww71oJq5VuNitu9ajALc5+UdqlmXcvOMVBKNo46VtExY8srpTfIaT7y4XsaWFs/dHNXB++TB+XithEMUO2RV6VetE8t+PmqvFbeXJ8xzxwfSrlrH5UmQetAFy0Vt26tS1bamao2ZwfmrSto954pmZe0/M5Vh95a6XS7MRReZIcCsKzUInTH0rc051khXcxxWsTGRqQlSnyN2q9YyeXD81Z1rt3/AOyKnFwrn5elaRJNZbtQR81SfbdgyOawzPtn7059Q2KetaRJkbFxqeQMms291zY33v1rI1HWtiY3dvWufv8AWGQlt2fxqiTV1jxNuJVSa5rVtbaUbctVa41fztzHb+VUpryOQ5zVRAq6lIc7vmrGvJVKsxzWpq1wI4ySegziuX1HWAwbtWkY3KQ28uFjbp1qrcXYC8cVnXuqEBtx/CsxtY88H5vunpRyhzmtPdqT835+tUrjU41PWs28vpSAy5xWfdXbT+qmqWhk3c059UaSU/N8tVZNVyjdSRWW2924ZvepBuMi7Poc0CJlu5pw2Plp2ZIocnH51JDbEJ23EdqCrEEN0raOxk9hqSM35cUxG8jLHrmkWJlUr83sahMEqtzuP4VRlIbKZCxbOFqD7W0DHBqZ45HO3pUDWu5vpVRMSSO4MkZLfrTVlwfSnJHkY9KhnKtJhsrz1qjMdcfe+buKrpBuJNOMTTnK5YKa0IrBViDN6VUVcChGGb5dpAHepVh3L96pbeAtIyt93tTXHlvtWqtYzIrS28qZjk1NFbxs7b/zqS1Ul+RxUixKrSH+E9KBNlQxLLL8v3VHWq09upbav1NWpJxG20Dbk45qOZxGnuaCW7kJlUR7QvT2qO1LHcxXb7GpnTCAgjJqtcuVI5/KgRK7iV2z8p4xTTNJH90bqjadiOV/KnxSZqktAJQ4mT958pqOOTyN2DkHtRKu/wC7uz9KjC7T81ZuJUZWL0Em5fm705ZyGAVjjNUlvVh4PNOimWR9y8d6mUTSNRrY17PVTHL3YDvWpZ+JAq4ZvwzXJvfFRxxzz7046lvbjipdJGka8jrv+EnVhgt345qVPFPlADd196443vyk06DUNzZb7tT7FdCliH1OwbxI7sNrbea0tJ8UNH95q4SG9IO5f5VINWc8Z20exKjiD0m38aK0vzN+Rq1B4x2yYVjjPc15bDrzRNgN+tTP4mZY8huRyeaiVApYg9cTxYqKNx+9705PEiu33v1ryRPGkhUZZqs2viuTBZn7cc1DoGkaye56Zc+IRjGetZ82q70PSuNg8SNK25mO2tGz15J49q1Dp2NvaJmnLcbvvVVngZuRihrpXTqKRrguuKi1g5iKZsYUfjUbDe2KVsI/fmlDDNAbjo329ccU2Rxn5u9D8HnpQzBgoHr3pS2NYionmcdvWpYY+Nv3qht5gkxWTp2q8sKqm5e4rnnudMHYdFGdw/hFWreQL8tVYQ0h+lXLdMCsKhpHUuRyfIKHiZ5VbPy55qOL5/lz0qxbjdxniszQsxr5HI+bip4vli3Hr2FQxxq574qxDbZ/i6VjIqJJDc4YAjrVxEDN07VWijUjmrIcxxgr9KzkUWIeZOhq/BFuAxVO3Zm25FaNlhuPbFSBJb25WTnnnitCzj2t0zg5psUWEXb2q3AcNwKEBdth8ysK2LD5kxWbZtgcitazjxhu1dETKWxatkYHFXoIiF5FVrE5fjkZq0JsNWhlIe7jZ9Ka8o2j170xm2NnDNmnxphs1XQxInkweny+9VJWXc2PSr919zoKzpwwbjoetSVEo3qJMDu/SsPUYxbSDbzzzW5cxZVhWXeW6jj+dBpEwb/98vXFZN4dpK9a2rqEIx/u5rD1AbXZQctmgoytQ4PtWRdgM5rSvZPlZaz5IC7bv4e9AGXepv49qzLmVUOK2LuRWJA4xWRcxhyfrVxArzzsBx0qnNJlqtXUe1du6qd1GOBu571qZyQ0qAf1zUKMpkbrzT1Z+gxj3pWTA6fN7VoSxpvjbTrGV3BvTtVoDzv9moIn9V+bpzUqOzH5cUEjpgwTKtS4BKqeQaUy704XpU1uN44X5qmQE1k6RqF5z2NbmlXhgK9wTWLCnmfeGMVtaPH5af3vSs5AdFp8+9lre0+cSbVX86wdOXGPlrX0csHww2896xA6LTomWTnmtq2Tbz7d6zNPDOF9B6Vr29sGAy1VEmRKgDjipgnnBexzTVjES1JCdxxVEhJtjX5m6d6z7xxOTtbdtrQuIuPmrNa2MIc/3jxQBUb/AFbVkagpIP8AjWvcL5SE96wNYuuDtNAHPav+4djhm59K5/U3LHO2t3UpufmPese+j+Rv0qo7kyOfuztdqzbhdztn9a1NRDAtxWTcDJ6/hXXEzkY+pR75SDVdYlUYq9dt8/3T78dKpXP+zurcwlsQToM1XkfHHpUjNvb5qa64NaHLK9xuPMWgSLAm2RW/EUDLt8uKjFvI8rMx3D0oIkSRSqyYjWiWEuF7fSmn/RY+By1P8zzYvSgkeQsYCmmrErS/K3zfWmvFuwcmpoUVE/2qDQmgOzGeTT5Lkg8jmoofnb5vvdqHRmO7K7l7VMjQGmkkBz92pIJfLYc/jRbhnX5hipBtLbcYqQLEV6yJgY69+9EhZuWqNkTK545qUfMcL+dZlRAMzJhf4TmpVQlQWH5VEDsl+b9KlS4UttFBoh0a4lz7VatJW21BkA9evFS2o2Nzzn2qZFGhZLvlzircEbF2+X5frUFo+5gB+NXFXy8EL196kqI3dmmNPgbf1qSSPC7j61E8xXgR5z3xQUNCoq8t3oXaDxQU2fMQPpUPLTZOdvtQBLIwU8fxcZpjxB6ZPNhdvakQB1+9+BNTIaQyXDHa2BU+kW3lu3Lc+lQTW6s+f61Y02Rkfd+Fc8i9jobF1CKMH8a7nwMu+4hX7u7iuC0+fcy8Gut8KXbQ39uecZHFeZiNiZLQ+qvgvbLDp8I716b5XtXl/wAFrxm06Pcu3jpivTPtbV8/P4jknobE0ajvXL+LSptZAM5AOa6WSUSsR/drmfGW1LWY+oPSt6e6NaaPmz4ybpGmT/aP5V4L4nXfdOuO/Wve/jFg3TbPXmvCvE77rqReOD1r3cPsdmyOXki8jdnd7VUlhIUsv8Vac6ecdveqc6YXb3BruAyLyJi3piqyuysa07hgO2aoSZ8z7uKsCFpWzt9asRfLDzTXPzdB9acpCj5vu0AQSRkyBlbvVuBvMPPOKrOu+YeX93vV21XyY+PmoAeIt8intVraNo4qCFdyfNwc1OW3DbWMjaI6BvLk+6SDWjCgkQdqo2iLHJ82evSrkcYL5DYX0rORRatFeGQ7vu1pWskjdPu1n2tuzHqStaumRlZOWyv0qQL+mLuPNbdrHyKzrUKccYrTtojuGDQBp6ZE0UgPvW/YqHA61iWULF1JroNPibaOlCMzW01xJKoXPArUtW5/nWXZJ5cnFalk7bG4/GtCZFiFPm+tPMfONvPtTIpwTirMJL0ElOU+UvKnr6VUnIPI6VoSozlg2B/Ws2eJkJ+tBUSheESoaxrn5ZeV+lbVyQAy4rMvIMj+poNImNfyeSrHArn9RO9sxtznpXQapDuiIX9awbm32SN+tZmiuZd4ZI5AePesm/nUyHsa2r1BsrFvbX9/u6qfSgoz5hvUn3qukm0kN/FxzVyaLYjVSmRpnXA6H0oAV1I6dKIDvk2+/WpN2yPG3/61Rxyxk/3TWgE5QFT/AHugpYG2nb36VBHxPznH860YlztIA5rMCazjZhjNdBokJQc/NxWPYRSK+SOK3tNHy/3aBPY3dKDK4x3rqbaL9wrN1xXO6TCWAaum01TIg57VUTCRqaHA1xtGCK2oYTGuCelZennC/wB09K0ojg7fzOa6I7GTVx5fA4zVm3tyV3VXVMevWp97eXwaojYimT72eR61QvauS7gp+biq1yPl9felLYuJj3X3j0rF1z92N2eW61uagmxi1YGqBZZeMtxzWEtzoiYl3z81Yep/Mfl49a3rxQMqKwryIpKT2rM3iYOpSfIw/u1jXCttzu/CtzUIhIzcYrJu0WNu9BozLvEEgHrVcqTmr88QY9cCqUqqsnrQESMJj/8AXUc6t5fyc5NTOPL+Y/dqEyqVbH4CgoDLlNrDBxVixXaMjJFVI4mmbNaNiwVFQ/K3vUyKiX4huiqSMSAVCr8hTV22Rd65zis5GkY3JoQRDnPNWLdC33qj8hQc5/AVNBIGaueRpJF+1JzzjaP0rTsfv59utZVom+I9a1bONiF9KkOhsWYwRW7pqLNiucsZhFLzyBW9pc20bh3oRjI6KwjVBjrxWhZHDZ9sD2rKscbM7vmbtWnZRsRxzXVHY5p7mpBG0236irO4qdv61FYllGMdqtwIu75qowFYAwAd6r3Cb3Xj9auYBGV6VFK2O1AFK7nbzAFUfL3qreybwN2KuXLbVLbazbrdJk1MjaO5j6n8+e1Yt7CyKSTW9exfLzWDqAYE9duazkdRiXzD9azLhhtNal8oUZrLuh5iHAxmpAz5v3gOelYeqW3mSErmtqWPyweT1rNmJdmDVURPYxzGcHptFU7lmZSq81cuwFm2+pqC4ZUQ47CuiOxjLcLaPAB/i71ZiYE1Rs1aVt3atK2gXyv97vVoRIq7l9avQLlBlar21uVHy81cSNt4zWsSZFi1jAkHFa9ttYDaOlZ9tFlhxWtYW+RWtrklvT4Dnn8q1LRfoKgsYAB+HercKYbntTirGMi5bYaIrkg+9SRp5IxnvmoLc7W6/SpLq6VU7VtEkVp9pJqjqOpCOGkvL3bGTnC4rntZ1XEZG4fnWlrkyIdW1jG75qwL/VtisdzfSotS1EJIdx4rDv8AUN24q3H8qpaEmhJrG47g20dwTWffa8qKdrAH3NY97qbJ1Py59etYup6mJhheGz61UQNPUvEzXU3MhwvHWsLWNbZ1wnQ9xULhpU255P61VlXaSpU5Xp71QEc17JK/8XSm26/K3PPerQtgYxtGWbsKsWukcbm/lQTIoxM0sP8AtZ6U77CT1Fao0PG1gD+VTpp4C/3sUEmKdLVRnHNSxacAwO2tX7NkfcqWKxYsG28fSncmRlSWGxPlpsVkZEHTOfzroE00MfnHBqymjwuvyrg+uKuMmSc4dKOOVApq6YHbbXTvpi+V93npVN7IJLgLzVcxk7dTAk0gpubGe1Z9zp/lt8yn2GOtdibAsh+X8TVG60re3zL+OKqMjF26HMRx4Q/Lj8KRtNWYZIrdvrRUX7vT0qn5W/scVaEZq2YgThaSRsDC8+vtV6WFd+M9qpTJslq4mZGxLLjinNAuzOQzdh6U1jhuKjE3ksc89qozCXmPH3Tmm+btgIZenQ5pk0u96jZ1Q5zn2qokyGTM0p+YcetRyMuRzTZ3808E7fao+V6VRI4yZX9KgdxjHP1NOkcg47HrUMvB4zQTIXeyml3nP92ot+OtSSMI9uaCRz3DKnymolZ3P3qUDc3s1Lt2HigaY9kCr81Nll8g7l6YqOSQSH5j0pnnFsr/AHanlHzMeJ2lQ96eh2qe3t61Cjsvp9Kc8rOPSk0CkL9o3HFSI6+tV1RhuzjnvT4lx15ppFcxae8yu2PdupPtJZfmyGqONjEeMfNxzTpRkcde9UtAUhqsyt8vepNoaJtzHc3pVeRWDVMWVVXcecdaTVw5h0cXlQbd3J7ntU0EzRMq/eX1qvHMswZejDpnvR56r90/MOtS1YqMi99qZY2GcL2qfTr+RX+98vYisyTEyfM1OFy1ooUfMKycbmynY6a11Nv4mJ/pWjb36qud3y965C31Eg8jqfXpWlBqBRfUVhKmdEah0bXKTgbcflSiXYcCsW21BWPU+9XorkMPvfnWHLY2jO5ay7v7VNHGq/ezUMFwpT39amRfNXBqZROiLuiSGJQ+77wzUxkYSf7NR26eSn19akzj/PWsZKx0R2LUDKU3dKsQt5YG3ndVNRvUcflVy2hO+sJbG1Muwqsa7j95qsIgxnOM1XiVg/zfdq3GvmqNvbpWEjQkiZuwPHfFaCqBApXG70qtYQ+TnPOeoqwyYkDc+wrCW4Cowh+Yg5+lWrRvMH3ep4zUcMjeXyoOf0qzakxnouKyNo3JZPlK/wBKu6W3ykbefpVRgHPFWrYLG3LfMozigJGpDL5a1atJCz/41ixXOxsnJrXsZQ+O1OJJr2Mh3/MOK2LKXb/tVh2zMgwBx71rWMuUA4reJjI2bYrtyPvVLC53HK1TtXyKtRt9a2ic8iQDBo3EU3rUkS8ciqJGyDzVqjdLsHy1emXa3FU7mPYpJ71MiomXcu0h4x71l3smW29605EWNmbOOe9Zt4ijc+ee1SaJGPe7grfL0rCu4t8pI/8A1Vt6hOdrViXMv3vWgLGNeptZu/NZ7SeUGDfdxmtW/AiB78ZrNuf3icr2oKMjUFGdwI9frWVdyMW4xWtqabF459KyZ9xb5hW0SZEM6mRaoypskcn5vSr0u0nriqNymZMhu9USRxlWQ7uDSM2OlJINo+pqKWHkfNj8aqJMidV3kHpUyBSMLy3fFVQWRR1PuKktmRW6kNnvVElraIl4/Gp4l+6V61Wc7U+tWIDkLRLYCwsbbl69ea2bNPLVW3YrPsR5nytWhbIsbc8+lc4HRaZcrlc88V0Foqzqu0c4rmtKi3Yb05rpNMBIH0rMDotJOwKPQVrR/MVweKw9PLGti1KiP5utVEmRcVSw/wBn1NSINoqFZPKUbulTRjeM/wANUSSvJmPBX8aqXeBH0qxMuxR1x2qlcyHa1AGRqchQn+63Fc/q0ahTz1rotRBdaw9Ttwcn2oA5fUFy/sKz7wZFbF9F56Ns4255NYt6fIPzc/SqjuTI5/VwxRvm21gzllG7OTnpW9qu2VWPP4Vg3Ebefu/hrsjsRLYozFg5aoZWwuflNXpZFHVRzVG4gV/4sc1pEwIXj3nkVTuwWbav6CrrHaCv4Zqs4eEMVG6tImMiHyNqD5sdzmnK6qvJ/wDr0y4bIDMMH2qKbM4wPzqjnkWWdWHANNUlmqJcxx46/SmT3MiqNo4oJLQk+fB6VLnz14O3b+tVbZvMtyT96nRK24fN3oNC0jBV5PPrSQribduyKQJvU5p4iWJMipkaE7yhAFqN4P3ivuoZt21tv3fapVk81R8vSpKiP27ivNOEQYfexUcxYw/LjpTbPeY+c1MiixENjdzU0UUYG7kfWoR+8G0D5qkjt3IwxqQJ1TP3efepbQsJMGo0i8sLzVmEkv2qZGhdstsuRyp7Gr0SkIMtVO0j5/wq/AQB0qSoj3gDQZ3VBEqhjlsntUzNtTr36UwCPrg0FDZkytQJJsG1lqdyNp69KruPOHvQBHcRFmyO/anJb7T+FNUNCff3p32nB+as6hoNZNzbaLd/LO0dc9KVSrOfpSW8G6bdmsZAb2njMan+LHSus8Chn1KPdhgpGPfmuPtZd4UjjHBFdp8OI83SNkcHvXmYjYUtj6q+CE6tBHuT5T149q9O3wV5n8HZFOmRKNu5gBXoH2OT/arw57nJUNuddpbaOlc54xQSWTEkA4NdPIv7pjXJeMfl06XJ5wauhubR3Pmv42Ntkl69TyK8J1Zc3EnO4kmvcPjCkg8zHPzHr3rxLWf+Pr5htPevcw+x1IxpoCZc9Kq3YVTx971q5eFWBWNuaoSfdC9SM12xAoSR7i2aoyjMuM8Vcvh5bdeaz2LLnPQ961AJTsxt5p0RMv3h+VRRxsrbs5FSoc9KABEw/wB01YtyyP8AN+VNik39ql2/vM1MioksOJW64x2qxEPn/hqnECkmc9asQybj/M1nI2RcyeuOnepvMGwVWtMPld3ersESsdprORSVy1bzsUG3061saPJ8vzYrFSDadqmtLTUaJ/m9KkfKdBBtcL9e1bFntypHPHNc9p8jI4PbNb1g3PXGRisx7GraszyLgYFdFpq71GfSsO1Teq461vabHsUE1cTKWxqWe0fL/FWpbLiL7pBz6Vn2ieYylQPetaylBfa3StTGW5GsCn5u+c1aX92P4uRQ9r5jZHy0IuyYdxT16CI3YZ7/AJVRuUUvlTmtG5i71mzRmFi3vS16gUr2P2+tY+os2NuD1rUvZmZ27Beay7p9wNBtEyL4cd6wr8jzW3cVvajuQ9uawb6RRKQ1QzYx7hvmbbms+c8Vcv8Ahm21mzK0UmNwbNICvc5VS2OOv1quoOC/GKtXjK68nFUSrKrbc4PQUARzbp0bbxUdrFszuqxGSZPm/Go5bcCXdu4HNBSRJCfNX3zgVcs5jBJ83IxxVC3DvJxV63+UfMKAtobVg/mrWzp6KcdaxtPZQi4rX0t9z0EnR6XbM+NrGuj0xGAVfzrB0q4ZEXaua39Pk8zbtVs960MJ7G3A6xjv0rSs5VCBjWXaFVI9feta3Teg+X8q0RkSmXfL229Klil2Lt28E1CI9jD61Lgkf/WrQzIpeZG+XiqNwfXgZq9K/lj9DVG6jX73XnpUyNomTqcTTrhW+XPNY9zCqqVHXpW3djcjdvpWNqG6FsKvHUmuWoamFfr5Mh9axr4Z/OtzVXUAt+NYOqr5kO4fLWZvHYw9RkZZWrE1F2C/drXvF8sfNmszUZFLdulVEoynn8yNl6NUaQq3XrU1woVvrUMhwwqjQhmjZvl561H5IPReankdj3WmNFvUFWoKiQtCxb7u36GrMMSgq21ty96Zja3zGpo2aP0YelTJXNIk0d2Hk/3a1LS482IVjwoC27v6VfhH7j+7WclY0iaMk4VlG4enWpLGJjMR/D1zVW0RZ1C9WrXtk+ULt/HFYlFnTgsbY6mtq1j3JzWNAFD4/WtiyUCHrmpkTIuwHyyqqucnBNbWmjyAG9e1ZdoitGP71ammoWxnpREiWxuaS5eT5h9K6Cwt9iZzWFpqoGX1rbsZAXxmuiOxxz3L8EhSYVejKsOWFVIot4zU0A+f5hVGBYdsRfL+NQnEh54HvTrhsJ8v6VCr76BobcAE4qjfR7ITVy5cqazrh9u4scjFT0N4mNqRY/xDbWLfJuf5TWtqU2ZD/drJvZd3Ss5HR0MHUjJLKwG7C989apTthRWrdrkcbeTWPfO0G7IqQM++PBxwfSsPUCwf5eta01xkMSKzL6DzW3KcZpx3AzpIfn3NUU9sHG6rkkOwYHzUxY+MmumJjIqwKIj061eggLjg4qKPazgY71djKwpub5frWyJLVnB+496tRW4kYetVbC4EiYyfm46VrabZkEfJndVxJkO0+zdn9q2rS0MceePeiysNoHvVyK38s9eK3jczkOt1OyrSNgZPQCoIzsb+VJdXixrz+IqtTOQTXGwFs7fSqM+r/Lz61m6/rywD73H1rmb7xaqBvm/WriSdFrGubv4tqjtXL6zr3yn5v1rJ1TxIZjxJ+tc/qGpvKfvE81qTIvajrpuCy7jWS96Tu+Y1DcXBYfL1qqs25/m700iRbi4Zn5OVqpIMPu61YliUMMbvmNNltfWqQFKYsJt35VLErXbbivPSrRtMY4/SprSMhsBaYENjp7R3G5vu1prEq9qltbBpa1tN0BrllyvH0oAqWuntKF9Ku2Ph4vu+X9K3INAWNBitCysFjIGKDM51PDMapyvJPpThomwEbV4rpntFZsDbxVO7tmT6UGZzd7aLABkU2KFRB1rXuYI5pMMKybyXyZioxiqiAjwqsX3u9Vp5IzKOOnWobjUcNtG7NZ0t829qoiexqXV0qLleB6VTludyt05FZt1qLN9BVf8AtIk+n1NXE55bk15MAfaqZm3A4AqPUr3ouetUllaEbtx+Y1qIs3rBSrY+pqlNOkidCG96fcXnmgj+7VC4nbP14qomUthZ22Ln8qqtcbmz6VJJ97H3uO3aq7bIpfmbPsKoxluJLO0pwvWmI+F2nlqETNxuB4NDARnnuaqIiJTsJ9c0M2OaXy1eQ07yMCqMyrK+/pTkTKjcKlW08w+lS+TtXFAFS4t+lRS/ew3pVyRwjetQsiu5oAj2YiqNplxjPNTSLlfpzVYoGYnFAXsGAnzcnNJnHNSEKye9NMIH3qCb3Dqc+1KAwPOKVQrN97GBQ+Ay/N9OKA1HY2/0pGJ70EER0qy4TkUFC78he9Lmhmy/GKaJcdqAFkU7qXOMZ5prN81DSsp7YxQATkrKCq06P90hOPmb1p8bBs59utFxH5pHOMVMjSLE+zszhieAOlNZGaTPbtS+aFwvP1qVDjb9ahq5XMNjXHU1agudoxVaV1aXimCTYeelRKJUZGkl75Z+vFWob/avLVjJdKo45+tJlndW3fLnOM9ax5TojOx11heq8YO7361oLKxTKnr3rkI9TWFlBzW3Y6j93B49DUuOh1Qnc6C1fMXzc1Ziiy4brWZaT+bGeccVat73yuOTXHUidkdDUiQFavWi4/Ksm1umkya1LBt0f865pI6r3LcEbE/3t3FXLe3KH5cc1BbSDb/u1et2VmP95RWBUSREU/K3Bq1FCCfVfWqqoyPuIyDVq3RiMjpWZSDyWzx0zVqNcn8Kh3Nmprc81jI2iWIuF6VJDy24/lTY2CrzxViGNcbvve1SJj1QSr8q4PbNXdNQrIFPfiqcE26b+laFncB5Qqr+NVERsWjmNl44+laUFwA2duOKybKZmbbita1gEjDNbRMpbGhZOzr/AA/TNXM4irPtlxPhe1aCpuA3NW0TmluEUvrz71OjEr1qKOLY3tUkMBdvQVQREkOKgnXeKttH5SmqV4207ulTIoy9UUKOnesPV7rYta9/OZd3SsLUIt2cnvWcjQyru63D8aybyAibd2NadzFtY1lX1ziT1Ud6lAUrwKr888cVl3kpLbcVfvLgOv4/lVC5gyN27b2xW0QMnUdoHXHPes27PmdP4a0tSCFcH1rJvpVgZVXnce1bImRTkkO856VVeRQ5qxe9eOtZ4bfLg0Ekjt5jY+7TZgo659qR1USDmmEM0vqtaEyHQuwPt704hmcfXtUiqrLtH3qcsGKCSwjqqgNg8UQg54PGaiZcpU9suBSlsBrWkWVUg9+a0rdcY71l2iMdvNatoRjb39+9Yy3A3NJZiV4X866jTC21eBXNaPFnavY966PS4sLjdWQG3ZR4AP8AKtS0tmkUN29azbE/ucd61rR2jj29l5qokyJZGWNfm7U6EAxfe68j2pHO4crmpIW3N9ziqJFYZTGTxVa4RiasyZB+Wop/kTNAGXcx7wfasPVm8pj8v6V0F380ZwKwNUYsW7/SgDnb11VmUfxVg6squ2B1rY1VJAWZf5VgX1yzNtxz0Jqo7gYd6rB2Ws244U4UVsXY8ljuPNZdyo+Yr8u79a6oilsZs8IzlvwqjdoYxleeavXHmI+G27arNF1yeDWykckil5gZPmHNRicF8fzpzLtuW/u1BM5LnaMCtIs55C3CeYvTFRovl9qC28YzUb7g38XFUZjpT5eSBz2psTeavzr9KdI+8D5SajOXb5PxB7UAThFUUoiI5xTI43UjdUnm/NtHWgqI8ybkwo+apLUsx+ftTYEKkhuvpT/9X2NTI0iSx5MuONtSNAo9fpTXjVo1ZcqRzRDuY/MeKkodmpLMKW9fpUNy2EG2ixAB77iamQFyf/RxuXFT248zDdOKrPH5m3casMisgG7HpzUmqVx01ph9275R0qa0by5fWqf2jD7S2asRFXb5etZjSsbNudvzDHTNW4/3qdVFZunsVHNaAjzFnpzSbNR+0AetRedkbadIGkiwOKjEJA5/OlzCaHw5BO4ZFQTYWT0FWoZFgm3bcr6ZqnqCtNPn7o9KTZJEwzP3NKIcNuahY2SSpJvmWokaDYZlD7cU/t8vc1W8xVl45YCrME21d2NxxxUS2KSNXRo9h/vcc5ru/BaKtzHIvqPlrhNHuCxyRt4713fgi3ae4hZTjkV52IV0TJaH0/8ABld1jEzKw4GOK9O2t715n8HJmNsmduFAGK9K8xf73614FRWZx1DUlifaRurmfG9uv2Ihm+b0FdLcT8YrmPGMZbT5nPVeRTomkU7nzf8AGaLy5myflDV4X4jYPePt9a9p+MzMZ5CzEc14lrSbJ5G7c9a97D7HVHRHO33+tPzbcc1XW9G/t1q5dorEmqEjIowF59a7IlFXVZN827GBVMTecmG4HrVuUGZ9rY21RvImQ4UHrWkQFcoinDU23XcueRz3qI27qu6p4BhfeqAlRvJarJcSbarSR723bgMClErRAP1HTFZlRJFl8y46EbepqdLlYxj+JuKhUNLJvVcKRyMVYjSNnGfvVkzSJcsbXb823rV63haPcw546VXswwKgfdFXreb7yjbzxUGkQsl8992cHpg1tWcfA6ms20gAXitaxTYA27gVMii/AcKvy9619POSPlPFZNkvmg+natiwLRkdPWpA39Li87B+7W7psDZ61i6XJujG2t6xY7B6mtETI1Lb5GFaFoPMIrPtAs3y5IIrS09Vj9TW0TnkXEQyr/d9c1Gh2uRQhIJ+bAPrTlYA9OtUSJKMDvWdeMVPzcZNaUp2sPQ1RvI98nP4VMiomXeENwF/+vWHqQx/C3XsK27uQRSGsm+n8z86zkbIxLuPnLE4rH1RFEmf4cda3L1ljQ7hWDq7B4yF61JoY99F5h46Vl3yeWDt71oSMxUr+tZ9y5dSq/nQVEz5GAPPWm+a27H9amkiXuwz9ab5AxuoKI3T5eMe9RFmU9PlPWrUS71xtb8qinj+X5fyoAbbv8+BV20jDE55qhD/AK7mrSyNB8w5+lAG1YBdnvW7pWIitc5pV15oG5cGuh02USyqq/e71UbkyOn0wK7K3Re4FdBYgHgZHpjrXOaX5gIrftGbAyuMdTVHPI17WMnB649eTW3Zy/Iv86x9PCvH1+ma1bH/AFWD2qomcicybX5/Oplk+XleKiKiYDkfKaezYIGaoxK86blO3P41XnTCe+KtSMxUjFU57jllpPYuJl3/AMgNZdywl+9V69lZnZazbk7Vb17VlI3ic9rR8t2X+GsDVZWWHjLeldBrMXmNuY1z99nBrE2iY167XPbGBzWPqFuu7qfwravioHfdmsa+wsneg2iUZkA9faq8verdxsdetUn+UMBz71oUN6nFOICxYwahVGV89s1KWJFA0RxsrP8ANU5VQeGzxxjtULMJYsKvfk1YiUQhe9TI1iPsYGjOfvc960oDgcjP9KpQOGl4rQgj3r/OsZysjSJNYQ7bjK1uWy7I88Vj29v9mk3Bsg1sWb/KuRXPcokht9z7ulalnGF49qpr++PyjAq9bnaMH0xQTIvWDYfHvW1YnbFWJp1rsl3da27AnzeelHUwexu6XtChu+K19OQo25h96szS4y+GGMVv2dupRS1dUdjCRagcow/unipsHcMHimRIGqcJiqMWNIwmO9RJFsDZP3ulTSZ34pDkL0zQUVLn5fes3UBmM4rUuQ3pWZeJuO4/w9RUyNYmJdzfOQy1jandZZgq9K3r5Q7ZrDv41DMfzFZyNzGnfePm45rJ1J8vjkitbUm+T5fWsW5bZIdwPtUgZxB3Nnp2qnc7ia0Jbdmfd61TKeU53fNzxVR3M+axQnVmbj5eepqWGyCwsZOtTXNq3mD0IpUU7mXrnArqRMncqWtr/pPyj5a0Dpf2iL7p47YqzpekFlzWxaacUHzCtImcihpmk8r8uNtdBYWXlsOPpS2+nhmXaMfhWrFpyoqtmt4xM3IS3sl8olvlOKhlURr+PFWbiVBHtzj3rnNZ1toGZQ3yjvmtlEybL11qi2o5rA1bxMQ+5eF7k1lap4k+8u76Vz2rau0owprVREWNd1s3k7FW+X0zWDdXLO/NF1d+avPBqjPL833qomQ26uVScA5+tVrpmUcDJY/nT5Ssp5yWHIpgbBw3rxQSJ9nZlB6eoqOS12/MOtWQoJ60SR5HFAECJuX7vNDWu5s+lTxx5FW7bTt5we9NMCrbWbTDGK0tP0jcRlfu/rWhp2kKCvpWollGjLhapAV7DQ+jYxz6VtW1r5MW1eD9KhWRYQFqXzNgyc47UwJUV4etPaXaPTdxUH28bvaoXvvmPp2oMmrlpJlEn3uc9agu5MxH5u9VJrzLZ/WoZr9QhPWglobdTiPHfPFY2pzCQNj7wqe9v9y8cVn3NyrofU96qIjPlk2y/NVaYZZqlvDsb7y/jVWecBT81aEyK8gKTYHK1Wl3KrMRT55QBkNzULyNNGfpWkbnPIrSSNO/t61HMhfhuP6077M2Mfd5qzBbbpF3VSJM2SDcRtPLdc1Cls5Y+ZwAe9amowJC393uM1SlfMbe/Q1oZMz5IT5zbWqtcRvF83WrTBS+DmmpCWDZ5HagzkVUywznFOVGepJLbzGx92nx23k9WrQgZHDQsXzmplGDn8qQnae3vQZjUUJTZTj8qV5KZ5oA6UAQOA7fMcU2Vtq7cfSi4fYcnHrUfn+YPlH51SuAL8vLH5ahc5B29KdL7gY+tNkfCfLT1IY2P5WpX3bdxx6VEqb3+Y0FlkO30pWEOb5F3U6OPc4bbwvoaY4zHtwx59KliVY27UcpURyqd5yPl7Ubl7bc0SMzg4yOKbbWaltzbs0cpQQjZu3Usx+XIFPmCq+OnHFI3zL9Km1gGRyNIdu2plCqMH7x6VGWyeKQsW+Y/wAqAEkBY/T0pyH5h1PtTWVhyOfapCpj2tzQA4ReZ6D2pCrGULngU8H5d1Cpk5rM0BYdp9celOc+Vyy9aV4SF60ky+eNvIxUyKiMSNRJz0anzYC4C1CVaM45qbJyN361JopWGoMuC34VqWtwI5F57VmPIS2MY9DVmE+XIpbnipkrmlOdjctruYzDnEdaX2tcgdDjmuXt5Wt52feW77a0YLj7WgkbcrN61y1InfSqHS6bN8v3u9b9hLuRQPWuL0q+b5kJroNOv9ir81ckonbGdzqbCPJ3Gr8KhZM+vFYmlXInT5m28+tbMDqQBu3fSuSSNUWS3y1LaNlF696hijaVsfw96ux2qwpmueRcRWIU59qlBEkWV4NNzuGMZoaMmLauQakoIJGXhsnJqxC7mXjO3HWq3m7XVe/rWjaSoRj25oNCa1iXdn+LFadmNp/hqgiqTxirtsPnWqiBq2B3f41rWSsGFY9qMHA4rY0/Cuu5qpGUtjQjVUfd7VbjKuoqrAMsflP5VZRmLgKvtW0TKRPGM8UqzbXAx3o3bCN3VqI1wxP5VRITMzA1n6gfkq9K+081n3vQtUyKiZF1Ftcs3SsjVwScr39K0tTbL/e49qzLxsx1nI0ZkXjFVOR2rF1GQq+3bw3ety+XYrHrxWHe/M+TUokzbgrHwevas29dl57VoTjdLubt0rL1T5x8p71tECnM6vnNZN4iiXce3arlzuh3H0qjN+/5qgK88Xze7fpVV4hC/TrxVuaD5+pqtKpZvpWhDK5RSxyKFbyz8vX3oYMGqN7Un5t1aCJBJ5bZbr2p8Pzk4zuNKkI8obvmpqDEny9KDMtbAqY9f0qSMLCw6n0qMnDCpog3VlyvpUyAvQzZiUrWlpaeZJnPzY6Gs3S2DHp+da1hbiObdyDWclcL2NzS5XjIU+tdLpTnK1zmnsshGOore0dGkOCdtTawXudJYvsXnrWnbxtKcjp6etZVlDkqvPFbFpP5ZxjOKCZEx+T8qlgdcURL5zZbb83H0qVVRE24/Ggka67unFQyR7U/vc1aSLA9jxzUcke1j70AZeoR9f4TjiufvTtLfL+NdFq6EHd/drAv0Mit/D9aB2Oe1e0dlLDAFcvqSm2Vty/NXXX7sYyp/Oud1iANGzHk1UQasctevlueaoXEntV7VYGjbO7is2QbSdx61vEiRn3M7NIw7GqtxJ5SD34qe5jAZuvWqVzDvXrzmt4mM1cr3LFS3uKrrGyJubnnpViaTLbag2yebzjGa0OeSsNcqPmGKZG/nS9cLSsqh+T9fSmoYwpxmtDCW5LjyzTVTa27vUaTK7AVIYfmVge9AhGZmbaSM+tSrarCNxOWoeABg1OiXzG65Wg0Q9I2mbfyMU/zh0NK33cdFpIrPCbuWrM0JInb+IjbTQxKkdOe9Nnh3L8pxjrUsMC+WN27dQAm53TA2kVPCVjPqaiIaKfb2arCpt/u5qZFREYNKeKmaVYIf7ze1MhDbj0qOaLaOG+apKBGaRi3TvV6xYJH/tGqKxsyc5FW7K33nHzUpbGhq2UoDc+taSy5Vf61n2tqsae9XAd0Y9qxluaFjaD1+tN/h/HpThu29ulCuqrSAqmRll5XiiaTzX6dBUkqlj0qu0mwfdPWggKj84723fpTRMyqe9SW/wA4LMO1BrErJB9omOPlqzFA0R65qGR23/LuH41Ys3Zx8w/GsZFGppZwa7zwTE3nxtu2rkVwNl80mB8v1716B4BhZZ1aVvlyMV5mI2FLY+mfhHMRboO2Bz616Tlf9qvOPhNbhbSFlZSpUd69LyleHPc457mo7DYfSuX8cvm0k2t+FdTNZnyfvflXL+ME8m0kHcjjNKj8RpE+ZPjXA1zcyHdt+bI968Z1iRUkZT81e1fF63Y3UhzyCSRXifiJQZ3HRs19Fhjp6GHeR7gcDv6Vk3cRz83HOa1rtGVfvVm3fytzzXYBn3EvkEdTTGZWGdy/N2zS3zEzBdtVmtGjJbPWqiBOoDnHFOf912/+vVeP5f4qkM20e3vVFRG3JBUbdwbuDUlqdkXzdzxmq95IyFWj5qxbDzogr/Ws6hoyY3Plt8vp3qzpqfapif1FVhaKZ1z0+tXrWP7Ofk49qxkES1bbkkxVi3gkEjN69qrWm8sC3bNatmyv+VSUTW8pgTndn3rQsJC0XzKevpVO3tFkl3HGPpWlYL5T/wCzmszQ0rV8KvQVrWh24xt6d6yI4VZt276CtbTxuYewoA3dI+decccketdFYzbWXy/TtXN6PG3ne3SuhsSUXn860gTI07ORjJyOprXtDhf61j6eWDcVrQLvg/2q2ic8iwR37U95NuOO1MRmyoxwOtSs3mc8ZHaqJI5I2LbvbiqdyG3VoOMLzWdezbaGyomNqjZDVj3Jwa2r8faE+Xg+tYt4rCbp0PWstTaJm6j84+nNYN8MN9a3NTm2k1h3z72+bgVnM2iY+prsT8e1Z8k6iPGMGrmpfLnbk1nzDenzDk8cdqUSilckB9wDH8KjmmZkG3j2p7Ah9vb3704opaqAbCWT+LtTn6e/pQVx93tULBpDu/i6YoAdbMu/5qteXkVD5KlQD96rK23Hf5aBNl3TkIZelb2lwssittbJOOlc/Y/JJ/FXQaTdM64X8zVIh3Z02ldue9dJYDKLzxXJ6Puc8t3rqNJlGza/4YqkZ1EdBYwKT8vJIrUgTy1Yf3uBWTph+ztu3fnWoG3IrVocslYmji2fdH1qUoJARjGKiVcpuBPHNFuhLFtxPtQSRynFZ9wPnrWeDKkmsm+P73HSsy4lG6fy/MDL174rDvRktj8q2L5iH9azb/apzUyN4mHqSqy/MK5/UIfKz6e9dNd4kPI71g62isre1Ymxzmow87vlrC1PCvW9qK7unasS/i3rQXEoSyKRVVOv41YuwoT5aqqmxi3OK0NQIwp/lTN+Tjnnin7yzfKtMeLJz6VMjQltLfYCO3WrBHyhQtQw7pGx6VZjjOak0EtCVDZWr9qduN3rVaNWC9Oc1at4z5q7vu1jIqJo2yrJ1z7Vo20W4DnpWeq+Wd38OKvWkpdBtrnkEi5HlFqxazFWXd61DbIx61cit9y1JJpWUmHHPWtrTjlgN2c+1YumQ7n+bpW5Z2jKVK9DWkdzM6HRTu+Venet2zPnHb/d61zdgjwBcZ+tb2nrsVTk7jXQjCexsQW+F5qVY90mKZbbpFWrGzOKqJkI0Chu1QvHhDVtU59aZdRgJnv7VdgM65+UVl3QY7sitK4nG7BrNv3weehqJamlMx75MNxWTfw5H+9xWvdqfmbtWVey5XGKm1zoOa1CMqzLmsi6Qux9ua6LUUWNs4yTWTcwbpOFo5SZGXNGzAYph04Y3NWisIVzu7dKZcQeZHgKefanGOpnIx7iArP6irNjpslzLlQMVoW+k5P+Namn6VsCkCuuMTOTG6VpzpHt2fTir39nsJBuGK1NPsMRfSpryIQw7sCtooyZn28Qgk+bpTLrUFReuADVK+1ZRMRuxjpzXP6z4lx8vv61sRIveINdXO5WYAdga4rXtfNwSNxXHvS67rRaM7W5NczPfSzMyvt2561USSSa5a4dsuePeoZb0oMD9ahafZn9ap3MjPN/s1pECeWbI+bjmqkyMzbqLl9uDycCo/tTSgfK3FUTIkDZcdqPN3ttA/GmyffX3p1qGeR1GPxoCJMNrnb07ZqS0s/Mk281Ja6Z5mNx5rYsrBYcfL82KBtXKsGjdO1aAsViUfTrVyKEbRwKkW2DmpbGtCCMFYwuOB0qfMjFcVIsGOF6VNHBtGT0qo3AjjXH3utOmdtn8qdKFHTrVG6v9nymmyZA0zbu1Q3F95Kt9Ko3uqqp+9WPfay3Y5pGJpXesbVbk1SfVGI+9x6ZrKuNTMjc8VGz75Bhvlqogac2pblOWH51nS353n09ajmXHfNBt/MXhf1rSJMiC4ka6+b5vl6UjRtIB1461ow6dvQEU9rPyB6mtImco3Mqax3puA/CkhsvatKSFsdMU1LNjJ7VpEzloUbvTwQCvpzjtUKWrRSjH61sfYs8U6fTsJkr29KoxOf1SFrldi8tVM6VIifMQa6JLBd3Q/l1qvdQJAD834VUTM5uey4+7361G6+UorUupQqtwOazbmQGqRmQtIp7fpRMNwX9aj88Ieaa9xzWhjIjJaNz6dqDJxUcszFvb+VCjzDQSODHPfH0psnT5fXvUhbaNtV7ltn0qkBXmVmO5voKVjsj5BFCyKx5z9KdIPOGKoCuxJP+NOAAHvT5g0ZG0DFR53A80GY2T5B2pix4bPrUojaP5m6e9ElsrKGU/WgACqqc9aYyl2z070+Pk4p67Xfv8ooKiMjfFOMjeoFKVAHv6UgYAUFDXQyNuZvwqNhhuDUhGRRIgEfaswG+ZjtStKr9Kap7mlVAp3YoAmDhY80RSed1ppQH2oiTa9AEqJ8v49alVgGxUKoyr978KkiG4fT9amQ0x8cnmSlaS5XI+WnJEd+4cVIyeWuTnn3qS4jBFuTLYzikdPMGBzTiuR9adbxNuNJq5oQKjFtrLUoOHwOlO4WTkNu7cUsUW8MW61L0LiMjDLMW+8MVahuMw7i3Q9BVfzHtc8fe4GabZxn5i27k8jFZONzqps1dNucS5B4PrWzpV8El+Y9+M1zMB/ecHAU1oWVyxufauepTOyMjs7C++cNn5a39L1Jd3WuBgvin3mOK19N1wQhe/NcNSm1sdMZHo9tdqUXbUySMzc/d/lXOaJq/2kdQOPWt6xuPtA21xyi1udEWW4ELyVMAc1ChMb8elSxtuqTQJbZgytx1zVxYlk2tjGOtRB8sOOKtrFuh9OKzKJ4FXbV22HzDacgVRibYu0+nWr9owVB7+lAGjbH5t3pWlpYa4m3HgCsq1iAZTu7jitu0jOV2kba0RjI17IZP0qcLs+7t61Ugc7gF/GriAgf/AFq2iYjvLwMsaIfmTHT+tGdw5pbdNsmQdy1QEV5wvNUbo8fhWjeDPUEVlTjDnOcVMiomTq0a4yfl5rF1IgJ1re1O2V/f2rF1MhBj5ffNYlGPdHA+bPNY96+2b7vFbF3EX+bNZd3HuU7qAMnUZ9knbHSsm9kBQ1qXSYds9KxNQnGSvvVxAzLtuOfWqzsO3H9Kuyw+Yc9aoyWv7zrWoEcinafmzWbLGRIdxbrWhKWhPtUM5y2dorQzKqQ8dc/WlIbyz0pTLvG3G1gaHkJQCqiA4LlPao3kWId+tSbdyigx7kYe1UA+2fzz1Bq2o2H73GKzrVfswPI/OtGxlEv3gOKmRMi1YcZ+vFa9jud13GqFrtBH1rWsEV3rORJtaasaRZzit/TYVk2srfrWBaW+51/u9MVv6bCYAOvtUS2A6PTG8rA+9nvWxaR4x7msXS+cbvzras1bb/U0okyLRXy+1O84YXK9aZGzY5pY4d0u5j8tUSSLuz0OKbI6juOOcVYA2Diqs4USGgDL1GTljWJfSq7kGtu8Tazd/asPU4w0uT8tBoYGptgtn7tc9rEoA+WtzVGY7wOlYepx7F3GqiTIw9T/AHi9BWDqabFrb1A7wccVjaifl9fetomcjJnHPFVbgEtnPFXpIsZ9KqXIVG28/NW8TKexTkGF+Xk1FuYD5hUxTbJ7U2WDzOjYrUxexUmXj8aY6FFHvUjoIpNufm9KVxsHzc1ocstyIL84+WpxLhPu1FI+1g233o+0s/8AD+lAiVG8wc8VMkZx8tNtl8wfNx609ZFhl21MjREycAZH1qXPlr7VWDeaWA9KmCMi9dwx+VSaQuIrsR92npOsTfMpORjiiMNjpTmTzOu3NKWxoBX689DQ0O5vvdB2p8Z2j5qZA2Zufu+tQA9WZGHB+uKW3XMzbuakZmI+Xbik57AUFRjcn2iTp2qS1Pzbj16VHF1FWbY5XpUyKsX7RS0easrxt+tQaeMjB+7WgiIECkc54rORURQN6YHFIEwcGnA7TQ3Mn4VJQ3bg0TWm1c/Lg+tAf5qhlky/3m9hQBBcL5co4+WlkXbHlfxxTphuOSO1Rudi+1AIgLhpKntwXQ1X2eZJx61YtQRLgVjPY0NfTEwPXiu68ESAzRjryOK4iziaFASMd8V2XgOMyXisTtGRXmYiNxPY+ovg1GP7MjLe2BXpW5f7teb/AAhYz6bDs27VAr0bzW9Frxp6M457nSNHlTXH/EAK0Lc42g5Oa6y4bzPauQ+IR8uyf6HNTT+IdM+aPjNKYRLIp3fMa8T10CWQs3ykmvZfjEG+0SZ+7u6V4xrkcj3LcfLnivew+x3R2MOZtu4tk+lZ90vn9K0L1Wi+8Mis+dghyCK7IhIpzxKWzxkcVXlII2llH1qSTDMxYmoJLcSjdu+7VIkRoQg/GklQOBxREzB/m+7jinuWwT7cVpzWKiNa3WZAORUvlC22/N1qCLzFYk9KcbgSSYqZO5RoQknaflxUwcebzVS3ZUHWpbdMzkkNjHpWJcS8kmR8tW7I4x83NUIpEY/Ln5a0bGPIDVjIuJpRSttUfma0LBN5yW4+tUIUwPSrmlnypcMcr1qSjYgQKv8AjWhYBzKMGqdiRIOa0rAxvLhfvAc0AdBpIxIi/Tmt61fHGM1zumqxTPftW1YXG1lDfrWlMiext2Z3Dha07YEjpVOxTCBuOlXrXl60Od7lhBkelEcADNz0oKMacxyhHfFaCHTRqwb7v4Csu7jwDj9auOWTvxiqd4zde1BcTNuWyCPun1rIvY2+bpWndEyk9hWbepgn5qmRqjF1AKFYEcnisG/jyxre1M4HvWHqKMpzXPI2iYtyuS1UZo8RtWncKrq1ZtwjEEURKM6RsN2NOWPH40lwnlg/WoVcMflLZqgHs2yXFHCNnpTRKDN0+ahoiWyaALEDLvBarFqCZd2cr2FU4gX47VdtgIloE9i/a/LJ93862tLQMfm+UVj2g81sj5vpWtZI1BB0GhQL82D9M1v2E/kYVl+lc5pMrNIoC4xW/ZOJXVW+laIiex0diWnRTW9bxfulJ6d6w9JMce1eT9a2oZPNjx2FaHPLckxuBA6UWsbQls9O9PgiK1LGC6f736UGRHdvmAYH4VkXwDN0rZnVSmP7vJrLv2Xd92pkXEybtsrjA+tYd5A6yHcykE/lW9cBiGO3b9awtTRyW/2ulc8joiZ9yiqGrntdCom7Petq6k8s7CfxrD1hRMhFSanP3r5bis29UyRsD/FxWpc2hZvYVRu9qqyjHTr6UGlMxJrVYo2+U+tVAPMBxWtLD8hzVG5Pkj5V+8a0No3Il2oOevtSSnHKj86ac08DA55oKInk2tuzir1k/wBoj461RniZ5R/dNXLArFtC9c1lLY0Lsak/LgZFXLeJUYfxN3qrCOSav2cW4VlIqJYhRiOny1bsgoaoINwBHFWLZGQ7uOa55FGjGmVz90VZt04z82KhtFM0YXp9a0LSHY3PIFSKWxe0wLKVxXRWKq6Ae1YumpGh479a2LMqGG1vyNVHc557m1aDaFBwcfrWxZR+aF6LWTYRNL3bGOcmtrTYY0C7mPJxzXVE55bGlbLggdquCPLVFaw+X0ORU/Q1vFXMAjUJL7Uy6VWjNSEEChkLBulPYDFuLQE5HrVDUIWU9MrW1eRVj36MT97iszaJi352E9MViX7APW3qEe3dmsS/t97c5x60NXOiJk6gpbnFVmRSn1rSmtNwIGelUZbRlWhRFKVim1tmT5akt7FkPzDNWIoGQfMKuRWzMq5rSMdTK5Ba2fP3f0q5ZwbX9qeg8o1Vubow7ttdGxma5ulhtto4rG1bWl8tl3fd681Tvtd8qPrzXM6xrcjK23rmtES7jtYv98+5Sdua57UrouzENT7q+Z06/M3asa91AoGFbRJIr+7Kk81m3LbkzTbq4aV6aIWJ5/KtIkyGsTLH3+ao/JKD296sFWA+7x64qvOjMRz8veqJIZXLgqPSo7eNz97gZ/OpN43lTj2q/Y2PnKOKCWIlo04Xj8cVNb6Uwfgc1qWdjhdu0j0yKtW1n5bc4oKIbXSxGqlquRooOacgVwV70+CPYcUADfKPu0+1bfQ0qglTzRDMqL+NZgWlixHQ86+XzxiqN/rCpB5f8WetYd74g+Yru/WtANbUtUW3Vm3YPbmuYv8AXmnkZVk5qC/1JpX+ZjtrNnVS3mZbNAnsWJ7hmU7mzmqbSkHj+dMW68xmzuqVLdpMf3etBm1cjjO5/m/iqaKBieuP61Ygtd0e4rz0qeK3G8VURWIobM7huBP4VZaFQ3yrVkBY0yv3u9RTjPPStIgxYfk+lKU3sf0z3pImkf5Qv6Vbs7ZpWGR3qjEgj09r3HyY5xWhDoiwRjg575rVsRHZ2+WK1X1DWUhG7aAKuJzSKE1ktu244PFU7iYbeduKj1TWllJbPy1i3muDY21v1rZK5DLmoajHDHwMe9c/qWor973qDUtWzHtY/erIu5WmHyt931qloTIufbVmLdsc49apyPvl9KjkxFGGLfMaii/fv1NXE55E04WPrVOLc5Y+/Aq4sTN1/Wp1tsfwjpVGcjPKnHQ077OBz82cdqvmDcCMdBUEiGMGgkqEc96QhZBg7hz3pqSeWzbqaZfm6/SgBl1Cpf5eMVFhozn5fzqSR8nrUfQ81oTIA4YZNGwr83HzdKPL8w46U3aYz/E23pQSSSSGVfm/hFMjG09ePSkCZ5GfcU4jO6gB0qhl+XvTEh2Rk85/nTI1w+cn6VJ53OP60FRIclpakXheakMSqA3Wmy/P070FDcbT939aJIGPO5QtOYFh+FJ5e8DrUyAYIixxxTmPyhdx9zipPL2Hjpigx4HSpAYzL5e3nINKG+YfSlXKjJXO79KiSHa3J6nt2oAkjDeZkng1Zj6fjVRRlu9TW5ZCfl3D60AW4kyfWpVjV2yegqqjMJRzVxYm8v3NZlRCZ+ANtNIZBuWpo0LHGKZNC2fmOB7UGkSJULSbh1xUrAsoHQ+1NjXb93NPj5T6VMjSIeSzr/jUKW8igsxHXirCsR9TTpbfzgv8JqJbHRCRDErY7davWsLI+W/SqbJ5S7c96uQT7Aq9aykjZTsTTS7Blfmqaxkcy53bV9DUaxHBbjkcU62JjYlsfQVzzhc2jUOn0HU/k+VsMv611miaqJRywDfWvOrC5MZ3dq3dGvW87cG61x1KZ2U5nocE4cg5q1FJkYrm9M1TYV3VtWl3HKwK1xyjY7IvQ1IJflwRVpZcR1mpdYIq5akt1zWciizbO2/51+VuAa17O3+QVn2kBk+lalufLUf7NSiZFy2txjua0rKXYwHX3rPsHyh9607OPAzWiIlsaNvywb+VXoJNvXn+lU7QqB0zVrywBn+92raJlIc/I+tTIqpGMZzUcMO/oacx2N7VRI+7k3xt938aybk8HK/jV0yliRVe4XapzUyAw9QyDnd+FY+oW6yx7iefStjU48n7wHNZc6Zb2qTQybvAX6Vi6ip57VuagwBO31rJ1JN65P6UtTQ5+8HJrF1Agn7vfrW7dwb3br+VZGpKu3BGMHJpoDJd8OVPyrVe4kXov61ckAk+bHA9aq3cI+8orQzM+RyRtb86jlxEw6tU0/zfWo2zu6buO1VEmRU2Bm+7g59acRx70+X5P4ajaTAqkSOXHH1707IKGqv2radu4Z+tTRvnG7v6VoAJGrz89q0IY2ZgI8D3qmn+u6VoWw2rWdQC9DGyhfWtKxl2Nj2rLtrnLY9K0LGPdNn5ufas7ktHQ6S7MBXT2EDSBea5zR9pI/2evvXT6Xwc9sVnck1NO+Uha3rc4T8Kw7abcRt+9W1YqPKUtuzVRJkWoEWQdeamjTcdtQouw5X9Kl8zY+aokfMw8xtvtVW6kYr2qxKy/LtqG5j2rn1oKiZFzuiclqzNQZXz9K1NShaSQbfu1k6hHtHPXtQUc/qR4bpXO6qGZCOK6bVVCK2fQ1zup/6vp96tIAcvqHymsm9HyGt7ULZmVjxxWDfHLe1aIiexQbk89KpXrLD8zc+gq1cuVJ9Mc1VmhW5XrWiOaUblfzhMucCoWbf/ALuakmjEA61W8zaK2iYyVglj/ebqZ5meox9aV3JfrTHkOdu3n6VpE55RuPEayj5j9KZtWNsBqMbQN1OiKlssv41RNrD5ZNsX9aZFJ5ko28+uaklVZVwOlNjjVHyueB+dBcS5EFXB/lUo5NVrc+Z1/IVMpxWZvEHZvMHcUMrFxjt1pWcBfWlw88fA28VMigkk37cfjUkaYxnuaggj8ibn5v6VY3Mw9u1SVElaFjjbTkWRZPl2sBUahgRlqeHaA/LyDQaMsxop5ap1A2fLwapLNmQCrlv8/v8ASpkES7ajei84NX4kwVY5PaqdrEB2b8q0IYiq/hxWJQ84xSE4HNN34+bv6U5wzBf5UAMeLJ3Z71HcBS1TlM8VG8eDxQBVuCzriofNZX2EbuKsMcP2psluH5BwaCokBLF+w5q3b7Vf/aqotr5bnnJ9KliUghtuDmsahRvR3HmxKe44rsvAUaysudwziuL0qNpFHpXeeDIlRo/qOleXiHoB9LfBUeVp8a89sV6Vu9lrzP4MyB7eMDd0HNekZX/arxKj1OOpudFKojhY5HHOK4vx4TPYSmuuunJbFcf42kWGGT+5g5+tZ073CmfM/wAX5DI0nGGyeDXjetTG2kbcrNk44HSvZPi5tk1GU9smvG9d5lcDnmvocPfl1O6Oxh6lP5orFvI2Y5WtS9O6TH930rNKOjs33lrsKKnlb/8AWZUVFMu6MiM9KkuHMp5O0Z6GmxOFPy1pTMyNdwX5vxqaIBvvdKbN85+WkPyj14q5bGhPIy7MLioYINznOBTUl3dVNSW8gkfb0pMETeUEK/WpYXKzevrTDJsYKBmpIU+YtWUzo6Fy3Rc52nmrltFtYYbvVO3uVVPWrlqm0q2Tj0rnluBqWzFgAwq7DbkupFVrVfMII9KuqdqjFCuOxo2e5XUGtexiVJFZTz/OsuzG+MfStKwjbzBweOelIGrHTWG5kX6dzWnp9p5z5b1yKyrCT92v0rbsI2bb2q4kSVzoNO+VVU1ejh2tlTWfp7eUPm9K0Ipdq8dD3reJzyViZtpTg80nQ/hTS3FSI4B5HbFUQ2VmuP3nzD5fU1BcPwemMcVevooxb9qy7hG8z/ZqZFwZnaiQyelY16zZ+U1vagoCn0xWJdgYNZyOiJk38W5M+lYd+2X210FzGHRutYuqW+JQelZyKMOdPvVn6mf3TEdPWtK7QRFs96y77Cgr1BqTQz1PyH73NMEQibgVJcSNGvC1F9rVXXzOK0AjlDLLuApyku3zcU6WXKZXpTNjY3GpkBJG5VcLzVm3JP3qrx/ul+6frip4eq545796IgbGnnyF/pWxpirdbdpxg81iWX7z5v4sYrc059m0qMD0qjM3rFNjcda2tMhwAxBz9KxdJYs+a6LTUYAZ6VcSJ7GvpqlmXFbtoMRfNxWLYDa+a2IVMkY/WtTllsW4Vwev4VL9yM4qGGRYxzndVnaXXctBBUlbH1NUroiU4PGKuyEh19qoX6E888ntUyLiUL2Xf8uPqawdYGAxz2rVvH25X5iayNRhZo+a55G8Tn75mELM3risu5kDCtzUU8oYb5g36ViXi4b5ak2iY14/lFvrWLeBSzN071rayuB15z0FYV7Jg8mg2iVpzsOQCc1XuWDD3qUsM/0qK6kyMcVUTREOzevWhI9qnHpRGxKkelOKk1RpEjkY7am0+De27nrVfdulxWhbDanH6VlLYovWqK9XIpEVl2nd24qiv7q33VYixGq/7VYT2NIXNGORcVbtI2cg/pVGzh53E1r2JX9Kwe5TuW7L7/0rSsn+XaR1OKpWy+WMjp3q/bspH3acSTQsk2mtnSyinkVkaYWZ14/St60TYvQHNaRMJ7G7pih1+Wtmzj3qMjpWLpA3j04roLFAg+XniuiJwz3LkZ2RipVl2jmmKGKZxQDv/u/nWyIJPNyvrQZN1CpiPHy8mmTHyh2oAiuOOvNYupoW+761s3EqvFjpx1rHu/kLFSMepoNIGJqVs8sg/h29ay7qPzG2+nety+f5eevasm5h3KSeGpM2ZnS2v901WnsRIPvc+laLp5Q9arXBQHI61RJUNvtOM1Ki+UnLZ9KJD3qrcXCwr8zd61iTIS6uthNZ17eFwcelNvrwN681QlmZPu/NVEla+usrzWFqt15S/U1o6vdKE981zes6jmxb+9nFXEl3ILy8564rHvrgvkLQZpJjlun86Yq+ZIa3iSRwxc5apQMHNJj5ceh6+tVri68hCDViauSyyM6sM1G3EdUzun+623mtCxs2IUZ3ZqyWrEOm6K11KT8x59K6jTdJ+zIuV7UaZpvlrkDHFaarnatAis8JDjFNjXDn2q/sUDpVG4YRscDv1oAQJtGakaf5V3cCoPtearX17sxQBJfXqRk7GH51lnxB5btub6VW1S9+bKj9awr+QtIGLY5zQBralrBmbhutZJ1DdMyn73rTFmMrcHt60z7NsfceTQBMsrToSf4e1Bj8xR/KiC3ZipXpnmraQ/7tAFJLQCSrkCZb0FPMK5p8cGE/GgzEXdCv9KihDRzZZuvQVc+xtIBxUltokk8nzLt571SAWACQcke/tV3S9Ladmb7y/wA6dBoyp8u07jxmtayVbKDYuPeqiZlO401Y9p4HrihHjtU3dvWobnUDFI+77tZl7qyzKQvyj0rQiexbvdYBHyt+tY+sao3kdaqS3zBjk9Dmql9db460pnNUKd3qbSnblves+ef5vvUl9cN5h2iqQiklky5raJjIh1G7Yz7ab5ygcnk1blRY0A28mnppKyorYxzVEkMNn56ruPFTQ2ojb5VyKt21gqS/MflqWULEflHy0GMiFLQEemOcU2Zdn92q9zquPZicVUuL3Ey/N9a0M5Fo3gYHs3eqV1c/NUd3Pk/LlWquCzN81BIkz7nzTVTzD6d6fLkY6UkSNz78UAMkQHpTdi49TU32cKep/GnRwfPn0P51UQI0RlOStSR7S3NTCPHPUU14gegqgISo8z5elBj3Dj8qcY9h69aWgm1yDy+cU3yUDfMamLL/AMCprRbmz1oKSETg4/h9TSt+7cN8px2qRoyF+X5fao44pBJQAok3pyOaUBvpQ+dwG2l3beKmRURGXNDJlKdIPkX6UkakrUlELmQtxSsML7+tTsmOfu8VAshZ+vHuKCGwiVehzzU6qYxx096i2gHk/lUgKlutAiWH5+eBViG58uTkcVWRwqHbUhk2BamRUS5DJkHikkbJpkbs7DGKmS1Yn5iKk0iVHVopdw9al3lvmC8dMVNPAFXmoc+SeaDSJIrLGQWFWApmYHovUVXZdyqTViAYPPTHFYyNIh9k8xqiktmF0Dn5Vq7Cm3dk04IAnTrUS2NQ81fIGM7hUceZH5+WnM4hPTmmyOCwYnFZSNYsnineP6ZrRs9Q8rBzisnzXmIVBxS3EzqVVfoSKxcbo3hI6nTdf8yT72dpzXUaRqnmR5DfhmvLdOvjFPt+Yc966XSdceAAKa46lI7adW56bpV6srKW7VsRTLJwK4HRNeVMMzd+ma6bS9TW8uF2nFcconTzXOmtCARzWpax5XnmsmxYBhW1bDEamnGIuaxato2VgFU/lWiXdVXb+NVrF/nHFXhHuxVomTuWbTMhXNaSIDgfN9ayrR2SRc9K2Iv9WuOeK0JGwsYyfrTzJvNNIHNOjtwRkHigzInQ7yRxUE/zirEq7WHU1A42ue1Zmhk6nYlvmXr6Vmz225Du4reuTmsu9UBuf/11mVE5q+xGzcZrOniMhz2rY1UbdxxWHdT7F/vDPbtQUZuo7RnaK5/UwGY1vXgwGx39awdWOyQY7mqQGY/LbcVSvz5Rq9cKynd0FZ923nH2FXEmRnTfum3daYXIG4VYuLdW9aplmLben1rcxGNPukpsibxup0qbB6mkWMyL81CAr+Sj3I4PSrJi2t6j2pfsnlyqetSFdjZ9a05gC1hKe+f0qzGAv3jTYCD2qfYrCs5MCxp0AZty1qW0pt5fl+bjp6VRsAvl7V61oWdqwk3fzrGQHRaDNui3Fdp7101lKrIu3H0rldKU4xXRaYhABqSZG9YouVYtzmtixZm9xWHZosjZzyOa3tNOY8d6CS9EOPwp2MtUPzdqkhDZ7GtCYjjGPWo5gS/sKna1EpzuqO4Ty1+lBRnTw5DMD+FZOqnC9v8ACtaWTJbisPXVyMrnrzQBzersXyM1z96xUHca6PUIzIawtRAiDDburRFdDCvZ1VWHrWHqAznGK1dXwM+lYsrY6561tEzkZlwn3t3Q1nSna7Bd2PWtK+Xzcr2rPmUwe9bIxlsQOuRyc1DKq9KfIAy5VvmPaqtwrAiqic8lcJIsH5c/WgRqv3mzkUGUEL+tNk+ble1aRMHoDrsPB3LTkkyu0Lnt0poYsnanWxIOOKoiJMreW3TtRE7L8zjHcCnBivYGnIFJ+Zgc9vSgpBEWkbK9DVqEqRtPBqukot5Nvr0FSbuN3f0rM0RILdSPrTorhUfb1qJ52VfrTS4hXdj5j1qZGhZwofNSqd8eBUUDKEDHv2qQsDyvy1ICMNuB71YJAjwR1qlLIZJAoz161YiG5vmJ4FBoORQsvOK0rNQTkcVRBAlHer9mpI4qZFRNG14H+NXIHzxVG3dh1x7VaVsD61iUTxqrv9OlNliZpc9hQDke9BY0ADOA4zwKY2NxI+7UM0hNOD/JQA1grE47VGODSMMSYGdtJMQoHXrQVEaQI7oNuz7VZhk8wn5RzVQuHk/rVq26ZrOoUaenO3l7egrufAqsSnsR171w1lyvzfpXc+Bl3yxbW7ivLxGwpbH058G8S2EUi7VCgA16JivPvg3a/wChx4+7gZ969I+zL/d/WvDqbnHPc2blGweO1cX43nVbedGVehrtwFbIbbXDfEiFWWTb6dazpO0jSJ81fFsDz5W9zXjGtSfvXyvy5r2T4v7llkxjvXjerkuzZXjPIr6LCvQ647HP3zKjllVufasu4uC6kKCvrWxeR59h71lyry2cbex9a7OpRTntt8earq5tzjGauTz7V+Xmq4UuSTj2FUA1X+bp1pSQD79s0yVyj0hO6QE9u9VICZhvUZypp8cO4f1qEMWqy0jCJdvXPOKkqI6JVSX3q3apk5qDys7W71Naz7H2kVjI2LEcGWJUCrumSHefMHA6VXiGTx+NTw2u1i27PtWIGnbzY/3fatCyjMpH1rNtLdtvy9OtaVkrLj0oNDas4/KxWxpr7pfu8YrHtpVVVB61pW0+zpxx0oJkb1rH+8U+ldBpsiqPm9K5nTLnzmWui05lfaOeK2iZyNazuTLLt/hFaQfbtHrxWfZpGo46mtC2jyw3dO1UjnkWlQpGOPpTiN4+bj0pUi+X730pd6lufStDIrvhV5+b2qC4I8vHXNWJlwfxqtPyamRaM3UBv+XpWbcW4BrUu0y3NZk0BVm5JrOR0RMfUImUnGKxtRwrevrW3qG0Hr3rE1CHOdp5rE2iYuqRhTn1/Sse8gUnPp6VtXyM3HXFZtym1Tu/SgoyrhM1Ue2V1IPRuPpWpNBkZxgfSqci4X8aAI/snlKoU5XFOG4lunbGaR7nAC45biklUqi5oAbdvtcDqfSnxlpsAHbjtUTTMjY253fxVYt1Ee1vU0Aa2hIyjDbSK6CzXBGKwrBcp8tbmnNjaP4hVRE9jd0rcFrotL3SIBWDpS7mG7jiuk0baRW0TGexsWqbStaiHy1/DmqNknmGtKNMk56Voc8tx8a+ZIrL93FWS7In+zTIflHT5alJEqUGRXfrx3qrdg+VV0xcVXuY8ipkXExpbRQ+e9Y+oxMN27pW9egKax9QHmK1ZyOiJzOrTEoQq9Otc/d7i27nHpXRalHslNYWsPtPAzXPI6ImHqOG3VganbbwzdOK3L6bzT8o781k6icxEd6Im6RjkGL3oY5Oen1olJTO7j0qGWVnXpxWkQ5RkxcOcdKlt97rz+tNabaANvzU63Dbst91ugFUUkOhgWaX5uMGr8MGz7vH1qrDHj86nikZZ8Nx7GsZGkS8k2QqgAmrUbKwGV+as+MZnGK0bdtrDdtzXLUNoliNllwvTHpVu1DRn5dx+tV0Vcbl6irlizGTnpWZRq2j/uwGq/aQMZN3b0rPt3LD+L860rSX8hQTI1NKDBucda2rNs/L6Vi6cu856VuWcOU4+8a2juc09jb0iXyzXQ6b+8Arm9GKxna2a6jTGVYvkrqicM9ywiN0ZvlzxipobdXPZcVGCQe/PtUnmZHAxW0SAMeXFEqgDmpEOR9ajZV8tsnmqtcDNu5AWrNufmO3tnNaF0fvVm3nPIqeUa3Kd2ob8KyJ2yzfnWnM+D1qhdIQSVxz61S0NYlIjcvGOvfvVW8jIfkVZB2L785zVLULkB+vSgJFO7bbu+nFYd/dbtylq0L26MsmBVO4WM/eWtCSgsm1tu7Oahu5vLpZisLH1zkGqN/eMY26UAZOr3mWP1rCu5TKpHvVvVZ5Nx4zUMY89ORW0dgM9YgF+b14pssfl/dq5JEpBXvVO5VkrWJmVZZdimqN4/mL61Lf7s/pU+maU06/Nn8q1Ah0qwM7gtnbXWaNo6jb8tQabpPlD5VLcelbdrExXbjbtFAWuSixC42/dpdq244wantJfLjKv+tVL+ZRzu20E8pDfXWwc496xtRvcbtp6c0zV78j7rbuaypL/e8maBNWLZ1Dy13D72ORVe41PEW5l7/lWc96ySZqJmaZWZm/CgQ29vlkk5yDVK5RnIPXvVuSESJwv/1qj8hg/P3cUAQ20JVsipoY2kf5ulOWFkfIxtq15f7rIxQA6zj8sZ60sbbi2BTGBcfIenWtLR9Oa4cZX5RznFAC2th5n8PUVfh0HzVHHeta30oRhCFHStO2sY44yW9O1Bmc/DozxMM4K5qzJbeUorSeaFIWUsc9qy9Wvk8rC9aAI5JAD1qhd3bI+VJpjXTBqjaTzWq4iaK80hcMeefWqFyVxn+7zxWnOuFOcDisHU3KOcMK1MuhRvbjzZG2j5RWXqF3Iw2jI7Vak8yRyFo/s1pI/m61tE5ZK7My2tpGb5v1qddMkDbhytadnpGF3NVz7MI4+F6VpEykjIg003Ev3fu1aNruh24xt9KklfyCzDAz6VXlm2fxVRBVuC1u/wAvaq8t0xUjbx1NF9cbWPO41l3120j9doxzQYyHXOWf5unbFV7p/nYrz0pqX6yHbz9ahuvMLfKx69zWhJMZCevpUZYyHigpIsXqafA/G0r8x4NAWuKYw6Y/WnQwHP05qaODAqZYc/d9KA2K7R+YOcUNFtXoaseX+femzONu0daCZECnDf40o5H0NNY4I+vWmzS7D6VoQ0Eirgc+tR+btOFXrxRKA4yxIpGfy1A60DSEU4bnp3pyjzDxQq/J9aafl/8ArUFRJlj3tt3Dp601yyH5dvvSRSY+6Kn8nzF4B3UXKIIV8xv4fypZIiPT86m+zNEKY0PPWpkBEeRjIp4IwB096VItppsx8pPxqQHGRXUr+tQlVQ8YoPyjd60DcfurmgmRC7YPHNPRsCho/pmkhiO/DfhQSTqu5alCqrLls+1RpuX0xUyW/wC8VieKmRoWYGVRU8JaFtzZKnpUK7UNWLd9y7WPXpUlRC6gFxHlepqokQt0O/LVpSW+xPvbfrVS5iw/DEr3yKCiFX8x+ny/WrdvKrvtb5V9aoLJtkKxike5kLfL+NZmlM0zdRwThF3N3q7AN0e9VyO/tWdbSbgqlfmPf0rSgm8uPZxis53NENePzHztH1oeAHapXK98VNGQyY705Imjk+boazNole5sFO3y2ZeKTZ5PP3sCrLZLfL0FNdTIKzKKcsBYhhhamtL/AOztj9aJYTIuM1TaF/M2/wA6zlG6N4SsdZo+ohwvzDr611mh6qqNxXm+m3LQjb/k1uWGpNE6t06d646lM7YVND1/SL+M+XuY/NXRWLb2GG47V5r4c8QxThVBJbHNdz4fv/NK8/L71z8tjQ6vTxmtO2UkVj6ZcbzjtW5aOpUDcPzoQFiK3VucVbhHYVUVpA2O1XIwQo5rQmRIpHQrU20BPlqOMse341MOV/nQSV5YuKp3cJD7geO9ajRLJF3FZ93HgMqnNTJXKiZ926qtZF9LzWpfrtTnrWPdxsDzyKzkrFGVfoSzE/drCu08l2z0PTNbmqKw+72rD1Us44qTQybqRt7dPasTUByxb14ravosLuasa4KynGehoAzJ5GU/N92qF3gD5f4jV/URkbfes+4jaI+tXEmRCx2p2rPlTy5+f4qmupnCmoXO4Dd1rUzkRzSMp4HFKsjBc0obPFNLF8jpWhI4TM1OI/fKPvfSoYgU6+tTBSNpA5oAsKNo9KcsnzDPSo49zfe/GpIQF7HHvUyAvWEkaSDjqfWtyxbefl5rBgi/eKcEg/pW9pu2PGO9ZyA3dLbYcsPpW3aElRWHpg3kZrc03O/k/LipJkdBpcaxqDjO4V0Fjb5iUqtYejgR7d3INdLZSBIt23jFVEzkOjj2kVKka5JpEk3DdinKNw4qiRn3DVa4jZx14q2/C1DMG2c49aDQy7ptnQVhX8rSKwK963bobt2KyNQT5Tj/APXQBz2ouD06iuf1XlWroNUj+b5fvVg6rFhDu6+lVEDltQ+4wXr71kXPORWprgZJPkxisi6fYue9bxMzPvAwPy9KoXS/uvUmr08+8HIqq53fdxXRHYmWxnxgq5BHSo5WV5vmOKtToxl7Zx2qjc2TSN1xVnLIc0aHtVcBY89aseYIFCtzimsVmFBzyI8/J0p0USSjoVamyfKop6ctWhmPVvKHGT70qpsbcx4pJIllt/LLbeetILZgyruJX1qZFRJ4o/Pfcvp3p4hZH3E8Yo2lU2p+lJIitHhmbmpNYjickVPAiiP5v4ulMt7dUi+Xn61LuyR93ipkajVHlNz07U5IjIeT8ppQ3mn7tSRRbz1qSoixRrEf61IkflnI/OmmRY+DU8LfJlvwFBYQx/vdx/WrVszB/aq5bDZ9ulWLZt2CcLWUikXFfdKPQVpIisgPfFZUUwDfjV5DuVetQMsn5Wz7U15MJ+FRYxJnJ24pM7kbbQAN+8FNeTZt+tKi+X83X2oI8w0AMkTf92mtlmUAdO1DM0cnGcZol+QbqDQjmTYp/vVJaOxcdgO3rUMUm+TmtSyCn5cCsZOwF+xKzRgY+aux8DYjuYvvYzXKafF9luNxTcCPyrrfBl1tlRvL4B9K82trcT2Pp/4MXDGxjVfQV6TiWvKfgjds6ru+XAHFerfaF/vV4dTc5Zbm1cr5adeD3ri/iFE39nMVOODXbXdrvU/Ngdq4nx9HtsZFLdAf5VjT3HHc+ZfirAzXD5bPWvIfEI2Bgv3s1698TGEc0zM38RA5rx/xESZG255NfSYf4TsjsYN0hZNrZ/Csu+s22fK1bFyhdd3YVn3Rwa6ijFUMrHd60I48zvxVq5VXf261RClXwozk1oA2eLbLv3Z70Nyme1SzR5So4juO30rQaQ5D8q/eqcjMeVzTLfb5uO2amNuxHy+tRPY0joJbhlP8TVdjj3MD3qIRMu3+lTQ/LJk9KwkWWoTmM7etaFlh41DKQ30rPtsrJuHT0rQinY/w9u1YlRLyxfMu1uK07U/uh3NZdoWZKuwM0eKCjWtY26t6cVqWa8jcKzdJDEZZePrW1Z/ORjtQTI0tLi3KNvykfrXQafHIuDWPYxAKv9K3NLtiQMHj3q4mcjUtIxIF6g1rWUfPNZ8CbCtaVouU/Ct4nPIuInFRzQ+YvH6U9Ywij5s5qVQsa5qiSoMO23B+tV9QgMLbh+NaMke8ZUfl2rNvSzfL+HNTIqJm3M/z+tUbltpb6Vcli+Zt34GqNy6ltvHFZyNomPfpncaxr75DxWzqiZRttYV6CIvSs5HREzrxcNmsu7hOevfpWrcY8vDdazL2LP8AF2qTQqXD/LjjFZtyfbjNaMke1Oazb4b2/u0AROyhx396a5D/AHm+WmKflw1SRwo3zMenOPWglkbcRHn6VZ0+LeFLHPNVp4lnbCfL+NWrOFvKVVP3epoJN6w2j8q1rY42yLWNZSsqKMfjWrpAZpP3nAz0oA6bSx5zLnjiuo0qz/criud0sqHXbjCiuo0ecFNrcVtExkaNoPJx97Nals2U96zIQTcCtS2BJrY55FlQwUe3apUTzAev4U2OBnYHdViT5Iu3A7UElbAX196guf3Z453VYKYT5f4qr3PArMDJ1bPtWDevy39a3r+NpFNYOoKq/ez1qZG0dzFvmLAsdvB9a57VEZpS38NdHfork1g6nCsqMN2OtYnZHY5+8i8qJm+Xk1jXke/tW3eIsK9c896yL4sWOPu0GkTFnh3yNuqDyiDitCeLH41UdPIfdnOelBQwRjf07VIqYHzU0z7RnGPen7vMUUFRJEHlDcKRQrT9dzH9Ka2WwM4q1bxKF+UZ96mRpEsRts2/LVy2Iddx4NU4ztf/ABqWBnZ/9muWoaw3NK3Pknb2buav2ykkcn6ZqlaJkfMD04q3bEghumPWsxvc0raJpB6CtKyRUG371Z9i/nDFalnHgd8+tBmamn/KwB6V0Ngi5G3k4rC02Dyhub5s1vae3l7fetoGE9jY0qP5vmWuj0+NTH2WsC3bO3HFbFlJ+69a6onHLc0A27v0oxmo4hzkqPzqwjLg/LW0TIN3lx81Vd8BqkkBH3ulQM6tGy1QFKaXMntWbfzYkxnir11gNtBFZN22ZGVqCo7le6wp3VTuJGP096s3UO1c7qqXeVXrVJXKKd2f1rn9Ym/ebVZa1rychTWPdqsknPX1qloBnm5xNt71HNIq98nNWnsNr7hVW5VUPT8aAMfW59nPSsia53j71aviDEkW2ufeJgCo6UAR3OZHONtVZV8o5/lVpkCoeuQKryHeOe1aQAhkww3VQnffMVP3amnucllz39aggh3Tf3q0TYDoNHF3y33c8V0Wl6AqKvHal0TT/Mi+7+ldBaQLFuXb9DVxAzIbMQHipkYwmp5Idjtj1qleTeXnNagE0+GYkj2rL1W9HlYbjNU9R1NhcYVqzbsSXj5Zzigl3K+qSsWIjPNU1LZ2v96tKazEaq2d1V2t1K7f4utBNihLbbnyD+FS28XHK9/SpY0VpCuz5vWr9pZ/J2pXAzltirdDz7U+S1WOPJ/GtgQKFG5efaqV0uzcMfn2qW7gZkUyu5Urj0qTaznao4qe2sGu7gbV4Fbdl4d+ZWxSAy9O0ZvlZU3HNdNp1l5EY3KB7VYtNNW2XOO3Wo5pSXb+HtQTIm+1CBW78cVVm1Zgc/w1XLtI5X/JqFrOSUctxQSLdX7FySODVS4O4HJ+9Vgrt+Vh9KQ2pbnFVEDMQgSYJ+lRTu8b/LV+5tsg7R8wqAWDXEeP4q2iDVzMvZjcLtyfTNRDRxeQ4Ktn1rVh0JvN3H5l9KvQ2f2YfdrQxlE52HwusMm41I+lLHzW/PFtTp1rM1ABlOf4auJhJWM283QLjaoqibtmG1uKS6uGac+gOOtVLxwi53dq3ic0h19Mq9RWTfakiHFR3V95rfePFZs1yryHcfYVRzyEvLnbPu/rVS4vN3FMa4yxOGbnA4qKdQ7fxK3pQTYmRFK5p0oUEc1DvaALuqxDB5i7vyoJ5RULN09O9SwKxblT9cVNZRlx2z71ctIsv8+2qiUtBtvasF9jTiPs5+bp/KrDrsBC9MZqjf3PGMdeM1QDLq5B4X8zxVSQsDzUU8oX3piz7lzy1BLQ5rho3C/Lhu+aC/mN81QtMGb7vNSJHvGeeKCGh5/1fzetKF2v7e9GCR70sitkfStBpCLjd81TSqAV2Y5qNISeakiDdCPxoGkKtvnr1qVE8k//AF6HVU2kVIjIyc1Lua8oD5xzUZTB+nSp1g/3sduKJYeKkVrFRlbcKbcxeZjs1XoUXzFVvpUd1YbAZM59KBWKbttTa33frUfmYZgv3fWpmUMOTUbRYoJZWf8Acv8AeyW44qZG2Hmk8jLg9wc0+WLAU56mgklt49zfWppYmjT+lQxRkrwfpzUjTMybc4IqZAhrxPDIrMp5qxHyM7ttSxr50KtJ/DxSm0z0P0qTZK5I0+5FG7dTp0DW7betU4gbWQhskGtLTkWZgvVs8CpkPlMlLgGZm2lSvGMVGZMMeD81a15prW8rFl7+lZkrksTt+6elSOxZt5N23HWr8Lccn9ayjexgrn5TVqznWU9c1Mi4mnCfJO7O7ParAbKZ9f0qsihgp9KnThc9qzkaoQHygfm5p4/eRkr2H50m1Xf8Kfu8tSo7ipNSnKzfw8NUE0pWQNjd6k1akgOD71CjAttYD0qJK5Y63ZpJcrVm2uWjyHz7VFAnkk9MVJv/AHi8d6wlC5vE6Lw3qJgfPtXo3hjWVe1X5vmrymzkaJgy/MPQV1HhjU/9IXLcDtXJONjrjsevaNqRuo9oOK6LTpfmUbua4Dw/qIIyp7V2Oi3ClVZm6+tZrQo6q2ZT3zVqPpWfp7KqZ3bs1eikytMmRIhaJPXNW4pVeMZ4NVEdnIXFTE7eKCSRW4aqN3Cd2QatTf6v5etVpiwT5qzKiZV6jAGs2+AC8/pWtdjDd6zL9dyYqZGyMDVW+U4IH41iXEmV+734rY1eFkzWVOn7qouaGPqERLFfbmsW5jW2LHFdBeJ5Yz81YuoQ+caaJkY94fOXt1rPvvlrQmTDstZ90rM+3j8a0pkmZIdzH68Cq10G8xfQVektWGarTDB2tWiMyCjjPUe9NY7GNAQda0Jdx5jzz1qWM5ao4X2invKEFAK5KBtqSEGRDg5OKro3mrirEEJT7ppS2CxbhkkXb+tadlOWYY5rPstobuT3rSsodjbuxPSsXuFjo9Km2qv95q6TR4fMT+99K5zSI1lCk9eldRoSBTgZ9qQSN6xtTuXtxW3prtEm1ueelZllC5h+Ugn61pafBJt+Y0GJfabAXatPUErn+VRRsv3f4qnRMDvVRMxsy7VBqrcjeKtOGKsOtVmgZfmzxVFRM26zsZeBnisy6ClNvetLUJfLzxWNe3XyMfyoKMbW5VhYjCg+tctrcuVOD+VdDqg88EtXN6pBsZjn5aEBzerjdWDfSSGTaq1u6q/3u4zWNeblOVH0reLJkUpIsKd3WqVym0/LVuWXe/I5qK5+7yMZ4reMjCWxmPKWYgcmmAA/eX9akkj2k7D371GY2A+b8x3rVMxluQvHhmVuc9Pao4YjG/tT7hdpzmlL74xjGauJhIjcY6/lSAbj8tPblvmx0oZuPlFUYjnRdyk5z1xUynzE4qNCSVyKcrAN1xUyKiWIJGA+70/WhI/MCllxz602AeWN2etWElV0NT1NqY0ODwtAODUcs7QnasfzHvViEfxN1xzUS3NojWb5c1Yt5Mr0P1qvK+2I8U60y4+Y7fakUWdgKHjrSywltozimQIwk9RVnZubmgqI2GPH+1VqM5WokXZyenapbI5kPI9qzqFFyziVCvG7J6VoLFg7iMcVXtwISGA3GrSN5gy1ZgDoWXjpSRoCOBjFTLFuH3hUTwMZMg/LjFBSQkkO7kfWqwk2kjPf1q5ECvv61DLa+YWOMUD5SGFySR+VF0CE6UjwSRMNtRPu3ZkbigewW7bn+5+lXIYXkl+U4qG1G77tXLReaxkBsaBKJbry2IbavU10tvdyac0KwKCWdQwPpmuY02JfMXaQpxzXZaSEuriFW7FcEV5tYqJ9EfBTdNBHI20cdvpXqXy+3515b8GrVoLSMZ+8BivTvJb2rw6vxHHLc6a7k3J16e9cP8QZfMt2HsQTXZXBZxxiuN8dvsgkXrx2rOiED5n+LKZmlC9iTXjutysZW9BXr3xSLC/lyf73FeSa3EQ7MOmea+iw/wAJ2R2MC6mZIm7c9D3qm5a5H05q7dKJgwqpLH5L8Z5FdkSjPu4GB59ahniWNgd3NW5ohuZie2cVUkkCduvTNUBEG3jHvSLFhqdHlj936UEttPy81UQHR7g2BzVy3+8fpUEUYCZyAxqa3fyiamoaEuOKltcSZ9qi8zd/hTox+8X7wP8AOucqJciXbFt3fNVy3GdvNU4xlqt2oP1x1rM2NCAebFtXjFaNnAPl3ZrOS5WOPgfNV/THa4x/Dz0NAG1p42P833cVrWG3fx6VnwxMirnpjtVywh3zAhqDPqdVo0SyL03cVtWYxJtrA0eVrVgT92tuGRZmDJnPetERI1rT5T61qWT7zj061kWfysNx+9Wjp6NDIWHK1tEwkXFCxuWNSRurrTVTzvvKfyqQQBY8VRIA4XjpVG6TerVcl2xRnntVOUZjP+1UyBGVeLmsW6/ds1bF98gILCsjUIwQSrZ47VnI6o7GbcEsrfyNZGqbUiPqO1ac0q5287u9Z+oqrrWJ0R2OfuCQp3feJ/KqNz97nd7VpXUJG7PftWbdLk4oKKFy+18MxAqhc3AEihclc1a1Eqp+Y1RlfykTjI9cUALLmQjaKYYznmnyF3j+UdaSWNolG771BMhY02vn2qxbIzHPSoYpt0eGWrMH6UElyxZlbrW9prsWHQ1kWFv5mK29Nh2n3oA6TSI2AU5roNNZkA/nXP6T9zr+FdDpsm2LGM1tExkblkfPRf1xW3YwhV/CsXSyQy10VsMKpx2qjnkPh4k9v5VOQu35hUDxB2zzxU6HclVIkZdJhRtFULtdik+1aJPzc9AKqagFlFSVEw7+VhEdorB1AYU7l5+ldBdkq7AYrA1aUSS4NTI2iYWoTbUYYrBvZMKa375OuKwdVtN+azkdUTntSVtrY554qnMP3J3fexWlfL5WBWPqMe7J3GsSjMupPJk56HpVaeQk9KtTxeZ97+HkVTlXdweBWhoOMW9R6daI3UNtprRts+VqYiMkuWHHrQVEtpHmTd7VYy0aArVVJ+PlqWJmm9VFRPY1iXYoPP5YH8qtww+WvH4mqkH7tfvVbilJdVHIauWe5qammr5p9qvx2onbao6VRsosDrt/rWjZy7flX8agCdFSJwv8VaWnuSuP51nxqvnBm9K0LMHfn/Jqoq5MjasMj73THSt3SyHZd34Vz9m/K1t6fwy/NitorU5p7G/avlwMVr2J21kWJYsMVp26NsrqicctzRRfMYYqXa0fpVWKUAD5dpx1zTpJ8jhq1iZCySrjrmq0+McGpJeCPeqc8qhyN1WkBHdDavy9azrht/Ybqs3Lb/4qoz/ezzSasBHL80Pzfw1m3fz5q5cz7Ym3GsW5uH8xsfd9acTQgvPu1mXWC2KmvNQCcbs81WG5pN3BBqgIpnMbdKy9QllH3VGK2vK84/NxVXUY1jTGf0oA5jUU88Z/i9KzZoBs981tz2qyFsZrN1CFYF59aAMW5lMbtuxj3rNvm81TtbH0rS1C1877u7rWbdwKDt53DtVRKiU1HmNtxW1oekiVlz941R0+y824Hyn8q7LQNOVQvynP0rSI2rliy0ryI1C4zV2W2+zW3+0antrVo33f3eRmm6hN5i/NWkSWrGPdT+VnNYGs3O4N1q9q15tkZc96wpZGmnYN93tWkRFWe3807uaI4VRev0qSRtoIqGQrJF12t6UnuBHLuLY4pkltlwympYrdnXK9qmismkA3ZpE2Ksduqtn+KrFr8q8+tWl0gxrkLQlqzxldvT2oE0RXaAFWU1H/AGa1z06mtO10tp02stX7HT/ski7l3L9KBFbS9BWOFePm71qW9oIU9MdzVmFFQbv0FRSS+ZuHSgCGeTEeBVGYm4O3GPerDFvMIwajNuyhutAFO3tmhlJ+8KtQW+5skVNZ2uE+buaspBtFBPKZ0um+a/QVG0RhYIR14rUjt2dzt5q3a6SskbNJhdvrQHKYAsdrcr972oXR9j7un1rclhVAxVenTIqnPIoGOn1q4g0Zv2Pys9KrXUeP4qvyHcje1VZkyue9bxM5FCV9q85OKy9Vk3IdvetO4BRmLdKxdan8tM5+WtI7nNPYw9UhWL5t1Yer3wVPvfr1qTV9dU3bKxrD1PUswt8vHauiJyS3I7i63S8D9aqeVI5ctuVT2p/2jdCDnr04ohkZvdScVRjqV3QmDa25eeo71cS2ViuTxxz607yRNF06fpS7TsC9vWgl3GSQZPPPYVNajBwKbHFzz830q/HZ/uQelAJDo4iq7vyxT1uAF96YsywjntUTyBlZqqINDrrU43Xy8lW9apXV0pi27vxpskCuN3vUXkEt83TtVAokaKSd3VfekU7pD/DjmrQkwu3bUflETbsfLQJqwqBZR92lQMiH+tSfZ9/IO2pTaMVCr37mgiRHCGPanSxbvapY4dgw33u3vURbc7enSgcRyqNn0601Jcv6KO9L9nJ+6PwzVlbb93t2/WjmsWo3I2j82PIPanW0G3qv61IArr5f3asJCFxt5Hejm0NI07hE299pHFOa2yeDnP6VJ9nydygdOwq1awZT5hWUpGypGc1ltPIqKRWQ8L8vvWwlv8+G5qvcWfyt+lCdzOUTHvbRSm4cMahZVWHB64q9JCVbDVXurZTINv5UznlEpFFDilSTa/TcPemzQ4kI2lfehIfLj7/U1oLlJCdm4rUlptlfJ7dfeoI51EbDvUtkMNmpkOxpCLzE44Wm2tq3nN8xqaxt3mj4zjNTGLyj83H0rEqJWNvub5qlsYvs1zuDdOaVpBt6buaeIPPZTtK0GkY3Ni6xd2nZsjrXOahp3lMzCt3TzsQqx4xxVXVo98Z6fhUyKtY5+WNOPM4qxaQi3XcnIakvLfYMn5qjEmOjcelSVE17Kfdx+dXo+f8AdHasuz2xw7t3NaVg4damRaJDF84YfdpjcS9sdOlWYl38A9+lONtvU8Yx61JtErsnyVX+ziNtxrSWFUHrUNzAeW/SpkXFFPHmN8tSbVRhmiVfKj3KOetQJdq7fP1rE3joX4JCB8rVraPc+Rcqxb61z8bMyHbVmxu283a2aylG6N4vQ9T8OawsQU5zntmu50LWDNGuRxXj3h6/8sr83FegeF9VDKo5rmlGxaPVdCl863+YY9M1rxHYgyv6Vyfh+8LqvzHbXTW8jSxripFIuDbuHXNSSDcT9aSMEIOPqcUiAq/PSgkbJFxwahmlwvIqweKrSn+dZlRKNypcZ/Ksy9coela10wFZFwCpbPNTI2iYWsFmYnjb6Vi3PrXRajGHQ8VjXNuAp5rE0MK+mJO05FZU20k/WtfU42RuBxWTdMsTY9aqIGZexIob1rEZd8jNk8Gty5Hmv6CsO+kVJ2C8c1rEmRHPylUbmPPNX5DiLNZ13cfN0reJnIqzLl6ckSqO9Oa4Xf0oHzDJ/SqJGiMRtu5xU4Kylcrx2pin5fanF8KNvPpigCaILvwq/jVhYSOfSorRcDJ6mrUT5P8ASswH2uVOeK1LE+ccHOazUYIefwrU08bCrVmBv6MDG4711ekxlZVb+HFc5o4GFYiupsizCPaPl75oJkbth90MDWvbozRZVqx7H50+npWtYYWI9aDEsQgt82OVPerUBaZSGpYzugXbt4608Jxu6cVUTMa6qoxzuqtcL+6+arbjf+VVbiHjrVGhk6pFuX5cVgXrY3AgfSuh1E7FbFYWoRM7bsfU0AYGpMqr83c9K5rWGI3fKTn2rp9ShA9+a53VQBn61UQOW1AKPl45qhcxNnleK0tRt90mfrWbeOwT3HGK2iTIx7k/O2Fxjnp1qmLgNIQ/4Zq5edz0rNk++c1tEykRXUX7zI6VVZxJJtYkelXZsR475GKgOGm/+vVIwkVJSYm9RTJpNp3J+NTzws8ntUYkAnMZAxitDEh37h1pA5HapZCqEfLTtqlsdiKqJmEUxNKsG8lt3NN8nPyrnrT1VonAb1qQQM0kY2j7tWYB50eFYbl60jFWXFSQw+UAaDaI8MUf5hmn5ZulOChh24pyn932qZF6jRkDkZqbZuK8fXFNztWnJIwXpxUlIkiAR+tSCRR61Wil8ybofyq5CisOaC4i53qPepLUbX5H0qEuiSAHg5qdFLyA54rGRRqWZLCrqWzsvHAqhZz7dq+9aiT4i29jxUlK4CPyhhv0p9w0aWvy/e96rSMY377cUu1ZF+Y0FDYGYtRM21O9KE8tvlpZU3LyaAIA+7gVBPCUGW+YZqwq4fpTng3Jk+vSgCvZnY3T5atWiMAM+tV/NVCeRVi1k3AN2FZ1ANjS4tkn+1jiuv8ACse+7j3MuVIOM1ymkxqZAzN1Haus8K2qrqKSbuODivLxGwPY+lvhUVi0+DcPmIHavQfPX3/KvOvhRdiSxhVh8wxivRPN9v0rw6m5znQXbeSv8jXD/EO4Itm2qd2D+Nd1eOAnPPFcT8QVkaylVecDg4qaKuyaSufMfxSna4v5N6hduec15drMXyNzxXqHxTRkuZM4zk5rzTUiJEfIr6GjsjtjojkNQZopOPu1WmkLR7smtK8Tc+04xmqN7Gqj/CulbjKV3LlAc/WqgTdISx+XrViYfK2R9Kjkj2qPpWhURjOF+7SpMFPvTNm//gNA57fpQUSrN5rduKeJVLCqyq0R+pp8asHz/DSlsUiyjNHNnBINXoYvMZW6VRjQyn5TzVy02lcM3I/WspFIvWxUPtOM9qtW8Plg+9ZSyEz7hz6VpW0m5QWrnkaFuApG67+TngVq26gYZflrKhiWT5/etGGQjbUgbtjN5irzWlYNtesrTmVgv862LGFfNHXFAnsdHpR3IvA/Gty3iWMK3SsHTDtbj7tbVlH5g6/TNbRMpGpapvIOa1bCRfun71ZmlqzttZcbe/atq2tVk+buO9dEdjnkTBDG4qVI9x6/hSbFJVS3enIpDHac471RiQXMO5SKoSp5ffith23IcgZxWZeYDH+tTIuJjalCG+bmse4tsPySFreuV3xmsnVEMK7mxisToiYt3aLEzMvesu8fDba1p5vP3cYrLugvmNWZ0RMm92lCO/8AKse4laNm4zgcVp6idoYr3rKlkYNhhQamZfKt2uW45qMxKsQVVZvwq1OuQwx+VVGfy/l5FAWAKB0//VUMrbn+bqvSlDiNM9TmonLPJn7ooAd5pMR4qaxLAjdzUMUaoMjJJ61YtFxJntQTI2NIfzDW5bQF2BU1kaMqgZ9a3tO4PAoJNfSlZmVfukd/Wui0keYAvesGxXkYroNLi+7WiInsb+nR4Za3beTyworF05sVqQSbSN3StDnluaEa8Zpqytv4HFNWTK4U1IqMWHpQRIfsP51W1FGjXgcmrTyeWFx2NVbu43mgk5jVJ3im+vFYl2Geb5uldFrFruct71i3ceTSlsdEDHulUKR+FYl+o+atnUgVzisXUCI0OaxludUTn9Y2hWrDu5MrW9qJ8wHIrAv4fn3DPtikaRKE/JqEBXX/AGqnaNinNQPKrNtz7GgojyrNt6EVIR8uGxUZjWNvXNPeX5MEUGgwKEcematIVAqmGIkzVqM7vyqJ7G0S0kaowbr7VracFcj5e1Y9udi7mOVrUsZBMV2ZFcs9zSJqQkOcVYtB5JOOSTUMIAP0H51NHzIv1qBy2NC2i3DLfhVyznMMu09OlV4ELqvFXI4MNxir6GUjUtZNzrha3NJRpZFDDArDsYHGOe1dBpP7kLu+8a3gcs9je09NpGPpWkgZDx6VR0/5duO/rV1ZMda6onFPclALN/Okf5Omabt2n73Wnltq1tEggZmL/wAX0qtdfum96vfeUtiqF/cEnGPxrRK4FCacZ25PXpVe7VmXgkcVJLF+83Z71G8m+THtScSolGddseGNZWsMVT5elbV7DkZrB1xS6bQaVijGcMXOQc5qSAqD1+b0pyKWO1evf3pTb4l/rQA6bgVSvgrKd361cYbF5rMvW2gnORmgChPtt3+7nNY+sRlxntnpWpf3C47Vn3sok+mKAMtk3yD0FVbywJn3KN2auD55m2kVesbMyL93NBskR6LoONrbepHaugt7Ro2AVentU1hAsMCgrg1pWNsvVhxQJqxXePZbg9zWLrd35UWM/rXQalHshJXge9cV4mudoY7q3iS1cxtSImmyzd6z7m6RUPZqSa4Zp2J6VUvtpTOefStRqJC18wfipY9zkcVXjh8xl69a3tJ07ziuVpN2BxGWGms0iuc7T29a2IdMYMDtXHvWppemKiruXpVu4sS+Ni8fSpbJ5TF+xB/l/i/SrNno2I/u5yavQ6XvcjGG961ILRYYlUr83rRcVjJh0pIx93r7UTafhOPWtia1EYFVpk2g1SYrXMg2vlHrn2qGSPad238avXW1R1qq25XwMMppktEULrK20dqlMWVwNtKiRtPxwe+KsLbbiMdDUyJKws9u3PrVqGx3jvWgmljYrY+lOmQxQ42496oCrBYRwc02eVYomqdg22o4ofNk27f++hQUrmZO7XGMcCoLmyV19a3f7K/d8j/69U7mzVGxtrQHcwvIOdpHy9jiql4Nma3Lz90mNvf0rn/EU3kQlshR71ojORj61fmOE9PwrjfEetfuSqtmrniPWfJY5b8jXF61qbSyfxda3icNQp6zO1wePvetRpGwgXcfwPenwNvk27dxxkUqJv3K/HvWpzPUgLM2VCjanQ1JDFkq/wCgqWOw8yPCn86mS1a3WtCWQ71ifb/eqQQeaeTgUyT97PjH41et4B5Y70EsS3sfJ96vAKwHsO1C2hYDAG3vzUU0v2c4oHGJDOU8xgeKoXEjGTavSrN4qzOrZ70ixgP93NAco1YmHoVxmgWolnUnpmpVjdnx2q7aWZcYZfxxUtgqLZTGlqGP6ULpqA9a1pbZYgPlzSQ2qxDa3zbjkH0o5jX6u2Zk1jtPA/SmsWAC/wAWetbEsKsfwquukkPuPTrQpESoNFEWZlXdnpR9kZBuUAitIQNHGcL/APXpLOBn3bh+lUSqb6lWGxG4N3709bMyOfmwPTPWrUVofOwc49qmbT1U5+ag2VMoJYlmwF+tO+xsG27dv9a00g8p8gZqSCzM7/yqZSsbRo3I7OzAh2/xVaXTcL/hViKwaRgDuGOnvVyGJfu/xAVi5XOqNAy0tBG3zVn31syOTu+XNdDLaMW+7Va60lblNvf2pKRnWw5yt9bukqt/k1FIqs249a3L6y8obSPzrMe3VpSF5+lbxeh504WMqSD94WYHbUEw8yZQvStjUNOcwZHbrWK6NFLznr1qjG1gmjIbaFqeK1yo+bp2pmSo/wAamtMpdZbkYoGkbWhopTaxK1YvId4OMbV71XsHEoyv5VoLh0Hy/Wsm7GiRlxR5jPyng+lXfJaO1Vtv6U8xfvMquFoaYzRlf4aVxiW0occVZmtFWDcwzkVXjh+zpuUZOM4FbNiVntBuXn3pMs5i8s8A/L8p45rNl0wR885z3rrNSsNqs38J6Vh3cWW20io3M9B5Z5zj61etLkeYu1v1qnPEw496mtYNi5zzSauaRNy2k+ZSPzq/HFvXdWNb3Hlx1s6ZP5kS1LVjSO4+KDJ+lSPZ7xkYqaCLe3FXo4lEe3G41EilucffxSQXDFckfpVO7hM7Ky8EdcV1Opaduib5efpWM1p5UnTpWcjUbYRkjb6jFTC3MMvNLKAu1locM43VEtjojsXdOvvs7Drwc13ng7XQSu4fT3rzdCSvH1rd8P30kUqktgdq56iuWe5+HdXWVfTArrdL1ACNdrfe4OTXkXhbXvMXbu+bivQvD9+rou7dWNrAdtFKzIPpVgIHjrL0e8Dvg56VpFsLwaiQAUGKrTJzV0OXT7v1qvNHkNUgZl3Ec5qhcIQOfWtK7k2ttqjeyLj2qZFRMXUIiwPTbWJfL5QNb9/80fy1g6hzIfasTSJj6iN1c/qIYSniugvmw3SsHVRv3VtEoyblmLdeKzb7CqW25rQuuE75/nWfflivbaOtaRJkUnmDRcflVKRSz1Yc7lO3iqzs2e1UYh5IUdBzTNuwcetOl27BzUeGP3e3XPeqiAxPlJ3etTRvt5xxTAPMPzf/AK6mVCFzx9KoCYS7o+u2pIn2427vxqOFd4qeAMe1TIC/ZIsgDNWtYDce3FZNkN3HP4VuadbqMNzms5Aa1g7AqMcV1GlOSi89ulc9ZgKF4ro9HbcF+7UkyOi0oKIc+ta1rbYTd/CaxdP6fStyykLQ0GMiS3ZkOF6e9WkV5EOW7VHBE0q+lOVWTv8AWqiZjlO1cZzxUFwPl71OQFXdiq8rFkPpVGhn3sO9etYd8fKRga2L597HHasPUpAqtuzQUkYt+flb5f0rmfELeSnC4roL99yttrmvEJYxSZ59KuImjm7+fg1mXLZl/iq7dRM561UljOD04HNakSMe++Ynr1qlLCua07qJZCccHNUShXdnbW0TCWxRnVs/TmqrSfNV+6iyOPvVnyr8p7c1RjLclJDp71GB5Bzt3bqiYlD/ALOKfDIr/Lu/OtDCRCrM7/MOM06STy/4am+VV5xzUZgDt1ziqiSPjVlKsuMd6kKl26VEWYgKo6VLbzMZdrCk9y4kscYU/NUgkVm/3ajOUfd1A5p8JV23dKRvEf5uV6U2B5GY5/OhZf3mCKmSVRWZoxx4j6dqlj4jFQl+c9qWSRQOtBJYj+U1Kj5HWq0THI4+U0+A7yw96zKiSSRLKQ3cc1ZtSzH2x1quTsKrVy0G1f6VmalqKM7FxWlbM2wBqpwqwUHpnpVwAKoPNS2Mkk2twfvdqFT5qiCGSUMKlDbuBTTAVVJboabJHk7fxpxk3A/7PemyMpC7W5pgQybgdqqfqRUdxMQoXOOxqWWTLY9qhdN6c0ARhVXP+161Jbb2cL/DTQVWVVNWrUKrHbyTwfas6g7G9oiBVUnkfyrr/Dy+bMvl9sVyGmpsiCqfc5rrvCj5kUbtp4rza/wg1Y+j/grbSTWMLsv3QM8V6f5f+z+lecfBoSLpkPI24Ax616L5L/3q8GpucVTc2ryLAz29a4T4iOY4G27uhrvRGUGGO5c964n4nyeTZsAo7nNTR3KovU+X/iuVa+dfmySTXl+tsAGVW59a9K+Ljs9+z5AIJBA7V5VqjbpG3H6171HY7ImJchtzBjj39aoXkvmfKDytad1IkhMa/e9apS26gdOa7o7FGVNMxbbg01CW96mvI1ikz71EwZh8uBmqNCGWT8CDmnI5Vd1AdYfvLuNKJVkbHagAlulnZV6EU6N2Q/N92mwxxyycdV5qSVOBSlsA6GPdMGBYD9KvxptwRzmqqspi29M8VbtVwoWspGhYgDb/ALo681dSIunGOtVoFOenatC1QsnT8q55GhNp7qy7avwJufodtQ2cIA6YPer8EdSUkXrBVi29cVtWbF/u1k6em76ZrZstsYqoiasbWmZCDNdHpnRcVi6KizR571vaeCj9BWkTGWxsacctt45rUiQxpVCwHmbf51pKgCe9dEdjkkKg3LzQ6sqfL6UAMDUhkYgDH1qhEMQY/eP51WvujfxHHarcg96jRFbdn061MionN3V60bbffpVK8/fxncOK0dYt1Ds3esi7nKjHasTpjsZN+xjk+XGO9ZtzhSzGtC92yH5cg59Kzr5G2kHArJ3NomLqNyvltxWLflmX5fvda2NUiZ3+VegrJu7dyzGhG0SmzFPmb0qpdPl+VNXbhP3WO9VWiy3zc4HFMog2+f8AL0pZrbyoT1bipAQjZpPP3tQZle3c521dtgx7VTdCkm75c9asRz72x39qANrT5fLG1uK3tJnyAOT6VzGnxeYQC2a6PTz5CrtoJkdHpswDY6V02nRbo1K1yWkzb3+Za67T8eQvVeO9aIxqG5pj8bWXB9a1rWPd1rM04K8I/vVo2ySLJnI+laHLI0Y0X2p+7aagWVmb+dToocdKroSRyje33sVVuB5ZP0q1MlVblQV9+lSBl6gm057NWHfJzkevSuiu7bfH1rnr9PKZqmR0UzDviylsjisPVY9/pW/dR53bua5/WVCudtZyOqOxz98rCTttrJ1GEK24/hW1d8ksegrH1Had3XpUmkTJuJdoqrct825F+tSXYWR9qmoULRsVPQ+tBpEbknquKaZlVfepDBkdfvcVH9kVW5/nUyKJLK2aZtzfdq9HarjA71Da9NvSrQ2oM7l/OsTaI6K3KjB5FWrVfKddvHPNNt2V4h+lTWp3SHOKxkaRNayO9BnmrUUO0/yqnaEqoFadpGpHzVI5bFy0bKgeladpFvwazUj3t8u75etaWnOyYArSETGexr2oAC8Vq2duzOrdMc1nWqFyDwPatW0kww3ccV2Ricc9jatQdq/SrSrn71VLWXeq7fxq5F159a6IxOYn+5HnIqHziy49am2bT7VFOqj7x21somYwTtDVeZTcHtT5Cpb5TnNTQ2WOc81RLZlTWrY6UwWG5wemOvvWrcxkdqpu23gVMhxMzUY8Jt/WsO/gj38tk1v3rsEIf5eeOKy57YPJwtES4mDdwCKb5A1BGw7mHbmtee2wPu8/Ss24gZgw7VRRWuCG/Gs67s2yR1FaLxeUvNRuiqu4VMgOX1eDy2HHTms9oJLk/KuK3r+NjO2FyKiSybGdtSXEwLfT2NwAQ3Udq6DTrfyFxtqW10vc+7irsdsqDGOaDUjj/efxAY6CrCXQhXDZqJ7DByuM/XpVK+ufJG1qCZD9T1ZVTap5PHNclq8y3DMG61f1e4wuQecVhNGzyMx3HPtWiJM25iEcuev0qv8AZjcsTggfStT7Bul9fatCz0gEbQuR34ra47mHZaazSfd7eldRoGnebIq4FWNP0iPzvJx+8YcZrpNN8MfZ40fGGxSbEUre1YEr0Aq5bWrH0rRTSNq9DSpa+Seny+1ICtHp+47gvOac1sd3SrSkwr8vftRIvIYigDPnhaR9vHTiqOo2x2H5sYFalwwQ5NZOsXEYT7360EyMsttUgjP1qCOYvLtxgU28YsPlJ61HBC0p+81BJoQRK0vy9a3dJ0dZEy2DWboemeX8zZb61t/aRbnaBjcMUBa4t2sdugVaz7uTKYqS6y56mks7djncAytTuCiUYrRpJPvHFatjppJG4VLFpq471btYyn4U1I0USvNanbtC1Sv7JY49wGS3X2rd8vjNZOtXCWcLs/RQTVxkDicfr10LZWDcYrznxjrrbWw/y545re8d+J45btljbH415z4j1A3Dsu7K+1bwMJRMrVb5r6X5jhfWqE1l5g+T5qsQ23nMdxOKsLZNDjb/ABVuckqbZk2Fm4ust8varg0r5sfMdx64rVjsPlX5fm+lTpYsnLVqYSpvqZcNj5A6Uy7h8jO1g24c5PStG5gZkYVXjsz5Z3Lu+tFzCUbFG30tXcSN0rQ+weSm7PyjnFXLfTS8A2pwP0pbuJWDKfSqTDkuZzKSp2vx9apy3DBtu3djvV3yFPy5701LYRSe/vRJmkaZEbRmCnHB5qaGHyh93IqzZ7iNrBTk8Vopp6i33fzrD2li40bso2NmHO7HWry2bBhtX9KsWWm7sbc/lWl/ZhUfh1rOVQ7aeHuZP2RZBhhTLzSykKsvXNbMGnY25565qWXT+Bjp71PtDrWHMJbP92OBuxRDbSMWVl4x1xWwmmMr5I4qb7Jh8baaqClhtDFbTy0fyimDS2Vh+uK3LWBo5z8oK1dh05S25lxn2qlUOf6rqc+NMUMp/OpP7IMk24Hag7etbUuleWzMvftUkdunl4K/NR7Q0jRMWHStrE/w+9WbC0U7jt71otZcUfYBGN3NS6hcaJVa1bzPlXin2dh509W40YL91j+FS6fCcNkYqXO51RorqL/Y27k+lQy6cozhf0rYjjzF1o+yq3Dd6nnLlRT2ON1bRvMJOKxH0f7KzMqEsa7240oBjk8ZrK1TTdsuQB+NbRnc8fEYWzucNfSSLHIu2smaLz+oP4Cus1awwzcDn0rBmtzG/wB3vXRe55Uo62Mu8iJRV9KlhBO0/wASirN5bgR8VVtIGkcndgjsaCeUuRztbSrtG7kDiuisUaWNfl4bqcVg2zBuuAy10Gi7mh71MjaMR15Z/LwcetQ2cIYKox8p71pJDvHrUM0HlHcoxmoY+UaLfZ8uBTtOLrOVyuOwNEbBfXmpo7ZRKG5570I05R97GJRzXPavBiX5RXWRwjydu3caxdbs23k7cUydjEXbH94A0hUTSnCngelSXEfmrgfLtPNSWzr5zLt54oKirleEs8hXpt9a1tLfy8c/WqrR7EZtuG603TL9pGZ2UqqnGCOtTI2SOmsp1YY/iq5bzYeuft7oNOCpIBrf0+SNV/vcVnIqKJ5olltySMmsXVrIxLuVe/NdHDGJIfTnvVTU7QtGeKxNtjmSAR0oZ9gHepri0eJm9+KrNbNuouVEl3xyYAGGq5aHDfKw496o28QD85q1ZRDzW+asnE0idT4av2huFO4gcc5616foerq1tHtb5sV47p8hQfe6V2XhjxKsTLGx9qwqIo9k8P3JZV75rpLUecB+tcH4Y1Lzlj256V2el3m2L09azA0UfYcHHFQ3AZlOOlOULJyTTZDuOKmQGXqFvg7vxrLvt+32rbvBk42/jWPqR2L+NZyLiZl3+tYuqx7Tmti9HG6sbVH5rE1MS94YVk6gvmg8Ac81rXs25yKx77k4960QGLqO0Z9qyrnmJsVsX8HDVmTxArtb5a2iKWxisGy3T8Kryjauec5q+w2THqfxqCVVjJ3CtImMtytGrMOelKw2ipDPuHyrRErdW/KqENWLK471JECjYqNNyvu7VYXoG/GpkA6OPYSxP4CpoZt524qHzt3A61NBONjdz3xR0A0NNPz/AI1uWX7r5m/KubtJN33c1vWDbguWrKW4HSaXi4HpW/p0ezHH6VgaMuCtdRYqpiyeD1pGZraeGUrxW5afcGayNLO+PPy1sWMRDgt92gmRYSbyzxT0fc271oWNSxp0Kbh070EhK3y9fwqrNMyxnirUsVV7lWC1UZWAx7rbIT1BrH1W1ynDda2r2Bt2QMDvWTqjbFNVzXNDm7qAR7vmzXO68SqsFwRW9fthz94Vz+q4m3YPSqiBzdxFtZjnr2rNvWEKE81qaiyw+pyfSsi+Qyc9vSuiOxjIzjtkl3buM81XukVZPl6e9SzbSSF4NVrhl27W+961SMSrdOIfmHWqVw+9fu+9Wbpd3+76mmNGEAxWhhPYpDMg2txRbQrExzUzIGb3prMrtjv6itDDUbK4j6/QURoV5/vU4Jx834Uu0uOKBoVgU6HrRgx896djAHenLF8uW9eM0FR3BHJHzU5Hwaai5J9KlULtoNx0cbSSUrRGI+uePpT9+yMc0QSHBz+ZrMAQhe/504KJDg0ySPzGyKmjjWM5bP4VMgJI22L7e9OtkwC27vUP+tnwv3cd6liXY3PSs5FRLAKZ+arcVv5uCpOMdaob1l9sc1oWU4SMDP4VL2KNS1j+VVyO3PpVwqqBejVRtsOwNWohmT2rMpXJmBwML1pmcHpz9Km2YXO6on/vd6CiKQbn2Lx603Z5LDd69aklhaT5+hApry+ZFjb8y89OtaARy8zY9qa20fxYNSD7mG+96+lHkqVOeWxxQVEgZMvu9KfZxETbhmm52naatJ8r/L04rKZRtaPlkz3rsfB8Cz3K7srgj8a4nSi3U12fgxvMvo1XPUc1xV/hFLY+lPg7E6WsXzcLggetemea/wDd/SvNfg1OBGisPugV6b9thr5+p8Rxz3NW4QkHJ4rzv4pO3lMobHB616NqDYQ9OleffEVFm0+ZmTc+CQ1RQXvEUz5g+KrMbhuOWPWvMdSHlFmO2vUPiMnmXb/MMgkYNeZ6wikurete/T2O6Oxh3o3/ALxV2n271Rk3Mc8irupFkj2oOn61Q81iPmX9a6YlFG8i5LZ/+tVWKTD8/d/nWhdL+77fNxVOT5W24rUqJHOVfnpjmkhTLAilcZ4oVfLkXHSgokVNjcfjT/v0yKfc9TBN2Np5qZAEMLSH5q0LdCCD3qqkO3lfvd6tW8TM3WsTaJYg3h/m+7WnY8R8VmEbY/mrQ0uQRp3O79KxkUjQiUrIG7elallHvP4VRjQAr3z2q9FlT1qTQvQN5S/dbOfStqwiUqrc7j19qyLFCw55ro9OhAjXjtVRJkamlFoEGO9bunvll7s3FY1m22LG3FaWlGRZ938NUjmnsdNphKrWlGOKzNNfzErUiVjiuimckh8n3KlhjDR89aWG1DdWomhEfRuK0JK7xZLKfwqqyFSy/N+XWrrDzD7iqlyu5WLfe7VMjQydQRSGyOaxb4cHpW1cycEdTWPqcTF+OnWs5HVHYwb4jd/tD0rMu5N59619Rh2896xp/l3evas5HRAy7knzDVC4T71aV0rBTkdazLiP5+tZxNihMvz1Wmi3jirMhw7VTYsGP16VQELxe9RzLsAxU0208c88VDDnzNpH5igzDyd559Kdbrtm+Xn1pZAzfL+HHan2qeUfl/OgDR0xNpzzmt+wbH3sdKxdPi8xRn5TWtbKI2HzZoJkdNoq8LxXU6YWbaG+7XL6EeF59K67To8xqfatKZlM2bR/L2qv0rUiUsqnrWXaKqxD+9WtpkuE27Rz3z0rQ55blyEcN8tTQf64dlqNE8wdfu/rQOvfjkUESHXab3O2qdzKQ+3b7ZrQZc/N6iqt3D8oNBJlX8m0Vgag5lzhe/pW7qDZBx1rKuYN6+nrUyOiBgXisDyvFYGrRBnJrpLwMWZWxgdMVzurwFnNZyOqJzt+V2N6Vg6lK2D+Vb2pJtDDGc8VhXkeSfapNImJL8slSfZxKyszUtzzKeKTYpX722pkaRILki278ZpY181d2R+NOdFkPzc01Ymjb/ZqSkTxJ8tWLa3Vk5Oapr5jT5Yjy+1adrCFjzUyNEWIIf3W0DFSxW2w5p8Ywg+lWreLNc8jbYktF2dj0rRtRvYHP0FQWFvsb5sH2q5tXstOJLkaFnCQ2a2LCACPd8tZOjxkrxn8a3LWEFR61vFXMZSLdmhBPPGOK1LWJfKHXNUrJMvWxax/Kvy966KasccmXtOQeWoxir3lkDg1Xh2oVAq9HCso5NdMTnk7EYZtuD2ps6F0qXyVHy9D2zSmPaPX0rUybKq2wK9PepXuAm1alGRUctsJaCXsKI1ddxI/OqM0G6Vdv8NXREFXbuzio5E3DgUFx2KF1ZrcD5h09KhbTlCfKoq+wEH3sUMd6HAGMUFGBeWozkCsi8gZt3aukvoG2HA+as26tTJHyvzUFRObuIWztP0qjewtFH1xXR3lt5afdrH1O0M3IqZFGTHb+Y3zU/7Fk1cWy8s5z2qOFGaY7vu9Kk0QQR7BwoqT7L5hz0q1a2WD04qw1i2OOM8UGhl3cccCbupxwa5fWmbzzXTaoAiMjc4rn7mz82XPUUAY4XDHzPmqOWHzU+VfwrUurHK9qba2eDwtXEzM2HSstu9q1NP00oo285q/aad5iYK4z6itnR9CMm3Azg9q1AzdI0OSW+Wby+RwDXbWOlOYF3KOlWNO8P8AkQA46VYkja2dcHPtQS2Z81mEO1sVRe2YsRj6Vq3Cec+5qRLDjhc570BzGO9nt6rVWR9kvPSt6eFYwyyfh7Vz+qwbZjtzQNFe7PnnHAxWLeWhupGTac/StYZmbbyDVqz0rB3UDOYGivnDR1PaaNtk/wBX/wDWrppbLH8NV1tPLl+tAFWGJYI6r3Kszbu/YVqS2igA4oTShMN3pzQBmw2jNKMrnvWhbaeSePyqxDakDOKvW8McKbm+9QBTEIRR9aU7Yx9anZMozNjGaz9SuPJiNBSQ291GO1X7361wvj/xZ5UMiq33uOtSeMPE4tUYK3615v4i8QSXbN/EKuNupXJcxfE1y19cA5ZTzXOys0sjRjlgetbNwhlk3KS2eo9Ks6dpPmNu8v5u5xW6kugeyMmy0s5VmBz7VpWumF5PmXj6Vu2ej5x8nH0rTttFVVzt6e1HtCJUTnV0pQN2MYHpUb2TeUW647V0V1aYi4ArOvoRCAentWqqHPOic5LZlpec4qxb2AB45471e+z+ZJ93FOaPyemKpSOSVLUzLqGSD7p2r3A9KrRthixYH8at6g8jdKpRoRJtI+tPnsT7Md9jVn3AdacbBZnq3Ban5T1FWLexJfp14qZVDaFG5VsNJxLgL905ya3bHQmccr8vUcVd0PQ2Zx8u76iurt9BHkrtXnHPFcs6h6VHCHK2+mNG2NmB64qY6cWYen0rp59CBQbV570kWhhF55/pWbqHdHDWMAaZ5K5202Sw8zoK6T7Crj1xUS6dtY/Kfxpe0NPY2MB9P2Lt7nimHSGaVa6a18PtO+f4fatW08JYXONxPSmqhMqZxo0Voivy/eNTz6c8aqNorv7bwWJEzt+bHpSp4MZWbMZI96pVDJUzzuOyYoRhvypqaYzP0969Fk8EsPuxj5vakh8CMuWZeemMU/ah7M8/Fjg4Kn8qcum7hz+Fd8ngneWby+ntTZPBm2I5C0vaXNY0rnFRWLRsvyjGeeOtW00tRyF+9W/caBJGAqr+OKsW2n7I9rKM/SpdQPZ2Oci0dpR8q8D2ph0sif5v4a6+DTVQbQo5qrfaAscm5t3zelOM7g4mDcaWjWZO35scVh6jp2YyCPpXbx6M1yu2P7q9TVPWfC7fZ+Bz34q1OzOWpTujyzWtJZVY4rmdRtfm9OeteoatobPG0e315Iridc0ZrcsrdM11Qlc8bEYezOXewaRi2cgdqjt9N3OSq1sG1C1IiKsbbV5xzWxwcpkRWwiLbvvZBFaujsyMfm+XFV57XcCw5brUmnz7MfKRzzxSZcYnQWJWRffNTS2PmoTtP5VXsCrOuPu+1bC2+eFbjFRItRMB9sL7VU7uhzVyG3zH83FWZtJLSbqbPB5LKoPtUhaxJbx4OF54qnr1n+7rWsh+6C8bqi1XTyLcseapMGrnDXlgVl3bjgc1FZzrHIWb8609TgKTenPes2/shJFVIFoaiRxTQhqozWccUzOWKr/dFR6Y0llty/y56VfuIhOu7AbP6VMjaJBbxZIZTha2tLmDDburJEe1MdPepbSeSGTaR9KzkUdjYD92MH86vPYfaI+1Y3h68aSPa2K6jTbfzYNzdRWcjQ5LW7P7G+GA61kybQ56V3uvaQlxC2Vz71xur6QYm+XjnvUlRM2X92P96n2z/vMfhTriJmRVP8I61JBBjpUT2NIly2l2VsaXKyShuKx7aLZjNacDbCu01hIo9N8Ea221MnpxXo2jagDb/Nzurw7w9qptJV5J9a9M8N6159shWsG7DsdzBNnkGrCHe/NZem3fmQAkYq9DKKlsfKOubfuDn0rF1eLavzdSa2JbndnHas3UGEifN1qJFR0MO5VTwxrFvIQC3da1tSCiT9ax9QfKNWJoYuoQoN3vWa8Cp833q0ryba/ArPuT5Q/3quIGNqcWX9KwNVZlcYzjOK6S+XzCc/pWHex7Ce/9K3iBlSHaOnXvVGWRpnZcfSr14rxK33vaoORFkrg9qoxkU4v3WVJ59Kk3FuKbJAxm3VJg9v5VUiQEQB27qsbdqYqONcj5qc7Nv+lSA6Ab3PH6dKkSPypQF5Unk1DHK0jFRxViBWiXb/e70AaFnbbE3e+a0rFyZRu4qjaRMyLzWlb2+dpz7VMgOk0l12LjrXQWiZK9fwNc7pKbVXiuo0iPzSuakmRuaUvkxg9fatywk85PQVj6cmBg8fWtexARfXmqSuZyLce1angAaM4qIRbxub7vtViLZGhVfSqWhIxhti59agmCtH75qaRT0HIqFmCjmpkBnX0DGJq5jVDsLL39a6q9HU7q5vVocMW9ak0OT1lWST2rFv4v3bcda6LWWX8qwdSuNsZzn86uIHOXkO6Ns7eKwHfMrq3TtXQXcm9W/h3Vg34VWIyOtbxM6hk3obedo79aq3I+ar00ufwNVbqPzV4OK1icsjPf5R83IzUNxIsLZ9e1SXjYhKry1Qum5Fz1Wt4mclcjZpBGW+8DSIm32z60/ZmP8aJY9y/4VRk1YaxKDp1pwyEqNBsPzZ9qVpFZx82OaBE4OV96VVLjk8dqjWXyZuanLtLH8o70FRFt1Ct83elcLL8oyMURgucMPu0+NMMTUyNhhhyq9akY4TAqRYN3zbhj0pETa+fyFSAy3AIO7O6rCKxU7eaalt8+79BTi5jYY7mpkA9Mqfu9ufam3LqE68nipVRmG4U17dnb7tQ2VErxSMflWtTTpcMqsvPrVHiNwu3mtK3hbep/vCpbNImlp2/zGz92tKBgBWfpw/e/N2q5JF5v3Cc1kUTOc02RcgbfxoVNn3qd5ZP3TVRuArPiLFVmXk1J5bE9frTXj+bvVGhEwwaY0v8A+qpnj2Rf7VVHtMkszYqZAIk25+T+dWI33yqpz7VmtbtLNtVj161pabAzMu77y1nJ6Ab2nRN5IFdp4IxDPDjrnqa43TWUzAZ6V13hiVYrtevbFcFaXusUtj6O+EUrSLHxxgDIr07yB6CvM/ggoeGPOegNeqbY/WvAqbnBV3NaULtJavPvifKsNm/vniu/mk2W/wA0deb/ABN3XccqgcdsVVHcqjufNfxHG2+m4+8eK811ksjtwcZr0r4mBjqDg8bTXnerMG3fxYr2qOx3JXZgyIoVtxG7Pr0qjOm1WO35fWrk8LPKzVRvpMxMv8q7o7GlrGbOzMW9O1QpFuky3pViZdy+nrUMjqXG35exqgK8qDf8ppixszY3VONu/pmgp5bfWgAto/LOWqzDgnK1XZWJqWH93/jUyBFiKTacn9auWcnmn09Kp9QtXLR9rYArORtEkeHeat2o2LjbTIiWHzcc1bgUba55Gxd06P7RMuG2lfWtSKEtcc5Ix1FUdOVVdc961YDtI29KkDRsrcLjGc1v6ep2rzisayOCOnSta1OPXpVRMzXs+DjmtvT0IhY8e1YFsxO2tzTfuLya1MpbG3o0bHlmxW5bS7Uxj8axbHGVxmtu2zs/CtYnJJakvmEfhTXDSR96SRmkLYGOlS/dVfSrYLQrlSrde1U7xGZ+o69KuSnEh/Sq8oLHJqWCMq9g2qT3rFvCy9fWugvTwawtUDZzWR1QMbUE3k1iX1vufOcd63L7Kjd8v51i3xLt8tYyOqJnTuqnaazboK03FX7yPJ+as+ZVDd6k0KN3b+W249Kz3GZcjFXr+Rp129s1nySrE238zVRASWPe1MlTa4NOaTYfao7hvPHHaqJkAG1s561atkWqaja3K1dikVEXAoJLsLY+70xWxpoWTHXIrJsmZ/4a3tNXMY+UUClsb2jW/KtnjrXV6S/H4VzWlnaq4Un8K6LTTuHFaI557m9AuQtalj1/wrLsM4XNa1nHsAatDCpuaSBVizx9KdEqzOKhhIY81YiXDcVSRmSHyyMelUb1dytj8KtMrBqr3Izmk1YqJzt8WiZu5NU7lmCD3rTv1xL82Kzribg8dKR0R2MO+4Y+uawNX6n610V7htzfrWBq6ZJxzWZvE5m8OXKn86y7q23M3pWteKA49s9az7hwY2H1xWZujndRi8q44AK1VaEFgdp61pXCKSc881TYMWb0qZFRVyNVCP0qUReaPamKizcZ5o3G2XGak22HJAqN/Ew9u1XYMqFx09KqQXIQ7iMirFnN57be/WsZFRNO3XzXH93pV+BNrgVVso9kf8q0bVePmFSaMtwW+35var1hZ+ZOuejHFV4BlB8tbmlRBtv3aqKuYt6Fiz0oKR2q/DbtHKOladnp2+EMqZ47CkFuvn89fSuiCscspEtjaqB0+atS3QxouRVS3wjCtO0QO6810xOeci1bW25c+1WIYdo+apLVNicYqTy8Dd3reJzydyFhl+OfenKw+61NHysaERnO6qJCRdvNR7sp0p1zuC0yA+aPSgBUQLTvI2jd2/lTljxUd1L5UWN3f1oAq3cfmP8ArUPm44A6U6WfNVWkkLHA4+lBUSa6+YA8ciqUlqGRvarsfzIM1FdKoBK0FIwtQT5iD92sua03N8v3fStK9mLTlccdKbHGrfLUyNomNPYFn4pqWDxr0wPUit8aaqn5eanj03zgQV4+lSaRMy008yIrdfepLu3EFvkZLdq2LSzWFCOw6Vn6uSiH5f0rMo5K9geWVieue9UpbPcORj1xWxcDDsx9arvCJx6VUSZGDNBh9oqbTbMlT8vvzWoum+U2dqn61qaLoH2iXdt4x0xVozk7EeheG2uSrMvH0rrdH8OrbR/dFaOj6F5Vt93txxV77GUStYmXMUHsgFx834Gsy6iRpGWtq5jZDVa308s5Zh3qh8xmW2ktIrdfyqSOFYQVb+GtafFrH8u33xXN6/qnlhsYWgaKuszKQ38OKwbsNI+F+apbm/a/O35s5qzpunln+bNBcSvpum7Zst3q9JEII8cdauR2qwL71Ukt/PuPlJz70FFQtgn+IfypFjEtX2082a9N270oj03cN33TQBRS0+bn5vpV63sc9FP5VPHZiPnvUyjA/wAKAKbW4jP3eO9QNEsjHGasSsQx9M1XuZFi+YfjQXGNyvdMtujbs4xXCeMvEjaes2G69BmtXxX4j8hGVWxj3rzfxJqTaizZbNB0RpmXrGoy6hI2WyrVjy2ys5Gdx9K0Si5pyaX9oulK8UXNlSuZsGkMW+Vetb+jeHmnT7vP0rR0zR1kAXaCa6/w54W2qGYUOTNPZ2MCx8LyCNVZfpxVg6P9nyDjaOtdzFoiBV4+7WPr+nLBu4+uKqN+pEo2RwWt2ot1LKOvSsK8spLpl+tdXqkP2hmVVO1famWmi+WAzKT+Fbc1jjqQOfbTP3bdB05qjqcP2ePr+ldTqVqoib5cVzeqsrtt2/Q1cZHG6ZiCxaVtxbjPSmrp+Zs9cHNaDwYj5B69Kms9O8wbtuKJSNKdG5UCHG0CtnQdLN5MFK+/SksNIaSXt9K7Pw1oSRlWZe3auapUsehSwt9R2i6J5Mi+lb0drsP3asWuneUgKrwKteUNvQVy81zvjCysUTYgqWwOlQx2LDdlevY1sw2rSr0q7aaP5mMr34qol8py9vo0gdvl6n0qwnh/zDyK66PQtp+ZSPwqxDoihx8op3DY5qz0JYV+7+la+naUsrKvFdHHoShBlQeKfDpKrLlV4HtRciexDZ6Tti2qgap49Cw4baDz0xWrY2e4elXFslCZ5470pGFjHl0MSlcRqtRtocag/LzW55GBTjD5kf3enpUhynMxaOgLZWoL/Q4mHK4/Culk07d8wqnf225duKDbY5Wfw8qH5RurN1HRTBIML1PpXZpYso+akk0xJAdy5oA4f7D5L1Jc6cLqGukuNA2hm2/L1pi6OGX7pH4VUZWMmrnPabpP2VcH+I1ZutIWSP7tbyaMqOD19KSXTmyegFaRkRKJ53regxxyM20f4V5/4t8MG4DlPevZPElhuiY7frxXE6xpPVgp/Kt4VLHHXo6Hit9bfZZWRgQR0OKqrLtfb0+veu68WeGM7pNox1rkbmwzI3y9OK64yujxalOzKs0W9fl49TVddsQx3z3q06Mpx82PpUM0Ad6bdyFE1NMn8vaM102nx+Yqf7VcbAGjK465rrNAfbCPmy2KRfKaE0O3K1m6nYCMeYDmtiJN4+b9adc2HmWx6UBymHp0uycbq2Ht0lgbdzxxVFbb7PLluma0xtkgOM80CaOO17T9jsxHFc7Kyq7LXbeI7TMffPbNcRqJCXhVR81VEyGSbgoFWtLl6hmVs9Oaz7193ys204qtp0TNOvzsMHvVFxOi8rcvtnims3z571JZzhbXa3zNUotFlAbndWMjeJa0LUHSYKV7+ldvpFyZEWuK06DbMO/vXVaTwFXd7VzyNIq50k214PugmuZ8SacrxMyr09K6iwg3L/e4qDU9O863bC//AF6kuMTzSaFmkPRRUAdopNp6Z61s+ItLaEtt+XmscwyP97oO9KWw+UvRzhduOauQzCRhmsaPcvQ/KOtX9PkCsM881lI1RvabKA/Wu88FXzSIq5xg1wOlxea1dd4cm8p1A+XH61zyGeoaVcM1v16Vet7zP0rnfD14JQFYmtiN1jPH3evNSBo+eHqvcsrKcVAJlbo360O+VqZAY+q/NJWHqLlCfQVuauVd+vzdqwNT3KT3rORoZFw5lkb5cKKz758xVfuZNoPesy4uuCMCnEDNnlZVwR171l3XDGtC6kaQNWVcuwBDde3vW8QKlzECct+tULhtre1T3TNI/I/I1UnjwCd1UYyFkKlRupGbaKhmlygaoWm5z81aEl1pTsH3aasjBvmx81VzJvt+tSQybtu3JqZATqio1X4E3j8Ko27NJJtIFakO0Ko7jrUgW7IqFVehHrWrbjBFZdltZvVu1a1lulHzL932rMDe0VWZl6YrrNJXYFrmND2rtrpbDgjLUAdBYw/LuP4VqWgIH3azdMkzEB1961LNs1UTO5aPCbfX0oSJlIzT1QEe9PZ8mqJY0ng1XmXNTsoI4/GoJo9vU0Eoy9RcgFaw9UYSOPatvUeWrC1OLLfL+lBoc3rse3JrmNYVZO+K6fVoThs5Nc1qKq8xFVEDndQGImVt3Q4rCuY8K3P4mtzVU/fkVi3q5c5/KqRjIzbmMg1BuA+U81ZvW2sNvTuKq7BvzXRExKdzF+8+VTj6VXlxEf4mq88vzlT9M1TdAgYN19a0RE9iF5ViGf0pspaRRt/Kj7Kd+4txQR7H8K0MrXG3CsY1x1pIYc9aVoGL/KTijey8D8aA5SVQrj5uoqzG+VwO1QRopXcDzSoXWTn5ge/pQVFWLQ4GaNuTUcUvykHnFSfLKO4qZFEix4XOeKaknzf1oyyLj+GlVh5NSBPE2/rQwDPjNVoGy/zbsdqJG/ejb685rPqVEuxssA+Y1IpWUZFVzHvXqOlTRTEKq4qJblFi3sd77mH51es4CzkFlUKPWqUVxJuxirVttM67mwT2qWrmhfs7YxnIbvVsttOBn60y3lWO34GasKFePio2AduAQd/r3p0jK8f92msnyVHJLvG0cbapARCNo+N33jStke5pzyDK46imruZs7f0ou0aCB8n5qSSDzqGfLcdaYtxl9vTbSbAYLZIn9CfWr1kPJ9Kz7g+c/wAu75eavWrGRV4xis57AaemyBH3d67XwjJ5bqzKr9OD3rjdKgaaTpx9K7Lw4myaMLzjFcFZXQH0d8ErovartUMcdMfdr0rfJ/d/SvLfgkhMC844r1fyv9r9a8GorM82tubt8Vig3SenavN/iPdxwW8jqvVT/KvRLyTfEc/NjmvN/ie3+gyfL2PFaUTSjufNPxJbdPM57k8V5vfSZ3Yr0z4hIGnk+v5V5jqOY5mVhwTjivYo7HfHczHZpA1Ur6JEi+626r9yNjccCqV0cmuqJsZNxbrIP4lqjny5cdQK0r47elUXhwdzVsFrh8uMigcmm7ucYpyndQPlBhvbb+tDfIu3dTJX2VIi7o/r69qmQbFi3+dOPn960bWLZz7VTsE2cCtCKPkVnIuJJ1cVcg+ZKgji5qSCOSPO7pmueRqaNk23G71xWlYPmT8az7eAuFPpV6xRlfkYqSkrm1aFVi25+bPBrasCdq96520XDhmY9eK39PRsqaqJEkbdnkotbmlR4Xk1hWbsrquOvFb9icxYOK0iYz2Nq2gIiBWtSxDKOT2rHgYrEirgZ461sacpbHzBvxrY5pF6GNnPI+U96JPl+X+6akJ4C57dqaYPO4J47UGZXlTcegqleR/K3O3NX3UxHj7vvVe9jLJuoLiY90gh+XOfrWXffvM9K1L5TvrPvvkXpUyOiJzd5Czsy9qyrlfIUhef6Vu3S+WWb3rHvJhlvl61zyOuOxh36l+fSs+Z+a1r2MEegrLu4dpytSUZt/Hu5/lWfOYy23+KtHUDsirMaAFi3O6tAFWPYfm6Uxk/ebulSMdkXzelRb96nHT3oJkIT+8z2xViNsJnFVUmUIQfwq3YjIyaCS7pszB81v6NMS/zFcfWsSF8fd/l1rWsE83H8JoA6zRpsN7e9dDYn5dyiuc0WL5FB+9XU6XJiLZhcjrVxMJ7Gtolypk/eDitqBlBBXlc1jWg2x7ttaVo2AN2fpW8TjluakSCWpo3WP1qOxXzFqfZsXkd6oQ2QeW27dTJjuGeBTmHmHn8KbcL8uKmRcTF1CHzWJrH1V/IHTrW9dDbJ+NY+rSo8m3b83fNSbxMG9dnT2zWHq8vl7vl7Vvamm1fl9a53Voy6N+tYyNonM6y++LcvHNY8l1g7TWxqyKF21gXPyS1idCGXTRmPgfNVPoeasXRZfmx2qqQZX3N90elBohvl7QzCmxT7yVZdxqRZEL4oitv3+7oKmRoOS2z8zce1SQlbe6DDJ+lOxuWpLUCNvnWs5GhqW155kfatCy3N+NY9sgaTduO3HpWxpH7wZXtUga1lEwxnNb2jL+9X5fSs2yhyFroPD0O2X5l47cVpTMJysdhoqqto3+0Kp3UG2RmxVq0by4hj7uKiuV3vntXVE5JMitUya1tMtlZ8tms+yi3y7a3NKtWjO5unXFdETCoXIIMj/ZpWXym9u1PD+qnb9KbIhZa3itDAimjZqaA0a08q2PpTSVz83WrWgFdm3/ePeneX021IYlJzUMwwflzmgCZJS428cetZuolmOPer1mSTyDQbRZpOamQGaYwlvznNNhj801oXduu3bTLW1EbfjUlRIktfL96p6mGTOFra8jaxbtjis/UYldT81BRzoQyTHco54zVq00vLZxTobBlkY9RmtjTbLJBP/66mRqpFGHSsH0qZbbyCR1rens1MSsI+3YVn6hCscfHWiRSMeXcgbisnVC8pwK1J5juYMDVOaHzm4rOJcTnLmycSEbc96WCw8xTuGPwraa0KP8AMKsabpPmEnbxnpVBIyYtBaXaV/UV1Hh3w+ysNy7eK0tL0ESRqdv3a3rPTAQxUf8A160hcxqEUES29uvy89KqX8a7P7pNaV2iwwY7iseYtPL1+laGLIBZbjzu/KrjxRmBVVfm9aIYGjX5uaivJvKGQOntQaRMnVn8gN+NcfqiNczH0zXWahcG5cjb14qra6Csh3MO/Sgow9N8OZYScetXhY+S+WGAB1rdbTPssQ6bayL1hcStGdy4NBUSjKFxxzzTEtGnmyvHrV2PTsJ3q1Z2ZYYVdv1oNEinBp2ThyTUwsMHAHy+taP2U2qZbmop7jyOeBuoKM24t1iaoTFkZqe8mM74Vd2e9I0f2eLLc+tBSVzMvXx2rmvEusfY4W57GtLxNr0dsjdF/GvO/E2uNduyq3yn3qEzohTMbxDrDXl43zViXD7VPetKbTWd93rUbaMX7ZPanzHXGOhUttL+0jd0rZ0rQSRt6se9aHh7QGlwrqPzrsNE8KKSvynP0pNl7GX4Y8It5wBXj6V3dh4fW3gUbe3pWjoHhgRRAlOo64rej0uOFBlaRMpWOTu9M8uE/wAIrkfE0ckjSKo/PvXomvhBBjpzXJXun/bJ/wDZrQxm7o4q10UyTEvVybSxFH93gDrXSR6J5Tfd+WsfxD/o0cp6L61oc8lc4fXX+zlvQmubdA75I7/lWtr+o+Yzq3rVbS7Bpm3Y3ZouZcuoW2jtPHwv5irtvo6vEqFdp6Gt7TtMKwrlRVtbBRn5fmPtUzlodNKiY1hoP2a4BUZGO9dZo8CwQjcv6U3StM+0J907l9q37LRTtHfj8q45M74U7IihgLRf7wwKuWelfL81XrfTcBRirkOnsBUl8pRh0/aVwK1rDT/LfJHyr0p1rbKkg71oQ2/mHDDArQTVgFuJo/8A69OawZNu0de9WoI1TgDir0UW9eV/CgRVtoSsWGqVLP5OO9SxxHzeRxVqO1aSRewoJkVrG0ZX569qsxWch3BulaC6eFQEDkelTRQK5/CgzkZscSr8uM01k2HHArW/s9VywX6cVXksGaXJ6UEmcIsqfSq8tsHU4Ga1ZLdkRuPwqqEXdzxzQaGcbLam7aTz0x0qG7s225/QVrSoUXpUL2/mYoAyGtdy/MenNHkBmG3tWnLY8dqSKyw/3aDMzxaMDnmmXFvntWxJaMB93FV7iDI7VoTI5bV9Ny5zja1c3qWjxuGXbXcanabY+RWBqOmty3SnHcxqdjzbxPoeYWXbxyK8213TRaSMvHWvc9ZsFkhI28968x8d+HxI7GP3rtpvQ82tRu7nn9zbEx5XtVdI9z+WfxNaL2zRSGNs4zSi0QcqBurTmOXksRWtsFTb+tbOinyJFz8w9qqJCQnAq/pybXXd0pNhyG9CnmBT/D71es7MXMBWqdqS1ufLHIHerWj+db3f70gK1ImUbGXqVj5EpU+tSWqNLHt2/jitbXdNWf5h+NV9OtDGeCOPWqiTqZeuaZI1rnjGOtec+KI/7LuyxHLV7TqOj+fp+5u4OAK8p8d6M6XTFlLemRWkSbXOZWL7bGZDxxxURLRHHA96kghYKx2n2onhbyv9qiQ0rF7T79SQv61rQSHZ2wa5mL90P4t3tW5pFyXVQ1ZyNTatE2Lmt7QZgDzWLYKGHXr0rX0+Hyhx+FYmkDr9NY4X6VqLaecuO2KxNCeSV1U8YFdLZw/yrM0OL8YaMqKzBefpXF3Nr5MvzdK9g1vRftUDcDoa4DxLoflIx2+vapkByjQ5J64NPs/kuMbqUQFCwGfxpsZ8uTJ61JUTptIkwnFbthfeWVwa5bSbrKcVsQFvI3D1zWUtij0Dw3rCxFct83pmuohvPtEOa8x8P3Ttcp14xXoGkzme2Cj5TWMtypGpBLhamdsR5qvbkKRu+73FJPJ8/wApO2kJIqaoinmsa8XCnNbN0/y/N61l6lHuj3D8ayma2OZvlb5seuax7r5j+NbmoThJG4rIvUUNuXOT1zREoypGLFlqjerj0zWhdptZjVC7OOtbxMZGVNBIj7j37VTmX+9WhfzrGKzZywO7+HPetIkkMi7T0yPpSJbb+tTzy+YBtx0qFwfK6/lVEyGi1CnHvUyQlT8uKr28ux+v51ahPmH61MiSdBsHvVuCXn8PzqrDIj/L3WrEMDTfQVIGhpzBZNy/erfsELJuP6VhWgCleOnWtzTo8svJxWYG3p0eMHO2um0uLei7vSud05ckeldHpk23aoXdQB0OlARR4PT3rVsVwc/w981k6d8yLkH/AArYtE4571UTGRaEO5wympwqsnzdahjO047VO0ihPWqJIyvlDjnmo5VDrTwDKfYUy5OBQVEx78Fsise9DKTtxW1qHANYOpSeUG2sOfego5/VlbexbrXKa0fK3nH5V1OqIzPn3rmdcgLhqB8tzkr+5VpW6k1lXUuXJNaeqQ+XOStYt+xz361tEmUStd/Md1ULlyBxVqZspiqcoaE/3h710R2OaSIo3+Rt1RfLK/f60+SNj83H0pBJiP8Ah3VRn0IJo8P97C1G0fOVY4qSQeY3zU0OqnvxWhlLckX5kI/Wokj8t81KD5nI4FNWPBJzmgQkYyG/T3p0Um87f4lp8R38YpsQ8ifJ53UFRJraPCMx4qZCMVDGCZCc/LTo0Yy/0qGaMkdTI/DUEeUdrN+FOCDd/hTXZUHOSzd/SokSAmXY2B81OKkoDUURAepYmwx3crUlRFhLGTf/AA4xircaKy7s4FRQfv24wBSpAwOM/LmpkWi0suDx0x3qe2tTIyNuPrVQybWC7a0LNjuXsKk1ialpDiPb97vVpQwHyg1Vt5W7VeB2qP1xWZQ1n+XaetNWLEnXrS7BGSxzz60ixrMeGoAayCNfcmnNJg/hStbbOetI2ApyOe1UwIQmH3VDPGJl4+VhUh3yPjoO9OdVRPepAhiPkJywbPFW7Ub2BB+X2qhGMhlbueK1dLjRE96iexXQ0dHmYS87tv1rtPDDKsyH7zcVyOlRKHb867DwydtzEoxyQOa4K2zM2fQ3wXQm0hYrtOMda9SxXmfwiY2tpHld24DpXqP2xf7teDU3OGpua5Aw30rz34oKpt5hjscV6DdKsadeteffE8tJYSLwPQ1pR6GlHc+ZPiNJ5dzMPUmvNtT+VmLfhXovxNVlunHXk9O1ecaiTIWT3xXr09juirmLPfLNIyjPXrVO4ZiD7VbuLXymb1qjM6l9oPPeuuN7GxWlQyd6zpgzOy5q9OzqzY6e1VCoD7ueapNoCN4mkAA44otw0QIIzU3mMfu4pit8xrS4BPlFyec01S6t8nPHNP3rj5vwpqyMZvlxtFKWwGhazBQuSM1pLckqvHHrWNHCCu4bt1W7e6aNAp/Ws5bGiNOBsy/eNX7QeccdRWP52ZAfbtWrpzlY8/3q5JbmhowN9nlX+Ja1IlEwyvArHsH2y/MCc9OK2LWTA6YqGVEvQRBQtbGmtiUemKybXbKVre0u3AK7qcQka9imApPrW1phXd83esy3t/MVdvatC0i2N61vE5ahs20e7j8q3NPt/IgB61kaZifgjFbtkqrHz81bmMiTfhqlUYX60zbk+tTrH5iDtigzkU5l/wB7rUF3OCm386u3cHHWqF1HwfSgqmZmpMFNYt7Ptb2rUvk8x9xJ46A1j3g3Sf55rKWx0RM2/wB06EVjXsWzOa27oc+lZN2qO7Z6r3rGW50RMO8IVutULtwWx0Y9K07qPzZGA9ayruIQyM3O7pg0jQzL5GIOelUpV8tPrxVu6k8wN/eHpWbLK1w23G3BqogMnYyYX061HIGVePSpYotpO6mSjLgVRMisr5kAPX2rRhmYxhcbfeq1vZeXIzNirRXLLtoJNPTl3987RW1pq/5FYGns0Mn+9XQaYfmFBMje03ck6tuO2ut06VdvHcCuY0lt4CnFdFpyeUB6VtEynsb2kxszYz8vWtixtWZWZqy9Pl2IvArcsW3pgnrWiZySLtsuxFqdtu2o4cqu3jFSSbienSmiRuFPTr2qOVDInNSeV8uailkx7UzQpXcPfuKwNRj3yN0znNb9/ceWmQN30rG1HbIN2MZqZGkDntSiyjc1zepsxBWul1EnDVz2qbSxrnkdcTmtUiAB3VhXUKnPHQ10GqOArYrCnmUsQfWsTUzJyxfHGKjeLYmCatXsalarrDuGCc/WguJHAiqT3oVjKSFapMoh2qN3bimpEIJPu1DNUTRoVg5604bwwz0xREPMFSeUyyjHzLWRoXLSNWjHDA/TrW1pELJIoA+U1n6bbq7Z/Q1u6Vb4kBbp2o5bsmT0N/TrMOq1vabZsZVHQVm6bHuC7TXQWkQjjVm6+1dMYnHJ3LyHyIAPvAU2d/MUbRUMt3ghantw0+FArrjE55E+lwt5u7vXQW6kQZx1rP0uy8oZatAy4TjoK2irHPIdJO4TbimxysTg02WXco5pYx5q1vFaEj5D1qGQqJAewqRceWytuxVeVlA2r+Zp8oE28SDio/KzP3osYQ27c30xVyGHbSsZjDY+Wue5qJ+JPl6irUgKv17cU3yd2c/eNTLYCt5W/lh05oeLMfyirSW7J15p6wbl6YqColN5dkAG3n6VQkg88/j0rUnsGZs56VELPDGpkaRKCafu6A/lWlpWm7JOaltbbca0IR9nPzL271JpEiu0ZIRxwKwNbl2RHaK3NQvGeIjFc3qEv2jcv50mrmkTJuZmYZ6VDaBpZO9GowsFyG4zUmj2rOMn1prQovQWCzgZGa2NL0RSmMdabp+m5jH510Wk2w2qO5qoq5EpEen6V5aALzU0xazOMba1rS1Fv97+LvWT4pkEbYVj+VbbGRj6nqYDbRktVeyhPmM2fpTmsPMl3d6tJB5KLuGKpgJI2I+1Zdz+/LAsavzruPf8arG33v3qRoz4bPD9M81cjs/wqxHa7O2alMGBQapXM+4y0ZX+761mzad553DHFb0dsNx3d6jk0kqGf16UFI5+PTX83rtXP51owQrHGflwfWrf2IxfM33aJbcOvy0Ghj37Mob5u1Zc8Mk55J21s3lvufbmmRWOaCkrmdbWPG3nPrWf4nufsMBG7kA1s6pcx2MR5GceteW/EbxM37zbIe/eoZ0U6dzmvG3iFnmZFYkE9q52C9a5c96l+1/bh8wy2T1qS1t/3mFXGTzxSO6FPQuW8P2naOPpVyysMy4K/pVjTtI3SK3t0roNG0B5Z1PligvlsSeHNEywO35vpXfeF/DnyhmXPfpVXw14fZplyq9uld5pmlmyjX5QOKDKoyva2CiLbtIP1ouY1jQ7gPlFajQ7142is3U4sRNuovYxucT4qmN1lU+XBqjpGms6kMpJPTitm80lri4Le+amW2+yDd8o4p3uJ7GBrNmLe3Yn5TgivPvG86xWEkW47mbNdz4z1EmI7f4a8x1yeSa+bflvQVZnY5Ga2+1XLDP51vaBojKFK9DxU+geG5L66ZtvGemK6yy8O/YI1Zh74o5tCoxuytZ6e1ug3DqK0rLRvNkDDbVqONZQOBWjYWZJVgOPaueUjtpwsJY6H5KdDluOK0rbTfKxVyxszgMfwq9HaVnudEijBZbv4envViO2yKuRWo3E+gqazh80kcVUSTPgsz5laVtb5YVaSwX0+atC0sAUX5frVEyKKWmemKvWlluIq1bWCu/SrtvYBTjHNBN9CgumrE3uat2umMGHH6Vft9L3Sbm7dquRx+X1X2oMZSKK2e0cUqWuzJYVeFvg7v0p4iVhyKDHmKqxK0dQzLtOFxWhHaqM5oe29FH1oHzGLcWrDnHWs+6gZDnFdFNb/vP9mql1ZNtZtuR9KA5jESBp/oPWneQe+P8AGrh2udqrhh7UeQzn5l/+vQIpeR5jduKbJBsPpV2WBkHy7fx7VH9nYr8/fuKYFcKsjVBPaqVbmr3krEOlQXMW1M1ZLZj3MO75fvVkanYMw9s10gtRv3VU1OzDjK0IW5weqWPlFvlz+Fcd4r01RGzeX9eK9L1WwMm44+7XL+J9PF3bybVxgVtEyqRujw/xNYLBMzbcbj2rIsIjH15612virRChbcD144rlJ4mhDDFbpnDKnqCHgntirdpJlF2j8ap20iv+76+pq7axNuAFUmTy2Oj0BlKNuGfTFaMiKTux9Pas7QtyyBcfLW5NZefa/LxjmmYyGlVntyP8mq8MIilxtPPtS6XE4mCyHjnitWa0X5cd6akS9iX92LJQwrhvHWhi7V3VVI56dq7hLYy7VbO08dKp6zYxmzaMp69uTVJks8Hmsmt5mXHCk024tlnK8fdrrPFXhjZvkjVgGPPFc+0XlPtI7Vb2JMq5t1VverVnJsZRj60+eJWejYsbDGeayluXE6PSGXap9q3bMcrmuT0q8COu0/MMV2OlSLNErd8c1hJmqNvTH8mdT6iumsLoOq1x8EzCRePYY7V0/h/95H8wNYmhvLD58fIHzDFYfinwus1uw2/eBroLUfIPan6jbGe35HagDwXxDpzaZcSKucZ9Kx2kXcOe/NejePdFDhii8964O9sVjBGMEUGhJY3ixvjPOK6TTbgzKqmuRtSYjgfMc9a6jw5MZ5AGXAA9KxkXFXOg0tWSYbTXaeH7r7u5u1cnaQKuGBrZ0m98s9azkPY68T7lFQT3DRmoLa/BVePvcZ9KmkXnpn61kwF3eagLVT1BPJizUoly5DHGOlVb+f5SG9OKyKiYeqLHK3yjnvWJcxZlb9K2rmQuWXb+JrOvEz0rSFyjFv7fEdZdwrPknHy1sagm8j734Csu7jUcdzWiMzHuYd6szHHpmqMnTGe9aF1+7dQRkc1RmjzNlvlHbitomZGeBwp/Ko2h38klfb1qaYsijbTcMwycVRmRtBvkXsO5qZIRGOM+1CcAU6P5V59aB2HWkPJJPNaFodhA3Cs9WzJn73HWr1uu8isyloaUHzEY9a2NMkxcKuax7WPBBznH61sWUa/eH3sVMhSOg0yNt/1rptHH2ba33hXM6NuYD1rptJt22/MfwqSTescyHcvHfFbVhGXYbvyrH09ghWti2QuynpVRM2W5o9oXFNjQqfm+lSqw4XNSAA/w1RmRr8gqpOXD57Vf8vnpUEv3GUgUFRMXUY933mrA1KBd3y1vaoql+SaxdQ/cxN33UFI53UnwG9ua53WJgIia6HUPmDbh1rntTZVVg1BocnqsYYM1YV9CJD8ueOTXQ6tH5oIXpWLdJsUjpzW0SZGPcR4qmZQz4NXr5titg1lvGxG73rojsc8htxx8o9ahO6PORUjjMi0MocE9hzVGJXG55OhxUk0Kod2O1NdWf7lNkDb+fxqkYyGHjnd8voKlhbfH8vSoRb/M3zcYqVF8iLAp6hEfEfKbNSCITnOajjORzx9adCTJJxxipZpElRNvSkIZZQy1JGMKf14p6rnjHWkUISrDrhqPLwP8ajVGWUg/hU0bBfvVmBIkIZR0qRY1Ee35TUe4Fuop5+X8aroVEWOLaflpzuQtPKnYKZKQByKye5RJGPu7qtRK28Nu4qrbbQOvXgZ7Vatm3ArSKialtJgrWjb7XXPNZllFtYd/rWpFLtTtUooc0YdTu6Uy3hSMNx79ae75XpTQyhTnrikwAMWBz+FQzAgde1PWcKefwFIZMvuK/SkBHHzJTbyDCk7uadIRkN0ppkEjYPNV0ArxqF+9mtLTj5OD94H9Kpny5h6MtXtNVpRtyq4/WuWQG1pQV2Pb612Pg+0We7Xc2NuCK47TYPMfGfyrtvDO2KWMf3sDNcNbYiex758Lj9mt4+rcDivRPtTf882rz/4SIzRRj73Ar07Df88/0rxam5ySNS9kZYwprgfiHFmFyWJGDmvRL2DarM2OnrXn/wAStv2aTA4x61pRCjufNvxIVPPm246mvL78bZH9c8V6V8SkQzTfMc7jXmerReU38R5r16ex6VMx9RdgD71l3RVR/tNxWncOm45bNUJ413lvxFdcb2NbFFbeQljnjtmqrKwLbsVce4YOePlqGcZhLbT+VUIqrxJThFtU89aSLP3j26VJGzTn+tVECCRCSO9OgHz471JxEMe9SJCpZWokVG/QniXcm0VIIlDjnJpIk4461LHHt+tYmqiyeztCLgP971FXoWkhf27Cq9kdlXVk3OvFYyNdizp92yOrSfSt60mWQrjjPc1z6xEMOCfbFaunsQw3ZxWIG7bRjcDwfet7TQ0jqO1YOmozAH+H3rf0xvLNCJkdBaOiKo/nV7T2xKx6isazucna1alj8p4ya6ImEtjotP6qcVsQNgCsfTzviGDziti0t2YKc10dDkkWk+fvipo5tox1quTuG0DlutOVjEPWgzH3LNMvFZ97zER/FV8HzWz92qt5HnP86DSmYV8KxNTOXG3t1re1NP3dYt7HzntWZ0RMe6bD9eaz7gKVbH3j61pXSKHPvwayrqLys8/nWMjpjsUrhRD2Gax9SQPn1rRvZSCf4qyb2XBqSzHvYzaEt61UlmDj7u1vWtC7Xf8Ae5HaqckYaqiTIqncF9cmiWPac+1TGP6VKrxrHhuWqupJQcOiFg3y471Ys33RKzfSmyfOCMDbmp7aLZF2xQBo6fahnDcnNbtmiwr+FY2nts2+/rWrCu51yTQKWx0eirkq2Pp71v2u5pVXoKxNICiBP0rotO2tjbjI9e9aK5hI3tPi/cqM9q19Og8lfvbs9qxtKlaNMSevFb9g+/B4raJzyL1urDv+dTBN5b2IqKIHHTvU8I5Y1RmSNDsjyGBqlcx+ZG39KvFl8v8AGqt7biX7uRSlsaGTMdifN/8ArrJ1ON3Xj7pranh+bB5xWbqKgnrtxWctjSBzN8NqsPmzXO6mFQsc55ro9VjbLe1ctqsm4MvfNc89zric/qjK6sAcVh3KqHC/xZra1BeGGOfWse7i8uMhuWboag3iULqNt3XIpioe9TeWVU/MOtR+XsPLA/jWZta5CYzE3yn8advbHK/jSnnH1oETI/LfL2oNNiW3H8qv2EB6n5v61TjViRx+IrU0+IkCgC/plv8AN93bW9pcHmsFxWfpVtlhu7c1v6XEEkDbaOpnPY29NtEi27fvY5q692Yxhaqx3HlKpxSxGSZ87evtXRE45OxqaeftA5XmtXTbbDVnaRZSCRTuHvW9bQiHGevtXTTOabuy9BGI4uahlOBx61N56lMVVnZsVujAiQs0uKurAyxgg1WsI2Nx8351o7Mcdq2iS2VmVljqC6VvK4HPtWm0SlOKYsahuaokgsIfLiX7xY+1aEK8crikhRWwF61P5WaAIPJ3yf1qaOAJ96nFNo+WnNDvTrzWTQB5Kmk8jbSbJEbtUmWIAAz61LRURhtdyk0sOneZ2q1ZWu8crjmrkEG00iijHpnlngd6hv4/JODWw8W1Ceay775ie/vQbR2MPVN7FVXPXk1l3NoVDf3q3rldv3sVmX8LM+V6VmUYH2ffP5bKStamlaSwPyrhe2aelhlt22tvTIuF+WmkBNp9h5Cr8uc8Vt6fZcrtWq9rEAB/nFXXMlpGO27oa2WhmS32owwwFWHzKK5DV737Xcnrx+lSeI9QKuV3fM3XBqvZR7vmPzZHemBJZJIY92OnrUk8/mY3CpFj3Jg/J7etVZwI/XrQVG5HNG2/Pb0pI1LJ2p7MNv1qRI9ijigoIYyq/NSPDlv4vyp+7FPjG7nH60FRGC33Up+YbT096leTYtQozMpyMUm7FIr3Ue9SrUxLXcoXmrps2uGXGKuQ6UREGxwKVzQwn0dVbOPxrO1fGnRs2dvHWun1F0t4iTxx3rzP4leK1gWRUbp6GlKVjppxucp478X5jkjjb5s+vWvNdTv21C4Kyc8561pa3qX2u5dmbG48VQt7DzLjcefes+Y9GnTsiC1sCz8CtrR9GMkqkr+OKtaToWBvNddoeiK8K7V5b26VSNXsVtD8P+dOvy/pXZ6D4WYuPlH5Vc8OeGlRV+T5vpXdaH4dRI14G6mYTnZGToHhs2WGkX6cVv2+ntI3qK0UsAgAODtqxHAIRnjmqjG5yudzBvrY28ZAHHrWFqEJnUjdXS6yMwsPesVNINyd27vRyk3uZa6Wsa8kc1ieIpfsqHHRa6rULXyI2B7CuE8VXwjDqc9aCoxucf4q1D7U7R9PeuVGktcahlvu9q3ryAzSSZXluntVzRNA8yRSR+YpSlYpU7jtB0SOGDIXDGrctrvl2n7orXt7DyItu2pLbSvOk3MPpWV7mkKZXsNHWVfmjwvY4q9aaWIAwXn0q5HaNBH7dqsQWpKbtv6VMjthGyI7SPag6VY8reeKEhMC887jVi3CsfwoiOQ2GAtFtwfyq1bWmzCj61LbKCOP1rR0+z3NziqM2yAWJEYIrUs7faFPHTmpYLQtxt/SrltYYHSgznIjhh3EYUdauRW/7zkdqntrTavTpVyC08xgdtUkc7nYqRwFpG/SphY5q99g3HjbwOakFvxjGapaGTlczTbZGMUR2pJrTeAqvSofJ2qcfezQS2VEtt/FE1vsC1bjtiq596e0ClOaAuZ4ttw6VFNbebHtxVuRNg4z1oQeaMBfrT5blxMWSxWE/dGT3qG4gwOK1r22ANUZ4ip4FLYL2M2eDbHz3qGKE7P4vYVqTIpj+YVCyqmPloE3cpGPcDn+EZqtN8g+bv0zWhPbsx471TvICBzzg0CKxiZl6LzUUtvsHY1bTOPmHFP+zpL60FI5jUbDfG2P4jXOaxo/7sqq/jivQrizjHQVgazAvzALVRdiZK55B4l8OmTcGVetedeJNG+x3Dcd69v8R6a8bMzLgdq878baastqz8bh7VvFnPUVjzZkaGX5R3rb0m0aZQ3asPVt1vcfjW54auWEG1ud3atWc72Og0m2zItdPY6WZIfasrRLMEK3c11WhWnB3dO1SYyMPUdHaynV16NVqKzMkSt1rYvdOM0TMy/TiqemRMgA7MT1ppkkcUTCQZXFNvLHzT8461qSW53ZxUjwxyQ+p7+1PmM2rnEeItBjePCqNp61574g0FYHkUL83ODivZ9S0sNGcfMMVw/ibw5vZmX+VaJgtDyy7s2VsDrURtQR8x5FbesaU1jcs3UZqiY9wxgZY1EtgRW01RbXO5s4rstHnBjVl+76VzP2XAC1raNM0bKrfdrGW5tE6u0cJIrV0egEluveuXs3WTb1rpvD7Lk/hiokUddYJ8q7vSrLx5Ug9McVUsmZo19O+K1dmYl2jduGPpUgcV4t0fMLMF5b2ry7W9NeC6fIGOle7arp3nR4Za828d6Stvubb39KmRoedi2MJPTrWx4eZlmzu49Ko3Ntg7v4c96uaPIscnt61nIep2mnsr269yavRhuB0rH0m9Qxj26VuWjfacfzrB7FI19Nf5VUntWqku6D5vTArEt8xOtaUbFo+Tx2qBkF2rNkKcNVeZty7W606/lMbbveonkWRKDQpXyiOE4GSaxbl2hBzn/CtycqzVj6o23OBVRAybuXD/71Z9/HlTg/Nir10vNUZh5hqjMx7pdv3uarTOEX1rRuYSX6GqF5DnrWlMzK3mhvx4HtTvlQetDQ4WiQKsfzdT6VoBGTtGaGuvlwF9qV1WFV5zu7UQxhl6d+9AD9reVuC1e0759pqlDuGQTx6Vds9wHy1mBowMfOHZa27CbOBwPesWxRn69q2rOHgfSswOj0RfmWursExGp9q5TRVaMBm6V1OmtvjHpigzNay4C5ratSoHWsiyXKLjmtq0TAbK5GK0IkXLaLMe81LBxL+FV49wYf3atKdtAgfJY9qrSxcdanaTNR3HEfvQBk6nArH0Paud1eASxFf4s9q3tSlySG/OsHUm8lGxk5oGjndRTyiVPH9a5XXo2kPyg9a6rVJstyKwdY2pGTQW3ocreDadv4Vg6zuR+1b2pfuyzdQa5zWXaXd9K0RmY1xcLLIwqGbAjp6HYzZX5vWoJoz8zVtEmRGIvyPSoyNgx704sWX71EgG0bq0ic8iF3VX+9+VMZgT8p68Ukx+b5R+NJDAUG4+uaohoUHyDz8307U57gs444pJBgbqlSHzEBoJasOjCuKkjVc/LkU2OId6kZPL6UDiOdCy471J0HvjFRgHfk9KcWBkHVselS2UOEWw5akl3KeMfWp2HnI20VG4DLtbr7VIDlQbctU0Shxz26VCPlj25yKSVSF+UmgqNycu0Z68USDeMmoom3qN3brTyWc4UHFBRJa/OcVoW8I3ehqnChiHSrkAZ2U+nNZlRNSwVs/Nzx2q5Gq471VtAAoPNXI3VU9SazKDpUfkbZN3NP3Y7U9nBXmgCF4QvzL175qNSzg5BqyI1YVFMnknr96gCMqxjxxUMnySDb171P070yb5ef1oAiPy9a0rEecq7fzrPVlm+XvWnpAKDqv51hN2Qnsb2kW6xhdx+auw8KpmeP0X1rjbN2JGK6bwzfslyvHtj1rgqMUT6P+Dibh5mewxXpO/8A2q8t+DshNrGWO3IHFem+Uv8Ae/WvHqfEcNTc6GdPtFu2c9K8/wDiGipYT7uG6DNd5KXbp8q1wPxOffDKO3SjDm1Dc+afiSuJ5unJNea60zKnyivSviXETeSY6KSee9eX38rM/Q8EivapbHo09zFmixuaqMism4nv0rYuv9Wcrx3rHu1Zuh4966olPcozzB22/wAVJuzFt+9SOP3uOKRTtc1QWIZbds8ng0q2vHDflT3uA520qHigRHJB5YbnJ96fZ3qnCtwf51FLL5k5VTzimW1vllLfeFTIqJp2nEp9D0q3E6lcfjmqcKsFqyF3R/dPvUtnREsWrsz4/WtCCPK1TtY8Afw1eh4SsmUWLZG+0DLfLW1YwB26jOKztP5wrLya17fTyWDBsVlIDUsF8sqG/CtizHHP6Vl2sAVV/vetalh6Z6URA1rVQa2NKjw1ZFhKT8uPzrX05CMZ4reJhPY3NPQZ67frW1bKy/dbjFYVgjSv+NbtihKfStzhnuWkG1eVH50daFYO2KDtc7fu/Wggfs2Rn+7iqE8oYMF7VekIKbRmqNztVDt60FxM2+bMbbsVhXz7wRgitfU/M8usm/VmhI4BxUyOiJj3v7r3rNv0DjvV+4QqG3Hd/SqF8ecVy1DpiYd4dm6se8lwDxWxqsYRjWJdoQxz0rM0KkzZHqKqng9KsXHT5elV2k28N0PFVECPkk+lAT5+h9aWZlSE7f1qITMYt393pWnMZjn+btUlvJ/DUCStIh3cU+0jO7n86aYGpprO0uP4fftW5ZJs6sDWHZgxha2NOVmFMmR0WluwI/u10ukjaVbqPauZ075UWuj0dzgD3rRGcjpLRw8Y4rW0jc7Y7Vk6YQUx3rY0o+UfduK2ic8jZtgyIQcdKltkJyM9ajX5I/epYnw4/OqMR4XacNUV0Mj5alf7u4+tVbhjIcDj+tKWxUTOv2YN8o5+lZVzGX5b+E5rc1F9u3ao4rEvX27srjdWUjaJz+tlmDDb8v0rlNSt1BY5+bPSuq1xmzXK6sjLIzVzyOyBzurOok5IB9Kx7yTB5Fa2qn5zkVk3q7vyqToKE37w8UwQtGef1qdoti1Fc8H8KzNokTESjHfPan+UGZQWqsm8lsVbsVM0wB/Cgou28WyL5ea0tPByOKjs7RuK0baHAxjrVImRoaZGjsCW/Wui020ZVB/hPSsLSrPy+W5zXR2M26JV9BVxMahdhTK7etXbKDIqnZowY/pW5pdrlAx/Wt4nLItaVHjnHvWsx8yIbflqlFCqd8VM14FbHtW8TjkQTSSefgN0q9CWZFyPxqgZPMm/GtO1z5Y9K1RI63jIbkVYzk/QVHjNKCVGAc1tEzJUcse1SJa7juqvGNp6/Wr1tjys1QBDD5TbqteTuXNRr83GPxq0sfAGaAKqRPvqzBbbhk/Wp4oNtWFiwv3fyqZAUWt8nj8KI7dkPH41fCZP3f0p8VgXJb0qQI7WPclWo7fA3UQQqvWrSR70oAoy/Mp5rGv5trN9a275fJrndWm3H5fWpkdFMqXC5OT92q8i+b8o+lPeUujK3y8dadZW5ilDZBX3qTQW2tAidO1W7X5BSyNlgegp8A3tQBo2I3jPb3pniW+W000O0nzA4AzRK8dtayFm24561yev6q16WjVsqtBna5Ve6ku7ot95c5rZ05ggGfTpWBpRdGbcMrntWp5nznn0qkVJF2/vlJ/u4HWs5rsSFst2qKe4Z5GX+dLFHuFFwiWrVN6gjP41NLOsS9fm71Rk1IWpweFx1qjc6vG78E800yjQ+3L5v3vwzVuG8+SudWbFwG5rTsZWujtoZty2NJJWuGwtWre1aUYYY7U7T7TZF23VoWtiX9agEgsbIKdvHp9Kmll+wxMxwUxjFS7PsqevqfSuc8XeJFgs2VT0B5oN4xujnfH/AIkMCuFbHB6GvG/F+sNdzNuaug8a+Kftdwy7j+dcDq180kp75PWpkehRppLUzpEW4lOQ3X0rd0DQPNCtj5fem6Fov2pgzLu5yOK7bRtACBcrxjtUnXp0ItJ0VVRV2H8q7Xw34a4X5TR4c8O/apBhfujvXeaJo32aNflq4mc5aEOl6EySD5ODgdK6KzsvJwMVJZ2u4j5duKvJAAMH71anFOV2Rx2uzBKg025gUSfL1rRhgzF0z+FRXMGR0oMDm76BZWbKnP0qvbWQjjZn4HWt2W3UMW28dCKxvEV2tvGyjjg0DW5yfi/WBbRME69K871nzb643fw9a6LxLdtLdNnkZ6VRtrX7QQdtZnXGNkYMOh+fMCy/p1roIfD32e3VgMGtWw0na27aPyq7d2pYcjb0rM0jEwU02RX3dRVoW+2PlcVfaDaq0k1s0i+lBvEp5DAYzVlI1aPaxx3py2uI+w5qOYNEPSg1IpeX2ruwDVyzteOahhVmw2OPWtmxiV16c4oREyK3sSWG38q3dL0/C+relJpWn+ZIG4rorDSURdxzn6Voc8pFS2sio6VdtbPkfXpVy2strcqTVqGxAk3Cg5pSKos89qtR2u1BVmKDB5p7W22Tcf0qkjOUiubYpSrFtX61ZyC1Hl7Rz60mieYz5om356rSfZsL161ekjz2pTb8DinEm5RiiPllTSmHK1buINiZFQmXaF4qgKr2vyE96jto2Rzx+NXZB5vtVZIWjfr3oKiV9RiCpk4rMc7h06H0rXvU85cVmzQGNTWZRVeDcajuYRgfLVqMbVyf/wBVNuI94FAFNLUnk/hSPbqeCoNXVj+Wo5bbYN1AGTcWW1/anRxqqYbrVxoC5pksGZOelAGc6Bgy4rE1az8rJ/vHvXUvbrJ0/MVn6lZK0bL1oKirnmvi+2eRdvTiuA13T96NGcMvevW9es0cNuXpXnfim1MTNhcZPpW0Sakb6Hk/iHRYw75XAU1k2BW0ulG/A+tdZ4igbe2RXJzxKl9lhgDoa2ONq2h6J4SuFuVQH04Irs9KTYBXmHgrWPst3Huztr0/RLiO/CspxQc9Q1Qq3FvtxzWbPp3kMxHIU9q2ooQgHFJeWaywFlHHQ+1BmZBGYPwqCymVnK981d+zlVK/eHasy5t/s14G+6CecUAaM9hvjzjrXMa9YqqsuOa7XS4xeW6hctWL4h0sNI315qkZnkfibRQ2/Kn8q5GS3+xnaMlhk/SvVPFGnbLZ2GM88VwF/ZATNlfmbpSZUShFE0wVqt2EJik+b1plsDHNhl2gVcTEvPYGokbG9pm0KtdBpDlJVrkbHUPJIWuo0q7V4lOVzWIHaaQwK4z71uWQ3MorldEmLFRurpLXcu2gCe7gEgZTXCeO9FaeBtqlsZ7V3swBTjrWLrsW+Fsr/wDXqGVE8Q1G02M6MuMVVt22NtXoK6LxdZsL9tqgZNc7cwtaHd6ntUSNkbWlyksvOK6jSJGRMetcbpc28rjvXUaI7Km1j71iB09simMetWY3LALVO2k/dqfapknZ2445rM0H38WUrOEmxzn+LgVrXGZYdp4461j3yGKYbazAjuF+bvWXqHzNWjK6yt17Vm3cWA2P1qogZc8OwN/WqEkgjz9a0LoFu9Zd396tImZUuJd8pA6dazr4Hb+NXJP3LtnuKqSFWRjnpW1MmRU8zI/p6U4YZeRzSHgllpguWVvmX9K0JJAu5slfu9KehwhGKY8nlLmiF97ddtAEghx3qzauQfl61BACTz0qxGvltlazA1NP3A8/pW/Y9F6Cue0uRvMw38RxxW9ZAkYzUyJkdJo6FyPSul0uJgu3tXL6EhG35vwrrNPl2xj6VJJs2C+Wy1rWTbz83FYumNuPNblopHbPHHFaGZIpYTY5xVloxtB3UxAyLkrUhG9aCLjScCqtzJ/tVbZflqrcoPSgaMq++c1i6hG2Gz07VuX0eQecVi3pYK39aDY5nVR16Cub1UDDKa6fVrfzs/Niue1KNQ/b5fWgDldVQ7Ntc9ffPuQ10+tkRltoye9czdxZLZ6k1tEzMaaJVmK/eqGdlTMfRTVu5hZZfl/GqtwMjJxWxE9igT5Zb5Tj1IqKWTEntVp+T61Vni3tVRMgX5n9j+lEhx8tI0Y2YX71IkbSPg/nVEManzSdcDNWAdq4/KkZFCf7VIh8oZY0ESH2yneWb8KfI5/+vUe4sPl9KcBvT7w+lARHpNjg09JNq8fxHFJsUoKfHye3HNZlEse6Fc5obkE8dKUnelMByeelBSQkUfy9T14qRVK5z+VIJNzY9KfnAoKWhX89kk2ge1XrJWILHH0qulp9oX05q7aoEXbzn1pPYCeMNjpVmBDGR0+aq0anHFT2jMr/ADfhUFRL8cggTk1PZN5j5H4VSWFriUba1NPhwcKvzd6zKJCfpTZF3kdakl+QnpUZDSelACn92BUNwHLbu1WYrbcuW7dKjkiwetAFVmKj5hj61HcTM+No4zU8isWw3IqK5CptoAhPzv8A3SK1NFVlb5z8rdKyY8faa2NM5fnp2rCewHRWq4jXaOfWum8KW2+ZdwGe1czpw+Xn04rovDEzJfJ9RXn1tiJ7H0V8I7HfYx5/hAr0T7LJ/k1538Hnmntv9nA4r0zZXjVNziqG9eSqYm47V558R4S1jNg/N1+legzoIwd3cV5/8SkVYJNrHmqw+50Udz5s+JSEXTc/dzXmWqtgt0616h8TLhYbmT5d2SRmvLdXb96x9TXsU9j0Ke5l3L4Xmsm7lV2bBrSvJl2beOeKybq1w+dvFdUTQp3Bz06+tQ7mUH5Tn1xVidMexqJmAU9PzrQCFj5vpSoCBSRSbAwIFLEPLyW5zQZjZkAXcv3vSnWxYjpTgm47v596coYt/QUFRiXraLHzHpirCZx8tV7V/MQg9qtW4z1rM6I6Ikgkcnb71ow8BQ1VI4cfXrWhajBXdg1jIovWUHI5rWsZGiVt3O0ZrKhXDbtw9uav2ExZvY1iBuWs/mKDWhZqwl3evQVn2Nv8nFaNufLYfzpomRt6ec43Vtaf+8XFYmmN5ijPSt2w2oePStomNTY2tNi56Hita0ZlH3Tj6VS00qIl/wBqtO23RSjcPlNbxOOWxJ5YVOOKcsWR81PMW/n9KQnJ/CqMyGRSjGs+cNEWY/drSdN3WqV+mYytBoZd1KZG+bGKyNQOCwrQuYvMl4Y1m6iPLz3+tZnVEybuPj6msm+kEbVsXLCsPUc/NWMjaJlX7GVW+9+dY14D5Pvmti5+6TWTfDA981kzQz5R8vtVWVMfd5q1fljxkCqKzkNtpxAYRvbDfhSMFTr0p8+3f8u7d3qJpiybdvfrVGY9kDL6CnwbYTz3prfNEFb5ackSkY70AaVgSfp2rb0t8isCwbaNu6trS4yxqokyOi0wFBz83oK6LTGZtvH1rndMBUc+ldFo7bgorUynsb2mPz/F+VdFYopVTu5rn7JcQ8dc1vaadoXNbx2OY20Py5Xmp4EGzd3qGxkynIqaF1kZkFUZjWZpFIqreAv0OCvNXC2wlWqrMgJ7UpbFRKMpcKd1Zd8EZvetS8i9WrI1dREuVrKR0QOe1yE5Nc3q4wp3V0WqSl87ugrntSG8/L92ueR2R2Obv7cSA+vpWVdRBa1tUO2446Vi6hLjdWJsirON1V7tFwPl/GrUb716U25jytBpEpxqqHj+KtLS7ZcxtVWK3Zx0rU0+3ZSpPbmg0NO3XBX5aseXuPOBUEOVGaswDzjzQZt2L1kGiIrZ035nBbisywjVT68Vt2EAkReMHNdFMxqPQ2dPRW7dK2dMG0r3GRxWfp9uYj69K17aNcDtiuiJxyLN3tOO30rPuOH71edt7Y9qqtA0ktbRRzyJLOP7V/wGtRT5CjvxVOxgNvyVxV1iGjrZEjVmIkz2oeX5sgimlwo6imRRb5Mn9KqJMiwysy5Wr0cn7tc+mMVVifYPapBJVEmlbyZjG0fjVqM46r9Kp6a7CL5u9Xk++D2oJkXIIt61LImExxTIxxn+VOYZXdnpzQSNQFpQPSr0RwuzpnvWWbry5PlFaVofMiBOamRUSaC0w/I/+vVyC3Vbdt/y+gptrkOMc/WjULvYnI/KpKMXWj5ase1cvdyby2f0re1m73Bhz3xWG8TbGapkdFMqpD5vXdUkUawnluBTYJd0mKkkiV/vfpUmhIH3j2PSrFsPKWqcMWxvlPyipNRu/s8G4HpyaAM7xNr8n7yMFfTrWDFE00m5m+96UzUZvtd2zbiQTVyxt1RAeaColyIC1hUKu6o764MaMVx83X2qy21oPpWJrM+xeGoNFG5Zt59zcnNPkvFjzhunasGTUmhQHNVbnXMD73NBcafQuatrG4N8361TttRaU8521kXF81xJye/NX9Ik38Y4oH7M3rFjdP1+VenvXUaDp5k2nafyrA0Sz3PnHHaux0ceTGvSgXIaVrAoKqetaUaLGPwqrAoxuyM4pLy9S2t2Zien5UFRjqUvEWvQ6faMv8VeR+NfFDTSSASfK2QOa3viB4l8kNtOc8V5ZrM8l3JuZmxnpUyO2nTsUNSO4OWbczHPXtVG30lrqVWUZ5zyK0ItKMlwG2krXU+G/DHnMG28fShRudXMReGNC5X5eccjFdvoXhlmlB8v5av+HPCSoVbb+ldpouiCOPlF4o5Qc7Iy9E0XymGI2H4V1On6aGRamstNDOp24Uda1YLVV+6K1WhyyqFa1tPJHT86txwqzjK1M1vlaktrbHWmc8pXGmNYI+lU5VJB4NXLw4IX0qF5dq/doMzLuAI4mY/WvP8Axvqx88qp+XpXYeKNUWCJv4etea6zdfa7xurc1MjeKMu6tDdvkc5q7pmksgGavaZpom524rXh00xDoMVJ03KtvZssY4qS5svk5FaFtaMvbim3owwGPxrM0pmK1kyk56UC18wYrQeMOPao/JIPy0HQjPmh8kY6moxEs4Iar0lkySZbnIp0dsM/doNCrDY+cu1RjFaen2Z3KNtSwWIY/L/FW1pem+Uo3L79KqJz1JFjSrJYVyR2rYsoN4osbHeo47VqW+nMEX+EVpE4pSI7e3OOlTJDhPu4q1FbbTUjQVRlzGdcEhRj86ktVZ1+arPkb0OVp6xqI/Wgm5Atrz2xRJHuO2pkVih4pWjKnOM8c0GZVMG4YpVj+bHoKn8nzTQIwGx3oAgmVQnQmqskW5M8CtBodzVVuY2T0oKiVQwfjFRzYAqXytjcnGaR2yQoWg0iVF2k/MPzqC5iVo2q8wDtt21Xu0wuMd6mRRmgLnaoye9DQYHSpjaeQ+7PB/SpNm8VJLZSNvs+b/IpXj3JVuSDK0wQ8H2oJKDDZ2qKW283vxV4IpJ3L3pPs6hfxoKTM8QeXVO+tj5bHFa8kPlqaqXDK60FRkcdrWnb1Jrh/FelqUbIHevUtS07fEzdK4jxVYEo3y85rSmPc8W8YWflxswXmuGvkw3zAd69X8YWQRWBUV5f4lh8q6YetdCMJIq6Vq/2W6Gfu5r0jwP4hAkTyzu3eprxu7mkgdtua6fwRrrQSxBm+Zfeg56kT322uGujHkqOnetSO1aWB1Xb6/WuP8Pap9pgVt3OAetdVo92twm1mwe9BzyRnyRGGfaw78VHqdkDBu2fpWxqOliQq0Z5BzQto00W1gKCGyn4YCpbsMdsVDrelebFlOrGrlva/ZJG5xz0qeWFnjoJbueZeKLFtzJt7HmuE1iy2Tt8ufpXrvi6xzE2BhiDXD3uhh433L8zUDicLe2zMBtXpUltasIhV7UtNa3uNvPWk2+XGvFTI2SuRLCsR3NwPetbR51cDbWTcR+cAM8Vd0/FqVrnkVync+HZdvX866ywY+Wua8/0bVvLZf5+ldloGotOAOCtSJqxuSr+7FUL+0aRfm+6RWjtyFJpxs/MXn7tAjybx1oYtLpmG4q1cZe2PzZ6j0r2fxloCXdozfxLnFeWa1am1uGXjrSlsXExbKb7JMTtO2ug02dpgrq3ymsCSNvmrV0SfyyidfWsZbm8TttOu91oq96tRlR/FWbp7rIq1fSy+XdgetZGjLTSbg3zCqV2Nx7Vbj4x9KjvINse78azJMe4kVOOhzWZdSFy3zcZrRvvv8j9KzpovNHHrVRApXETVnXUeT71r3EICbs8jt61m3UbD5u38q0iTIxrp2kDDoVrNkGyXbkYNal+VBOPvVQni/i4rojsZyK7licKKVmwvK0iylX28U9eGqiSMrvfJ4FGzzlO3g9KGfE/zdKmVdhyOM1MgJLOMbAOu3k1dKq4yuOlVAxWP5cZq1aZdP51IFrSIy9x82RXSacNvA+asO2XymWtqxOzay859KmRMjotF4ZeK6ezcCKuS0m5YOua6rTF3pz0xREk2dPk3lcLXQ2X3V+lYen2+5F21uWIaGL+8TVEyLB3kdqdGjMfalUZSlhfe21fxqkjEklKtH71SuIsc1eROxqC7j3A0mrFRMe7Hyn5f0rn9WYM5Xt0rpL+RYjtNc5qibpWx9cUjY5zU28nha5/UCMn3NdFq0Pns23t1rndRiUAr6UdQOZ8QfIvBG7PWudvFLA5/Sug15CS1YM7DdgmtiZGZOPmx+eazbpWZm9BWldsyScfdrPc72YVpEwlsQSR7Y8jrVSRC4/un+dX51WPbg/WqN3Nsl6VsZy2I2cRjsc0nmMPSoiOrL9eaa85AzQQTSFtnemg+YBnNCzeYOnanK+OR1qZAOA2t1OKcOp60JIrY3damPy/w9euKkqI6Ft0fNOEXlRdSTnNNRQfu5p8LFnxg0FCJNhtp+tS28nmMw/nSvbqZVahRsb7v/16AJRGqjOMUu36f4UB9+3+HB6U7hj/AIUANj+WTqatJJs7daj2Y7U6T+GgCYRtIRhtoq1aoQ20fnVBmwF5PWrtny681maGtbLhewqeCUxbtp5xUdnHvqcrgYC/WpkARjzFy3UnpTwpjb7vH1pUUBelMjn82XYeB0zUgKZ2jQ9SKas3nIOCOfTrUxZF+Xiq8sgDYXigBdyh6r3ij/CngeYevQ81HN87bc0AV402x726g9K1tP8A3yqVqlHEGgZT16VPpUTW/wDF34rCewHT6c2EHtXT+G4la7jb3FcjYHeMsdvtXVeFmzeIPm7DNefW2FLY+jvhDP8AuF8vb8uN30r0r7YPRfzry34MweSFAYn5cnNenbf9mvJnucFXc3rlROMH7uK4L4m28aWkmGrt9SkKH93/ABcGvPPiq2yykLMajD/EaUdz5w+JcYS5bnPJxXmurjr9a9I8eTbnmUjJ3cE15vqqtubp1r3Kex60NjAvWx2qsHAPzZxV68Q57VQmO78O9bRKKOoqrT5HSqbWzN9096tXYYnjGO9Rg/Lx+daRAjS32PzzSggk+lEkvlf7VRtcMi7ivWqAmiYMMY4p0cbGb5e1QRz9P1q/byK4yuOnNBRLb/c+735q5bjufyqCNP3J9fSpoI2OKxbNIlhI2lkAWtCGLyttUrY+U1WlZnXPpWTZRdtyrJjNaVjDt27c8msvTEYtzjbW3ZyqrAYpAa+nuUQK2frWrbxg9PTvWVZ/MvP4Vq2gxj5u1BMjTsEfev8AdrpdJKyFRjn1rD0x1UDNbmlk5yBWiMJbG/p5WMgN0zWx5e8KV6Vh2RZlzxxWtpc/nxbem2tonLLcvRn+H0FOjQMGbHQUkcLRgZ5J5zSrKERh69aohleaHfHkVRukYKc1oFGY5zxmqd1GR+dBXUxLhdkp21l6oMo2dtbt9CFOaxdVYHt9axlKx0xMC65bisq/BJ7YzWxewlz8vFZd7EyZzWM3c3iYt+uF+Wsi5XL8/hWzqCZbism9Vl5xWZoZl5D5j89qpPtXK7ec9cVeLtIWU9KqPbeTIzdj600wK7KVfjv61AWUyMrMM57VZlm8vsaiEKg7z9apMCOKNnkwx+XsatRR+WR81RoA5Han2sYM53NwvIzTJkaFvb7VG3rWzp0xt9tY8M2W+X5vp2rWsX3Bdy85qomcjpdLZbkqD8vrXSaZHHFt2n8zXM6WjMFbb7V0+nweeFA49a0Mp7G5p48yI89Oa2rFSVWsfTrXy178frW5ppwOlaROY2LVSiDqeKtWm1Hz+dV7YmT6Cpo4trd60iZklwqiXd2xVW4TnIFWj05qC7+dNqj8ab2KiZWoj/Z/WsXUJ9xK4Nbt4rBPmrFvYuGODispHRAwL+HKNu/Kue1GLyVbbyDx9K6PVhtbviuf1IqqnPH1rmnsdUTl9WT95/KsO9jDvz1rpNQVWVsc1h3KrvwepNZHREohRj+VNdCR7d6sSBUbHXtTJYgfb60G0dxttGCeuK0YG2kfrWVHN5beuOladiiykMcj2oKL0JaU4A4q7DGpUc/MKqLEyEY9Kkt3MeTmhGdQ17Mjbx1FdNokJe3VmxXLaHL9ouPL2n16V2WjWRKZb7vXFdVM5a2xqQB0A/u9zWhatuXjNU4mUIF5q1aHYfSuiJxyLasAvrT7a2LyZ6VHEjMprT0y0aUitYmJLHZeYB3AqO9KwDFaKWxgQ/SsrUmzJWoFcuoWo1uf3vHA9aB/reenamhVL1oBaE+YKdZ3yiTDVSnuFt4ec1Utps3O7d3zigGrnbaeQ43dsVcT7w6Vk6Xckp+VaUMglmXNBjJWNBDthqNJiXxz71JIoCDntUMz+Up+nagkd5DeZuHQ1rWMXyrWTZs0xGP1rc0+PGMknArMC6ipFD1Gay9Wla3hY/e61fnQLDuzWJrNzsjwxGaDaJkSym5lqOWI4Py9qfEzPKcLx64p97CIk3bu3NZm0TGmRYpd2OaSC4y53fhmi/nVHx1LVnzTNDLy3eg2SubccyRrnHNc/wCItZVdy7sfjTL7WxawH5vmPFczqGp/a7n5dp5pXLjE0LYqeRz3rQgbaueTWPpspZsMGAFXzerDF979aXMUoXFvNRa3y2ePTNcxfa959ww3d6n13W9qNz+tcr9rdpGYfdJ70mzpp09DWk1Jijbm+Ws+6vt7j5iBVG61DC4zz9ahivfMcDG7mkVyWNSNskbW3c10GgxtnPFY2k2qzrXQ6JYbP71AnE6jRGX5a6ezkCRCuW0+L7OinrzWvaX2VxzWguU32vcIO3HWsXxP4hWztZE67qr3+r+XF94jjrXGeJNdkvGaNc8Uc2hvTp31Oc8Was9xePksyseBWHtaST5lY/hWtc2rXMmP488CrmkeHZJ5RuX9KzudOxDoGh/anUrz7V6F4Y8L+WEZvbil8JeEvLZcq3PrXc2ehi2jX5e3pW0bicrBpOjojJit62tAg+72qrZWxi5IrSthVGUncWziLkr05q/FCF470y1hUNU4X5d3PBoOeQJCC9SCPAb0x1ojX5d1DSbV5oM5EDDJPGap6g3kwtV9+F3Vzmv6iwDD60XsOJy3iq5G5lLbsnpXM2OmrPeOeT7Gty7ha6uGLfNVrTtNWJsqv1zUN3N4kemaYiL+FXRa7JB0Ip7RrEf0qxZ2rO/tjvUSNIq4RWPlxlvasvUYdx+X1rYupvJi21jXxcyZGNuetSdUYlIRMB+NN4Q/N96nO5SQ1GWWU8daDQc5eVxtxVi3td6fMvf0ot7Fkwa19OtfOG0rWkFcTlZDdO08oM8Yrf0u0WXHy8fTrTdP05Qm1q29P01UdcdOKu1jjqSH29kqqNorStrQyR/MvSlgs9g4qeJnSbHamclyMRKhpxiGKmliIH15pwt90dUkS2U/s+ajEHlsauFdooWHcelHKTKRXVNo6UGNWHarSwHPI49aje0IH40cpm2Vc5OMbR601IfMJxVxbX5TQsKxjgZ+lHKBQkg5z6VWnhLD9a1Gi8xulQ3NpuzSsVEyprfKg+nNRon732q1PamM9eKgUfN0pGkRrxKDkd6p3C8EGr00WRxVaSAheeamRRU8oYI/nUQODgdKumMZ6dqruNj9BUgQtGW+YUZz2+uKcq7pOT9MU5k8qgCrIuRjHeosED5vWrdwdo6VB94c0ARPtce3vVO6i2buO1X1h85fxqrfQsrY/KgqJlX6+bDhfXmuV8RWmFbctdJfTPESvvWTqifaIpM81SlY0jc8l8dWLYZlUYHevJfF9gxmZ/5V7v4s0/zIXG0457V5R4u0zy94/nWkGTUR5pfxrHGT/kVFZ3vkXCshzj3rS1SzZC/GRmsdGWO4ww281scs4nqfgLxKs0EaMx3cd69D0TUdjrz1rwnwhqv2DUUOflr1bQ9UW7UOG6AHrQc8j1SxK3kH+1ipYdOwTWZ4PvVNqqs2WbpzXQR/LF93/wCvQc8jJ1O0RW3egyfeqFpfG93LtK7DgZHWt29ZZ1xtGe9YqWZt75sfdPNBJk+JrJnTlTj6VyN9aqJD7V6jcaYtxbZb5uK4LxDYG3u5No4z+VBcTjtX0vzFY7Q3vXOXlp5e7P8ADXeSxYUhhXL+JNPDsSvHPbvWZvEwlKu1SK373FJJB5PY+xpywhXG773vWZRracOPvV2PhW4IZFXrkVwumyHdtz9K63w6QhVt3zDHSlqTI7yzLB/m+8exq0YOM569vSqui3KX6qP4lGM1uCxCWeep61LJOb8RRD7OQeuDzXlHijTWS4JI6k/hXs+sRiaPaVrgfG2jeQd+BUSKieaaja+TCx6UukgRsrbqu6nDhG3AY9Ko2j+ZNgYCisp7GsTsdCulcLkVvJ/Ce1cro03lKv1rprUtsVuvFZGpK67zxxUM8jKpyOKtou5cnFQzKTwR+dTIDB1CQO5rPmjCJ35rS1CPM7fKfyqnGPNUjHSpApzKFUHmqN4qypxnrWtdQ709F9ax75/I4X1rSIGPe2qrK39ap3EW8cdBWpdfvD2qjcRfP6VvEmRnSRLEx4JpkmXPy1aJ3s3HSoVOXPRa1M5EZTdH/tCnR7io5qF5vLmIb9KmMhR14+U88VMiSxDGavRR+Wi4+lZ8DZkzz0rQskYx8nPes5AWrBGkuPnPC81vaevHHSsGzl3SY7jriuh0g4A9+makDd0qInb8v446V1GluFjC1z2mSshXit7TnDgbuKDM6bRzha1rWQjrisTTH2bcVsW8TSOua2jsTIvRncKWNNj/AOeaZEjK1TK5ztaqMSQHd0U1HezeTH93tUgmMcWOKp3Vxvbb96pkVEy9QTd8/wCNc/qS73Zj8tb16WL47Vk6vHuHapKRzOqL5cbbetc/qcQlhPHNdFqSYb72fauf1WXO4dMUGhyerQsGPO5c1zt/DhmwcYrqdR+fP61zmvJlPl7nrW0SZGHNLyymq7phOOtPni2OfXtUTsVirSJzyK90MN+FUGP7z5vu1buMyd8elU8eXL83zZrYzkEjhV2qvWoxBtTLd+lWFRZT6VFMvzdelBIkMeKAAobimwxsJc5qRCxk27fx9amQEMNz+8/xq0iSO+7PFV3iUS89asQTll27SoFSVEnZXWLK9antgoALfePeolYsmKHt5Nudw20FFghVbrxSuwYjFVoUbPt/Op8Btvt1oAccgUsMuyI7uPrSDDfdqK5R3Tr0NAE/nn86nil4C8HPFQRHKLu7CpBDt+YHP0oAkQeXJ6/XtV22Hzg1RjRnNXYUZVHFTI0NiyYNHhTzVpM1T00bEzVzBdfSueRdrjl3FvYfrUMnEn+12qYAhKVkGd2O1ESWVJJZCduOfWpGXeo+nWpwqlcsKilXZ90DHuaoRVYeU/WkQBW3VYc7xhl+lNEGVPbvSlsAscfmL8vBqTTA32rk9+c1GimPHvxViMMBhMbjWEgNlXBcKPSuv8ExbHVm9sZrltBt/m3SbS2Mc12Xh5PmTggZFcFZXQHvPwdLNEjD6V6x5n+zXk3wmgeCONd3y4GK9R/L868qWjPPqbm7qAzH0rzj4nb47GY7d3pxXpEz+Sfm5HauB+KUrT6dJtbGM0UToo7nzJ8QH85pNq7W3HivOdQT9424d69L+Idqu9mST5snNeb6of33+ea9ilsejAybyNcGs6ddo6AZ4rRu2YNkbflrKvgZH3dPWtollG7VQdvrVYqIqtTjdkDn3qnKpBw3erTAafv+ozTWyW5xtpwbaNv603a23/GnzExEkKxf561LA7Mg2/LzzTEGRhtuRT7WN2DdRSbKLwfKD5qtWr/JjdzVGKNgh9aW33+Zh2CqPSsjaJt2ibpdrdD3q49vtj4bHNZtjJuGB83vWlEPOAXJ4PNRI0juW9PUEYz06+9bOnQKj5+9n1rJtrVdvDdK17GbhVx+NZso1bVd5HYVrWkXzDmsm0l24Nadm/nMu3nml1MZG7p+GYCt3TOmDxWNpYVNpre075hyK6o7GU9jU0oAgrn8K2rJV27VHNZWn237xWAret412LtX5sdcVSOGe5IrmNAW+nNSeVH5W7PJNRAZ+9U0UfHt6VoQVT+5DEt8tULuTKn5v1rUvos2/TrWTeReWvTilLY2iUryZV25NZOpfvW/+tVy8QtPn+Gs/UV2p8p4rGSujaJl3yeX2rEvnaUt0wK2byVnOKyNUjxGdvHrUcuh1R2Mi9Gc81jXf8S5zWresSMD86y51xndWT0KMtm2Fs+tV5Zdzbe3qalvflb5fWqtwxIAHWkAvyhz/F6VFMgzzxu6Cn7sDHGajyyud2cdqEBDNISwVVZdvfFPtlzN82fxpkj75PlxmnK2+Reue9aEyNSyUQNlQzZ9q2NPLSyLWZYQlwuD8vvWzYRCH/Ggk6XQ13JXU6Om0rXJaNcqiqTuxXWaPIPlPZvWtomE9jfsk5rWsYuKzbRSQp/WtSyGPvfN6VtTOeW5qWJwu2rTRlWBqGyUHmrBcb+c4rQyHOFEWagDAx+9WGK7R71HLb4G6gqJmXcbYOec1g6gjKGXtmt69bcCFNYtyhJbd+FYyNoHP6moiGWrm9XCzCuj1/52+lc5qC5Q1zyO2nsc7qB3Rsq8c1i3KbJPmra1GPZux1rHumO77ucVmzpjsVwisc5o2b0J/i9DTjkDdt/Sljj86X+gqTSJAbJpHB981pWNiSRTYoGP4VetY2jHTjHNBQSBlOPSnQjzOO/emSgMOPWltbZkbdk047kT2Og8O2rSXACiu80uz226+oFcz4Pt/MK4XLY7Cu606z8u2564rricFUqiPb1Wh3YSL8tXpLXjpTYbMvN7dq3ic8i1pkTOAf51vaasez0PtWfp1uRHtrQhgEELdRW8TEXUrlYU+THvXP3k5eatG/Zvmx+tY8h/e/M3etIgSJ89SRqNhqGOT5etOSXCGqAr6gR5fNVbRvMuFC9Kk1FS6Z/Go9H3Ncfd4qWB1Okggrz8uK3beJTt245FYemRlIwTWxaSmHBqjMmcso2Z9qF5bDGml9zbvWg/IpNALQuWEiibGOK1bd2H3aytJ+c/jWxAxQYxQBYnm22hDDmud1MbpDu5rYvZFCdTWJey73yPXHNTIqIlqFH9Kp6k/khm6+1SyyeUNx+tZWoX/nqwzismdEUZeoXvmyltu2srVLny423Hr0qXVLtVJwa57V9Uz3zjtUSOqMShq3iPErJjPbrTtICSDzGyc1lvB9rumY9DWlYxskPy9BUm3Kai3Hl521l6tquPl3c57GodQ1r7NCy/xVz93qrTyHmgqMLkl9qPmllZqzbu+W2izu/I1DcXAJYltv41j6hfryGO4etTI6Ixsiy+pfaLjjOK2dHtPtB3dO9Ymj263CblGQOa6XSIT8oWkmDibekw+S/tXT6cFKAr6Vg6ZaMEFblgrRKPlqkTymnHIYUG6rEc5256Y5qnADMmW+Vs0+X93H978jTHGJT1nUN3G7vWDdIbh969f51oajCbi4x82Km0zRWcEeXmqSN46Ij0Pw9/aHzeWN3rXaeGfCSwupZRR4f8MvFHGwGBxniuw03ThEq0coSlYh07RkWXG36YrXFm0YC9qngt44WUsMGrflhunTHWtVoZydyhHbFuMH8qtWigfLU6QAiljtFRt3NMkkiTae1WoIw4/nVaCT950NS20m6Zu1Bk1cJgsb5/hqC4Ifp0qac4BHXaeKqSv5XPWgi1iO6uBHFjd2rm9WLTv8vr+daOrSkt97bntVKG3WZ/mPQ81MgRnfYMnPyrT4LN1l5+73xWhJp4dvlp6WhQY9eM1JtFFZrVX2/KflPpUm7yei8Y71ctIMtg1X1WAq2AVFO1zaKMnUZlXOc/T1rOnnEqf0q/qFoAN27d7A1kyxCObp19+lJxOqOwip9ol27fbpUtvpOZPb2qe0gJ/wDrVq2tjjbtH1NTyjcrIbZ6auzHoO9bGmaaoIO2jTNM3tW/ZaZ5ca/LXRBWRyTnYjtdLVmDHg1pwWYiYHtUllBx93mtKG0CoNy5FNq5xyldkMESstSKirJzUwt1VvanGAFunSmkQ2QyRZ+ampFtXjqetW3XYn3c49qZgnnb17UCKxjCoeOaSIEkBuBmrDqcdBTJoW2g/jQQyK4Tacg0sYLjJp7JvWgSqPlXGaCJEMiZ+lCJsT/ePepT938aaYWXrQSVLg+XnvUfm7hU8u1UORVRFzJ7UGiI5xkH5apzxBH+XvWhIv8AdqvPa7pA1Zm0Su8DCPnpULx7uKuPkjHaq7x80FFGeJlPFVXjYv7Vpyxg1Wng8tD7jvUu4FFiyP8AKM04vuHzbRTvK96jmj3pjp70RAinPlt61BgNLyR7CpWj561EY8S0SAsRJtZfc1HrdsuwMp5xzT1kwvvioLgGSPB3VJUTBmtVdznPWs3UNNba23pW/dW/ltmqNxhiR3PFBpE4DxFp7PGy+9eU+PdL+zyMWr3DxBZtFuYYKk151498OfarZm7HOTW0QkrnhWvQskjfLxmufvrMO4I4Oa77xVo32QHb8w71x9+PKlwV+lbHPUjoU7S6+xSbiOa7rwX4hyAGb8K8+u7ku33fu1d8O60YZ+W29utBzyjoe+eDteL3S7iQoxXpNnei4tF2+leFeDtcUwKVJzXqfhDX1vYUjz83Gcmg55RN+M/vjn9ar36gS7l9a0FiMjDpUd5ZKB81BlYbZN58OzHUYrlvG2kC1eQdWbmuitV2TLtameKtOE0DNkNxUyKieXzJuU+oNZuo6erRZK/NW7fxCObb05PNVLlVZQNv/wBepN4nC6rbFUYDsao20pb7y+1dJ4isWKsyCufFq0L7mxWZQ6BTFcbg2B6V0Gh3ZEoweM1z+9Q3UVoaE4ST5m6n1rMLXPT/AAfe4cbgNvrXY2b/AGlCOcYrgfCpaRBt54rt9IPlxgE9sZpNkyQzUrZVj5rmPFeirc2cjZ4AyK6/V7fdEGU5rF1G1KWbKPm3A8GpbuOJ4vq1kd31JrnzatFeL25r0LxTpG1GOANpPSuN1e28udcVkao0tLmDhR/d710mnXO9VGRjHrXJ6GvlPzk5rqNOtlDLz8prM0NmzG8jdyM1JewL1WkgIJUL2qw671+6fyrMDBvbTcD05qg1ttG3GDmt69t/mrMeNndvl6H0qkgMXUIGggZSfvcVz9/b4bk5rqtRh85cVg6xD9n68+lVHQDFkURt0x+NVJgCx96s3bkN833apzy56cD3raJMiJo/LT61WmGxx9amklCN8x+lRyLvqiSpNMDNjb+OKdA/mct26CpWgZvur+OKhVGSSgTVy7ADirtsf3n3sYqiJCEG2prSUqfm/ioJaNSyCiTP61vaXMGG3vWBZPntW1pybTn1HFZNXJex0+lk5XNdDpyKwWuW0WZlb5q6zQ49zbvWmkQb2nkgqvaugsEBH0HFYtpGQ68dq2LNWO3HariZlxH8pfU1JblZjzTY1DL939KfFHhj2rUzGXHXG3iqjJhzV8uVU5qtOgaTd14oKiZl1DtfceRWLqrkP8qtt+lbWo7kk4ztrM1KPEe4elZlHK6qgbdjrXMa2rLu6c8E11GsI3457Vy+uuREw70Ghzd6dhYHmud1kdeMfjXQakfJXc3esHVrVrhSwPAGa2iKWxgzDdLmqt021atmAgtk96q3ce5fl/CqMJFJhvNDwqrDI/GmuQCd33qTzWddoBrQxkRSlkX5cUiJ5i/N940+VeB6+lNc4bJqokgIWRqkyU7Z+lNMhK05+E6+5okVEjkj3Sg1ajh2rVcnemR+lSRzFEAY9fWpKLGOOPxqSIEn5vu1AqNjjvT4gxOCelAEkq7TxxSHgUrK2fb3omlIA2jNACGTY23aeaeF3UxSGcbu1PinDHHpQApjCHHJzSQtskwc4pzDzDlajaJpm2nINBUS5CyluK0LAGRuao2q+UqjHNXoWPmr0/CsZGkTWs18sdN1Wo2x2qK3YBFI64qxGGYZ/lWcihG+Y9qcjeWfl5pVz5nbpSbFyTUmYP8Avv8A61RzpuGFpzfN0+WjbjHeqiBGVKgcdKbLJtXoKsMuF+tU7i3cPu3cDnFEgGpJ53GCR2q9ZJskX5tvt61TikAX5sD6VetNrsKynsBuaZD5jcMOldj4VkczxrtyowK5DTBwNtdr4QRpZ1Xp05rzqzE9j3n4TW37tGf7uB1r0vEf95fzrzr4WKy2yru3dBXfbW9P1ryZPU457nSXW0j5hXm/xOdvsEm33FeiXpXyS278K85+IluTZyNu65qsP8Q6J88fEK3WKKQtn5jXml9Hl2GPvHA9q9L+IY2ylfvck4rz7USoDchfevWpnrR2OevFaIsrDj1rMvJVZMe9a2oo2085rCvYmjVm3Vstyis5wzYqCQq7802W4Ma0ituA960AbKmzmm71dvm4qbHmKahkiyKAHRptm9qlY4+7UAJjcY6VKq+dzQBI0hWPg5b2qW0j87r2qKCBVOcE/jV21QN0rM2iaFjHhflXFaVtFkZFUbRWStCCXbx61jIosWcTvJWtawkOpNUrWERpuq8g+RSpqTQ0rYZWtWwQxsp5rN09tsPUZNa9gwHfLYpx3InsbdgflXHrXQaUjOBu4+tc/oqfN8wNdHpzg/LXTE5ZbHQae/7kH0/WtW0You7tWHbzbY8Lyfatiwm3wDd9K0icsty0U8+pI12MPl+X1pIE8uP1zUo+6PrVCIpo2lRv7tZWpFhxitaWTbEay9RmyOBRLY0iY9wgxyKw9WnwCtbFw8km7dx6Viaj8mdwrnNo7mbIcr+NZWp85xk1pzsG6VlXpVpWG72qZHUlcx7ona1ZF5vkO1eB3rX1FAyttPzVklSsnzGsd9DTYzbiFs49O5rPuQUb1rV1Bd6MFOKzJIdw/i+WgCEKSeTinTTgxbcfjSLtjl3NlhioriRZT8uaCZFcr8+4NVizQs3NVRBvk+UnrWlaJsAz6VUTORraNnowNblnDuX19qxdOO11rfskVAMmtIkmjp0Lbl7AV1mjS7tq+nSue0uJZBXQ2Mfl7cVpEylsdPZOzQj2rW05d4rE0mU7PU10WmR5+Y4raJyy3NKBRHF7VIFP4H1qML+7zUqS5IBxitDIkRfLf+96VJJKsy7WXBppPPA7daikBFBUSjfwheg61havEVT5fxrfvJMZzWPfoNrbfmrGRtTOT1VlD+ua5vU5djN9a6jWLVlZmb16VzWp238655HZE57UozIc571kzYdyvfpmtzUE2tWPdhY5M1ibxIm4g28cdTUCqY34z8xxmreEWHd60+GBT8x6dhQdPQls7clPWp5JGiTGD6U9CsSDb6YqtduTGef1oATz1x+NX9Jtmlcd81g2waWcj39a6zwwvzY5P1NXEzqOyOw8E2/ksuVxXaW8Y2fXpXL+H1VGVfWushULEvFdcDzq70GzxfL9KLK1ztzUkr4HNTWMe7+ldEYnMy9p8SIvNTXQXbxToosoOO3XFVb6TY2OeK22JKd7859KyZ0Vjg7uvUVoXdxms2VuaAJEAVfl/E0u4YzVdmZRxUNzefZ4fm6mgCS+ZWGKl0W1xJWcLvd+NbGis3nLx2qogb9iqmPFXIT61DZRhBjH3qdcvsH4VQmrkzXDITjG3tUiyDytzVnwu0uRzVyEeYu08Uc1iWjW0tVMBb17VpIQUGOorLsV8kKB6itJiRDngcc1PMIp3s52tk1izXgLn2Nat8R5fJbr3Nc9dP5Ern+Gs5G8Rb+8LrXO6td7M4Yird7q6iRuduOc1xnijxDgNtk71J0043Gavq2C3z9PeuZv9Xa4kZRuznrVfUNV2oWZmJzVO0uvNkLdj61mdShY2rQsUX171Nd6utrb7VbDVkvfeRHu3bfb1rH1HWTNOcHoKDeNO5a1jVsKxZuvvWb/AGju71TmuTePtJ+ZecdzUdw4jx7daC4wsPv9RBRulULeM6nJ8sa49ar6hcgt8tamgHfD8uAazNLGroMBRduNuP1rq9GtVfbtGMVjaJarL1+8K6XSodzdxt70Aa1jCFIrYs4flzWbFHkLjtWzpy71X5T+VaAEUeCxzUU0PnnvWnDYySt8qbvwrRsdA5DPH+FAGLpvhk3FxuP3SO9dTpHh5Ld13R9vStfSvDyqitt4+la0Gmbvm29PatkrldCrpmlsV4UbfStOG22OPlp9tF9nXgVY6puxVLQye4eSskeD1p0ShV2+lOZMJSgZXj8aCW7C2/zPz92pI4+W/SmxuBxTlf5sCglsTZh6csqwHJ20lyqqAwPNUbmf60CJLqUSnduxzmqdzdbfU4ohuPmbPOajnDN0HFBMivJi5ly3pxTba2xkY6nHNSSRbmGKmtlx1qXcIjVhWI4+X8qPK3v9KnkjXHy1BMxjf8Kk2iN3Latu+8PasjV9SBl2r97PFXbqbKbcHr6Vm3EAEmT1oOimZ8lxIzHK96mTT/OTc3Bq1HY7kLEE9xVyztPMxntQac2hDp2kquK2LPTjINtSafZL5q+grdsdNXO73rRK5z1JlbT9NEZXitq3j8tB8o/Gpbax4+7+lWY4AeMVrGJxyldkdrbHduIq+sOUWmbNigU6J1z1p8pm2OaDaOetMU7TT3k5+ajqnFUS2IxGOaijl/eYA+X1odHdtp47U9IfL96BNjJDuXjn6U0Sb324qTyfmJ6Zpqp89BEiEwsJN36U4wq2WK4qUmnPhkxQSUn+Q8dKd/rByakliwDTYyoX3qZAVpYt9U3Xy5fxrRkdQahmVXb7tSaRdiqYgIy36VCynbu2jk9M1ceP91VdoG3fL0qZFohJ+b7tQToS3+FWZRn6014vkGB25qS4me8QVzu3VDdo34ehrRlg3flUF7b/ACqRQUY9yGP3abEuYzv+9V6WMjtVcoVZielAEJtzjpVSZPLer+B3J56VXulDcKw/OpkBWD4kpbp8pxSLHiUg9hUcxUnr0qSolOZtxx+FZeouofav3q0J5sEgVmXSb5D+hoKRjagVMbI+fWuQ8SwNLbsv8PPWuxvLBix3Hg1z/iG1+XaR8vSqjKxra6PGPGliwLdOtec64vlz/d9hXsnjXRd27HQ5ryHxhELa+2810RldGFRHN6i7IPqeapwloG3YwPrWhNGMfN696z7+RnjKR7R9ao55HceCPEOQqc8Yr1bwPrSo4LM2favAfD2ptZOrH+Hg16F4O8X4lFBzyVz6U0Odbi2jkB7Z5qO/n80sGbHpXM+BPEbXdqoY9uldBKPN+b8aDHYrqwifdzWls+2WTjbu4rNkxK+1v5VraKVGF/nWYHm/jWy/s6RnI6muZS/+0Ntr0L4l6W7uWZfl61wIs1WdttBpTIL+0DxFW71yGp2XlXDfN8ueK76W3EkHP8QrkfEtv9nDcHbnrUyNDHMCuM8nFFnlrtTyqqc5qG1vFExU9j3pbiRmX933NQ9gPRPCeq7Au1s+/avQdGm326s561474NvGgISRSK9R8O3qywKF3NgVjLcDoXD/AGfoSDVG/DFKvQXe+JVqldnZuJpDSOG8XQbUY8da4PWrNgVYc9elegeKUN3u2+tcvcWvmKylTlfapkbRMTSYGDZbg9a6O23bV28+oFZ0VsyTD5f0rZ0+2wVP5is5DNzQYcjc3p0qzLAVmz2qPTpljHSrJ/engj8azkBQuIfMLVm3C+WxzjbW7dW+1fl71k6jGY+MdTVAYN/8547msPVApZt3zegroL7dtb5cY6cVzd/DmXPNCA53VmaKb/Zz0qm6F+c1satZrLWQ0bQ7l61tEmRBNFgZ703HTdUnmBj8x2/Wq8zruxu4qiSyh4qrMpyaktxnPPAox57/AENACW52pj+KrdvEx64+maryRiJ1YVdtoN2G3VMgLWnkrxW5pIxJ61jwFRwK3NIj+ZT2qSZHT6PbbwPlrp9G2rjPGK5/SCI9rdsV0GnTRyKvB3VUTOR0VmcAHt61qWUyycCsexk3oFrV02I7+naqOeRp26YqeCLMmG6UyNVwKsW6+ZMv1rQkhvrdVHANUJsqK6TUtMZYVZPm45x2rDvIvKBGOaComRdjGc/hWPqsuYz7dK2Lv71c/q87Rqyt36VMjSJhai28H61y2t5IbGK6S6JBOfu5rn9aTcGx71JRyupDdE271rn726YSFNu0VvaqMK1YF4nmEt6VohS2Mq7hyevU1TnGw1pXq/L2rPuoTswvrW0TGW5mXEe4npyaYiMoq09vtPzVVnRt3FbGQ3YvnZY9Kjnbe+BRIJC4UCnMoJ5+8BQFrkasxGDTmX13dKD0oKnaKA2H23yrj3qdolkIPpVUMXO0VYtTxtLDNAEqHAp4PyjnmoXDM2FpHi3dyDWYE8jMrLSlwOMYpkcmV56r+tEXJbdznke1UkAJb+dNnLcelWVgjtxn165qBGEJ69akjP2iJs0OIFhNrfd21GWZmLbentUcVrJGfvYB9asQhooznnNTsaE1nIWHbdWhYR85b9KoInQrx61b06U+dyazBGxaDef9mrqAIvJqpZOJh6basiQfdYVMjQdGuX9d1P2YJ9qkjKonyjNRyn5s1iBG8W47unehGUU5n2feqAOQD6e9AD2xv6mmSBR1phbcMUTKwTjt60EyIhIskx2/w9qt2chnO1Rtqip8ubccc9a0LEgkbetRPYEjodMQxKN3pXa+E9QSMKuOa4W03eVzzXTeErpfNUH8a83EbByn0d8HLmRxuZR83A+mK9Iz/u15j8GHMkceGG0AcZr1D7QP+ebflXky3OGrubl0AE3YBBrgfiBGGt5M8Lg9a7+9RWj746VwHxDQR2smW3cHitsPuFHc+bviVMtvNI23OCa861NRLlux5r0D4mjzr2RV6Zrz++gYydeM16cT2KZj3/KVh3I2s26ui1FCsDYX9Kw7iAqnzfeJrZDluYdzu80/LxULo0jbugx0rUuLfmqcoEbEVoIrtKSoA59cUrL8lK0Hktns3NCttJNADfMCSBSKVZ/Lk6fKaR3Vxuxz0p1t+7X5lOD6igqJat5DGN3GDV61YY+tUBH50f8AdxV+0YRRge1ZS2NImhbP90VqWKqeorMs13kVfj3Rr8vPtWUjSJpQneuK0LWLEahqzNOjLgMwxjtWpBJ/eB4rEo0tMUL94fStm3TbhsYrFs5MjjP41sWpL7RVR3M5s3NJO5lrorAKSO1c7ph2Fa6Cz4Irsjsc8mbWneWfrWxbJ5MO5VP5VlaWu516VtwrISP7veqRyS3LEMu8DcMVJIu5OO1Rx7TTtxA+taCIZZtoyeF9PWqN2VkPTAq5OzK3zDI7VRuJG3n9MUpbFxMvUQFbisHU4dytW5fFkmy33ax9Tk3hvfisZbnRE5+ceVWVqUTGJmX71bN5FurH1PdE24HjsPWsJM6ImNMSF+b71Z18dqcCtKdWmk3HjvWffkhT06VnzM1Mm8IHPNU5DmrlxnNQSJt5poCBoePeop02LwBnvT55vn4Gahl3SA4NPzAbCfOZlXg1PArJwzVDaxeT83XPFXYgrCqiTIv6ZJ5JH8639Pk876etc/pq8+1bmnStjAxVGcjpNLPlsvvXRacNwHf+lc1pcm7Ab07V0+iKOMH862iZT2N7S9yN0rpdI4TnFYmlx4HrW9poG0VscctzQiXccU4w73GOmakiAEfTd9KkRVHPOa0MgLYj27TUdwNiZ71NjcKhu42JFBUTJ1H51+b1rLuHVT3rYu13E96ybuHYxJ6VjI6I7mLrEe8Vy+sBYxXTamrSStjpXP6nETu3LXPI6onMaincVhXiedNjtmui1OD5W7VjToHOB+dZyOmGxWjsOfvcdqmWBlGKRHVXC85qbKipNExV+RV9qragVkXrtOelWJJh5PvWVM7zz4WgdyxaWgVt2771dh4btGUL6HjNcvpFrunUyHOO1d74ct45EXtjmtoGdQ6fw/bfZ1XjcexrpYZsKvTPfNYGlEImM4rUgvNvbNdkNjzaxPOGkf5a1bC3OwVRtIvO+b17VuafD5abiO1dETnHXDeRaj6Vz+rXm2fg5z1rS1m72Iceh/Cudup97tmqAbeXBccdM1VlPmP8pp32n5MEVDJJkfKPrQaD0l2tycn0qtqTBo8/jUxkWBt2OcVn39wzyK2Noznp1oAdAzXXy9AD1rpNCj2uuMnA61g6SnnODjj2rqtLtliUHocUEyNPztoFRTzsaC2FqGWbaKqJJYilZmXHFXrQY+YmqVnLvXkVajnCH2okBq2snzLVo3O4dfu1lwXOR6U27vvJXhutSVFEmqXagZLfhmuT8Qax5Uny9Kvarfqx5Y5rk/EeprubJqZG8YXMjxJ4ga3lPzfK3vXDa94l3Stk9/WpvFWssZ2O7IzgVy+pXTSZJwd1ZyO6nTsi1LeNfHKtVq1ufstvlj+tYNjK8JOTxnpRqmtrHDUnRGJe1LW90mA3y5x1rPmvMNnOayILlryZmyRzkCrLM8QywoNoxNCO4BlEn3fr3qjrFyzN8jdeOKpXGrSSRbVXDL7VDa3kk0mGFTIvY0rWzEm0k5rf0m2xgKtZOlwNKu4dq6jQLZgRuFSBtaFZtHIp210VhasX2r0NU9OswVU+1dBotnigLF6w04lVHWui07RyUXC9faotE0tnjzt6c9K6nSrL5VG39K0M9ivpeiFRyvJ9q6Cw8PgR7mX3q1ZaQXCnpWpb2flRgGrjElyKsVnsUDHGO1TJa7eB9amYeUP5UMWZOBWpN7leRDGelEL72wfwqQIX61HImD8vWgCT7xxQq7DUIZn6VMAwX5sdKCZCpjacdaRm8oZoxhap3L4Xg9KCQub8BqpyO0r8VBcNJ5vG6p4kPlgt1oAAjIn1NOjTKHk0sjZUD+dS26YFADI4+Kf5ahc9Kd5WN2OmOKjgcoTv5oBDZC2faq9xnoKs3L7gNtU7z5I8huaDaJUMiiRlbmhbMzE8bqbDbt5m7BOfatPT4j0x1o5bluVitDZMFArUttMxGvHPepbTTWLdq17XTWwPpTUSHIr2On8fd7VsWVqAi+1PsbJkxnpWglptgYgYq4mFSQ2GI7fanxwZpYIPl71OjLHw3etDDVkOwCUBu1OeEZytTrACm7370ySAnvigmRDJFnFGNtS7NrDvxSyyqu3cO9BJGrbz0p2KcFUj5RThHhuapICPk/e7U2VVwMdamePf0qONG87n7tJozK77lbpmnKN/bbViQYP3c00JtO4/dpAQ+XVeaLc20fKc81dki43A1EY95z/FnkUAVWhUcd6bPEo/KrVxBmQlR71XaNpB83y81MiolV2CrUWM1Ky7SVPrUcilzgZ+tZyLTI3RU55JoeBgm7+E06EZYg1K7sV24+lSUmZznY341XuZMrjHNaE0XmGqktthuKC4lKSEnk1DLGcdKvPHmq8i4NBRnzIc4+6FqrcqvvV++Xc4wOKrfZvMf5l4qZAUxb/PuXpWfeCUSHHFdA8axWzbB2rBuNxlZmyMe1SVEz7n5ep+b2qrId3HQ1bljDFt2OvSoJolLbunGKCjPveY8Vz+rW7P7+xrqJYF92NZepWihW7UGh5z4r07cjFR8xrx34kaCBufHzL6V7t4qg2xH615T47tVkjfdjvxVxInseNXjMsjK3SqE8WXBGetbGv2vkzSN2zkVmRMsi/7We9dUdjkkRfbfs/tWv4e8QvZShj0rDuoPKfLdO1Jbagwk27flx19Ks5pSPoP4WeMluio3AHHAzXrOl3ZurX8K+Xfh14mW0uYecFTyK+kfh7qEer6XvUr0H4VMjK9zVlcxt938adpOoeVL83rUskeEPFZ0sjR3GccVIF7xgi6pbthf4a8r1gNYXcnBxmvWFlN3atx1FedfELTmtZvNVcqT0AqZFxMa1vTcnbVfxLpy32n7QvzfTrUdvDIsvmfd9q01P2+HaeCPWolsao8q1mB9NvQAvU4zV7SQZ05FaXjPTPIkbC7ufSs/T28jHaoNDV0+f7NMq4/GvQvCGpqGTB7V59YbZjmup8M3JtfLx696zA9RtEzEpX+IflUN9A2G47VH4cvPOhXzD24roktC9mW2KfrWYHm/iHSvLiL9Mn0rmZ7dVLZ6mvSPFlkRC6hQd1cRe6eVlJ9KmRUTnngALdc1b0wMsnzMakltyWbii3hbzx2rORRpRM2KvwSYRfWs2IMDgHmtK2f9zyOlSBMWaRORVe5sstuYZAFWrUfaE+hp93bmOI56YqZAcxqdp5gOBXM6nbskjZXv6V2V5FkN3rndZs/kZqcQORvUwzVlz2+H3du9aeoqyyNu4Ge9UHmyeccVvEmRl38HmE4BwKrw2hfP9a0ZlYszY4+lVh8mdv3u9USRwqVG3HQ05I8K3vUkY3L704IoP3qAHQwqYMN1qSAc7dvHrTIzv6VZjiwlTICa1hIbrXQaScRqvX6VjW0W78q2dNbyyuKkiex1GlHaigfNXRaap+XpxXNaAdxNdPpcJGPeqiZGxYszSdq3tODcVk2FvtTpW1po+QVsZ1DRh+VOe9SkbWypqNU2gU4cUGZsPqqf2aqDbuA5NYd1ICOfvc8+lTXG6LHB+YVSuXYdqComVe8ytXP6wm58fe9639RXP8AvGubv1ZS3PeszWJjXqbQVPeub1pdm6ukv0LZ/i+lcvrAYbvaq6GpzetKjptX6/WsOeP5vSty+j3BjWBqMhQGtI7ET2MzUcgMq/hWazlThqvXb7+eaz5Y1Em455qjnluQXDL61WlUu+Qe1WLoLiq6gJJWhkM27xk8GmSAJ0yTViUFjjioTHtQ1oBHt8welLAMtg8ilaH5Ov5UbDFESpoAcqbTmnIBF833qjglDx4br04qWLbEnQ9fSgCSCQu3aptm7k4qtJCcBlOKlDYj9TQA7Gfu7aSNNpO44pU+SlYbqAIn4bb+RNT2uFT5m71Hcx+Ztb9KktrJnUkntQBZSbzZNvOB70r8RNjn6UlnGIM/xH2qVUMjf3axkaDbMt33fQ1eswwk6VRlDRdO3NaFlE0gUrUS2KibVhKyqAq9etaDQYVSR94YrPsn2EL68VoKW2jdWVygUbBRhj+NOSLzEPWm7GX61IEc52vj5W+lVXh3P8zYHariwsCxbFMMfmLzQBEkW1flpJTldop+wo1SeXn+H9KroBnvahj8x5q5Z/uWH+cUycrmp7LkYxWMgNnTl83BDdPeup8Nwq8yqq46ZNczpy7Purxj0rpNDdkmUrwcdq4K2wH0P8FZ0kjhTbg5AJ9a9h2Q+1eNfA92MEO4FWHOTXq/mv8A7NeRLc8+pubF5N5cef4a86+JMzSW8xXjjvXod2d8RXGT2rzv4jw5tZRt+ataG5VDc+cfiE7ebJ8vLN19a4K/kaE/dbr6V6H42Umdgw6D+tcDqw2yNur0YnqUzJvptkW41h3syv8AMOxzita4nX5geayLs7S3pW8TSRn3s+Pmqow8z5vxqd5Gjk+YcE96ZcbQpOMcdq1JKblmbrgUx1LsOy96lRdzZ7e9OlxINq9qVwIYHWNz/FVgyFwOOlQugQfL1p9umR826pbuaF2CESjnirMKBJFHzbRVa2/dnjLe1Wrc73zUSBGtYyqkfAq3AMybt34ZrPtV3/SrcMexx168e9ZyNomtayEbfrV+zbzW57VnQMB1Pze1XrN8njrWcSjYtCBWtYPumXjpWTZjzEWtvTYArL0q47mUtjXsE3yKd361vWUXzDa3zYrHtIN2NvFbFgC8i4O3FdBhI3tN+V19cdq6C2ci196xdMk2qMkcD0rUgbetaxOWW5YXiHnrQm7GeopsYO3npU0cvkr221QRK8p8zPtVG4BZsr61pTlSu4VTkjV0brSexSMS/Lo7FhkVhXZMrt8p4Oelbt66sWU8fWsa+k8sFcfjWEjeJkam6sPf2rD1WL+LJ9a19UOBketZd5cKITmsZHREwbosGasrUZWA6VtXkaMSx79qzb63+X1Ws5GpjKXJbf8AdqvO+9qt30BQ8E7TVJ0ZjjoPWiIEUkojbpVaUsZN3P4VakKtxxx3qJFUMe5qgHR/LD+vNFhO6Fi33RzSu/yiiORWZePl6Y9aDM2NOKugZe9bmnsBiud052zxwtbmnbsD0qogdJpbrla6nRvnK4rmdCiDr0rqtIxHitomMjo9KGB6Vu2B8oD3rntMbdJXR2qbkVcfjW0TinsasB/djdU0cfmsPrUdtH8o5qxG5Hy4HHStjIcw8vtUEi70apyrP94D65qN1EMZz3oKiZl0nlKSynNYeqSb2PtW9qBCgk/hWFfpuBrGRtHoYt7L7Vi6xHuZWFa2qZUYrH1CT5K55HbT2MHU4dytWDNEFZiO3Nb125Tdu+b0FY18p8zcOPWs5HTHYrRW6yNupZLcds0kLs5bpjNTO3ye9ZsooXn7teT9azo3Z5/9lTV/VuV5rMhgZm+U4XPeqA6bQ7fdtOC3NdppDeQi/J9a5fwpFvZV74rsLSJYosfeOOlbR3MquxrWUnK1rwTE7Rt61hWHmPJ/sit7SW3rhlrsgefUNrTICNvQ+o9K3EPl2+OmRxVPQbcMw3D86tavcfZLUt8vtXREwOb1q6IlZd3esie5VjjvSapctcXjbfu56g1G+1Rk9cVQIjVnTce3vTQGkGenNSeZG460MmJFx0oNCveHCdayXvTcz+X74rS1X7pxxx1rLsY1a4J/izQB0Hh1PLIj6nOc108Uioo+lYWk26rtbPIFacUoX1NAF1pxtrPupmL8HiknusT8/dqCa580/LSbHy3NGxuWC4arscpxWLb3Pz7WzV6GYKud34UuYfKaK3ny9aqXl5nOW6VTuL3Y3ymqGp37RpknHFJsqFO5BrOt+UGPNcP4r8Tq4ZQcYq34o1sqjHPy88153rus/aJGGaR2wp2ItZ1Uzk/WsW61Ahj/ALNQ3Vy0TE7j171A0/nn6dazOpbFk3+7c27b6e9Zct60r4bkc1JcsQny1TQMCc4zmg0iWLO4xNx25q5NfNNHz9Kp5EGDgfNTZ52UdhQak05MUisMHdVzT4lL7tuSfSs20IeTlt2TXTaLafMoCgigpmnoNmsgA2479K7DStPUxA7enFZGjacS/TaK7DRdN/dik1cIljSbHzWVRxXbeHfDrOoO0VD4Z0NSUyufwr0Hw3oHyL8uB24q4xIqSK+jaI0ar8v6V0en6BuKllx+FXtM0YBeg45rYS2WNR0FacpzuRRgtRAirt6dKc8ZY8YFWmiYNxzUc6GFc1RLZTaDehzx6U1U8sdaDK2//ZoaT2oHESOLexxSyWp9OtOhmwPl4+tSLL5jfNigoovBtXHekeTCbWqa7OGyOlZ13Nvztx78UEpElxdbUwKznuGkY49efela4/eAU6MeY3AoCwRkSOKsCHaM/wB6lhjUN71O58xcY6UBIryxLtFNw6gbcYqSOPdJ9Oal8pnT5RQEY3GIhkHNVp/kcVZIaM1FLmVu1BWxE5+Xj071Xe2Yr8wz6VcezbPfpUlrb+Z+FVEqJUsrYsmCOlaFpYnI+XvVi0sNr521q2llvH3cVQSlYqWsG0j61rRBWVduAaRbHy0/nViwRS3K4+tBjKRZgiLIM1Zt4+x+7SCLy1XHzZ7U8xZA/hP1qomMncbOn93hRTZIPM28npU8ca/dNPEKjuPzqiSrGXztzxUzoxAp/kbcn8qWMbjknpQQyEBmOMY96e8G5/mxUswU5K1H5bOtVERHtwMCo/NkB+7ntVp9ojx/FRFEp6n86oCMbpByNvFNCsP/ANVSMjbm29KCpK0GZEBhjnpSA7kIqT8qbuxQBDKXOAPWpMY9OlI/3vxod8A/MKmQCzjMfyg/WqdyhMWBVwS4jqvcSqx4rORUTNmgyfl3E0J39qtLHhqhaA5bBqSivs8tt1OV1b6etPMDEdaiNo0Q68E5rMCK4j68/SoJIiE/nViRM8fN+VNb7lBUSi0XzVC8f3ttX2i5qB7dvm6Cgoy7iNyuPeo0iZR81XJojmq1wNooKiJ5OIm/2u1Yd7F5c53dDxWs8zJ2NUbxPOyTUyKMi8tlJyorOu1aORe4rVlRjJ7Cq0iiU4OOtSbRKhBQ7ttZmsxK6dwTWrcoyt7LVC/HnLwu76VMijifENh5mc54rznxtosc0TY68169rlmoTcV/SvO/F9mZfM2r69q0pgeBeObAQSEe9cmNsWfm716X440riTI5rzvULMgOuK6onDV3KGo3O9MA5HrVK08wS7lbcre9WrhAE2/hVJoWtXyu4qOlaHnyNvTtQFo25c769m+CHj5khWBpeCRnmvARqPkyKcfWuj8I+Jn029jdWKgnoDQET7R066jv7BGU/Njuaoz2bG6O5uM1yXwu8fR6tpEasPmUAZzXXyy/KJOcHnFZlFiyu9g8thxWV4xsDc2BKoG71ct2WZu4zV+fTFuLPG7JIxUyBHkN8rW7Nn1/KqsOpKZtuenpXQeONAeCOTZkHd6Vx6xyQTAdSTzioex0U9ix4otPNhVlXczCuVntzbS/P612c0hlhVePlFYGuWq43e9QaEFhISvymui0WViq+ua5aMeSflauk8PbpCveolcD0rwnLsRdxzxxXeachntGP8IFeb+HLnLx/wCzjivQvD9y2wr8u1h61kBka7aIWJJ/CuK8QW+12wNtega/bbix2t+Vcd4hsSS2Fx6ZqZFROWe2zH8p5NNgtWST5qvQJj5WX7ueoqSSFfz61iUV2VUPHp1qa23TLx270qQfvP8AZxxmrel2+8+nNACWUmFKjrVwKHj+c54pW05Vm3A1a+x7Ifc0AczrC/ZwzKKw55N8TbwK6zWLbfG2a5PVE+Y/7J6UAcf4jjaUttXgc9KwbiDavXmuu1tdsRbbXM3qCXOPXtW0QKbSbUweahMS5J+bn2qbywh+ao1/eyY6AVQDDGYx8v61EAEJLZDH1qeWTafaoXkEzYoJkS2se5utaCKrDb0qgsW3ljjirNkPNOFPT1qZEmhblY2A+Y+4rV03/WZHSsqCBtvVfzrY0aEovzHNZomR0/h5BM3T611elJkDbxj1rm9DxEi7fvEV0mnBpCv3lx71pDcxN6wXjDH8q1rFVXHPesuy++ta1gqk10MmReiJ+6wPsasRJgioYzvUe3NTJy4qTEfcqrR7mNZd1w/y9Per0659eDVG5O4/w0GkDKvfn3FvpisK9j+dvSt3U41YNyc47VjXtttgy2faszaJzmpvh2C/LgVy+otu3Buua6LWpMSN9K5jUZSA3BNBRhar82QP/wBdczqeBIRznPGK6LU5WjBJ3c9s1i30W87sfNW0SJmHcwNtPX8qz7xGVa2LqU7CuOlZV2PmyTWkTBlKY7kFNCZIqWVS6nGOnFVoQ1s2T8xY9KoyluSSsPMFRyoo5BzSTSCR+f0qIybThe9VEQoLO2PTrQVJ7YxUiOsY3d6f5vnL26VQEccAA3baeoyaareUnXPpT4jlffNABjDfM34VMy7l+WoWiVzzUjx7QMN+FABE+0/NTgRu+YN+VNCK/wDhTQWc7Qdo6UAWCVU7v4aN3m/MucCkisiq/Mcg0pLW5AC/LntUyC1y2rYjGBzSM/HPB7UyOXzWx0pZkMgC+/WpNCePEmAcE4rQ0iLyD8x69/SqVnZ+WdxP3ec1at3Lv14rGRUTXtY1aUfWtOMcjOcVk6YxJ6VpkMV9axKHmUrJ6LT+dnFReWzjmnI2z14oAaCWBWhoiY/l4NOHDbh3oLcfeFAEMTsZMbenepmdh2H4VCzbDkU0SNK30oASSPfNhR2qS2iZJOe3pSTSfvFZVPA54qa1O/oRuqJ7FRNjR2Oen4V1OjyL5qbhjpXMaUCCN30rodPVQFCt944zXBWV0SfQPwfPnrbkfc457V6tsT1/WvJPgIyizRWbcq4x716950f9015UtGcFb4jXu3AX/aFef/EWNWtpmZvm5IFegajHt+Za4H4pJ9nsGkbb8wNOhuXRPnD4gHzL5mX7uSDXnmuSNuYdPrXoXjZ1a7kb7oyeDXA66iTE/Xr616sdj0obHO3MWFJB+as+5jyuWq5qkghnCqflPBqjcT7w23naKuJsZtzGsknzN9KiCqvys24/WnzSl+3emmAhd2OvtVARNJl9q7evamY8liTzT1VY3z3pJVJ54oAhWJsFjnmpoz+79celETbjinGPY/pQBbsOY8gVctx8vTqar2aCPGfrUodhLtP3T0IrOTKiaMKbSMMKs28xNxtb8Khs7ZTGpJ96uREMPlUZ6VDZpEtWkWxtzc1q6c6mUcVQgXhe9aljCEHv6VkUatgFd/lras4edx7DPFY2nAeZ71t2YyRzW0SJ7GvYuzY2+lbWnnzB0way9ORY8dOla0I8zG04raJzSNrT2UkDPI/Wti1uRB/DuOOOKwrCHYAe+K2bNd6KxPetomMi5G6ync2RntQ6ljx90UgXdUscYI7/AONUZyIiNyEe1V3cQD5qvywgIe2BWXdS5bpmgcTK1ULISy1i3Y5PGa27+Lcc/wAqx76I7vlP1FYT2N4mLqMKvuPSsO7hUxMOvNbuollNY1037tuKwkdcTHntWVv9ms6/4XbWrdMwU/yrHvN7Sk5Cj0rE1ZmzPuO3tnvWbe/63A3VpXURZi2cVnzje3y/iaqJJXMeBkdaCh6/xe1TPHvTA4OOtRRK8ZYcNVAKAZYcY+aiK0OQWyOaIdyvVgRMx3ZoAsWin+E/hW7pEucK1Y9qmGWtnTIisgz/ABcVUSZHUaMDldvT2rprGHO3B/Cud0QLGQOc11GmIHAPtWsTmnsbOlQ7sV0+nnEa/pXN6XEIjuY8V0mmqvlA7q1RhLVGlCp2deamiLDHX61BbMVf2x3qyo4raJy7EpVsdaZdJ567RTg37vkfrUMrsKoqJQvI9qbG5rC1OJt+1a6C7hP3mZfzrFvQRIzdO1Zy2NonN6lHKX6cVjX4GMH72a6O+fJI7+lYupxbW3YFcsjsgczqL+XurGuFaZzW/rS7VzisOR8T/dO3PpWcjqiV2H7n5R9SKYX/ANrJq7cW/lwLtX72c8VQlt8SZBqSipqb5GPWq1kkiyfMo2561auo95Geak02HzZsHotVFAdB4aHl7W/CuotLklxtArntIi2RfdxitmyfDjNdEUY1Des3bj3rofDqZm3N09K53TAJG611Xh5CB2xXTA4Kh1mloscQl28Vi+KL4zlhn5fQVqJceXZBV+771y+sXRadhXT0MjLmfyyW96pz3BlPpirEzFxis+d9kh96CrBHLlvxq6LsrHjA471UjhUDdn3ouJGjSgqMblfVJmlU9qq6XD5r/jUV1du0hBzip9Dl3XHQ9allcuh1Fiqqn5VYabavFUonAQfNSmaqJtZjrqRmFVft3k/ep91cbdoqpdjzEz7VmaJXNGO4Xygd3zdetI2q+Wh5rG+1varubpTpp1nj3UFRp3NE6mJYu9Zeu6xhQu79ar3d95cJC596xdXvVCZZuvvQdEY2MvxFqRn3R54NcPq9yI3ZQw9+a2vEl/sRmBOcEVxepXyvL947qDoI7yXzXzuwM9aJJ1Un+LjrUH+uXDcc0yZVV8BqzNB0s2RwaYkvdvlxzk1A25W+Xmor1ZFC4OR3AoKiW5bxXPWq81350mzd2qspLOKu2mktNJuFBsWNAtH+1/MeO1d/oGm5C1iaJpAa2U7fnruvCHhx7yZF78cVSVw8zZ8M6I12gXt/OvQfC/hDC7m54qbwZ4JaMx7l7eleiaF4eCL/AKvoPSnykynYp+HPDiRup28Y9K7TSNO2Ovy/LS6VpMZUDb+QrbsrIRnhegrXY5akroILcRp0FOkT5R0qwyfLwv6VDJw9BHMIEy38NVr2zIPJ4NWCM8VDdHHfOBQUilNB8m1R+NQNAy9we1WgxZfxqvMD5bDoSeKC4kTRmOml9vWmT3X2cDdzVO+1LC/L92gokvbjEbc9axbvUfIBHUtTpr7z84JqncB5Zfu/pQBagczgVfgi2qKoWjeUoUjrxWlAcMPpQBIAIBkfjQZc/MPxAoji801YgtwoPy8Y/OqSM3uRxqJF3CnNKYlP0pyHHy7dvPcVJ5W/jjmjlNDPKO53Z61NBCWHzCrlrp7buR8tXoLDP8NUtAKNvCxTbt4qza6Vtbtz3q/HpbLz+VXbbTyCD+dUo3JbK9pp3lryoq9Zxrkqy1OkClBim+Vmf0qkiZMkFuvylce9Oa1DnpinLC3WpEHy/wBapIxkEa+XtFWFTf8Aw+9RmNWVcHb9aW1Rklb94WXHpRykjPLxLux0P50smVO7FSgbXw3c05lAQ8dqpaGYyN/NXgfnSeThjkt+dTQxkL0FDRnrj9KAK54B4zUaSMz/AHflqy5Cj69aQIMdOKAK7x7jTjFmP71WCoAFRSsFbb+NAEcisI+PxojOG/ClD/IaPLZyxB9KCZA8ZHO2owuH5xg81YySuDioynzUEkEse48VFJHubp0q4wUioZlIHT8cVMgIXh+XrioTGobNW3AZOtV2j+apAiA3N6VC+0tgZq00W0bqiaPa+azKiViMUwoy9Tmp502nNR4yKmRRC3zcUwxoq85qXoajkORkCpArzKVbg5X+VUbtiG4atADzR833s9KhurXK/wAIoNDKcMB171BISEPFXLiM/d4xiqc0Ww96mRUStI2B83fgYqtcDafap7g8bfeqU0rFyvbpUlIo6iu1Gx0NU4iCPlq/cQMF659jVGYDfheDWZqiGddx61WMQUH3qxcyYGNp+uKrzthKDVK5l63ZrPEfp1rh/EVoqW8nCk8jmu6u5dz7T0rl/EdspR60hKw1E8V8faWLmJ2C4Iya8t1rTyrt1r3HxlYruZsYU5GDXlviazCyN90ZNdEZXOatE86u4cO2T0NVZv8AU8tWxq0Cozbeuc1iSRs0mT90dq6o7HlSKqwl5MlsrV2yv1t229+31qldhl6ZFMEmxV3HB96drmXNY9g+C3jhrK+SKRvlPT0r6G0rUf7RsRJ1XFfHPhXWvsTRurYZTX0d8JvGv9qaUsbSDKgVlJWBSPRLZ2cgBcV0GjDeu1+/6VgWE6yNnPb1rb0t8H8KktHPfEnTI1t5AvJP+Aryy8tfs0wbPr+Fe0+K7Rb6B+O3FeXeI9H8p2+tZmtMzdOKytzj2rP1nTsu3vV+1gEX3anubTz4B9amR0HEyWrQ3DDtW94cVoDnd+FQahpXlzMx5q9okKqn+10GazkB1Ph5nEu7P5V33h66KRqd1efaWzRJzXU+H7zdxz0rEDqryaS4Tpj3xXO6vEz7tzZFb1vI0sGM9qydWtCW3fw+tAHG6kq28/ytVVrjep+nrWrq1ttLNt74NZpi3fcUehrGRoNt7jeeG57Vp2aHIz39KyraFlkUba17bKyKeuPSpJkaECKo/wAatg+YmPaqkcqyH0qZJNp4oJM/VovkrldWtF3N712WoI0y9K5nWLby2bg0Fo4jxEm2MqPpXLSMIC26u41ez3hjgfjXF6ta7J23evAqojKW4TS+386W4gKx7lpsP38YqyHWRNtUBnzR/uxn5jnpSCzy4Iq69sC9RSpg0EyI413fKasW0vlttX8cVCkWC1TWqiI885oJNKyCynGa3NPh2RjbWDpqhJCc9elbdgzLHWZMjqNCgebbzXS2B8orXM6BLJIqjGOPzrpNOs2m7tmtKZnI37KX7tbOmozCsG0s3UjLdK6DSF2p1OcV0IxL0LbPSpomV8jp71Vc5b+ZqSM46UEyJJ3yuPSs29G3pV+ZCq/N09aqXS/JxQOJjXcm5v51n3TM0bDHy1o3W0K396s2d/3bVMjU5fW4lDt9K5XVwN/y11niUeRGWXnPauPvLk4bzF25PFSaHP6v+7B3VkXMvme1bOrfMrFuAOc1z11J5o3ddpq4mZR1FdiMQaxr2H7QPvfWtW6LYOeR6VmOdxYYwK1M5IrKRF8o/OorhNy8YGOaklTarBetQujbfmP5VtEzlEjYDPvUbRnrxUkkC59PY01xtQD3qiGRjcev3akjHPtTlVUGSaduGPagQcBs4pxcJz/Okj+f7tPELE5OPpQVHcaw805/lU6zBk27fqaYIm+lSRxZFAWGJHgNt5p0aMv8PJqRk2dKcjcUBbQUu2znAp3+uUdMU1l3CnE+UtBJJ5Pkx8Y5pzDKD86I8MnrUkh2R8A5NYyKiOgbDMN25W9Kt264HyrWcPkPy/jWhYTKF61ibGjpgZ2561rwA7aztMZQ4Na0UfmjcOO9ZgAYE+/1qOTqaekLZLcUkqrxuPNABE2EqNQct09qlDLGvtULycdO9ACkA8cc01yIh70qSK8uW7etJO6tQBGLvMeKnsVwc+tUWKF+tXLTdCu7qtRPY0N2wYZFdLosQcru6d65XTZfMH+Ndh4NZfOG/wC76V51ZkyPcvgxa/Y4IQn3WHf3r1TyG/vfrXnXwdCm3Xdtx/DXpe0eteTJ6nl1viOikVW+XnNeZfF6QrayL825QTg9+K9OvJvI+YCvNPi3Kt1bSMygNj+Krom1E+cfG2XZmPHNcJqjfK1d744TLyD34rgtVVgSNterDY9aGxzmqW4ds1m3EflfdB9zWzeQGYFfu/Wsy6gMeRmtIlGW8CgM2eetU5rvd8oJ4rTkbcCuAvaqb26oT93NaMCKLkfMKZKN447Gnbdp65pY1+Y578ZqQJIk3IM4BqTyt6nPp1qv9wYz0qxbPkfLuoKVwi4GFbp61p2KK5HmdaqRQKp3Mv5irtpPGfu+nesyjRjClNq05Ytny7ufSq1kZGfJ4Wr8EXmvuPasyoli1Zov4a2rFsqp71mWcXrWrZJuYe1ZlGpYHHTitywBVQW7isezTK9q2rOYbQp+lbRInsbFkqxgH1HArW035Dz3rHhhbKtu+XFbFlCxKlenet4nLLY3NLgZ33Fvl9K2rNcjGPpWTZN5ee/A4HetDTHd+q7fStzKRoSQbFHPahBgfd/WiNi3Xt61Ifu9BQZyIbg567ueKz79MphePWtCVfk+b14qnqUYWIt7UDiY8hO1v51m3qALV0yna231qtdHjnBrGRvHcwb+PH+16VlX8Hlws2K2tRj2vtxz64rK1CXC7Tz2rCWx1IwbnLHgDHesm9tPMfdnFbF7ExUlflrJupN8ZX+IVzdTQyruFg/P3azrhPIf5f4q2Lo7U5rLu23N/DWyKSK/f3psxaI+9B8wHcvapbj/AEiJWK4bGKA5SKP55d69uoq0kahdzGqSHYXz69qsBMINzcGgOUt2s26fFbmkjby2fasG2TZIu3p3re0+XcFC8/SgzkrHTaO2B+FdJoc54rmdKJ8ta6LSm2AVtEwkdVY4IVT/ABc1uWMf3fvY+lc5ZJ57Kytiul0wNtX5s1sjkkalvbsDuycVaXg1DByRu6VYj+Y7VH51tExkBGY/xqNxxVhom2fQ0x8mLGBxVBEpXMe9Kx9TRQCvpW1cbhE3QZrHu42AYtUT2OiBzt/HsJk71i6lKHStzVjndtrndR3kmueW51ROd1eRppMD7oNVY7dXZc+tXr1VBbH3u9RhNqA8c1kdECvqUebb5e1ZJGU+Zfm+ta10jDOfu+lZs0O8n0zWZsyi6GSbP90VNpq5m+U9+aguVEb/ACtVvRzh8bfck1og6HW6ZB/oS/dq3ZR73wvNUdKfMO08cVtaVG0sqqq4HrW0dzlkaulRElflwa6zQrRto6/hWJYWbJIuMV1ejLlF6Ad67IHFPcdqE2y3K/d2jnNcdq18sE/ysTk85rf8W3qoGVdxz6d64bUbllnPy5/pWxFrlx73ad2fvd6gnlXZn3qmZ3eP8eKZHKZXAbgA0GlrGlbSKR9aS9k8setMtJFgBb+HrVHUJ2M27PynoKmQCTtm4+7ndxV3SU3N8w2jtVMLuVT71btz8nWpKZp/aBGuBz7037Qc8VUD4H3qWaXIG3tQJImlny/40xpyud2OarG45z6VHJeZfHr+lBrFEWp3DOcDNQx3hRcMfwpLmTLtgk1RvEZUZg3UdKDeK0JL29VgefxrlPEuqfZIz82TnI5qTVtSZIWUttxXEeINY82RgzkgH1oNIxItY1aSec/M201iSNsudxJb0qSS/E2R15qCVdzj735UGkYjvt+GYcU6abIDfLVKaNULGo4bhtxX71TI0tYle4MbHn736UQhi/zZ5qW3tvN+bitSDSd6Lx9KkuMblSx0xJJRn61v6TZBX27fl/pUdhozmTiu28H+B5r0gtG3PtVxVzW1iTwzo63MiKqenavVvAHgzbKkm3J44xUfgf4cHKHy2GMZNeq6B4d/s6FcIenWtYxIlKyL/hzREhiRmUbgK6OwiVV4UVStItqL9786uQttGKdjknK7NK1GzGOKvxTbE6/MRWNDchBhj9KsRX6hx7UiDWsyWRvWmzKFT3qqNQVAGJ2596ryauHl60FJFt8b+9Vrl1Heo5LzHzVn3+ofJ170FRiWvOwDVe5u9gOdtZ/9pqDy3P1qnf6mP71BqkO1C6Ex+YnrWbdTN0XOPeluL9WGeKpz6gkY77m4oLtcfDPsf8alkZyNy1mPPx8p5zWvpi+cqq3eghqw+IeYVx94cmtJUbauBmnW+nmM8LwR1rQsrLecbf0qokSlYhhhcopA/Cr8VuZI/erFvp/APSr9vpR21RlzGT9gUjnqKsw6YCysa100oKRmPv1qb+ymBB7A1SQ+Yo22kbxwp/KrQsfLGNuPwrWht2WP+HpUcluxcZXdz1xT5Q5imltlfpU0NuQN2PerEkBCfKKmiHnfw7do5HrWsYk8xTWEllbGOale1VvmFW/JVSPepEgUJVcpLkyhHDg/riniPBBPAzU8cCtKzbsYqSQBk4P6UrE3KtyiuPl/SpbeNVYH+HuKsG0xDnihIlC470iZEWxS+Buz65pJv3ajirENmp5OadLCrR4NBJXB+VutLEjMuPx5pzQsp+Xle9KwYHjpigmRHJb7Rn71QgbVPrV0rvjGKikXj7v6UBEjDbY/mGahki80+lWIlaRuRge9PK7B93PagJFKS22BfekZTFVyVMrwOai8ncDuGR6UElcDdRs3VL5Bh/2V9xT0CtH70AVLlNig/wAqY7ZjqwyZDd/SoxArISetAEKDA+6aFiEh5FWtgEdRt++b+6R+tAFO4gyevSq5iPm/1zWoLcSJVW5t8/7NTICrNHhajZBImFP1qdocLzmoNnlsfes5GhXkj2VEThPxqzN92qLfPMRWcgGomzn3ouoRIn3uKseViOql5/qtqn2qTQoTx5batVJ4/LbmrbI0B9ar3Slx70FRKdwqtzWNOGjnlbqO1bMu7kGs25AYHaOazNIme85Y81Xm4nyBU10mH56+1VWuMy4xWZsUb2d1LbtuPSqqSl4+n4k1evUBHzCqDNhGAHFBUSvcJmbd2rJ1SzW4RjWxO2I/lH1qjdw+ZD6GqiaJHnHi/Q1nhk7bcmvH/GemCF+/Ga+gdf0lWhbcfmPpXlfjrw2Z/M+XjntWkJamdSF0eMavYrlsd6w7m32Dofyrt9X0XyJXBz7VzGp2Wx2JzxXZF3R49SnY5+8YrHux93tWfex/alBGV+lat7Huf5emazLuMwyHY2fb0rSJxy0ZHp941k+CSx9K9Q+D/jdre9VS7bQRkZryreRMM8H1rb8NySWJMiuVOc0SjcIn2Z4U1mPVLJWX0Fdfa7fJXmvn74MePvOtkhZ/mX3617ZpOofaLFWzj61nJWNkbkkfnJjG6uB8d6W6yMyLXe2EjOOh6VneL9PDWsm1QxYflUS2LieSw25gf5z36VeEfmR1HqFsIb1lb72amjQeX1rGW50lC9s/MHNQWkapdbe2MVpXMWUNZ7OscmD+dRIDc05liIy2V966LRnCyrj7tcfpjbpOG3DNdpoUZESlvwrEDoLOTp6VNc2vmptPQ1DYBiOnStIxq0PIoA4zWNOMfmccLz0rIktVVDjjIrr9btwzSY+7jmubvolL7RUT2AyYY287kHaDWtbqFjXAqCJA3y4796tQptGPSsgHLHtWpYm8zgcYoRN9SxxCPpQTIbLFvA55FY+vWzMvyjnrW03DZ9Kp6jKJFJ29OKBxOF1eCYow2j8q4nxGn71hj5vWvStdUbTt/KvPfE8OJ2PvVRNTm4FxMc/SpkaPfz1Xn61DcN5RaooZGk3VQGiHVjwKjmjy/wCNFquxV3USSLHL6+lAEKRmRmX0p2yQfL+RFWoYwfm9aekPz5/GgmQ+0tvLKsxroNMi80jb0A71k21v5jjceK39Jg+6F6etZy3M5G9ozYULt2+9dTo7+VtxzmuWsMrha6fSflC1pTM5HQWxUuprVswCOCKyLT94y1rWabVraJzyLiR7zz1p3l7TxUcUm5c/xLU3Vc1RI25DMm01n3KtG/J+WtRz8uWqjew+Yc9qC4mPdRYLVk6gSIWC+tbV8fK4rF1CXajH8qmRqczre9j82MVyOuBjL935a67X5BN833fauV1f5lb+761JocvrEm/5RWFfSCBfmFbt9CNxxnrWJq0GDnk1oTIzp5PPB29KyZmyWUde9acu4n5eBVCcAFgPvVoZyKMxkgP3c06QHy8t8tWH+ZW3D6U2S23Lk9MVtEzkZ/2tZJtu3p3oZ8nGOPU051WNioGGqO5ZnZQPxqjEeoZl4XcF9qUhiF9KbLK1pCNv8XBpsTFhn1/SgCwgEXanRyZBqMjP5VIsKyoMHa1ADonLnaW+nvUhBj70zysYB7HrT5ziMbfxoNBuPnGD70nzc07ayxKUHfkUrLkejUAEjMIgamkkjkXbhe3IFVzGwTrnnmpIY8Jn1oJkSRydu1TtH5y4ztxzVRpvLj+73qxBK0nPtWMgiNa1Z/usa0dMh2J/jVSOXcTgfjVy1LK+ccViaG1p6gJ7+1ats+UHY/zrGsTI2MCtazjwcseazKLDrtTaP4vSmiHjPpTnfaaaXoAjuBlDgdqqmRt/bpxVyQbhVXymVz/dPHNBURAC/wB79KSUNFC23vTZNyNiiWVnG0ZoKIYuvzLWlZ8x4KnFZ8aNJPtk4C9K0LKXnbt49TWdtANTS0Uj0rr/AAnb/vl7Z6VxlkTGxb/Jrr/CrsxjkZu44rhromR9B/BmPFtGG/hHNenYX/ary74R3LK0K4+VwMmvUvsprxam55tTc27pg0bdfbNeZ/FON5bZ/wDZBNelXG19wbpjtXB/FCzVbWRgeMd66KReH+I+b/HPyk+2a8+1QMXYnOK9F8dRsWlZvu7sCvO9YYqW6n8K9CnserTMaV2RzxkdKzdQdWb0YVoTT8496oamFI/2q0NDNuMsO1U5jgYPWrk52pVGUKX+Y1oBHANvX1p0gPWlCqOaDLk4oASMbzzUkTCJ8LTPL9O9SiJo1XbjLHBzUyNC5BuZfm7+lW7K1VB8w5qlZAwH5uf6VpwLvArECeNSrrjoK0LXle1VEtsEfN2q3bRFFrM0Ltui7e5+laGnSbmxWdAvGelaOngF6ANnTNxbFblmAvUDpWHYtgj61uWc23Hf3raJE9jUtj5qhe1bmmjjaM4xWJabmZeOK29OjZx8v41tE5pG5p0QBGM1sWmSvSsnTHZHUYJ/CtW3kkz93H1FbRMZFuHg/NTygXkZpsY3Fd3FSjn8KoxIHHmHmqN7ETn0PArRfk9Kq38W+LnrQaIwZbMxFhxg1nXKqoPetnUAoTryKx5DgN/WsJ7G0dzKu5cHp83SsS+k+ckrjmtm+Qs7HtWLqMJdTXNUOqJkapIdpXsaxZk2c7u/etm9XI24NZd5BiOszaJl6ieKzHh2qx61euNxmO7pVO6kYL04qolFVY2B+Y96cUKgnnp0qTb5g+70pHOFP0qgKwTzAfvZqZOqhjntSR5Q9qWEFn+Yd80AXrRCZB6VuaWDEfrWLaMorf01VeEGgiexvaechMV0WlxNKy+grm9GDE/N0rqtI4AYdAK2ic89joNMj2la6PSFK7eea53TXyyseldDpwzNu3dB0raJwz3NlCzL0/KpraTH+zTLIbhmpzb5OVraJlIcjFk602UbhTkJHy0Fcdqoko3nK1maif3f4Vp3KlZCT0rL1JBIGOfyqJ7HRA5vVmVB+NYWoHYd3Wujv7bOc1g6lDsY+lckjqic9efPLuC/pUATY2atXnE3y1XkDe1SdUSveL5n/wBasmYkMy1q3HANZ0pWR2/vVMjQybiH96SavaTBukBzVPUE8uU/e+b2q1pMmJF60R3A6i2haE7v4SK3vD8pMgVf1rFspPNT8q2NJHktkV1ROWodZp8bEruauk01AItxOFA/Wuc0nfJGGPpWyZ/Ksv4gwFdMNjjktTnPF9873bBTtC1zVxeKXbOS3er/AInvGknbnvjNYQlXfy3SrKSJZLwRJ9elJpt1umO7pWbqd2u8be1TabJ5444brQVY3EXBJ3fL6VWnT7Q+3pilg3IPmNLLw+72oKSInZofl+b8asJJ5cQbNV3Ku/3v1oD7zjsKALUdzvFMnvvLj+hqs8vlg4qCC484srdKBpFuG5MyFvu1HdTKD97HHWozKEiIGBWZrl+baIGpZtGJONS8mQ96q3t3I8bNkbRWT/aXmrlW5zSTamvlSIzYOMgU0bRiYnim/wBqt97n0rhdRvmab8ea3fFuqM05UfnXPD99u3fnTNloSfZlVAwzzzUkp/d+nvRFGBHy1Vbm8Unb8zDvig1Q2dGJ7UJa8dMZ71NZ2wuPm/ma3NB0D7TONy59OKzNErlDSLA3AEa9+9dlo/guS48sbvSuh8DfC5rpPM8sjng7eler+E/h7FEiLIu5gPSmgeh514b+GjPMm7nkdutet+FPh/8AZDFlVwQBW/ongyKCQZjUY56V1mnaTGqrhR6D2reMTOVQzdI0D7FHgBQK37O3PlKOPfFTw2ahQNq1bjttq8CtDlcmysUwfpVeQ7X3DP51edNj89KhltvMPHrQHMylNqO0YzlqYmr8dTVi50fcNy8GsXUbSS23feqZAi9e680MY+ZjVf8A4SbaPm3c1z9zfN5m0g/L71XvL5tvGak2tc6iXxR5Q+82Kqv4iZ33N93tXKSayZJNp3HFIutNI21RnjANBUYnRTajmXeWOKqvq+WYc+2az4/Mu0wQw+lXtM0WS4bHOPcUFbCSStOnUjmlij+0Sbep966LTvBTTovDflWxbeANhB2/N9KajcmU7HJafoLTT/NjGfWus0bw6SF4HHrXQ6T4KaHazR/L7iuk03w7HOo+QL26da3jHQxlU0OYstK2uquqmr/9hsVBRQvrXSN4bVZF2qPlqwdLLKF2gY61cadznczBs9IDHttUY+tXbawUnGOa0/7MKLxgVahsQqj5fxrT2ZnKZk/ZGQ/N0+tWBaeeuMYq89spPP50otFXoetNUyfaGcbMwSgn7tTfZFlXjNWruHkf3QMYpsEW0U/Zh7QhTT1IqI2gjlwuetX8MvpQY/MOQKaiP2jM+5hYuKkgXK7WHTvViWLB6ZoUZXG1frihqw+cg8tcnimLEqtVkw5HeljgI7fnUhzXGxg+Vjj2pgtvm3H8hU5Tjmm8p0/WgmQghODUHmjeR+VWJImJyTgY7VH5AYZXp6+lBIIuOtMkiz6/SnlNnvTvLJpNXAbDFsHJpDHlfxqSQ5X3FMWTf9RTWgAYSV4xt71Xf5XxViRy8PHHrUOygByKT6fhSMmVOF+anq2xuKa7tJnbWYCZ3x7WFQPDj7oqTdk7cfNTZFYGgCvJbnOfzppg+WrRyO3akY7k6UEyKwj2RnntTRFvFTBWLHcPlpvlmNqAiRHgYFRyQ+YOTVmQKqZ/izUbR/xH8qmRRRlXyuoquy+aSRVy4RpH5xj0quwypVcdak0Ks0WY8d6pyDypvu/jWoybV561TuIjLL/u1mBEQQM1nXQ+Zs/gK03+7tqheJg1mVErmLcvJx7VSvG2NxVx3IP4VSuwQd2KCijK25jnr71RvCI/xrRuFVm3d8dKzrv94elZnRC5mXXDZXmqk8O47jkVpyrtHSs67b5WrM0KshyNvX61RmTeGAwKvNGCm7NUTGfm+tBpErvCYx61VlQs3zLWgvH9adLbqE3AcetBocrq9gzKx/SuP13RlkibcBzwK9G1a3Dx4FcvrOmLMhxnC9qqLC10eK+MPDMaTse+a4DXND2CQHoc8ivafFFiszMu07gfSuE8SaOrggLg962hUscdahdHlGp2UdmjbVJzWFPbbbrP97pXd+INIwWBFctfWPz7um2u6Lujxq1PlZz+pWrJIH28Zyaltr7O0Z/KrWowMIR35rNlbb221Rzc2p3nw78UtpmoR/ex3r6U+HfiP+2dPj57ccV8haBdFXjbkMvb1r2v4OeMZIrpIyTjAwM1MjaDPpbTL7AVPbrRrMnmRfJ8xxXP6NqhnTOfmYCtySVfsi5+9isToiedeKrfbdMzcNnjFZ9uOetdN4otFkYsQKwVjET1jI6Bkm6X5dtZerQGJumPpW0D+8X0qvrUSzj5ew71nIqMblXQbmMOBjmu00WYvGOP1ridNj8mX8a67w9dhcViVax1mlyeVHlj1rYgYTL04xWBZTcetbNtebIQPWgzM3Xkw0gAODXM348k/KK67UY1liZuh681yuqphvxqZAZbTKsnfdVy2bIB3Vm3URRy1TWe5lU7u9YgbUQyKsQ27GqthJuGDWpaSoh+b0oAoXahG59KyrwuPM2/dNbl55crcA9azLuMlSP4aAOW1r5147CuH8SwcM1dxrcJSQ/3c1zHiG1Etq1CNDg7pNjNux81QQPs7d6t6zD9mlHyHr1qC2Q7iTWgE0J8w8/hTpIdkylcN61HFLulK1NHLhDhcmgC1E25B0zUyQNiqsMoK/NwRVy2m84/eH51mTIsW1u29ecAVvaZ8hUViwA+YP7vrW3ZRfIuG565oIlsbunZkI9q6LS3JQBulc9pakMv+c10enOuF9c1cTCRt6djAxn8a2baHbHuyelYmngysqj1ro7VRHAqn5q3iYS3JIiqxj+9/OgKwbP6UiR7Xz+VWFi3jNUIimXzIveq8xURbec4q3P8jLwfyqhfPt3UFxMrUmBJB/CsDV22Ct26XcWbrWNq0e773FTI3icnrRZx7A1z+p/PGa6fW4fLjbbyDXNX8flrzn5jwDWbZRzd9H5bZ689KwdVk3FgB3rpNSRhu7VzepwCN25+Y1pF3E9jDvpGgP161Ru1w4cGtTUQrQf7VZDhlHPIBrojsZSEMu402a5/hpssfnpuU7cdKgaJnb6VRiJIqu24/e9qhkO5sfrUjRhDnNOOyVOPvCqiTIjMWU+anBCMbaA2eKWViqriqJFikYyc1YVNg3VEkYMYz1zSOhcjDUFRJg7BvmxRv2Hnv0oYcAd6JU+6f5UFC7C3Q0isyNtb5qkRlzTZMH+Hn1BoJkKDgU1mYn2pY2d25X9KcqMj5bGPSpkSOjgEq81MiYIUdutRCUq/H5VJ5yqc1nIqJOIvlG3rmr1hwNr4/CqMDeaeKuhRAgPdqzkUa9if3u1elaMeMVlaVMwba3X1rUh5xjnHpWJUSxKePfFNPzoP1p6HA+YUxvkQnFBQqqAc0kjrj7vJ6VHvJHpT3YbR9KCo3K8qnNMkdUOeM1MRt61FdW4MXv6UFEcL+bPWjZRfuTkVkxwNFMrDita2nbycY+tTIC3bQMoz972rrfDLmQxr93kZxXO6XiVOf1roPD9pJNIqr8vI59q5KvwmZ9DfCBVUQ+wGK9b+1t/d/WvKvhPCIEtsKWAQZ4716lhv7rflXiVNzza3xGpMil2xn8a4P4nP5trKrHHGK7ySYBWDfnXnfxPC+QzK3rRh3ZmmF+I8B8fxrA7p1OcivOdVRt7cYFeg/ECZjfONvFeeapOZpWX7uK9Onqz1qZi3sYjBbFZN3cCVjx0rWvFIU1j6hw3Ax61v1NDLvHyCP5VWAXvmrbgSPmoJIflOKoBkbAA+3ah0/d5x3pDGsX/AuKC3lnHP0oNBY/lANSNPmPj73UU1DgZ7UbFl/wBk9qzAktp2eT5vuitiycgrt+Zay7eNVIbqMfmavaXGyys27j0NTIqJsQjkfpV2JMR9azg7eXxirEM8m1dwrORozQhZNoHf0rY05QFrDtnUuvHet7TR5w69BUkmhBF5I3fez2FbWjL9pbnj2rD04tFKc8j3ret/kVWXr7VpTdiJ7HQ2VsAg2nPFaOnAwvj3rJsCZFVlyMdR61s2Z3uu7qa6YyOWWxt6UPMkFblvCdvr9O1ZeiQbOv4VsRNsX61cWZSBo8jjrUvklI8tREuTU33hWhnIg3Liq86K/rU1wSny+pqLzd3y4oCJjX8CktWVdQhT0rb1MkHp3/OsO/TzW/8Ar1hM6IGLfJvZs8LWLfMq5XpzxXQXsWxPX1rE1KASv6YrCR1RMa5UKrZrJu49qMc8VqXp2SEGsudsrt96xNDJuIN8u7pjn61UvEz0A/GtOePIxnvWVfqwkxmgqJWe4/ebSMfSorpiQNvapWXjnGe1RJuZsN0qolFaS4Cj5qsWUm7H9abNYpKuVz1p1um2UCqA2LK33ru445rZ0xSq8YxWLp8gXC56mtewufLOD92giZ1Gj24dVPeuj0/Zt29GrnNDlVwuK6TSotkm5u9aUzmqG1pqMWXlsfWuk04mEdOornbF1yuPlK8/WugsP3ijJ/WuiJyyNixuMrt6Zq/B9azrdFVhWgnQd62iYPYGkBHoc05uFFIYdx3H8KJQxHaqIKV2u8t14FYt1C67s569K2rmb5sfnWbf7mNTI2juYd6fLBLVz+sTAg7ea3tUGwNuPWuZ1NWQNt71zyO2mY9zN+8PAqrPNt+lT3cPcnvyKy3kbzCu07c8VidItw+aoXOVb5fvVeY8cVWvI8fN3qWVExbuZmuPmHAq9owWVvl9elVdRyhzU+i/uJPrzVGnQ67SE3Rjd8v1rWsH2Sf55rHsJ8w+9aNvIA6s3y45raO5yyOt0m5Z1XJ4rXvbiMWjZbGR61zuiyNMnoKtanPiHbu7V2R2OW2pzevSxsX2tu5rnvNZZG3cfWtDWJTGWIPO7NY9zcjy2Y81RookV2xd+PWtjRSGj39xxXOxStcy/L93Nb2kyeWOencUCaNPkd+DT3YMMc9Kr+YSfbtUpnxHyKBxILhBGOD1ohnCp60ydvmqAuIlz+lBRPdtlNy/lVSOfex7VHNqHmShR0psarFlgee9BUY3Jr6YRwZzXKa3rReVkLcfWtPW9UWKLrXE6jefabs/NxmpkaRVjWt70xLu9+9UtT1TY+5vpzTI2zFjP51j6/cYwoOcUROiJV1W4+1uze/HvVeIfL92oo5GLkt92orq8aH7vetI3KJp7nap4NV7OPzZDx3z0qrJeyvIwAzmtbR7eabZtX5sjPFEiomx4f0j7UNoX5vpXqfw++HX2qNZJF6Edqyfh34JkuGjkdfvY7V7v4P8NJZ264ToBxipK5rDvBvhQWEe1VXbxjNdlZaH5YX5V+o7U2x03cgxhTW1YwYRVNaGMncdbabtVehrQtbTy1psKCI+oxViI557VoZyJY4tnJqby96/LTIyoHrup+dg/wBmghjJrVmXjBqSKxZYvlxU8Kq0G7vSh9x2qQKAQ63sRcL82FxWbqejq25cCtEPhDksMfrTjAJNx+mM0FpnEaj4V3z/ACr39KryeDWnUDH6V6BHYxzn5lHHenJpaiTgLigfPY8zk+Hpknwq4464pLPwAbaRdw/HFepwaRGx3FR6Vag0iFvvKDj2o5bjVQ4fSPBA2DEYPHXFbmmeChDLnaOnQV1FnYRo+FUBc1oQ6eofdwoqlEJTuZVh4cW3UfL17Vs22iRkN8q5xxU0ES7h9a0LJVGc/hW1OJhKRHDYYhCFVqS2sfKf5cVeEKmML/F60QL5E3qDxzW3KYSnYhuLaS5jUqoG3nI702RNkY4+pq9CWdGGO/T1qQ2W7GQMVcYmXPczxb+YlSJHheePrVs2uB8oqJ7YlSferWgnIp/ZpC3T5c8Uv2ZgKtgfIB2pxhyvFBPMURF5mQaEh2FqvLb4X/aao2gZFOaA5ik0W44PfinxwiMcfrUy2rbualEAIxmgqMinHBvVsg80jwBRVoqIjio5VREqZFortGuwc5psyfKNu6pPIwv8WD+lRvIyqVHpjNZyGQkjoT81Jv5wfwoSPc/zH5hSOvlHcefSpKSB1kA6ja3FBXyUCnd81Ily0idutPmkMgGcDigOUjQ7vzqSTCx9eajVCF/GopsKM/1oHyj22r/FSxMiNmq0r+YnWmxS7fegOUtSyYH49KhYB1I3de9MmnyrFu3P1pi3KPH75qZCaJFjaMcH86csuPvYFV5pmjT5eartMwdd3XNSSaaHY+fvcUj/AL0+lQibJXFRm8WKX5m70Cdydmz8ppYQqtzzVeW+WTkVG1wGGd2O4oFZl/YJV+X1qKS2YelQW+pKI/vf/XqQ3IkTOeMUDWhHIGB+Yfjiq8wYP97vUzXg27agkdm6YxQMGIIqq8WAeOT7VJLLtNNmm+7zUyKiQyw7F71TnGW4P1qxJPvUr2qtMqqMiolsURzRLEu4YLewqtPtI+bvUrsGPeqt3hhisZblRK1xw23tVG8OwirF2rIOKrTjcnNI1iVJG+Y1UmfCnpU9zGwbiqdyuE69+1Zm8blWZ2AP1qhOS7N06VoSDfVS6iUA+wrMpGdLF8n+1VaXK9quSVHJDuGaTdjS5nlN6/NxzTHVhxuO01fEAC/jTZEz26UItMyrq3cq33fxrJ1GyzF836d635IeDk8Gs++gxE3NMZ5n4ytvs0jFV+9x0ri9c0zzIN2PmNemeJNP+2lgR0rj9T01l3Ky8fSqiwtc8n8UaZsb5q5HULAENxXrHiDQ1nkJP8NcT4q0n7JGzDdtbiu6i9DyMVTuefX67iybfu96ypbRWPzdfSuivIW3ttXv3FUbjTlL7j1710HlSp2M+3ka3kVVU4PGcV3ngDVPskkZDbZAQSc1xNzB5coO7gVoaHrD2c4IB2560ctyobn1b4B15bu3Xc2WKjnNdi1xuhA9q8F+FnjYPcRo7YyABzXtVjc/abDep7DmsZRsdURL22F0Gz/CK5me1YXDcZUHity4umDkKc/SqzwB1x361nI6ImSVSM853U4xLNHtYcVYutPwN/pUdmhlbaPpXPI0Mt7AQXI5+XNbWkjyZVHzY69Kr3mnvurR0mBgPm9KxA6PRx5i1tW6bz/uisTRm2vW3bj5eKDKRDqPKe2K53VdrptA5FdNfRKy8muZ1lvs5bA4qZDRg6iMLtHc4os0kQY/h60XjmaXgrU1nKSm09j19axAtQM3rtNaVm2UG6suOIyTDmtazgIZRQApTzGqC5gAjatN7UKmazNUbatAHI+JIGyx6L71gXUIlhK/eroPER8xGG7Fc6rGMtntVRNDk/EdqIpT8u6sOUMfu9O9dX4gtxOWYnaetcq8qmdlPHPWqAaYTEPNWpFdlTPHNNkC+SUDVHBI0Rx1xSewFgysv8PWprGGSTnOPSoY082QMTx6VoWSeVLz0b9KgHsaelJuZd3QdvWt+wgV5F/lWHZybRxXQaRztP8AFVdDFm9pUKn+VblnabSprJ0+PbHno1blgN0Yyw/OqiYy3NTTEHHrW9Zw7yOtYNiq5GDW5bFig+lbRMploxrCRU0J2qT+QqMD9190t70+IMV6VRAsxzz7VnXkYdGrTbKKeB+NUbhsqeKC4mLcr5R69eKyNRiy/PPpWrfxgbutY967KCep6CpkbxMu5jUxOHXNcj4iCpL0+ldRqm7YWZtvtXK644L/ADViUcrqk2529BXO6ijTyMc4x0rptVCgN71zmoOEdvpVxYGTexbh1+tZ10mxa0LmYOTt5zxVG7GF6/WumOpmZ7fJIyn7vbFV5pfs5zzU0yK0hIPQVFIyyLhq0MytLmRd7HHtRbM3zY/WnSHA27e9O2fNnpWhmOkh3qOcGmrG3SnqPMpSDGn49aDMBOsT4/CneaC/GM1CuM8//rqRIto/2j+lBURVBLEs2KsEqsX+earJFI/X1p4Lu23+7QUWFkUp6UkC7d2eaTZheevtSBGH40ASMjN8wNEzsy05QoXrTtuf7tQwIVA3j5v1qwkQJ/CoUQK2ff8AOnQ7mnb+7iokUy3CcSfLWjajenzdqzbZDGfmP0q/YSqr/Me9Ykmxptt50gI6+la0Q+zkdDms7TpAh+Xk+orS3jy/c1mVEVjj71IeU59eKj2M574qbDOo4/SgogICJ/SmhmBFSSR8Zb1zzUfm5FBSEnkwDVcyljVj7wqOWBoVz2agojlUlRV+wI2qDzVVGDKBU9r+7k6df0qJ7AbWnAH7pH0rsvCiCS5TPXiuJ0qHaS2OvvXaeDwqXcZOe1cFbYmR9CfCF4UVN7cgcc16P/ag9K86+FdlHJDG+cZAFehfYY/7xrxam55db4jX1CElMr+VecfEZjIGBz3r0q5PyfWvOPigfLiYqOx5FaUVc2ofEfP3jtGlvZT/AHc153qhxK3+c16T49PmGRlPzc5rzTUpN8iqfWvUpqyPTiZUz+erLWZcxYVh/OtHUF2MdnU1mzbljbceTWhqZU6bGIPHNRlsdxTrhVnkILdPSoJIdv3cmtDQZJIHbaevrTZImDfh3qRYAOv3qJD5ajv2qZAEYJX+GpVXK/NwPWoLY8nPGDVhjlPxqQCF224UbhmrkF4UIXbj8arWyf3atpHlh05qGXEvWsrBwSflNaKtuQVkW0e1upOO1aNkzMOQR+FZGpft41x3ra04NHGpWsm2GMVpWv3c5P0oA3LLbIPmI3HpWtp8u5tnpWLpmyRl55retI1VlPeqjuYT2NrS2ZcA4ra01SZN2c81h2atuWui0yDO1fbrXVHVHJI27SfY0a/Sugs/La33N1HSuctAFlXvitm0LMo4G0e9aR0OeRb+Y/SpFJxTc7kG2lwHHetCRJYy3zccc1TmXCNzzVyQYFVbiHdRLY0Me8ZlRv4qy7sr9DWpqEbRMeazbyLL8+lc5rTMa4fKstZV6MFvpWxdxKC3P0rE1BCwYdqxkbowNVGT+NZc0TEnb+da17ESSO2apSbVOMVidMNjKkTyj8xxWXeglmK9K1NTh3ycZqjOdi9KCzIm8xzwfrUc26KQHPbmp7rdFNxja1RTwGQ+/agB6S4t81Eku180+CPFuyP97tRDBnp/D+NVEC9p7byPrW5p8e+Rc9qxbNfJdTW1YnyzuO7BqjM6bR5sMuMfLXUaVelx0rktF2sVbP4V02kzbSBgda1iYT2OjsgH2nBre0tdyfL+tYWnOxK1u6XJg7Oh71vE4pG3ax/INxq7bMp79KoWsixr8xq3FKqxYH8RraJmWxLuQimYyOlNQ/L+FO3ZXr2qjMpXwCL0781mXo3DitS8HPJrNvPkyKiex0ROf1GL94xbNYN+mQcDPvW7qTqHasa8XP51zSOqJzuow+UrMTWNcvh66LUUyrBlrCvItzYxWZ2R2KytvPpUF2zAf40+QF22j5aZKu9dvU0tSjNvEaQ+386dZ5e4UZ6Yqa7VlGMVWSFopN6+tNAdPYsQFz2rQt5xIQf7prF027aSID+KtOxlye1bR3MpbHZ+HZjNGAB0FO8TTfY4txqp4fuFhf5mxx61W8Y6n5tnJ6A8V2R2OZxuzm9cvA4YjvWLdXIAAHJParE16sudx47Vl3pBuI9vaqKsXtLt2LsW474rWhl8s1Q04rJ36CnzXW18e9AGxFc/MtLdzl1+X0xWdb3GT+FSPeLnYvX3oAmeXC9fmA5qC6fCjmmGXavJqjeS+Z/EQKCokkVx+/IxmnTXPlKT7VTW4WNePzqO4vliHzGg1MnxXf4j3A8DrXJpcNcSLj1rY8Q6itwWX+Fzz7Vg2bfZ5gMjr3osaxVzYN55cPviuf1mdri5Xae/NXNUu8QfJ97vWBcan+9xzmgtKxLLN9njb1PQVl3d/wCaMZ71JdTtKetVLa0aSU5Vjk9hVIZt+HbD7YB/EScV6n8PfApuJY2aPdnHauS+HXh7zLmMY4OO1fQPw/8ADotooyqjoOopMts2vCHgtbeKPC7duCOK73R7T7MFUjiq+j2apEmV6elbFpt5GPpSRi3cuW6gEEdKuRtjkdqz3n8lKjGrrnGe9aiNgXqkjrn+dWoL9SNvrxXNnUAsmd3GfzqRtWEakg8/yqyZHWK6hOop3nK/y7s9+tcnH4lxBtLVNb+II1Ibd9eaCTqkkyFAYfnTwPm/zzXMDXdnzbvl7c06DxcryFQw98mgDqUuY0lBPI9KtrL556bVxXEzeKY9/wB77pqWLx7CnG/t60FKJ21uyRk5xU8O2QVxNr43huPlVhn69K0bLxLn+L9aAaOrhiBPep9vlVg2vicKv9asw62Lh+T+tVEk3rWdSvTNX7cAp1+lYVjqe1tu0YNa1tOoUe/v0rSIpbF2NQTirVsuxsbv/rVneevY1aiuF8oevrWkTKRrQtucDI+tSSLsXP5Vk/a/KcMrfL35rSguIpol+b5u/Nao55FqydimCO9WmYAVTklWMrtqa2+YZZuv6VqYkpOwcc0x1J6dKmCIF+9n8aZ/rPwoJkIAHh27ce+Kj2CM96mTpTJEFAJkT8mncSDDD8abJw9Md8fd/WgpaiywLs+U1GieT+NTCQPB71HKqoFbd39aCojTGjfWo5EyMHFOkkX+H8KryyY+8wH41MjSJI5yAq1RvZGCkL260+4vlRMK3NVpLlZR1+as5GkRvmgEGkkUScr+RNV7ibysd6ba3rGc9NuO9Q2USB2QYx1NOMiq3U5xUM87bqp3N75J96iUioxuXpL1YwaqS3uX+b7pOKpzawnO7bjGMZrGvteWJm+bPcc1PMUqdzem1SOFSPSqkuvKp+U/rXG6n4jcyH5+PrWTd+M9vy7sHpnNHMV7NnoV54o8oAH+dUZfEyRru3HrXm+oeOGEWd+fxrLvfHBWPO8HIo5g9iz2Sw8XxTHaW5+tSXXiWFWzuU/jXhkfjloEJ8z5ic5qG5+IVzFHu89m56Zpp3D2TPcz4zhK8sFPTrVGbxlCGba2459a8Rj+IFw7bpGbae1aOn+Kfty/Iy7s+tMmVM9bHi4TQ8HafrT08WRoqhpP1rzS11qaN8s2VqrL4nmecqu7rQZ8lj1yPxJH5v3gV6nBqxH4iST7rrj0zXk76lcyRKVZ145q9p+uyJbhmZtw4xQLlPUG1pdn096ibV1Byr59s1wia1I8Hys2fTvUKa5Ks3zMw5oDlO5utb20wa4rn5s/hXJprayttLZY9KcNRdOP8ipkacp1X9sRk7c/rTpLpHUYzXMRXqq4Zm/WrMerqO/05rOQ+U2JXVelVZ5gVI7mqZ1M5yTxTP7UV0bNZyGoi3DlR834VVuZdy49Khl1As/X5e2TVVrjdIcfzrORaRJNIvPNUrk5Jp80mW461DPuVM1nI2iRMdimqk6CQ/NxUt0W8nIqqWZlz36DNSURTRkSYX7tNMfFPK+ZJyaY7hNynPtQVEjKio5E3VJ5bLGSOc07y28rPFK5RRuI9y1m3u05z2rXuEBf5qqXtusyfIPmpSKicnrNmsqNt71zGqaX1LDgCu7vbEojZrB1WzxEcgCiMrFHmfiHStwZl/GuL1/TPPjZWHABIr1DXrHKsF9e1cfrun7xtx7HFdFOoY1o8yPJtb0j7MSdvBrFuLevQvGWkrFbtx06VwV7bESttbpXdTldHhVaeph3ieUGJGaow3Ekzlc7QK1r2N9jZFZMkflPzxW0Tm1Ou8B641vqiEPwuBjNfQXgnxi17ZJCG3cDvXyxod89vefu+PevU/hv4tbT7mMSN7delKex0Uj3R71gc7c/SpreVSu4rz71g6frDXECSK27NaVrf72Abg1xSO2OxbuP3v0qtZR7JGCj7p4q8iq6CpDZ7BuXFYyLKt5asI92QtP01Cz/ADdhzVm8HmW4Vh82KgsG2kluD6VnIDX0d1ilwc81tWxb+HpisOwG5w/6Vt6e2W9vT0o6GdQluVLQnjtXL68rKrf3a7CVQEz2rmdbjWV2P8NZS3FE5G92j5vmU9PrTtOdg/8As0/UwFzUelyHzMN0PSokWjbgiClWrStEbzFxVO0i81RWnZQqGG7tzUkSLs0LCFVOOe9ZOowqq8j8a2mmWUbcdqxtdDeUdtAonHeKLfJ+X1rm59yMRiuo8QjyoMsK5SZvMnb5qDZFDVNP+1W0jfKMVxmr2T2zn5fyFdne+YBw3XrXN61ln6UFRMlJtkfzLUltNGc7hTZYnYHsBUcLyMN23hTjGKpFEyRs03yfdzWxbKEUbuazYJsjBXH0FaFvudV2+tJkyNSytxjdz64rc0t9risW0kZ2VWXG32rb06JVIbP/ANamjE6TScuyluldHZwLJt21zOi3GDgj6Guq0X5k7VSMZF6GIoFUAVr6XGd+Cvb1qhbHfNjjita3XyyCK2iYS2LUcmPlxTup9KhRiXp7NgVQmJM5wRmqb8Ic1PKV9evFRXKY2jtQOJialHvLYbisq+hXbnNbepLsVhiueu7nb8p9amRqYWtS8NXJa64Lda6rXVZlbb05rj9W44as5Ghg6oOTXO622wcd63tSBcNz05rn7+MnO7NOIGHdMwmA988VXup91XbmPL7j/CaoXEJaXd26100zMquN449fzqvIVk+Xo2auSJz2FV5Nob/arQmRXLGPgDPpQQdu5j+FOIYPnqKZKN/fFaHPIebgRoKja6bdjsabIm5VHp+tEKszdAMetBJPC+8fMPxpH+98rdDTY1bf833e2KcI1QfjQVEsRyKyd804/KffFQwDzHPpU+3n+tBQqPuNLIGbinxouz5fvVJ5bMOlTICGINCnqSe9SSbo03H68VHHuhnPmdO1TS/OoHrUgR2rec/zcZ6Zq1PEIVXHU1Ut4ZGnXjaq+1XCildxzu96mQCwZC/N+FXNO+fgqevXFVVh80j5ttaekW7Lx61nIqJr6ZHtjyK0lI2DK1TtE2uvG1fSrqZYfL0FYlDwwddvSmxllfb2pERt3pT5BhQv8VADbiLgd6jK5G0AVMZht2moymF3UARtCywnbyRzxUO7b80rZ9vSk3SRzfK31pbkbgrY/D1oAYrrM/ysABWhb7AB34rMWLzJOAV9a0rOHMij5unpWMtjQ1tLZZzt6Y/Wu18MWxym3nkVyGjxCLtmuv8AD1y0LJtU8kdq46z0Inse8/Cbc0MabuOK9L+z/WvOvhEqpDG3oAc16Z9sWvHk9Tyqu5oX8mIe1ec/EqZprZ/l4XOa9E1KLFv715/8SYiNNkxwf50UdzfD7nzp4/LQvKynqTxXAXkJnUNja3NegfEFdsjK38RrgtXcR/davWp7Hq0zKuY9rNxWNejMbE/e6itl7rrWbfw+bk9Oa2iaPcxmt22btvXqQKiaPaKuTSmKNuuKotdLO2M5xVGhHIdrVGzq7YPSpgPObFQ3luxI24qZATLCAvbHY0tojkksM80qj92q98U5Zgj+WfveoqSok0arnPSrCje67ai3fu6WKfbJWMjSJpWsIbrwa0YIgsdZluyswyT+FaEMwC45/GpKNGzh49j61pW6eWKztNbzeM1rWw8xgv51MgL2mRc7vWugs4Vbae9Y+ngD5ewrasUMRBBz7U4kT2NyxZflB/WtzTWZhtB71g2EayMu7Nb2ky7ZNuK64bHDPc3LGFUkXdn8q1rUqo4/Ksm1DSMprTtYGR93UVsYFuNjye1SoMCokwDz92pgF4PzVoZkMm5Rz61DO5296sXTsI+P/r1WZWxknrQVEzrs+Ye341m6m2TzWldW5Xcfes24j3I241mbRMW62kfjWNqIwGxW3eqCpVRWDqCsm6snsdETHvhtb61ly/6xq1L5PMfc1Zt23kyY2khu+K5ZbnVEzb1GbOKzZAzt81bVzBvXNY95lZjSKMu6hMk/PPPQUskChl9hVlgpbP8AFUTDK0AVnLCQ9OlOtn/vfLzTVDK3IzzU/wBl88A/dxQBYj+Y/L6Vq6QrTj5jwPWs2OFUK+3WtSxO0rjpmmmTI6HTW8rFdDo77pBXOaWxeQV0Gmqwf5a3gzCWx1OnMWVdrdxXSacm1Vb+LFcropbPzV1FhtlZSD90c10ROOauacQ3LmrsaYiFZ9ud7r9avqx3fhW0TDYniOBUjHIqGBDyW6UFmJ+U8CqMyveN830rNnbzFYtxitC4OCaoX5BGOtKWx0QMK/VWlO0Gsm8fg8dK1tRkEEbNj61g3Mm8bs9+lcc9zriUb0q6GsPUHWNq2rtd+cVj6lB58vHQdfespHREyby42jjH1qvFLuFXLm0Cnn8qosPLb/PFSajmG8881EkTKTu+7mp4h5opmOcFuM960AsW7GJMjFaejtubOR15rOtU31a08mCXoevFaUyJ7HYafH5iMy9QK5/xbqexmib0rb0u62Wu72ri/F10z6g5JyK7o7GVrlGNu5zjmg7Wbd3zVGW4by/lNNi1DzeO61QbGzBI0SemaikuvLPvmqrah+5xuGaqNJ+8ySfapkJq5t21/wDLSNfksWOPTrWQJin8XFQjV1WXaeeaIjjE6Bb5TF7npVG7vdxKsecdqozajukXb+Q7VDLeZkP0xVFrQmur8Qr1rJ1bUpHHDjH1p13dYX5qxb+b52O75e1VEZV1HU/LB3ZqjFfYk3Z71De3JuZtvWom+TrxTauaFy81ICL39Kyrm4VlLEbeKkuZfm/CqdzIoj+b7tSzQjtpxctw3eui8M6YJp13fxdKxdMtVkePaPlPPFem+AvDiyzxfuycYxxSKidv8L/BrALJ5Y28c4r2rwxpqwRIoTt6VyfgXSV0+zT37V6BpZXC44OKAka1rbtbKpbpUksyxncpqsbpj8vXaOKgunYr8vLdxVRMSxPqKsdu79az5L1Y2I3c+1DJuHzbsmq1zpjE/LnJqgF/teQtszkZ/Ko7nW3tjt+Y/WkbS5IGVvmOfaqupWbgsWzjtxWhpuPn1x96nOM+lR33iD7HDuLNwM1ENJkdFZdzDPTFQano8l2VGw89aBcpVuvH0naRtvpmqkXxGf7VtDMMjrTbzwVI4Ozdu9CKyrrwhOr/ADLjA7d6BxibVx8QWiibLsWPTmqT+P5uPmPWshtGkT5dp/Gqp0ySObB6deKT2NOU6ax8eTWsxbzG+auk0/4nMIly3HfmvO1X5sEZ4qO5lmtxhd22mHJc9o0L4hpd5+f5feumsfGSBVw3UdzXzto3iJrK4yzYX611ul+M/OVcSdPepjKxPsz3zSvEjSKCNuMV0ljqrPGrbjyK8N8OeO9oCllrtvD/AIsaXaS3y/WtIyM5030PTLe/AcAnI71cN7564Rq4/TtYE4BDfrWjFqjSMFX5cdfetr3Of2b6nSmUywqv3WFXIrvZCvPzisa1uiUUk5q7E/msD/k1UZWMpQfQ2rW+PlfMfzq4lwCVwawUlw3OfatBbsRxjd6V0RlcwlTfU2UnxT/Mwc9KyY75lAbqtWo74SJ61Rm4WRdMny/jTZUxD1NQG5aQDOBQJfm60EJDi+PXpULNvPWnSTgVHLNlOPxoLiOeX5NoqOcl4lzSGYE/hTLj5FDEnjn60FCM5UcVFIhKnd+FC3PnN/kU2S5/vD8aymaIpTw7XzzUUyDG5fSn3EpZyOagf938vOKzbNoohurvYuTjjmqb6juOVp138rZz+FY99feW7fw81lzGyiaDauyyHJ+lZ89+zzMd/H1qi978xzuPFUrmXKn5jn0qZSKUR+rajsJw1YN/rG5vvdasakSy/ezXO6q7RyEZxt6VDdylEj1TUpIwcHdXPX93K+Tkru7VrrbyXSnlse5qG50rzE2nd19etI2jZHM3skpTGcc881UnuFKYy24Vv3OhksflOBVePwz570FaHPxW0tw/8WO1XrPQpLqPaVb1zXRWfh3Yduw/lW5pXhpZF+6ysOelVEmUlbQ5O28FyzYKqdoFXbHwhJa3O6OPZ6nPWvR/D3h9SnzL09q2E8NR/wDPMZ+laROOc7M43Q/CclxB8ynn1FWl8Ej7RxH8w9q7Wz0RklXgBfQVrR6NFGytt+aqMpVDiLfwRvT5h2qQeA2U/KmfTiu9tdNViRtFXYrBYkA280EKVzzePwfJFJyvQelV7nwod+7y+tenT6ev91ahn0KOVl+UdM0BzHl7+GHjBkVfmHSo/wCxZ1G4qRXpiaGjllMePwqrqHhxdvyrxUyNU7nmt3BMg+lQxSuUbKn5RXb6h4ZC/Nt/SsS/0LcrBOKxkaI5/wDtRgcbuR2qu2oyiTK7uetWNW8PSWzblzzVcWbLH/WsxkjX+1RuoW/43LVKW3Yv3wOaVRiP3apkaFqS5B+bd+Gaqy3BeT734ZqEuySfN+FNViz5NSBaLkjnpUE43n5aUSbuKM4rM0K0oMHzfe9aYjF5dzDK1aljV071XS0bkscLmpkVFjuPwpJdz8LUoh+WmlBH61JRRngbPWqr27B8qTz2rWaPfzVdoijnNBUTLubRnj6Vz+u2chONvy/Susm5FZOtw4X60FHn2u2avEwX73tXHapYGFGPfPevQtatPkbGAc1yOsWmM7quDsxNXPPvFVu0lu3yrwPzrzXV7dvNY4xg8ivX/FGn5hJXt2rzTWrfEj/Kc5z0612QqWPNrYfW5y91DvirE1C3+XNdRqNqdvTafrXOarAVKox29zXXGV0eXVjZmfYlkus7hxz1rqfDuqfvV+b7vSuNmH2aRioPPvWloV+1sRuPU1QqcrM9+8A+JJJo1RjkKOK7KCeRp1ftXj3w715XKqrc/WvV9Ju/MtVfPauOod0XodVpk/2iIcdKv7CVH61iadOfLVt1b0aboVbP3utYyNIle49ajiRjL8oHJq1sBbmmDbFJz0qSjS05CCK1bNhWbpnMeP1q6krR8LzWYFx5N0NYWuRqTuzj1ArbiDGDPGaxvEMWPqamQHK6nDkHA4qvYxfvcVfl+fctVI7ZlvPvcVJMjoNLYJHhquC58vtWXZ7o04+arn2rbtBHegk0YZ2kRu3FUL9N561PBPkdKZLD5hqZAc5rEDToy7cj3rjtUtvJuz25r0q/scwlsDpXD+JLU29wSy9TUlxOT1jehOOKwdRm3jHy7u9dJrHK/LzXLXi5uTu4BoNSpcRtJDgVTWOS3lxn5W9a0ygx9KreV+8+bp2oAfZozptkK9eOa1bVUjVQpwaz0RVcYB9elXorlYotzrz0oJka1mdrZ6/StzTxuxt71j6PGtwqsuceldFaRCFFoMTQsF8k11WjSLIi7a5myXfj5TXQaTGUxg9K2iYyOitBtkDVqW7sV5Hy9qz9MRZIhkjNasUeI8DmtjnkPji2Dr1okXHPpzTlb5N393igurjjBoJKsrL96oZp1J74x1qw6AD7tVblMfNxig0gZ99c7mK1z+pry3y1uXibmY9Kw9Xwh+ZjWMjaMTndUlaCNt3SuR1uRmDNgYHNdXqku7d02+hrlNbXzCc8LmpNOU5rUD5qN29MVgalLsTluhrodR24bHauY1D96WB9a0Bop3EishaqUnPI6U+9K4wDVWeYImN3WtomRBfIyncv41X2rH838VWS+B8xyKjfaRW0TIhVd3PQZzQyq5qRjtHP5U2EKj5PTtmtDGRGUwKWVGcDaO3NSgMxPHFB5oJIfLZYe9OhRh71Ix2qO9SBtycYoKiRsPIO3+9T43x8vr+lIg3ZLcmpIwqoc1LKJEbb07dafuZu9UoA5n3fwntVqYbU+XP0qQCWIyKP4uakVfKUe1Njk2x+9MM5P50AWbUscs5Xb1AzzUkYWdz1FVUfP3vlq0qqihv1qZASRQZn/ixWxZKoQc1mRDGGyKuwSFRletYmht2z524+atGD5QP1FZ2nxt5Ss3BrRjXC5qZAOkGeaaWOM8dKdnjrTSm/jp7VIEJRWfdz07U5ZVePb705h5ZqOVMx5G3rQASL5RHGd1RzZc9qVXLnae1ErCIA4zQBA/ySfL1rSsDjbu71n26mWbd2q/bk7/YVztGhtabIQfl5Fdb4Of7ROFYL8vTiuNsJlReP0rr/AA6mwpImc9TXLWVkRPY+g/g86yWwX+LHGK9E+z15v8G2Cwxt3wPxr0/zf9n9K8WpueVU3NO9mD5z6V5z8RpAIZM9s8V6NeRg84rzr4lFWtpNo7Gqo7m1A+evH6efOT2BNec65gFhXp3jiNgrcdzXmGvL87HrXrU9j2KexizXIMgUetVZ5NxYFh+dSzQibadu1h71VuYtuefxroNImfqbt5J2+vNUI4F2bs7W6/WtG7VfKqnK44VRQUJGcDg/NSMT/ePX0o+Y8Y/GhjtGP4qmQEnU0IoJ6fN61H5u1l9KkaXaOnWs5FRJoiQ3zU5mZZByOtMsoVlk3Fu3HNWSAByMY71iaRLlgN6/Kfm960bdTtwy5+lZWnA5/GtuzkQLzzUyKLdoqxFcZrUtm3lf4eaoRkOVwvH0q9CqqvWiIG3p3PFbWnN++29sd65zS2IkBro7Bs7elaRInsbVkdjCt/Sl86ZdpxWBaDCVtaczqV210Q2OKR0VumyMjvita1/eQqo4bFYtlIzEf5zWrp03l8dWrY5Jbl2O2aNPnqaGIgc9KXzDIBnpTpG2JVRIkQTR5f1qFo95q1nK7hULttjaiQRM29JUEdqw77azsFPtW5frmI1jTxqoOPl/rWcjpiY+olY19KwL58nB5NbmqnL1h3ysWLY9qz6HXTRi3km7ctZ4cmQqeV96v3sKtKTzmqLyCN2HeuWW51WK9yePTmsm8QGRtpBzWndtuPPFY80BjnLZoAoySMkpGPxpsjktg1YuIAyk1Vlz8qr/ABdT3oAQZT3FT20gVcnmox/qmX+I1FENg696CuhoQSee23pWnp580behWsmzHmSegHf1rUso/LOVzmhGUtzodNPlCul0YK5U/wAVcvpavIi5711eiDy2X5e1bxM57G9pvBroNIfY3145rE0/l+1a9pEQtdMThnubVmS0natFzlV4rN0xSFy1aUfzgVtEwFjTf3PFPlbaoG35qYqsH+XpUrQb2BqiYld03fe59MVQu4lVq0pxtPy1nX67zzUyNomDqiKyMMcE1gX0Iiauj1JMITWLffP94VzyOqJh3I3NWRexN5prZuk2Ofc1k6hNsbbj2rE6omTeDaetZtzIwPbrV7UFZjkVlyyYfmoZoONz5Mi/0qRZfMk2kHB71RdN8v3sDPFTQXLRXG1sH0pxA1LNPKI+b8K0rRN7DisqzU7t1bFvKy7SuDzXRAmRr252W+F9MVxvjKGT7QW7V3VmkaWJaQ/Njge9cb4ynADf1rsjsYnIz3DxqeeafpzZRmbH41Uv5mbpUllcYj+bvxVAXJ5DEOnFJHerKPpVa+mYwsgbluhqtDK0asvfipaA13IePqPpVOQxk/3T70kU5WPmql9d7qVy4k32loy2D2qM3oCfM3zfWqctwygbTmoZZQre/cVcbmo3U71pWI/hrIu9R2xletW7ubc3Wsm6DQktwQT3rQViiLlkk5OOTSzXn7xd26op5fNkO7AqF5/l6cigvoTXFyp6BqpurTSdTj0prXOW+pq1pVq1xN/nmsykbng7TnmuVG36V7j8NtH2xK0mQQK84+H+hNcSK4XpjtXsnh7TJIbWPaO3NAHYaa/2RE2gGt7TdR+ZfXvXO6XZSOVzXTaRpO5s/lQTI0o7hp4/lq3pelSXM38X5Va0PSsj5lro9K0sQuGVf0q4kN2M+18J7/vLz7irX/CMID90HiugtrXLDcKtpZKUOFzWplzHKr4bEnyiPP4Uy78ERyKN0f6V3CaeoRSqgVMLBJwNy800HtLHnS+BTF0X5fpT08EKnzGPP4V6MNPVPl2jinNpyY+ZV+arBVDz1PBcJTcY1J9AKxtb8BxXK/d2/QV6e+lrGc7cDNUb3SlmztC9eaClUPH5/h4sLNhck+1UbvwBs+bZ+letyaBvk3belV7nQfOj27R+VZm0ZniOp+EjaFmEf44rGk0oyO24L9K9v1Twh525WTjHHFchqvgcRTNtj288mg2Ujy2/0DzmxGv6VTW2uLCTaFOK9Gm8MfZXXC5qnd+Gt5+71rM0Ob0fXWik2tu4rsvC/iplOCG21zVx4bkiuThPl9cVZ02CaxfBX7xwKAtc9c8PeIfM25bavvXVWF8ZXBVs15b4ekkCqHJrvPDrl4QRuyBWikYSid9o12DCN3JrStrnbMN3C9q5fSrshNv61uWtwrxfNnd0FaqRzSiagmJbKtuFWo5clc5asuAsycHHNXrMiIfMc4rWMjKUTQEmUHZafazlG+lVBOG+Xt/KnRMyGt4u5i4mtFMz/e6GlUgHd36Yqtby8/hUwPNWZWsSH5lamu2yL6c00yZTA+8DUZl38NQBGWw+5fmP8qc0/mLtPX0NR58mTr16VHO6odxO76VmVESVinTimSTbgKtsizxq3FVZVKyVMjSJFcxeacj9KoysVcq1XZJMN/hVK5+Z/SsTaJVvVULmuZ1osz/jXS6kwaL5Rux1NYl3CLhWrM0RkxlmXNNaMSPjNWLmPyMUzKs/yj65qZGhkajalH6nFZ8+n+f2DVvXNv5oOajtrBcH0zzUlIw/7OVFGVqUaWsg+VRW6unjqArCpF00KMqOe4oHzWOam0ImPhRn6UyLw1sZDj8MV1DWAA+bj61NDYLuHy5qkiZVDEs/Dy7d235vTFb2m6KqqPlXPep4dPPnDoK0rWx2j5efpVxRhKoO0+0WyizsBz7VaWATnIXHtToUyvParUUapGcdxVnM5XI0hw33RUwj+amDr70+Lcqe9BEi0GCIOMN3xU0Xzjjr71SZtxFTI7J+AqohEneH+9UqxKoU5FQecGxuzmpbZ0fPPPbNUUAT95yKSS3j284pWBLHnpVS4mYEj8KzKiQ6naKw+U5HpisS805U/hHXtW/Eyh/m5GOlUb1VLn61na5pE5u/0jzR91SOlY994dAjyo79BXVTRcMaoCIuGyO/GRWMlY0icpLoPl84z7VRudIbHC12F1ZEKeKz7q3Kr0rORpE4260vbN8y1Bc2LQxcV0d9b72+7VW4sgyVJpE59d1uMnmpon83npVh7PaTnoKrEbJPY1MigZWdv9mlVcjaemaNxXpUdzM0aj9akBxkwdtNYY608p5nzfSkxjp+tZmgwx8Cq11AWkyG4q+mwDn71MCqeg796AM+RDj5fxNVZ7QTBt3PpV2+iKeoqJYCy5oBHH+IbCNWb5cNXE+IIvmb5a9G1qyMhkZuo7GuM8Q6Yzg479cUGh57rtq8w+Xaa43xBou0MSF3V6PqeliIk8+tcrr2mZy3NbQ3M6iPNdX0pg/YVyfiMKkn3eema9D8Q2fLfw8V594jjK3RU9CcZr0qex4eI0ZzZTzJ23D5e1EQZZf9kVYukWLqdorLnuTA8m1uK0exxnY+E9fWyuY1wynua9s8CeIY7qBF3blAz1r5y0fVP9IT5fTnFeo/D/xGtuVBP61hONzspyuj23TpTI+5c7c101hMZYRz2riNA1lZoEHGCM11WlNm3UhvwrjludlrI0z0qrcyqH5znPFSpMwHINULq5DXG33qJAbGm3h3L83FaS3HmH5axbGJUgLZ7cVpWM/7tdvJzUga1u7GL1+lZuuv5jfhWpYDeuc4b0rL1seUze9TIDnc4kb2qJRm5+anzqFuO/zU7yWJ29/X0qQJoZNiYXOM960vkaFf71ZQRoiBnNW7e4zIBQTIuQqyNntVmJd1RKm9OKnjQoQ1QyRWt1libiuL8caYyybtvyj2r0C3i81N3Arl/FdsJI5RI3Y4pFRPNb2DzY2wB6fSuZ1e18tjkd67G6tRAr7fXvXMeIoWALUGkTDdsHiq83mK2GHyn2qQkDPPNMebJUe9BRbtYyRgenerltb54kGaqQ9c57VdtAZMUmyZGtpY2JtX5cV0Glt8i7v1rn9MTyVPO7NbVnJhFzVR1M5HQ2ULEDFb1nFJGq4Xr7VkaC4mZfSuttbdViX6d60ic8i1psBwvrWvDJg4rLscxt14rWgi3Dd7VujCZFNgS7vm2+lSxhT8y+mKHRs/doAwdoHFBAOG29Kz9TjY98egrRYAr96qE6q77jk4oNImNcxsincaxtWww55roNThURt82faub1BmO5QD+NZ1DeJzurRqdxXPWuU1jJVh711Ovbo5sD7pHNcprPRuazNTmtTO01z2pwt5u4fpW/qSLI/Wsu9gC5P860iBz92GWNsr+lZrct834VuXgDA8ZrHvgw+4vfmtomZHL84xjHvUEdt5bsWb6U+W485AvRhUf8PLVtExkL9oWN/4T9aZMDdAdBzUKbZLnnNTRwhctu4HvWhiSAlIwtG6m+bt600r5p3D5aAtck59BSR/Ixz+lLAnmLnJzTgu5sUBYF5fI9eadKOfSo92HAXrmnMWlbbUyAktxgE/kakWL+JW3HvUTqUiRefektpAr7f61IFwJuUfdqMwgSdaCrEcdKdGR0NADlWMjO7miNcx7mJx1FTQRoqHcv0ows6bamQFizXcn+9xWlZQ5I9qz7T93hVrWtQQnArE0NSwjY9cYrQji3t17VQtGYKPlq9C+Fz61MgHyJgYFRlGaUMfoKmKlR/jUcvSpAjd8cNt61AI2y3PHapfJzzz7GoCzeZQAjpj/wCtQrb/AJT+tPdG3gn7p70yVsL8tAD0i2Hhqs27cVVVmVFJB5q9FF+7VjxWMgNLTIiziu28LrsC964vTn6beeO1dZ4TE2/GRtxmuOtsKWx9AfCQrFbI3qK9H+2R+teafB9fNtVX1GK9I/sz/erxam5589zc1eQpF8teb+P2YWzZx3zXoVwGlUqe/avPPHaN5Mm5D8ucVdHcuirnhnja8UXEi7crzzXmevQ4LH+81ek+N28x5lVfmBNee6rBlW3etevT2PVpaI5q4j2j0rLvHPNa9+mD3HNZF8uX68LzWkTVGddEyMQPSqUzeRz1NXLp95O3rVNLfc+6Q1RoNt5fLBbnc3r2ps24XC88+lSS4A24pvl4cbj83apkBI1wwQZUc96cj76VE3L9P1piwsZf9nHbtWJcSe3HlycdWrTSHKDOPxqjGvlFT1q9ayhuWqZGpetIdij7tXoICE4xntWdHGzSqwb5a1IbpVCqMbqzkVG5Zs4pP4mH4VqQR8Z68VRtVyAzd6vwTAAAVJRpaUrAZ4re01mZvu9KxtNdUXnrW3YH5c+1XExka9rJ/KtrSnwV61h2aLjOea3NK4cA8GummcU9jotOlAIP51qQJvwy1jWBZEwK39J+4M4/GuhHHLcuwjEQqVE8xfXFQozLJ0+WpEZs5/lVIiQ4wiNM/wAWap3J+RquSN5iVRvrfYOP0FJhEoTM7t6is/U1VgARtrUlURxfhWXqhVxUSOiBzmsJ5Y+X171j3bsVNbmqKqn5m3e1Y97bsUZgDg1jLY7IGBqKCH5vmbmsy6KyOCMj3rY1GPHesW7TKtg/hXOdkb2Kt6hz17dao3MeO9XJU2p8xNZ01v8Avd24/SgLEE43wkDqKqzOcqPzq5MoaPggVVlQFcfnQJohXgnLUsajb68054MjjpjvSY2x4FA+hoWx4XpV61+bpWZBJjbmtSwOen1qomUtzd0eXcyjFdVp5xGPpXLaS2+Rdo7jNdTZsu1a3iZz2N/SHKx9M10NgvmKvauZ0uXYo75rp9HVTt3E57VvE4Z7mraIAMVegjIP9Kq2yYk/CrlqMv7VtE55bEq5Y8Y+lSogkBB6ionbaTtHPrSxtuX+dUKJXmhCsxLHg5qhdSbydp3fStC9X/x7is+eHy4ztrM6I7GRqMalOTz6VkX4DLitnUV24rH1JwKxkdEDDvo8vmsW/wBsQY9/etq/VpPzrG1IYVs4rnkdkdjEu384H69Ky5o9xbitCdWVzVKV8S+9SaJFab92B0pryBZFPy9OoqSUea3P41BsVZejYzQgsaOnPIT91seuK1IZvsrqPvbvT1rPsZd2B2rRg2j/AIDyM10UzKoba32+22nOccYrjvG84yw5z7962XvGCllbaRXO+MZ/PhzwzYrujsZHK3F18zUsVxmKqczrK5C53g81LGmIPmO2qNAur8+eAB0HXNC3m9D29TWfdSmKU88e9RCbKHLUAaX9osxxGTxUE+qMUYY+aqyygD5TUUw4680DRetrlnFR34ZF3UzT7geXtbmmarc+SFwC2TihFlG4mMJJbvWXqN2WT5W/WtDVpVjiDN/F6Vz1zcfOx/hrQAmcbPmbDZ9ajBMnLNjtVRpfOlxn6e1TRQG3ClstuNAE0Vp5jY5zniuo8KaP50kfmYwKx7CDz7pIwOTg5r0TwdogldE284z0qZGlM774beHY22ttwuPTrXqmj6L8qhV4x3Fcz4G0ZbO1j+lei6FYqYlb0qSpMm0vQWbbwPwrpdP0QxKuPvGm6Rbqibq2LYgMDVRRzylqXNF01V/1gy1bVvH5Y4ArNspMgVpW8uAO9bGcncsqfu/Wr9sqlKqQoGHvVuEgKvSqiYlqEZOPSpfLzyOKiRgozmrFq6j3z0rSIrkkKbu26pjAJF5FRqxjPGOe1KHbPfmqtcXMRXFl+63D7tZk1mxbj171syOY48Z4681XaJn+bFGxopGX9jwvOM5qtc2oB9605Qyr92q7tuPzLWMi4u5jzoGl+ZazNQ0hLvdtWugu1UN8gqrIy7egBo6G8TjLzw5iU/J9Dis+50LaGOz9K7S4tPNctjcKpz2PzdvpWUtzS5wr+HXfcdoYfSoV8N/Nl1HHTiu4ks1bjbjH61A+mgNyKRpzGFpWgSM+77q11Wl2/wBkjXaTUFnasjf7NaNtCq1USZO5pWEjIi5xya2rNtxB7VhR/Pt7c1p2Fw0S7etUjE27Y7umPyqzFcrHPsOaybe5bdzxzV7z1iZe7NW0TNo043yKebva3FVIpyI/qKmtXV0OedtaRlYzlEv2k2+UbuK0N6njvWbbfeB2/rVqIq8vJOa2jI55KxJJBzlc/So432k7utSq/wAp67s9KiuFw1NszG3FruXr83WoJoTtqV7rylqF5u/ZqRoRpOynac8U25mJI5qbZhdwwajeNX+Zu3NZS2NCEOx7rVW4JMhB4FW5Ydo3fjWddHac/e9qykbRIJUBBDNWUIit02c7c1oTR7juIb8O1Mu7VmjY/KOOKk2M68gEkv8ADj3qm0BjY8VdKOMion461mBCLQzv0zx2pw0zYv8ASpoHCt8vpTnYt3oArxoqNt9KnjjWQndwaYiBjmgArJ170EyCe3OccFamgTyWBx9M0BsH1p4PetDORbWDzI/MOM+lTWcnkt7VTSQqvXvVgSLFGGZh+fSqiYl6UblHGDmnLIEHzVQGoCZchvu+9PSbcMtzVGZcE6sfl4p/m7RWa11GBg/K1JNeZAwe1BMjThuVY9gak8/3rE+3Kg5bDe5qVb/cvX60EmjPO0mNtSRMysG3Gs+K+WIf3s1NFfbh+tBolc1ftn7vrz3qlPPs3Z/iqub3JqO5uMrQaWsWN/P3qhn2qeuc/pUP2nyh81RveBqzKiE8mxSKpysx/wDrVJM4kP8A9eowV7r+vSsZFFVpGcFTzVW4h3qc+tWpJdjnb0zTJh8papKiY15bdSOaoSRYPK/rWleydQO9UGh+cnd9KmRtAzb1AwI6f1qjLGEHKmtieJWPP51QuU8tT6VnI0KG3zD8vFJJb7pB/d9PWpgdzcDFK8AK5b5T2qHsBFJFsT5ajMhLipYxxhs9e9Dw4GePrUFRI1h3nP6U4xenFLbS7pNuOlSSkA/WgooXRZ22lelVQhiLc/XNaNwys+3pVaa1O6gqJj6jbLKjNnlefrXJ63CW3dq7m5hwjcVzWtWm/cSuB3zVRKPNfEkXlyfKPqRXJ6xbMec8eld54mg3TMqiuQ1ZCjMrCtI7kT2OA8Tp5yMqr0zXmfiWRVdlbqDxXq/iqLyVZl/GvKfFtpvmkYHqea9CnseRiqZzGoN5qd6z7iPZFz3q9cx7QfvdapGbdCwaMgg8ZrqPNlsJYzNFMOmK7Lwvq2J12k8YJrhX8xZV/uniui8M3S20wbd+NYyV0aUZWZ7l4K1NngXdIc9RzXo2ganmNVZh9c14p4S1WRVhb7y+tehaJqbSqvNcNTc9WOqPRhqAYfL91RzVX/W3G5hxnNZdte/uSN3XH41o2TB0H8q5y7WNK1kKr/s1dsn2FNu7mqlmmeGq3BGUnH92gmRv6e3lxbu9Zmtt5xPrVq3ciLr2rPvGbzTt/HNTIkzDAxf5hSlSnarLIF9yailOKkCrcTfP+FJYO0lz7U26Kld38XQU7Ro98q+3aswOgtPvLnpVxk+zn+FlYVT8vCr79KsRSbEw3NUkZk0b7167eelYHiaDcW2/NWvNLkEiszUWLLmk1YqJwutWh+bjbXJa9Edp+UfLXoGt2jSkmuQ8RWLKkhxxSKOFuRiTsOaiaLcatXdkZ7lv7vrUJhEZ25zVdDQsWpx8remM1rafCpHWs6xw7heK3LK2UDnjispbkyLNtDuTrtrU02LG3PrWXH94ema2rBMqD6CrgZyOg0YMHXFdHa3bRkBueOK5zSXaPbnpXQ6cVZMNyx6GtonPI2rVfNg3DritTT2aNPmNZ2nrtiq9aqrHg/NWkTEulTIKRk8vr3qSA7fvU66hRk3VRmUJflk9j3qvcr5cbbcVfZFKlWrPu0EKnrntQVHcyb658r/WLXP6s++TK8Bq29ZXdGfpWNLFvT1/pWMjqiYGpQ726bq5bV7PywzH1rr9R+RWNcrrUp2tkZyak0OO1K23THb2NYuojduVmrpNWbavyj61z+oRhlJ71tEDFuFZPu9Kz70qDx96tC6RkeqVy27qPxrYxkUJLfC7v4qrSRNGm7qSelTSnLldx61FL+7j+X5ua2jsZyGGJivQbupIpgHzdePT1qSQkJUcUPGW6ZqjORJjC0Rja2W6UiSKXwvP1pZJSQFxUyJJPMAPy00hjNntTRH/ABE9KmDZWpKiIp+bgfNU/IYfL9aj2bfenAk0BIkc7jkc8VGEUSZb72OKdC64/Gnsgc0Ej7ZmHbgU6Vwg3N+nam7snb7dagdj91vWgC7HIrKpp6IC3P8AF6VEbVkRduNrVaVNoWsyojo3KNt/h9a1tNm3MvpWTAuJfmPfgVpWSZPpjp71MijctavRZPFZ9sCiqauW5aQk8dKkCaViFwvfv6U3y9oHNSfwfNTBFubOTtHNZgKyfKPWoZE2DoM1YLAiobz5EoAhk3Fe3FRllb69qeCVhP8AWopsIPl+8KAACRX+bp2FX7dixGeR6VmtKXdR3rTs08tc9TiuZ7Aa+kwI7dSvFdb4cjW3dfmLbq5PTCB8zeldZ4VDS3Cnb8nHWuSpsJn0F8F3zFCqqNuBg16tsb+5XlfwihCWseGxgDFenc/3zXj1NzzKvxE16vlHePyrhPH9x59q4+Veua9Au03RMzfhXnXxGH2a0c/xc8VtRRpR3PBfHW03UuzqCcmvP9XXzd3O3FejeMrZBNIwzljk153r0qncq8HNepT0R61PY5vVfnXaPxNY90gj+X8Oa1L9SD6c1m3S7Tu64rY2RlToYmPHeoJEYirVx833u5qvN8g71MjQq3Ls5XjB6UCPJ+bNWH/eIOKaqYbpUgCIsrfNlVqZ4twVV6dM0xw24NjinxxmX72VqZGg/DRDH86tWnzjJqHeqMFwWq3BGNwHbvUS2NC7Z/OMVfgtVVgwrPtlWKXrWpbkBBmsXuVEsebvAVvl4q/pcGT97NUEh837ufxrT02JoU9TSKNWyRQMd62LSVvlXp/WszTQcglfxrYtD+8XgVcSJ7Grp7L5g3ZzitzSpdh+YZI71labtLZYdq2bBQTXRE4Kh0GkYn2t69a3IDk4HH9axdNUpDxW3YspRc9cVvE45FuOM7KdIdqfL970psT7uKfHEHfvVGI2Nvl+brUVyysBUo+XcD1FRSR/N7CgqJQucbfmGOaytQhUZOc1uX8TNFwOO9Y+oL8tTI2pnO3tuplLVn3xYLjtWhffu3bJ/Csu/lwtYS2O6Bi6kiorNkfnXO3siKxbPftW9qfzBl7HvWRJDGsTbl5zxXNI7I7GVLch5NgqG5QVZu7ZRJuXrjNQTruT5qkozpPl+7zzTCysDnrRcOyFsU2GMyctxWgEalslcH246U6JPMGOjA0S5Rvl60kCGN938THmgC3Ba561pWcGwj6VTtbnPylfxxVyFy0q+goM5bHQaKnlr65rotOTzD81c3o065HTrXQWcvm8KRW8TnkdBpC7TjqvQGuk01zFj9K57SV+VW7dK6XT4fMC5rpiccjWsWZ2WtSBQAM1m2cYiHH61pRL5kY5raJyyLHlY5prNsHSpFgbA5psg3HFUSVW5Dbse1U50+Vv0q5cHyz81U7g7+lRPY0pmTqEeznq1Ymowb2z/Kui1CMbMe1YF5EyzfMfl7VzHdAxdQj2xHiuf1Vi4PQe9dJqJ4Za5vV4tqsT9cVMjric7qOVLc9qzzNtb+9zWlesCee9ZM0QUnae9Ym5J52F6Dr0qMyGZumKaTt+tQxhmk3FvwqogatvztH8q0bYADnPSsa3uCo9a0orlRbfUYramZNXG39x5BrkvEGos8zcHb9K2dRu/ObbGenc1zXiCZnXb0I7+td0djLlKK4Mu71qa5Pyj6VQFyA20nn2qWWTNpu3fdqh8uhT1SX95jvVIXG9tpz+FPmkWdy27pUcZCueNxoLjsSS7lT5elNa4Z3VcH3qQvlOcULACQQRSbNI3JLf92e9XJpEuoFDD7vTI61DEm1x0xRfAheOlOL1HqYniS442rt21y09w3mEPgKp4962dfnKuVPr1rn54d8p+bPtmugzmKEZn3L61qWSN8ucsfSs+0DZ2qv610uiaQ04U+tJocFc0fDemkSqWGSSPwr2L4deHA4jlZT27Vxvgrwm1xIm71Fe1eFdCWw0+NPbOaxZutDqNB01VWP5eAK6vR7QAD+7XP6MuxlHbFdNpzKFXGaRMzZsE8sdavRPuH0qhbruZcVaX5OtaHPLc07GbA5rSt59g/rWHbyj+9VyK6wuCcfWqiRI2rW8+brVg34XuPzrAF5tb71SvfK/f6mtiGrm/FqG5AVORVqHUcVzFpqywNtJp0viFS2AcUIhqx2CaimfmbtS2+sLK5UfhXFDxJul+9+tRzeKo7Ilt/61qZneHUVL7TS/2mhfGV6eteer8QrdGzvXPXrUQ+IMfmswkHPTmkVE9CuJfP6MKz7mfYfpXKR/Eu3DAM3P1plz4+guh8rdfes6htT3OkmuMt7etVZpNq/dNc8/jFVThh+dSS+MY2jX/GszaJvpdRiDbj5m4qvNFk/dNc//AMJPFJJu3fd561cj8URz4+b9amRsaEtr5YyAKhe33L2qM6osqZ3fL2qRLncmc9vXrUlRGrFiSiV2R+2Kje53H5f0qGW4Vj8zfhQVa5rW1yOBWhBNg5Fc7FdlXXb92tS0vQF5PWi5PKb1nLvHNaUMf2jDf3a5uC/MfStLT79mI9M81tGRjKJtooJ+YnAFS2/Tj1rPS4Enf7vNXrN1K7q0i7mUkatvOqr83p2qcELgr1aqMI3jNaMJWNBkV0R2MpK5LA25+mTTrgebJ0x9aV/3ZUgdaiV/NlYc1RjYhmiMhxUTYiG0jJ7VamVscY96ieHOO9TICuY2f/ZqGTdEDVqdV3Dk1BMcL/jWcjaJFJP+7qjcfIc1PJ8x64qpdrmPvWJtEhn3L83G2qd1csR9KmnkwuCeKy7+Xb0yKzNB0txs5Peqjzbn/wBmoJb31qGS6Lp8vrQVylrzliPX6Uv2ys+a6UL3J/lTFm+Q4J6UBymrFN5icUv2jacHvWXHeMi/zpJdRjjUNuz+NBMomq135Y+Y5+lVZNbVAee/rXO674nWxTdu4b3rl9V8epBGxDfrVRIcT0lfEKRpuLfL9ap3fi1EywkO3vzxXkVz8UmRjHn5ax9U+KAaFl3bWBq0ZSie3L46iRfvY981JF8QI1ON+R25r5tu/jBiTa0ijb71Um+NjIG2yL8o4waszlE+nbzx/BuHzfNRbeMoZl5m+Yc18k3Xx1uISxaYc8g5qtY/tBtDc8XJyexNBPKj7Ji8SpOpO5cD2qH/AISoCfaGbrXyzaftFFJdrXA2tj+KtSx/aJtxOFaYMx96pRuKWh9PweI127t361PHrxK7lavnvTfjekq4Dr83qa6TTfiqpRWMi/QGiw4ns0XiLJ2mpBrSlsf1ry6x+JUM7jc361txeMISY2VvvEd6xNuW53M1/wDLnr7Uxb7cPSsOy8RLdIw3buOKkXUVY8NSlsVGJqS3BDfe/Cle6Cr15/nWVJe4f7wP4043e9Ax+8Kxe5SiW5rpQ2Kry3GT975fSoHuPMNVpZzk5NRIpRH3MoY1Wl6fhUVxeLE3c1HJqG4YrORSQ2SbC/jVe6G5aSaP5dxbnsKa0uPvVJoQ+TtTNNVvMP0qTafvfw0wQKTkGgAA56ClkTMXSkC7jjninbGJxziswK6xtFONo61I8Rf0qZU3SAVNNbbUBFBUTHlg8uTLdM1K0XmLkdhVma18xfxqOO3I96CjOuIWYYxgnvWNq1hujbd+ldHeIAaytRtPMRjmqiVE838TaYcsyjmuB8TQeU+TkV6tr9t5u5V5xXD+INIWYOW/hzWkdwkeV+LIv9FkPPPpXk/iyDLNjPBr2XxfCyRSqBwDx715L43gAywODu5rupHmYo4actG7fX8qqi2ZuSd2TVy7h2yk+Z1NZ88ksc+1fu12HjSCVlRdq/e9+1WtDl+zXf735lb0rNkLO5/2ak07d9qXBzzzmspbF09z1rwZeKdu77uOK9E8MvkEj7v8q8o8EyedLHH82OufWvWPCdmbdVLLw1cVQ9mj8J1ukxM49R2NbVjuSUKRWbp8JG3GefStmzi2n5h2rne5sX1+VAe9WrNi/vVP/lnVjS5tsmf7vNSYyNeNVt4MyHGe1ZGq3CmX5DWhdXbPjcvbismePLM3v0qZBEmRSwX36025TYB/FUinAqGeb5qzkNq5Rv4v4v0FSaQ6pcjHWnTsxbnpUmnRbJc46mpIkjcil8wLmpXi4+tQQnC1Yju8Hsy4rQl3K11H5EHGfxrPmj8xBnPWtG/fepPt0rInmb14zSauESnrFnlPwrltctcxsGUlfpXYXLecmKx761V1bdz1qWrFHleqII7qRVG2qLNlsFfxxXTeK7BRcFkX6kVzlw6ofX6UjQSJgJxt/Gtqxka4QLWDAuZNw3c1uaV+8X+7iswL9oPLvgsnK+tbenhUfrxWRE4XAxlvWte0QmJcjrWiMze01lmOFPNbmkZEnzVzujJ5X3R+tdJpCbnyeBW0TGR0GnjI5rStwIzmsvTmCn/GtiBVaKtInKSZZnU/w1MIt0HJ6VCreX/hVi1cSwsGqjMplwJDuqjezZkOKvX8Tcbf0rKvgsR+b71BUdzO1T5uT2rFuZNg/Gtu8HmDnvWJqcao9Z1DqiYOpOxDccVymuuYyfTNdNq0xJKiua1omSNlaszW1zndQTz42xXP3y+QW3VuXg8onk9ax9RQTLn3rWImjDnly59Kzb0bj7Zq9fwsjsf4az3k2JzytboxkVZrf5l+tRta4OT39O1WGJMmf4TUkbKBg1pTM5GdJbsp+X5hSINo/mKuXPyH5apzyYbO3NbMxIvLxllpc7ue4pxfd0B9KasbbqkqI6AGQNuyKcjNuxzjPWpIIuDn7uKciqinrWZQ6Pk04rx6Cmo6kU7dke1AEaW+zLA5qbcu35utCRfLntSSfu1+Vc59qTZm9x+3zGVlzx3qQjzO2PeoLR5C3Pyr71KgYSfN92lfQC1CrMn06VIp8tfmpkJKD60+b5oePSpNCaGITSbuwrUilVdqqKybeTaqr+dXYmZZge2KT2A37X7q1ehjwM9M1n6azeWpP5VoM7bRgVjLcB6gufalJY/KBTgQEHY0FsCkBErKz4zz3qOT96Oexp5K78rjNNP70/NxigCPf2+XioZg24tj5evSnbg+VXjnqadKG8rHt+dDVwIY0D/N3q9Zuq/e61Rt5CgO4c1btJVkbpWT0QG3YSKFH6113hsbnjVS20kciuRsLVpIxtrsvCe6LYMdMc1w1tiZHvnwfLIkP8SLgHHrXrOU/umvJ/g1Cy2+7ks5B+len4evJnuebU3LV+jKnH3TXA/EqBXt5Gz0r0a8bYnI+leb/ERRsfJ+Vs1rR3N6O54T42k8t2+tec6xbNJMzY6mvRPH67ZGH+1XH31n5q5Uj6V6FM9eGxx2oxYPzAViXkGXYqfzrrNYtCrdOnNc3fRDc3O2ug0iYd6NuNxqqxJbGavXMWzO75s/pVWWL7P83agoavC1H5oiJ5I9vWnRN5rZ7UkkPmt9KmQDEmZ35+7mtCILsHNUo22ttYVZjQ43DpWci4lgKD92rdrwvvVJJQB0xVyC4Xr7VnI1RoQjMXzCrlmcnn7uKz7dixzu+WtG1HFYmhdik2yLtrU0+QODu4rJiHzjtWnZt5Y9aANe1lCD71bGnglvwrDtlM7gDGPWt3TYjH+VaRMpG7p6/J/Ot6wiTy1zxWHpLqFrasgTIuT74rpicc9zdsZdgCrzWvYoZWBz+VYdvKEK10GlnaqmtzkLifK1WJGX5dvBqtcBmwyn8PWpVAdR+tBmK8QkHv3qKRFUACpPu8LnmobkMnK0AVboswI6VjX8fv3rZu5lKfN97tWNqCNJluwrM0pnPakrAszfQVh6jcMi4xu57V0GqfMa53VCY87fWsZHdAzbt1lHt6elZdxEVhY4yua0GhI3M3rVC/ZkXb/D1rnkdUTMugC+c8VTuF2nPWrc7gDn1qpcPl+nGKImhmyx5LNnr2qF43DDBq1N988VWuHZWXb0z3qgEl/2utRRMxk+9lc8VL5gIwaj2Nt445oAuQMwI5FammIS/wA3U9M1l2URAGa0ImYXcf8Ad4oE9jesY/LHHWtzQlYc/wA6x9PIO3aPrXRabAW27elaUzkkdNpMglVcbQore0y5/eAVz+kp5Kqv96t/TQrviuyLOSexvWa+ZHmr9soRKq6WmyLA/WtKOBQgrdHJIkAZwDUcgPrinq2we1Hmqp+ZfvUwiUpk3qec1RujsOK0rmMRk7c89BVKfB+8KmRpHcyrxv8AZ/Wsq/w56Vt36hl4rHvY655HXHUwNXXYGYDtXM6vudGPtyK6jVDnI7Vz2ow5DVidcDlb6Ah87j1rJvjweq4NdBdIo3Z7Vh6ifm6cZqZHQVUm85M/3f1p3m+bwvBqOdsxYX5aSJlC553VIFqGRoU9asi+2WfvmqefMKn8abPP+5/3ea2juKWwl1KFXj+LvXO67PmT2rVe/wDMVvlOB7Vz3iC78wEDg13UzGW5SecRyfd+nFI10REd35VTjuGVzu5HrTxOsp210CGySKw6Y5pFuUThuPeopm2tUb/OaLXKiWoTvk9Vq5CFJxWZDNsGK1dPi80bu+KiUdDSJctYGI4X9Kh1BTg5B6elaGnw7o9ob5qbeaawJLdKS0KOD1xPNdlxXPmFlvCNvy+tdbrts0cz8fSufntmBLe9aqRMlcs6VYecwVR9a7rwvpOWVcVzPhi08+Zce1etfD7w19vKYXoRk4pSkVTVkdl8N/DCsI2ZOmD0r07TtMiBUbfuisnwpon2C3RdvaunhtREq/Ss73NB1vbKJPu4FadkPLPfiqKbU/i/Wpo5cjhqDM2Ir4xrTl1FpDy3FY636xtt/iPHNNn1PYDiqiTytm5/agjxhulTnWNy7ua42XXCp5OKbc+JFtIdzSDb9a0iS4nZrr8cT/Nn8arzeLY7dWZmwv1ry3xT8Uo7BeG/WuF8S/GndHhZfl7jdW0Y3M5RPdtX+JUNuRslX35rndW+M8Mb7Vk5/wB6vm/X/jBIX/dyHr61zuqfF95+sm1vrWsKdzKckkfT118alh+YTJ+BrJ1j47RvZ8Srk8HmvlPUPipcfadomk2t71m6p48upBjzJAvU810+zOL22uh9K33x7WCSQecOeBz1qg/7Qsfl7ftGHU8/NXzS3iS7veMyYByD61G9zMoZ1ZiWPvUyjY0VS59NQftDttz5nfA561etvj8ON02305r5jtNUnihDMx45xmppfE80ke7OCornlE2jUXU+pU+PiKv/AB8DH1rS0j4zpqeSs7Z9N1fIEPjK4V/mk+UVsaJ8Rpo5NqSMMn161lJHVGpFs+vLL4mLJJhZBu9jW9p3jCa5ZSrH86+V/D/xBlhIbczfjXongf4m/aBH5km3BxgmoOq6ex9BWXjZo1CyMePete08aLIF2sD6815xpuq215ZpJ5iszDtT2vWs3yjH6VmXGNz1EeIdw4OPx61HPqyn7zNuPSvMbbxpIsvzM3ymtiy8WrdHDN+tS5WNvZnc22sbVwSfxq/p2p7z8zcVwY8QKXChs5961NM1RpmGGOKIu4uTQ9EsbzcR34rUtbhkKnNcfo2qYdTz6Yro9OuxLMC33a0icsjo7Sfcma1LM70H8qxbEqBuzj0rStELkMGzjmtonPM3LNWTp92rsLEEbgdtZ1nIxrWtUaWLnFdEXoc8iVrgHA43dqaM53GlEGDTpuFq7mcSN5/ao8epoeLd3pVjwu7PSlIp7DGgwcsevfNVb0Y6dqtTN+69qz7m5yzfpWcjSnHQq3DAH+dUbqTA4PFTSPnduqhezbTjtXPI6YxK08w3Hms++ud8Z9KZqN0Is/NWNe6vtU81nI0joM1GcxE8/hUUOogIfm7etZeo6gzyZz36VVivfMk+XPPBrOJty3NoX26X2pZdRa2XhTzWFdan9nf2rJ17xa0JABPTitg9mdJqHiL7Em4sMY5Ga5vX/H6W8O5W9zzXF+IfF8krMDIw9s9a5w6s99uVt3X1q4q5EoWOn1fx215uO447DNcl4g8XtFEzbuPrVbV59sDKud2K5XVWkkiK/N61pGncxeiLVz4zkafdnctc94k8WyOkjI20etFtpkt9dbY2JDenNVPF3hiTTrOTh22jPStlT0OV7nK3/i6R5GHmfNntVW61ueaD/WsoxxWLqZdbsbY+AeTRc3a/ZxuOO1JRszmqSsR6hr03nJ80hA4PNU7y/llcMsm0/lVG91FUZlBz6VXj1BSvzZz6VoomHtH0NKTXbq2i3bpG/GnQ+KbyzkWdZC3tnkVDYzecnK/TNRyxk7uNvoKNiuZ9TqLD4uXcKrud1x711Xh/41tKArTnKj1rx+4hkbP3vl5xUdrMyfMuVb69aqw1Ox9QaD8X5pLZdsv6102kfF6aGZd84Psa+V9E8WXFgfvHp0JretPiQ3nqHJ+uaylE64VkfY3hv4xqohzIpzx1rr7T4hRXaq0cnXrzXx14b8aTSTBRIdqjI+au08P/ABQfTZFSSRuoHWuacbHbC0tj6u0rxJHqB27vmx61oR6mI4/vbh9a8P8ADHxLVkjZZPvYzzXd6B4uS9TmTcG965XsauidvJqKjacnmoWu/MXOe9YaXzXBwrcdqHvHzt3cdKzbswVM1pLtc1Vnufm49aoW93hvmbv3qV71QKm4OJejn7tyMUjr5nPaqlrd+av40r3vO33xQQ0WAVA259qNnlx/LmmJ8yenvTomZxik9hD1TaMk1LGCwqMWzFt2atW6szYqAIxFsIPvUyfOnHPPFJcbkGMUttH5cOd1ADXgYD7tRooRW9TU1xI0Seuai27x7mqiVEzr2Hg1k3oMaGty6XJ2n86y72PZnvVFHJ6vZ8s/T2rifEcDq7bfu8mvRtSs5JiePl+nSuQ8U2GIWUD5vpVRdgPH/FdqXMg4xya8g8c22YZAFbgnnFe6eLdMeBJGIz1zXkPjezRjIpyN2a6qbuc+JjeJ5bexKgO6qUtsT92tPXrb7JGzN0DVlPO0kW5fpXYeDVjYqPY7MndyxqTT18qU0Mon2ZbDA063tiZPvUpbBTVmjt/AE8z3qbdu3HWvafDm820e7GcCvF/h/vt7hW6rXtHhUrJtbJ6CuCruetR2O08O3IDhJAD71vGIDacfpXLaZc+XdqQM45rq7O8XULbptdRzmszaRGrlXPcVagOR8veomTKkce9LbZDbazJLl1NiIN6DpVB59564pdVEix/Lmssu0MnzN+dTIDZSXcnWjyBJzUNkP3e7+9VmEYFZyArzwgsBz1qe1jxT5IVEW5v/ANVQxXKibvUkyNIYMfelQYPOetQQu2z69KcJtzbW654rQks3aq0Hy/erEuYcKd3rxWwR8nWs2/jzJ96gnUz51YJjdVee08uLdndmtBLYdtzMDzU1zY/6P25FQyzzPxZERK38Oa4/UIVjQ9+a77xzYMpPFcLqMTFCqjv6UiyvbcetdFon76NVx14rmYnZJl3dBXRaJPlO3tUyA3JNNWIK2ecdKt24JCjtVFmaUryTxV2yw7AZNVAzNjSnaN+hx710mmlmZa5/Tkwy+3WugsOcYraJz1DoLCDcRWlCzKNuDWXpcmF69K1IWMoHeqRk1csbgijcKniZdmR6VWl54qSLhcda0EtBzoWFZOpW3fvWuEqlfRbg1AdTn7qPY+79KydVRXGTW3ex+Xu3f/rrC1GXcGGKmVupuc5qiLJnHX1rmtZUOSoroNZQpuIU1zeogKrNzWbtfQs5vVYSQwrnbgG3Dbm710Wq3Wd39a5e7kdpW3cqT1qgK11iSM+tZkqqg+fPXpmtK4+Rax9SjZ/ut3reJEyDzWZzx8ueKVW5qGZGEXLbWqJJHQY9a1RhJCXNyQ5X8Kj8qQjPanTwrJ97Oe1NjnaDCn5hWhnyihdsVKmY1z96mvcHPK0RqSm5jx1oKWgkkrSdD9RT4lfLHscYpoj3y5HTFTCXyhzWYDEhKvu3Z9hVmJiw7VD9r2jhQ30qeB9y9KAJW3SrtXApwOY9rDn2pqHbQrEj8azANmKPkzzT1i808HpSsmzhhzQBIHQldu7igTb+M9+lV5FaJgwp9tMsh2kfNmgDQtU8sqW9a0rOMs2RjFUIW8tR3rW0oKVDHvUyYI0rGLeB/DirqIzDFMtVAQHFTdfasTQcp8tAOtRyKWPFOwfrQKAGiDjgc1DMGTsPzqaR/L5G6o3l2++aCXchO0J15zTmB2cU7ZkbsU2QED6UBGNynyLj5t3WtKxj+bPWqbfvHHHOavabuHGMVnPYJKx0GlD69q67wpIjXaxnuK4/TpfIC11nhO2a4mQqfm65HauCtsZyPoH4RyrCEHoBXpPnf5zXl/wnsyUj3NuOB15r1P7L7CvJnuebU3Ll+Wb5uw5wK88+IiZtpM++K9Ckx5ON2eK89+I4xE33uh7Vph43ZrT3PBvG6K93IGbpnFcZfz+Q3Fdt43ZXuZMLnrXB6t8pPy/rXqqOh69MztUuvMXIH1rmtS/es3QVrXdy0bNnO2sPUn8zLKffFPmOgz5xywNZs7DeR+lXpJN7evtVGVcS/wA6RURq8LxSH5P71SswxTRJ225oKGp83NSfackL744pAu4+lIyYftWYF6OMSKMmpIYtr9yKq28+07euavRRNvVh+VTIuJoWiqIhxVy1uAs+2qdliT73ariqqvu/u1nI1NSELIwq3CP3gx0rOgnwgb2q/ZTLIKkDX019h/Gt/T7gsRxXM2Iwvy7jz6Vv6YzhR3qovUiex0WmP5fPH0rZtJQ8ysevT6Vg6cmQOOa27RVQqec11QZwz3N7Txhx0I9a3rY7Qvt6VhaG4uDtbiuhtI1CV0I5pF2EeYg4/GnlNn40kXzJgU9SzfKy8D2oMRUCp97/APVVSeBiTtbj371akyqcVXmm3nb3AoAo3ETZ5/hrIv5sKwJ/Wte7Zt1Y+qQK6samRpTMLUfnUgetYN+jAkdWrdvAQNq+tZd9bfga55HdAxruIhO2OtZGpSiMdM1syoSWX8qxdSjZWwfWueR2R2MuYiQ5qCWPFWJomSTFVrhjnbUlGddJsdufxqm+6UfQ5rRkHBBqlcB4m+XoaaYEazbVIK84psTEjJ9elI6Ey7uPepSu1ARVJkyLFnI+456elX7OQ+b83HoKp2DYAY7atwJ5tzkfpTJOi0sE7T0+tdRospKY4/xrkNMmP3c11ekbYhHnvW0dzCex0tmm7bnPbtW7pCbHHP1zWPYTK79R0FbWnIw+ldUTinKx0GnP8lakSnZ+FY+nq0WPetq2OYv51tE5ZO4RrkVJMNsG3ALfyp0UeRn3p8o5b8OtUSULqRjjI56VnzHD1rSWu8k1n3o2EjbUT2NoGXcfM9Y2rBk3ba2rncB2rE1YZfr+Nc8tzqpnOXjvJIwPrWRqfy5X2rdvSGkbb1rG1GLO7d6VkdkTm70MA1Yt4rGNhjvWvqrhCy8+1Y1w+O9Zm0Sq8Z8vryOah+x+Z8xY1JKWM3tUc7mMdfvUGkRwPl8Ke1R3TYteOueaigO3OedxpZiBHWtPcJFUBjGelc/ry4Zsda276byYzt4rm9VcvIfm/CvRic8jMnn/AHeBw1AlYjgr0pZIsofU1UkLRPjtWxKJnmKvzTonDEk1DhWkU80ruw+7QbIsQbg2Qw256VtaVJuK9KwLeXy8fXnNaOn3QWThu9TIo6W2Xy2471bmAZCeTVDT5t2CeauXTKtpuDc1JVjk9bVHuZPx69qwp4P3+xcMK1fEVxhmx+NY9hze/Nkg0c1kHKdn4E8OLcsNq4Y+1e9/DTwqtlYKWX5j61538JvD6yGNtmdwFe9eFNKUpGpXGBWd7lvQ0tIsfLiUsvtV2e3XjrVm2tfKTbxTpbfZ1/CgRkzxFG45X+VQi5aKTGe1aEsK7G6VkX52yUBy3Hi+V33H7w6VXuNXWRipI4681n394IPutWLqGsiCNsfeq4lKJf1fW1tCTn6VwXi74nLa7stlVPrVfxx4uxGV8zZwe9eJeP8AxbJJOyxyNtz69a6aaJlojd+InxUlukYRtjg4xXn+oeLri7TcZn/A1Tn1Rrnd5i7vfPSs2Hc/G3vXRHQ45X6Gg2uSSfL5hJ9zVBnkmnZSW6561PDZ+bcgL16V13hjwC+pyKfL54/GuqnucNeLSOb0nw/Nendy1dXovw1udW+9F8o7gV6T4M+B01zLHtj5bBxivavC3wVWw03a0P7zAJyK1tc4Y+Z8u6v8Mzp1puVfmxzxXHXWnvb3DLj5enSvqv4weBYtH0hpjCysARivnPU7dJ5ZMfLhj9azmrHTHYw4rAyQ471T1PSpbMHhvmHTFbOlMtpeYblc966/WNMs73wu0ny+cvTFYFnjcivn2zWhounyT3Me0njrVfW7NraZsHjceBXQeB/LTaWB7daiexrTvfQ6LT9OktbRWHB96v6JcXEF394nJ4rVttOW4s9y8jHSrPg3wvJqWp7mT5QwxXJrc9OHmdn4c8SXmmW0bNuYY/Ku38PeK0vVUzZBq/4d+GH2nSY28nPyjnb1qhr3gU6aTINy7ew7Unc6qbL2ovbzorQt8zdvWq0E8lo53btrcVg6ZqLw3Kq25grd67S1tl1e3jKxrkdxWVjqLGiTs8q89u9dfo0QVQ3NYFjpP2dl+X68VvWB8gjc3FBMldG5ZXHlyd66DTLpsq2449K5WKXBHPWtjSpzvUc4qonNKJ3GjXbMvzdK6LTZlMdcnpUn7tea6DS7jLLjn6VvE5JI6G14Wtewb92NxrDstzj+7W3p/GM10x2OaexfRjKNqr+OKbKzQrhlp1oVd/T0ovQ0WN2GH8qoyKvDnPpRtUqee9OR1fj3psgCdOaAI50VI+vfvWXqEeev5itJgsknXPFZGqXSmTaD92sZG8TMvZwiMM9PWse7vA5PzdKuatMGUqT1rn7mZoN23P41idMY3Kuqz+W7MW+Wud1O9M03y9Aa1NZuTLb1zcrFXAz6/hUyOiMdB8p+1Njdj8ai8r7I+8t8tWLay8sbju+b0qTUrNYbHcfmz68mpLSsc7qWpE7tpHfGTXL648pO7dmuj1q1AG5eg7VzN7cKG2sv3TnrVRNVG5z17byTS5c8VGkMcbYzir12zXIbav0qnb6DdXd391tvsK2iZ1IrqVNR09rxv3XPFS+HPhTdeIJ13bvmPpXovw++G3mR7mXzGJ6EV7B4L8DQ2QWTy8NFgjjrXbCN0eBisWk+VHi/h79nVtKAkkj+6P7vWuM+OngeHRbO4VRtk25547V9ieI2P9hy7YVVlHGBXyx+0lDJMHZ+rHPFOSsc1GtzHyZd6ZJdXskbLt+Y84qvq3g9pNP+UMzLz0rrNQWOC9Zzzz6iugtNITV9AleGP/VLuJx7VnEdQ+b9dt5NOuWz8vPrUFhdtdXiKvXNa3xFEk2uXEaqoWJsY9ayPD8bRX8ZZOh61r0Mo3udZa6XMkQb5sYqKayZZMs2PrXXaRbLeaZwwyoBA9ayZNP+03UiyKQoPp1qDqULot+GPB8esw59am174OzWluZIVZvT5a6j4R2KHW1h8sGPg5r6OsvhxBrmgoy26qMDPHWtDOUbHwnqHh+60WdlnRgM9cVVJJO5c4z3r6i+LPwJjuDIyw9AegrwDxX4DuNAuGHlt5ak44oCN76EnhzXvs4I74x1ro7XV18sM27P1rz23hkE+7ceK1LfXXRlTazKOpA6VjKN1Y7qMpJnpXh/xXNaXIKyOV9CelekeEfilkJGJPmHXmvC9N1JmKla6rwzO3n78846iuGrE9ineS1Ppbw34485F+cciukt9dWQBs5OPWvA/C3iWSGRVLNxXouha200a8n3rhk9TZwO5l1DzJA278jUyakpTn6Vyxv2OME1LbX7yLipIlTOqW/wo21YiZnXcw/GsKxu/MQLt5Fa9gkjDLNx6UHPONjUspN3ymtK2sspuWs+xttsm4nita3DLFQZSCG1ZmqSGPyshhVy3RViFDxB6CSFrfcc/LjFNlthGB6dan8soOfwp8kCmP8A2sd6AM+4jy/zdO1VpmC8VfuU+WqckZIzVRKiVZvlHFZ9xGzu2RxWpJGGTms29YIfWqKMm+3Rjoa5XxJCZSzYrrr6Xcv9K57WLXKNu7g8UFxPK/GirJbsoHzCvHfHNusjOu35hmvcPGenNFuK45z1rybxnY8yfL83Nb0XZmdaN4HivilPLt5AwGM45rlS+3POBnivQPFthutJvlzzmuHvoFRT8vevQi7o+erxsVV4HrVzT4MPu5+lVlTC1dsTtNEthU1qjs/BMO7A6DINes+EY9gj+btXmPgk+ZEvy9xXpmg3Bt0X5e1cFTc9WmtDrhGURdp5NbWjTtGB83sa5yz1Bkh3N6dK19JuN43fNz0rGRsdALncuPzNAk2tx+dU42McfzfxU6Itt/HvUmZoXFyJ7cLj7vesHVHJufRRV65uREuCTz6Vm6g+8c9KmQGjpd0zFV7D9a2oX8v5uPpXLaTdqk4B4FdVAwNspWsQEl2zA9qoRqousZyM1olC6np0qtDaq0h3H5s8UAaUMasq02a2CNu9DT4F8vb3pbsFYqaMxo3SNwKgurbL/dO73FW7FWbB+b161JNDvZs05ExM+SPy1LbeR6d6r3UvmR8ArWlEwQtuXgVn6koKsy9+1SUcl4pgW4U7u1cLPaZlYbehNeg69aDyGbd61xF/D5U7fWpkVEyPsyoV3L35q1YRgONv3c9Kb5fLbjTrW4WF+VPX0qSjct4S5XBrUsYAslZtiu9VZfu+laVmWM1VEmRsWSbvu9a2NIZi2G6Csmz+QZ/lWzYHZtNdEdjmmbmnnAH1rXtnMZz6/pWPpzbcH17VtRoGiU5/CtImMtiYPvXp+NTW6ZHSo4ZBgBtvFTRzbTj1rREBM20YrNu1kM2FBOfatCY7l96qybu2MrUSBbnPaurPPt6MODWBqjhCV710uqybJWJXk965jVFy7H3rOWx1R2Oe1S43bhXLay+W9Oa6TWpPLDY/Oud1ZWZN2Kgo5fUpSzMpXA9aw7iBVLc/StzVg3PBrDvJdpxitEBn3jeXFWLcP8zeue9bF6yumO9Y93ETXRTMZEEi7lbce1UpJGJ2rVmVt4Ged3WoRHsJroM5Com5Pm60yWEpzn6UuOe/4053ZhgYNBIwIMrn1FLKQTt59OKkVPMPbpUM8rw9FzUyAdC/ljCj86dOocDPb0oidjBlsLntQOakAiAU9vxqxGf0qHysNn2/KnRyeT70AWCeacqF+9RKd5z2p4XdKPmrMCRm2j5etDSlj703JRSAKVWkjYLtDL1NAEifOoz2pYbNvtG7+E0EFOfyp1rMxmwfWgC0oK/LWpo8flrktms2WdUcZ/A1c0uVhNj+Ejg1MionSWczSIoFWgzeYOKp6cQE5OKvQsGHy44qHsUCxhJMt+FG3cx9KWbLL71DiRge23moAJHZflAyKiJHfin4wcucUNCsnOaBakRDJyT9KbNMww237w5qZ0LgKfuio3HzAe9J7DIolaWfpitG3LRY7/Sqnl/vM5xWjpsYdPm//VWM9hS2NjSoEugrM2K7Lwemy5UD7tcbpkOG+U12nhi13Tqu4jIrknsYS3PePhC/7uPjO0V6Z9rb+635V5r8I3jjsVRfvDGTXoG5v71eTU3OGpual1CPvZ6CuD+IWJYGUD1Ga7y9Plx4XvxXC+OI5DbyYwOuc1rh2XT3PBfGFpsuZfqa4PXJOSvHXrXf+OrJkuZG3c5Neca2Cm/PrXpReh7FPYwrwqWYdawdSVlY46ZrVvCwZqzb5maBvWmbmRK6hj2xVK7ZUXdzk1cnh/dMc81XjiMiYI4oKiVWbzU/ipTIYiuOaU2zCT5aFVmbG3p60FFiZ4/s+5d27vUCHzTU0ceBzSJBuYgbal3AntY8fMfwrRBwV5x9aoW6+X/te1X4Np27vvVJcS1bR5NXoRiL8e9VbTduPYdqtQoXGKxkal63XYFU42sKvQQBWGO9UbKPeACeVq/CDn8akDVsRsFbulnH5ViWA3Mtb1inljp2qokT2NiyZmZeK27X59tYmnzlmHFbUPy7fetonFUNzQAoZWHzYPIro7GcynAWue0S38peD97mtyyjZOc11ROGRqwHaPep43OaqpNlB/eqxaPjcx5PYVRI2VSV4qpcRbZN38qvyyfLzgGqt4TDFng7vSgDLmbzC2c1m6gfMjOP4a2WRTzWRqcW1264qJ7G0dzn792cHHbvWTelgOTW3qCeUjVk3kXmr9KwkdkDDmdtzVmalBkhq1NSGxW29qyLmYyx89Aa55HZHYoXCgdqzbqRS2K0rv5lyvSsqeLdIcmpKIZFXJ+aqcnIIParUw8v7vNRMwA5APrQBV8jzf4hTsNGAP4aeYFc7lbHNN2sAQ350ASQ8sK0bNmWT5RxVG2CnuK0rMDbwa0J6GppkQznbzXUaWN+0bq5vTf4a6fR496r0610UzlkdPpEKooJroNNl3Jiub09uQM5ArpNNCiHj0roiccje09uF71qWqFhWLpDEn+tbFpLzW0TkluXF4XaKULvNMRmMnSnAbG3GqERynapAzVK8tvl3VffCJuxxmqOoufnK/hUyNKZkXqcmue1L5mZTW1eCTJ+tY9+CvUck1zyO6Biz2/lBmGaxNTf5W61v3isy+1c7rJY5AzWfQ64nN6xINx+U+3FYsu1m+at+8TLfNWNdQEbvc1zS3NzPu3VW4xVWV8A9/SprlPm6dKqyHBpxNERxZyxY1IzfJ8uKbJxHjioXVkjP6V0U9xPYivB5iHpXMasnzMTW1duwQ7mIrn9VuPLk+tejS3OexBFhxweKiuArNj070KdqZz17Cq0qmU/xda2e4yQptPFIj+Wx/SopJWgA280xJd7fM34UgJJ/X19O1P0m82zbfeokYI5b73pTdyiXeqnOc8dqmRpTO20qUuq4H6VZu7tWg2twVrE0a9+RPmI9auajLldq5PrUN2NmYutBXDfWm+GdIbWdQVQuORzS31v9rG3dgg967P4W+HxPdR4XO3rUt3CK6nrnwr8NnTrSDKg8DmvW9CtdqqygdK5jwXp6QWUQKj7td1o9riDcMUiZk1vbMxJNF1anZVmKDf3xU0sKpH6mgzMGe3wprA1JGbcfu84rptSDZIFYepwMITQbRON1uFoJm5Zh1zXKa5fiFW56V2evneu1R+NcP4igEYbNXE2R5z491HzQGycDOcV5n4mt2uHO3oe57V6X4o0uQOxYZVjke1cJqunyCZ933eoz3rppmVWN0cmIPJRs/NVzQtL+2sWC/pVqLTDczkbcVraZY/2Zwo61tzGHszY8I+CUuZVZ1UdOa9i8A+CYY5Ivl44rzPw5qZhK9uleqeBfEsZMa+Z93GaunLUxr0U4XPZvBPhOG3kjZUX7vHy16BpOkK24uoyw4GK5HwHr1u8cJ3huBmvStFkim+YKG4r0ISuj5eq5KVjzj4w+AYdW0CZmX5sHA/CvhD4n6b/AMI54juI8Mqs+AAPY1+nHibw+up6fgqvzcYr5F/aa+C0MV35yQ4ffz8tRUO7DSbWp8xo3mW+VHXua0odbmh05ofw5rQ1DwpNpxddvyqeOKxruAqSp4riludsaepgXNjJcM24Aszd60NDsWil2k/lVqGy+T7u761oaRprNPu27frWVSR006djtPCdups413buQOa9G+H/AIaaS+j2x/e9ulcj4A8PtK0bsvy5HFe+/DTRrey2SOq8AfhWMWdPK7aHe+ENJ8nSwnUxoM8Vn+OPD8U1m7fLuPbFax12O0j/AHbLtcYIFc74n8VxxoQx69qJbDoqXMeca1oCwuTH97PTFX/C0/2WVVyc9CDU1/q0ErM21c/Six8pf3gxzWcj1Y3sddZosqLjHIqw9u209OKx/C2pq85Vm3e2a6C6woVv4WqQlcbYNzg54ra0qUvL/s1z/nAzjZn3ra0e52DpQjCS0Ou0u6bKrziuk0YsnsTXH6VfZA+tdVod35pC966KZw1NzqLOdhGM4963LCVTEOtYdj8u3dWvbsB+VdETlkaUMq+Z8uaW4kWRNu7mqttKnzBvTihAVByc88GtDO1wMoRsZ5qRyvl8fWqTuySnjPvSTu38Pp2FTLY0jEju7sI5UdfasLU5GSXcPXmr95N5UvzcEjvWFqOobXZetYz2OiMSnqN0GJrC1O8835RxV7UZ8qxWsq7YBfm+9XOdEVYztQlxFgmslbdS/vmptRlZ5/5VXim33GO60GxrWkQCdM8VDqMm+Eqwx/SrGms2B0I71Fr0nlJuGPegDkNbC4ZfyrlNR0uSa43K3fpW34ivmeZuq81mx3HnEBfXv3qomy2LHh7wzLeSqkirtzniu80/4ZeUqOqDDDnisPTb9bG2jdWDMpGR6V6Jp3iqG50uEfLu29jW1M48U2o6E3hbwwlgy424rtrCzEMQKrXF6f4j8uRc7dueK67TPE8UdsrMwzJ1HpXow2PjcVzOZY1W0+0QOvZhwK+ff2gvCMk1nMxi6Zr6F/tiO8PysK474r+E/wC29Nk+6dyk4Hbiiexrhbp2Z+cvjW2ksr6ZCjLtc9O1ULbxxdaRZyQwudrDB969Z+M/w2k0u/uNq53MT0rxHULN7W8ZZFK7SeormPTlTuc3r1q2tX8kxXazdR61kQaZJFc7R6+ldfLY723dBUMVjHHLuZfm7E0XCNMn0maSC1VFb5sc1dghmmk9e+adomiSXb7uV3dOK7zwJ8OJdYv1+9s4HNawZpy2L3wW8H3FxqEbBjuyCa+rPDOn/YNCjjbAbaDXIfDT4W2+grF8q79oJNdhqmqx6TCyN8zL0xVnLNNvQxfFGnxXULB1U7sjpXhfxH8EWtzPMu1OSa9K8dfEBYYWVWx1715PrvixL+5aSN1br+JrJs66NF21PMfEPw/W2nZY1CrnJ4rmtU0T+zwBGu7JweK9I1q4e4Uycc9jWTLo/wBvh+6M5zUSkrHaqL6HFafDNDdcZ5Heux8LXPy4bPB/OrFp4JZnzt+hxXQaT4IeEDcn3vauOpJHo0YOKJtHmZLhdvRq9A0DUGU7c84HFc3oHhRrVi7Ln0zXVaZo5DrJ0xXFPc63sdBpzPIuWP4VrafAzNnb+lUdKtCCueldJYWO5VwP0qDPoLp9syHLfpW/pNoXHP5U3TbDgZWtrT7ZUYcD8KDjqE1rY/u1/nWjDDuj2qp4otrbP+FX4LTJz04qomJDHB+7AqX7HsXNStbnII7c1aFvujqjGRniDH3uaRwGf7vFWZbXH070xl2r7frQSihcwjkj8Kz7lyi49TWpfA9qpzx/LztoNomVcKc1nXQ3Cte4iG7kjnpWZNG2WHFBpEx9RiKgFfmrF1Vd478V0EyMzsvvWVqkPlq2FycH8KDY8/8AGVp58TEV5V4z0ssjt3wRXsPiKI3CMv3a868W6WSzA+9aU3Zky2PD/FkDQQSAKvUivN9Yt2kkbdu3Z4Ar1jx7a+SJFH8TY4rzPX4jCx29c16MHofP4yPvGQFUOM7iV64rRsYFkbd2qn5Rih3NgE+tTwz+cV2nb2PvTlsYQ0Z3ng7A24PFej6KxKrt54rzLworDy1X25r0vRgY4YwDg4rhqyPXom9azs6KtdPoi/u14FclbPu2r/F612GiIFtl9cd657mhbMe6XJJxUsjbItwpsqsFG3n6VItuXj2+360ElOfJ59aoX07JwefpWjqCNAmDVC6EcifSpkAzStzXI4+XvXaaevl269xiuR0ibdKFK/KD2rsNGK3EYWsSZFgxFXBxwe1RtagSVoRwqB83bimi2WSbdngVSIewtvGpiVdvzfSk1CVY0C7elTCPe3y0Xtpth+b5uKogo2Vw0su7sp6CrV9j5WXPNVLW2NtKWHfsau3MZkiByo4oMzLmvPLVh+FZuoXbCKr10BGzVj3jrOfvd6mRoVrmD7RF+8PHUVx3iWx8m5yPu5613UcSvHtasPXtKVw3cViVE4eRdj7j096bEy3Fyo+VQvv1rTvbNWDL2rIS1xccbvlNBR0mm/uzt/hIrQhZY5eKx9N5AbJz0rRgbn5u/FVEmRuWK+XFyfvVs2ByF+bNYdgu4L/nNbumptj5reJzyNzTpPnWtu2OPyrnbInHFb9r/qVY1ujnk7ltOnA+lSp8h59KiiUrg/lU0xyny9aCRspwD9Kp3MnljvU0ikPnnHeqd+WTleVo6lxMzUX3k/WuZ1Zi7MoxiugvJNuT3z0rnNWVlZmb5fas5HRE5rVzjcrVzWsXDQf4V0WsTblZsfSud1FfOky3TFZmpz+rkmIt0rnbh8yfNW5r0u7KjtXP3qCE7mzzVR3MypeW43ZWsy4OGZfatGeZnfjpVC6jzub+VdcTOWxm+XJC/wDeGeKfhj2FN2tvPzfL6mmh9r7d3JrcxkI6/So0Pz1JMGFMto8N83HqKCReoJFDLkKzfhnvTHgO5trfKfWmLI0TKrfN6UAS7mZvalFLEN0m5ulSMimswGluKnVdyDIFQrGA1WQvyigBjR+dKP4cVYaNQoHf1qJt0Z6UIkj/ADfw1MgHkKo60kbM0v8As+tJ5QkB5ojmWCJh95qkCxc/6r+VRopDr601Fd4dzH3oZ9rrQBeDZ2q2DWhYA71x92s+G3+0uPmxxWrptsIhjJqZGhs2BXHJA+pq5b7lB+Xj6VRsU8zv0rUtg0Sc9DWD2Ac4DAf5xUbzgb1/DNOaVkHGOT0pfsrRp5knRugqAIWh8wDNN+42O3pU5ZWUfrTJEUjHf1rQCMy9fftTAdnXn6ULEwZvT370bv0oAVf3jZ96v20WCOfl74rNhkx+da2mt5grCexMjT0/90f4iexrufCDefJGfulSM571x2nRRqnqTXXeGm8uSPAPbGa462xlPY95+EaC8DKi/MuOa9I+wN/s15z8JN1vChX5SRk4716N9okryZ7nDPcuTDKNn0rhfHnFrM2TxXdXnyKa4H4hPi3lT+Fq3w+5pRWp4X42vNtzJnnJ/KvOddUne3vxXoHjxU+0MFU5z1rgddl2QMtehE9enscrfH5ufWs26kVEbOa0ryISc55zWXdqzE9Ko6EjNnAZs5/CoWOBxUssJWTLGogR6gc0FLQaZQT9Ka5B5FNlwylVbk8cU2NlhUg8mgCQlVXr9aIAS3y/rUMkokLbevYVKiMqq2cH0oAlgVhN83P0rQgzvG2s60MnnVo2yb2wTWZoXrTdv+bvVuPf53y5xVRYNjqd1aFqdrrtrGRUS9Y27Fc96vQwlV+b1qvanP8A9ar0X7wc1JRoWGMDHatqyuML17Vi2yOH3KP3eOa1rYK6rVxMZG1pZZk+YYrYgONi571l6YVZRjLcVsRRAOjBf16VvHY45HRaEyqoyelb8BzGuK5rTl/d9/wre0xGEa8/LXRHY55GlEfMH8OatQbgvSq9tb4Bb2qzA1UYiyqZF6VWu18tBu6VdxmqN3y9AdSpId30rOvo1lJ5q9e/KMDgVnTj5G6mszoiYGst1X0/WsW6Yg4zW7qEO6U7v/1ViXxAucCuc6KZh6lGyyNzweKx5QYmZQPl966K+jyD0rKuo+fu1jI7o7GNcKXO3otZ9zbru28/Wta+baDge1ZN4NjdetSUZN6yxH5WZsHJxTIZPN+6D81TzElmVV3evFVRHKsmfuj0oAmYbDimh9zbT9BUbt5g9x3p0SqOWPzdRVRAnSFo60bH7tVYV3oOtWoHVBxmqRErm1p7YIro9Hcuq84rmNNfzCtdNpAYY4ropnPPY6TSrcl8ZODXSaZDtKj1461gaSuwA10OkRs0mf8AIroicM9zbsI/LHWtayTIrLtV/h7nite2txAq98mtonNIsx8daeY84xk803a3v+VS2ztDyuG3evaqJK97uA2dBWfdKwX2rRuWaRzkVm3Z+bA5rOoXEy7wcGse8tPNc7TW7cAbqytRO1+F6+lYyOuBz+or5a4rndX+Z66PVJOtYOpqvLVEtjupnNX8ZGfrWXdjmtbVXXDdaybo5Xj0rlludUY3Mm8QtIfSs9oSC278K1LhWOelU5HX60jbYq7fMX3WmzjIq2I8nIqC5iyPTmuimTIzb62MicAVyfiBFjlwTz04rtpoG8lutcnrGnqZ2ZvXIr0KRzyMryP3Xeo3k8oEdauTrsT/AGapSxb2roJIwhZOnX1quzBHZe54q0wIXr9ao3hEXzc/WggR05+835060nMEnz8hjVYzbl5zUlq5kH09amRtE6KyuxtGKuy3hVPciseGXzI1H3cVZRmkjzn7tZyjc6RwzJdLz9416/8AB/SsGM4+9ivGEleS7h24+9zXu3wchfbCze3SpkrIqJ7f4Y0v9zGDjoK6+0tvKtwo4rmvC26Vo+vy11cIwtHQynsSRIEGKbLFg5qQYI9z0pWTYvzGgyM67ttw3LWHrMa4IY4robyFvL+X9KwtZt2VeRuJPpQbROR1y0Ej7l+6K43xFpfmlq9AvrZgrcfhXO6tp5mY8UHRHY8t1/SWlJXqB6VzWq+GE+95ZPHpXrl34dQLu25asi88N+YrblH5V1RlZA43PJW8LKzkqm38Khl0Yx8MvFelXnhLy4mKr+lUG8NgwtuXNUpB7M8+jjmtjlV46V03hrUprcIy8fjWoPB7bfu8E+lTR+GZLONdq9faq5rMmVPQ6vwr8Q5rEKGZgo969T+H3xq2p5bSV4D/AGfcWy8/kKsWd1caZKrhmX156V0RrHm4jLYS1R9faT8S0v7YZf8AM9K5/wCIUNn4mtW8wKx3Dk14n4V8bTzwbfNbHYg8V0Wk+Kprncsjk+oJrSVbQ5aeBcGcf48+HUc1zL5artyccda891f4S70ZkQ7s171Ii3wyV3c0q+FIbkY8sdM1yykdkadtz5yHw1mClQuMdyK1tD+HEij94P0r2+X4dq3Kxg8+lTDwdHagbkXpWMmdEKZxXg/w/wDYmj+X5Vxmu6i1NtOtTsPy0R6aIPupx6VXurNpFO7j2rJM6I0bkV542mVPlY/L2rKu/ED6lu37s4qzcaUFXkHn2pDoHmKuz5d3rSlI6I0UtzLe5kZxtq7ZNNleW69Kvp4dFuVJ+Y+1bXh/QDJLudW29qhu5tpbQXw7ZtbyrJ3NdXLcmWOOPbkn9Khi05bdF+Xt6VKj7HOB2xTiZyGW5FtK27Famlybz8o/GsiJVkl+ZT1re0i3WUYX5apGcldHQ6MN+0+g6ZrqNFXJDKPu81z+iW+1AB+tdJoyyQsBjrW8TjqROi0+ZnXDCtK3u942jqKz7JVRl5GT1zV6EqG+lbxOOUdSxv3deKk8wiDqajRFKk7ufSmoWYEe9UTy2ZM0uEHc9KhlumjH+eKN+Ovbn61WvW3jjOOtTI1irlTVJhIGLDt2rmdXGDlc1vT3HzNuFYepQebuPPsK55G8YnOz3fzMu6qN7IzENzitC9sdr9O/PFUbxVVduak3Whi3ku6U1Xt4pBIWXDZq5d2pUs3r3Ip2mw+R2DBv0qZDJbEyAYbj6Ut5E00W0/rU2dh6GpFjMw49aIgcJ4k8PyXJby/0rlrqCbTUZSOc+lewPpiyK3yjNYOueBftsLblxnoQK0iaXPNYdSuFQ/ewpq5pvjG+imVfMZFUfnWtN4TksHaIR7l9ajTwozSbtvT2rSLfQmS5lZmlpvjWeQqzMcVu23jeR4tolb8+lc5Z6Axbb90+laNtoGyTr19K2Umjza2X05O50mn/ABCmtodu/LHvmtaDx415AokbOeoJrh5tGmR8R8+tQXyTWMY2s27+VHtGYQwKjK4nxL0Kz8SQSNhVbk896+ePiL8N443kaOMdc5xXuGs3cqptZmO4Vxvia2/tCMqVxU8xuqJ4VJ4M2jDA9eOKSPwbtkXKq3PcV6de+H/3fyqCRz0qqmjA9VX5aXMUqJlaB4MgaSN9u3ywMD1r0HwpbJYSoyxqqqRnjrXPW8ggfaq7cLT7TX5mkkRN3ymtYyM6lO57JbeOksbDom9R1rhvEXxQkd52DAnkYJrmIb66lLfeOe26s+/0Wa9ZgysueQQa09oZxoq+pj+JPFU2qzybtvJ4ArBGmyNMrHKr/Oums/A8q3m6TLL9K2IPB7SyLuXKj2rKU7nZTppbHEzaHPO4b70QFWdL0GRpPu/Ln0r0ODwksUe1V+XryKtW/hVQudgX8OtcVST6HZCBz+jaEpChlX5eelb8elB1HCjjHSr9loPlEMFPX0rYtNJUspx81csm3udWyM/SdC3pyoxW3a+H1Kr8vStfTNMxEvB9K2LLRsDPGKkmUrGDZ6P++GAdo68V0mk6b+6BAG0dqnh0sRN90c1o2MBiTbt6nFBhOoLBZlsYFXbG0yen3alht8IKu2iDZgDmqicjlcW3X5hV2FNx4pqJ8v3akjDKcVRmWDAu3vTlUdvTvSRxe/vTz64oMyGYZNVLjcrVfmjymfWq8+0R7fXjJoKiZksnmMagnBaEnipJomjlY9s+nWq0kpUfWg0iU59zHkdKoXqbQWHpWhdHms+7fmg0iZtwGHK9Wqjerlfu59eK0GVhIaqXTjfzQaROR1+0EpZlXGK4Dxjpe+B5OOM16VrQ3M3HrXA+MbcqhXdwe1aQKtc8B+IFiyiTafm3cCvK9TiZbhvMOfm6V7h8RbXy1kbbznNeOa5af6ZIzZ69MV209jxsZTvqYV3EZIvx6VHZw5mVW45qzfjFtlfvZ6VLpdp57Ke45qnscUInceC4dkSfxYxXaWV9kf3T0Fcr4Mh8q3+atxZcSccVxVD1qKsjstAjLOrE7q7iwTKKAAOK8/8ACccm5WZuK7/SuFXnPFZsovqvlj5qdCNoz27ZpAu6npb8dcLUiZmaxJtbk1kXs/mj5fxrR1dtsjK3TsfWs51ARvpUyESaTdYmwFAx3zXYaG/yqe/tXC6bJtn9jXceFowVVmb5azkTI3Igzc7qdCjfNuqaNFK075Q3fpUkiomSKtzQRmEE56VRhbfL/dHvVq8nxEFxj3qomZm3YWKU9fansu62zzUM6iaTvjNXGTyYVA+ZSKozMHVYCS1YMisGVT68V0WqnzJXArEuI8Te9TIqJa023DJzyaq69Y7YPun8quabJgr65rQ1eBbjTdwXPHOKhq5R5PrVq0FywVvvdqyrWPbdMHzXSeKo1ivKwyqiTI/OpasaF61KKny1ZgZj/wABqvbx5QdKs28WxfxpImRu6U/mbK6HTxkVzOkTbJBXR2U2xQdwreJzyNrT4W2c461tWSjysH8K5y2vjuC+tbtk21Vb5q3ic8jQ875VXIpxO0feqN1V0B6GpFG5PmziqJI5pNq1n30m6Pg1pXkamIbf1rO1CERx8fw0FxMe9l2n7tc5rYaRyWyFror6ZVrB1t1uI2HrxWT2OiJzWoRrNG23kCuS12QROQrV1WqA2bbY/mBrkfEMYuH/ALpzzUGpzt4wYsxrLuisq/N61qX8ShGUGsu4TZD8tVGNzMyrmMQbj+VZ17uePPStO6hCZbOSay7ge/U11U1YmRQQtlt2ai+0CKTb94+vpVm5lA+Xv0qu0KL7tXQco7fufc3THWkkwv3eaYXaPquRTnbIBX0oAEw/JzTigLU2Mbl565oaL5upoAmHC0sMu80kaNt9vpSZwfl/SpkBI5BPFCswjJpmxgo9SakX/Wg9vSpAlE3mKPWlRmzt7U6NI3T3pY48Z61MgHImF+X8aUQYI+XrQDtFDzeUqn+dSA5+JNvRe9BhSSXHpTZX3JupkG55c9OKL2A0tNXBye1a9snzBh0Pasmx4UVsWhG0VEncqJa05WV2z61rJLmKqFgjSH5lwvrV4KoXaM1kUPSNSN3epC7SfK33cVGiGIc0qS5LDpQAhXYvAzUcq+YB2p0k3lNUME26ds/doANhk+XdUK2ZjLYbOTzUk7FWPpTY7jy+f50AMZGScVsaVKGcL0+tZwQvJuGK0LJGRgeKyqEM3tNjya6bw8JJLyNd23biub0x94H05rqNCjV5Y2Y7cY/GuSpsZz2PfPg7IrwoT8zLgV6V5n+z+leW/CMLEsfl5bIBr03zG9D+VePV3POq7mjdhfJNef8Aj5f3D7cnrgV6Bfq0IJ7GuJ8duIrdty8kGtKPxHRRPn/xztSaTdw2TXnutqS+cV6H42HmXsu7GN1cBr+fN+Xp2r1D2KfwnMXq72K/KDnpWVPB5ZbdWxeqpn+b5SKyr2Tc5FB0GPfqu1vmrOcqTWlfqzt0471TLIcjH3aAK6kBjxQ9wsY+7mnykN7UwQiQ4oAbYYlZmb1zVgt9qbH3dvpTVjVDhfxqQgwjNTIqJLDD5Pc7qtwSbf8AeqrayLONxyrLVtArj0NSUaNv864q5aHyH3N26VmRXAtttasLrLGrHuKzKiXoSHG6r1tModay4V8obs8HtWhaDewNZlXN2wlJXFa9iMkdBWPaHaF6Vq2R+YVUTKWxsaYWR8/w1uafJ5hHtWJpsqv8rfpW3prL5m3t61tTOSR0OnS4HTtXQ6b86rgCuYsIcSfeyO1dLph+RQOoFdETlkaxAAAz2p8aZqNflGfapIW3VskYkn3SMkfnVW4J5+X8asS7APeoZm3Jik1YOpnXuXPFZlyWTcMda1rtFQHGcmsm/wAx5Oc1hI6ImPqCMDnmsO/tgWZm/St648x42Y8ism/I29K55HRAwr2JVP3jWXenGav37lro+lZ9zlVbdis5HbT2Mm8lz9Kz5182QDHFXryRY8+9UZx8+e2Kzia2uZ11EtuWIPeqy5ds1auGVomyvfjmqQDKtUPYJI/MPHUelLEgkHTBHrTH+X5s8/zpFkcy/wCzWgpF6IN07VPFFt/i5qk0jArg9etXrMKyZLfN6VUTORr6Ydu2ur0VcRhi2eOlcnpI3Gur0RQAOvSt4nNPY6TSt3l5b8BXS6XNtRefwrmdPfzAoHaug0lfMwuDwa3ickjpLKXftPetazZiPmLe3NYenQ7JepratRk9a2ic0y4D83JqZHU9PSq8UWR1/M1IU/cbh1qjIRhvJrPutqSfyq+5wox+NU9Rj3DofapkaRMm9G1T6msm9UsK2LtNi8+tZOpNn7orCWx2UzD1CPb17msDVYMbv0rodSkAB+lc5qk28n9Kwkd0DmNXjwGrJdlSNs5ra1VMg5rCuuAwrCW52R2KFwxdDjiqhi2JzV2RxGv48VVvY2YKy0iiMEZHOKXy97cHNSrbMY13L+lNWPbJwv61009yZCSWqvGc+lctrdjvkb+ddUSdhrF1hSob3r0YHPI5C5t2B2k8A1SuImR+K2rqJmJ4rMk+SX5vu1sSVFg/dM3NZ98d0f0rUnfMbYHFZd3t8s9cmgCqkjM+D0FWLXl/Ss/zMy45HNWIX2N8rVXQuJsRyKg71NHcAfdP1qjbybV9adHL/pGTjbUS2NYl+3X7Rdrt4O4V9A/BKHzbaJSegGa+fdNBF8rdFyK+hvgtCRDEy9wKxluaHvHheyWBBz94DBreQbBzWH4Wdmtk4z7100ab1GQOlImRCvHNBczA9eKk2ZY0H930FBDZEY/LTLHrWNqqedIdv8NbUkRk5rNuoSSwxj3pMqD1ObvIGdG4rGudPb5twrqdSiMcXygcVl3dt58fzcUuY60czdWojQ/KQPpVObT1lccfLXTfYCOGAI96hm0UNKGWtIzsBy17oyzjCrj14qhc6B83yp29Otd/b6EGXlfzpLjw9Gz/ACr+lUqgHE2nh4yIPl+uasS+F8pu2j8q66DQdnG3rWhF4e/d/Mv6VXPcDgI/Cyy/ejXpWVq3g1ZJNqBa9Y/4RhbhflX64FZ7eElnutu0jac9KqM7AcT4Y8CtbWzLxjOa27Twb5Mu7Jyew7129loCpaiPZ+laVh4aX+7wParUrmTt1OX0Lwo0syx7frXTL4SW0QIq8sOTWxpdi1tu/d7fQmtSKw88buOlJsyfkcrNof2O2OF3NjgVhy2LTMxkXbzgDFelLpq3Vu0e35uxrl9b0CSCVu9TJ6G1M5G400A/L+lV20vLDduro00rD8+tLNpOX+7n6Csb6nYc6+gq33gMU6LTImHC9OK3ZbH93jBzjpimQWAYYUDd3qQMV9IBb19K0tOi+zsqsKlmtjbjnGQafCuE3N0NAFrOVGcbarzHbL04qSDj/wCvVh7QzMOPrQZkNlZKG3+tbmnRFSMDiqttajYFHPtWxYQLhRWiJkbGlRFYlx96uh0uT5lz94VlaRCE27q3LGFfM444raJxTNa3k3hflq5bjbJnOfaqdsNyY/Wp1Xyl+9k1sYSL6DAz60RBZCeduPWqvmMFHzU7O3kHmqRI6dTv56VHJKqxbe9EkmW+Y4qKR1xUyNIq5najkH5cVl3KF+a1rtwTVG5iz7CsZHSkYN/AzH5ayLu3Ut83WujvItvIrDv1Yzfd/Ss5GqRlTWzSKy849TTIIDb+/wBK1DHleaj8kBPc1ImrFfGRkqfXpU1spX5vWnPAxZcVJHkHaRVREOCbk/hzU0m0wDcFpq2u/vipGt8JhjWkQMyfTFuCzCMbfXFUToGTwvf0roVjxHtb8PelS02LmqA52Tw+IvnwN2KYulsgz610VzZeYnHaq8VgZGqoiauUbSx8oMxAO7jmqeo6Ukik7OvtW8LVlbGOKdPpayRfhT5ibWPO9a0JCmP4ievYVx3iDQdjEc88cCvWr7Q1k4PrWNqPhTzm+4Me4qL3EeSjw8S3y5P4VXbwtJ9sA2kIx5OK9WHgj5NwXp14oHgxQmdu7J7CjmsHLdHl83w2a4bcm5tw5q1YfDRoo1/d7Rnk+or2Pw/4TjiOWXj3Fav/AAjcZbayBhTjUsRyHjVt8PGZvlTjHXFWx8P964VV3Y6ivVm8ORo2FVRUK+G1ttzMOvTAp+0BRPL7zwG1tbj93UMPhloP4f0r1K40UXEJXbk9eRWTcaGftH3eB7VjKVzVI4xNE2r80f49KVdMwMbTt6V2T+H90PK/eqvJoKxRY21lJm0ZHNppmwdO1WrPTR1PGOea3l0lQFOKmh0gS9F+tYvcLmZZ7muF+X5en1roba22hRUa6SFQbV/KtG0tGRfw704kylYVbVWGfapbaAnp61KFbavy/XirEC+VjpVctzFsS3iYL0PXpirtvFtcE0+GIsQ1SlKLWM6g7ORx27VMp+TOOf5VV2NF05qYkmMbT9aDMkSXLU6YsYeOKhRNy9acOB1zQZhDI5X5jkUy5O5ODSY+XrgZpjjyxnnB9aDQrXGAh71l3YYtWrMqpH656VmXcZYHnFBUSnI1UbmMLJlc/jWhLHmLg9KzbvhutBpEp3T7X57VRu/3w+Ue9WruTa/zdDxVG8mwvy5oNImRqaNM33cbeTx1ri/F1i0zHFdvf3Mhj2so6dRXJ+IbCQbpN3atFuadDxXx5AqCQOM81414vtwl0xX5Rnmvc/Hdvujm3D7pPXvXh/io7r189GNdlM83FK5ytzD83XvV7S7beRVW+id2+Xjac1q+EU+0SYP8JqmcNNanceF7PZYLu444zV2S0KTK0e5myOOtGjRMlsuV+WtCzG+7+6QM9xXHUPQgdb4Ps99tHuBzx2rtrS28uFdvSsLwtbA2S/L94dcV0kUflQDqfwrEUtya3GwfNTrmULH0P1qCMYX5mPWlmZWXG75aBHO67etLd7VUsvTdjpUZj2Q+tTX9p/pBK5IJpssSovXtWYGfZXe26VdvevQPCiRyWy7uK87jj33o3e9eheEYM2iY3dOtZgdBGMnC9KkwAD0zTNvkIPWo5GZBn3/OqRmEZdZ+emelPvJ+efu4qKJ2knzjH1qxLD5qfMPlqiZFAXPB+tXrYNNDuJ6c4qlHGqyNx+FaNjD58Zx8vFBiYmuRgtn7vrisp4lWfj5q3NYgwSpGayUt9svHHNQyoiW6NBID2zWlOGSy+6drD0qkyZlAbjnNaVuzTQbMZXpSKPM/GNt5d8zHpmucHMp3evFd38RtF2hmj79a4+OzaP71Jq5oWLDDJzxiraoJCNtRWKgJyO9TrC4fiktyZGjpkA8z73610NnAoixWBYR7MetbuksD9773atomEtjTsiYpArLn0Nb1icItY9qwLLuxWtaoQVK/draJzz3LyMEHzc1agk3p8vSq6IJEFPQ/IwHRaogW5Plms7UCzxcetXZBuHzVWkTzFIqZFxOe1OPcxzWBewbpGGGxXUatDtLVz2oDBO2oudETm9XCwt/jXG+IE8x2b+VdlrkW9iWrjNXG2Vgc7almpzt58iE9axpZ2LNu6Vsaoy4+XPWse4GHY+v6VpEzM+8kTOfSsu8k3qSK0pVDMVas27j2sQO1dESZGfMWk6j8RQYsINv41Y25PzYqGU/vMKa3OUjDsP6e1NZtifN1oYlWx1pwjxyw96AG9I91PjfIyaWN1Hy7eKM7m+7QVG5MshI4qOAsjNuX9Ka0vknr9KfBKwOcDaeOamQO5JJ86dQDTlQogx1pFTJy3PpinbiKkIj48qfm+vFSlvMU7ajLEMOlOZ/KXd/KgkctvsTJzUc0bTsFHapUmLgE/lSou5tx+WswE6DafTFSx22WBFNjjWR+tTRwtGfvD86ALdom2tSxjDEHn6Gsm0LRt/e9K07SZkA469azKib1qPkXFWPm7DmqdjtwG3fQVagkZ5fpWZRIXLJg1GI9i7vve1Su64OaiBz92gAAE31qCU4+XGDntUzo7N8vy4pc7t/y/jVdAKszeYNveooYGjb5ug5qWZx5qgU6WMs27tWUtyZDoI98u47gB0rQgPPHPFZZG7bsbnPINaFgxU8g/lWc9iToNAYTvtbjtXZ6baBVXbnGK4vQY8y7q7LSFk2KQ3y965Kj0Inse4fBRd8SKpxtQ16Vsb+9XnHwTRTCs3K7Rgj1r0zz4vSvJqas86puad+dyt3WuC8fj9zIp+91Fd/Mu3/argviL+8gaQfK3IANVQ3OiieA+NTi6l3dc157rjMsjN2zXoHjhWNxNu65PSvP9ZyYm47816sdj2KWxzepXO8EbefWse6ZkJPGK1dRiyrVlTlim3H1zTOgy5cuzc1UfPzcVp7I97bu1VbmDcjMv3aAKZ4Ge1AG7tim8xn7w2/WhpdrAno3pQBIIcPkNzTkV/PG77tNgCsON27NOZWDde9BUS18oYbQKkCMRwcVXtwXbk1aji461Mih0qs2wL1rasI5GiX2rMto9z1pWdyYjtqJbFRNGDc42sKtwo0XAqhbO0j1qWK/ON3PNYvcq1zWsxuiXPNaVqNpx7Vn277U4FatgflGR2pxM5KyNTSotoyx/Kuj0iWOVtqjmufsVbj0re0smNsqv410R2OSex0VgVjIWtrSyfMBHasXShvZd2Oa3rNxCvy89q3icko3NDzWfHGBTlUqwPv2piN5ijNWVUFOK3M+UbMCVG3r701lZR81P6N+NNmZ2z0xUyGkU7ob6ytQj5NatycCs68YbfxrKexrE5/UXZBtX16VkalLsHp61tahHumz0rC1mBiM56c1hI6IGTeR4ff61i6oAz9cH0rUluCyt/eHWsu8G+bd6CueR209jKli3/e9az76MkHBwK17gMVNZV8p3dak3MYRtGc7t31pXKlTu4p858onNQpEXJJ+7QTIiLK6MBUlt94envSfZl3dxSvlI/lqokkrx7jWlp9uCFY/jWdZlo0ywzWlaOcbufl7VpEmRp6cuJBj1rqtJjwFINc3pMu/quPwrotJU4FaxOaex02mLtArptCXDhj9a5fR5P3qq1dRYBQV2nrXTE457G9aqqHLd+hrUsgu3K1k20uNqsK1LM4i4BFaHHLcuqTt7Usb/LtPrTYRvWpVQAfdNAhDEFGfXtVa4jCnvVl/lFQyjcOaC4mLfrgtn8qxLu4HmMtbuqrhqwL1MFmC5/CsZHXAxL5CS2e/aue1VdjVvaszAk/nXN6sWles5HdTMLVJ/Lzn8Kx74b48+9bN9bs5O4dKxrxFVm3ZwK55HZEz7gg1HuDD6UlyGJypzz0p8a+ZHyOcVKNAMu5N33gKag8xuKdFDhtuDt9amjjVW29PeuimZkclvmE+tc34g8yJ+eRXVtbsYmOK5zxBA8bksOK9ClsYyOZnXe+fSsy7XyizHn0rVkA8xi3T2qrcWquc810EmPLKTG3y7ay9RO3aa1r+3Lv8pwBWJfSsLgqegFAFRoZJH3YFTQIAPmoL7V+tKE3R9aColgTKoC7qfEzCVRj5evNVYotzdenPNWoVkD5blRSlsaRZs6HEpuEZvmG4Ywa+kvg7FstbfbjkD8K+bPDCSNfr8uUyD0r6a+DIBtoR7CsZbmlz2rw1+6tlUAHvXQbSVXacVgeHP3YGfTtXQxOpQUjOQeXtHrQxwvT9KJMg9abCvHzc0EkILJy35VXlhEg3Z4Jq5PD5h4qFrRhHQaGTe2bSDAHy1VbTN0f3entXQfZflzQ0Klfuik1c3i7HNvpW4jipBooEXzYz7VsTWGwbqSKz8ypaNEzG+xAHbtoi0xuelb0ejbpehx9KkOk7Tj8qauMxLfThKwzxg1fjsVVh0xVqLTChK+vFXIdKwtVG5LZnwQLGGwoyami0DzAGC/Mx9K0otIC/WtCzt/LXb8tbRuTKRlw6GEPKitDT9JUZG2r9vbbZMsBV+G22ncMdKozvczk0gFe1SxaZ5Y9PatOJAeMDmpXsuKAMcRbH+UfNVHU7Lzlb5ea3LmCOI+9U7oKB/jUyLg9Tl7vRMAkCqbWnkn/GukuVWsy+jDH5f1rE6U7mRcQ+wz61VMG0/Lge9XLpMNTWh/cds0GhmzQrM2OfrinxWmB7ds1JFC3nEdBVxbbYg4zQBRWBnk2hccelXLe3MbAHmpdm0Z21YgQsM8cCqiTIdZ2qjp1rWsodo+7zVOxiYHOPzrQhbZy36VpExqGpp7hGG4j/AAre00GVNw6j9a5nS2aeXn8K6vSk8hFPWtInNIvpkR81Iqll3VHJ+8X0qaLAjG6tjGW4F2VPmxQJNxG2h+R/s5702R/Li+VRu+tArXFuDu+tVvMwpH6U4M2fnz+FRM21iwrJuxtFWK9wWkbsBVS5LeXjk81amnWqsu7d8v3feolI2iULuNpI8Z21nXkQUd9wrXnyOoFVJ7bzc9KzNDLIO3px3pggWUVeNltXFNS2WIEc896CZFZY9jgfhSrBtfd3qcWzZ7Yp89owUGtCRsKLkfWrCw+Z26VBDGVYfX8qvxR8f55oArmyzigRbjtq7IjKB8v1o8lcbqAKf2TNKtomz/aq2EyaGsWkkBHy9+aAKMllUIjkLbcfpWxFZYz3NI9mYznFAGGdPJlyy1FcacCfu10DQbl6VC2m7zQBiw6UoiPy8VEulZztX8xXRrZqoFRXFjtbI/SgWpk2tg0Zpblvsbbm+Y5xxWlJYFmBWrC6UrRfOu5selBLMmOFWTef4hTZbfd059BWlJp7Rjao/wDrU5NNZUoIbMc2m08/kKhbTlbcdo5rdGk5Bz1pX0zHpUyHGRz/APZo+6y/jimtoSj7xznpxW89m3dRgUPbLKR/s1Nh+0OcbQgAeMbas2mjrHbs22tr7PHjGPalezLLwMLU8oOoZNtpy4+73z0qVrNX424961BZ4OOOmKQ2fH06UcpPPczDaCNfftTPIaWQZ4Aq/d2zcVGiBVIPWhqxNwgOOBUjKQaauENOkfeoqSZA5wnWmojKOT/9emk5an4bHtQSKzMB7Uu0hN1NQNz0xS53R+lADCxzUV0+fl3fhUkwYAGq9y6/eb73SgA80Y2sKzrxMzdMD61PMSZAVziql1MXbmguJWuWycdNv61n3fLfNV2U7icVmXqMHznig1RTvnCn+9/SqUpAXO3PvU14u+T73FVm+RGGaDQz76QL81cv4mWTyZGU8eldNqK7hxXM68zGNhVRKieS+PzttZN3qRXhPi5M6jxn5TXvHxJH7ibb1zxXhHjCQ2927SL97vXVTPNxJzmoTbG4H3vStvwggJBOAx7CuedmknQ/e5rqPC6eXIu5etaSOWmegaTGptF69Oa1NEs83JyN3pmsnSCwhVVB+ldXoFr+9VmFcdQ7Y7HV+Go2iiUcBfet5cOVz09qy9OQqOMY4rUTbhayYpDbqPgBaiPyLjrT7zPUduagXk7t3PfNS2SI9puBP51RubRW3DDdOK1EPFR3MAzn27UgOcitTHcrlT19K7/wcGazH0rlSrySbdnA7kV03he4a2jC4PNTImR0DcfKwqOZdwHbFSMd4U1G/wAxx2qSRiHD1ZEjPbsv4VCsPzZ/h96sRNmHaw+lVEzM825jk3NWlpsZMWaz7qdjOFVdwzWlp4bHUbcVRmUdaVZMj+KsVo/Lk3fjW1rEYeb5azbkKq81mVEqph5Nrfe6itfTFDLtH3qxLc5nYH61u6J8jg/zoKMLxzp++DLdQelcBcnbcEY6V6n4+iH2Nm/ixXld5GyzZ9zQBJCyntirSHYBmorWALErGrJfeuKgC5Zj5wx6Vr2TYcVjWOHCjmtqxKq61tEUtjW0sZb5q6DTSpWsfTId4rY09PLreJxz3LyQ7h6VLFBuXjt696i83D47U5kMfzBuDT5hIhvFbfx92qz/ALuP7p/KrTyYT8ajnXelQVEwdXCvu5rmr6HbKTu2j3NdLqDBXYFe9c3rT+ZJtUVMjoic7royp5/GuJ119km33rsdVl+Vk/izXH66m+Q/zqTQwb2P5D0rEvPm3Lja1bs7fMaybzmU9K0pku5iT5R/Ws7UVZW3VrXaHLN92su5UuOtdMTKexQknZOcVEuHfdkD61PJEzttbGKgli28f5NbowkPdOOuM9DVaWb98q8/XtTmfcu3H3fepIU3D7tBIKCR/WnbvSkkfyQaYkoKdRzUyKiOeMSt/uinRQN5Z+bA7U61jVT8x+9xUky4GF7dKkobErRfealnZhDn16e1JHGxHzkU5Tj734UAQ28szzbW+72rQX5kCkVXC7pM9MfrViM5xUy2Mx6gRf0pGYou44xTg2wjvTWXcPXJpdCkrkkPK7qsRnelVQG27algl8vikUtC5bQO8n+zWvp0LAf41TssAr71r2ke1c9qhgW7O3bGePwq1GpU8VHbHirC81kA7yGYc4pjxhQdv5VJjHeomj2/NluetAEYfnpSSlh90H3pAVMneheJOc0AQ7WMvyrUT3DyOV9KtyJtb5TUcVuGkz3zzUyJkLbpuUetX7VWDCqIbaxHvV/T4JHcNuqJbB0Oh0ptigttA9a7Dw6q3Kr/AHfWuS0y18+Ha3X+ddT4at2R1WORl9eK5KmxyyZ7n8KX+zxRqo3bsD6V6Rsf0H5V578I42ayRGLM4AOTXovlN/kV5Etzkk9TVmH+jn5ue/NeeeP/AJlc7vu5P1r0C8/1WFzurgfiA/7lsL8wBqqG5vR3PBfGlxuvZtwI2k1wGuSAy7V+6e9ej+O49zOSu1mzXnesw8Nnj6V6MT1qfQ52+jyrVkXuENa9023cKyNSwnetDqM6cAFjis+Q+YpBBHPrV2Z8qapyrvRhQBSkVWBX3pxT7uOi+tE8ZiQ4Hbr6UR5SD5qACM/PnpjmpEO9utRsyquRmpbdPMXngUFRJ0ZV4HWrFqdy8mqwVUbjLe9Twx984FTIovR/Ko281oWtu25WZao6d8jf3q2oI/NUMp4FYyNCxZQ5Hy9q0LVm83pVGzyD8pq5bu2c5rMDWtjyK1tPfe6qcAVh2kmT9eCfStjT0VXXLVUXqRPY6O1h2qMEHjtWvpasF5rL0sYhX862LMbwu2uiL0OKRtaTLtet+wO9e1c7bBo0XtW/pWTF1raJhLc1IWATrViFCe+Kghh+Tjk/yqSN2i966OhkShFVO5aopcx1N5w29O1VLncRzwp/SpkUireTKTVSchoqnuIwB/WqswMamsahSMvU02tzjBrB1VGRfl5yea2NSm2n5vu5rH1aTKHZjGKwnsdFMwb4bM9Aay72Fn+7WlexNIcis+YYrmO6Oxm3Z2rj86xb0fvCc5Fa2pDIO3O4Vk3CZO5utBsZ0w8ySoorgRMQ3HPerEu1nP8ASoDAN2WIoAaZN78dKUioyq+f8rfWhmYn5cGtCZEq3Yjbb7VesJzIzdvTNULePn5hmtC2gw64qokS2N3SJT5WSOelb2lXGAKwNMBGB71u2sfA7f1raJhI6bSn3yqa6nSU8z+lcr4fjBjzzxziuq0Wbc4reJw1DoLbhF/ma1LCdlO1sdKy7U7krTs8PgnjtW6VzjkX4vnNSMNo5PFQofJA296kDZHzUmiRsrbR8vNQSEOmf4gelWliAPeq17GVHy96RUdzP1CPzc7vSue1Q+WML61v3blPl+9WLqoG3tWUjupnL6jCzszZ4rCvoz5hrpdTj3p8tYOpR43Z61jLc7oHP6k2wVgag4x9e1dBqJHzcVg3ozL0rCR2R2Mq4PzcCmpx61Jdxn5qjRdkOetESiZWzUiJuPFVzcKUGF6e1TW0uCK2pmUti9bZMZUjtWL4jtfNVhx0rorPT5LiPd0FZes2flhvSvRp7GUjz25ia3mZWXg9yKjlX5OgGa2tWtBJJ078Vk39myDrWsSTD1K1ZS22udvbWRrjnGM1015CyHLN9Kw9Rf5ztPQ1QFEocYYfdpnl7lqfO7rR8qLQA2NPLYbavWwyKp4JxVmFzH+FJ7Gh0HheUw3y/L3FfQ/wYJIjf6Eg185+HJma5U8Yz1NfRnwRuP3UW7bggDrWMtzQ910MLPGhVdvHNbcY8pB0rF8PuAi7emK2oJdxwaRMiWNQ/anbQvagyKhqUjzUH6VUiSPCmnC3zUi25Xrip4bTcKk0RSawZk4zQmn7a1I7c/lUbRFu3eg0RmSad5p9MHpU9vpmPSrgtCWqxFZ7RnNBoVUs8rUc1lv2heua0jD6UptWjXdQBmrpzIfm/OrMFqEGKuC28xasQWA3ZqokuViolrz26VJb2ygnK/pV42C9RxmpVsv3Xy9c1ormcncrRW3P94VYgj+TntU8NuVX5qWOPhqepI22C+bVt0WSIsM9KphcSY6CpBMYk2gnmlI2SKc0u3dleKpXc0csJ65q7eBsZDfpWbdJlfm+VqkuKKFxFjnNUp22x8jmr1yGhj9eaqynzVO4AccVMjpjsZc2nySybs4FRC2aNfU1faRsEkHinR2vmYb8akopGJGUZGGqWGPJ+lW0svMY/LSm1wcBce9BMiCaw85PQ0kNtsG3mr0KMB81SiHIzj6VUSSJIim0fhViFW8znpTZTsZdwpyHzGG01pEyexqaaDGR8rYroNPl4/H8qwdOZgyqenTNbNgCsgYfxdfatImUjXhTzKk5Q+wqONwnLccVJBMsh56VozBoef3ifjSypiPoKTeuKfLLmA8duKkaRXl+7909PSqjOoRqnluCsn5VBPELj2+lTI1RSmTzF9M0CELFyameIR8HNNlZXAUViaxKVym1areVk81fkh8yqzwlT29KCiHycN7U14kDZq41vuQcfWozaAGgCq8BI+Xhfepo7Xexz0qwkQYbcVIsGxa0Aqx2yAUQsSx+X5V9atC2CnP50MitGdvFADhEkyNuyOlOg0/FuzH16U21UuvNTLN5Xyscj2oJkR/ZtnzKv4Gpo4Gk+YL90U2K5Hncc/WrVtPkNxw3BoJK+zJ+YYqRLJSMt36VJKqlNo+9THkJXb93HTNBmVZINp2470pt/mz2qwqMx28Zp0tvhOT+VAFXyVamyWm4ev0qeOPAK+nT3qWNNtAFVIAgAx+lSC3yuR0qwyFXHAowy/LjhqCZFUQrk5FDW5U/Lx+FWIwWl21YkTpxQZyKRtWC5xQLXcO1XET+9SpBnnpVKNySi1hv7flUK2GzcNv6VqKmHNNaLec9qOS4GaLBS3QU2WzwdtaUkAUjj71Me1wf8amULAZgs2jPtQY8Ic1oRwsZPm+76USWu4cDilZgZbwbhxVa6tvL54ra8jYPu81WngVkbcGzSdwMNjmhCdnoc8VO9viXPvnFI20PWcgIzlV5FNyzH0FTuoA9ai2k8d6kBUOUI7+lNIx2/DNMZWBx3qSFsD5vwoADJvXlelVr1A4GKsyfMOBVecMsfNAFOVgOCcVVlXLnFWp7UE53VTcOkh5oNCrcLsHHHP51lahISMe9atyMnlqoXSbW9frQbRMi6i2rkZzVVhsU5rSvG2EZxiqF3zn0oKMm7dpFb+6PSsLWrRZLRtvHrmty/wD3Ix2asPX49qsFbgiqiykro8l+INmqW8m49zXhPjhVuZdv90n8a+gPiAiizkVuTz+FeB+N4vLmLDjBNdFJ6nHiY6HHCHy7jGeh6V1vhSAzyKR+tcuwV7wY611nhOVY8CtZbHHBWO60mH7PtPVsc12GgRhlVj+VcTZ3a+ZHt5yMcV2HhqdQVzXJI6uh12nfKmeelaNu+45PpVCxG5Rt/Grhby/yrMmRJdlRHnNVoT83SmXUxKfzqSwj3Pn5sEcVmSWEj8xfSmuo3YNWio8rjrUKAl+RQBFFAtw/09K6HSYNqrtANYkOmyefu7E9BXUaLbeQitj86CZFlYmKdKj8lgx+U/lWgrq6/KuOKjnUY61DJM2J23FZOlSsVcYBxj9adcpu4GPeovLWJM8k04kyIhtSX73etPR4vlfcaw5gxk78tzW5pqRiEhmOT0zVGcilqcJ3sRkc1j3cuzO7rXQaja704asPU7LD/wBaAiUFf958vWtbRQxkXce4rHePymPPFbWiDfCMfhWZRa8cWHnWxb+HArzG+sGMxUL3NeuX9vJLpu1hu96861u2kt9TfcuFzxQBkGw/dru7elWIxGkONvPvUksJ8vPXmo/I80+1VG5LYWisrLxgVtaSu9/m/M1nwR7fl7Vq6agYAdKoznI39Mj2r7Vr2kWRWPpp2rjmtuw2qnc1oYtk8Cbpe1Tyx/Jx+NQgknipIpVXqG/KghkJXy19eelRXXI/u1PIN0m7tVe6lZkbbghRQVEwdWgYFq5/UU3+nFdFqLl8mue1LdDG2fWpkdcdjltbgVXY4rkdct9wb+Hr1rs9ZkEiVyWttufGKko5O8j8tW61jXM7Ry8frW/q8TIGPb0rEu0DrlfxraIGVcy+duDZrPaEqW9K0riL5vSqN2+1CO9dEdjGoZ962yT1qCdmcr+tPuoBO33sMKaBsDbsVpExG3IXYMdabCCB1/CnOGI/2aQQ571RLEEfn/eP3etOaCNV6UMnkDnn+tORWYbv4amQJDY4tmTnAqZUyPYim5BqT6H5cVJS0GyIIwNrZpcNgdPekDBT93Jq1sV4vT2oAhAaQdMUJGxbg0k6sRgVLAjBRmgLXLAjDRc9ajZtnH4Ugdg3X6Ux3YLjHepkGxIHIk61Nb/O1VzDu281YRdkfy/eqHsBsWTbQucVpQymYYVun61h2lxtRVatSyOzBGc1k9wNuyfovfFXo149ap2Ftv2uTz7VeUbakCKN98m005o9pPpTljwf96nGPB69qAKqou7Peh4ud1TSLj0qFSySfN07ZoArzIwOfu02OUF+9WpitxjHY1G8WxWwB0qZAPgVZhhcZB5zV+y2qcbufY1kwQsZNyjGOvNaunw+Yv8AtVnImR0mgzqW298V2vh2NfkKkbjjmuHsoPKfcvoK7jwuBN5cfTgc1y1Njmnse3fDK2yYvm5wD1r0Lb/tfrXnPwzi8iSNchjgYNeheTJ/zzavJnucM9zTuI8oWziuI+ICR28Td2INdzcD5ef0rhviBETDMrdcHB9KKG5vT3PB/HeJLxzu7nFef66h+bmu68XRFbiQMe5/GuH1r55OK9CJ7FE5O+do2bvWbfNuXoK2NUjOGrBvjIW+X7taROoy785zziqoGR96rV6N31zVVn8k/NWwDZo2m6dqYc+Yq8dcU/fn7tRzkDG7rUyASWMNn2Pap7WLMP3qg4B2qcd/rUnntAB6HrUlRLcUW/5V/Gp40w4VqgidmQbfxq0ilk47etTIotxbVZf6Vo2gaP5Rms2wVg/zYrUtgRI2enGKzkaGhasY15HWrkDIfl9aog/uhU+myZmO70rEDWtYtv3a2NOj3OuayLWRStbGnMsxXquPWqiKWx02muNqgVrWQKPnPFYumQhYvlxux6VuWCmRFB4xXRA4qhp2OWI3c5rpdKjwmPasHS1Utit6wBQ11ROWW5qQRtGKkK7eabC5ZMVIql2/+tWhMhGDFeKgnVmGOuOwqwwI/wA9Kbs9O9BJnyQMTk/KPQ1RuVyrCtK5G1WqjLjo3U1hJG0Tnde/eR7Rxg1hz/ukw3rXS6vbMNx25Fc5ffOTn1rB6I3juZN+Wwdu1aybuTKFh/DWrqR28D6VkXKfKc1zPc7Kexm3jZG6si+Qt8ynPNbN2cRH0FZsxVlPGKiJuZMqbVJ4qHftHNS3jNFcY6o3Woiuff0xVARsivLnp9KdFEsTHnOahVGEjFqfGnmy5+YKBWgFmI7TwOKvWH3stx6VnfMg+Wr9oBIF3UGMjasvm6Gt3SH3cE5+tYGnP5T+ore087V3L1NbxM5HXaUBsXb+NdBpihRn+Kue8O8qN3BxxXR2GfYV0ROKext6duIFbdnFuj/WsXTn2FRW3aN0HvW8TikTxnBw34VYLbeNp+YYzighX29vSnYzgHgVRmAhzuw1QXJyNp5qdgFHymq1x+tJ7FxMy6h+ZsLWLqbDf93gV0F63y4HWue1OTBIb1rGex1wMW/RVRmrmtUJbdtroNTLdvu55rEulVS2a55bndTOavtxBz1rDvDliO9b2rp5TMR3rDmiwWLd6wkd0djPllVjt/OoiuwetTSwqkm4N1qGdtvr+dSUVF3ic/3Wq9psLXFyq8dapSZP3euKu6Bnzl3fjW8SJ7HbaDpbPBt9qyfGegNbrx35rsPB4jKJ/FR490YSxqy+nSu2nscj3PH5dP8ANm24HHc1l6tpG0NXY3+nG2lb5dtY2q24MdbRKPPNVtSzMvoa57VreOFvf1rtNbi8tmwK5jV7XzRlsDmqQGGI89T0pk7LtAH3qluEa1c9/SoHg89d3T6VoBIkrP8ALjtipEZo+DUaxbduTipHkw/+z6mnI0ibHht2e7Ve2QDX0h8FFUxQjkdK+Z9IufIuEK/NkjpX0V8F7xnEGcbdoyaykbRPobQG8qBB61vQQ5Vfeue8LnzIE78da6SEFgoBoRJOYVDLnkU4Jz14oiHODU8MZI7daCZCQ7ferluNw46UkVp7VOkJ/hFTIoVV3ilhtsSVNbw4O2rNva7m6UJXC5WNl5nI7VIluQOn6Vd+zc8VIYeR0qloPmKAtm9KWe3wmSelaAtcGlFou35ueapK4+Yo2kKyRVbtrRVPNWY7AeX8uOtTR2oA5/OqSE3crrAGbGKkU7P4RipfJ2nOaYIDNnHrQIbtVl/Go5EYHgVObRlx16+lSpHg8jNAFHywh+amzJ/d6VcuYwe1V3+/j271MjaJTuOUrLulYt6rWrcLx+NZ1z+8yF61J0R2KUturA5qCS1Uj6da0Hj2Rc0yO3zz1oNImYbP5vm24NSLa7QOwq9dWTDBGPpUIjYnHFTIogdMH5eKRQwbnFSSLnj/ACaatuPMzu4xUkyGrAx+melTKQoxQmAaVmBQ1UTORG8ykgFe9PMIB3L8tV5flb8amtJ/m+bkVpG5JuaSgMQZh2rVtt2z+7xWLp0xJC/lWraGQSfN92qRk9jSQYVd1WAFkTb0+lV0G6P5ufpUiq0Kj+7WhnYl8jHc0sxaNKhWZt3XjtUU1y7H/PFKWxcYkctzsbBqBro7/lqS5gWSPduGevBrLuJ3hO0dzWUjbkLslx5jfeH500Sbjj0qoj8c9acJcmpKUS1HliWNGwFOnTmoo5yrDnvUpbzmoE1YjlVozuXp6U6QNJHwKsEAke1NWDD5+77+tUhDIAq/e9KlWI8svK9aa8Cxx5PFFox99uaoAbofl601YvapDL8/CnrjpUmCT04xQBAyKqtjpikRVePPp60pAdjt9elKIcRmgmQwIc/Lt+tSiTGOw71HEg3YOasIoBfI+lVEkd7rzxUchM0ygCng7eV7U6N/mzjmm1czCWIx7TSqo2/M351NGBcKc1G0J3Y6rUtAHlLjO7imNL5bdM1OAFTGKR9occU0iZDELSScj5aHiKyZz24pyfI/zcA9KdNEGUbc1S0JIkiZWz61PGhb+tNjVlbac1NHEqc0GY1o8rhfzqSCPavNO255qRT5ceSOvSqiZkLQ/vM/nToUyT8tWNqmMMaaI+d2fl7YqgKstp5r5/KmmDb35rUtRGy8g5zUd5aZOQtDVwM97TZ83HSmquEq1PA3l5quW/ck9D0FZyWgFS4Qg1BICfpVubLJxzVaVGLYPy4rMpFG9tMfMtZs0DSNmt0R84POf0qlcwGJzWZRRSEoPm//AFVFI/lyde1WZEZWy2f8ahlj3H+VZgMDLj1pknLelKybG71HPLhcUAIZmQ8/dHT3pGO7DN0pJPmQVDLOcYHOPSgBt5KA3FU3+Y7qtuVK7qped8zDtQaFG8HmZ7YqndHy0+b9at6g3zHbVC6bzV+apkbRKVz833sFc1nXish9RV6c7D7Vm3MzCRtw4qTZK5Tvf3y4xWFrcBjQ9+K35FwhYHO6sfXVbyKuIWseX+NrbzYpuleA+P4DFeSDtu6V9DeNIdkDfXmvBviPbNb3bSdVLV009znxELq558v7y63LxtPSuu8HR/vtzAMMdK5O/XbP8n3s54rsPBYEu3d8rYraRw2sdhY2+XU7Qq/Wuq8PW21l5Nc7aJ5e0fzrotF3yAD7tcktjbodRZT+XwrZ47VeW9/HisG1j8k/fOfrU73nkd+TWTAvyahibpxW1ocPnruP5VyccjzXYXsea7/wraq9lHxy3U1JMhL+2UQfKp+UdhVGyQu20+vBrX1O1aIHHSoNLswJCzc0ElqwstxBx93pWtZRlYsFarwARutaMCZSgmQRx7h8v41FeQMRu6CrIjMA3UvlNJGxYVmYmLdl0kGzkHrSJGVG5m47irEqeVNTJm+X7tNAVZIi7fJWhZBtyhsdKzZpmjO0d+KuWVxsZVZuTwOaszLF3HtBLNWPqJ3RnkcVrX6uiZblax7/AMsx/Luz6UAZcg3g5/8A11raO3lovzYFURCrCrNpErMOSu3pWYHVWbedY/3q4Xxbal707hjnj3rt9JuvKtdu3duGOK5/xLaeZMp2+vGOlAHItb4FM8sonStGeII5GKo30DMMhsCqjcBbY84I/GtGyOMc96zLc4cDcDWrpwANUTI2tMBZxgZroLNNqc4BrF0xjGoragG8L9K0OeRYjTBqYdMEfjUCbsVNH8v3qCSCSYqNpX6YqjdKVVgp+9WldJ8p4/Gs26O0HPpQXExdSG5/6Vg6pJyy7T0rf1GPcdykfnWFqKt53tUyOmJy+qNu3e1crq0u123LXVa4fJZvu81y2r5L/NUmhy+r3OS1YzkNuzWpqzbpjx0NZt3JgdBVxAy9RVU5bI9PesnUJdq/LWperuB3HPoKy7tQ7fSuiJlLYz5J1VOfvZqNo/tPzcipJYElPy8Nmm7NvfFbxMZbjdnlJySwApvm5PWpPOCryKrSOHXgYqiFcmcrKBz0pY5GK7f4c1VhlVG2tu+tWFI8rrQUSOoCU+GXcu3of51BJcZIRutTJCzJ29QamQEzKYWDEZojf5v4vpUaNITtZflFWFABBqQAsrr9KkV8j5fTrUMkBc5U4zTrRBEOT3oAm2ccijOX+UBsVIRuqQLheB9TQBXkzvB/lUnKuDUNxuVjtqa3kJT5sdOtZgWoN0ki8VuWUJIXisWyt2aYNu+Wuk02RWRR6d6zA1LNTGq1YEmT/wDWqO3YFOtSxqA2azAbNIV+7SK7Hhu9WFiV/T8atQ6f50O73oAz4o+W3fhUdzGCACeasXMTW8m3gZqCTmTc1AESQ+SmQe9RquNzbs+1TSnHzdqhMi5zUyAS33JLn+EmtrT0Up8ud3tWVagmTj8jWtZS+UnNRLYhm5pitGoLKSPpXZeE2zIprkdHk8wdRgjiuw8In96PauGtsc89j3H4XBWgViPmUV6F9tb2rgPhDGLmzUN1zkH1r0D7EvvXlS3OGe5ZnlaOFt3r1NcJ8RZHeGQq3GPzrvL9d8Hy/dzzXC+PUAt2WlS3R1U9zwXxiWN3J36iuH1Y4kb6133juEW1623vzXCayvysxxXpxPVp7HN6pyjfWsG5Hy/jWzf7mY+lZN8pIYj0zWx0RMm+HzduD2qnO209OKsSMZGZTn0zVaSPGdxzQUVHPlPncPm7ZoEYK7ly3tSSR+XPubkdqmikBH8NBUSJG83oMFeKsIm9cNUdwis4ZflXvTduBuVj+NBRbhk8l+fuir9pMk33ay7ENO3zfdrUtAsRwBSewFyMKZF/pWjb8nj9az7P55ORxWjbj5vl6e9Yy3NCwCylcA9auRrl16CoY0ylWIT82NvasgNLTlxiug0sAHtXO2G4ydD+Vb1hFISKqJMtjorElcelbmnNkjNc7pxZGUNXQaadzjvXRHY46h0FjEsuMenNbGnJ0G786x7EeXtI71sWDb34X9K3icstzWhfy09alifcfeoY48IKlA3OPWtyGKGYbs0xjsPFSGPA+9Uc8g2cfeoEVZgEdmPzZrJv1YXO7Py9q0piWXJrNuJN7tuxXPUNomffyMyH6Vz+opt7Vt6gu1uCcVianHuJ+asJ7HRA57U5dh+6etZtwcc+tauoqQrKOtZM6tFH8wrm1OyOxRux5UbM35VkzM2/LD5a07lWlRtx4rOu4nROo20Gxl3/AM33arJ8pxzVtujA854zUMtux9KAK5Rt5ogkbzttSHk7e9Rg/ZpeOpNaCexN5bHr074q7aNHHHgHNVN2RuJqaxnDhht/Ggi2htaecIK6DTOUHr1rndOO8egArotJwdvJrSmZS0Oq0XhF2nnv7V0mmy4A3ZNcrpQwy7Wrp9HRpq6InFUOitHAVcVs6c25lrL023ACg9a1rVFjHfNdUdjhkX5BtjpyndH/AI0xHAQfeNSMwIGKozAEYqKSLA/GpT0pLlcjgjgZoKjuZWop83+FYepIHB2jkGty5uMo+RWLeqdrN0rCex2QOf1BQFbIrA1FDg1v6q7EHpWDqD888CueW53UjmdXTeG3cVizjdnHNbeqy73YVhzNsLGsJHZEzLk7pcNUcnAz2qa4/wBZux9KqyXG8bW45xUmhG0mCTtP5Va0r5pFP3eao3CeW38R+lXtGOZV4q4SsyZHp3gGDNuDnmuh120861bcO1YvgFDNZr0FdPfQ77dkb0rvpM4Z7nlniOyZZGbGfQVzGs2bbM4r0jXdNV3Ze/8AKuW1bTQikV1FRPOtb0rALH0rkdXtt8uOi16RrNmdjNj2FcbrdhufKr3yaDSNzkL7TQWyTmqjxCIbcV1NxpYcAj8qztU0X5dwx0zxVRKMG5fG35TUYfzIGz0p8sTSM8fTbVSMPb7u65xzVAavh9/3qquMZHJr6H+C0zBIV69MV886FC0kgxw2eK92+B87SeV5mVdDjFZyRtE+lPC9zIlrHxxj0rrLOb5BxziuQ8JMz2yH+FR0NdbYzZYfd6YoCRet1LNzV6FMDNVYYsuuT+VXoQsa96DORPBGyLn9Ku28fy520lgi7Nzd/WriQgc44p8tyRIbVW571Ztrfa3TihLXHIz+VTRQsxyTgLzRawCrbfNUgtV3VJFGrDvUyxdKcY3Hch+yDilFoAal8os3HbqKmjiyvNWoj5iuY1jLfhR5e/jpVqS1M4XHFR+T5R7mrWgcxCYdnY01U8ps9KtfK4zg8c4qKdd5+6amQ0xuVYdaRD5fPWkZNg+tOVcjrmpGQTbmJbmqspVx6GrkspPy8VRuVy/pUyNo7leVSThap3NquPRs1o+VhqqyxLKzAnHpUnUUvK4w3SgQbBxmpNmyTazc9hTowysd3TtQVEj2bpBnp3qveQ4Y7auOy7uar3XOcVMijPk+U8800PuPFSMyyPt9KasSjvUiexIihR71DMTu4BP0p7HFRPL82FoIHPMso24+YUscfPPFMjYb/wDapySb7kKfyraJMjT0vmWt2EHHHPFY9mgjKt09q3LZlKDb6VSM5FiG4VSv9amDNJ0b6VV3Ads0Jeso27e9aGbJpZDGfmqNsbd3NNlkYvyOMdTVeeb5etTI2irkc91s3Z71Tkl27s/NnoaLx8Gqb3GT7VnI2USQysDUkM27rVNrrP3e1V/tLLLxWJXIbqSrtoily/fbWdbXDZGT9asCZZUKjctAOJpQSbztU1ehl2oQwBrHt9tucqxq9bSib72c1oYyViQnzGwV4qaLEQ2hetRt8rCpjGX556VoSN89U4O3OaNjF8+val+xqCCOafIm0DbQZldo9jcLinxnnB59KR42Z/WnYk3/AMPFAB5ZL9hRLG3lf4VJErH71OlOzHf6VUSZENiJCG3D6ZqZ4GjXJ+92xQh3L6UjyOZQB09aokSD51x905qZAoGGNCR5YN2pCqrLlj8tBMhVHLY6DvTWRrhe47dalDKeDtC9aeJYyQB+FBJX8g8L15qTAjH9M064O08VEQfLyVNUkTIkiQGWpVVd1QxKVIbbVyOLC7mwPrVJES2BUVmGfXipkTyz82DTWAIXHrUkkjZVV/HHNVExluVwTJOwKsB0HFSSxGJKdMrIoIFPDecBnriqIbIkGSKRrtkQr/OllLRn7opu1m5x17UnsNAw8yLPWqTqx3AjjtVkseV6UyRTt6VBcShsZc8Gopk3SZrQuNxx9KrSR5HzCsZFFMD5jUM6bv8A69XDtRqhuDhTx2rOQFG4gaRh6CqMmRKR6VpgeZ/s1WuIE2sVrORoUWVj83aoZY9xzVySL91/d5qrImDn5akCux29fwqAHH51LMpc8Gq80myTb36UGgy5fbFgc1WYbYvrUs9z5Q+aqlxc5XipkVGJRvXUvjP4VTvCqp9KmnP73dVW4behqTaOhn3F0pNV54txDZ68VNc2yg/xdfSoptrLxu4p2NCqYNgbd36Vm6ogMZ+XP4Vr7Bjk1QvnVFOVqwPOvGmnrJA5HvXgvxQtmN20e3hea+kPFNp5tvN8tfP/AMXFNncsu3cWPYdq0p/ETUjeJ5Dqdv5c+WOCW4rrPCMq26Kfvcdq5m/jaJvnX7zcE9q6LwYm5fm/DNdEjjtY7exl81Fz19a6bw/+86H7tcxpsRDqT+ArrfDq7F5wCa5HuUaqZx0qO5CyD5iPlqxAuW6VX1G32xlulS9gLmjkXFwg+gya9I8Naf5Vov8AKvO/C1nuulUnOcGvXfC2m7rSNj6YqDGRSv7TzE6dB+dQ2Gn+W+7FdBqtgY1+UckVn2SsZ9uOe9BiOSAINzLxVuNFaMYGKeYNydsLTgjbRxQTIjngYRjHzfSnSEwxdO1TIpamXaFVoJMy5P2g/d2n6Vn3UuwkN+laE25ZMcYqneqv8XfjNAGbcTKvP3j29qsae29lLdDVdrdPM6063d3k24woPy0EyNnVQyQ/3lxWJMoZ2PT61sXSYt97Nk4HFYd45VmI6YoJI/L3oQO/pRFE8Z4ao47nPtU0JVg3POODUyA6DR7kwfKwyuKz9dnLys3an6NcCZMfxdKXVkPlnK54qQOQvr4CdvrVfAnU79wFSarEqXRb37VEWUwdapXAFi2su37ua1LNgTWdbbdvBzWlpoKn5qomRu6cPlX6VuW3Cr9KxdN4K5rcjYFR9K0MSbqKcsTO4PaoYY2D/MeKlyyH2oMx86MYqy76LI61qG43xY9qzbz7pqZGlMxL2IoPbNYt+24EVuai+Eauc1CTGe3NSdETntej3yfN+lcp4hQCLr839K63V5PMU9PrXKeIIcxtzQaHG6urA/L681iXjFTnJ4rfvyNzK351z+pKAWArSIGXcTeZNyxz6Cs+5mKS4FXrmD593Ttms6ayzKW3fhW8TOSuROy7Peq7Nlu9STAo3eoyGUZx3yK3iZSQ5flFNW3DBi34U7DOPmwvtT0GRVEFKSAxT7m+7VmHLH7tPlRZExQZGhUEfTigBcBpvug8flSKjlzz8tMBZiW/SpvPKRD5Wzj0rMCXDxx8D8+9OtyzJ755psTMyA1NGokPXH9aAHRS7n24qRIlwajUskn3crSlmB470ASng0jOY+vQ0sSlqc6bTzzUyAjCfvf9luKFXbL5fbrUyfN2OKbyr4C9+uKkC9p6szegxW1p7eWKxbI84PGa1LVcyDOaymBvWbbl9atRr61n6fx91q0YxxyeKgCVD5R56VpROrWXy8FRmsxcM2O1PW4x8q/SgCK4n82bLdR0qIHe/wCNLNDmTOaiEfktuzQBLMgYbaoFgjMrDv1q8NzrkfrVOYrO0i9DUyAmtI2dht6Vq29ntwMlu9VNOjVEXmtG1kEU461EtjM1tKiKkYzXZ+GVaODcBle9cbZzsjbh0xXaeELjMaq33Se/euGtsRPY9s+Dl/8AabKDauzacHPevSNzf3q81+FJAI2LtVccetei+evrXkz3POqbl/UIgIjtb3wa4XxpNsilWQZ3dK7q8Kzwle9cL44gCKzZyAKKO50U9zxTxpama5kcHoTXAazDhm3d+BXovi9w0kmOMmvPNdbZuB9a9WJ6tA5O9jYSNnG3NYOtI6MSh/Cuh1dCYSV9awrxc/erQ6zDY+XN8x/+tTZD8vy9zU1wAHbjvVSSPHViOelAEEiMzc8imxoP4vWrBGRUO5QMN97NAC+eA2wfSkaEu3tQsSrJz/FxmpoUUEgn6GgqI2Dhdq+uMitCH5VXK8565qCMeUnK/L7d6sQ7Z17+9ZmxftrnL7VA9M1pQn5F+tZVkqxk7av2sm7j0qJ7AaFtKGfHpWlZACT5vwrNtU2uvy/erSRvLdayJkatpD8u77uOa19Nk2jI9KxbafEfzVpWc27jtihES2NmwmKzA/eyeldHpcvy5HFcvZHcy11GkrsgH96uqOxyz2Oi02QyRrW5po4X61g2BztDfKa3NPG0DmtonJI2kUCP3pYjtPNRWy7j1qYqGOK6OhDZKse5DUE64P3eamAZYvl9KjkjM34UDiyk6qQ27jFZOospdgPpWvcDBII7Vi3643dawnsbRM29G7+Hp3rF1BfnJrYuJfMB9u9Y+ohs9qwkdEDEveZDxWTfuzEitfUhluKxZ5dm7d2rnkdUTPuThTWbO/mBlzWjdkS+1Zl3b4b5WHNRqbRKUxWFDnFVpOeQw/OrF7A2Om6qcsuHC44plBICR8v4mq9wpQVMrFm9qiuwXHynpVRAeJNyjHpVvTH8sHIFUBHIkY6Ve05W/iqiZG5p0bMBhetdDp8e1VFYmkjAHzDp61taa4Q1ojKex0ujQH5a6nRG2uK5fTAzIuMV0ukosZVi1dFM4Kh1NijBw3Y1sWseeWrG0uT91/KtizDZ5ztIrqjscE9y3GMe9TIPaoVIUYUGrCcYqiBDHt5qAsSrM3HarErEDNV3PmR/jSexpEy7vlW6day7s+v61q6qnlrx61i6kTtrKR1QMTVlxurn9UO5D9K6K+TzE5Peud1P5C3pXPI7qZy2ophmP8qyJwpzmtzVjznGFzWDqUgCtjv6VzyOyJm3h/elfyqq6GKNjipo2PnEnPXFMvxvRtvFSaEEZ8xxWro0Km8XHFZ1nFsWtbRIsXIPXmhbilsekeCIXC+mB2rp9VVhFkdcDOKzPBMXmwDaOcCui1PTvLt2P8RHIr0qOxwVNzjb+FZXbA+asTU7BXTBAzXUXdmsZY92NZmpQqB936VsTE828V2AghbtXn1/PiXbg9+a9c8Y2fm2sny15td6bmcrt7ntQdEdjIe2LRZ46VnX1kxPfFdbb6YGj27f0qjqOk4Y8VUZWKPPNcgWzuXb1rEl3Se2TXZeKNIDngciuTvNOmjm9Fqr3A0NHV/MXy2/GvaPgtK0N4jM275s14vo0bQSDJ969b+Dl3m5X0yMe9BofVvg+687T1wuOBzXUaam9c1xPw+nD2UYbPSu4005AxQTI14U4WrtrD5nWqdscMM9K0rZgCvpVRJNK1iyF6Y9auRxYxz9Kq2ajH9KvJGJBzVASRvlh+VWEhYiobZMPx930q5GM0AAh8pQamhTcMj86DGWAFSW7FD7dMVoA5I9inj601hUuaTY2f4dtACK25l9KeyBRnrTTBu+63NOVGRecUANZMj7tQyxbjxxVwjERPtUKr5goArJbM4ww70hi8r86llXy+9I8QKbu9BqitLArfN3qlLHyxq8QR/nrVVs7jxWMjemU3G7HzVC0eGJxVqa23nI+WkZAyfzqToMyS2w+T97qDTW4GM81emUGSqdxH+9z+tAEMvX8KhkGR1qSUfIaqXMoRm5/KpkaEEwCv6U0SeZ06DqaRmO75vwqI/uVZmXr6GpAklbKfKwP0qEKd3zGoTOz/d45q1ZqJSd/wCtBMiSNVI96tWcOZMMvPY1GtuwHyrxVzT04y33q0RiWLG3YO24HB6VsWy+Wi+lQ2cG5KtJFlNvvWhMiZAuMrhqckOw7mwajiTyf71TIPNFaElW7diSONp71AybF5FXXQY2kd6jmQFcVMjSmYeoXDM/3ay75yp+Xqa3NSs9qZrHvYyD0rKR1RjcotM2KSB8NuOTTHU4NRi78pst90dvWsjRo1ISzMGz+FX7edcAY5rHtbxZFyOPrVu1ucNQTa5pPNtZdoyc1egk8wqelZsUvmAY61et3Z0G3GR3qomcol6Q/d+tWEuti/hVKN8/Kxx6U8bVPU1opGMlYuK3m0oiO3396ihudg+9+lXIiJOaq9zEjiGDg4pCQrHApblN3Q7fenW0Xy+vuaqIDWLFRinbdqdM+tNmVi3H3e+KktwPL7++a0SIZFGrGTp17VIY+ob8cdqeqbZPQGnvCSOelHKRIhX91jGcU6Yb0/iz2qSIKD83PpTmjO7PaqJIEtdwG78qJItrfLU5h3/N2FL9nUetAEIHy0jqyrTpIFByN2Rzg0sSNKvzLj3oJkPtBsHzVYKCZdoPSmRRK7KucU7yGt5MrzVRM5DW4fb6DirltFvQbfzqEKZhn0qa0BCVRzyJvI81eo+WmmHHpkU7djgVIyFF3cY70ElIhg/zDIp7JxlelTeT5zZWpo2j8gqy80FRMx7f592e1MZ+McVcuYlCfL696oyRtj8amRRHNyOlQSKqxc9anxuFRTkJtGMmsahUSjMvmN0qCU7OD3q3cwkHceKq3VtvGc1jIohlChar+XhaleRo+GXPvTWlUrWcgKtyhP0qncRbjWlKqvF79azZm/eN6etSaFWQeU3qaoXJBfNX5XCMc1makfkLCpkaIgnkRs7vSqUjnd7U9yStVbqXaBUm0Stdswm3fw+lVZ5Gc8VPdTAD7wqp5ygnrS5iiOaTcu0/nVSdsVJNJndVWRyh+b8qe5oO6DNUtZQSRA9D2q2z5UVVu/3hqolJXOX8Qj/RpPTFeH/FCxSRpHbHU9e1e7a+NtpIdvTJFeJfFKL7Skn3VOTW1MUtEeJazZk3ed3yqSQK6LwzFm3XAxgdaydWhMD5PIB9K3PCRW7i2521b2ON7nRaOJDIB/DXU6YfLZSTxiufs4VtfqK0re7yFrAR1djJv+7j8atNb+cnzLnms7QmV8dea37W13gZoJlKxL4TsVk1VWTdx19K9n8M2C/Y419RXnPhDRs3iMF2rXrOhabm1QA7eKzOecjO1+xFq25fmVazLeEFvMC8/Suj1yxZYNrcmsS1DQytuXK0GNxYYfLB3Dgn8qbIu0/KM54GKmaQPcsnQYzUkagNj8qAGWkGPvA8+1Sy6evlZ6+1WIIuKc0GfWpiTI5vU7XZJnsKyL4B4/QLzXU6varHCS1cnfndJhemaoIlGNlYkUeZsl296cbVhlhgd6gZS10G/iX9aBtXL93eYtF53EVlO7OGZuBWndTKloG2/Ws0yhl+p4FBLRVSf95Vq2IRtzd6oMGa6/Gr1tLuYBl4oEbeiW6qFbpV/UbEmEtweOlVNHX5VXrk8VuXVkfKx3I496APNdet8Ow28k8cVTjtGEPzCt/xLaNDP8ynv2rJmPlID+lAFGKMwt178CtfTnBZd1Z8O2Z60LILQYyOi05Co7bcVsQYKrWPpW5lX+7W1Gm2MVoSOaPB+9UxOxR34qNGCjmpSPMHpQSyJ1yPrWfeysDjbxWnJBhaytRZlJzjAoNImLqkmxsnpXP6uY3RsttroNR+dDyK5vWE3ripkdEdjn9RAQcevpXNa85IIrqdUi2/lXK60CN3O5ako4vWUZrhiGrImO4ncPxrd1eLliKwbliqGtKYGfegqv8AvHis24fJx371dvZyVx/FnkVm3EeG3dz71tEybK0lwnmEHtSJOobnp2pbgQoo/dlpM8mofIM78fdFbRJbuSyJuOfypEYsPpTQjEdelP8ALBG5fxrQyF3bOepqQsDHnioVRc+vtTkUgegz0qZAEZ8yTj/9dWBudto5qKPBJxUi/InGQ1SVEeQIF+anR8/N0/rTY13Ds31o3fP82NooCRPGfkNKQzKdvp3pqFStNl3E8GgkmikZFx3pbmJmAKmmxBSn+0tSI5cEVmBGpaNf881NBH5z7skYqIHa3q1TxT+XjipkVEv6am6Tn+Gtq3hXhsVk6fLkbgBW1aurBdvXvWcjRk1pHtOVzuzyK1imYVOfyqrCm1B8tTq+w89MVJnIep8teOc0OVHrTAG8zI24x3qJmKZBoJHSyr/eqN541T5jUUxErfLu+WgQ560X0AJ52jUeW3FVGdn9c5q0Y9hwvX3qJiZF/wBrPas7voFrluwY7RjOa1LWXj5u1ZFrI1sRmtWwO9ufunmpei1JlGxu6VMsp2jriu18J5Msat93iuN0W2VJN3tXbeFQwmQqvy+uK4q2xhV2PbPhRCW27OmMZr0T+zW9K4P4VALbqFOO9d95jeteVLc4pFq4GE/nXH+NLLbZSSE8YNdk483rjHrXE+PpHNtJHnC81VPc0p7niPjNtkkny8ZPSuB1lfOduO1dr4xLRzyDd3OK4TV52Ehx09a9KnsevS2Ob1OXaxX3rHuk39dvWtbVB87N71iyT7yw9K0Ogzr8KnbHNZt4cuK0b9S9UJwVfmgsrqzKflFMuIs4boetTTt5eOnvTVZZQaAQbd5UVNGFf5cfdptumBg/gadcDy1+XrQaEint2q1ZKCOP0qnEGIBP41agnBfavpzWd7GhfgUgfJk+vNWUbavGN1Q2B8pdvUGplUtc5HSplK47GvZqZolJ6itS0gUyLu9Ky7QsIvSr1q/zL81ZyCxftbPfKx+bb2rWt7ZUQbeTismO6kgIAGV71rW5JjVhxkURIka2lx42scV0ekP5zgVy+mI83c/hXU6Tb+Si/wB7vXRHY5p7HR6cnGe/atez3g59qytMG1FrZsPnFbxOGe5pWDbk/wAKtwxgnJqtbDYtWo+QPetzKQeYycY4zTZDU3lZ4NQ3BCnGe9ARKt7yP88VialGShrYuI/LG7Pfis68US/4VjI6IHO3beWhz29Kx5w8kjHPy9hW5qtvuVsVjSxmJsVzyOqJlaghBrDvcMW3CugvQ3PSsHUdzSNXLUOqOxluUYFf51nzKuWGfpWlLHhT05rPnXYzA9T0rM2KTgqGz+FZ11B3Dd60rjuPas6eHcOM5zW0QInPlr7momQs+0HrTlVlchuaYvDmtGBagttg+9k1ctrdmk7CqMbMVGKvW0u0j1qSZGpYKyyBa2tLdg2CpP0FZenurMv96t7SUVWz79quJhLY6TRJVKLniuh09/K7Z9K5nTW2npXS6S/nL0roiclQ6GwkLKvat7T5Wb6Vhacm1F3dPet/S2jULu9e9dETgnsXol4qVXwc9h1oMqk/L0xTSfL993atTIdK6yLxUJ6VIx3J8tMddyelBpEztWGR1rHukyrfStnUrdWHf8Kwr6VSxUcY61yyOimY+qPhNvFc3qgOD3rd1OTeSvvisLUIWVvvVnI9Ckc7q65G0/nXN3o2y47V0WrhlDevaueuIS7Nu9axOyJTddz8YqK7Xyo/73NTP+7bn86rXCbh3PNZmgyKXcOO3WtfQJmacfLxWNDF5L5657V0Ggrllxj6ChbkT2PUfh+rbN3OOMV2OoxK8Pvj865XwE37lBt/SusulxFxzxXo09jzpnO3lspmrL1K13qRt6VuySRySFSuGz3qC6sFEdbPYInn/iWx3xMK861O0MOoNgd69f8AEOms0DHb3rz/AFnQmW/3L/Eec9qg6KZkWVjvHSotQ0lSD/WukstN/dfd6VXu9O3k7sfLRc6DzvxFofyZGK4vVrRUkZSO1eq+INO3RMMEVwWv6cyzNhf0raOwHLWK4n27u/Fep/ChTHeIB0XBB9685/s77Ncbj/EfSvQPhojQ38YDblOCcHpRIqJ9RfDpy9tFu9BXoWnnyUVvevNvhi4NpEm7cxAx7V6SYGSyTb96iJlLc2bNPP29BmtW3TylUHtWPohJ2qxx9a3Yl3Ltx+NbGRo2cQkGfartvHxVK0cLt7464rStnQigB0EGEPWrdugC+tQb930qaBtq1UTQm6VIu1E98VEr7mqcqoTqCfaqMxsaiQ+/vRJ+6+9TQdjU9jvAzQaCx8DcOlNlH70Mrfh6U8LhT+gqB4NrbqAJo5A3B5PtRI3lj0FMhAT5uM0TSecNrdOlBUReGiytV5H+bHX2qWEqDjPFRy26s+VNBvHYiZsGoZHzninXkfI2np1psa5HNYyNY3IW4FV5jsH1q5dQ/LVOf3qToSIcfJVO9+Xpzn0q5JyarXJ2igpIqSLth+vQVn3r7W5x0q9dN/u1l6hIJN3I496zKiQPdEntx71Wur/cm3ctV5pOCu75s1RklZJcctQEjQifA+Y960LYYHHpWVZTNNIo28e4rdtLcNtoMS5ao3k1esoGI+YA1FZpgBeta9pYb/atomUtixaQYRfYVaiiZ88fSltowoVP4qveRujwo2mtImUilGM/KcehqRrTYQQ34U54NuNw+bPanbWifLdKokrzwkiqsw8sda0pE82E1Qnj3fLj2qJK5vEw7qRppjyu2s++bt+tbt1YiNfu4561i6tBtbispaI7aexjygrJntUcrrKvIqa5+V8fhVOeQAkL97pWD3NlG5IrYGBVq2bjv83eslZ/Kf7v45qwbtkSPb6804hym1bO0EuNxYdOK1rG8UJ7iudt7jkNu/Wr1veZHSqJlE1nuN02VJqzbKZjlmOetZCXOF+Xk1cjvuAM/NjnFVE55xNaT5UHapLa6x8tZ1rc7u+761ZgQu2c4FaRMGrGp8pjycmpI/mj+X8agtnDpt61OreX/wAC4rZGRMLfEdIEUJjo2aWLjv1qRE2y5+9xxWiVzMhG7P3elSxq3Vvu1NFFvfnCinx2ytK3zbRjqT1p2sTIrKq7mp8QQl93PoBTprXj5eP602FAPXimkSQyq8gO0MPwqRE8uP5vvDtUzKWHy1HKpD0WMyPZmUMelOWRnfbtwvrRmpoSHX7tUALB6VNBC4fLc1JAmBhu9IE8l+TQYyE2benc80qIqg09Blh/nNAH7w/L933qomcgRVxwef506Tdsx60qDadxHBpnBk603sSLb7ozTpBjpSso2Uzbx3qAImdpARWfduxbA7Vdc/ZZP726qzjdLn1qZFxKas2aH+b/AHqklGzdgGqssbDnNZyNQnbcMGq85wtPmfMf3envVR23etc8gCdsp0FVZDg9KleTa2feoZ8TZOfepKiQNJG821j+tVZ0CFtvIom4kJqtPIypx830rM0iRXBEh2is6+QhNvvV3zN38IB9c1R1OXbHmpkaRM25YRtzWbdXiw5zVmadXc9aztQKyr6YP51ibFS5vPtOVwRz1qr5nks2WyKS4uhG5x+NVJpTndQaFx3+X5ec1FIu56YpKoG3dfelUkntWkQDHoePeoZo/NPHapiVb1qGXchrQqJgeJiPs7KB+NeLfFWxdbaSRcd69q12MvE3B615F8UUL6ZMpVu46VUSah4hrMf2i48vP1xW54atVs4l/Q1k/YWW73bGKsevpW9pUOIh+lUc5rrKqn5vSp4p1BX5sc/nWXeMy7s9McUmmXH22Ty8kFazJkek+HA0yJtHauw0y23Ku5RXJ+Cg0UCr97iu206LMY9aDnkdJ4Ltd18oPtXqmmacREpH3cCuI+H2nI86M33uDXp1tZbLQc9qDnkYGur8pO4Gufnt1l6Nhgc1veIISCyisuNBu24+apkSVY4QDu43Ad6WJGaf5ulWhCoY06ONcVID4nU9PSpIk85/wqJYmSTcoyD+lXLW2YjJ/SghmNr1lmLleO9chqNp5cjbTxmvQdbj2weoxzXF6lbqJW/QUDiZKQ7l+aqV4y/aRt49a1ZIvlPBrFvmWC579aCjSuYEl0kYb5qxpRtPPQela8BzZ+u7isu7QqWXFAGes8bXW3d3rat44/IXHJNc46Yvua27GbbD9OaCZGzpUpik+ldQrbrRdzAtjOc9K4zSWaS53Z+WuptpA9v/ALS9B60GJheKrUMGPX3rmJovKbJG4V1viKBnTLcCubntSC2enagDORlaZui1ds0x1qCSy6sOMdat2kasF5+tVEmRsWU7xbQPunrWxBIxVehXH5Vj2UYYrjkCti2TKelUSWcthehqxFhzlv0qBIyB1qZEbHP6UmSyOf5zxmsXWCXcr0rblbNZWoptGeuaLmsTm76fyyVOKxNQl3Zra1eFXkJWsbUIsLzxnrSkbxOd1mZo29VrmNYm2xN8tdJq7Bdyg7q5jVTvLKako5rUHLA1iXoUA1uaiu2RvSsPUDtU8dauInsYt6qrJurPvCFO7s1X784FULgecK6ImVipKN0nQ4pvy20dSXbFQoGOlVirS9cYHWt4iasTJsmTczY49ahYbmwjfLTrhMIuKbD1NUImhCIv3stj1pwG6oVhwc7celFqXUsGI56VMgJ0baaft3DO4DvUecUMpZODUgTWwIVqkX5x2qvuPl7VojiaM7t34UAWgMc9O9NMqmXv0psgZlHvUlvCI29c0EyGxrmTvzVrasadaaEUH3pxfHGKl6hEBgt8vrVmOLK87apMyxuOG5NWlkJT5azkUXrBtny9q29Pb+VYGmpubdk575roNPi6c/LWcgNaGTCr/OlkdjnimRMoTaOlSA56VIDfMx+VNI385pxTAqMIWbOcUAOK7UzUay8mpMf4UyT910XrSlsAxmPYZqEw+VIWzVyNAQpaq1197n1qAFtZfNm5rW0+RTMq846ZrLsY2Byq1p2itKePl+tRPYhs63w+wKMp+7jqa7Dwo3lvGuevFcLonmQx/NXa+H4jIsbZ9ORXFU2Mqmp7r8LIVJj+b0NekeQvqPzrzP4SSrHbxs+4jgZFekfb4f7rflXlT3OGWjLU8iwoffpXE+Pytzasw+90rtL6PIx6VwvjKXy1ce5/GrpasqieJ+OoA9y27jB5Neca7HiVsNxXo/ji4WS6dW7k15/rceGbA4r1I7HrUTmtRi3j5TWFdReW7e9bWoLycE1i30mJCNtUby3KFwhfPHaqjRE8MKvSHJqncpIWbBFA4lO5iycVCj4+WptjSPhuPegwc+9BpEZE7D09qmSTd97n1pFTYfmoVNp6/eNBohxZVPy9+tOhhLzfuzTlt1z/ADqRgiuvltgisykaNrH5SL97NXbBMy5bpVK1ZtnzVeg+dPl61jI0NGIrJwGq7ZME/wAaybY5O1sj3rTs3EYxnNSBqWp807d2cdq0oXdcY+76VkwR7H3KecVq2XEfzHmhGMja0iXH1ro9PnKstc3o0fmV1WjQqu3PI75roiclQ39NmYovvW3pXKmsW3/dx/L2/StbTgWCt+NbxOKRsWoDsMj9atGPdwPl9KqW8ux1461oxpkbvl6VvEkTzGiRh96oHX+JvvZ6Va2BBnr7VDdspXG2m9gKNyyqv9D2rLu5gN2K1LqIAd/m9ay7tFjRhWMty4nP6ijl2+b5etY+oR4b730rcviuePXFZeoqp9PlrCR1wMG7YI33qxruZvOb5flrX1ZQ7/xCsm5OM1zyOyOxn3mWHy9qz7oqZfmq9NPnKhT164rNu+XNZmxVu5Mn5fxrOd8butaEozn5T+VUJtrttHXPIqkBDjjdzUZAlqaa3DDhulJLmONcfjWgDYm8sY61bgmEbAnnj8qrwLvTkVMkHz0EyNvSJFkYNzXTaW6ha5bR48gfw102mDbj0q4mU9jpNLYMuB39a6TSCUjAP6VzOlJuK4rpdMUqAa6aZwVDpbAeYq56VrWsahgefl5rF0+XeqjvW1ayZAXrXRE43G7NGB9y0/yGwaitwY4setW4z+7rQm1iKKBlTPXBzSSMfapBM4GO2eaSfbnPtSewFK8QMnP5CsDVotgO0DJrduTise/O8Nx0rGex0UzmdRTCtlefWsHUowcndyK39ZViT2Fc9f8Aysa55bnoUjA1Ebgd1YGorz6V0WoMGVsVz+ocvzWEjsiZz4U8/MKgugFi5+UVYlC461BNxjd92pNCCOPz34zx+tbWhloZl29sVmBl83KelaWlOxmXHU0ET2PWfAN1ujXH3sc12TJuts7h0rz/AMCnyUXd39K7eE/uvwrtpbHnVdzMuodt1u7ZqwkCTkVNJAHflc/hUht9qjAxW5MWYuuafj5VXcv0rgdf0Zpb5uNoBr1LUUIt2xgmuK1q086U8ENn0oOmEtDnbXSWSM/xVBe6OY2duefaunsdP2jlfm7U660ZpFbP8QoNEzzjVdLWRfx6VyfiDQFkLcYr07VdCMU54P5Vg3+jiUSbl7HtW0dhnjHiDTHhuNoHGcdK6T4bW0ltdK0nC5GDmtbxH4cV4Su35ieDil8I6S1qdrZ69cVRoe+fC25HkxMN3QV6zZuslqpOenevIvhYGigjVcdBXruinzI1Dbc8VSJkaumur9sY71t2rkD2xWLp52Snj5a2rc5QVRnIvWcQVM89av2x2CqdsPkqzEuGznjFVESLqcfSpFU5z/DVdSzMvoKtY3xc9aosck2Iy2OR0qRJGkAb35qC0HzHJDf0qeE7PzoAmkj+UGlZ8qBinNNnbx0pHIc5XtVJAOLAJS7VlP1FMZNyUQ/uoiD97qKoAaHyj1496YxXNP2M/WmvGFbnik1cqI0KqoT603ao5DUPwvt/OmCAtzk+1S1Y0iFzHvO7pgfnUGfb9KnYMyEelQRo0ZbdWVQ6IDSPM/Cqdwm4t06VLcTl3wnbrVa6fC9azOiJBcNsxgis++uFRTuI/OpbmX5zzWTenJzk9aznLQ2ihLq9UrWVezlVzRqNwyHP8PeoSRLH8x60J3Q2rFWRcNu9e1LFZ+bLuqVLVorhT95SeKtOhLrtXbzzQTLYm0u1x/CB71r2toW9hUGn2m8LXQWWnB0Xt71UTGTG6ZaqkwzW7DFtjHy8d6rW9osRBxz2rSij+Vc9P5VvE5pSG28HmPux0q2gyf61LbWpZMqM/SiS2Yfd/GtWc7kR/K7f7vNRz/vThasw24Z/fFEtsITzUgpFCKBo926oZowJDxWlJatxnoelQzQhH9aT2OiEjBvbYk5yduaydYt1Ee78RXT39tk/dIrA1eDjruX0rKSOymzlboM8jGsu7uPLbG3kmt7UIdjfL2rE1G3aVs4/SueSO6OxSM7E88r3x2qSykaVyf4VqGO2eCRu4birFmrKuNvU4qSi7G24cHpVqCbC/e6VUtfkzkVMThTt/i4qog1cuR32E3L6dPerljd+Y3o2KwZ5ltl+X73cZq1Zamqlf9riqMJROktTjn1rStHBI5rnbS+804WtjSmZm9a0pnPNWNi2dlk+UcVoCLfF71Vs4vNTHerixGNK2icM9wij2Ad+at2syqeVFQR2+5RUqwiCTdyfetomb2J3Pmn5V/Sm4VeG60QzgE54pjq3mbvyFaGBM8Z8r1qAlgOlWIZfMUrg+mfSmmFShFAEaJkbgfrUYjMjfN0qSOHyz3p0i7h8tUkBXKbZKsxZx93rTWiVUz1qeIfIO1UtCZBErH5vSpsKR81NgNCnexzQYgxVP6UpbcnHfqaWSLcBSxxY+XHHSgTdiGZ2+VaikdkX5fpzVi5XD9O1MjdVbaenXmgm4zaxQbjihZdg5pZm+f27VXeXYdx6CpkUhZ5A/WoTlV+vSptn2pc9KgY7TtP4ViNEDS4bmo5mUA8VIbbLlt3/ANamSIOjVMjQqS8jjiq00WOtWbyMu3ysBiq8x3LtrCWxUTOmk/eMtRviIfe+tSzx7ZD396r3X3KxluaRKl6CVbbVJ3OzHersxUjrWfequfvVMtihMZFZ+qSmNCrVchfJwTUOs2+6OoLic5eSqT8vrWVfXLAkDp61oagnlSN+lY9xuJx6mpkbxKs0HG71NDIGwKdJJsbbQdxHapKI5IDge1OjbIxxTucc80JbCOX/AHquIAqgP6USupjxt5qaSASJn+IVHeSeXDwORW8QMHV1Uoxb5eteSfEkhkePG4Zr1fWrhjAxwPWvL/HuJt3y7etUFtDx3Uk8mYxrg5JzjtU9p+4iBzT9Qsli1CRuTzxUE06j73AWgzaH31+ygLj5T1zVnQyi3CsuCSawr+9864Az8vtXQeD7Fp51I5HFTIzlseo+DI/PiToMjFd3pltsVVX5jXH+FbNobaPb+JFd14ag3Trn2qTlqSPQPAFsiqvy/NivQrI4gO5SVUdfSuS8GWoS3B46V1gKpZtz8x7Cg45PU5jxXKsc+RWOkn7zcvzZ4rQ8SzBJeeR71m2nLLge/NJq5JPKvIb9KYsmOx61OxVG+amEAv8AL/8AWqWgJof3g6/WrVr97AaqMSkPhuh9Ksoiofl4z70iZFTW5n27a4/V5Qtz8yt1rrNcdY7ct/FXK3538/KefWgImfLIyndt4+tY+p3CvJyvOeK2r3cE54rm7g5uFxuZs0GkTUtTthXtjmq2pSKB9aueVtgDe1UNS5TNBRzt3J5N7lm4JrQ0u73hucr0rL1pgtx83XtS6Je7W2HucUAdTpt0yH0rotKldUVWOd3esHTUVkG7vxW7YR4KrnjoKDGQmrxiQ4LfhWDPHl2Xniul1e0XC7S2e9YN7bukpK496DORiidlmYEfLVq328Ed6Li2HmYA69TTtPttzbWOOeM1oSa+mEhe1blrHlV+lYemJhtrGt62j2IGB3cdKAHxxMCc9O1W7VVVPmZfzqGN2cHIoY7RzQBHcRgs3OKzdRT93WjJhxzWTqc+1WVf1qZbFxOe1IYlYVjalC0kXWtu+dS3P3qxdUP7tsHbS6G8Tj9ZDQSMO9c1qUzSA+3Wur1v5ucgt7Vx+rSeUWzxk9qcSjB1NGjkZiaxLyT5T6Vr6xKpL/NXN3lx5ZbmtIgU9QnXb8w71nyyqrDHerV6nnH271UuIwjjbzW0TMZNFvXPtVZPl496nZih5/Kq5m3bl281oTIdjJweakWNYhmoYWfdz0qQDAyTkVoSFzNsC1Hjeu6iX96+7qBwKdH1+bp2qZABUhs1JEvPPSlVdxpWjCA4+bcOlSBJHIo+78wp0vK/L34qOGJVGNuO+c0+STy4/wCGgB78RLu61NG6qy5quv8ApYFTJGQu3rzUyAdkpJnk/SjzHabO35PTHNGDv64x1pwkO75sAetSAvl7z6+1WLYYkWq0Mm2f/ZNWrciST0pPYC3ajyQzeta1g3mIvzdD0rJhG0c+tbOmKqLmsZbgbFsypBnvipI0Zl3dKrx/vFxnFTwDYm3dnnikA48j3pJlAjH96nN8poEeeTQBXMzJilZfMp8w3D5VzUcbDdhu1TIAk+7iqcpYNzzVyQ7h8vNU5RnluxzipAvabIfN2mtaCMBaxbRv3qkVt28gaOspGdQ3tIhyi85rtfCfmLcJFx5bY5rjdAj+X73btXa+FJ/Kuk4zXLW2Oeoe4/CZVjtFVtvt9a9C2f7K1578PIhJbx/w5wa7zy/9pq8qW5x1Nye/c7Wwa4Tx4zGwfjnnnFd5fQZRuorh/H2fsbKvzdaKHxG9E8M8XbZLntuUk9K4zWuVb612Hi+2Y3kkjHaQa4zXZvKT8a9amenROavm2FvlP5Vh35Ez/dI9TW1qM29W/lWPcHKniqe5u9ym0Y3d6pXvCnFXZEOao3TZNA4lQDYeaXemODzTrhg8fy1D1cfLig2HNIv+0ajST95UmB6U1EwxO33oAsIcLnmpYo1DBqqoW3Z/SljVvM+935HpUyKialnKfPrTt9zN/drP0+PDLtG41p2rLI2G+WsahsTwsC3rjrirMMwRl+tQ2dsqSHac54qYWjGaPbWYGvp53Hd14rXtZ94Hy9qxdNiaFSCa1LAs0uKpOxjI6HSmZypXiul0xm3LmuW0sOmMMK6ewO2Bc962i7nNPY6DTNzHnkN2rotPhzEK5zSMll2kV0NlOFwGP4VvE4pGrbQhefvfSrEbkn0xUVsi+Wp3YqwqfLWphLcdvyKidtpz1+lKwIT8aYflFAitdfO2f0rNu4dwJrSuH2ms/UJcRZNRNmsdzDv4cBm445rn9TLh88Yrf1CTJ9qwdYG5Ttrnk7nXTMa9/eA9zWDefK5yvOema3LqNlGe9ZF6nzs1c1Q7ImZcSbFNULkYG6tG4DbvlGaoXkBz83T2rM2iUZGYn0qhcnZL93mr0zbfu81VlGxt3X0q4lEAImOBkNT5m8pRnFG7D5OB70mQ4O41qA9Tvj+XH4VYtUVJBuqnA3lK3pVq1PmDO3HvQKWxsWmBwtb2krtj+asLT1Clc/nW7pjbwBWiMZ7HSaOeBt/Wuk0t9wG79K5fTHaPb0rpNLzLt7elbxOCodBZRjcpU10Gmx/dbv71z+mqRj61vWAbYtdETlNZAD9amToKqxt8lWITu610mY6RNoyOahPzL0qZuVPb2qNhgVmBRuzg1j3cv3uK1rxGDtWTe/IeaxkdFM5vVpd7MPSuc1L7jcc9s10uqwLlmHeuf1FMI386wlsehTOcuJNobcvWsC+UifPUZrc1Z8NWHeNkVyy3O6OxTkjDy1XuIw6496nZtpqJ4hnHzYpFFOJW80qDitrTF2Fdzc+tZkkCj7v41d0U+fcKpzgGhET2PTvBO1oY9x9PxrvLeLPK9MCuD8HNGQi8/LivQNIZW+X2r0MOedV3LEVpu+bA6VLcW3yZx29Kv2FurR4PrT7202x8VtIhSOcuocD/ABrBubENccr611Wo2gIrLvLb5+mKk1pyMODS2e43Hjnir0ukqyfQVYtE2ynP4VaIYrwOO9BfMcXrukqu7rmucvdNVlau91mDzg3Fczd2mSwIqomsXc4fUdJ5bhWx0rK0yNo9SI2nbnjjiuz1HScnIrLttKaG7+7wx71RaZ3/AMN5Qvljp0FesaVH8qMrdq8m8F25j2fLg8d69W8NEoE3c5FaIGzfso2UA4rVt0Z9u3nnoKz7Q72x0rWs4WjTNaCNCAYiqx5mI6qxKSoqY/vVwv8ADVRAsW7s4/u455qeOTzODxUEIYAZqfGWB5/OqAktIvLk69atxJ5b+tVI32vk/dq1FPn5cfjVRAllGduKkSP/AEY+uaYXVD82aeqbxnmqAbuYrja35UxXzJt9qnVmdtuPu96bcR+Z8qrz60ASSx7Yl2n/AOtUMxyenamrAxXlmxT4iEGKBpgI8kE4xTjGEoJ2UkkZU7uMH2oLiQhly1U76UxVaePaxOaoag3nLt9DziueodVMqTzKvzLxVSebcPxp80fl/NnP17VTuLoFvmbGKzOyMblO9l2n05rLu7pV77uelTandKCTmsiQea+d33jWMjW1h95MGYBUDLQsW9R6VAscgl2jpWnZ2mVGaIlS2I4olIG3nFWEtfNepI7UqSdtORvKOaowkXNOXDhfSuhsk/djnpXPWEoB3Yra0+dSK0MJG3Ywh2/CteK1UqtYumXO1+BxWxY3DGX5vu1pTOWpsaEdv5UWF49KQ2m9dwH196uW7rMFFSyxrBF9a6mcnUyWh8o5/SlaD7S3tjnNT3LqDzTbZlVqk0iNksW2AnPoKqXVntOa12ZLhPvYx0qtfRxlR83TrUyNI7mJcRb88VhataqA3b610d0qrNkHisPWGViVP4e9ZyO6kcnfWzKzZ4rLuI8huK6LUFV2b0rNMIGcru+lc8juhKxhLYttbLKW69elTQ22IuV71bl07Em5Sfm7VNb2rbsYrE2uZkh2HApFRk5Peth9OVi2V69OKhuLLCdOlAWuYt4GjOfl/GqqM0cm7d9BV7UbVk3N1xzWNdyOPm+YY9qdzX2d0bem6qu7azbT9a6nw5cLJ/H+teRz6lLb3O4FsZ7V13gDxIZ7tY8+nWrgzmrUdD1zTMMtX1Rd45rC8P3ayv8Ae5roVjBAxXRE8eorMmjC4oUZb27UiHyj81LEN8p/u10ROaWwJBvfngUrx4k9qn4ZunFNkXb93nvW0SCOMeX09acqszH+lEbEpzTozmqJkRSKznb8340xg0Y9+1WGzu/GmvHuNAkyCONg3zZPfjtU8MbA56+1OjyPSpFPPb8KAbGtlh6URrtHWh+elSKm5KDIFZiacFweM7vemqWX7tK7EsOKBNXFcfN83NVJ1UjA+9nNW92Riq7qjSbe9ALQjaIMA3PAqrKcLx69DVyQ4OPmqCSNWHPH1qZDERsru4HFRxybydwFNgg8tm+Y8+tEy7DxWJUSKZSHNVrmNpB6VO6sTUUh2+vsKxkUVZody9eaqzYQE+lXJSQ2cfWqOqD9z8tZyNCnPJu5qjPuY5/hqZ5McfnUNw64+9t+tZyKiU53KN7GqV0N54596tXT7j/s1Unm2p8o4rORtFXRHDGpPGd1Gr3CuiqvVetQvK0Mv+yao6lerjjPvUlxiZesqArNnmsOd2L/AE5q/qk+STztrNZ/nypH51ma7D1Ky/eXmkBGcU9m6cCmygj8aAGzRB144+lOjP8ACf1oA+SnwQ561UQHvCoTOaq3wynzcY6VZY+UPXJ4qpqa7YyzdT0FUBy3iCQpE2K8s8d3Mkyt82Np5r0jxNeMkL/3RnNeOeONdCiVedzE10QZXQ5LU7nMrfN+JFc/rN0yTbQ3yjrVybUvOZ93rWTrdwrf8CquUxEtZfPuVHavTPAOltNsbouK8x8OWv2u++Vs17L4AtPLtV+lZMzlsd94fgWKFVWu08LWg3jdznpiuT0CPYF3dDXfeCLMGZSMH2NI4p7noXhK1jjtU3ZrY1NlhVtvTFQaFaKsEe4FelT+JvLW1bZwQKDkOH8SX26Vl98ZqHRN088eSNrccmq+uy7OW9aueG8OEwvb8qANK9gUyMrY+tV1g+bH61qvpxeH5vSq6We2b2oFcga3G0YzkUhA3Yq5cQeWPbFVGtlZunzduaCW7mZrwDW5HJ965SHf5pVh8vNdVr9o0ttt2lSp61zcyeRL15FJq44kGrwqqk9sVzDoovFxk4Nb+rXDSnHXishY1kuBjrmpasaRNyOFRpqt7c1z+rXILELjANbmof6NpqgN1FcffXZWRh1yaiRpEz9WzMo4+Zc803QjGZcsMtnin3bblP0qtpjbLhdvXPOaEN7HaWce+BdvatzSpvKC56+9Y+llVgz2xzWppN2qfNt3YPFaROZmnOm+PLdxWFqsWGfFbF3OZirdPas2+G5+aoye5hTthuuDVm1hZ2XpTLuAibJHy1YsiskgC5oEX9Pg2vzWtAwjUdao2kXz1d8ktj0H60AW423USIFTuW9KbB98e1SSS8Z2+1AFW4cbeflrH1Q4/wAa1Lr5mrL1VDLHj7oqZG0TB1FflY1h6qMJ1robu12jZz61z2tP5aMNvSpNonI66+wnGa5PVptxNdRrm58t/DXK6qoVWNVE0Of1IK8Tetc9dxrITwOD6Vs6szNJhfzrKmGHPFamZm3TL5m32qrL+6H9TVu6RS+9vvVRnmycVrEzISjFi35UxY8MWp+9d3GfpSCUSSHtWhMgK7hSBlki29KbLLsNNWXecKOaCR6JgYpl0Wyu0VI58sK1SQyLKvSgBItxUevepWCqc5HSmSHZjaajYtu7/lQBZ3ZPTtShVlk+lNT7lPUcHs1TIB0QRZODj0qbp061Asax/MetSCRWxt61IDM73+brmnSW5lAAJpk9tJnIqzZru+92HWgB1pHiNVbr6mrEMSxP8vPrTZIHWRSMbSamBKSL0OKzAktUZ87uOeK17DcmKzIWWRuvzelaljGx21MgNWEMwXsKnR9h6Z/pUccX7sDPNTQ/d2tx71IAgy3X9aH+VfvfrQq4Y+lDvzjHTmgBnJPeoXgxJzn3qzMQwBX0qFCXPzfSk9gI2l2j5R9ar43uasXC7DxURZUP1qAFXIwV6ZrY0t9yfMayzCxwB91q1NMt9u2sZEyOo8OJtYc8V2nhWHbfxsx+XpXHaHEzgbSq12PhyOTcqt+FcszmmtLnu/wylVfLH3lwK9A3LXnXwrP2a3jYpngV6F/acf8Azz/SvJn8RySepc1FC0bYz83FcF44Hk2s3eu/u5/LQ/SuA+IkwS3YDnqa2o7jo7nhni5d0827PU8elcLrEIQN3+td740TfKzfxMelcJrEe0NuX9elelHY9enscvqKdfrWPdHAbb1ra1OEk+2axtQXyjxVHREozFmU54rNvDg9a0bh/MXjg1m3Me1T6mgorLJn86fmmrAqgtUchUvw360GhOfu9Kbu80bV/HFJCwHWnRuEPC9T6UFRJI0UDac+1SQRhenJojHmf408t/CrfNWZRbtJWtnVq0FfPP8Ae54rNt2Cqu7rV62BZ8nlcVjI0NKwlCkZrQSXj+VUtPjUkMa0YYu/BFYgXLLcCrN3rUsziX61RtdpjGK0LCPc/wCFaGctjY05cAV0WmzKUVetYll90fLWzYIFxxWlM5J7HTaKQVFdDBaqVVu9c3oyEIOa37Nv3YCsd1d0djikbVs2VHsKsRt61VtIyi89xViGTnBH41Ri9x8pyOKRmwo9aVx5u0L+NJKqxOOrUElW4/eKdw61l364TH861LqTCGsy8bzAamWptHcxNTT5f8KwL/cc9a6LUjhD9K5y9jYuTnisZKx2QMfUOS3zc47Vi3AZQ26t7UEAH3ee9Y0/zFgfyrinudkdjObnP41R1GUJCe+ePpV6WIoG54Pas+YAn7nyj1qDSJl3K4O38apySZBVqv6i3lnA/MVQ2rv3E81USiExsrf3hTCv7/OCPxqdwGPytTSRkfzrYCbjy6tQR7kX9arDqvoKs2ZIU57nrQTI1LVsbR/k1taY27GB3rEs9xdf7orf02LZHurRGU9jes4/lVt34V0mksyKtctp0m0ru78V1Ojxltvv0reJxSOk0uMum7863NPbyyOrVjaTG0KfN0rb08dOK6aZySNIN+7qVUYJ8tMTBj6VZhjGzd6c81szIZsLEZpLuQdV/hHPvUskme1V5FVz3qQKVxIGZz7Vj6im993atm6tweRmsfUFbf2rGR0Uzn9SX96392ub1kYkbB+Vv0rptVGQ2etczq45rCWx6FI5nUBgturFvmAOf1re1KPL/wA6wNTALEDPB6VySep3R2KTp5rfLQI8H/61EQ+b0qOU4XksKhsojnUiTgfLV7QypuPl5+lUZX3JxV7RF8t+PWnHcmR6J4PmChf9qvRdDj37G9q8w8L5DxHd9a9R8PNmGP0xXfRPOrG5DL5Q+7Szs0w/pQsfHHpTT8pxurrOZFG6jbd0NUblWeX7vHvWtdKoB57VnyoN3dj2xWZ0RdiubYIcleetWPs26HI71CxYy98d60LZ1KgHpigtMwdT07MP+1muV1ywIk/u89a7zVkUR8c1yOusJA36GqiXE5eWNhKU/ClGl7eeM1YkUJcc81dgtC43Y7ccVRsXPCsR+0qv0r1Dw+vmRR4+8BivN9ARoLvNegeE5WVlPXPrVxA6qIGILWlprMT833ao2yMSpbpVyCTy81tr0A14V3JUi/IPl61RilYJnNaFmFn59qvXqBLboXNWiu1M+lR2u1W4FWpItyZxQARoJCvAx1qcHL4XbxTI0yB0GKIw277vU9cVoBagTzThhmrEkBI29MelQwxbF4Jzmp4WZvvdWqkAiLtGP4qGXYu6pNmymhfMXmhgNC+YmflqKcbf4eKnCeWevy+lJMiyY21IECR/Jnnimyyb19fpTpkwcZ/Oo2XI9KmRpErzS8YrPnlAOMd+a0ZYed1Z9+o/h+8aynsdlIzb351OG/WsDVX8turVo6hLJBKawNRuJJ7jcuAq+tc8tz0Kd7EclwJF2/zqtcyK23aOR6UyXIkz79qhmuuSO9RIqxatRunzWvCnlxq3WsrTEwFZq2EGYgRREmUSUSnZ92omcOhwPxpzXYdCoXp3qp9q2ce9UZyiTxSsp77R+tXNPv8Ayj/Ksm5lVVDbsCoZNR8pxhs/SqiS4XO80fUwy9vzrbt70vjG3b3rz/Q9R8yVfm7etdHp2obM/N/9atqcjlqUzrrTVCGGD071am1UyR4Nc1bajsX733qWW/YDqcV0cxy+zNa4uiOSflpFuti7gT61k/b/ADlxk02S88vq3AqZSKVM3kvfl3elVrnUzISazIdYUrt3frUVxqW4/LUykXGnqXJLkNuOfpmsLVH3yFl+99Ksm5ZVLN9cVRml3lu7ZrGR2042KezdC2eeeaa+n/uwwHvVuAfKdy4+tWhCvlfeXngc1nI6EYw01pF/u1NDpjBvw61qCHy5FDAY9ackSo/BBzUjTsZNza+UPftVa4gLx/MNtbslos0vy8tiqd3b7G2svtUyNYu7OcvNOEkfX5c9q57V7XymZuiYOM9zXbXMKxRFVX865bxEitC24Fcc1J1RfQ4HX52tMtkBc0/wr4g+xXm4MdzDt2rD8dag0XmKdwXtms3wveyGQN7jqaV2mdFSneJ9HeBNe861U53Ma77Tr1ZYgzfexivD/h/q5iCjdz7mvVNDvDJaqc1105Hz2IpWZ1AKuc+1SCLjIPSqUE2VVfWpY52RsE8fzrqTuebMuRMfShjub0pkM/mD5aUSZO1q2iYSH7Qfx9qUgKeB2600LuH8VOx8tUSN8wZoGSfSnYwvQfWg80ANX71PA5z1pFXtQh8t/b1NAAGbf8oH41JuBA/vd6jMwk+UevWhWA60GZJnY3ejcTRFDsJYknNLjr3+lACsp2cd6g8rYT6mrCtkYpkisvXmgCKI+WPmHemXC+Y3ApZpfLHSkyQoPIrMCJkCj5hTJkwu5R8uKdOrfhVeeeQL5a/MtZgiK6lKFenNVpWyakunYD/PFVLiTC1mbRElfg1nXkzMpWrLuVU+4qleqcZrGRpEz5y4c1UuCWTn1q580rnNVbhM/nWciivcY2YNUmO/co6L696tT8v16CqTnazVnI2iVrudQMdKyb+T5BjgZ71f1DlPxrF1S4aGP5ulZyNIlG/fceaz+PM5+VakeZg5Zj8vbNNM3mH7tSUTBPMTC0PDsUbs5qaI5A7cU5BufDfrQBXB+X8alX5VpssbCTgfLmnup2CqiTIBIE5bbWbqTGRGPbtVyRcDPaqF9cBY+OaocTifFsbLaSH65rw74iysFmfG0LnFe5+Ln860k3AqOa8E+JW4+YobjJrSBrLY4R78t+fNQ31xvZSFyKW+g8qMMvXPT1pLSBru5HvwRW26OM1/BVkzXCyKv3j6V7J4UgAs04we+K8/8EWIt5Y12/L9K9M0JCEVFFZS3Jkdd4fyQqj9a9I8H26jy+MNxXnvhWzMk0e44r1LwjZMGTj5eKRxT2O40uX/AEZVPYcUmt82zN6Vd0ayEkY47VR8Tr9mikX+8MUHMeaeJbl2uNoHc11ngGGNLYtIuSQMZrj/ABHIsN8gzyWrs/BlmTZo27jFAG7eBZm7AVQmiAf8e1a0sQVM47cVmTR4J4NBmQSwMYvUdazUZhcEt0X+VaV5ceREKoxvulLY60AV9fK3MLbM5xXG6nE1u7FgevpXbX4AgZumOa4zxfJthz+dBcTnb7U4wW56e9VLGbfMp71j65qa27MWVvrWh4ZIuFWQNuVqmRsbWsysNNG5W6elcVeyt5+f4d1d7qzq1psYcY4NcRrUaLMV4HPrWchxKFwxPrUViNl5u9+lLdI6j5TximWEyqMsfmzipNOh3WmyLJZKoXqMVo6WpQ7SKy/DbrcWAYngcA1vWMIP3Tx61tE5J7l37sTbl6d6zrr96Dx34rclgC2bfTvWDMh3N+lUYFW6jVh81R2Vtsl+XpUk8DMafBCVoA0rL5B8wq/CuV3fpVG0HT8q0IYvl600jMch4460km4rzUoBCY4qGRjnmhmhXli4NZV+cqRWzJzWXq8LGM7ccVEjRGFenAZs9K5vWm3Bs/lW/eMwRj6da5zXJDKTtx71J0QOU1j+L5uPSuX1uPMTcfpXSa+/lq3ysc+1c3qcheD3qomzOW1KP58j+GsiZixatzUBlT/erDvZdrNx2rZGJl3m52xx1qrKm3jjNXLp/LGcc1Rnb7REW+61VExZBJiE5PeogFlbutSAsflYbs8fSnKqxdq2JGAdqFh8s59afv2HLAYppuPNbgUAOZfNTH8+9NRGhk2/wmnCTB4pUDB/mxQA+WDbtbINIx+XtSnC/wB78aVVV+etJsB0ZynsKVf9ZmiNcqcdqPMYMM1LYElu5lfBWnqpjelSPAz60s0WE3LnI5pEyHwfvGPepIWw+NtNtHAHzK276U5JwXPFARJBeNKdm3GO9SRxBFyTSRWwdPfNTJbK0gG7pWZokTafCrHdzW3p9uEXcTWKiGLp61saTKzJ8ympkDRpouw7vWn729P0pqNUyMFSpJGBDnK/jRJ839aA+W9Kei59CKT2KiQgfWm42rzx9akkbd8q8c1HMd6bagJDXYH6ComTzDxUqQf3uKafln6fjSlsSPtvnfAznpW/psHlQqcVj6bHvLHHetvT2zXPPcDb0VlZv4hXZeFhvnQbTjI5Ncjolv5vSu08Ky7Z0XHpzXNUOepse2fDNlMca87fWu78gf3hXD/DVv3KccHFd7sWvLlucLV2W2UPGd3XHFcF4/ibLfd78V3iRmN13N35ri/iBEsbyNkFWBraiKnueG+OMJdNt5Oa4XWAJCy/jXdeMYGF7I38Oe9cHrQJkbaOfWvSjsevROb1XaRt96x7q13qa2L1iZGVvWs+5XFUdhz0sDR3J7+1VrsEtWveRqMnvWRcS+W7fLQBQlVk3VEEx9c9KsS5k5X171XZGaXsKDQe0mB0NSR5FRRo6jHWnSK0kp+bavFTIqJYDhtvVeeamRFSTd2qrFz8vcVctcOfm6CpNIli2xKfatK1t1ZPlOKz4pApAjXg1oWbtt6fWueoUaFlG0IGeRmtSAsw4Ws6xYkZ61s2zYA3ccdqzAsWcOxeeg6VqWEWJAefyrNQqwA71oWrncq1tEzlsbltuyNv3cc1uabGpjXLe/WsGxZlYelbFk5LDAP5VtE5J7HQ6ZIFGOa27NsuuGNYOnQ7drH8q6GzUSIu3jiuhHJI2bWVmUAeneriEn8qpaehWMZq8gKVoYiDcr/jRKrSc5okBjG49KEnVuPWgClcRMVNULmIoa1p4+PxrN1GBs53cViy4mHqcrONu2sO+O4kLXQXaeaxX9axdRhjg3bamT0OmBg33yI2axLgGWT5ePWtnVJWkVhjaKxLl2DfL+NcU9ztp7FS7+Ss+4bNWruYsfWqV2PNXjg1BuULxc1nNE6OeOKvTOxO30NVpnIQ9aqIEB/e/dpIYHjQbuaf9pRBhRyajZHYhmb5a0iBMwJUYNWbHcIzu7GqkRVnHzY5qezmZWYbSR9KoUtjd0twy/0rbsJCh+Xp3zXOaZPulA6V0Onx7wDurRGM9jcs5txVdtdV4eP3a5OyGWX2rp9JnCKu2uimcc9jr7U/uV5rT0hiTtzWLpUn2mMbq2bSPaflzmuqOxxyNiEMi1YhuAflb8KqRHhdxNTBOR96qMiU/vjx0FQyuocKKmzt+ZenpUTqpG6k9gRSvWZQcVj3uZDjpWtfkCOsm/kyOB+NZSOimc/rAIf5fm9a5nWGYs1dXqWFQ8fNXKao5MjdK557HdA5y9lILA1haopYnB5roNUUHPqK52/k2u1cp3U9ijDP5Wdw5pt1Oxj+7UciMrFutNll2sC3Sk1c0GtKuzmtLRjjp+tZ6BWiLLzWjpnzKuMU4oUtjs/CjeaFznqK9X8Kr5cShvu4zzXmHg+3WQo230r07w8rC3UN2Ga7qJ5Vbc6B7jzAAvHvVcHzJOvT9abEN/8AF+tNkfy5PxrqM4jr75FG35qqyna2cVYeZSOTVVowHzu+WpkaRHRDzA2VxU0JVV21HHtK8Zpzu23aq/jihK5pEq3yZRvSuO15Npb+6T+Vdbqrtb27deBxXIaxPydx+92qkjZHNXEzLe/J0HrXSaOTcWy7sViGBRc7uOT+ddHpMWIR8uKDZlzToNk/1rsPDdx5DbetcvaxbZN3rXReHid4xzVxJO20yWS4iyeMVdjOGxVDTJW8sfStCIcg7a3iBaiOWH90Vo2fzAVnQfMa0rVGZeK0YF63XA96vRy7YcY596z7ZCtXIpFXGakCSKPec/pVgbWUf0qq7lpBt9amWJlGc5rQCxHDtGeaHjdJdwb8KLRmMnPTtU86ncGXPoR7UACNlRnqaXDRnJ6U1WG7/wCvUxbcoqomZHxKKIo/LjOeuc5p+zyz25pX/wBVVAVbiUoPu5qN5PlyV69quGLzFAOKrvGVkIxuFTI0plS7O+P5azrmLC7q1rhgsJwv5Vm3aF4v6VjUPQpSMHU7dTuZq5vUIVjVjzya6y8XchVl/SuZ1r90WXb+lc0tj0Kb0MJyFl6/SkktSXzxjGTRcth8gd6kckxrtrGW5oS2UW3vx/Kr9rPhiMmsyBmQ81ftHWSP+dILXJLiQpGStY93qQjkPzVoX03kxYU1xPjPVvLQhNwb2rQcYXNe58VRiMqzDj3qC319ZD1rybX/ABRdwXW2Pp35pnhbxLdalck+ZhVbBoNvq+lz3DTda2uCrfka3NN8QNHNyxx1zXnXhfUmYhm5QfrXTpJ5sYZSV9auJyVKZ3+nasbsg9vrWqtxvT5v1rz7RNSktB8zcZ4ya6i01lZo/mPXA4NanHKnqbDyADKsPzqtcTZf731qjLc7T97ioZLze3ynoOeaA9maAnx0pBI27PT61ViuN1SvNuj5oKjTJHumZecbelU5LhYnyG/WqdzrDANG2FUHg1i6hrwQMy7uOKhm8aZ1Q1KPzApNTR6jHu5PHbmvObjxLJGS+44XnrVOD4kKhO5jhT3NI3VM9YjvAZMHLelWQny+ZXn2hePY7/BVuF9DXWadrC3US7W4+tTImUbGtpcoa4bd8o96kvdswO1RxzmqMU3z5B75qT7by3pUjiZ+oRZU9q5nXZ4FtJPMX5sHGa6XUZS6ttrk9et2Ks33lXk1Mjro7nkfjyNrmeT5cqxPTtWJoLPHdBcYVTXR+J5GuLiRsALuxxWTo9i0lxhO5rPqd0vgPRvBDKzq27oK9Z8M3kfkIrbg1eU+BrBoyobtXpGix5jUnI+ldFM8LFbnYW0iyL97bViK43Dbxj1rDtzh/vHtWjbtla7obHkyiatvKFjq0kYZP8az7N945q1BHh/vHFbRMJKxYRcDvQOtJ7dafGdo9PaqMRu7Ix78UYomBc8YoIbb60AHehkXcOe9BfDc1Ix+UfLQTIjcYPGKAPWncjtxSYoJEIJ9R9adG1RtuJ9qcvA/ioAkkkWJ1NOmlxHnrn07VXKl2/2ae8WVHzfhQBE3zcrzTVfeCD6d6kki8vGD+FV5mEbdetTIpK4rEY/lVN5sSN0qeZsx1T8vlj96sSoleeX+dUblm3etXLjjt3qtO+R0rJ7G0StvwPm6Hj6VBcsqjjmpZOAaqSP5gIHrWUiiKRMHcKhmQNF71KxPl1FOzeX/ADxUgjLvv3R4xWVczbWbd8ta1xKJGKgdO5rM1CFVOWrGRojPkm+8W6dqxdXnDK3tWxcjJ6/LWJqCeY2OvNZyNomfJ8wHy8U9NvA206aPC8Usce1sn5qkoXrwqmldmRc7cmpNy5+WloJbBGYx5bnP6VGsuGINDMwk7bc01o8PWhITBSMZ471m6oqxxGr91+6T3rK1OTzV57U0rlxOL8Xsz2j+gya8I+IkzS3bqBjnkmvefG17FFZOqctyDXgPxCfzLuTtk1vGOhq5JLU4u4jWNiPvZ4+lWNJtibj5cCsu/uHtbvrnnitjwzK19dr8vTrWi0OJyVzu/DNuIlX1wM13Og4Myc+lctpWnbLfcpwcCun8HWzCdC53bTWMiJO6PSPDFooRWbr1FepeDIvMjRh/DjivNvDhyYx9ODXq/gmLy7ZTjqKk4qjsdVpsbOndRisfxd8lnIWyW7VtWjMI+MdKx/F0ubQ5XdwaDnTPM7yx+36hvY/dbgV6B4Th8myjHTA71xtpDv1Nf4cnpXoWg2p8pOOMUCkTXkm1OCOfestwzsdxxzWnrEY3en0qAxxvE3rj86CTK1EK0GMj2rPsAZLgr/DVzUY2WQ4+6aisoQA2PvUAJqsWIHX1/WuF8X2vlwtznGa7u/UtEd3YVxXi8r5TZ980GlM8c8a6gyLIq+4ra+HF1u09fmycjOa5T4ht5eottb5c5Navw0vGlTaPUCpkdB3mr3ThOnGK5HVZM3GWXNdLrkvlp8zfw1yl7cKZSBWciolHUiTB8pNVdPkUnDH5s96nu281toqpb27GZfUHmpQSO88IyYs/LbG011WnhYl+X5sVx/ha5W3iCtycYrptNnZj8tbROORuS3CzW7dsCsmTlzV0Pttj6mqDA+d82OeOKoxCeFkx0pI8r1qS6jPyqv0NIkflAUAWLNfM9qvRj5hz9KrWa8cVZELN83THNBKLCSlDyO1Q3g83nP4CpI0LjnrUcsJAoKRXaRo19az72dgp4q5cH5T61l6lKYY6UtjaJh6s/ls2Ojdq5XWJ2AbHGa6rU5FZCfauV1k/K3y8VBtE5nU2Y7t2K5rUTktj1rd1mQHd82K5zUHZc5/CtDQwdUkY+Z681z12rKTuPJre1kMGz0rFucM3NVEmRm3CEyj371TuYwo9fpVnUfvx4bjPNQP8w4/GtImJX2KvOfwom+amzBllGOlOXhvxrYzBozj2xiowmynSXHOKYJcNQAQhlyafE/mS/NkYp0bBk4qSEbkxgdaAHIN5wORR5O0+nNSInlLTX3N0pPYAQ7nPapooUkHzde1Mjj3ex/nT45RExBFQBMn7scfjTWk+Xn17UBg3elSbe+3b0oAck6s2OnFSW3lkNwc9agZA1x6H0qRX+fsPWgC5A6kcVaiAkb3x1rOhfa341bjueeKzKiXBHj71amnH91tWsmOPzZFJJxWrbQAIu1vmHOPWpkUacPCLmps+YMLVaO4+TbtPTrUsWTUgOIwcGgsqYpJcxikMPmOpzwKAFlII46mkjUfxU8LzTGHz1MiZDZW2ptXk579qieT96Aw+lSPEQc1Azq0y8j5feoexJfsVIfC9Ota+mowNZtk24jbWrZRsMNWMtwNrTpNmCp/Ku08ISiaWNWX7vPFcTYx/L711vhKZre7UdSRXNU2MJ7HvHw0R5IFYK20e1d5srifhnM0mmJ/DjGa7PLeteXLc4Z7mxcIHTp7Vwnjv5IpFPXnrXcXTMIVKnB964n4ixsVYybVyPzqsPuTT3PFfHTh0bGNwJ6V5xqkzGRuD1r0HxiixzSct7VwOrx4DN716R7FLY5vUj+8J+UfjWVOWLNWlqUO/J/SsyeceT6baqJ0xKN4wz71k3S7WOa0rn52B9TVGdma42lao0iUJ+R/d3cVAX2/KvLVbv1aFORn0qo8W0bv4jQUB3h/QVJn/ABqNizLgfeptmryStvOOwFBUSxCjMd3GKtR4P1qvHAw4zxn86ljDEfL/AA+tRI0iSQz7ZVXkc1q2rsv5VRiiaR4+BnIya17ePaw+lc89jRlzTW3JzWkHyBjPSs63bptBFaCIWZT3HNZxJNCz/wBqtiyUEKe9YsEmQvr6VsWDH5c1rEzlsbVofK21q6a+6TisK0b9939q3tK2ooz3rSJzS2Ok0oLx3PvW3po/eYbIrCsDkL2roLDDD5j24NbROOe5sQoTH8tXIlJQfSqdgMJ3q4cMODXQZSHPG0sWDUP2fb26VYifd8tO3bB2I9aCShdPmqF9GdufmwelaFxH5jE1m3LMQymsnsXEy9QXYvFYWoLvb5jWtqTtFyefSsq4bzT0xWUjrgc3rVo21irdKxZd/p+NdJqkWM1h3i7F9q5ah2Q2Me7bykbpk1n3D7Vq9eqUkLdVqnKfOPSszYz5o/m3buapTlletG5h21Tkg3vz92tAK7QBV3Nx3ppdvLOc+1Wzbq52np2p72bGDdt4UdcVUQM0MwcHazAeg6VetW+XKke9RlPLTno3FSWNoqtu3VQnsa2nR4IkbrW5pz7xwfwrDgbYB79K1tKXYd2aqO5nLY6SyG2NcnitzTI2ZQVzWDpe6TG7p7102lBY1HfI4xXVE5JHQ+Hw6fez09K37BmmuhjIWsXRBsAPtW3YTbX4Xdu9K3icVQ14GyMVZU7021SV2jACr972q7bxEsD6+lamA5d2O1MmfnPG3FTGParbqrTAKfbtQVEpXyeaOfl5rOu4QqfjWnOWLfN07Vm3/wC7Y1lLY6IGBqyGRjjpXK6xGys2Bg11V/KwZgRx/Ouc1Z1WRt1YSOyByOpxuXYnNc/qMHBJ7c11WpkNnHrXOaj80rDafyrkludkdjLB83j0qK5iJA4q0EVGNV7liTikaRGHbCu31q74f2yMq571Thi3+5rU0mAwzLlf0qo3voEj0bwnCqJHjr616NpUf+hL9Oa4HwVaGdYyB0wa7yyiaKIZPauync8+qWObf7uSKbcyeYvCtn6USli34UolKJg4rouYkEB+XDMc570Ry75NueKLmVSDt+9VPd5f50mzVK5pQnY9TGfH92s77TsC80y5u9zfe/I0JjSJNYu1ZNp9MZrifEKASbvfiuov51eHb71gajAsm4t6HFUrs2iYFkftV5Grdjx711tnD5cR+lczp5H2ndtPy109vJutg3tTNC1Z4c8djXQaBIY2rndL2s5bOB6Guh0Tg+xq4gdfpRZ9tbEEmBWHpQKbea2opBtC/wAVbxAvWOWJ6VqWh49KybYbeSa0EckAiqAuRlklwpyMVfWP5VY1StJQU561cQNcL8rDjtQA+MgTDj8asxTAtVXa3Ct69alaEquaqIFnJB61IJmxVeCTHuMflTvN9R/9eqAtIfm3be1OEDN838qjQ5QYqW2mL5XvVRMyaFNyfN96oC+JdtWBHk9Tn6U9bcZ6YaqAgaLew7VFcQnv09qtTQsjUyRSy1Mio7mbNH8jVSkJX+HP0rUntyOfxqpcwbIyaxqHbTZialFmPKLWBqdj5p+cV1ZQCE7vWsrULXzpPu1z6nbCocff6TsbjHzdKbFpexfmrppdIVpP739KVNKWMfMtYyN41TmJNOCfMKbFC0IPHU96276x2KxVfpxWZdxtj5uKcS1K5n3SmXJCjd061yvijTPtAO6P5vUV0025Wbb0rL1NPNfnoeKZvTPN7/wdHeytjO6odG8ELpb/ACqRk8/WvQJNOjij+ZcN2qNbJVP3Q3eg3lPSxT0mzaCFQB3rp7ePMX4CqWnR5DHbx/KtSzXzHC1UTlkNmiZYeNwqTT9Wa3IBY4zV4Wsbphuo/WqN7YeVyoOM9q0jcxcbm1b6pHMOW7VJDLsyy1iW/wAxUKfrV0iRSu08e9UZcpctr+QzMDwO3tTn1NgCvXnFQqjMvH3qpyCRZzGaBrQW6O/c278KzJ7eRYidpYMfSteKwCruK85zVg2IuEHFZm0bdTkLnTWlRuMfhWFq3g12QsuSOpr0l9JVe3NV30MSTYP3fSg6Iyimea6NHcafdlUDbV6iu48HatMk37xvl9KuN4Wt40bcq+Ye47U620VbGFFHD5z+FZk1JXZ0kF6rEN04/OpPtu5D61lWsjNHzxU6zeXEf0oJiOv7jHO7nFc/rFyXDKW25/WtDUZ/LTc1YOp7pmx82W74qZK5vF21OD8Q2Ly6psQfKxrQ8P8AhdhMu0DORXRWvhc3tyh259TjpXU6F4R+ysNyfQ4qFHUVTE6WE8NeHBFbqWX5sdcV0llam3HP3am0nSjF97p6VfazVY+ldcInl1KlyCKPHTj0zWlZk7PWqwtFUfMeo4qWFzF8v8I9K3joccmaVswFXLY71x71n2jKeT+tWo+BntXTHY5ZFwN5ZGP170SSF6akm5MYoU4aqMR0G1u9OUHeRmmPJtPG1aekhI5APvQA7y8H1p27LfQVG0hBo37qCZEmc1GEYN835CnKUUc59qa8mfu0EhuUHvQWUg4zTWQOPp3p28CP39aAGiQoNu0/XFSSfLt96h83yxz60+WcShcfw/rSewCPON/NVZWUElvWnTzCU+hFQsu89aguINIGU/3aqynYTipXlKnB6VUusOG2t2rKWxcSvLJ5r/d/HNVblypqRV8t9vJFMuNp+vaspGkSlc+ZGM7eDVUFlB6gmr00rFelVJjk9qxKGIhKfNx9ahmGIzTpZBVN74bsc+2aCokF2qj29ayr5lD/ADfN6Vo3028ckVkaiSBkVjI0iZuoRbm4Y/hWRMuw4zksa0L2Rh1rPGZpGyOntWJsR7tzbcYNK/yCiWIrKrVLGoPUUALBHuTp1pxtMd6kjbbQ+3PWqVzMr3CqoA/WoJVVW6/SrE3ztVaU5PNUBDOMozZPSsTV518o9R71p3dwsK/M2PxrntZvQFb+6aZUWk9TjvF12sFtMTzk9a8B+JOqhNQOG9e9eq/GDxXHpunTKrYySOtfNvjDxN9uv5PmY/SuunG6uYV66WiCTUWurssexrqvBUyx3Ks1cBo1wt0zAbt2eAa7TwxIdgGcbTWko2OeMrnrGmXKtFw3GB3rtvAlosoyc+teT+HNY3XSp94dOK9i8BHZEjKuciuSW5o9jvPD1tunjC/w44r1rwcmYFDenNebeFLf7RKrAdRXqfh22EFqv94gUjgq7m4V8qH5ORjmud8TXf7rGOldLNceVZMNuD61yHiMtKp+tBznPaaqtqyllPJwOOlekaOFS2TjtXDaFaLLd/Pxg5Fd9ptoEt/lbjigTdirq0W8ms8psi+WtO/T5utZ8sHlKeSc9qATMbU2UPjPFJZpn8abqI/eN/Kk04bT3oGO1eLy0Oelec+O75YopFbouea9C8QSOLdmI+UjFeSfEaf5JiC3+NBpTVzyrxjN500jfeycYrS+EkEjJIzZChuKydXPnzn7vWus+G9qvkFhx/s+tZ1DqUTf11lMfyndxXHztIZ2b3wK7DXNLZIdyj7wwK5K8iNoH3HlTxWZRC/znngj0p1tbKJBg8tVRbgyyc8elalhFtAagmRq6Qm2dR6V1+iuv6Vx9rceVOpx+VdL4fuvMkXjrW0TmnsdFBb+ZESay7yQQXHPc1v2oUQelYOvQbpVYfdzziqOeW5INsg+92pkLl5due/Wlg2yxbe2O1T2ln83FBEi1ZoAPm9atMnlDOc57U2K2ARacvzSY7L60EkkZyOflonj3xdeQKUKSelDDf8A/WoNDMuOT/OsXVZPlbPPWti/iMMjHdWDqb7s0nsaUzFv3ytc5rU7bGXtW/qByjVzOuNsiOfmz6VB0ROY1hVkzt61zmrOEGG4bPFbuqw4BZd3sK5nVG8+TLL8yn1qomhmalGZU/GsO8j8s4z3rcvnwMVj36Kre9bxV0TIzCisW3L9KqSJl2ydtXZ5trYxVG4jPmbvWrijnkRSMuMf3aYBu5pXVQ1NV0Lcnk9K0JEKqz0vkq/3h0psvyzLTm+UUANEZU8cVNHPs/h/GmQvv69KRgWfjigCcycbvTmnwvvXdioUjG3BNSLuT5VxtrMAaTLH2709F+X1zTGGY8bTnPpRGMHjdnvQBNG7KdoxipuUTPy5xVZPlPWrBfBXPSgBwVpCDxTYV+dgfWpC3p+VKSO33qmQDmjUIDn8qntoC61SdmMvsOgq5ZsxPP6dqkqJsWSkp0GMdfSr0ERY7l7Vm2rlRitGz3ke1TI0RpW+SvTJqZDj73FQQpsH8Wam+vWpExXG/wDCkB2CgKd9OK7aBEMTbpfmbjNOKDf96m8fN8p/KpI2EcI+X86mQA0fy9arqisxXHzZqdpv3gxUSt5LFmx1rEzNHTIWjXtWzZjAFYlpKA6sp4rcsZC8e7FZPYDW091RslTwK6/wNarLebn+ozXGRsTj+8fSuz8HO3nRr0PFYVNjnqHvHwxjV0RuidCK7zZD6r+dcD8MSRbKrjA65rufLHtXly3OGRoTOq27bq4bx4jXEDbv4c856V2lxIJkb+71zXH+O3W3hkbB8thitsOKnueH+OsLM2PWuF1SFhnPQmu88Xw5nZv4cng1xuqRMdx/hxXcexQOJ1RT5zf3ay7raY9o6d63NRj3u4xjmsDUR5W5V/Og6HuUrpQeKqSjAyPvdKsSN/e71VI3OetA4la4XcnzfhVRZT825entU927bsZ6VXGQx3fhQaRI1Qvc7ug9KkClCzcU9B8tQqzRk5+bJ4oNIksEzSfhVxGUjA+tQ2iiSPPGfSrUUW1ecCpkaRJoWzDtXr71pWbHaB7cmsyFsEfWtK2f5ePpWcijTiXMa9v61etzuP4Vl20zq2G5FX4pdi49azA0Yl2sNtX7CVhL9KzLLDDvWjahlkXH5mtE7ET2Oh0obsM2Otb1kNzDpgVzulybk2t+ldBpuFZfStou5yy2Nqyl8phnpXQ6XIJsdhXP2MayjvW7pTYIBHStYnJJHQWDYTHWrQ55FU7Xn8qsIm7ufpW6MZFhflXNBcmOhIunWnZ3HCigkq3QwPf2rLvUYK2PxrWuWEZ+asu8bKtWZUdzHv0DD+9isq8+b2zWxdpsQtWNdjG4n8K5zqiY+qN5LY/nXPXow7H9K6LVRvTp261g3sLP8p6dqwmdtPYxNQ/ettHSs68XywNtbNzEE+Xk/jWZcQsHz1pI1iUHUv1qoZGMrLjirkzsxbK/lVCRmEh3cCgoerCNtx6Zz1q+L2OS32/w4rMZ/kO6lhYIKLgOvIyVyvPfFFn+9/2cUzzfMuNvb+dTJsjPua0uBfth83P51qaXPtfaeRmsm3Yluta+mRs2OKEZy2Om0krKyiun0kLvX2rk9JJSQYrptF3P1OK6oHJPY6qxbIGK3tLVQoNc3YnKKN31rc0+QHavNdMThqG7ajzVx8tTQM0Mu05qpaOYwNtaES+aN1amA528wVBKQE2svepiQvHFRSKso70AZ8zkyEHoOlZ+pPkfdrUuxtP3T9cVj3w5+93rGR0UzD1lzKduPy7VzWowfvPmrq9XcKuRiuY1OUSSVjUO6By2pJJ8/wAoHNc/fsUY102swsMkN1rnNQXazZrlkdkTMIbcW6j0qORDj/aNWZ1CoD/Kq2NknXI96k2HWyAN/td66DRrMyMtYdsgkfpj3rpfDtmZp12tWlNXM57Hf+Dk2CNV4xjNdpAMRVzfhSAvGqlV+Uda6pYNsY+ld1PQ8+puRhS3So7iJg/+FTXDYX5eKq+bzyc1T3M0EVv8m7vVO9DRP83FXGk/dZrN1Lc0m4t8tBvEDPtUnJPpUD3H8Waim+5lW6VB5xPSg1JLi5LJ361n36eYrHdjIq8m5/4f0rP1R18vH8qqJUStplook79fzreghzH/ADFY+lxs3Xgdq2rbaqtzVFE1vb7+F+X+tb2kQ+Wq9dvesW1PIrUsblUIG41cQOv0hgo654rZtzghjXP6JIrKvXmt2HJQVqBo2/zKCflHvWlZHcPaseKVpAqtxzxWpZSYj2+nWqiBfWdVKjpz1q7AwI64qns3ouFB56+lWoYSGBPFUBLDPmTGC1WpJgIxx0qCNVHT86k8r3qogJFNuB7ZNSxMq/6z7vamBAhwOtEbGX5WH3T2qgLcU/PygYHrUjzZdSFUepAqGBtpxgVYRg5/hqokyJ7d1dN275ulT3EW2FSrfNVWAKshVfvHtU1vCxkw34c9KokdHuMfzAnNMk/3R+dWWcxDbjj1qsw3ufT+dZgildT7HxVO83SuPl3Cr11b+bKCKjnAiXGKmR0QZmS23mDDfLTJrFSmOPrV9ofMqCGItOQ33ahq5t7SxSi0xYsnqaY9qoY5rSmRVPy1Dcwgge9RKJUampk3FrHzx0/WsXUbVbh8KuBXQTR+W7ZGRVG6t93QY571m0dUahzU+lrjao796oXehKqliQcciumubfYc4DfSqM1uG6r1PSszshU0OR1DTTI3y/wiqMNsxl5zwa7K40tT0+lUW0dInPG7ntVRNOe5jwKYWK7evtWjZx+cy7Vx61KdM/eLtXNX7XSvLO7pgZqiZSGQWhJ45qx/Znmp0/SrllD5fzFetallpnmN7NziqiYupY5g6SsTHCnJ9BTorKQpj72D09K6saJ1IX9KbHpHlg/L8x9R1rRRuZyqmNFpRdVPOfpUsfh8vOrbemM5FdAmifdYZz3qxHp5gLbuQelKxn7Qw4dIQykbR070smnxwxn5fyrdbTRt3LxmoxYBU+bJ/Gla5SqHOvpu91bHQ5qG903J3J8prpJrHEgIxtqne6f5iYGetZyiaxqHKzMUaRdpLVXPnMM43HPSujk0kpNlVz65FIuimUn5QKnlfQ19pcxYZZB95dvHYVMto0yg579K0BorRu27p2q3aaYF20ncXOUP7CW6iG4HP0p7+ElKj5MnHpW7b2LAgjp71owW/T5aajcwnWfQwdI8KLAuSq1pxaWEk+7xWksXlj7tEIOGzjPWqjE5pVm9yr9mCHinvFtjqyrsxxt+tRvH5km3+Gto6Ix57lO5hLEEUsMBYZqyYznGOKCm1cDjJqkS2Nh+bjpVqGQl/pVVAyPViGNd33q2iZz2LAkDtweam3ZH8OR7VXBZD8uPrUyS7B82OetbGRNkFemTTfOZWwelNQDBxnrQTlvWgmQ/fle9KJfl6VG7ZYe1OX5jmgkUHf1pWWo5OV4pyvhBmgAJ2cc0jP68Ugk2sf0zQOE5oAH/ANX7VC1x5fWklm3NtqCRiwI/nWZSuSvMJhlabv8Aeo1n+XaBSEkn3qZFDJmIduR+NVPMXDZ/SrFwiyfe3CqkyLAMLzWIEcnqKrlWDbm+tTvKUWq7S5k9VqZGhG/zLVG8lw2MVbu8iP5azrqRlHQ5rOQFe6l2CqHmZYk+verNw/mD9KpmH971PFZyNB06BoMk1l343DbV65DbMduwqpdjn8KzkVEybhN2Q2MVlTTbJWXHHbFat3BtLNk1lzsBIeKxNiMsxXkso9CetSq25Bg1Fjzn/nU0SBOMVSuJ7D1OFpSW2dulACyKR7VHKNq9aoykV5iwk+bNQTL5iHkipLqQ43Z57Vn3140cfVenrVRRPNYzdYlBLfNwtcX408Sf2ZZsWPygHvXReJ5zHGsm5VRuW5rwP42fEtbJ5LeN8ryDzXTTouTMq1dQjc87+NnxCbUZZY4nyvmHvmvLY7lt7NIcsx4OOlXPEurNeXchO3Dt6Vky3gjA/ir0/ZqKsjxlWc5XZs6LcfablVVe4Ga7Oyb7NFt9cdO9cl4ZEcwVh8rMa6lD5cXzHHua46kT0Kex0/gJ/wDibYblWx3r6F+HVmxgjx93A7V86fDWP7RqyHd8oP519K/D9T5KheBtHWuSZrKVkel+C7YrcRrj2r0nTrdokj/DFcT4Hsd5Vj145ruoEESL81Qcc3dl69nAtGGctjpXJ63IXl9q6C8uRGG6HdxXN6lcrJcbR2oMCz4dsszhsZHvXa2UDNafLwFFcv4WkVIzuXPtXVQyL9k/iX2oJkZt+pRvm9ap3X+rq1czmaZu6iqsx8tKCTB1CMtcenNTWkSlai1B99z+NT2KDBoNDP8AFU+2xK+xrxP4gX27zI245NeyeOm8qzYjqRXgvjq4ea+cE96UtjeicfNa5vGxkr1rt/BCfZoFOB7iuNWffdrGo/iGa7fw2yxxKv3TispHWzS128JteuMc89q4fUbhpXfPPPFdTr0ymOQbq5GZt87fWpJIISu/5+DWtYbljyuWXtWYIA8v3gfxrWshti2txQKWxdt2berN0rp/DTK7bumK5Ty95HzHFdF4c+RAFzW0djCR2lpdgx7TVHUI+WB+71FEEnyrjJPpUk0LyR8j3zVHI9yGxt9sRPr2q1bZSX8KhtkMO7PIxViBCz7l70ESLXzBKmt4/ly3emqMR4xzTodw4qmyRzP5VQtJuBZenfFWJ4N0eaoZ+zqw28fWpLiUtVm/Wue1Ntn4mt+/2yIcj8qwdQOzPp71mbxMK8l5biue1rnduH4V0V6+12dRuA5rmNbuGu5n7DNBsctrkzBztrl7s5kbd68V0uvKyBsL1965q9+cH1qogY+pztnCise6fDf3m71paq8iDCjv1rFvtxOeQa2QENw2fm6E1TnLBqlkZkXLVBK+RuPTtW0TMikTzR/tUkcOxl3Adadneh5GcVXaR5W25+7VGZNdSKZsJnd3oVDIOaYI1LDP3qmEHy9aCkhiptQinM27aMYxSucL71C6NJJy2MUFLQmZuKdE+f8APSo0BVf8akjTZye9TImRKrqP4uaUEFeM5zzUaoqNmp48kVJIKPMPOBTyxC44+tMMgp8S7j/jQBJGM/lU8gXYD7c1GuIvvUswV146VMgGGESnOTVy0iWMcntVWEqx2irkA4qSolq3CySqqk8HrWzpy9u1ZVhhpNvFbltFuiGOKmRRcT7oxTvMx2P5U2NP3OOlPiG33+tSA1FzLnOKe33qcwJ57UgKt65oAczBlxtqNxsBzT92DSRnc/zbeelDQESLkcChrMk+q9TUpfA24xz1pVIXhvvdqwloBLYQdun1rb0xWPynhRWHbysrcr+lb+mjKKayJkbNnCuOPSuo8In/AE6PPbFc3YJgfhXUeGLRvtsUnQKQSK56hzy2PevhqvnW6Db24rt/sjVxXw3LeTGyDjAJrt/tUn939K8yW550tye4+QMAB0Ncj42l8212sgwo9K669VfWuN8bhljbaylcGrw+4U9zxvxha5uct0Ynt0rgtc/du2M4r0XxWWknbj5c159rqpKZMfw5r0D2KWxymoYAZuKxbxN6HIrY1eJcfK3esW7ViPTFB0GTeoQ3oPWs+eTy1ar+oKJRgsRzWXdoSdq52980GsditKS3PvTRKr9e1OkRojx096jkgaUelBQ4lT0zQE+0qAp6cZpqQEydMbe+acjNHuOOKDQktLdo3+8KtCTs1VYJMt9auRxeavvWZoiSOPaAw+bPar1o7B9p44zVW2m8tlVl79fSrkcRY7xUyKSNCDgirsYy34VUsTtj/eDrwM1ahCis0HQvWTbDWjY8NuJ4qhZ7SK0rRQ3FUYy3NjT5sL8tdFo5EgG6ubsbbAUgnrXQaW3lla1iY1DpdLttj7hnHWtzThzyKwtOlZiuDx3rY0+V3at4nDM2rWUBwozWgjbSD7Vn6adx+7261qwxAr71tE5x9u5ZPm4pzwNjcvWhEwKlBwKoDNvUwPn61mXcbA/7J6ZravId7daydQ5PutYyHHcybgMVI4rI1FGjBPGPStW8uNmeKx9QmbJrCR10zJ1OXevFYt66qa0tSt5A25cn19qw72dll7GsJbndHYo3ahJN1Z91NhGrUmG9O1Z0ozuVl4qomxnSDMefWs+4G5+elXL+b7MML90nH0qjI245/h9aJAMmTcB7UyXcpz6Cpn5fg1XuHy208VICxOZDVmBWPpVMy+WFCj7xxmr1oGx82aqIFyJG3r+vvW7pS5j43cVkW3zsFzWvpsuwBV+hrWJE9jf0UjeM4/wro9JbaMeprnNPhwoYL9a29OJZl7V0ROOex1WljzEx0xW/pyeXtzXN6ONi8mugtmyg+ldNM4qhuW3FXomJUYqjYbfK9eBirEJbze+BWzOcsSR5G6mqoUd6N/P/ANaiVGMmRUgUb6TOax7t8fnWzdjLcj8qyNQQEN+tZy2Oimc/q7eY+3t0rA1CJUc8N9cV0WpJtPyj8fSsPURuNc0tjugctrJ8oNjPtXO6hKpX5vWuk1hSzEcdawdRtvkPFcstzsjsYs0qge2eKMKdrVYuIcL92q4X5+OlIosREs42rXYeD9OJZWHU4rlbKLMynHHrXd+EYtqAj9a2gZ1JHe+GLZVi+bqBXRJFuh/CsXwxHviGa3LwNEpx0xXZHY45O5lan+7blsZ6c1BbZDc807UbpZnA64PamwMof8KoIjrrKQnr61mXUqhPmP4Vr3Z+XK/dxWDfn/SPp1FF7G0Y3Ip7sBAPeoo/mf5e9MuZDJKMLT4WMZHSp5ja1i0LlYFcEdRwaw9RYvMfz+tarS+afmGNtZU8m+6K+/WqvcC9osDOm7qK0DbqiZ5qHRk2QfjVyZTtI7VUQI7V1Y9eB3rQtmyPl7etZdtHsbb6mtK1OzFUB13hw+dEvPI9K6KzZs8+lcn4cuNpAHrXT2jtGua2iBqQnA6Z/pVy1k8uUD+E96zreXc/zcVoLKrJ8vVaoDXs349qsvE3mqwJxWZp10zYU960Yroqdv3hVRAsI2Byaes7RSL79Kixtwf0qcTI+0KBn3qgLMcbSLnHWo0Ply+nNKtwwXHHFMkVs7s89hVRAubBkH1p8YVTVWPcoXJzzVpCHX0P86tSJkWbYqfm/i6ZqTy2B3A1TSQqNvoatJNkBfxqkySYlinNV5ZdjYpzuc8Nio5yA27r9KgpEYlDhh91qHgDJuPOOaYx2ocDrTIW+XBz1qZFJsFOwdKj2qc+vpU0zrGtV5m/iWpLQyWPB9vX0qo6Zm6/SrRvW2noaq3DN5qt29u1TI0iQ3MZZDytUZEZ/lNXJnyPxqOdMR5FYm0ZalCSDPy8fjVO5i2nH61fm+Rfc1Aq7/v1MjrpyMxo9j7eoPeo1st0nStSazV3yuab5exvu57Ujb2hnpaKjHtUkBw2NpI+lWHtvn+tTWtqqSe9WiZVHYksbPI3FSR24ras7Ty4Ogye9R2Vtui+XFalrDG8GxshsYreKuccpSKsVmwb5qcloEkyRurQltVQfKfSmiM5rXYx5n1IZrfKgr8vFOFuTEN2KsRhXO1sU6SIKMUE8xAkO4Y4pJbL5e1TqmFpWHmpipYe0KD2+BjbUD2vParkxWNvmqOW3BXcM1iaRqamebXG75ajRQj9K0pLZWi4POKz1hKFg3eg6VO5DOAzj5aQRq7cVKq7H+apH2wx7l/yahg2Oiiwq/NVqLhaphi6Z7+3rU1lPgsrdaaMZbFpQZOtSPGsf3Tk02PoKk2ZrSJhUEVWTkjGabMoRM+9PYksPQUSBZU+lURcjjVWXmo54mz8tOlXeFA45waVAFbGc4qoiK4GHJb0p0Mq7u/FTyxqqUxYw33etaRAljlDinLGef5U1I8CpkbOK0iTIkZ9n6URSCmucmkEe07j8wqjOQ5uATSK+Rj1p6yqR060bVoJGg+tPY5Wm4yOKRQd9AAV4560iNwe+KdIN2KbIvlLUyArzDa1QXLl19Gqad9iMx6EVUVjLn096zkaA7NEg9e9RrLh925uRUjOUbGMj1qGXcUOKkBJZ2qKQcbqHfau0nrxUIZunasZANmXePm4FV3Tb93p71akhY8/w4qrd9sVJUSGSbIxVO8HzZ9auTqCvv7VXmdVX5sVMijJuYcnv1qN1/z61YuXWWTGfyqBvmOBWcjQpztg1SuGYA1evYGHzVm3Gc1nICndzKB83es+aIOauXUO889qpSEbiM49Kk0K80ZjPX8qeAwK+9EcDK/zHNSy2/lqDmgBHZVGF61HMjBKEVQ+c0XdyxXAHHvQjMx75mXPzfrWTfX6mNl/irQ1WXrzXH+KNVSwt5HZjuwQPeumnT5mTJ2Vzi/ix4oOg27u03y8nGelfLfxS8U/27eyFZG6nvXfftB+NHlLq0jDGcAN1rw+bUvtUrFvvE969OnTsjwsVW5nYrXjPMMbicdTT7a2M7DaNwHXipFG9sAVYtIJACsf3m4Nba21MKctTY0Oy8hfMz93oK1Lq4Pljv7YqpYxeRAof0yaliLS3A2/MuelcdQ9WnK6PSvgtZrPcq3oRmvpjwBabhFhfl4rwH4IacC6sV27iMjFfS3gaxCQRlR0FcT3NZbHpHgyAQ7fpXTTFQorndAiZoVkX5do5FbwugsC52lqiRyS3K9/JlMViyJ5bs33tx61fu5POmO7p7VVgiWSXb2z3qSJGv4VtcKzN0rpp9xhK8LxxWH4fhEPqfatjUbzyI9xU9OKCTPYbGxjnNQ3mTFUyXCy5Zh96q99OEhYL+tAHO3sS/afmbHNWrZljjyGqG8jV3yy8+1OKlLf5emO9BcUcv8AEzUhDbfMxHevC/FFx592WU7lbP416p8W9SYHb/CBg147qrMs+7+EHiokdVNWRDpFsrX+W+Xnoa67T4/ITf12jpXK6YFa6+tdXa/Lbfe4bGazZZW1abcufXtXP3UCmQtux3xWxqhChsVz13P5kpCk8d6QCQLuuDgmtaB2Cqp9OtZNi+yX5q2raLkM33aCZDobtlfbXRaG+0AlsVywizc55xmt3TX2bRz71tEymro7LSImeQHcCPrWqysE29ax9Bkzt2nitkMc1ozkkrFVQVkxmrVoGLfKOPami3/ebqtQR+UmfehK5nIk2+9Pzg0xfnNSmPKrSaJGF6p3S7uvTNXJU21RunzGcZpFRM28uFD7axdT/eyn2rU1FtoPy/NWLeseTSextExb1TskAPrXM6phGYc5rpbyULuH97iuc1tcvUHQjk9clZiwFczdOwLfLXS6qjM7YrnNWPksaqIGLdHezetYt9+6LK3O7j6VpzbhKzdiazNRf5/WtogZtxtzg1Xn+ZcVYnVSM88c1VUl3+bOK0MyJYG83OaURhG3VLnYxpjFSvNaAQhS0u73qVrnD4/OmEHYdtP4EY4+aqiA/HmKdvp3ptuC0uGxRGCw4FOaPaMqeakBrKzy4HQU6YscN3HHFPSJymTTgAmM4qZAPMSyBTnnHapRGuzbk0xI/SpEb97UmY1Lcq3BzUyyEEZXb9aI3+bpT1YNnj6UAMb95UyRKUqMRNnPHrT03KeenpUyAlgteDViG2C9+ajtkK/Nt6/pVgzZGOAakqJa0xWiuR8v6V0FoGKdOKx9PO8Ln863LO3VIM7qzKHLwtSK429KNnGfSmjcx5FAAAxHtmmyOVNSKcDmmMFkoARF307nHFH3FIz2601BuQruqZASRNztb71SsgkbNRQReW+5sntUiLskzmueQFmz3dNua3dMbcqrgVhWjkPW/pKeYO1STI3LBA/X5Rj0rp/C0B+3xru4JFc9pUaycHtXXeF/KWVcjDZAGa56mxhV2Pavh0vkwIFbJK4rsdre/wCVcn8NLfdGhDDGB1rtNvuK8yW550h8v7lG3Vxvik4WQr83XrXYzfNF0Lc965PxjAUhZj8vBp0dxU9zyHxczGV93y8159ru1N+Oua9A8YSGV5G4wM15/q0XmyN9a9CJ69HY5HUhnNY9+OMV0mrW/kKx6+lczdsVkPHeqOwy54iFPG78Ko3aYiz0ati6K7PfNY+oKwB/SgqJRkfC4PrTXBEdOlXzFHH1qOeQg9eMetBpEar8/SieYEgL97+dMim56ipFjV5Nw9KChYYyhznr2q1G7A4U81XX5TTsMX3DtSlsbR2LcR3uAzfNn1rZtpdiDjPFYtswZ/8Aa/lWrZpiPrn3rKRRf8xpGXoMVatj81U4FITmtCEKYxt+9WIGhZhcev0rUhiwuR6Vl2wYxhfumtbT4/m5bPSqiYyNHTiVgA75rdsfnUduOTWXZwqSP84rYsHWNeRW8TnkbGlv5ZXGcV0GnnEuR6Vz2nzsoAC8NwOK6HSRlhmt4nHI3LFm2cda1Y48oN33iKyLQfvBzjFa8b5jXnqOtbRONkqQnHzHNP2bW6frTYvkHNObpnO3NUSMu1VVHr71j6gm4HGK1JE8zrk+9Ub4eXnFYyNIGBe26xqWasS/mWNuxWtzUG8wNu6elc/qMJOdw+UHIrOR2UzMlkaVm67axNRtvLLMc8nua6CZRisXWxvjIFc8jsiY1wq9c1n3T7Tmr7IwTHoe/eqdxD559APSpOgybxFnYr+NZ9wAE25FaV7tifjP1rOLK87bloKSEgTYnrTJvmPSpVkCn/ZWmz4lHpQMhi4zuA9qtxSbkwOtVJEVHU1csVUHd6+taEFq3DIQ1bWjSrLIp9OtZMWSv4VqaUTGn3auIpbHVaeVZFxWlBL5BA9eOO1Yml3Ga6HS9sjLuxXRE5JHR+HmVoRu+92rpbYYQcdq5zTGVSNoArodPUMFO6t43PPqbmnpsjP7YrRSQMAv51R04Eqwq5HGFf8AxrZHOTMvHFH3T1p24KMGhl2jK4NAdSndqzg8Vjal8ikL83rW3dS7fvYrH1VMDcvespbHVA53U238Diud1Sba+2ug1UEc471gas4GScVhI7IHOXzM8rZx1rH1Acc+vatbUhuc4496xb2NpAf51yS3OyOxnysrg1XEa7G6g9quPF5Klj+GahgCzZ3cf1pFGh4bgM0iq2OvHvXoHhayKOOOK4jw5B/p0fHygetejeHF2gGt4nPUOp0y3ZVXHy/StC5uyEC+3Wqdg52Lii/fK/L97vXXTOVXKd4FSTI/ip1vCXFUrqVt1W7SdWj7hgKp7lxHz3JFuVPQVgahIPOODWpez4U1hX482XOdtTI6YCCbaacsgdl3Nt5quE2dc05OGyfwqTYmkjIU4b6ZqvFGZLocA+5qSaTK8U2wXMxzzt6UIDZsAqKAwP4UuoXalMLmnWy4iBqnqEm1/StrkxHWjsqZ67qurJsRSxOazrC5E7FW4q02CvU1USrXOg8NagTOAefSu0spTPH+Veb+HbkLeKAfxrvtKuMwr9OtbRE4mtZszP8AMfu1eiYL905qhbygDp+NWl+VNy1RNjZs2UbfWrpfaM1lWk2VXHP0q9hpIvSgRfU7lBB5xUtsvlNlj1qhBJ5bKM+1X4Dv4YVoBYA7/NinImX3E/LUWG5APFJJMUXGf/rUAXkZTUm8kVUtJf3f9alM+0VUQLETb5PpUyyYkAH0qrHLgUJOQ/8AWqJkXJXxx0zxSxtsHrVZrje3zU9ZsofpipkSPmYkcCoC2O9PMu9cVVCkFu9SVEbPcbm21Gy74/vYpWUSP79/akCKo9TQbEZt/LThqGGF5FTFTKP7ooCYG2swKM0DM2f4abKoVauSr5fAqGSEsOVpNXNY7mbIGeTkcVG9rtO7tV5oSe1Rzxbk4qWrHVEou2EOB9DTTIoUevc0+Vdkm09DSPDtiZqRvErm3aUEbuSeDVm3j2ld3XpUFuzeZ904H61cIJKsKaYp7GlpLANitizhWY8dax7FC3PFbVkfL29q6IPQ4qlyb7P+Qps6skfy/N9KdKzRpkU37Vti7ZzVnPqR7wyjs1OdGaOmytt7CmpMSMGgqJIpyo9aH3HpxTYkaP5mojbL8/dqZDZXlmzL8yjrzT1HmR+i9qWSNTu24qGW6MSbdv41JSHXEKrHhW+aqM277u386sC4yf6VHdT7RnFZm0SrJbtIKj8rfx0UH1qea6DxHHpzUVq6snvnHNZmpJBb4j+97inKdjL9eaceDxzxTYJsSfMvANBk9i4o3IMZqRPkHNQ+ZnlfwpomMlbRMpFiaRkQbQDmiOLZ755IpqTkjlalRS4O3rVGIhQZwtMWDYxzUkUm044zT0Tc2aqIEO9eh7U+ONeop7xqB2zmk+YbePlJrSJMgmGV+XtTIt2fmqwgVRnFMZtx+UCqJEPT2oUhj16c0md/3qUpsbiqiBKigjjrSsGP9aZGdtK0mKohjhkHimniX607zM//AFqJABhj9TWYhAwzzUUykt1z/SpFlz91c/hUdy5jcFcc9RQBXnRfJI61XWHaO4qwg2Pg/NuOaWVVAy1ZNlRKUvDH5hULMuCCee1Pu1+fPQfzqvON5GOOealu5RA8mHwanjfYvIpjIAemadEP71IBs7FoqoXG9quzEyLgetQyx7PvVmVEzTOVU7vvZxVeaXzT2q/LAHVuKozQ+UD71MiirPCv8PFVlyjlqmO4MQOV6E017dSrc9qkqJRupvNb5vwrPvY8c/yq9NCqbvmyapXEmTisZFIzLuT93+NU5o93zVcvBuRhjqapuDGAM7e1SaAE+bPNNuJMrUiP8pHtVe7kbZ2+tNWAhdsNnmoLy6ymP0pWLd+fpVfKpP8ANn2zVR30JkZ+ohQjE5HFeW/E7WVtrGTdJ90nj0r07XJWy3y/L/OvA/jnqbQLdDbtDcDJrvw6uzjxEuWm2fP3xU8QLqWqzKqs6gnntXANa+ZLuzxW14n1Tzb+SMnYdxHPesmEqFbn5s5+telax89KV3cmjdWkVeR71vaVaeVGrgbs1z8KMtwjYJ/Cus0G4WW1dT/B0460S2HDch1ASeXu+7u60/w9DJezqsZ/iGfpS6iypE3qexrf+GWlLJfp8v3umRXFV2PSo7nvPwR0BE0+FmX5uOor3vwXbMiqu3g4ry74V6N5NlDu9BxXtPhOw2on0rgN57nX6TZbLVecbqnu4zbqN31qeyjW3tlLelR63cNLG21eAKmRlIotMsr8CiKACYd+c1mh2D5IKjPrWlpbB5KkzkdFpAC7ak1OfJ2tyKjsUXH3u1Q37qr80EjAcH5elUdRkAPtV1fmX5ayNVdk3UAiFroPOPlp14X8k7RgEdagtJd56fnU0z/6O2c+1TI06nlnxWAjWTJ3E15RqQaRWHCqTXqnxULMjAeteXXQ/d7e+TWcjqjsRadAEnX5q6S1MiWo7qa5vTbQz3C/MQuRXY6airabPvcVJpEwNSlw2P7xway7yARH5eWY9K2NTtNs7H3qld24Ybu6igoo28Zmb/d61p224KFzxUEMYjcADr3rQtAqr82KCZEMduyyk5HP6Vq2A29az0OLgrWlphAz3raJzz2Ok8MSs10FH3cd66h7Xei571x+gziK4GK7qAB7JG4LYqjjkVTbeUe/1qeEfLhjgUyRPNHLbeae0YkAUVUTEftGODT0k9agaJosfN9akPzp1qikNuJNjdf/AK1UbhtynHX+dXJIGLg5+tQyx/IegqZFIybs4Xkc5rF1bcsZYCtq+gx15rG1GICIgt36VJpTMC8iVgWbv6dq5vW49gbBzXUalHsiO3OPeuX1ydWRl71mdETldTyCTtHX1rn9VX7RJ8y4x7VuaqRhuawL3oc1cTQxNRg2Z9Kxb4qW9a2tQYlWrJuYwDnFamZkzKxdveqjOyZUr3wKv3RzJ8vY81VnyQR3qokyK7LuT5s9e1NjAd9oz+NOO90205isIGPvYrSJiLt8s7WxSMQtDoZUXn5vWhUwNrMKoqI5DsXd2psTb5PUVJtAKjtTmtyvK0FBv3nbkjbT0iDdaiWNXbnOak+4P4qmQEmUVvlOeKljQbd1VYk8kb159c1LKWlj/ujFSTImPSlLEONvT3qKIfuxzupzMwlAwcUElhJDQoO/NRgEUeZ5nttqZFRNCL5k4P4UOrE1DAmVypNXbVW/irORRf0tfLA3VsWcnY9KybVfMf5e1atruCdPr7VIFj5iCB60qBlFN8t/vZpzFgo9v1rMBcZzUfI49amYb13L6UwK2RxQARwcfNRDZbJGYt16ZqQdabJudSOaAHFhGcZ+lCjB+8rfjUbwB4epyKbbHanrzUyAvxTgOoFb+hZ21g2kJkx710eir5JUNWciZHR6Ovlnp2rrfDKebMpOBjpXK6VMGbHoK6nw+we7jUnaMg5rlqbGFXY9o+G0jKqr7V22+uL+HJYxJ8vCjr612+72FeVPc86RI+4Q9q5bxiRPasr8EA11Uo/4CvvXG+OPMRW28rWlHcVPc8f8UIEkf5srk1wuuMAW2/pXb+L32SHcDySa4jVmUbsd69KOx69E5rWHxCduTXOXTl3PSuj1Z1JOK5zVFYfd4yaGdhm3zYHPBzVK4UNF83PNW54+Pm61Um+VfWkVEpTx4b5aoqjC4Ib8KvXCsTx9aqylWO7ncD2oKRC9ookzuqYDanamKNxNKZBG/tQaFhWXYKkiBPptqkZc9+M9Kux3P7tVXrUyLiTQW437lNX7eXy4trVUtXJH86sW4+f1WsTU0rWQKo3VpWjAj0rNtwpw3oK0raPeVPasyZGpbAk8dPWtTT49nVqyLaUxNj16Cta2Xcue+OgqokPY1rNmQhV78ZNatgzlwrDvWTZS/IOOcflWzp/8O6t4nNI27UM5QdMEV0Wmp5YGTWDoo3tXQWTbWHymuiJxT2NixRZMda1o4hGoPWszTyCAelakI3LW5xy3HpyP5UFsDB7U4J8wNNlDbx6ZoERMzFDVC868itCePj71Urs/drORrHcw7yBndhkCsbU4mQkda6C+QRuW/Gse/VS+/kisZHXA5+4Wsa+IMrLW5fONzGsDUdvmbufrWNQ7aexm3ScVRlGxdv61oXnWsy4ky1Zm8TP1GLzEbHWqBGwcrzV68fYe9Z9421927jH5UGhWul29OhPNK8qlAo6gUwv5qHrURZSaqIE0RLfe/CrlthhiqadFFWYZdhxiqAvwvsXHWr+nyHIrGW4y3y/pWxpafd960Rk9jf0najdetdJpibnXGawtNiVVXiug05+Bt4raJhUV0dPppAUcdutbunoxw2cDFYGkv8i7ulb9kQiLWy3PNqI1rJmVvl/OtGPcV5rO04Hb1rQj3YroOaW5Mo3PTZFZB+NSxsu3pSSH0qug4lG8HmLWbenbC26tG4GwNj+Ks28PzY/SsJ7nRAw9RVTE1ctq6MQ3y9a6zU1ARs1y2qyqGZfeud7HZA53UVO3kdKyJ/p3rY1F924ViXYMeSa5ZbnUZ+ovuXHp2pLGJpz8wxSyx+ZccVZtYmjl9qcQNrQbTbKvHau+8ORqiLxmuN0SIy7ccV2WkLtRR/KuiBjI6CKbPyjjjtUU7/Ng5qOBmzUF7chG27uTXQzGWwkrqsvPenqdg/2aoyTNvHfmp1ZpI/51JpTRV1G7Us2OwrMuZvMWpdUk2yN78VTV8fdoOyMdAilw3zZ56VOsalTz2qGZFYhiefamxPhjndQNobcXG59q1a0xPmyfxrLvZwlwO1aGkHzBnOaqI7XN2GVPIxnmsvUZBKx56VZdigzisy9lYy8jaKom1iWP5GUq1WmnYR7t2aoxvyNvSnXN2YYOOtVEpIuaJrSxXy7uueleleHrjz4I22/r0rw+DU2TUgzcbTXq/gbVhNZR59q1iDR3lqQUqyrso2n7tU7IqYQ2anDAHk9eBWpJp6fMq/LirkVwwc56VmWqEkfN2rSs48bt3p1oE1cnh+erlvN5JGTVOGLeT6VciTGO9AuUteZkZU09I8x+pNRJHxxUkb7ht71oJoeobIXhaljCq3NRk7RnrRGu+Xd8woEWGIxxRv8AkqGbG3NLJMY1UigB5nZ5Rx8tSeZnp2qsJGkOSMUqTKCaCkidrhoecVEJjgt0pryZP+zTZFDDvjvQUkPQq3I6nvShcnimRlVFTI6gVMgGNz1/Cjawb8KaZcvSl8n+pqQFX5s5pjLtHzHIqTAbioLhWJ20ARyMq/yqvPLiP5amncRrjHPeqdxL+tTI6oFW9H8WKhikZlw3Sn3FwrErzTI51Lgbak7I7ATw3YVNa3YaRRj5emKqySs0vT5akRhHzj3oRTjdG7ZSDbkVp2kgVctXM6ddv+ta0V4fLxW8TjqRNZ7reuF6UyRV2g7uapDUVWMcU4T7/mzwe1amXKx8V8sspU/w1K0wYe1Z77Em3dPr3qKa/IRsduetS2PkZryvuhG1qgM7RHn9KzrbUmlip0lw1TcaiXpZ+9R7/NjqBrnGF+9TJLry+D+VJ7D5R8qlj1pgfPHbuaFm2c0huFVCcVBUUI0Yx0ojOVwBzmhZS47U1m2J1GamRoTBsf7wFErNtXA78+9V2dl2kVYWdQnq1ETMkilBXnrUgcCqiyYepRJu4/KtImMiwgwM5qRX8n5smqiNhdrE5zxU6sWLdxx171RnIldTIu5f4uM0sQZGA3d6cfnjA5/CnJHtWtDORIQqAetOxjGehqOCBt+WOamLDPtVIkDCTH65qHyzEnKmnST/ADYG4fhTt3mD0qiURg4P+NCsS31p2zb7008UCY4xnFLE20etIH3HH4UEArx2oEOZs9KTzOzUwNuOOPc0rx7B7etADxIsLD0qGR2csVA/Gm7lPfpSeeFWpkUhr9Mtwe1Qu5dG5p8kvXvx0qNQJB6VnIoimHmJzx9aqM4A21aulZ8Yqs8bKe1SAhK4qFhufgnj9akbOO1RrzJ+FTIAPHH41VmiIDcnFWZEZhmoGmVdy/gM1JUSGJty+oqrfBVq8sW2PP8AKquoIOO9ZlGWeajmOAfpVi+XBVkqvcFWT5uKAKFyfbmsyY7WO714rSvJQmayppBLJWdQuJXmj3r261UmOX5HSrkqfKc1VlZS21cVmaleXJFVJNyqd1X5H3Ky4HFVbiHdDk8GgClM4A3E1SvrtVT7uan1CAhfftWVeuyQtuK4HetImdQyfEWsNaWzMrLj0zXzh8f/ABFvWbk7mPSvafGt6i28jNJtVQeM18rfGnxL9t1CZQ33Scc16WF3PPx0rQseca8Uu5HLcc9ap21qsEB+8zdjTrr95EXPrUlrJlFyuB64r0JHgxNDRbBnG98dMjNbtpAkVsx4VjWZZFlC8bv6VNd3bLFt6emKOhpAlvpVDr/FXb/Ci3ae+i9OK8vaW4mnjG07d3P0r2j4LaV5skbDk8GuKtselhz6Q+HtjssY+ecCvXvC1v8AuIx82celeY/D22ItVVh2HNeseEJNka7h0GAa4GbSOkiby0+bkcVR1K6w8n93tV5Nu3cwPqOK5/WblfOYLndnoawbsTa5HEPPJ571qaQFjfbjNYloWDY962tLUi4WhGc1Y6eyiVYN2AfaszU5B5/LbV9K0bYKbUZzmsjWd0WcLnJpmY+PlchuKytaLF/9nvmr8MmYV52/WsPVrvzpmUE/KamRUSSJcsCDgUNMvlMGamWd15MRBXORWZqeoKAw+ZfpUmyVzz/4q3YWGQj+9gV5zPFs+Y896734k5dJEb7jHINcNM+z5QM8YzUyOiMdB+jR+ZLxXQ2IGzntWDp7lG+X8a2rKUeQSce9SVaxn6yQZjz1rPBBkwvzDFXdTG+Vmzn0qkbchdy96ChwQh84GMVajh81RxVe2h+cbmPWtSGELHQTIzZ/+PnC8VrabFtTrz/Osu+iZZhsUnnnitfSozLDuYHIHpWhlPY1NI4vlArurA5gX2HauG02RRdA9Md66/Sb7Ma/Nuq4nDUjdl8IrjnuakaIIeKhb94cjtUkcgK1qZSVhsj+2akWHauabKgAzT0kGwD71BIkihRVO6GTV6dskBQMVTvk/CpkaUzH1E/N82RWDqxVVz71vX6F25rD1RRt/Gs5GqOe1O73RsvzVy2sMqv3NdNrKEltuK5fVw2TRE2iczrAzNkdP51zuqSHJxXQawG3Z7Vg38KiInndnNUjUw70sfmb9KzbtcyDn5a0705Qis29O5NvRscZrQmRmTKscjbetVbiPMm5j7+lT3btHLjav1zVS4DSDn8K0MRFb5jt6UuN2c4qPLeX+FPgGV+Y1oASSLGo9e1IjRyn5vvUTAbsdaBDjmgzHkDHf64pTM0Thuq06d90O1Rz3xTQMKKroVEdnfhlH4VPGgbr+tRbtsYpzSbU+lZS3KJlj8tT39hTndWHToKhjlV1+9TDOytgY296QE6vzxipHmUx4/iPeoVIIyKFO5un0oMyZdqrzk06Ju6imoykVJDHjkVMiojoSTLuPC+lXYpd7/7OKrRqw+8OtWETYKko1tLkEa8YJI4rZtH80HOB0/GufsmbK7BxW7ZfPHzw1TIC3Hyu1qka2ynUULBtRWouJsp8vYZrEBir5SYpxGVFQxyNJ/WnlzE/sRQApOOO9LIfLj9eO1MZfNbPSpo2BXDCgBqbVUdfmpIoGRjgfKeaV7bnO6pIh5cnJ61MgL2nRsrZxxW9YxbGViOvvWPppDHFb1hjbz6ce1SZmtpMYDV1Xh5cyx8EncB+tctprCGTn5vpXX+HZczx7F7jFc9X4TOpse0fDpvJij3dCK77fH/s/nXBeAA06RluMAV2vlD2/OvHe5509ya8m/ckYri/GU5+zyfpmu2vImMRx6VxPjNvJtGEgG7niqw+5NPc8g8bP8rYx8vcd64DU52kLDGK9C8XKJA3ueBXA62hhJ4r0j16RyuqjajbvWsWdvPbaa6DVkVoyawZ2UhuPm6UHYjLvQI2Kk1Rl+71zV6/TcfmX9aozRiPrn2xQaFW6+VOMZxWezb2Pb37VpS4xVVo1Axx60FRKvUcH8qjDASfNVgoqLVeeMBs80GkSRYPPIwCozVpAIivtUUDARdafH9Q39KzqGkS0jCQja2PWtS0VREF/WsmzhkWbdjjFa1svmoO3qKzKL0EO0etXrLLSdflqrEDtGKtQEqPrUxJka1qASG9PWtG2l8p/wDeFZELMqLt5zWhZRYdSzZqiTb01w4rZsmywGaxdOdW4rZ0whnx2PBq4nLI6DRFJ710unnb78d653SIVjHDNmugtUJVdvauqJxT2NyxkXZgrz2rTj5UD2rGso2RlbPFatuA3PtW5xy3LLKVShvmjFJA3mNtNPkTb0BoEVZR71XubcTrkdqmmVi9VpZSjVMjRFC+KsNtc/fpIzMo6A1vX65RmrFv0YciueR0Uzn9RiaAFW575rCvxtRsjqeK39Sk+93bvWLqILjtWNQ9CnsZNyP3ZrLuk2IT+lbF1His29VSazOqOxjTnePTmq13ACuT+taFwFTqO+ao36/a05DKB0wOtBRnSff7AVEU+eppbTYvBbnsaRysR/KqiBA8jRH05qe3m3vnPamSlZo+lFumR6beaoDQtyB+NbWmNyv0rFgXfGDWxo6L5q5qomZ0mk7nX5mroNMl2zhcdq5+yiLBdp710Gkx7JVYntWsTlkdFpTbeW6Cuk0oefj0xXN6V97+97V1GkqML/KumJxT2Nmxh8tatvyg7VVtFZF9R6VcdlKg98VtE45bjoOB97mnHp1qCGXLfdP5VKcAe5qhxIZo8Kd1ZOoJwWHWta6bCgVl3yttbpUT2OiBi3SeeGDHn0rldZsttw275a6a+mw/y1h6uBMGyecGuY7KZyN3CsEjHcTk1najH5i561p6tCVBrPm+SKsLHUZLRs0nHFXrG2Unr83pTYoismcbt3pWlbWm11aiwnsa2iIy7RXVaT+7j5rA0y33KpX8a3rH5U61aMZbmmDiPI4rP1Ftzc/nVoXGI+lZ88vnysPSugRHbzxmTDMfxqzLdKkfydO5qh5eZPl60s0vlJ81BrFXINSl3Yx3PNVJ5RH93vSXcx+90Gaq+YXHP4e9B1R0RNFKzP8ANUxcgdKqwSMz4xUzSbQazGV7iGO5kw2c+lavh+1+zj5T36ViF/MvfSug05GSNWFVEDQuW/d4xg1hXxMsx3cYrdK+anzfe7VkalBlse9aRAghdY065NQardvFGtPh+R9prP1+52D5vu1QGfLfKtyN3XNemfDnV1mjjVQWx0xXiusaiYwRk9eDXXfBnxWyOIWbc5PHNaAfQ+mlpYd3bita2VTH0rC8L6gZbRd3pW3B/q/96tomZft1Ukdqt+V8n3scVSslYL/erQUbsfSqAmtBsTANW0Hy1Uh+SrSSgDHr+lAE0R3dxU0SlWJqG3ARs8fjVtYWZd341UQEgBPJ9aDIwk45HtSsOP8AChIGB+tUAkzbQP8AaokkxFSS8cNQ+0x/LQAsLeah/h+tHl4U81EylQuPXpUobC1MgI/Px8qjNOS45+YYpdm35hj3qtPu5/OpKiWhIvtQm4tntVVbgIq7qGvvmwtASLUh2nd+dQu2TkNUZvP71QSXnz4FBJcWdgvWmvPsOeTVOWdiODQsrNyamRcSSa93MapXN716f4VDdytCzHNUmn8xuSahux30oWH3NxluO9Ma8CYU9aYy88frRJ5ZPzYziovc6lC5Mtxk/KevFPUssnXis6O5VJ8e9XhcDyMrgn61UZD5NC5bThGrTWT7pz+tY1rPhecc8Zq0lznjOPrWykZulctm9LSMuPu0kWpsknOMdBVNrjDcd+9Uby4287jlTninzDjh7m9FceeW3dBUZTc/U7TWNb6t5act196u22ppIv3t340+YmdFrYuohRflz6095A0fJqGO+yOOBVdrnlv0rO5MaMmXGfyvmVt3FQrc+bLzVN7/AMtNvU+lMWZZhu3YYe9HMVKizTeZnkHpThNtHPas+K82jaf1qaO5JHrRzEcrRaibf8x4qRwrdWGfaqok3L8vamu5QbvxxSbJaLWRQGyarxTeevejzcHbSIlEmZxu61MkmBUEJz71KIWwfpVRMZ6Fq3f7T8392rMW4+lVtMjEafN39KvxeWxAHr3rY55EsRwcnn1xUmd3Sq7Wnltu3cNTlj2L96qiYliGPaTzTOSWH5VFJcFW4+73qVZcLn2qiZChWK/MKRaY8rMc9KsKRJHgdaqNySPGfpQiDd/jQV8pefWpIz8u7bVANlsxs3bl3e1RpH5S985qXduf73WmyJsoAhG0s2e3PFMMgC/NnHpVjysyMemcfjUU1pk/7NACC2Bwyn73aoFVhMy7c9qlFwITt+Y+lEcmVJHWswK72xRv1qGTcG46dKtS7nqPYN3P5VMjQryKyrmq43ENu6dqs3AV/lz+FQFmTgDj3qQI/lQetNMZ27h0NSZ39hUiyKIcbT+AoAosWU+3T6VDOnPyr+Jq0ed3FQyD/PpWYFf94h9qjuxvTtUxZQn3uail5FJq4GbcR+UfUVWk2yA1avH+bGKz5RwetZyNCnepuzWTOpQnoK1rhgKy7w7n4rKRUSFiPLxVOfCy59KuPHk5Haq1yqgZqTSJUeXaM471DJcbhU0iheartIoQ8UFFO8Vi/OOlc/rRzAwLAelbWpy4Zt3fpXLa3c+TE7Mc9a2p7kvueXfFmaZLG4+bavNfJvxQuzDqJxuZixr6U+PviH7LpkhU/ePQV8t+KLoavqPJ7mvUonh5hVu+UzZZftsC/wAIXrVq0j/drk8A1RRGjLL/AA1paevnIBmuo8nY0bS5SH73KgVUvrn99y3DGpLiMQR7uCBWbPceZPz0olsXE3dJtGvZI/L5x1r3/wCCOhrAI8DLMvNeH+CLbzLhdu7kZr6W+C2jbra3k78Zrgrysj06Pwns3hCxYRIo46V6b4UjVbXDLk9q4rwxYgIp/i4xXfeHoAqRr931rz7mkjSvWZITjj0rn721MkpbvWvqsnkwswPT1rHku/O24/hIzUSEmNtVKt86+2a3tKQNtwPxNc8txIdQCrtK966zRrXdGpPX0oiKTujSnVYbdWz27Gsa5YyTdfl9K0tRjxt5OPSsx5lM23HQ81RMSG5G6BsD8q52WDzLpmXj8a6S9fZEcVizQ7p/MXj1FTIoa0n2e3O7HSuV8QXkjzfLwvfFdHq777Xd6dq4zVbhVumXcSpqToijlvGF4067fvVyRt9zNubv0rqfFLhm+UVzTnywxNTI3Wg62hETbhWpbwqYGYnmseE/MDu79Ca14X/ccqeRUjKU6edNgU2S32w8dqJD5cpapAzMuevegCnDAWuVYsRjnFbUCqbb3/nWfHG0lwDjArSWD933oJkVbmFnk+Tbtq9pgPl4zVNkI3DnmrGnR/Zz97cGqomUlcuW/wAsvPHNdNoF0JSq+lczAVJO761taPOonXbwtaROaR1m1ZIvlqG2UmQr71Ja3atbbVpFG1s1RhLclnXyx1psRIx0pMYHzD6c02aUonGK0MiV2bNV52yPm9algdnXmor35o+B83ag2iZd9CctXPasfJVuK6K7yg+brWJqqtNGev51mbx2OZ1FN/zdM1zesQda6bUIzGzf3RXM6y+4N/drM0ichq4+ds9M1hamFccHitrWWBkYZrn7393Gdx6niqiasyr1AG4rK1JVXDbua0r7aB3rD1BCzk7vwrZGcjPllZpzz8ufSoZiWk9qdcBtv3Tn6VT/AHk0m35l21tEzkWAdjEnn0qCdnZx/CKkEm2LDbsioHlV89c1oySZSzEbenrTg5Vuv/1qdE220HTNRkYHqWNSBNCcPzUhjIPsajCYK5NS5Dnjn6UADw7osbjSIDjaeaXAbjmmIvzlt3zDtUyAklRVZV9fSpoFUKRjNRoS5+apYoSp3VJMhYrYqN3GM04Jl/xp0ZyaWRCORigkRY8PmniFs53VDLG0sfLYOe1WLNMKAe3r3oNC3axlx81W44ssBxUCjkYq1EMsPpUMqNy1ax5+VRitmyQJjNZVkDmtKF8DDcelZBYv/aPMKr0GaVFy53ciq8bqBUoYY61mHKLtWJsimsvmN/SiQErR5mCo/CsxNWCQeW24c0sMnGfekQsH24OKdsCr83y0CElcSfxYpA5Lj0pu0u/yjgetT+WTH2oAu6K+XPXiumswfLU8dK5zTE8jHfNdHYFmC9KzJka2lruk5K12HhqPy7iP8MVx+kwusrHjpxXbeFd006cfdxn2rnqbHPVPbPh5EksMKnjgc1232Bf71cX8OeLRfp1rsPN/21/OvKnucE9yW9VrePduBHbFcN8QWaa3aRlIxntXZtGzw/M2fSuQ8ao5Ro+GXBrWjuTT3PG/FEy72PbP5Vw+uKsjH5u/au68Zr9mlcbeM81wetBhlu1elG57NA5vWUIQ7elYl1HgbuK3NVlw22se6X5WzUzudxlahu+U44rKuHaV60dQiaVvlb5apzQeSPWpiVG5TuBheapzxFj6L3q5dLuOc8VTlO4/SqKSuR+cqHbSFd/amTkmVfl/HFPTd5nPQig02ET51IqSNvKTgfnToodnNOkOe35VMikrlizkZnFa0Hyrx1xWXZrtZa0V45DcYrORS0LtnMUOGrQtIw5rJsT57bm7VqWy/OvzcVIGnAOAMHj9avwL8wPzVShClVweatwMzDbmqiRPY2tL+Yj7oFb+n4wMYrmLAMzrjp0xXS6QwUc+lV1Oeex0eijLc4robWUKdvtXNadefMq4P1resUExH3q6Inn1dzesJdxX0rStyMVk2aCOP5TWtp6Ep81dBySLSLx0/SpEfav4UyNs8fhS+WQaCSGUM47daz7yJg1as8e1aoXce8/KfrUyLiZFx0IrI1VFC9a1L0Mpbrxz0rLvZdy5xXPI7KJz+qqoTNYN0Ge5/wBmug1M+YrYXvWLd7gaynsd8djOvMk9qzb2LcDWrdMpi+YfjWbcFZG+Wsteh0R2MyVMHpkVQvSyn2rSvcs2F6etZV621uTwvNGvUop3Y5X61UuUUHqanuX3vmo5MFenNAFaOTDVYtSS53cZqDy9j7v0qzatv6qfyoAuWgLdPu1t6Wfm+792sqwj6dOvStWzfY2OBzWiInsdBp7lo81u6eGkRcZrm7CforcV0mmNiIbWBroRzz2Ol0eLy1DfMxrp9Ok3ou3r3rmdEn2oua6LTWEpG35frW0dzz6u5vWLYI64q9HF5jbv0rPshmr0cuwiuo5JEyDYw6daS4Td0pUXeacVyhXp9aCSnI2D81Zd83mnHbNalxCc1nXUW1T2qJ7HRTMK9tVXfz61zurp5IY9eK6DVEYq3zd6wdWjPlEexrnludVPc5nUJRNLtPT1qndw5X0/rV28hPncCqtzyfn4rJq51Fa2gYfw961LdenAqvFbb8bWq5bQFSKEBpaCNu7IrctnWKPJ5zWPp67Dgda1LVfOwuauJmW5JQY/QViS/LcsVLda1rp/KTb1rKlZmb2zWpUSeE7R6tVXUZvmqRJNlV7tvMag1iU7h/NHzdqhlbdwGqSUbF9s96q3Cc53YxWZ0lhMxYz3pzyBR1/OqttOXT5uxqS7ZnU7RQAlsA93mul0uJfLXn6CubslZpOevtXQaajOFVWxiqiBellaP+H6Vm6vMrJu2ndWnehhGpONuMGsqf7rfxVsBShLO391ffiszxEuYsdfStZ13D/d5xWPrV0yn5l2/WqiBwviIMEZe45qLwF4j/s3W4V3YJNP8WXeQzd+RxXN+GCp19ZC33emTWnQqJ9gfDvWjc2EbbvvAd67q0cPGp5ryH4P3purGJS33VFeq2DMsa7eeKpGUtzXs5mWXC/dI5rUtR5q4PXtWTYNgdveryswkUr92gRcJMTf3qsQ4es9bgrJ83TNW7Rlb5hQgL8MWwZbkVaEp/4DiqNrNk89Ksq5x7dq0AsR8jNOSRjmmKuxVPr2pxPoKAGuPMHNRldox+VSgc800/MdtAEW/FObhaJo1i9zSRyY6qfyoAFJA5B/KoJUVzjdVoSqTVe6ATletBcSGZtg27az7i6Mc9XJ598VZtzKHb8eTU8xuo3JRfrIevNEl4I3HesqSYRXBKt+FVb/AFJkk3Kfr7VLkaQoNs2muSH3bvl+tFxfL5ed2B9a5ufxEqQMGkG761g3HjBIi6mbvj73Sp5j0KOWSm9DsrzVogvVsiuf1LxVHay/M238a4vVviOIXZBJ8oPXNcjrvjyTU32LnGeCO9ZykfTYXh+8fePUpvHsW7HmYXP96q8vxLt4SVZvxzXj7X8x5L9T0qQyvcFcs2Kz5j0FkNNbnqM3xGtzIMNn8ajPxIH2xY1b5W6kdK86hR2428e5q9HZsiqwyOaFJmn9kUVself8LKSeOMBsY+9zRP8AE6N58RlsYA61w1naFfvbvmqUWCo33evvWqmS8ronomnfED7SAq8+tXm8QpMM7u3rXnFqWtE+XI/GrtpqEmc7j0qlIxeWQWx0114gZZGAPFRweKJLTnLdawXu2U7urN2oZ/P5xjj1p8wf2bT6nS2/xGYbg38Pqajk+Jwnf5sq3TjpiuOu1PmH5sfQ1XS3O7kn2ovoVHK6VzuIfHG5vlZWJ71pWHiKN9rbvmPXmvOYo2jf0/GtC11GS3HG4+lZ3M6uWw6HqllqcM8W/PNXFk3MpXoa8203WplhO5sZ6CtjSvFZRP3n8PvVRkeJiMtlHY721TdjbkmlbMcuGWua03x1GsvykH8a0oPEkd3uZv51pzXPJlRadmaM42f6v8qYsox0571ENWgJzu7cZNRf2iJW+XbyaVzCVOxegcAd+tXoyzHj7uKy1ctt+tXrSckf7NOLOacS9A/8PSrUR2LnvWes6ibPNX4plMYJ4+tbROWasWW3SRCo/NxgHrQk2R1qEnc/XmqRgTtEp71LHy5UVDEePm5qaMJvFaEyJGj8uPB/ClgyoNPVGLZ6rigqT2qokiTW4kUfNx1NKsnlR7RhhSgFRyaTy8L/ABVRmNkh8wZHB9qJYtqjrTonXJx1oy7v6igdxrNgrSHMjf7NPkGBnb+lRysq4boaCkV5sRuxx93moY52C529e1TSr9pHHpTPJKL61mMOJBubrUMs2KnACLmoZovMUsBWYEEmTz3qGVCvNWSuFFRSdfxoNCokbM/9361NGvyHPX2pzgg1CJdu6gmQTARiqN8GXoetWLlt0Zx96qrzZADdazCJHGPk+ao5W3/hVjYduaz7iVxIcUFEN5IF4qjcrj8atS/vD81Vpocdz9KzKiZ00fyk+lU7iNQvFaE1uzgrVG8H2Ydz+FYyKRRlbnFVbgHOKkkX7RIfm2+1QyDsSak0KcnDNub6VDJJz92pJzvP0NRSHajfSg0M3WIfNXdmuI8W3BW2YKfXJrrtQnZ4mrzf4m6x/ZemTMp4HfPWtqQHhPxt13zVmj+9tJrwG/jxeM23G016Z8SPEy311Mo+8WP415nqEwN5tbgNXs0fhPlcdL94QO/P1q5Ylo1ztPT0qpOPLHy81LHOyx4rdnCPuL37Qu3JHNMgtxLKo6nIqtJgNxnrk1qaLIpnVsccdak1p7npXwq8NG6uYCy8cdq+sPhR4Xjt9KjG3a2B1FfO/wADLcXd3F/dyMfnX1x8PdJVraPavQDtXl4jc9Si7HSaDpXkOpJ4967LTLUFV55x0rHsrDy9v9a17UktnoVHFchd7kGv2zJx83SsWOPy2P1rW1CR53befas6S3BbcD060gJbK3V7kH1NdVpg8lFFYWmWfnFTXR2dqsaLlucUASXTrJHz+dZMkarLuq/dsypjjFZk0u58UAJeFStZU7+XI3FaF0x2/L19azL2XykJZc/SpkVExdWvvkZfXiuPu9puJCefSuq1j5ImkI6iuHv7tmlO31NZyN4mN4l+ZuK524BC81v65DsG/dubvWFPIZI2+Xms5G6IY3VSP6mui01hPbjOOlc15bM4yO9bdkxIUZ2riiIFe+t1aVhyOamtYF6e1E0Y83+tTW4CD1qgHeXnChenerAgbYB3PQU2M5PStS2g8xV9cflQTI5/Uj5MnK9O9O0iXGd3c8Vqa3pKmA9N1Y9ku25K/wB3vQjHobCKpWremyETjsKo2K+aWXdzV+ytwkg3HnNbROc6qwmBjH0q1uwtUdNjUIp59asGRiu334NUjGRMr7zUnl7vmOKhU5ADcNUwl2rt/CtDER1A6HHeqzTeYxHpVpk2Jk1TuF2nctTIuJVu03A5rAvpAjn0zW9LIJUbnjHaue1e2ViSrHjmpOmJi6ptO4etcrroxE23HXtXS6mDg1zGpqdjVMjaJyGrL5gZSNvvXOXttsBO75c966rVo/mP1rl9cDDIH3etSUYmoDeeOlZE8au7BmxWldzHdx1rLmGdxbqa2iBQuSp+VGXr61WkXH93PeprgBWGOozVUTYZs10R2MxrpzTWXP3QKRkbzN2crTgygZ54qjMI90n3v4eacdvtTGlbzFb+E1Ju3elACeduG2rFuVA+XP1qsiYY5xRGxI256mgCw9ysT9qfGd4DYHPeqyWuX+Y1cSHyIetTIB23FSD7nemmEt83apFX91+tSAR4H4VIZxioz8o+tIEBPy/rQA+Bmd/m6VN5RIyDihUygAHNKUZY9vXtUyAbZuxudpatm3BBHPFZlpBiT+7j9a1LWQbcdPTNZyKiX7XqK1GjV4l68DrWbZHc65xitMlRFgZrORQtvnzf8alklwcbfakgC5GSKcVw2VqQDvQIsfM3/wCqnLnd0p0fyoc1MiZCA4P3qVPvNupAnmD0p0X7vj71SSRyTqG6VPbzk/Lt+majNv5jCnKv7xd38PFAGtZrhgeK3tMGQKxNOAGPSt3TVVCp+brxSlsZ1DasVyvy/exXWeFlMR+9gtgda5KzHpxurrfDD+WE3YPSuapsznqant/w2TNlHH6jmuw+xCuK+Hc5+xRrjB45ruvI/wBqvHlucU9BtyfLTbtbnjpXG+MYykTDncehrsxMzjBHbvXHeNjgMxrbD/ERS3PHvHW6Z2+XA78VxeobTEQwFd141kWVH7YJP1rgtXUmM44r1D2qJyut8OSOOeKw7h9obdW7qsZzz61haiN4+XGPapkdyMm4aQTcL8pNRXnAG7irLvub6VXvRv8AwFSVEyLliknTgn0qtcRErlT3q1dcHd1Ht2qnv2Elm4J6elBpEjcMU9TRbM3mfNjimkZZircU6NsL65oKLkWT6UeXzzUSbj0Pap4Ru61Miok0NtsGck5q5axFWyWGPSqcchzir0T7IumTWJRctUz6VoWXLc1n2X7z2rWgtw0dAFyJVYLtP3avRlQy1TgX7qr0HJJq9HbiUcn6UGdQ0rBhMy+Ww461uaYVUe9YOnwrA425zWxpy+ZMOfyraBhPY6TTZVJUevGa6bTTsC/zrlbC38vH6V1Gkgqq9+OK6InDPc6GzXei1p2/yR1j6WxLYJratvlj5rZHFImjCoM/NT2cM38VOtk81vQVLNs24Xr7UElV1z948d6p3KBS23pirkqlRz0qjOpz6ilLY0gZV6PlbrWNf/e2qOtbt2nJrNvIVUZrnlsdkDndRtdm1e1Y13CAzZ6D9a39YhYsKxL1FUHdmsJHbT2MW93YPHy1j3p8pGP8q2LkNvb+7msfUAyN/e56Vlr0N4lGVgYd2azb2HeuavTMFjZm+oFZ93dbR7U9TQpyJ7dKikGc1YEyuvNRNGN38qAIUDA8/NUizGObO38qA/lvgjk1IBu/u1UQLluzMA3StOzCkfNWbAdgFaNv+8dPX2qtTM2LT52QL2PU11WhIAy5rnNNi24rodLyQNpreJzS2OnsRyuMVt2CtEVPasHTFLbc8V0mnLhV71vHc457m1p0xatRFVk3Vl6ehatS3bYMV1HFInG1o+OtMPyr97OfanIm7lc8U0qSvQ9c0Ele8fC1n3S7k6d/Wr91weazL9/LB9KiexpAw9YibJPoc1h6gfOGP1rdvzuY7jwaxL9fL3elcx2UzAvIsSH/ADmqFxGrnla0NQ+Y8fpVOZDCB3LUnsdgy2ChsLxWjaKD/vVRUFfm4q/ZsFZcjmoA0rWHYmTnmrVu5t2zVaO4yoHpSyyE/e4rQgfqMhPzZOOuKpySCXo3NSTXG9do5qsCPP6VUSyxH8q980y5U43cUoFMkcuCKJG0e5QvTubav41Sm2x8M3X3q9P95qrmFZPvDp0qTZO4W0SrB2/Gm3E+Gx2xUyHa33flxUEsHnyE9jQaFvSEM33a6DTtPLEFev1rF0RDB8vrXRWr+UQfbtVRMxt4xWMqfpWXdcI3uK1rtfMVm71k36/uzVICg7Mh4bj3rH8VHNpnd+R6VsqnmH5hWTr8BZDwdv0raIHm/iCfG4E5zxXMabqqQaqu3sa6PxpGIZDt9ea4YyLBf7V9etUaH0j8FPF29413dAOM1794dvBPGrbuSORXx/8ABrxEun6zHubIOMc19VeDbqO8so5I2+8B3qomdQ663TYSc/ePArSgkxGOT+NZNtMpKqTurShO5cZqjMtSnbGG4p1pORH/AEqlJ8rbd351NbzeW3PTFAGzZuZPSravlcVl2F15j8dKvxAORVRAtRP8wz+FWFHPWq8RyelSVQWuDnmkBoaMnvSGPI4PNAWsOe3yN2fwqGXK9KmRGUfMc0rR0AQKp/P9KLpPk/h96fIeOBUE0u4bamRpBGbqEwijNYGpXRKMVYrW1qs3kxtuHWuD8Y6qbQMwfA9M1hKVjupU22S3mvxwtjcdy96xta8XeRGzbuvTnrXG6347VJWVmwQeOa5bWPHqzqyuxG0561l7Q97B4ByaOw1Xx3jLMwHbGa5nU/GAuC2xufXNcjf+I2nmO0sc0yPUAg+bPzVLqXR9lg8BGFmac+rSXjMNzbu1Osjv3K3DL0NUbeTc+fu8Zq1DLiTNZ3uetotEadtbgruLZPpWhaRrGBvArKjuF8nlvyqSLWFJ2rlh0zVRFLY6C1dXYDaKsxnBUEYFc9a6qVl61qQ6nG6LuYZ+tUjGexuwqCg5/Kpcqh/xrDg1lVk2hv1qyuoLJ3rU55Ruy/LPt/pUiXJ8vPf2rIN1uflv1qVL3YBirJ5TX88so3Ypf7RVRtP41jyapufrwPeoReeY+dwxQONM0pbhVcnOc1H9oVW3Z4HOKoy3ar/nrVWa+CjJbb7etKWxpyG9HMtyPapEv1h+XHHqa5mDXtr4UnHSnTaux+6w/OoD2Z19tqcca/Mf1p51ISxtsP8A9euJj1hgW8xvlqe28TfZ/lX5l75oMXhk9zp01SSxffvH59KVPHkkR5Y9eucZrlzrK3M2FZl781DcT+YrelF7GMstovdHXj4jSed8znb9a0NG+KCXM5XcRt9TXms+cLhmqJJjDNuDbSannsctTKaMtke+6J48EgA3Kc8da6Cz19Jh8rdfevnfTvFU9gB8zYFdBpnxVELqrP8ArVKofO4zJ+V3ie5W+q/PjdzWla6juX5jx9a8j0v4hARBi2d/fPQV02lfECFoAF+96k1rGZ8/Wwck9TupNR2nHzc9Kkt7tSRk/Me1clH4oTaGlYfN05q9p+vRzNuQ7jnpW8WefKk1udTI3yZU81YsSxHzVj6fqnnt8/HoK0rWRwd38J6VtE55GkhZxwamQ4qG2cmnfcPfrVGEtx0UOJCW59qc26MYYrz0p0MgzyOtNb98MqPunvVRERLaEMWBxuqe2UIQp/i4+lEaMv3qjORJ/KqAWWVYZ9vWoJI2kc5Hy1JJblvmbhveopWbp2qZAQmUBiOmOvvSb9v0qG6l2OO6g9qPO3gf3ak0JnKlajZvJye1ABzUMzndyVx9azARz5vP69Kr3DeUf60SsyN6rUU8+4bcGgBJJ9wqBh827NAPPJ6VFvLP1+WpkAu7CtVdm3v061JIu6k8qpKRCXYNjPFV7pM9Ovep5w26oJv3g/DmlLYoz5kbfULM3m89Ktzw7m3Bqp3ETe4z3rGW5USOT7zfSs67j3mr85CjvnHWs+4ZguaiRpEx9QTyrjd/Kqxk5JHzCruoN5grNMbQ7vepNIkVyu1c8DnNZ13MNjfNir1wu05bOKydSRQ24N1qomiVzL1O+2Iyt8o7GvG/jPrCm1dN425ORmvUPE2obVYe1fPnxr1ZU835j1PeuinuTUj7p4h49k8zUWMfqea4+9bEp3eldF4suWaYlW4zmuf27txbn0z3r1KfQ+Rxj98bGA6j+tSMPKHtTEk29sfShJFkf5j+ArqlscowEFj2rY0e1XzFYhsNxwKy2Xe42dM10PhPel0u2PzMkDGKxk7GlON2e9/s4eG2ubuFl5UYJ4r6/wDBFgLe0RXXAwMEV87fs1aM0kcbmMK2BwK+mvD1s32cfQV49Z3ketTWhqeV5Thgfl96mS4wabn93gj6cVH3rEokmxIaqbct8q9/Sp2l2Nx92o4pgsqr+dAGrodt5j/L97HQ1stFtiG7Oaq+HbLKZ/i65rUuLffb9eV60AY9+S0eMms9029auX8hgb5umaqy8oW7UAVZixb2qrIodmDelWpSSP8APNU7kvUyYI5XxhcsiMi9Oa4aeJhKzH8q7LxkWYHH41yD/vHJz0rOR0UzJ1xJGDY+XNYMiSQhskV0euq0kfynHFcxdlklIbn6VDOqOw2J903Pata0yUFY8Dq6f7VaGn3fmrt9KExvYsSAhabazvLcY7d6NQPlRthulQ2SszZ+7TFE3rYKrevpWlZHY2W6YrM0ld2Pr3rXiXy3Hy5FBzy3G6hbrdwd/wDCueudPNpcfKenXNdey+ZAx24rmtZhk84/LiqSJJdOZUT/AGjWhHNswcZNY2nloTjv6Vpg+ZH7+tUjOUTptJl81F/h46VoAMF6fnWL4aO59ua6EwMVFbROaZVjXfNyeg/CrYVWQBetVZlZ58Y2+9WI1AKgVRm1cfJKAm0j2qhcW/JOTtrSkXYuTUDFZF2sMc96AirMyZoVC7VyMn86xNWj27gPpXQXx8qXaozisfUVHLYqeh0xOT1A+W5zXM64A27qK6jWYt0jdua5zWY/Liaspbm0TlNX642/jXJ665DEds11GozkOwPrXN6zGJC1JFHM3Y2sx9qxbmcbmGa29QTyz+NZGoQ7TnAroiJ7GVdShm+U7selR+Rld3PPWpnT72F2/wBaY8jIg4raJAxXVcqKTIMZ4pCVJ9zxSBWJqjMSBd+7PSnwjDGm/dPy075mPHH9aAJFTzFPrTQhIwMbs1JGVjT5uDTU+V91AEyLmpIWYDDc88U2B8r0pxyfu1mA5o3YHnaoojzj+KnJn7p701mEVAEgBHPUU6BsP909ajs5jOG+U/L7VYYNtoAknx5e5WxQkhZV+v51ERsj+apI0WRBtoAnTeJAavIVkK7mqnbLmTqTirkac81DKiaVnICyqv51rQp03HnFZenw5TK1pW7KGxnmsiiUAK1TK+V6GmrDu+b0pG3OfSswHOM9M05I8D73501MqPWnRoo+bvWYDVZ1H41NEN3WldSY/wAalQGSMBV/KgWoBNozwKjhQyT89M9cVY8pioDcfWpI+R937vNBEmXLKEu23NbWnBoRhjWfYWu7D9B1we9amnx+a+GUD8aUtiGzY06XcuMZrrPDi4aPjqRXK6ZFh9o7Cuu8MHFxHkZ2kHiuapszllse1fDxFlt1XuQMV3X9nyf89F/OuH+Ha5hV0+9jOK7Hzp/7prx5bnJUFKhI92Rhv0rjvHRHkNjJ611buBCy84xxXMeLG227DaOhrXD6sinueMeMn8yRhmuK1g7EPOeeldj4u4vpd3GSa5DU04bH616cT2aOxymtSMNze3SsK7bcm8ZC9xiuhv18ydg/SsS/XbEwUfSiR1xMp0Vm3CoLplbA6euanl3AcjbVS7hAZmYk/SpNzNuomTccrtz61nzxc+1X7hshgc1Tm+YYoKiQhFZfQ01Y2iT+QqURLHzzTZBtUnt2oKGLIzd6to7KqkVWSEFd1WoIxt71MjQsQtuXNXrXDRDrWajeUv41oWD+YOazkBoWnylfc1tW+GhA6etY8TEAYU/lWnaHMfJ6VIF+1QIeOavwoxkHNULWbay4H1rYsgHZTigxkWLQMgya3NEZSfRqzUVSgx69K1LBM7dvGO9aGU9jobCLemD+FdHpKgKvr/Kud0pipXvXRaenzKelbxOGe5tWMXcc1tWkayR/e5rF099hrUsXZTzit4nFItMGjHyk0RM6Nlu9OQnZu7ZoQ+aMY71okSRuuVyW+lVbn92frVt0GO9VphvP+NTJGkDNuTWfe/L2rQu1x+BrNvpP3ZzXPI6omHqjsGJPSsS9KyFq19TZgeehNc/fO0crelYS3PQomXfNs3Y5+lZV4vmDd0rQuZmDNkVRllzGwFZHVEzJokZTurL1WFVIxk+la10c/KwrMvPmBA/Og0M5Y8N81O3CTjp6U12dGxjimSZJ44NVEBX242nqeM+lOjyvA+aoPN3Ar/EKltHYt2qjMuQy4Ta1a2mgFlb05rFti3mtu6Vracm1shqqJMjo7CXCiui0d1AFcvp53MvpXS6bHuVfT0rSO5zT2Om0/wCYCum0tNyLzXL6LyFHb3rprE7YflrsjscUjbtR5TDmr8XzGszTnU4yea1YY9qbs1scU9y1DIF4+b86JF39KiiO4ZqUtsWggq3MS455NZ9+qha0rgfJuPrWdcHeDjBbtUSVzSBzmpRkuew7Vh32U3Bq6jULb5WJ+9XM6uG39KwaOymYN18m4twtVZofNwyn5fWr16VdGBqr0i2g/rUnYMtojGp/iq/DGV2nIqtFDlauQEg4YdqCkiV32KMVImWX5v4qjp7TbV24zQHKQSHbPt9qas6M+Oc+tOkBeXeKjXn7y4b+dBS0JIZPmPzfSm3Mmxue/pUkSho89wc1DcK2/Jxig1jsV5irfezgVCCu9cdzU8kHm96RoQuMdqC1oNmj8phuPBqFjj7vrUlwHk601F3PtoNDW0qRHjUY5rXhkVOi9vSsjSVKDC1rRbc/NuziqiZjs4PzVVukyW44xU8itn5T+BqCSNnPLVpECk8KyHC9aydaTbEyt19a33iVRwPrisDxK6pE22tkB5V48g2TM2Q1ef3tsqXJkVs8816N41RZI3615nrPyltrbTnOPWtDaJ2vgK9EckLAdD1r6b+E2vtJYxDdlQPWvkbwXqzGZYzlcYr6J+CuufuljZvSgU9j6C0m4WYK1bEMbM6+neub8OOqIu5vvDNdJazYDc/Tmg5h0yNyNv51HHCw/wD11aJ3L/jShPmoAl09XQ1rWkvGO9Z9mrP07c1ch2rKN2c0AakSlj0ok4Iohl2D8Kc37z/61aAOYbvypgPlH1pzHGPpQoyaL2ATzRnNNNxupzbQabjcvTvRzXAMbvpVW4i2lqtMzGPGOlQzA7KzNo7mBrRcjHGK4DxppvnKxO49elekalAXj965vVNLM6sGUfjWMj0cPKzPm/xzpkkOqyyLu8v0xXnutXk0czD5to6Z719JeMfAcd7FJ8uCc84rxvxr4KbTpX2jPPpXPI+3yupCSRxttft5+ZDwcYrQW/3bcY4NU5rRg21l+nFNMLRt0rE+ppq6NKfU2Ta2enpVmPWl8leeaxCdyc5601pNrcZ4FVE05TobXWtgbcepqDUPEC2a/J/FXMz6jMkp+biqb3ry/fY9atakSWh2Nt4lZlB3frT/APhK5Ipvv/rXG2t06yHDEAVet5vM/iB/GtVE5asrHoGg60b1dxPzHitxZpEw3PIrl/h/EtzeR7z8oHSvWdL8MQXUaMyqwx0FbRiedUzCMXZnGfb5PN/i6VImqNERu6V6Bc/CyOKw82NcMxz64rkta8GSWTtlS34UctiY5lSkZTXxbc24c+9V5rmRHCqxweakk0yRXxtxWtoPhR9STgbl7nHSqUbm31+kle5jm6k2dD9aqT30kgPOR0rubXwPsm2tH8ucA1eh+HEMRIaPcrc5xVezuc/9rUb2R5ivmMh2iqt14iewyGVmx3r0zWPA1vZfNGvGMdK4Tx54U8m3Z1bkAnAFZ+zO6jjIzZjx+K/NQ7vyqVPEisAPm964uznknuNu7G0n9K2I12RZzUyjY7t9UdRb6iGTcGPrVqLWAw2tXF/299h+XdlenWmr4tVJOvX3rJj5LncTaihQfN+tVJr1S45brXNL4sTdj1461OuqCYBs4qJGUoHTq25Bz1qteHy3GF2n1z1rLTXwsW1s7h0NVr3XySOrccYoicGKp3Rr2/iq4hvhGGbavvXU6b44kiRfnx75rztJSzeZnkir9resyAc1cdzy6+EhLU9Hj+JzTSrHuLMvvXWeGPiB5wQbucjvXj2iaG+o3+Qz9K9B+H/gySOVdysee5rpiz5/HYOmo3PaPCWsrfhd38RFdnaj5V3NxXAeEdEaxIz+FdvYHcVXnpXXB6HyNVWdjYtn2MvzAr9asuM/Q1RtwY16E1aDMQORj0qzlkTomVG371L+8Vtq/jUEUmJO9WVIx1O48VSJEa5G8Bu1Em1+enek8jenzA5ps3LqB070mA4r5ietR3KqpANSN/qxjrTXXLc80gRVESkY25yajmt9jbeg61YkVlOcYFR3R+Tig0KzSLFVS4HmNuqaZARzkVXnOE4rMCOY8DnBqvcNtbOegp0kmWyartjzM9aAIw/mP7U0qA1SIrFz6UPHk1MgGuMRil89Lcgt3/WleIouW6VDcqJVqQG3BBUn+8agEPep44Sy4H60pG1CP1qZFRMq6wo2k4ye1VLuV2Xbnge1W7sbp/m7Hiq8u0NWcijNud1UZtwJq9fvgHtWbcOz8ZrORrTKMj/Oy+9U7sqp71ckUk/LiqF0WfduXB9ak3ILldy89Kw9afy2H91Qa2LgtHFzzmuY164eRZFq4mkFc4r4jat9ltJXjP5V83/EzVP7RMm5jliTg17V8VL+aHT2jXkZNfPvjaTzJ5NuC3TgV1UtyMVF8mh5/wCIk86U4bpWPsEJ+Ztwq/qsckVy/wA3HvWa67zhm79jXpx2R8diL82o0fvZeOFHWpfs20blIOOTzUaQeUG7fWnMuFG0/WtDBRuPgw3Eed2eRXa/DuykuNTt1VfvMN2R05rjYCsTgr97vivVfgJokklyJSWk3OCMnOOazqPQ6qMdT6w+AvhqSztY2VV+bB+vFe36ZbNZopb07V5z8H9NlXToML/CK9GYmJF3L9a8qpqz047FhpsZ/umq0tx5p+XtT2PmJlf1qsZuCrYU1gUL8xjPzEVJpsLNdD+KoW3eVgL1rY0G0HmKfagmR0WmKYI/lPpVzeFgYnvVezCpFT7pmkttvpQSYevTebIAMVXQfusUmrjy5ucr9aYDhOtAEE8vzYqjeXO18VJd3flFqzbi53nP61Mi4mD4tuGkUjYfriuRji/fsOzH8q63XrhpIyOK5yZCOQveotc3gZWuQ+TC/wClcxdKGZmxXUa62Y/mP/1q5mV9jNxn0qWrHREzUfy5WyMVYsplaTP3f61Uvi0khx8opdP3bue1RIo3prYzx7vpRbR7GxipLWbfCozVjyW3DC5yO1ETMtaa4zxxg/nW1YKLn722sG0/dvitzSZdsfqWNUZmlJb7YeKxtXtt8uW+XtXR7g9ttIGcVkavbeceAePaqiZnOy2RSXcrfdqzayFU+apLpPLib5Tx7VUtLjcTkd+Koiex0OhzNFcqVrsoMywfMR0zxXE6I7K+4/drrNMl82IKM+1bROSQ6cgnpj3oiRaJ4mXr602OXJ2qKoksMPNT6VC8WT7VLsZmpHXAoKiZdzy7flWTqEeGJ6+1a2pDMfygg1kXw8scmszaJzWroMsa5DXCzsfaux1njd+NcprMPDHvUyN4nHay2zdxmuX1ouH/ANnvXVayVCNu657VzerhApb2oiM5XVH3yEelY90GkbGeK3r6NfMLLWPck726DmtogU3gVV9aqzOM7auSSkqeO9UrsK3t71tEzK33efenAl24aomifb7e9KieX2/WqJkP3eSxzzQlxvPpilUBjzTH/dydO9BJLuVhViEKGGSKql2nlXauMU5nYTKG3AUAT3Xytkbvwp9tMWFLCcf7S0olBY4GPpWYEhkx+FBjWXkkgmhVLLuFPjX5ty8kdaAFiHlpheKk8ppApBppXf149qcjH1oAC/mS7DzUsG2JfoabsEb7vaopZN7Y/OlLYC9bXih+laFpITJk421kIFMYCn61o6evHJNQVE3NKQbSc8VdW2UTjafvVlWkuflBIrStnKn1wKzKLkZC/Lu6U79BUMbqCxbOasCLcgZjhamQBkMdv92nRIqj8aRnyjKo+Zu9ND7Thgf8axJkTSOzrjgelPgd4R8xqsz7HGeme9Tj52+Zvl7UEkiTZByTVi25PeqMatvwfu57VMH3SfL/AA0EyOk0kgxhTWpBHtk+WsfRpisWCK17NzLLx2pPYiWxr6S2yT5q7Pwom+4TjHSuS0+2+TJrrPDX7u4i69QcVy1tjnZ7T8N18pFzXb+cvtXFeAF8yJflxxXYbV9/yry5bnLLcguF2R1yfjKXfaso+8Aea6yVPNJWuQ8Z/ukZV/Wrwu5nT3PHvGcGZ29T3rk9Tsyo+9XbeK7PeS3fnPtXJ6oowd3pXpRPXpHI6nCPMb261z98RLux2re12UrIwTp3NYbw4jctxu6ZqjtiZdxFsJZhWbeHDe1al6rEbevvWbcW/lg55qWbmXcn5zx+lZ9xNnoBmtK9Gcn0rNWLfJmpKiRqGZwzk06VVMXXH1oc+UP73NNZ/N4YEUGkR1v+6T5uc1cEOUBBqnFBg8k+1WLdmQ85NTI0iTmLeo4q7aR8jbxxVOKTNXbR9sg7j2qHsFjXtMvt249zViPcGOeKqW8vlr/dzV22+b71QHKXNKGPvN3rcsLhcYrn7cFM8VrafMFxVRM5RNyzIfPIrS0pj5mKxbSUNIu3pXQaZbn5WwapbnPUVjotM/hresSVH0H5Vg6WwDLW9YSiWVR/e610xOGRrWL7lrWsZNzAelZ1sV8vaP8A9ValhCEQH/JrpjscU9y+vzgL2pwUfdX8TUcZ9qs28SlO+c1RBBIm78KqzpjNXpT5eeKpXMe9GNZlR3Mu5jKBt34VjakPlP1renGY2Dde2awb5Xy3TArKWx2QMO/GWw1YOqW6jJ3Z54rev13uaxdQjyG5UVhU2PQonP3cbF27Cs9owpbr171qXkeAeay7uDCnrXOdcSldHYPm6VmXChAzZ4atKZd0eGX9ay9QDInqM0FlC4Ax1+lRYZRk1LLZMRuLfKe3pUSp8wG7oaqIFWYsJcjjmpLUln+b5TTriP56mtbXcd1UTIsWgw3Xj3rVsR5i4rKSIM+BnrWnYuIY/wDGg55G3pblAFNdLpk5yq1yumNvGa6XR5DGq8Z5rSBlPY67Q4yqbm//AFV0umnbFya5nRpflDP07V0tkmUVv4a64nFUNixi3AGta2GYsZ7Vk2Um4r6CtSGUhO1bxOGRMh2fTpUgXdHzUUXv0p54PtVEkc5LrWbdRlM4rSl4FZ+oKzEY/H3qZGsdzI1FgkfzZya5zVxtfjpXSamFbrWDqke5yPyrE7aZzVyPnZagECt1P5Ve1Bfsz/dz74qqkuZdu3rWdrnVEWGDy/utkVZi+X3quW2NVgcRii1jQkGfai5/dR5FIhytLMwZaAK4m54OT6VNAVk+8M/TtVcBWc4/SpLeMhW25+hoAmIwD9arXDVcWHMW786pXTHfQXEZncgA/Gl2YFNJYn0qRUYDLUGpFNylV24lGKsu+I24qrbxl5B+NBSNrRztQHrWgXZ1LfjVHT4vLjXHerqfKOo/xqokyZLbv5sg9amn07cu7pTbSJTKCuMmrNxGcfeH4GtYk8xlsjRFs4IrmvEP75WxXVXEYw1czr9syRs1alR1PMPGKiFJN3vXl2rSqzs2D8pNen+PY2w3415dqvyTsq8tnnPStDdE3h/UPKmDYx2r2z4Sa75V1E270rwezMnmfMoXbzx3r0LwVrTW6x7WKkYqZD5bn2J4Q1UX1qjZ9MV2GnT+cdrenevDvg942W5ijieQbhj+KvXdMvGcKd3WiJjJWOqt3WUqvT3qaR41fcvTp+NZlhNuTuD796uqvlRcsGJOevSqM0i3HJtbjirMEwJ6jI96oI+DUsTjd/tUCaNqGbePwqxG3oayrS6CDH3q0rOZZB0qkIndNy00nb/OgsyqaU7ZMdc0mBE65X/PFKoZaWT5Rj8Kb5vz7aQBKpAprpvjqwn3Oahni3MPmOPpQaQM+9i3p9PSsi7tPNLc1u3aKorHuh+8O7OPas6h3UpWOd1nTo/Jbca8j+IeixlpHbjGce9eyavb/aVxziuA+IOkieLbt/GsZK59DleI5aiPCNRsPKuPu9T6UDQ0lhzkbsVveItJkikf5fu+1VYLRliDbawcT7+jK6uYE2jeVH0zWVPAwkZefl9q7ySySaDI2grz1rJvNEWSQsoX3pcp3HJf2f5h5Un8Kjfw+sw3Kenaurk0dtmFUCmxaR5Z2ttqooT1OXXSvKqSz0pi7Nzj6V0l3pG9Oi0mn6QyDJxW0ZWOapT5hfC7vYvuz0r0bwx43NhGu5t2PWuHisjsxjbUhla2ON3atIyueHistc9j2TTvijE6gO4x6E8Ua74ht9WgOwx7j6V4vHqswk5Y49q1LPV5BCfmbp61tzLqeT/Y9VM6DXtQjtA2MBqsfDzxx5V+0LONrHHTrXF3t013Kf3hbiqSTy2dzvjbaQeuaOZGyymrJWPdtV8TQ20Ctu/UVlP8SYmbYOg6mvLR4kvJYtrSll9zUI1GRerD5u+KftAp5DVTvJnpt/49tZ4Cu9Rt55YVxfjjxhHdwMsIVmYFQa5yVJGLM0jYb3qvLbeYB1OPelKdz2sNgHBanLLp8lrqTSFurZxmtMXTGOtJ9GEnzAZom0g7R8u3PtWMnc9KMbKxg3ULTqePxxWfNpshb+tdzZaFvjwy/TipX8M7v4F98CueQORxdlo8hHOSfpV+CB4jtbd8vPSurtfC4ScddvpmrS+HI1mb5R0qSZS0OUt4WuD8u73qydKaUcA5xW4ukqlxtjXvzV210XD/ADCnc8/EVLIwdJ0yQsFkT5c8Gun0bwxvkB25B9q0tJ8ORyp0712Hhnw5iZV2Z/CqjueXWxCjEh8KeDfPZWCbce1eoeFfDSwwr+7Hy9TiofDfh37Kq/KuD6dq7bRdOCQAba7aaufG5hjuZ2RFp9iNy4ArZS18plI9KZHbbR8owc1bjtyxX5q6o6I+fk76ghOKcu7cNwx+NSCIgf1pogbd1zz0qjnkWImAP4dakAPr+lQoMCnJ+7bduz7GgkmVvl79aRhuP1qJ5CR7Z5ps8mY/lJoAmwYj13f0oUfLnPeobfO3vmnJuVWz+VBURJl3v14qJ0Gfp3zUjPgVBLJlfxqZFFa8TaOveqMsmFqzctvb+Liq0pB/hzU6gVpD/Ok+U1I8fH9KhO7O3FZ69QDdg01sh6cE2j+tRs4Eo4bn2oAJj5q/NUMUPz1a2qR0qvt8tzzxQA0nEhHSkd8Q4PrSPKFfnv0qNpN1TIDPv5FU89c1nzSD1q5qT4bpmsmR2847sYrORoNnKlfm59KoXA3N0q3OfkNU3k454qTaJTuB5TYX61QvD5inP6Vbupdr4HSs265yc/LnnFTI2IQyn5c/nXM+JRtMm33Fbdxcqg+WuW8R3mY5OctzinE1pnjvxbvWFnOnpmvA9YvSSy/MGyeSK9u+LkjKWU5G7PWvC/FMhWVui88+9ddHcjFfCcf4g4mJY96ymZd3y/rWnriedKp29+uazpIWZtv3f616MT5HEfERzO70yNmC/N0zUkkRH8VRy/OoUda1Oc0NLVWmXjj3r2r9nUmXxB5bRssK4HTg141oERjYbhu3cV9F/syaMs+pxyNHwzZ6VzVZWR10T6++G1jDZaTG0XzEIK6iQeag+WsbwlGsGnxqq7flFbKsVPt/KvMvdnf2IXQR9f0pht0kIwKnVvNdvu0+KLBHTg1MihWsvJiXgHP6Vp6VZ/uwxOCO1RQKblPm4xxWlZqFjAx92pJkWIH2jaPpSSsyn72RShf4lqOd9kbGgkydYh86bnpVO5byYWb0HFXrqVZDWXqM2EbPTB/GgqNjFv73zC3IrNFywRg3rTrq4WWZlUj86jVPMUj2rM22M3WmbG78SKymk8wela+rwE5+bC5ArFmj8vdyaL2LiYfiBmVTxXPHbJIwbINbur3PzMuflz3rJkGDwB9ajc2MyaLdLg0Wlv8AvDhhUt63PTBoshsY7upqGWXLFzEFUla1oZunPbpWTDFuI/hzV+05IHcHFUTIv26YO5qtWV2vm7Rkc1DbLkYxU1tbBbnd+dBzyN6zuNwX09TVm5gXYDtzVC3DSINvGK0Y2YJj7xxxVRM5GRf2myJtw+8KxYoFim/Hiulvo3mHzCs6XTVkbO38aokTTNrvy3FdTo7+WvyntXKxQiFiFzmt3RZjb7d3etDCZtybpk7VAG8l/u/e4zU+cxqy81CEYyEnpWhkWYGUL60k2AKSNOMrSyHdFjHJP5UFRMrUG4461jX4ZoGziti+DI7fL+OKw9RB2nPFZnRHYwNaG1WHqK5bU5x8y+1dXrE+6Erhc4NcrqlvhWb+dTI6I7HF63bs7sR0zXNaoMtt/wAmuu1mNjux071yuuw8/L171JRz96pTJ4rHu4sq3vWtqCc8561k3x2KeuK6ImZl3HyttzVWZVf5d3NTXkm1s1VCZfd81bRMxZPlTH5UwgsnSnOS3ApF6daomQqphM02W3WcBvu4560sT7gRSyIxIA6d6CR0Awny9RxUIjkkn+b7uamUqAVBGcVJGqqvJz71MgHQZZdrZC9jipI4ArcUwny+/FSQTbh/DilcCVT5cNOii/AdTTBlTuzx2p4k9aQD/lB4PWkCKrd6bnHfr0pxG0c0APlddgpkcchl3bfl96bkNxU1s+eOT9KmQEkKFE6d6uWJKybj+VQyRbY8/NUlqpbn0qTQ1YMPKGz+VbNswRP97FYVqCnNa9vLlBWT2AtNh+BQPMHG7IXtTc+XHup1vLnLVAE0VwyjcV9ulLNL/Eeg5pkeXXilOZFIrMmRKr+amTgipoiNmPyFUowyn0FTxSqJKCSScmJc880lkFZ925utIZFnOM9Knt9oI2qdvoBQBtaXLghe1b+njK/L+OKwdMjDj+7x3rc00FBQRPY6LSJ0BCt+tdl4a2S3sZ9xXD6bFvmU57V23hC28x1kbqpGPeuepsc89j2rwZABbRtyGxiuk8o/3j+dcz4LvtsCrtzwK6jz/avKnucM9yO5+WMt0rlPFRUxscg11dydwauV8V2+bdsdaMPuTT3PL/FiYDFfWuD1iMvuzx7V3nit/KDr74+lcLrUBG47q9OJ69E5LWMOzD071iXMu5tvpW1rXf61h3sPPBokd0TLvmZ5MZ/Ks+4bc+N3StK5TaWyaoXCjHy9+5oRsZ1xH8rVnTxkPt6DrV+dihYENz04qjcA/e/DFPUaZWeEgfK2TnvS4Ib5l7U4fe9KkG3cN1J3KRC8m1cZ+btmp7VuPm6UxkBck/d6jNOtzub/AGf51JpEsRsGHy+vSr1pJgVnwp8+elXoAciszU04DuQdzV+0VkHNZtvOFbb/AC7VoQEbO9TIC9CSx9fwq9aDI/CqGnPhufyq/CSZc/0qSJ7GxpzeU6/Lmuk02bfEO1ctYFjIvauh0yTalaUzkqHR2HLrW9pkbJIGrm9NY5Vs5ro9LJUrkmumJxT2OisfnTmtK03DbnpWXakqBWpZ7twzit4nJI0IU4/iqTzCDUMTECnAZzg1oSSM+7rVW4myCGGKsFdq81XnG81mCM2+dQDWLf8AzK1bGoRZyKyblNlYyOimYd9HhD2rB1GHc9dLqCjPrWDqG36c1zyPQp7HOalH5dZk7YPNbOqR7hWVcxc1idUDNu13NVC7TCfNWtdRqoHb3rKvWzkUGxn3W1F6/Sq8SKVYt940+7+Y4qNDn/gNAELLhzuzg9KtQqVjHeq90cRA570Wk+75aepmXtgReTtNTRbi6kH5e49arKNzryPxq7aRN5nP3aszNrRXKqM4K+ldRpbL8vHBrl9PTatdJpAYqtbR3InsdZpEIZVXqtdHYuyhVXkVzmiybStdFYfLIrV1RPPqq5t6erI23qrD8q1YEx+VZljJvPy+la9ozN+VdByT0JUYk49qeQCOnNMBZn6cVLHnPFBiVrhWziqt3HtTmtGY7uwqneIBHzUyVyo7mDfx/NWJqlvmQ/SujuwrtWHqseC3PasJHdTOd1VdiN0as9G2x9BWhqY3ORWWYmil+Y8elQd0dhxVXHWnRuyH1Wop5trYbHPTFPikAHrQUW7dfPHFRXIbdtHaoxN5SZVu9Q3t+qBW3c9zQAqxvG2R1zVm1dg3zLUNpMJ/4s1djwMUASoM8dupqjdA+dj3rQA+Q1RuztaguJHs+frTiTgZ7VHu3ipIztHT86DUjl5SobIbrnFTXbfJx+lQ2I2S+uaAN6xhUd+1PyHbaTjmq0cnlZK5PFPQlzuOasDR09PKfruqe7cgZ6VXsidwx+tW7kHycsK1iBReQS1h64rMjDb9K2zFmXPTmqeppgnK59a0KR5N4xsf3jM3TOa8x1yzV7qQ7cdcE8V7N4ztC4cqvHPavKfFEPlyNnjmtkzSJyODDcbmbgHp611XhO++TH61y+op1x9a2vDUirbL13UmaRPVPh3rzadq0O1zyRxn3r6U8FanJdWituz8oODXyHoGofZbtZGJBUjpX0N8F/Fq39skbSHcoHU9qyCSuez2M5ZF3H5q0rdwx5b86523vgrL9K07O8WZ/wCtVE55KxrCfceKmh+b5t3zZqnHzz0FWopF21RJaiOOh5HJrQtJyy+mOazbcbTmr9kN3bpQTIvxyeYetTKdtVUdQOKc0g7HrQSTpz+dMdRu4pgdkGaSWTIHPNAEiEr1pkjY5+Y1GZmWgSY71LZpTGSnzP4TWfeRYDVpPOrR9O/5Vn3rAKckVJ10zH1JCq/LzXK+JbX7QD8u1cEdOtdhdKDHWDrdh5ycfpWZ6OHqcsrnlfjLw/tUtt6iuJnQ2ZZW6dBXsXizT2kUYXKhcGvOdf0by5GYrxms6h97luK542MBJCF9qI41cn5f0qVgIwRjkHFRwv8AvCGP0FZnuKQTWmFGO/pTotGaQq23bznkVesPnGCvT1rStLUzDjpVRFKdjAOjbpPmqx/wjpSPcqn8q6W30gF9239K1Lbw+0kWdo9q0UTGVZLc4E6VJn5uMfpVe60RpSPevUm8KLLA37tc49KoXHgtmfgKK0irGftkzza50b7OnvTILeRYiO1ehyeCzg7l7elZdx4SeGbhRj6VQKsjj1tsPwFz9KatgXk3dc+ldc/hptx/dr064qOHw4wY/Jn6CpkbRrRucq+mMj5zwevtT49PaU8DdXWw+H/JO4xg/Wpl0PIO1FGanXoEqqucnb6O1xJsK4q4vhryjyufwrp7bw60g3bQu2rP9l4Tbt6e1GvUj21jkxpCqQNv6UXHhzzAN1djb6LmTdtUgD8qmOnh/wDlmPyoJ9tc4m30kodo6DuRV+20tT71oX+nOrt0XnoKsaTthK+YvfvWckTKoZZ0lo5/u9fap7fTPKU7157Eit24aMjcFHTrUSvvONv0qeUwlVsjDj0yHzyxX5vQVYTSxI3Ab6Vrw6V5z5C/NWtpOjfvPmUH6VUYnl4vEJRK/hnwx5s6/L26+lejeHPDcdtEGZOcelUfDmm+Swyqj09667T7Xdt5AraMT5THY5ybUQsLLyG9uuK6Cyjyimq9rarkcZ4xWlbW/lrXVFWPmqsru4+POen1qUgkU6OLinPjbjGK2iYiQnPBPSnGRY6ZHhOacNsg+tUZjlkEgoB2n1qPZg4Hak3kUEyJ5DhP8KjA3wGmeavrTAx9eKCR8V15L+tKsjOxbtULYKGnwufLoKiJPcbTVeW62DJFSXA3VA6+anPbipkUQyybH56NUEoZELL9akuYvnz1UVHNGzfTFSBGJMr70kvT5eacsAxSbti1mBAThf8Aa96XCk/MecVFJNukzjig/I27s1AD0xz9ajkTctL94Z9KYXwpoAhuUwBiqzyFBjrV24TfFn0FZs0uypkCKeoEk1l3JCA8/NWhfXGxee/6Vk3ZLPurORtEhkfPG4fnVW5BAzUs3C/zqpJPv45IqJbGsSjfsSeuBWfLJj5eu6rmojnvisu4kC1BvGNyjqTsFYLXH+I78wK4IPHfHSuv1BlWLO75mrlfFECSLIpxlhVR3No6HjXxQvftYZmbO3P414h4yKyu38IzXs/xNtmSRwvqa8T8co4lb69q7qRlio3gcbqDbZ9u7IHNVXdmG7uKtXEId29R3pqJtHzDivQi9D5TEKzKJj818t8uOeacLf8Aebs5FWLpF3celQW7Lht3AHNVfQ5Dp/DGniWaMNjHB4r6s/Zh8OeZ5LBQAMc46V8y/DrTm1m9jSNc9Bmvtb9njQ/sWlo20AqoB+tcNXc76Ox7Joke2xVNvzKMZq4U2LzTNNQiJc+lSTkM2K4zqiV1XyuV9atwnc6k/pVSVvLOKlifBFZlGxbx7iMVehjKrx1rP05t4rQto+renvQZjnk2L7+1U7qfchDVNNNz+NU7tix4oArj5Q2Kw/EF3siat3yigzXNeKZVZGUdTUyKiYEa7mZv7xq5HFv+6O3Ws+3YxuQUPWtnTdsielSbGLqthv4bcOc1z+rL9micqfugnmu11C3wcNXHeKU8qN/fNBcTg9Zu8723fNnpVewu/tA+b/8AVRrJIdum3NV7B9gOKz16G8S1dwL/AL30ptso+8eq9qnQb0ptvFslORQEiRLnfMABitKxHPzVnINkn3a0oHZgvYUElq3udr4q9ZzGP5mxWaiYbrVqyk84lfSgzNew1PfhR61u6ZidvTjiuasFVZOflI61uWU+GXbmtDOoT65ZtbQqePmrH89mO3HfrW54gZniHIOAMYNc6pZpefWgzlsS+SwkrRsHxIFaqZXcoxmrVrH84z1FaHObkM37sLTgCNxqvaoxUVajG8YrQzEjdj7UssnlL6nNSPHsxUTruoApXsuO1Yesx74vStrUuBWTfpvXvWT0OqOxyd+uJTmsHWYSQe/9K6nWYvLJOK5rWjiE1LZ0R2OR1dNitXH6uGDt0rrdZl2lq5fWImdWbikUctqRyT9ayb8ApjnmtPVTtlJyF+tZVy/mPzXREmRkXUWc8dKryS7o8LwwrQmwWas+XaWJ757VtExGrG+MkilMSoMtn8KjuMowb5selORxKnyn86omQkkvljgUsMzPQygLzz9KdGgYccUEjngEgz0PfFSRwBEznpzR1j2r96gKVHPpUyAkjVZR6U5/kGFAaoVkZD0qWMbvvfLUgTo/I4+tOKq/NQKzb8YOKfGCB170ATFdoHpTtyt1qPymHU8U+JgGwfwoAQDd0HFTWo2DOKaGCt0qRX+XgfTPepkBa80SJzxUliijNU5GKxAn8hVqynWQgZVT7mpNDTsl3NzWnbhQPWs3Tww+9jHY1pWuFNZgTE7gd33aLfg/7NSbRKOBT1iEaj2qZASxN8pxxxSPh9qnj6UwRlm470ht2ZsZrEmRLLkbVA4HepEtsLuIxmhEXbt/nU03+pAoJKypsb5fWr9mWJG7aMVTDAdenerUAEjKRnaKANzTmG2ti0XzFGKw9KKkDmug0xvk6dKCZG5pKfJtPp1rtPCblWVfpXI6RHuj5/Kum8OyFrhVXn6Vz1Njmnse2eAoxLDH64/Ouv8AKP8Adrhvh20kcK5644rsfOmryam5xy3H3StKvy8etcr4rOUZfTNdZOVwf4eK5PxY6/ZWxy3Iow+5nT3PJ/FcSyyMWbG41xerJt3ZOR2rr/GJIuFHY55rktUti6/er1Inr0djldXHJ4WsG7+YZx3ro9WhwC1c9eLtLfpTex2xMW8z53SqNznLZ+7WhqbbBxzWZcSeahqDczLuTe2Oy1Umk2KcqfyqzcJ5bbeeTUMvzoR6DvVRAruVlccflUcqbT96gQsjbmao5k3sDlqoqJOkjBNvDCpVjLKNvy+wqG3KqOc1YtwQ2c8VmaxHK21atRSYx82eO1UyV8yrdspyOhFZmpoacVUZ7+9X4HdiMetUrJsSfdrTgbHpUyAuQptwzcVpWyFlBWstNzr9K07FmG3p0qSZGrYhVK5rc09lXG48VhxPhBx2rT09/MRauJzT2N/TrgiUBehNdXpMpKLu/hFclpGzzBXVaWc4rricUjoLFizKS2B6Vr2EoL8jPvWFZIwGa3LIb41xwa2icktzQHzDinIcCo4jhcN16VIBlq0MhejDcflqO6CqMrUoHH0qvcHB/oKmQIzdQkLDaMZzWTdD5SGrYu4sndjn+VZN/AwGc9655HRTMPUQEDYzWHqC85PFdBfR4NYOpjYxbk45xXLU3PQp7GLejZnd0rPuQtXL2Uy9R+FZ8i+Y33uPSszpiZ98c1j3du3nbucdq3b0KnvWRqUuOKDcx53YTnK/LUBH7zK85q7chc8d6p/6on61UQIbkbzzTYGWOXnNPeXKn5R603OecVRMlcuW+125PStW22sVw1Y1q3FaNk+KCOU6TTguB3NdBpkhbb6VzOmS9Oa6LTGWKLOea1juYTOq0b7tb2nNJHOp+8vtXM6TcYjHOT6V02jliN36V1ROOR0GnyMrbuOlbVu+5V2/jWNpybsE9K27MKn0reJ59TcsQ9RViJBG26q8X3/aptjAZ7VRmiGU5ZsVTvOBVxxgfjVC9k3ErQbxRk3TbWbpWRqBDknPStPVbcv93IrCviYlPy1znTAydQXEufWsm5kJm7Vr3p3DOKxr0bOfesztp7EcrbfvVCr+Su75sGo5Z/31APm/T0oLJppcxZX9Ky7qfcCvNWi21tv5CqdxAzydeaCkrmhpE23C/Ma3oRlAe2KwNNdYmVWHPrXQWzb4VxQJqxKqMy1TuxhufWrL3BhBAqlNO0rYYcUFRGxhT+dOCbjjNRrCc/L0qSJGzQakVxDg96WBfK6dTx9KszRbgKg3JE3NAFu2bHHWrIjZkG31qCAZjDjpUtvcHzfxqokyNiyhARd3XvWnJab7HjmsyzfAXP8A+utqGfdb4421tEkw7pPLb+Lj3qjqIAjz+dXtUO+Ru1Zl3NthZWrRGj2OI8XI3zY+6a8n8Zwctn17V7L4igNzA3YV5T8QrDZIzL90DnFaFQPPrxkPY+lWNJuRb9G49Ko3CebN94/KTmp7ONVHWg3OlsdSBZTziu4+EfjWSw8RgMzRxcc7uteZ2ty23HFaWm6m1uytG2GB/E1MjW10fanhTxBHqVrGVZm3Ada6qzl2EYOF9c14V8BvHn220jjdgWUAcmvZrWZ2VMY2tzUnPJWZ0cVwsqMu706VoWsiHCr1rBtZ2QfQdfStC2vFJXbQYm0sm0YqxZTshIqjZ3KuOas25xJ/KqiBoxvtX6mpA2DzVVJNo5qRpNy4B7U7i5SyJFf5eaAmTgfrVaMeT/tU5ZXV/m6VLdxkkkeAee1V4pwMqTzmnOS7dajdURvekXEkMmVNV52VR83NEsm4fLVeSTeMUHTAr3uJDwuFFZupIqx555rSuT+6rLuULN8x6HOKmR1RdjA1SDzVK9veuS8RaIs8LBfve1eg31v5qcCsSbTss2V5+lZyPawOM9nJHj3iDTvss+3aQc+lZscCrN74r0/xZ4VV4M+X855ziuD1fQja/wAJDVJ9vhcUqkU0R6adhxnNdJoUBdxx+Brm9Oh+yvl+pPFdFp1y0MisKqJrJ2OqtbeNNoKitS2SNo/lC8Vh6dfNIvzYrQtLjZ97ueBWxxVZGlhUH+FDxLI46CmQnK7sNinmQIMmg4uZ9CC6tVbtVa20b7RccqODVpm89uDirCOsDrz9fegPaNImsfB8MytvQYYelV7jwRCrN5Yx+FbWm328dRjHrU15Mqx7sjmglVpp3ORk8JfZz03D+VRf2GqJt2nNdFdXMckXHWsx5g0mKOW5v7aT1KcWlqi/d+tSW+irK33f0rSDR+UvQnvUct2sQ+WjlF7SQ9PDUMMPy/MW44rIvtLMBYjHHaty21pFi+bmsPxTqqSo3lfKcGlJWRVOcrnP6ntBO7Gc9qpA+aeO1RXdxLO+VIYH05qxYRb129+tYHU21uOCFotvzVZsoWLr3UVNYaczLtbnJra0jQWkuFXy/l4qonn4jERghNM0dpk3Y/St7S9EWMZ6t39q07DRRZxAkcYqe307ZLuXoa0jG58vjMdzKyJLDTPIwy5OR37V0WnJ8i5AzVXT7bYBu54rWtbdfLB6VtFHz1ed5Nlq0XC1dX7tVI1VW4DdKtQRZ67vatonBJlhJdqgCnMu7vTYo/kIaklDIV2/NzWkTORIFXadw5qMny2pZJ23AMKjmXLfhVEkj8tuDfWombLUzzdlAkU/hQA2ZQg701Gx1OM9M0M3nmneXvXFBMg+bHanGfCbR9KIrfHemyJtX8c0BEak7M5U1DMuFzk9alI2jNQzktH0P4VmUNxxk9KY7BvYVIR+7qrK2FOaAGygN0ODVcsQ2GpzjvzilAyM9RUyAiwCh96jKbOSenNSNlT/AEpyurKdw5qQK6Sll/Gkkcqme9SnHT5RmorvjA7YoAguJGdPvYqjdRsY8H1q1KAOap3E2XqZFRKt2wZNv86y71NpwKuXEmWb61n3UxL9azkbIz7zzGbA+73qiJfL3etX7iT5mzxWVc7YyTWUjeMSC/fzOp/Ksm5G1u9XJLpZJsVBcx7s+lR1OiOhnXUiqRu6E1heJYI5Yiy+9b17aLPGcNiuf8RMtvYsm7c3NaRLirnivxMO15B12k14b4xKtO5z0PNe2fEm4IlkOPmbNeI+MkY3Lqcbic4rso7k4iPuHJzOskm1euajaVkyu0VO0BDHGN2aX7NtGWr0InyteOpl3EW6XJPHt2quIt77VHf1qbUbdvNkMe7npx1qTw/bPPdrGy53Ec1RxqJ6l8E7EtrFuiryy549a+5vhBpIs9DhXb8zAE18u/s7+AVOsW8m1j8g6npX2V4M0ZdMsIs9Norz8Qd1PY2P9SiqP/1VC77np95ModsH06VWT5Zc9c9q5DQnaLe2e1SwkNIFpsMbSdKswW5eZSo6daRSNrSdO3xLt61bvbY2pA9RzinaQCqL2qTVj8nvjigTMOdd1x94nntUxgC7T2qPG9z0zmnHcV70DRFqjLHBlcVw3iJ1kuTk9+1dVr07wWx21xd3MskzEn5s1MikV7WHMzc5Fa1hbHZkVVs7Te+4HjvW1BGFs8L1qTQytRfJyfpXFeKHkmSTcPl5xXW6s5TdXH+JJWaNhxQXE4LWE/eso5FUreRUbH4Vo6wWjmJ6+uKypF2TZ7ZzWZvE14uYxTwyo/f61HZuJIxj070+QZ96AkSPbreJuz8y96sQt5UW35vrVOEMo+98tWQzbR1qkrkkpeSJs9cir1idybujDmq1sNx+b0q5bqFaqWhjIu27719+9a9lceWF5H51jW8qq1XVl2gcVUSGXNTvmCct8uO5rMScyoCOoyakml+1/L/dqDySDjO2qIlsXYLogruzWhEpLqwrFjkKcenetK1uG2L81ByyNyxkATjOe4q1G5JGPWsuxLeX97qa1rZ1EYH8XrWhJMF80CmzxbNv1qSFWZunWm3IaM0B1Kd9bbov8awdRO1sdq6C7lZkrntZYFvm+WpkdUdjA1hvvbeetcjrQa43H7u3nFdRq02zOK5rWHADfSsTaJxWtDbN61zeplgrf3c10+s8ux/GuWv7lXVxwdp7UI0OX1aFZZfxrGvUMZY/hW3qrfvSy1h353Kc10x2FLYzbjcBuz3o2KkG4/e/lSzrhM+9VpJjIzr0rWJlIasKiTcWLZ7elNIET/L3pjXRG5VBzSNcSRqPlaqMSaQbQuOtEUjZ5HPtUZui6j5amikWIbm/OgCRMx/eXrTgw9z+FRy3IEW7rziiJlZc9KzAGYlhU+7cVqGIr+Oali+/QBJK+8rj+GnREyHnimmHaN3zflTRIBJ36UAW4uF5zTwzN8239Kht5d45qZXLHj/9dADunPapOp9BUQk3tjH5U6S4EaVMiok5RVj+bNFtCrTfLupm/dEKmiyiDZ/FWcijZ0yT5ArDpWhF8w9KyrS52Iu7CnFX7VvMGc/rR0Avxv5a1Kj7lOagDYAp8R8oknoe1ZS3KiTJNlN2MDpk1YiwseeDVMyiWLbtbg8YFTRYEfesjF7liMhkpDPg7WpqHCk9v5Uh2yuKABirLj1NWre42KFxx0qnFAFm6HFXIo9tAGlpZAcc/Sui012OKwdMjVmU10mlxiVQPu49aUtjM3NLmzxntXUeHVW2mSRT8wIxxXM6Za/P+FdZ4cdYpFUrlq56mxlLY9h8AymWKNhtY7a7HElcX8PsSpH/AAdM123m/wC0K8ue5xz3EuRvrm/FsSWsPKk7vaujCqhwzfNXP+OQ/wBl+VePpSwy1MKe55D4zjxcZ2/KCa4/Un+9Xa+KYjMzbuBnrXH6nBgkD7teqtD2KJy2s8J9a5vUiUaup1S1IY/WuZ1dMMaZ3ROe1M7TxWbNwhP8q0Lv5JW3fxHisq4kKSHnK5rM0iQTpvbNZ92wQHHWrVyWdvlaqlxPhMbdzA9q0NIkacLlzxTXHdelQvdfN83rwKd5mf4Tj6UFCLJlqtRS5b6Cq6ruORTkJjkzipkXEvQ7HqeOZmZVVT19KqQv5vA4q9Zs0Q4X8azkal61+783X2rRshxn8eazLWViT8taVkx2/WsXsBoRqWT0q9ZvgqMVnxSbRg8VctpG9qzW5mbkHIWtfSXVJ1G32rGtAyorCtXTGM8oX7v0raO5hPY6PT41L8Cui0yPO3HFc/YJ5DK33uOa39OugWWuqMjikdDYsyxgcVsWEhUDcKxbD17Vq6e5MntW8Tkluasbqwz6c05euetMhQKOalRtlamRKqAKaqXXXirBfI5/So3j3ik9gRm33KVj3szRKcrn8K2NQ4JFZd0PM+grCR0U2Yt4xc5/SsHUZB5rDvXQajbMTlelc/qkf7z+dc9Q7qbMS+jVj+Pasm6Xy2J7VsXiYXPvWZcghOcc1znVBmXdoeqms28i3L75rUnc78cVnXrsj/doN0ZV3CsfLHn2rMmibzt247a1b5zu5X5az9n3s9DVRGV5I2J9qbLNllC4xUsxB4zVZ4m2/jWjAuWSbX3fnWjA2BWfaDMXFW4EapMzc0qTeARXTaQ37sbq5fSlKOuOd36V1GmjJArSJhPY6fR4GcK33feuq0NNq/NXL6PLtjVW611OkHaorricFQ6CwYYwK1rX50C1k6fwB05rYtU2rmt4nDULEdvt55qxChfj8qjD5SpoG96omJDdxtEeRwazbxAqMdtat3KXPzNmsq9UlW5oN4mNfOBWHqEa4bJ+la+ofK/NZN/89YyOmBhXzASfxVlT3W52Xb37itW/YrJ2zWTcuwb7o61idkdipcREt25qB4vLGd1Wrgbx/dqpdfd4zUyNbXInfJz071SuJmMv3qmu5tsR9hVFJ/MekmO1ja0hsnn5q6SxOIhXO6TFu2n0ro9LQuFB/CtYsmRYkt1ZWb1FUrlGTnHtWxJatHbbTz7+grK1HlttUOJUj5z2qSFyzf1pht/LG7dSZJ6Gg1LON6/hVGUbbjb95c1ZJZ4/lquq7ZPU0AaFtxHtzhasRKoqrZHZGd3/AOqpl3O3y0AbWmDziPbitkwbYBtrH0RsRDufWtfOIc5/CtCZGLrpJbav4msS5GD3NdDfjzVbArEvrdoASv3veriaRMDV7T7Sm0nbXB+O9H+y20n3WVu9ejTRNJuL+nauR8WW/mwMrfd561qVE8H1ZEgun2/eOelUBPJG4HvXQeNrWO1u/lXHJya5uXbIQwb2qo3Og17GRp2B6DuKsRxSQXG5d1VdIn8tl43Vq6go8oMOCRRa4HV/Czxg2harDvkwGYcZ96+pfAfimHV7FX3rnaMc18MW+rtYsoyNwbOQOle/fs8+PmvRHDJJkKAOtZyVhNXPpiwu/Mh6/e7Ves5SfbFcxo1+s+CC3St62nzFUkSRv2FwQlWoZn8zcTWPYThl+9V6J8/xUHOa0ep7wq49s1aSQsO3SsWKVWO3mtK2+WL71AFsMc/hRMx21GtzheBSSzGR+KAFWXB+9SST/SoXkz2qu8hDdaDaJOsmHqK4jYfMtJDLuX5hzmo7mQqeOnfmg2iQSybF+aqN0xc+1XHCnk1Vu5N0fyr93mpkdFMhkHy1Xmtefl/WpDP5g+XIb3pHJA57+lSdETM1O1WV+efWubvfDqzySfKrjnnHSuymXcpwo6d6pm1BXG3k9azPXwmMnT1POtW8HkPuHIHNVI7OS0lA5K+9em32kedb/Iq5xWRd+HVePG0bulVE+lw+YRmveObtLmRZF7CthLvzQv8AeqC50CeCU8fL9KWDTWiGTuNaRNJzT2Nq1kxbDr9KfK24BsgfWqlmxjba2farFvC0xO7p2qjkY5TlaFl5P9aDbbDt+bbTTbbEzn8KBDxdGP8Aip8mps8fLcVVnOI+lUppto3E4Hv3qojSuSzaiyP97HNRyXzbeD+VQ391HdFdqquB6VTcybsc4okbLQvf2qwXhj6VBdaoyxfe/Oo1iJ+X8aSWyMvFSO66g+rvEi8s270qs929zuyvXjrV610lpBkj2FXLbws0sv3c55z0osJ1Yx1Ocs7IySYWNhtPFdFo3heQruZenTjrW9b+H1tVQ+WAvfA61tWmnKUXavXtU8lzysVmiWiMnTPC+1NxjHrW5pWleXIPl/SrdpY+WdvY8fStG3t1QfpRGmfO4jHSmrEL2W9NtSWdjs4xV5Lb5eakWDa+K25bHlyqN7jre0H6Vdtbfyxzk1HAmzjvVtI2PT0q4nHOVyaCDa4b1qaPlvm49KhhDbhntVjG4VqYPckJ4pnnLSo/lrt/vcc02RB6UGQoIz81RTYZvZeajO5T/s+9SRrkc0AQzjeeP/10Bf3eO+eadLuM3T5ac42k++KdwGqnlnihXw1B54pvlU9gHM+5u/4UgZZDtNITt9Kjl5+YdR+tJu4DZzltq5qMS+WcZqQnjJqowImznvSKjcmlfB9Kry4ZG3VK0oKHd2qjPMzt6VMiraBNJ8n0qNbnsKkkiJi3U2NPQVJmNkkwaQetTRLuUhsVHMPK7UAQMcN8351HPJsPy/NRMWINVZSwHegqIXEmTyfwrPvJecVLeSYj+9z9aoFi0ue1ZlFeWXaWzVG9nUfNVjUJsNWRfTGRSOlRPY2jG5Be3Svna3/1qybu4aT5c+2ammnW3RuuWOBVN/36H1rCR1RI4wgf/aqbyy3XOKhgtNsnfJq8luW+gFSaGRexCP8APpXLeL41S3Z1/Wu0v7b5jXJeLVU2rbhgc1oi4nhXxTKspPCtmvD/ABpkzMykbjxXsnxURUnkbcSmTXivilme5Yr0zXZSFifhObE8vn7SvSrVyzG2+X72KmSAPHu2/N0pt5G0EPyjLMMc13Qeh83iFZmTckuo3DDVteCtFa91KFlU43DPHvWHLI0Uw8z+I8V6F8INJN7rEfpkHH41cvhOGMbs+nvgJoH2f7OdozsFfSGjq66WqMvYYJFeP/BXSGjkg+XChR29zXsyN+4VRwAK4Kh0LQq3MLKflwc8UQx4cVYZQsVEKlh8oFcpoW7SFQAa0bC34+7361WsItw+atuwgDD2xxQBb04bYtrCs7Xp/KJOeOlayxCOGsnVIxOOn0oAyoJBI/WrNzetDbuvG1vQZqtHatHMTtwP5VFfXew7aAMnxJcs1r8vbtXLS7Xy205zWzr935YbLfKa565n8w/KcVMjaJo6YjFs54z0reZP9DVlrn9KkZmUcD1rprZvOsNrAfKOtSaM4zxJc+VLzwc1yWv3IaNvWuu8YR7ZyQufeuH1xcNuz+FBUL9Dmb9d7tz+FZVyhkkx6Vq6pIIZP6VmyjEm89+wrM11LVkCMYq1PF5SBqqWUuJPStSErLH834UCIbdMn/Z61ODg4qrdT+RKAo71ctJN2Gx9aEKWxPa8mplkKscVBnc1Ojm2NjvWhjLctWlwS+PTvWrbz78LjPFYRmGcD5SetbmiQFwuPmqkrkSJBB8x2hg30ptxGNnzda0Io2V/u5qrqkexixVvpjpVLQkpxRkf/Xq9aR4TrVGKRQB161etpN6ntVRMpGtZHC1oxD7rA1j2ZKgbunrWvDzENvT3qjGW5egc7hzTrpFZMj0qKIgx4zimMHRv9n370CK8snlnn+LisfXbbMTN+Va13F825j9KzdRXzF6/SpkbR3ON1fbG3zA1zOsTKxJ/hrrNbhV5G8z0NcjrAxlV+7WJ1ROS1plLsV5rkdTby5G+XAauv1napYDqe1cpqUWFbd60RbNDnr/5ie9Yuow7iR68Vs6kditisa6Y792flx0raMiZGPOGQ7V3NzUEyll+XrVu5bex2jHNVXzjH3TmuiLMSq24ybenrU0iKic5olQKue/WowGcc9O1UTIRD5bfN0NSkq/yt0NBVWX5u3pRbRbn3YwvbNBI2K32E859BVlFAbJFI9tk8GjBfjPSpkBIV7gCpI3VR05qPawUU4rtOfapAcszFvl7U7gfMy02NNmGpzSb2xjrQAJOkkmOlW4vlHFVjDvwFABpxk2lVPX2oKRcyuBjrUMg8xsDsfzp0ci7qHRSc559qCiWMbuParNqrIcN+FQ53wgL19asW7hdvdqymBeQEBcjrWlp0XmYHSqdnIXYcD2q8k3kLu4/CoAvGMRgd6jEvzkMuPxqO0vvtDcjHpmpP+Wn41MgJIVZpM/wYq0hyvy9KrhjEv4dacGMkPB/Ks5GZM3zA0wRsz9elMjlUdTTgwP3WqQJoJdrYP4VoWXzD5sGs+GLzPr7VpWsLIVPagDW02Dy3Vv4a6LSwHC7awbBVmj+9W9pMflrQTLQ37BwvT8a6fwtZ75RJnLdhXJ6ejHnoK67wnLskXHPtWFTY5p7HrngCPcFB9K7DyK5bwKytaqSNrYrpct/eryKy1ON7k7RfOW5rA8YOCG3Z6V0P2hVz6+lc14lDTq/TjJqqHxGdPc8v8SxjEn+9XH6qyqmK7LxMCPM3DAzXF6qqc9Pyr1EerROd1XkVyusqzSt6V09+N7tzwtc7rLD5qD0I7HNX6Bm6Vk3kS5rXvZMM1ZU4yGbPNBpEy502jH944rMkRo5z96te4VY1988VTnhz81BRTKgn5lG6npkdqRgYnLN0pY7hZenbrQaClPk44oCmQYzj+tOMgA+7Tj+8I421Mi4klomE9/WrdjMoLc9Kqp8goWDdcbt21e49axNTXjbzMc4rQspePmrOtH+Ube1W7d2A+pqZAa0G1zVqD5J/as+y4PWtOIMGB28ViJ7GvYXO9AtaunR+VLu3delZWnxZAZcVrWu4uPlP5VpTMJHQWF1t2jk1v6OWZ1JFc7pZB69a6HS5cFcV0ROGodJpz/LW9piLJH/ALVc3YqQAfWui0ZuBXVTOORpNbn5fvU8fKOOlNEuT1p8Y+Q1sYh93k9KSRs/dFLgn6VFPJgYFZgitdLvPase7hKsf7ua0p2bH41n3SyTK3tUyN4mPqhEY4Nc7qXzAmt7XIykOR94dq5u8csfmH6VzT2O6lsZt6pMXTvWTqMu75RWxfybh6VjajDjnNclzqiY14zKxAqjO+z1NaV0B3rLvecle3NNM3iZ1xcebu4wvvVC4Ztx/u1ekfzY23DvVORfMytUmUVpysa9cluPpSxKJFwc0SLg/N2pbYDe38qfMBLahoD/ALNaVmhU7uxqpCcv0q3bqWP9KqOpPQ2NL+9XSaQDkevaud0sgEdOK6TS5MqK2icsjqNHyQN1dNpmAVrldFZg+7+HFdJYMZVG361vE4ah1Fic7a2LaM9ecYrB0xWQLk5resoi3zbu3St4nHItI3y1IvA/wqGNgePSlBYtWgIJ2BPWql2Mw8damnB3Dmq905A70nsUjE1OHe/+FY1/+7rfvmUnisDWm4P97tWFQ6aZzmrS7JDz96sqVy7fKa0NTO5/m7elZ8gVTu6VmdcSOUcdKo3suw1ekky34VRvULK3FTI6TN1J/NWqdikj3Y64q1dk428VJpseZunHqKks6DQrXcF9OldbYWHlvH+GeKwfDMKqny53Z711lijSDLDGBgVpTMJEep7Y1bFYF222fp9K3r7r8wzWPeqoPI59a0HHYoGMyc+/SmpEwJ6UtwCrcdKW3lwR/WgoWNKREzLhfvVPN0zio7dlMvpjrQaEyIYY8tUSXDRy7s/LmpZMBecn0qucCTkcUAdBonIDBvlPNbif6isDQGUrjnFbSybcbf1qogVpmwW4/OsvUpAB0rXu+Pr3rG1M8npWwGLdSbpv6Vg+JbMS2jFlI681vzpHvJz83tWXrS+dblPbNVEqJ4Z8QtPCzSenPNcGsfkSj5vl5r1j4oaXuik2j68V5TNA0bgdg3Oa0ibxNLTVUD730rSjuWkG373Hese1fy49oPzHoatPI1rCG6k1Rqxt5AY33ELjNbPw08a/8I7r0aiQqu4EjPvXPXd40ifMduewrMlka2v42Ru3J9KmSuEVc+7Phj4o/tzSFaNtxZR0Oa7rT7vEQ3NzXyV+zj8Vm02YWs02cYxk19N+HNaTUYEbd2z1rG1hSidfa3OUBArUtZt5HOKwrG43ADFaEcuO/agwlHsaqTbmq5bz/Wse1fYd27NXrObeaCNTRSVtuPWg8f3qg3mpGkV0HP1oGSyz7YuOuO9QZY4LDrSTOu371N83GNx+lBpAWaTy+lRG4+X5ttMuZlC7e54FVVBR/mbg8UGkSwGx83ao2bcelIXIHy/dpi7s+xoN4jWRVGQo600IrrUxiZh2puzYOaT2N4yKchKSYxTktv3gYjrUwhRz9KlUYznH0qDaM7FaVNpxtNRDSxNyBnnoa0EjDLyOexqe1tt0n4YoKjiHHYyZNHEjY2449KrjQMBgy8fSun+zqo4H40ySyD9aqJ1U8yktGcXfaTsO5FOV9qrxLIW54NdjdaaNh+XrWdcaF3UferRI76eYJow5JAJADmq9zdCJ8c8mt2XQF2/d+aql3oxPy7c0rG8MVFmO83mnngVXu7dpIyADWs+hsG6fpUi6flMYpG0cSupzrWOwDK8jpipo9L81A3zfSt2PRGl/gP5VbsfDrZ3bfl9MUBLFxRzsWk7xnbWhZaL5gztJ5rdOiCIAhT+VT2dh5EgGOOtBy1MwVirZ+Gt6LwetaFtovkXGGXK1pWVv0PHFXPICj7uaDx62Pm9EVF0iKVeBnaM4pYdO2v8Ad+UVoxW4/ToKfFF8+GXH1FUkeVKq27sqx2KrirUOmhlB565qTy1z9KsQL8tXFGEp3Gomw+1SJBl+akCU8/f7VZzydxY4fnqxGMPUKYWpThGHXpVRMSz5fy5yKCretNin2gf1pwkye1UZjQ/OGqVvvCmGPcc06gzAviM7lzUbnCj3qUfPER3qI8cGgBsiMWFNiVogwZsmpBxTfvPQA1bjEhyB0pqv5h/GiQKCaigUlj9aAHzKZW4oRsAq1KPlb7vH1qKRlUs3tQA11+X+VVkjZmbdx3qU3OfYVHK276VMiokLhmDCq8reUamlO31qu43ghup71JRJby7vv9KLiXa3y9PeoY48d6mkVSnNADY2+TcetQzXG+Tb+lPY7RjtVWbaZN2eelAcr6iXMuz8qozy7jw1TTn3zWffS4jwvBqZOw1EZcOVRqoNJk/eqSafavzZPrVGedSCQaxvctIi1CbY3t71kahJ5iMo4qe9ummfb6dKzJJmSUhuc9qmRvEhEokjMYG5lqq0bpJwtXAnkOW2j5qsW4FyPuj3rE1KkEDO6t+dWlO0YqVbTYeOlHl80GqRRuwqoxYdq4nxu+y3YqMq1d1qSr9nbPoa838daiYrWRcjjOM1tHc0jE8G+Lt6rtJFtIbmvG7+XzLhgT3xXqfxOZrnU5GVvXNeX6jYF7xmX+E8AetdkDWpS5lYrrFshb+L8OtU7xJPI3n5R6GtcwlbT5hhqxtUlLwMpbkV1xPm8wjyzsUdPtl1LUl3Y2r2r2T4JaPGL9JMY5FeNaDa+bqShWwele9/BHT9rRDO5hWsvhPOhsfWHwlsN0cPy/dUE/rXpUsKJB8vWuB+Fm6NI1A/gArvpdyxV5k9y0U5eWHHenxpg+lKJN69s+lSQwEspaspGhoWcXmbe3rW1p0O9h8wxVLTrTcB9K0rSIQmpAnv12Q/hWDcM3n9a2tQcY/CsNtrTM3NADZRtXd7Vg6zeqj1sXt2qRVy+sXKyMfr0pS2GjN1D/Ss9weKyfKjWUrtOc/lWmHwWz+FQrAskjNjmoNYk9laY27K12UwWS5bGap6RDukxyv1q/qBVLbbkUFHK+J2XY241wessqlm/Su48Rjn/GuI8QwBFZj+VBpE528Tzn3fLWZdWrySfKflzU005Ex+bjPTNSdBmpkbRK8ERPy9DVqzmkWTae1Vp4GJ3K3vS20rRD5vvE1ISNV0VwucZqaFdgGKrWzNIw6VpW0YnG3vVRM5EPmYbmmlWEmR3qadVibaR+NBGdveqM5FczeRcc/Nmuk0O7yg/hrBuYVT94VA289ataFqHnuyj7vrVRJaudRHcqmTmq9/cK8hNVWbA6mmyS/u/XFUZ7FfzC0p9M1es3G2sk3arKavafIfvdjQTI3dPZnHzdO2a17QbV+bp6Vk6erEjpitWNgicn8KqJzyLCN8340+Vi421XEikfyqSNsH+KqJKt4GOf51QnXZGW+93rRvCAprJu3wjddtZm8TnddBldjx0rjfEHEeF4Oa7HXGUq23PQ1xWuNt3ZaomdETkdVi2yOxPNczqxKxtu9a6jWUVw3zVyGvS8Mv86UTU57U5lBOPWsS9LMeDWjqcbI3Tk+9Z8wbZ2raJE9inJ1qN+vanXH+uXnG3k1DPMQcjFbRMiCSM+Y38qTyi46420rSH7x707aqw5zWhMiLYdv86mUbsVEPbp705pdn40EllSFSmx5x+NV4lZ/vevrUu516cjvWYE7Bozu68Upl3L/CKVfmUZoQfPyBigBxG4L/AEoSPDHtTWnaGX7vy+tSFRKd2TQUkSIjOlMMO2bJalWdcYHy04x7trZ460D5RV+8KnWPzOe49Kh3qKnVl428NQPYnjyqVas03SdqorKEj+b1q9px8z2rOdwL9tEzn0q7HbfusdT71BZpjvVtWwtZgSQx+WOlSQvhuajjG8fdp3RcN8ueDUyAmMqn73Smxqxclfu1Xlttse4MSM5qex5T72RUkyHFWx93vU3lYCmlA/KrBX5Rj0rMkLc+WR9ea1YVWTb1rMSHHGa0tOj8sjkmgDa01REgx+tbdmvmEdR9KxrLEhXbmt+ziYKv0oInsammDavXP1rsPB6YuV2qMnHWuQ0w7W+auu8MsGnRlPpXPM5qh694PRpUVfu8V1X2L/pov51zHgN95+7zgc11fl15dTc4ZMk8pXB3enFcv4uLWqMByO9dPfk25G3rXNeIsuZGYZ54pYf4iaZ5t4mVZgc5GT3rhNYjaBm7jPFd14tLB27DPFcZqwzG2RXqU9z1qByF6wEjbsrmuf1fvt+YV0WtQ793aud1IbeN31pvc74nP30REh4/Ssu8i3N3FbWonms24dR70G5kXFurH/d5qpMfk9K0LpMy7l9Kz7o/N2xQBRkUleOaQbY16Cpd+wtxVWWKS5H90UGhMJw0mBU0b+YMGq8UHlKMfM1OaF156fWlLYuJZLbPu0sIy/zcU22DEc1OImTnrWMtzUv2ONlXIUZjVG0G5hWla8EVD3Au2kDRyF+3Fa9tEJVUs2OelZ+n7mJ3dK0rZc/4Gs3uBradbqkeOfmrY0+TyY+PmrBsbtmfGPu8VtWLRonXrVUzmqbG1patK+TxXQaTIIzj0rm7GTaRtro9HxsGev8AOuiJw1Njo9KG5ee9b2nrsWsDTjjbW7p9zlgPSt4nFUNKFSw5q1EcVBbDcKn24rUzHMvH41DJHgbqlQZPNMlTCmgEZt4NwOKoyybVI/Wrl6dkn+9VG5+41RPY3iY+rvuWTjd9K5XVJ1WQgEfn0rptVHlxsRnJzXL3aqScqSc8nFc1Q7qWxk3QZeW5GazdUXcny56VsXsYYcZFYuo5VjXLI7IbGXOm0cmqF66g7R+NaN4Ny1n3aZb8Oak1iY9z+73VVZsnjirt/EGTis6SXnb+daFDLhleP7w+uaZDtQZzk025hCD5fmU1FEgjOY+vuaANO3fzBjvVu3kKNgHdx+VZVrMyt8wrQ05U8wthauJMja019g+bvXT6NJtK+nvXNacwetyykyVHp6VvE55bHZ6VKSy7cV1OjoCV9WrkvDilgpzx711dgd0asvVa3iefUOks1YSLx8uOtbFs/lrWHpMvmEZPSty3OV7VujiluTQSYzgdamChn5qFfkqQcrVREMkQMxqrcvs+lW5hhBVG8GVqjSJlXx+Ykd6wNaYgmt7Ufl6Vh6oOTnn0rnOqmc3fRbo2asW5l2P7Vtaw5Dle3WsW4gLrWT2OyBDNN5YBH8XaoLqXed3oKkeP5+vSopF2rUGxm3WZW7Vc0a3Z5QvaoQ6vLjbxWzosSxj5RQB0Xhu03R/7tdbp0Ki359K57w/FsVffrXTQ7o7b5h8rCtomE9jMvwDIf51j6nEW+nrWvqDqAcVjXs7SArwPem1cunsZskLA/L606K3AxnqfSnSKIT97dU1tB+83N6dKa0NBk6kAcdqrKdr571cuuc9sVSkZX6fnQaExl2w881GsqSGoJZgoxmmi42jpg/zoA6TSG8or71rRyu4xjC+9YPh6ZiArfMT39K6SKJTH83WqiBDIhccfNWbrFvtXNbUUCx57k1k62ue+Oa2QHM3O1ZWx1qrfurxZI6dT6VoS2gedqr3dootWz+Iq4mh5349tEntHLL8uDg14f4hiMV2wTpk17542QPaMq8jnivE/FUfl38ny/KDWppTKNjEzRqx59cVavFdoyFqjZlthw2B2rWRVlgV9w+UYxnrQaGXNEqnuWUVl6lAwmVs8VuXSbW3YrOvY/MDFuw4oAZ4V1mbTdXikj3LtI5/Gvr34M+OTqulWqs3zKoyc18axKzvwdu05r1P4MfE19DuUhkdtuQOtZ1DTc+1tIvypUlvlYetbCTqRnn2964HwF4lj1rRYpFO5mX8q6a2vHLDLfKtZmMlY6SBg6r1qzAwhf71ZNne5xzVlbrEufvZ9KDE24Jmx161MQQPX2rMs58jkn2q5FKwf2otcpIcpZX/QCi4OVz/d54pC+/65pkhydueDRaxpFWBQsoznpTJbdW60kSrH370SklvloKQoVc9eMVIgU1AspY4204hi4xQbRJGdYf8AgVKIt9PEW9RwDTkDYxt4oNIsrS27bflU/lSLbfMPmqzLJtIHviljthIwZutJq5pzCR2+MYqyEaE7sdqFhbOFqSUFIxmhaGfMEbsTkjH1qTyt4zUZIkTg+3FPJ2JjnPariTzDDHh84zg/nQ0CyqeNv1pI5JFk+YZH8qmZGRd3rV2uVGT6FcWS455qJNMjklztq9bsZEwVxz3py2rFvlIp8p0RqNGfPpqof9WPyqOPREKktjnoMVsfZvMYbuMfrTHt2kb0FJor61IpW2mqGClVx0p400IzALircVqyEsP1p0CyOx3L+lHLcyeIkUJYN3y7ae2mLFtarUsJdsBcfhUz2rKF/ipctjCVZvcjtIPlztqbYCfT61YgRZl2FSpXrTmgVB8vPvTjEy5rlcsUOFX8acqM3Jp8C/eGP0p0ELndnoePpVcplMYyLIpHO7FT2/yR460htmDDb+OaJo2IAX8aexiTBgBQx80elNgChcc/405ch/5UGMiQr8v4VJ5owKjYYXJpgmyelBJJ5pIx71PFJhR61XijZl59akhGH69KqJMi4knFN8zGW/i9BUfmgGlSTY3zL16c1RiSvMVUfL1pkh70wFpG68U5hlOtAAJAfwoWH5t3P0phjz7U5ty0AJKq1XLeTOAOlTMpc0lxAqR+9AEUj/Lz69qryv61JM+1fl5qEy7jQA2VFCA81FNIsafe+gpXmbpt4qvNHvlHP4VMjQaz+ac8flTTLkcdR+tOb5BUbfKKkCPG0bsnOfwqZ2yBmolZtvI7057gf98igqIsv3VrPlB3Nz3qxcXWU3DtVGa7whb8TQUMlucKVxVC9l3J+NSS3WXJXFZt9d5RsmpkaRjcgvbjGazpLg4anXU+c/NmqMtzvzg1iUole+vfn+Ucjmq8RM8+4jNNuGLPnuOtTaauQc8VMjSKsWo7bzFwcCpooFhX5fWliTC1K+1k21iaRIZQRSIm0ZqRbYE/epRHn6UFLcxddk+zQmQj8K8d+KlyzJIytt68V6t4yuh5LcnjPSvCviZrKwNJu3bckVtHc7qNNyeh4142umju9zMW3E59q5thuiZlXqeuK3/FbC+u2Kg9elULeDYgjZa64HqLDvl1Od1INBFkniuT1mRoptwDbfrXZeLQsMeBXD6xcfaTtz930rsifD5zK1axc8JSAXrMx696+hPgVjz49vzcjNfNehqRPw2eelfRf7NdnK9xHI38RHFVUloeZF6H2b8NLdRZxttw2wV1V9NsQY55rn/AFvu0+IL8p2Ctxoio2sc4NedOWpcSOOPnd3PYdqvWP73r/DVMqR0PvVzQYmuJWPZTWTdyjoNNhbYPfvWlHaeWm771QWg3IFA6DmrM4aOLikBnau5H3axpXaEMcGta/k31mag42UFRuYWt6jiFv4T2rlDfvJdMrY61s+Ibr5mUVhywKxDZ+bpxUyKJJkJ5plu+xsGlaGTAw3GKb5W1+akDU09gJA3NWNR2yRfhWfaSbKm1Cb/R+/TFBUTm9WfbKwYnFclraeeZP7vPWup1mfLfKN3vXN6oco2VoNonA6iwtrmQMOPWo7C9aW62t9zHyn1NO8XHaz/w9cZrB03UZHuNuR8tBtE6h/8AOKj87zDwpyvPSmwTHytx9Kj+0bpPk61LuEjW099+M8VsWfTbj6YrD0qTcfm61v2KHepoiZyHnTzMahFr5TlvTsa1ozkdqz9Rk8uQ/LxVGJTvyjo26qmjXiQT7d3fp60upvuTis+wXzLwduaAO0hb92rfw1XurhYhRZtttQvLCobw8jiqiZjI9s7Nla09LTyx0ytZRLErxjmtDT5jDjd61RE9jp9LbBHA/wAKtynnOPyqlo6iSLKmtJY8IM1oc+xGi7pAemPWrJj80KAefbvVdTvl9B0qy8/lKNinjvQIguoiB81ZGqqwjOK2CwlXPOe9Z2pBI48rzzWZtA5XViphZT1xXF+IxsX5RXc6tKp3DbXHa/GuW9KzOmJw2s7mLdhXIa58m7+Kuy1yBgzY5z0rktWjDFlanE1OR1N2dyuD9ay5EeJvvd+nrW/fwyLKfu7exrEvZxJMyhcP0NbxFLYzZUMt1lmPHb1qPzdzlSKncbJPmB+tQXOScriuhGMtxioxJzuwT60iwbpBuzjPapkj3RfepY41Rf8AaJoMircxlGPPHaktsz/K2a0orT7SccVHcQNaHG0L60ARrH5QFSIQahim3Pg9DUy8VMgJFjx/FRKqlOtMTMk3XFPeL5qkpXHIyldvWpFZk7VCjssv3ePpUysx7UFDTIpbb8vPWp4I/l74FQRwqZNxqyxwvHFACG3zHketJ828BetJEzbcH1p2Wd8frQBNHPiPawyc1pW6CR0YdvSs20QRg9yavWMrK3I+XPWoYG1busajvmpj0qpbyjbnrVmN94z+lZASKWUZ6CnErNJjJpwIlX/CliXbJSewD0VUXafmpYI9m4DjvSDljTpEJX5evWoMyWCXcNvoasxg4qnHJxjbtb6dasQPlMfpUMCbO0/Ma0LC6+WsaZGc8bq07CFo7cfSkB0+jTr5UfY1v2b+aR83SuR0aSTzRyNvvXUaZNlelBMjUtpvLfHNdd4PlXKgBt2eK5S1i3Nu9a6vwcwSZV/vYFYT2OWoexfDoSKi7vbmu02VyHgaXyYI1X5vU11++vIqfEefUJbjE3X6VgeJYoo7VgzDdzjmt1jt9xXNeLNryfp9KeH3HT3PMfFat5zZ6Zri9dZs/LXaeM90cjZ+72NcXqWd3rXrx2PWoI5nU1Zya57VU2HpntXTaqmS3aua1ZW3fjRI746GLe24kXkc1j3lvt3VsXrkZ5rIvpRjmsTYyLyRomPSsu9nyOner1/J1X361n3Y3ChAQlcd+tSbhs2/nUE3yuufxpIoyZt3O33rQqJKm6OTIPQ55qyknnqdwz71CGXv+dOhkCH72eelTI0iTxW/cZqyq/Lio1Zigwpqbc25eKxNh6HbIu38a1bFwRWasLTMMYrQtgsWOlTIDStzsIrQtHy1ZsCeYy42/lV+I+VIvvUgbNpGFXd61qWUYKiseycY71sadhxxmqiYT2NayhIIb+Guk0f5ivYDmsCxh+Tqa2dNYRsqrzW0TiqI6rSn8w4rYsLcK+d1YemxnCkNjNb+nArtzzW8TjqLQ17b5YqkhLEdaihcsgxU8U2z0rdHOOBbNRuxQ05mL/MOlQXD5NJgQykXA5XHNZF/xI3XFaMrMzdevpVC7jbJzUSN4mDq0m3cx+7WDMPPZtvFdFqCqQysKwbzEWQK5JbHfRMm/P3l7qKwtQVjnj61tX42ufU1l3R2KTWEjqRi3cbbazLkbvWtS7k8vcfWsm6zng9TWPU2iZd+CnTuao3DY/hya1bqPc2WqhLGQ5PauiOxRVIzCc0xUXb1xT5eAc/lUYtmdM+/51QEkY2e9XLFm54qswEKDJ6ipbV9mNuT60EyNzSpsDrXQaMylgf51zenIv3s810Wjx7gvX3rSJlPY7HRJmbaowqniuq0hyiAVyWigsV29K6zT7Xy0Vlb5sciuimeZUOk0mJd6nmtq3UtxWHpR5TB+tblvLvkC5+auiJxS3J1Xy2G71qxjCZqJI/mGfWpnY7NtaCK7ys5xzVO8BVD/WrmPlxVLUATHUyLiY2oTGRsLxWXqBGz5uDita8i2HNYupxsxNYS2O2mc/qY3TH0rKuWwSOK09QOx2zn0rJvj5f41jLc7IlC6LK3C/lUFzKTEenT8qsTFWj+9j2NZt3OFJ59qRoFkdpP161u6X8wxWFpzsrfMOproNC/fTgdKcRS2Oq8OLhAMmt6TKW/3u3ArK0q38mNT3NX5pCQFORW5jLczb1TJ13Vn3MO373Sr90GEv3vl+tVpGDHHWguJReBQ/J+WprKPdNnPHpQ8fPIyM1as7YyP8vFBoU9Qs8t1P0rJuG8g/jXSalbNEmWrDuoArMW6t0BoNIFEnLbm6UdZV9KVoG3mlkjyFoNDe0E+Wy7fauojHmdfbpXK+GkIbnmuqs0xt5qomMiZYsD0rE1tD5xVs/WumKgheKwtfjIetohE5+O2xI39aivbfan4VomIsu0Y/CoLuHC+uO1bRNIysefeMLPEUjY4714n43tiLzhe54r37xjH8sigfKwrxHx5ZFb0scjGeK0idEXdHKWoUrhuOalizbop3fLk8GoRMsUjZ9akW5WdCuG9uKooJpSx3ErtHXms+/nVjx+nSr0sSrDzWXdyCFD79KAKWpTESLs6njip9J1BrWdcMVYc5qneHo341HDOVb68c0WvoVHc+of2dviaywR200wPTGWr6AstXWSJNvzbhzivgjwb41fw9qFvJG21VIBFfW3we+I8GvaYuWVmbHJb2rlkrMqSuz1iwujt9K0rabf/ezXP2Ny04DLt21qWUjK4z+tSYyVjobXiIHqaspOcVl2l7gVcjl800Elhi23g9abuKcM2aaH20rYegqI9eTQrrvIprHC/LUYiYkk8fWg0iTD51IHDURuWO3uO9RpFnoeanjURpmgtSLMSnb1qYRgofm7dapI25xhquxH5aB8wxLaNx97ODmrSQKp/CmIjIeinPpVldpxWkY3E5D4bTdz6ihrfzX29x+tWEIBVe1Wo7ZXbd3qlAjmKttpK+Qdww2eKkOnqq+/aryJkYqdbRWXmtPZk89jGk0lph0x9Ka1myKF2nr1IrcNnsNQzqWP3f0qlTBVDNt7Iqh3dKHt9rZXdV5Yyqnd+VPjgU9RRyB7QoRpvFOht/mrSltY1iz0ppt0GGo5CXUKf2QsOKFsvL68fWrCws/SpmiwMH5uPyo5CfaFIWe8jOKcIP7vb1qzBHl/pQ0Wwsw9OlDiTzkZ2AdPm7mofLx1FWxH+7yQKUx72+b0qeUXMQxxAJn1ohiJDc1J5DE/7NKoWPuKGrClIRFwvNNEa571Ns81c5puzmpM2xjLtRuO3FJGvmH8KkI/LtT49u6gmQxUC/eNR/6yTC9Kmb71CLluBTSJHJFtjxmmiLE2acY2VsN8v1p3b1qzMaFyvFS/eX6CoQhU5NKvMv3qBNXJE6Upj+Q9fagsMU0sXPtQLlJbeUbvm/hFNZiXztOPpVeZxF060gvCy8UCtYlfl/SoZpyCRRKTuVicVG8uCe/0oGkJ94Zaqs5Bf0qaScJDk8VA77xnFAWsIjKiH+tQfecmnuMt9aMLGKmRRAz+aGG3pUZuQY8HqDVzyEEW4HmqbwhX3VIDFG9D1B96Y8uxfmx0p5XzIy3Qiq10+Eob0KiQzXYjBHrVOeTeD6U68kBaqM915SNWdzSJXvZ1R/7v9ax9R1NUyKsalc75N2RwKypz5rseKzvoaR3ImnySxY7f51XaTzAWGVpzsHBVvlp1lbqy46jPes7lLcqxZkJ+X8xWlbQL5a8U5LJU7datCIKi7R2qZGgADC0FVJwo+7UjQ+amRtFNigaN+akqI5bfaN2cVVvrhooWxVgFtxz92snWLkKrAHbig1hvc4nx/qu2FvmK/wBa+f8A4l64L2WdVJ+U9PevaPibfpb2zMO+ck18/eOZBfXkjw9N3bvWlM+ly/D8yucwVa5Y/Xqac8Cwfe545NWobcBPm+9/OoNTbYvSuqmrs9WrTUI3ZyHjnaLeQZ4XkGvO72RZiyo3I612fjm/3hlb5RyK4iEKs7H3r0IaI/Js2qc+Jdi14Wt5Hv8A5T8pOOa+sv2btO3RW+7qAO1fNHgyHdexrtGGNfWf7PekeWtuy9MClPY4Yn1J4TtVh0uEr1CVoXCh8c/NWZ4e3QWKjdxtFXHk5z6c1wVDSJOItw27sn2rW0CMwrswPWs3TVEh3VvWEKqFbFYlF+1ZlbpxT7y42hl5qRJVgjHy/nVHVrlSu7pj0oApXMuT361na0dlozBu35VJcXGFJz1rI8R6j9ms2HJ3c0FROY1Wc+a3PNV7XcV+b1qG6n+13WTkc9PWrkKbQvrWZQ1yxP8ASiVcBfrT3byxz1JpCN7g0GhYhj2oPeotT3Lb1Oqts4FV7uQOnzHpQByurTlGbtzWHqlziLmtnxHHksR+VctqtyCjDHb1oNOpxXjOVZmb5sf0rmNLudt6VB79TXQ+IgWumG0svfisBYlN/iNdpz1xQdB09nKTBjrUsWyE98moLG3YRLu//XVkRebJilqTI0NGhDSZ710lnGSq5rm9MTyH+9mtyC82Rc0zE1muljTb7daxdSvW+0FeoqaSfzE79Kz2mCy7m+bJxQZhepti+vNZsFx5dxx61pXrZi/pWS+6OYcd6AOq0i8aa3+bA4q0VUoSfSsnSJcRLWhuJQnPGaCZDWO0+1SWMfmy/ePXpVG6vyh28CptMnyc7ulVEzkdn4cZYxtbP41shdoJ61h+HSsyqc1vFwh/Kruc8iOVP3e7b81Ot34+bFSOy7OfwpoRUXNPmZI2aNWHyrjFYmrAlG/GuhLDyvwrK1OBTET6+tTLVGlM47Ul2/erldeTIk9q67XV2M3HCgmuP1pvOlkK8VjI7o7HG6yzfNww9OK4/Wzt3HjdXaeIB5ikLXD+I4THLnPeqplHPXIkk3bvXisLULVomLd66KS48tW+6fxrG1SUSfMfWtoilsY1xMxjINQqxuPlFWphlvu1Gn7rPSuiJzz3EY+WoFMYM0mc055AD/Eaidif4qog0dHfFyo/iyMVb8RafIV3MuNwyCRis3RZ2jvQI/mzxk9q6rx5fLO1uqYHlwqCAOpoA47/AFY28e+KUcH+KiaLJPOGJpfJYRdc1Mio3Jo32jp1p2/LdRUFvuHUE49qsFN/I61JQ9Zsjbx04prSFW46/wA6F+VuVP5VGAY5c9cn8qAJFRlbc31qYNvamhN4+bjjinRyLGh3cY5oAnWBVX+9T1i8rnrUdoRJ90/nU4b5sUALBHksfWrUDsDtxgVX3rG2O1WIoxJzyBWYGhafKtWVlYcVRgcqMLn2zU8CMV+c85rMC9G5QVYQ/LuqrGGx7e9Soz+Wf6UATnd1x+VSE8g1BbTmThu1LNIy/dGaxkZjlufMn/2fUVYjGG5zt/nUNqqsP4eetWiWVMAVIEltiaX6VoWUv7zbWdbqy/NjFX7A7G+agDYsAqp83y10Wh2zOu5WJHYVg2MO810WkMY4gFqZClsb1ig2fN972rpfC6D7Wo6Hiud0+HzAGPDV0fhdGfUYx29azkckj2TwJEPsyj5s12Hk/wC9XL+B0xaqo7DPNdJub+9Xk1fiOCW5Yk/d+/vXM+JnVg3rz3rpGfd8rDAxXO+Ko1h56iqwvxBT3PM/FieZEynrmuLv4Pkb5q7vxXEuHb61wmpucN9a9I9Wic7qkexWzXN6puYmuo1Mbom9a5jUZeGGPzoO+Jg6omyHdXO6mxC/jXSatzHt/Gua1U7T7VmbmPNc5lIb8Khkh8xT2qxIFaTpTJFwaqIGdPEc8UhU+X1xVy4j2n7pqrMwVOlUVEidxIvytwvWprOIGTPPHNRQxLg7e/NWYzt+X2qGaxLkLluNwFTwXH77ay8Vnp9373NW7YY5/Wokalhi2/5atWDtv+aqqzZQhefpU1sSrD61jsBrwSuZF29PatO3fJ55IFZdl8oFaMcRBDD8ahu4Gvp8hx/DW1pG7I6da57T5PnX610FifmU+npVwMJ7HR2C9K2LBMSjisXS3zz7dK3rAebtroicUzc0xlKjmtywOMc96wdPDRgYWtizZlXnit4nJPY3LbdtqaEbx9DVO0kb5fSrqfL+NanMTH5h6YqtMM1MR7frUcnX8KAKcy+X834/WqF7cZya07mPjJ6VjathV+X1qZG0dzOulV3Yn9awdSTJbj6VrXZC9SayL8s2dv3a5p7HdSMLUSyE5xxWNeS70rb1BgDzWHeNv3Vyz3OuJk33Ws+dgT+laN5EWPasqc7ZGFQbxuVbkAnv+FU3NXZIWVd3WqFxJh8EbT9KqJRG8fmdqaRwFpzy5Hy9vWocO351QDn+Z9vGKtWnyL0FVWTH171agZpFVV49zTTJkaenJtOe1dHojb3UVztipQYb9K6TRVUBSOvatKb1Mp7HWaRiPFdXo5Z1WuT0VcqN3Wus0GdUYLXXE4Kh0tkpjRdq/jitOLmRccMe9M0sq8C4CnirSruk6dK6IHBPck24A+bpU0b5HNR7go6Usb70x6mtmQIxUOetVbtt2RVqeJtvHUCqlzmOHp81ZyNIGbdwmPrzmsPVovmPzVtX0+F5rE1Vt4bHQjrWEjqgczqK7nase5Zlf5l4rZvotsp+asbU2LSYHHNYy3O6nsUbj96prM1DbswPvVoyo6Oay7+X5umPWsjaItizLjvXT+G38y6Vf4q5K0lKSdc11XhMtJeqw59xWlMJHf6VB5e3cR04puoncSd2MVJZcwrnqBUGoNuPNdBymaxxJnlh2xStDuTdTpJUifYnOO9EjeYnpQNbkP1q7p8Sh+SelUvs7C4DdVAq9YjYd2D9COtVE0HX9rlN24YrndQifzWb06V01whlG5fyrH1SL95zxzVGsTJ8nIzUbPsbH5VauU4CioGhUSc/eoKNfQoSB7multEbYvzVz2gxyPOv90V1cEShFIz6fjQZz2LNvxGKxdeU+c2T8tdJbWuYa53xZEYVJrQqOximXC4GevWoblgifMT83FFu/mj8aZqcBlh61oaJXOe8Vqrw4UHnvXkHxFsFYsemK9V8SF7ZfvbhXmnj6JriHK461cToirI8ylTy7roG5p0ysHzuAH0qxeR+VKd2N2eMVHgSDn8c1qUV7h/MhPqOawr51Vjyev5Vr6oPJOQflx+dYUzCR/ujr6UAQSXClhlmxn0p0qbhuU/nTbgbe35URvvfB3Ae5qolIfEWU8etej/CX4jTeF7yGMvxkcE9K85YeRzkc0q30iTKykqR3FTUjc0jsffPw98bpq+kW829eVGfmrtLa53osm75TXxf8FPi1NpsyW88zNGMAZPFfUvhLxdHqumQ/MvzLXLKNglG53Ntf8hdw5961bS5C981zFoVC7tx9q1tPuQ67s81Jjy2NyKRZWqYDLYrJtJ/LLfMTn07VcWVl+YZ/GgC6PkPFOK7gagilLipWHHWqiAuNjinBtq/0pqMrA037QscmPaiRUSQnHPQmr1rJ+7AI5qjBcbj82OvFXYfnYY/OiJRbi61YiiZu1R2kagr161azn2ArSJMhyqzMvtV6028bjiq8ShgBlvzqaOD/SB19qoiWxaWP589BUp6fSmrnP4UgiCtu3Z9q2iYvctRyY+90prRj0+8e1Mblafalm7GtIkt2I5IQD/KgwBlyTU0bBmbPY8VI5E8e3bt2n86bVyeYgW3Ux/OeO1RlPKzhfl6datPb71py2+6X/Z44prQXMRRqqgFh+VOeEMvy96k24fFNaL5lOehotcnmENsqoP73tUTw1a68ULHtWp5Q5imIsHmgWrEF/TtViSL5DxRbx7TzuxStYOYrgbFz0+tRvbq43Zq7LDn3FRGAcf3c1Eh3K1uohH496fIuRx3pZ4d/wB09KVSyR+tSKQ0RfKOaaLfyyTup2w53H17U6gkjc4kzSrNuPFDrk4qKSFoh16mgCZ59zfLncRzmiMsR836VGreUPm+8ad54289aCZEocSHb+GTTJl8g/Womm2DJ4pY7hZff60EkkkmUFC4Rc7qic5NML9c0AOlfdx+ppuznilblKa8hC0c1gHyzDAB9ahkG7pTQPl+Y012VI+tTzAQyyZbY33ajwyR4/KnOfMNRvMI+M8ik2A4oXSjA2Cq4uyr/Nx6VKsu+I+tIBpYlyoNRMPmp6t5b/WoriXav40AQzymNG7+1Z+oXu2Dpz6VPdT4BrCvblhKSW+WpkbRiLe35ZfSsi+vMR/epdQvtzcMPzrIvJ9y/ezXPI25Sa5u94qlLcbi2DTZLkMnfiq4k3sRyPrUjUR9urTy/N0rQgix0xVfS4Mfe9a1IrJWPy9aC1oOhh2r8yn64qYRZFWEQ+RgihI+KTVwIXhUoOefSmkfKKmkQrTWPydqXKbUY3KsxUKc56VzPiq64YqcY681tapK0KN15rz/AOIGvDT7Nm3fXmrjC7PSwuFdSVkef/FrVm+xsiNksSDXj+oy5GzuScmu08T682p3EnJZc1x+pIhLHv2rp5LH3GEwXs4GXM/kj1xWH4s1RYYt27bxzzV3VdVFqjc/j6VwXjLxEt0jKCWZT61rRheR4fEGMVCg+5h+Ib1tSdnyevSsWGNkl+boferkbszZbv2qS3tPtEvK/LnrXe42R+SyqOo3JnU/DbTftl/GAOvTivsz9nzQfLtIRj7oBr5m+C3hgahqlusY+7gk19mfBzw99igjU8fKOa56kjSOx6RFa/Z7ZPoKhnuds386uXMQhixu3cDGKy2XfI/XOK4ahRv6HH5u3+VdVZW4IUtwo9a57wtGrxL/AA+tdZZWymIHnC8/WswIrwCM7s/LWFqd15hK1qazdbGwPu1zt5PuloKSGSuo9a5jxXqG9tvQV0V2/kx5rjfEl0GkY+hqZFRiU4VjmPyn5lNWnbalVdM+Zd2O9WTy1SWtBJW3Re+KdaTNjDLxQLTzO/NSqnk2/wA1AyzIo+y7lbt61i6lcc91/rU9xqHk23y5xnvXP6rqDNL97v0oKiU9ZnYk1zWop5patmebz2bLd/WszUEyfl/Og2ON162VpOO361z5tWhvixHytxXYa5Z4iZuOlcxdhS+1m69DQaGtpu5kVR0qVj5clU9NkFuMBs8VYM/mHtUsDQt5ti5J/WrA1TdIF7dM1jeex+XNWLeXP3fvd81RElc3I7whMLzVSW52SgkcL1psUv7v0qGdsjHXNBm9NB97f+d/qyOnFVbeVhKQ33jTVXMmG4pJEMMm4elAnE1tOlMcnXg9K2PPYw4x3Fcpaaku9Qx5FbMU7Mo+agzlETUwVl3Z4pNIuWS4+ZvlzUd9LsT5uc8CoYLnYelVEy5T0jwtL5irtroWmWMqGrkPBd/lF7V12ElVWPpVGEojt6k5P4VKp3KcjtxUAjVqt26ZTaevrQC0KzkjvVG8Xz4m3bgVPA9avahPtGAtZt1LuT5uPpQCOb8TbgCq4HHeuG1iOQM2eK7rXo1kfKkniuP1mNyGGPl9TWZ2U9jjNV4VvXNcb4nbfuGPqa7XWEVJGHt1rjNet/mY5zQaHI36LEprJv5ti+tbeox4b8elYmoNvk6fLVR3JkZ94+U+XjNQfZz5J+Y7qnuZA0vsvNRrJn5uvtXZHYxIJI5BH83T1FOcLLGo6Ulw7yK2flHpUaReYF5xVGZf0WzYXO9VwOla3ilhb+X825iq9PpWdpKSscK3TtjrUmtQSRFPOVsnpQVG3Uyxc/vfm7njNTFmHzY+Wori33Tq35VZlj2wVMitOgxXypxUsGYxu+97VCgBHfNTRQ7VzUgOLbiC1KY1jG7P4UoIHbNPUh8bqAEeXcB7inLAZG9sd6bJDt+b+Gpojs59RQA6L9yNvAzxUwG4Y659KjjBmbtVhUMQ9KCokbR4A/iOat2ZZm+7gVAv7xe3WrlrIoG1uGxke9TYouRIc+nFWPL3qKqpNjFWI3wQe3apcRS2LCttVQKcsjg8dKjBzUqoAmRmp6ECljs+Xg1NFJnG7FVm3RHud1TrIAFrGW4mrlqAeW3AGOualD5NQRHzjx6UEs7bV/hPJqGLlLyQdCG/CrVpFmQc9Kp2pcEVpWke8UhNWNrSwU2+ldFpZ2qDiud05ScD0rpNLk8yDbUyM57G5YSYWux8MSw2wj3YLYwPxrjLAZ/AV03h2bdKg252kYrKexzVD2zwLIUt13YYMOMdq6rK/wB2uO8BqHt0+btyK6/zf85ryKnxHn1BsjG4TC/w1i+KPmh2nsK3HRgvy8Vh+ImAt23cnBrXD7jp7nmvimMSBsN0PrXE6km12rtvEQV5G5A57muQ1eDBZhzxXpxPVonKX13tZ12+wrmNYjyG6g5rqNRjO9mbjmuf15cRsR6USO+JzGpwcferDvYtrk/eXvW3dMwBZvWsjUJMrWaNzDmPlSHjqeDTZJcrwKuSwGY9KrTx+ScVQFG8mIJ+lVBLvH+7+tWbxd74qt5W04/CszQjhOZS3b2q1CwPNV40/hX1q5bQALzQXEjG1Dk55NWobldoBzt7VVuTiTG2nxFmdQw+U1MjUvwYJJXNaVnBhN2c1n26+SvyrkfWr0MmQKzkBraccY4rUhTzE4rKsZNxXite02o2faseoF2xtmVa2bAhCKybSVZJPatCJ1V1HNaGMjotLkw4/u/yrodIKmuc0faQK6KyGxBW8TinsdHY/d+X0rVtEJTmsXTGVgvNbVirbvl5FdETika1oi4X1q43zqFXiqNuh3DP6VoQ5DDitTGQqx/3vSmSRqpqbI21HLy1BJUvDxtrKuUVshhWvcLuzWddKCp45qZGlMwtTthtLdutYd/II0NdHfxblK1zOrxEMV965p7HoUjE1RAybvesa8XcflrauI/lbcc1k37bHwvfiueW52RMe6JBrNuAsrN7da1L5Tg8Hr6VjyqY5GYetZG0bkF1IqR8VmTDzE3t64rRujui7ZrNuZC5/ur6GqRRUlDCTC1IH3R89aSSLPG78ai81ohtX5uaoCQ27earK3f860LPjhv0qnA+5c4P41ctz5eD/FQBoWo2y98V0GhNtHzH6Vztq+7lgPwNb2jncBWlMwnsdZpEm5hhq6jRS4lX6iuT0hM4x6V1mhkptzXVDY4Kh2Ok3LYHOOK2bZ/MH865vSZA55PI5ArasZ2eXb2x0roiccjQDYPyjP1qRX496jjNDpz3rYxHb8rVe4jDDNSk8cdar3UuB7ilLY0RlagmCelYupviJlxWpqNxulb+lYOqNuJw1Yz2OqBh6rGRzmsa+aPb7itfUJTkhqwdT4bjvXO9zuplG7bndu4rJ1WFrjG1q0LuXbHtrPmZgRt6VCudA21gaAgN1Irs/AsSo692yK5e3TzLhQ2N3pXd+BrQQncy7uM1pDciex1VpCQmc9ulU9Vby2rQt2/dk+1ZupcqWyM+ldDOTqVfNDr93HvSS/KAQKWPDfeFOkHmfdWhGkdwgOT/AErQtogJFJ+76VRtSVPNXoeGX61RpEtT2ysmVrn9djwOOtdIApHO7npWL4j27PlK5zzzQUczPcMjdM023SSWTkc5zUlzFhvfNSWMTb9x4CnkUAb3hi3YHkV2Gn2qqilqw/DWydFwvzV0luyqm3aM/XpVRJkWgi+XkdK5fxfuZW27fxrpYv8AVNurlvGrsw/d5Xb3xVDiczaQkSZbPBzxUl4+2A8U2Es55I46nOKL1TJbnnNB0xOZ1+RXgIIHJrzPxzFtR8e+K9L1yEIdv45rzzxhAZN64rSmbxPLtRHk3DM3zc1XMg2mrur25ivG3crms2cEIcdK6DUz9QvmMmwD2rJ8wq7bsc9Kvag6hT/e9az3Kj1qomY5d0ueKilhLt/Cv409mZIuOMmoySaoA8tkO0/rTojl6bBIWPzc9sUTJtG5eDRa5pG5dtb9tNmWRWYdDxXtfwP+NpgeOG4kYbSFUMa8FebzkVD972q5p+syaPIrx7sr6VhUhoaRl0Z+gXhTxUNTtgwbcrKCBXR2NwwG7jFfKXwG+OpMkMM0uDkDaTX0joHipNStEcOuGGetcxMo9jr7a73Oo6Vq29xlNrVzVoftO1g3H1rTgm3Nt3dqDPlNVJfLf73H1qxNMXK+rCsxJMrz/FVuzfzGVm3ZU4oDlLFtn361YaFfL3MKAyQx5I5qNZmnBB+7VRZS0HROI1O7IWtGyXzLbdzjtWYzZKrt/StCxkOdvbHFVYDWtuUX+9ViM7uONw9az7SKQPndV5XVV5Iz35qomZMsciEY+7nJq9aP0P41RjuWLKNuVPGavQx+n1rSJlLYsq+W5qTyfk/3jUagzHHtUsCMjfM3y/SuiN7GbYrw7VH61JArLxz9adACQ3GfSpY4ih+b8qpIhu5F5ABzUoi3KtSBN3IHSnL+8+8CKrlMyP7KP4iadHF5ecGn7Fz96nrB/wACpNCbsVUGJOalypHAzT3h/wBmhI/wpC5iN0UkMfSlj4+lSlMr/LFIsR2/xfnQJsa8O/GOlQTQtnjgCrGdrbe1NyoHWgcSusbOck5oKCT5asCPJ6/pTVg8tmb1rMGyJrQBPqKqIBHKd2SK0nZVTA/WqMjZl6e1TIaGufLbpkdabI2Dk9D0pZOmfwpjS5xu6VIxsvzD5acrfu8NzinMQBxUTMcmgBLiNRtbaT+NNYqPyoimwhHf3qHLb/agB+PM96ReD8tDfNH8vBqM4jXJOWPpQTIlZju71KYt0W6q4kzinySsydcUEkDy5baD0PSh5OOtRscPSNyamQCtNlaimfctIwwv41DLd7M1IDWlct8vQUOufmqIy7lLdKiF1k4+agCxebSoPoKgjnYD1qC4n3fLzUQmES9aB2Ldzcd/QZqlJqSmM47VFPeZrMuZWhJ/unnmpbNIxJL3UMg/NisbUdUVIW/vY4o1C+25rFurxTu3HPtWTZ0RiRyXjTM2TVWe4w1E8u5uO9V8sZMKOayNeUmjkaWE/Wpba38xtpHNNt7do2HmdGrUtLTY25aBNWH2dkY8fWtSGDnPAqOOMiIcVYUZFAhwT60FeeKQnyh61PDtKZ5zQBTkk2j1rPur77L16E1rXkogizt3d+BXLeJNXjMTHGKqMbndgY807FPxVr6xRfeGMetePePvEP29miVsjPrWt488aYLKre3WvO7u5e9nZwxrqp07H3mV5eoJTZn3luPMIUc5zXJ+JJirs20Lt46da6y+draM7j96uJ8WXqwxtk5Xk81pKN2exiKkYQcjjfFF3HBbM8jetec6jqSXF4231rS+IOt/a5CkbNjOOK5gjyRu7+9d1Gl7p+I8TZtLEV3TWyLcTF7g88Y6V0XhuwNxfLv/ANVx2rnNPt/PnVua9D8I6cZUjVVy3FVJWR4NM9k+BehRx3Me1MdCOK+tPhjZNbWqMynbt7ivnf4Hae6eQrKueOa+nvDMDQaaijb0FcU9zY0p3UdarQw5l+VT83qKfeyME2iPn1rT8PWZutuVrmkaGroUHkwr8vUVuLc/Z7UVn2lrtb5TyvWrN5cA2u35crWcgM7WLxZRjgN9a5y5lPn/AI1c1WdlkZveqJcXJ96k0K+s3/lQH/ZFcRqN4txcsN3vxXS+KGZQwHTFcfLGrTA9weamRUTX0p18nBqbapn/ALwqHTQqJ74q0ybVzUlEjbVK7fvelRyux+lKvJ+lDjmgDM1MMU2jpXI61cfZ7gjJyePpXV63N5MRNcLr9x5rk+9VEuJB9s8x2XJ3Z60T3ixJt/Co7SPYN9Q3c+5jndx0yao1M3W7gSRtj8a5PU9sDqev9K3tZkxluRXP6jL8uWHfipkVEuWM6vCGxz0qSebaOPlrPsbjfGe2KsZ3uN1SUNbUCWx79auWErSZNZN7GUbj1qzpErFsZ4oJkby7io+apZG2gfSokPyKfalJ3YzQZyHxp+75wWzmmXR3RY9qcJFFRyS7+1BJTCeXcKa3NJm8/av5+1ZEqF5Ku6bP5LfL96gmRoX1uAp3Z6cVThRd3WtJ1+1wDcDmqN1b7T8tBD2Oi8LXoicLu4ru9PnWW3X+deXaJL5Mw+bpXdaJqoktVUVUTCobxfYPWrEFxg1nLOSgqaOfgVRmS3km9TWTfr+761oXLF1rOvuPyqZGkEYeoO21uOlch4gumlLL0xXXaum2JvvLnPWuN1/90rH8jUnRE47xFd+QGOK5LU5fMVmb8MV1OvR+bG271rkNUiZSeflzQaHP6r97I9awb8gnHfNdBqXz5AHQVz9/Ay7vWtokyKM9srtn86ijXy3NSs3G3PNQodr/ADMK6I7HPIaV3Fm6rUMrYK7eOakZsSFQflpu3eG6cCqJNrwyWa7t1UAhpFUn8a7f44+G4dKutPaNVWO4tElXHdsNmvOtHlks7+3kjUsvmZIJ6e9en+NdRj8S+DLGZly1puhJzyMnI/LpVLYDyyU5nwwwvvTiN/y9PrReJudgOxqOOT5tvoKzkCJvKCNx2pArsWz930pPMwPegzMe1Tc0BZcHaqdKlR91RKmUznnvUiOqEf3v50AS+ZsTafu9aSIbnzzj0pHk3jPYdajily/FAF+IHHFSl5Gde60y0cDr6U7fuc0FJXJIZDATu9auRXCy8benO6qLKsowrfMKkgjZEx6mpkUtDRjK5/pVscoOKz7f5WFXILhsHvgcVJMiQt5B+6WNWNxWMM3G7pUcQKrucU75ZO/FZkk6OWC59aQjMmD09aap2Ed6mUtIw+QBehrJ7AJbv5EnVsfzqeCTE0no1RNF8+5Mkr1BqxDucfd6/pUAWbZj6jNaVjOdyhvWsmKNo3+bNbGnx8Bu+KmQG5pkhEg9K6DT5DGwUL78VzVtFIAm3uRXT6UmI1ZvvULYwnsbFtLsrqvCZaR12ha5O2jEgrrvCr+RJHsXcOO1ZT2OaoeweAoF+zL83zY5Ga6vyB/eFct4IC+SrEckflXUV41X4jz6hZB2Ly20fnXO+KlVYG2/NW7OikFQawvEcAityxbNbYX4jSmtTzjxDEkrEnhgc1yertsVq63X42eRvrXIa5tIYfNXqRfQ9TDo5XU5BJkN61galGGyP51v6snzdDWBqAOw0SR2HOavB5YbNc3dDJbk9cV0WrkyOfaueuYfLLEk9ehrJnR0KsziCLOapTy+crEenerDBpGbd90VVmT5G20iolFpPn2t34qLauCCepqeW3AGT96q8kdBQ6KBYT7mrMB5qvHkHnpjqafblS3WguJM0W8sadBA8rdM49qR5MxfKv6dansp2jWszUsQDC88YqxFhj96qzNu+X+93qWzjVG53VMgNK1nYSLt6VsROUAOetYenoyOzHkdq2IJzOqjbxis1cDW08Epmta0h3uvNZenPsUVqQyeWyn+VUYyOg0tGjI9K6CzlVlUH07VzekP5i966DT+HWtoHFPY6HS22429K6PS/uj61z+lBVj+bpW9pjLs+X9a6onFPc2rYKMVahI3elU7cYAqz2WtomYpUq5btTWYSVJuyKMKoqiGVZxzWfeJzWlMc1nXhKg7eazlsVEydRTaawdVt4lgZwS0ncelb+pPvHzVzuqbUVm79MVy1DtpHO3a53Vk6kFQc1rXQ83dzhs9KydQGV+aueR3wMeVt7tnp2rPmgBLVpXIIb5RWfesFj/2vasTeJmzrsRgtZ00e8VfuvlBrNlmx19aCiFvlbFQyJsLepqw3T5RmolBDHd3qogEcnkxrk/rV2IkyKVPbvWeIzsww79K0rbaUX2qgL1srLJ2xW9okZEgNYdrW1ozlPvdK2iYyOr0QfN8x/AV1+kIJVXtXH6PcKVG0dK6rS7wMigDbXRDY8+qdRYx+Vt963NMj8tPmb5uua5vTt8mOfpXQaeWWEbq2RxS3NBW3GpWbP5VEjZOfanB9xxW0TIPu1R1B/mz92tBl/lVO+ClHpy2No7mLfkE9PxrB1FT81blycbj+QrHu+d2a5mdkDAv0V8881gapw1dBqa9cGsHVSWHy1jJ2Z1RMK4HzHPrUMBVnIPSrckYA+aqskBgyy9Khu50Fi2tNkvmc+1d14Edni3ehritHT7QcZP413XhWL7LEFz75rSmRPY6O7UpGuPl71kXE2ZCp3Vfv7si3UL171m+dufnFbnMSRJzyw+lTom2oN6j/wDXT1nGOv60ATxBY15Heplbe3HGB1qFFWWP+LmiGN0f73y+9aGhpS7kgDfKeK53VkEl5gBs5ya3nwIOD06g1k3SrJJu75xQVEzbm2BX5R81Qjcvy7eatyzbGYVV2733M3txQadDq/CUyxwKMfMa6a0g3H61yvhx/JhXb3rrrSJmiVqqJlLcsfZ1ELbs/hXL+JtqdOme9dfF/wAe/wB3PrXJeLchmG326VQ47nMiAeaT2z0FLdW3+jthSKt24zL93diprm186OQ9MjjFB0djz3xIGi3Vxev2i31rK2eRXceLbZoA/ORmuI1SXcW28L0I9a2idMTzjxBp/ku5YZ64rm7k7gyjbx2zXdeM7ciDOMVwOprsOV5OecVpE1Ma/jZcbkx71nzgI3y5P0rZuozOvzVj3EbLOVFaR3JkNMnlR5Y5yOBUat5gouBlwtNj+VdpyOaoSLEaqV+lPZ0aH7vPXrVYtjpuqaErtw+eemKDWJTu2XzN0fbrTorkuBmpGUIx+Xj6VGyiNwe2elBRpaRqDaPdLKjsCOc17t8HPjkBGsNxJ/D3PSvn+ANOcD9a0tPlm0s71YqemBWMqZUT728K+L49VsYZIWyrD1711lle+ai8j86+Nfgj8cLjTHa1uLg7cnbz2xX0j4G8d2+t2UZWbLYzjNc8o2L9l1PRrS82P8x4rRtLsSZwwGK5m3ma6jBzitKzfywBk0JGUom+lwsgwTUqSbazbWUoNx+76mrUU6uM1S0IsXUcmTpn3q/ZyKvWsu3kDSrzWggA9KqNxGpBMrJx+dPit9/O6qEM2wdcirkD7l4aqJkaVrIIwq9+1aUYyBt696yLeYFgvT3q/bXChCNwPHY1UTnkX0RSc8jbzVuFTInb8aqWWCnynOaubfkGePSuiOxiTwvs+XA+tSC383vimKm1VPWplOFz/KqMnsJHEsZ71JhaB+85qRIx19KqJF7ENtCzytuHFTBNjcUrcDIpUGVqib3GhcmjysL2p2OPxpzDK0BqRbMf3aiKNj6mrHlY7UFAevFA0RJH8n9TUXkfPmpwVKFd3502ZdqjFTIYwvsO3FMm+aPipZ+g+U9OTiod6isQK/2nBKsD7VG6odx75HFTTvn7q1SlHytk/rUyASQYDe/Tmo3GEp0aqy9D+dRyDzCQKk0CKTePpTsfrUKReUvXv0qaN90n+zQBDIu0Ee9NDYHOKkmOH9veoWlAFS2A5H4NRyEZqOaRjyv6UGXKfNSbAcZdlMM5Kc1BNLmoRce/H1pEyLfnBPvfhTJJw59KptdZY+lVzqO6QjPFArF+eUY4JqpcfNzVd7znrUdxqG5utA+UfMxXvmoGmYN2qGS+2KaqzX2R94fnQHKWp7jLYHWqRumywaq1zf8AkjIO41n3WrnHoxoKjTuW7zUfLkxzVDUtYHTd2rNu9WZWNZN/qXmP8xO70rGUrHRGnqT6jq3mS43VmXdwXb7xqO8m5Dd6ghfz5Ru3LzWTZ0ctizBcO8wUfrWxDB5sYxjdjrVGztAH4Gc961dPs2DUgH2tmzDD9q1LOJVj5HT1qOK2KkVaiiO8dMd8UEyCKXcduPpUuD6GlEQZvTFOkbbHgUEkc3yKGPSmtdrnPoKiExbcrdKyNU1pbKGQt8u3PWqjG7NIUpS0RY1nXFsgS7frXk/xC8fYSZY5Mcmk8efEhpLjZHhueTurzzUXk1i8Yt/EfSuynTufb5NlHLapMq3jTasfMZmPOaSOIKhUfexVloTapgdqoz3LRP8AWuiNM+tUEtjB8V3f2bdu/hrxz4gePYY/MhVvm5HWu2+LXixbBZo921seteCeIblr68aTdnk1tGjfU/PeL+IFSg6FLcW8vI7gM3ys2eOKgukD24K1GN23p2qzaMeFYZzXRy2PyZydSXNIu+GrF5dny7vXjpXp3w600i8VW4PGM1xvhmFY3Xb19K9L+G9m11qcZZeVqJ7HXTR9E/B3RFhSFzzkDtXvVkwtrOPHTA5ryX4SWQjs13IMKAVr062laWBVP8Qrz5m1rmoHW8KhfWtvR42jAC/jWJpkGXXiuo0xBtX5frWEitjQtgY4On4kVm6ndHawX71XL682Lt6Vz+sXLBztPWs5DRUu5twbcfm9KiTCLmoELm/3dU6c1evU2WEkmMccVJrY43xnrHkPjPf1rCgnjkcn+9zUPjLVGl1Bl6jOM1VspHJX+7UyNFE6axZfKGKuFfOTis6wOIavW8nFSDRNDCqjBpLtdicVNF+8NR3L7cjtQScz4hcvbtuOK4zVJVYNtxx6+tdT4mWQq/XbyeK43UXYMVUbhWhtEdCzTp/u84FUdTlOD64q5ZuWT5fxrP1oFGzQUc1q9yyudzd+mayprsXDbducVJ4jl8wsOQ2aoRzhYv8AaXrUyNDT021805+7VydVEPy/eFYtjqvlycH86tz6iJYuuGPoakBlxJ8+Dz2qSyPlS57VVinySr9e1SbeeGxQTI6Czv1aPbxViI+cfQVza3LxjC5HvWpZXn7obmOaDEtXB8iTlhTvtAYKP8mqdy6zdW/Wo1dh/F0oAuyKWlznt2qW3H2f5uSap2lzh/m5FaSlZx02rigDU026LxCpNQjzHuGB61mW0n2d/wCKr8Vw0i/3s8UGZUjuDA/v/Oun8Mai0sY7Vzk8SvuY8HBpNCvWgfLM3ymgmSuemWtwSvXt3qSG5zLiub0fWxMyq26tuNmEqsvTHU1oY8upqfaNsHzd/wBKoXs2U4qxG/mLzVHUm2qw/KlLY02MnW7jK/QVxmvXMcwIbjaa6fVZ9wPeuV1u08xTjv1qDSmcfrcsbs2G/WuV1mPO7B4PrXSa3A0UjCub1U/zoNDmdQbyZCvtWLeEyBm966LWI1WPsT61zd9Jt6+taxJkZlyMy8ce5qIwq6853ZqS4mMQzwwJoJEsW4VvEzkV2iVZAOetPK7U+X1596cqgrmkJwK0MSW3fyHyp6/pXT6NePqFn9maT5GYnGe+OK4l71nkaMK2cVt+FbmS1mVjuY5GOKAJdf0uTT5GIU9eeKxbqVo33KPwr1XxhobX/hiPUPL2rnacDvivL7u1WO4Yq26pkVEWLMyhj6VI5+XavWoYQyx1IDsH+1UlDRN5UuOSfSpN+ZMsuKbJD5vzdDiiFyj7W54oAk2eZ93PPFTQQhRt701TtHpmnpFsfdnNLmAliZY6m3rj2qrct8nHWnWY3lQ3rRcqJbtkBlytW1lqvCyxt6VPAmBu96Uiiyqb0Vu+e1XII8/41HF84VV71M4aMAdaxFLYcrFjg/dp5TZH+tJGeKc8G1g27dntVdCAhn3P0q3FMIvfccVBHHv4X5akhiKjn+E5rJ7gTY53LVy2kzFwvIqvFmT2FOyS4Cn8KyAtEeZKua0NPZUOGP0qnapuI3VehRQcNUyA2tOkGeucVvaRN5h3N9MVg6TGqLkfrW/pTfSpMZHQWSgRV1fhWPcVxXI2bN+Qrr/CMm11yfvYAzUTOWoewfD9d1quea6nZXL+B4/KhT5hzg11fnR141X4jhkLLy2VUmsHxS3m25xXRK37jbx8tc74lbdbtx+NaYf4jSB534gbyXNcbr8+T2611niR8XJB61yerR7t1etHY9Cje2hzOrxM0n3htxnrXN6kMEjPeum1c7K53VW2oSFokd0b9Tl9VRfNNYt+oY5NbGqvvLfw1k3CjH+1WJvFGZONkTMMZqhcSMIuf0rUun2Lgr+VZl3HjLDvQalAnLd6ZKOnFTSKsY69aiDKxPNADZSzR8UWbeUuW9akI46UydxGBgUG0S3HL5voKaCyt/s96hjbcQRThdZl8s8D371mUky8jY2nbgeuasWch5/i+lU0wCOtaGmp+tTIdjQg+WMe/atO2YMq4rOiiZI8fePr2q5aB1K1nIRrWjkrt6VsWcn3RWNaF9y7h8vetayBbG3pmp6mctjotJYBK39Ol3mub0rjvW9p/wAp/CuqBxT3Ol0qfcwU10NkwSMYrmdLRcbgea6LTHwi7q64nFI2bCbzRitFOBWdYhVbcOKuo+RW5zyJh9KcsJKlj0HNNjGTTnUsuDu6UElOeFsM3brVG4rRnGF781mXp2HFJ7FxMfVshTXPXys3510t7+8Rg36Vg6pGRGdtcVQ76Jz95APMLAVj6hGpBrZuTJGW3Vi6hL96uZ7nfExL9WDfLVC4j3DLHmtKeTcTmsy/LKw2/dzzWRujMuk3SmqFwmc9OtX7hC77j92qV5Bj5lJoKiVd5Wo7hSB1xmpZGJxxUVyOBk1UShmNij5t1X9PfctZ64zVyyl5OBVImRtWI4rctU27cVz9nJ8q7s9elb2myl5FzjbWiMJHSaUSka/0rqtJIKKQvP0rkdMDSkKDXXaEh8gD+73ropnBWOl0h9hUt0rfsgHG7PHXFc/pi5T5j9M1uacp3D+7XVHY4ZGoEUpkGpoBh87ariTAXaOKlkc4XGa2MRbiQMzK3p2rOujsVgOavSnefwqpcpkGlLY0pmFfsXc9hWVegE/55rY1O3JXKnmsq6iaNea5Xud0DB1NMK3QVzWoBo5GOeK6fVS2w8VzOqSh3K1hI7IGbLIrnmqjzbcgcrU10uxWqnc9AVqToRpaCzG59vSu30pT5S87a4/wvG08o+Xmu1tk2xKo64rSmZ1C3PMGiUZ6VVU+ZJub1pSuevFIFXP3q2iYk6R/3eT71HI7RH5h37U3ztn3WqOMbptzHd7VQGlbOzw7u2KtxIs5Vf1qpZxNKO+0dquxxsTgDHNaATz258llX061k3MW4FehFbEoaKPaT2rJ1FfmzmgqJn3irHFgdarxxZFTXEW4/MT9KLZd67VX8TQadDd8OfIFVvwzXY6ZnyMGuQ0GN1Zf4mrq7KVlVQV59qqJhPc2ILfNtuFcr4thYGRhtPpXTRylItrccZrlfFs+Jd38OelUOmYttCy8n1rQMKiz/DkVn21zmb1WtkKstuxA7UHV2PNvG0akSY9+K4HULHfIzE4HpXo/jGyYyv3ya4nULNhOytVxOiJwHjm18m1dlJ545rzq8tWjkbJ4avZfFdnDJZsJF+7XlviOz8qRlHQn5cVqdSVzmruTyuvfisi9nCybu+cVq30RB+bsay7uBfM3NnGelXETiVpRu+YUyIO03zfdqcxKeentQYeOlai5RpTceKXawx0poVll5qWMYj59aCloQMzFsUyQnd07VNsxJmoyuWNBoOt5TCQ2B19au2909yNpxx0qgsXmdeBVi0uljlwo6VSVyorUsSI1g6yRu0bLzkd69R+EPxWm0e8hSaRtox1ry6aUXAyx464q/ok7wahHsBZTisJnp4Wjz6H3N8PvGUet2atv3Kyg9a7axlGQ2fcV8xfBzxbNY+Ukm7bwOte9eGvEa30K5bqMdawMcVg5U9ztINQjcYapUmGMqeKx7XnDK3FXIU82UlWIXHQUHnPQ2bWfYBuq8k/zsc9elYsBChfm+7V62mEh+Y7RVRIaubMEwP5VftDnDDoKybW6SFcda1rW8X7L92qIktCyLhifu1ahnEC5Yfe64qjHL5y8VLD85wcmqiYS3N6zlxFuH4VoQXLTR4NY9pIFVfQVfsJlZuM1tE557GmuVizU1rL5i8iqsTFv92p48oa0OeW5YwrfdpNzIwHvRG20Z4pWYO3NaCJVkUL6+lNmk4GKg3nKr+FS7toHf1xQZj0wy/e596WNj/F0qCSVW6ZqN59vTNBSuThtrHjj60hfPeoRc5NIZMjnrnpQUSMOTTVm5+hprT4PNQPJhj2+tTIC5PP5sfyjiqzHAqFL3ajCoXu2ZfxrEqI6Sb958tV7k8Zz3odsvmq9wnmR8E8GsyiQy4Hy03zMc1H5pSPC/rRIGMXzUASGQSfT1prv5J478GoBLspGk3GpkBLcXCHA61Wm5cYYfnTZpuajeXipAUymMfjTHl3Go5JuO1Q3MpaP5aAJHmVjjcPfFVXfZurP+0NayMzE8mop9T3e2TQUkW/tuN2f1qsb5Zd2KqtP5wxz/jVaSQrwDjmi9ilEtT3nlIQSary3nyfeqvJdbvvVmXN87SMo4ANTzFcppy6i0ny1SubvYfvcVXub3yVB9aoXWoBo88ile5Uady9dajgY5rNu9S5+8D+NUr/VtuMEVlyX8fnbmbH40jSMC3PfN5jHORVGa5Z5/u/Smi4ZySCpX60eU1xJxwPWsZGlrDmQu+5vyq7Z2P2h1+WlsNLYL83zfWtrT7Iqy4X9KkB1hpxjIBX9K1LewVWG6rEdsqKvripmX5RxQZkax7ei05Y8J7+1SR8DpUjhfL3dG9KAK8h8tM96rvK3l9MelTSqXOf8msXxB4hTS0wxH0zVR7GtOlKbsiHVtW+yLIzHoDzXl/xC8febAUib5icEZqTx/wCOy7NHG5Ab3rgb1jOGZurHPJrro09T7/JsiWlSqV5pHvHZ3b5m7CpkHkKuPzqEjYo7U2eclO/HpXbGNj6apBQVlsN1Wfyz8xx3rjfGnjaPRrGQs2Oo5rc8U6ulrYsx6gHn0NeG/EjxW2oM8W7PJFbU4XZ42cZlDCUOZvU5X4g+LbjxNqbEZ8snFc3cRGPHdquM3nStmpBbiZQAq/XFdHLY/BsyxLxGIlUvuUbeDfn6VattNZ8P056U02jIxx2q5pYeR8N8q0pbHLC99Td8PcTxqFHUDNe2/DDw4rSRyspB4PSvHfDUYhvI5NuUXrkV9MfBSxj1SzWRdp4GBjrWFTY7IHq3w8tvslqrEnbtrrbDVjLdCNfu9OK57Sv9EhVBkHpjNdB4btPMud2Oa82o9TY7bRoPkVh1xW5A/lxgtxis3SoQI19QKsTuI49xP3eaybuUlcNR1D957DrXPa1fgzfjwKfrF/IW+U/L2rHeRp7j+81RI0irGjpytM+TSeLL57LRpMZxVjRLR3kDfdX0NZfxH1BbLTpIzyD3rORaVzyPXdRa6vuv8VbXh6PMAZj0/SuW1OZkvty/dZq6PRJGjT1DYqTS1jprQrJ8rfLnvVhcxybQQVqnFPxn2qeGUsR9aBF9Jdi1m3t48bMS3FWribZGMVk3rFkO7pmgDO1y+zEf9riuRvciRj8vPaun1NFeFvWuT1KVVnw2a0AktBtTtz6VT16ECDP8VT2EnlkEkbfeq3iD7hfd8uKDQ898TALMxLd+ax3ugqna2fxq/wCKZlE7fN3rmzqKhm60mrmhqx3GV46nipo7lgAv61hrdqHBDH6Vd/tDyxnvipasBfi1Hzbhs/w/rVwXu/H0rl21H/SM+/atS0vtwzz0pCexsCT5utTpf+Vt7juKzEvgWWpxdKo6c0EGn9sVzuzxj8qhW9ZpeDwDWUbhogzBjz61WXVSpba+T6UGZ1mnzAv8x+lbFpIrRnGa47StU3Mu49a6ewuMsPTGaANQcAGnWt0yBtvT1NQFxNHjkelMjLLxnnNBMi/DNuDbsc+tIw8pPlHWqocscN0qaFmB9RQSa2l3f2aVSa6az1JXjU9q4qAssuT0rVsdQZF+9xVRJkdnayrLGSG7VR1GYKnWsuy1lV4y1S3N5lRyCvXrRIkz7+Zhk1zesSsuepDHHSt7ULpSa5/VZcZ789Kh7GlM5PxAMyVy+rKuW+n5V1WtIZnY+1cjqi4kPzd6hbmhzmoIzqy9OawtUtQIW+auivS2T9aw9Sh3nk456V0UyZHPyKwUjt702IbeW/KrU6Y3cY+tU3kZW6fL610RM5D9uBnnr0pW6VGZgBQJjmtDEj3+U3zKueuR2q9YXkyKMMu2qDxNMW4zUtq7RjG0fnQB614T1D/hJfBl5YSMxkVBPGPUjqK81vrXczPjb85Brofh/rcmm6lHuzjocdx6UnjXQ/7P1CRo8NbscqV5HPNBUTlGkWEd2X2pYmMg+UU6Qqjbcd6bvJb5cfSsyhySMq4bFOc4cHFHl7x1Gf51NGFUDjPNZgN2b1H3qSG4O8q3bpUrfIP9mmsiuuP4sZoAmiG1Nzc81MkoZ+gwBVSAsYyrdBVqHaY6AHo+/tWlYNuTawFZinLjb61o2sACAluaDQ0rdlikq0rLJWTAG+05J+XtV6M/hWZMix5LN6U6Dcpw1NRwBzwPWiPBfjmghq5JGmA2aIZWMm3t701C3mfN0qeEhX6CsxolXIIHPNTCIK+R1po5kGBT0RpCc/KKzHYt2T7DzWjbESD3rKim8pxu6e9aWmMsjZBqZA9DZ08MjL6Vu6eSBxgfWsOzDFfl64re09D5a7uuKOhhI6DT9rIM/jXX+E0jnRW7qeK4nTJCw2n9a7Dwe7Bl2+orGSOaex7H4HRo4k/i3Cuq2VzPgVGntVY8YFdRsavKqL3jzZ7kk5WGNua5rXywhbd0rorsgL909OeKwPEEheP5V4FXhfiN4Hmviu2YXBbP3q5HVI3QfM1dh4vffOR92uV1Q7VO7nivUid9FnL6s2+Ns8YrnNQk3NXUalarck9q5rUbfy2ZcH60SO6MjntRtw5bisK/iUZYnkV01+mwGudvYN27d696xN4u5j3UivNt5/xqjdcLitK9t/JlDVm3Y3A+tBsUbhAfU4/WqlyrBxt4q7kqedv51Gw8xecdaAI42ZIqaFYn58c047d+0Gh4W3jnIqZFxJYm+YKF/GpUg81t3Hy1Hay4baVb06VJGQX7jms5G8S0sOEyOTVzT3bZ+NU1OyrlqNg3VJRq2kjMvPSrNvkSfKapQvvj9KvWkWI+M59ahkyNO0LY5rV09mYdxWJbKdw+atjT2IYUuplPY6CyX90uBzW9pascDHb1rF0z5oxW1pszJKBiumJxVDe00hGrpdNO5F+lc7p8WRu46Vu6dMw2/rXTA4pbHRWaDavFXBB5pAHT1qnYyfItXllynymuowluWBKsKbR1FR+ZvzSAgn3pJU8v8aCGQ3OBjms+/QGTNXplVepqjdxZP8VT0LgZN8mQSKxbyHIYs2B71tX8DLJx0rF1rmJvXtXHUVzsonN6wckqvr1rndUHlt1NdFcJiBtxrC1dd0R2r+Nc8lY9GJiXL5H3f0qnc/MlWryZkjxj5hVGaVgOnWsTeJSePyi27mq14vyZq5dcpn0qjcfvI8++aDQz3DKxY4xUU0nmR7se1SyMTx71HINkPzfL9aEBCs4WRccir1oQoZh6VSigZmzuFXYiVj/nWhMjStZPNAx+VbGlOVIz61z9jN5PvW5pjZCt70GMtjs9EYBlbHauq0ebavy1xuhXWflPHFddoUgz0+hrqgcFVHU6YpniG78K3tPjwF5rB01iI1resXYxrXZHY4ZovKmFqVmGF5qBPk5J/Chzu+btWl7GUiSZcDnjPFUbr5VODVptxiz/ADqjcOUByM1MnoOJQupcA529Kyr6XCnjJrUuzn5sVj3+c/0rnOuBz+tTkAiuevosk92rodZGVYd65y8LJJWdrndTdkZ1xAc/Nk+wqqYA521aubpVXc33ugFR27GVunXip5TdG14ZtFhnDZ7V1gu1WFQqjOMVzugwrGg5+bFbxRdikMp+hraOhMwLGQ9abGjeZz0pY4/MkqQqsXBzWhkL5RERIHHvUVqcNT25TAbv0otlUAjvmqiBoWcvy9atxXGz39KzrZtjfWrqLlRVAW5ZxKG3enas+6i8xqsMGReKZHG27LDig0Mt4tzsB+tLaoUkx09qs3cYjkLLUkMK545ZhxQKWxsaPBtVW45rpbdEWNfWsHRoWES+YMVt2bYwKqJjPYu3XMQ/3a5PxJwDnkV2wjje23d8Vxvi62YzfL92iRpT2MGJljJAHHrWzps+IcdayYkZZNu3PNa9jaM8e7G0e1OJucz4xg3q7KvrXneoy4ujnrnFeseIbDdC349a81123W3uM7eea1R1U2c14igVoJF2/MwzyK8u8WWbW7HPLcnjtXrviDEloz9Gx0z1ry7xehe5b34rQ6YnB6hz97A571kX0O5uvFb+s2bK2TjFYN0pLkVURleQZUDt2pqxNn27U4KCcHP1pzR4HetIlRIWBD8qOfend+tOkXcw9cUzGO1UVa4pYYqvLGWU84qYg4qKYfLyaCoofHGPJ+9/9emW9rtkJLcNTIlYd+KsI3SqiUiYJ8m0fma1PCxZ72OMjle9Z8aiUDJ5re8JWizXY7NkVjUPpsnp80z0XQ7qTTYY2Q9K7fwd8S206dRK27JHHpXCoPs9sBj72Oaq3Mzocq23HJrlkfXYrK6dWnbqfVngrxVBr1mhUqrY45rpLfU1il287sc18n+DviZcaPqkCebtjUYIr2/wj8QYdaVW8xd7AZwak/P8wyipRbfQ9NSYj5ua1rCQTIPpXL2WqJLEpVgc471q2lwUAOTiqieK42N8PtnVRyK0redlQfdxWLZ3Cz+xxV6zuTBJ83zCtEZyNiG4YLzxnvVy2faRluvvWdbSx3A56dhVhdyyrt+7VIwlsb8DKkAxltxrQswyxE+1YllJmPA3Z960YL0xIAxraJzzNBbpivy/w1at7sNH1O7vWakqtg561Ikmx/wrSJha5p/aN1PEwDA5qikgI6/SpUJdetbENWLksu8fLTPP475qNHyfoKjeT5qlsRMJOaJXyOKr+eW4pPM/2qTY7D956/dpwfeOGqErjknimn5Bwe9ItRLTT5XHdaz7u5klk29qk89QSC3WoTw1TIpRsNjmZPvdKT7WFH40yUbkbFVJZD0wfr61INF37UC1VzK7N6c00DYoP86JZGK8VmSDMJQA3y8/nTJZPLP3uPc0k8jMPwqvLArr/wDXqZFRHzT704P4+lUkuJLeU5bcvqKeyhCfmyKjlVcAngdakolkmMsWVI4OTVWe9yCD+lDzKBxWfey+SC2ePSgpRuOhvWDt83y02e/ZY+G5NZ/2tSrFW/WqN5qW1/vUFKBavrxt27OarLd7+R1qhPf7pPrUP27yifrQUqZebUGil6/lUEmrCSTrjHr3rOvLvJ3bves832dxzUM0jTNa9vmkztbtWbPctCcljUNtfZDBs57Gq+pXwA5pFqFie71Mooy2fQVQl1YurLg1GZ98g3dO1UbiUC4ZQ3Wjm0Gokk8vmtnt9elU5tpkxzzT7lmEe1euas2toZ9vr3rO9yrWI7OwO3INbOnaazx5xU2laVgdK2bWwwvp9KmQmxtjYAKtaENq0f5/nT4rXy8YxVgZ2jilYxbuLEgJ528D0qQHJqMjbRu8vDUWGkTE7RzhaJ0woORz2qKe6459O9c14g8ZLpNvIFYNJz1PSrhG50UcNKq+WJb8T+KYtNt2VeHXOTXlPizxjNfPJtYdeMmq3jHxpNezsqsuG9K5qSSSQ/MTtPOa7qdDqz9ByfIFTSnVKl4klxcFnO7cfSnXFvuVR6VKZFU/3qgnuPm79a6oxsj6yMeVWRXdOxqldTeUhq3MrMd3vwBXJ+PfFMei2rZOGIPeq62R5ea4qnQp882cr8WPES2Vs4WZcE42jrXit3PJd37MW3A5OD2rpvGevNq07FWZtx6Vhpp3yZ/iPeuumj8I4izypjK7hF6IpCxLv8oq3bWvlLgrVy0syi87qc6e1WfOxlrYzZIB5bYXnNR2qDcST+XarVx+5f19qrgBZvu471lLY2jqdX4OtvtdzHHn7xAx619T/BrRP7K0qIj5doHFfOvwg0P7Zqtu7rlcg9Pevp3QrhLC1RIx/CBmuSsdlPY7OOVZGXnDV2ng6ywoY8kivN/DCtqd+jNuyp4Ga9c0GBYbaPsdtcE9jQ3rJgrD6VV1G74Zfmp0coYfKeay9YvygK/xVzylZmkTN1GbDMN3WjTdrP0yc1WuMzN1596u6XE0WN33qiTuaHQWNuUt93tmuB+K1751nKrNjaeOa7We82WB+bbtGfrXlHxO1BmWTk9ak0pq5wcs266CsWrpvDL7gBu6Vwtzfumo8/dPFdZ4anPlrtDH1oNpI7KLbsA3YoS48ufbu/Gq8UiyRr8vI96SEhJzu/Cgzsa0sypb8nrWJrGofZomZvur19quyOWXHaua8ZXHl27Ln73WqiPlIdU1lZIRt71yHiPVGVGbgdq0I9RiljKs2Co4+tcv4jkbe3daopRNex1ZZUX5u2OtSaq/mWsmW4x61zeiEM+3tn16VrandCOFgOwoKWhwnixVhdm65NcpcTAs3aug8T3fmGTjvXLzyLsZu9AyaK/jz/tDirQuM7vTisGR/MkXb8vPNaiS4iUfrSauBJHuM+7sPWr0Nxlf8KzXm2ofpTra7JWlygaq3ezvzUouWR1bJPrWVFdB0O4/Nn1pTqW18feGO3aixMjUur4tHWQ1y1tIzMMKaSW6y33qr30zbfUVRiaen61gL83611Oh+JvkVf4vc156G3Kv8PtVi3vZLacFWb5RkZpNXA9gtNYDouepFWbWbzmrhvDPijzYf3v3lHU11mh6tDNgll69hU2A0yNqc+tS2d6InKt2q0tst1ZecuNvSs+aDyZCaRMi9NP5gU+/5U1J2X7rdKpx3W1tpNSF1j6fxd6ASNK2vXB7VcN2zgbulYMd6sf1q1HqO6PHWgGi1eTq1Y98dyttq5NKqDJasu7u9u7FZhEwtYutmV+6enNcprAUIzd8102sDzyWNcrrM2Qyr+NVEowbx9ytWHfSZdvStrUR5kXy/nWPqMWYOPvVtTJkZF4ysfmNUnZZG25P1qedGQ/N61WdPmJrqjsZyG4UKR37VFEWll5O3ae9SOSo461BsKtub8aozkWIJCJG/u0STKh4yfWiFl27sZFLNtQbsfSgk1vC2riK8Udugz2rv9T09tS8LRsuGaMlT3yOorzHTCyOGHrXp/gLUftmlTQyH76ED2OKAPO9TgaC4ZWXofSolT5Nyrj1re8W2K2lxJx361hxy7iVNZmgsaBh2pqyc7afhc/eqNtqzc1mOxMgP8XIok+eP5fvU3zlT1PanI/PSqQNWHWrsh2tg54qwVKr8uKrqRvqaMNSYiazHzZ6H3rShHFUba1yMk1fto8n6c0ioltEUpx1p1szK53U22i8s7v0qwsKPyOvtWZRJCnmD5umasCJQuB9KjRPlpyk5quhmNdWSQY6VJE+2TmnKu6lZVjH+0ayluBZjRpDnpxUiIyj5jxVaORVIyWDZ4FX0XMYz0rI0Gx/vGxWppMRaTpxWf5PlkMvrWlpMzK3brQTI6DTkCgZ49q3NPSsWxXzCtb2mxeWB9KDKexoWi/MfYV1vgiTEgzyc1y0HTpXUeDrbzpVPTbyR61hU2OOex7d8P5A9sv9K6zYvqv51xvw8KxwKpHGO5rsPKT/AC1eRUvzHny3I5Y2mArD8UK1tH8o+U962pp3U/NtC+1YfiOVhGQvK9c+lVh/iLieb+JpQ8zfLXL6qiuOMmuq8RQhrlj94L3rl9URYlLc17FM9Ckc7fJ5eRXPaqu0turoNRfzJKwtZH7pqJq52xOa1EYDdx7dqybyBZErVuhyeT1rLvDhuKwasbxMO/j2Od2cVk3sYwSCRW9fJ5mc9KybuJcE00dBiOMyfeqMSbcryasXMLGT+7TIk8tvmxSZUSN4tqZ7miJmUetPlHmn5aeq/IMfw9vU1Eihd6qASwB9M1ZijWVM/rUKwq7bmqcNlcL0rORtEeFGRmrVouW9u1Uy2BxV6x521iUadoh29OlXracBdvc1Sg+RvarURjbB/ioJkXrEbH/iyTWxZP7Vl2ykOp2n8q1LIeYOOooRnLY3NLmZMfLW9Zv5jLn07Vh6aAu3P3q2bVtq9a3icdQ6LSW+T7x/Guj0oCMr1Nc3orYVW61v2T7XXNdcDhkdLYY2e3ar1vHlMVl2LEx9c1oW7fLg7q6ImMiYJsbvntTpMsBTfmA4p7j5BVGJE8G41VuumNp/KryRlmA96q3x2kr39amRojGvx81c9qUZd2rotQy5K/rXOaqfLzu/Suaex2UTndTHDCsTUF2R1vaiN6lhzWDqZZuOOlcctzugczcb/tD56GoJAx4xxV+8TbIaoyttVqyOqJRujjNZ8rcH1q7fyMPu9azr4SELtH1oNCuY2Ulveopwjt+8zU48wD5l/SoZbcyNmhAAt9sysq/LU2GB+VT+VN8ssAPbGakjPk9DurQzqFiCJlI461taWdyY9PSsm1PmVtaTa7TmhGUtjpNH4K5rsNHlEYWuT06H5FrptJOxV9a7KZxVDrNJnyP6V0Ni+Y1zXMaMvmKueDXTaacxgV0ROGRoeX5hXBFOCtGm0+tNh698CrAIYf41oYyI8KIv9r3qndqp4q5JFmqd5FzSexVMy9QiKIeayLkea+a2bsByc1jajGUY7TWMtzqgc9rkR8xua5y4TEjA8+1dHqW5wzNXPX8YWXcM1kd1MxNVDGXjtUmlNl8cVYuwrN05xUmkWm2Tcy96DoN/SrQbAe+KusdmMVXsYS33TjipJHKNj8zWhmT292xYrj8aldiRVa3k3N0qSSXYDVRAQTKC3POKktmxKMZI71RQrLdfeq8jfKNvbriqAv2Shpfm/CtOGLIrP08b5VzW7Bbfux0zWgFTbk4p0lsHTPzfhUrW37znNKTgbaCWzMubbJ/xq1p+lqm2QklvT0p7xgr0zU9tL8m2gm5p2Me5MVoQKN6+1U9PiwV61ehj+atCZF6SXbb/AC1yfiCRjOWPSutgKmIq3cYrkvFMBeU7T8uamWxdMxRc5uRt9a3tIBeLaTx1rDt4RDMv8XNb+kDcflU9PSqjsby2KPiaHbbn2rzLXY/MumPvxXq3iiJlsnO3rXmOs2rLPzuwc9a0NqL0Ofv9JS6tz13elebeNNINtdMf4a9ZlhLRFV6+tcL4/s2VCzKdo9B3qondBnlerWHnZrnNSs/L3dMjrXX6lEYXLFcqe1crr0myc7UrSO5ta5ivHke/tRG7IuH5XsRVh0JxjvUbINhroZSiRuyq2VyaEG9elPjXZ/hSSDc392pNOUjfKN0pjx7x/DT34/8Armo0bJ+poJlGxEUbHbFGdop80R7etR5259aCSxYzkPiu08E2+LpW+hrhLO423S/xbiB9K9N8E2ytHu9hWVXY+w4djepY6G4ZjD8vYcCsueRnf5m+ta1wnlLn2rGuV82QlfWuQ+7tpYjk8uOVQrfOe9dJ4Q8YyaHdLmQheOd1cy8H71c9ac48whRww70c1jkr4WFRWmfRXgP4kJfoqu/bHXrXpGga4tzb/e68DmvknR9duNNZfLdgV9T1r1TwP8V47Xy0nkC8AYJ6mqjK58PmmRuF5Q2PoayfyEVlbdnqK1o7nzWTt/WvO/C3jaO/gVoWVu5rrLLVBOFbcN3fnpVHydSi46M6q3uvLjHFXLecOmRx9a537fsljAbjrWpBPvgyTtrQ55RN6O9wq/MOnWpo7g+aM7mWsO3mZ1xmtSzlCoPWto7GMomxFJuVfvCriuWxWXDcYC+tXYZRInLYP1quY5uWxbSX96KsJO3P8IqjFN5fT5vepkn3xVpe5Eo3LiyBR161E0m1vb3qsbhlfBxtx2p8Vx5hw3/6qAUSUS7Tz60133N6VHNIW5H0qP7RtqWx8pYSVghHb3o+1ruw1VZbksODVaS7zw3ajmKjEuSMofP8J6VE8+1u+DUJusoPSqtzeMfoKm9x8peS52qR+lRyyeZnjFZ5vVVtxPahb9m5XpUyDlLm/wAvq26nGf5fvcVmR3xuQ2d3pwaebryYfX61nIfKWHvQr1XuLvc3pVZpW3bm71WuL5Y8/Nk9uakuNMsy3vkKe9ULjX/OmCHjtTftXnQtzWLc3C2LO7Nn8elBt7M1bi+2Hviqs96s4OTxWNJqzXR+VuPrVC58QeQ+3dUMI0y7qV99lQ7W6msu+vvMXduxVW81IXT7SeD3rPuZtrbcsR7UjZUzUN+wXKtkY9aqyai0ytWcl0SCqt+dMuLnyo+vOfzqWylTLt3qDRxetVhqIMe4jvVOW+LCoJL3K7akfsye61PDfKxHpUcuoKyfvCeKpzHeaZtNxHt9KBchPFfb34J29qkRftE3HWmW1m6sNq5/Ctmy0V5MMF+vFBWyM5dHklkHljLehrb0vSZMruQKa0bHR9jK3Xitu00xSgbbQYyepTsdPwox94Vet0KLhh3qSOLyXqTy/M+b05qkrkNjo4qk8simx8Ln0onv1jTkUcpnZvYcWBXGKpX98tsm5sYX1qprPimKwtW/vfWuD8TeN5LiNk3AL161pTouR7eAympWa7Gp4u8efZj8n5Zrz3XfE0t7dMcNtbvVfUb2S8ZmZvcc1Xm/eQY713U6Ntz9Cy/J6VBJ21Mu8driXk96B93aW+761Lcw+UeR+NQScj5cH611KB71tCO5TDbl9M1C7Fz8wFOkGB91c9qztS1BrK1aSTgCj2ZnUsleRB4k1NdMsWm3fdB6V4j468WSaveld25cmun8e/ESOfdCj46jGa84kY3UjSdTkmtadI/IeNs9jJPD0WV2tlm+YZ3ZqWOw3KP1qW0t2kbnge9XsIkWOM/WtrWPyvXqUZLRUX39hVeVMVcY7gT3zwKztRZ0fqKRpEiljWV8Ve0fww2qTqq4+Y4qnp0Rurn1zXpHwz8Psb+JdoPfGM1lLY6IHZfCjwculQKzD51wOlerWlk0cHy7mOOBWNoGlpBHGNuG713Og6YrGPI3Zx0riqHVE3fh5pTWrJJIo+YZ5ru0uGhiyv3ax9N09bS2j47VJq2pi1tNob9a4ZG0VdmtBqexsltv41R1C786b5eaybXU/tXy81M24uMZrkludHKSRzK8/Oc5/KtnT08yUf7IrAhLCYrg59a1reXZb7txDCkJom1a68iJs/d5rxn4q65I8xVcfMTXqGr6wptnVyOhHWvB/iRq8bapNGr5K5wQaqJrR3MdZnuLnc/6V3PhCbbAv07155orNLKu5u9ejeGPL+zLwd2Kk2OgNztAbOOKktrje2aps+9duP0qS0kRTz0BoJkaaXe5du3r0Nch4+laI4H511EkQdco3yr3rj/HV4ogbPLLmqjG4ROJhupDM2W6NTdZuVmh249jis2fU8XTAfdzmob+/wD9GOG+b69K05SiawkW1kJVjVuefz7dvm7Vy8V7IM/Njmrsl/Itn8v4mqKSMXxXG0DMPXmuRnkyW+b5vSuj1sytnzGz71yl9J5Lt9aTVxNWGxzEuPrWjFJ8g5rHtBukznPNaXmME+tS0IncqfvH8KeJAF+XFUnLCQY59ah+2gT7eetNImReuGaNcj8apSX4VuCM+gqeSRZYcZ/H1rHuj5M/yt371ViTWNwzOWoFz5qnnj3qnaT4UbucU66Yn7uArdaDMtxSlvwqTzj5wrJivmhbb94etW7adZmG5vwoA2INRNuv8X4VuaN4nayK7m+XqOa5uQr5XFV2LMcMWHpSewHs2g+M/t1qEHCVsQXIvwqj1rxfRfED6cyhW+Xoea7jwx4r3Ebm6+9ZS3A6i901opt27jFQCfadqktVgXy3duPWqsgWIlqkBBcMH28/NxUkFz5WRk1XaXBytNubjy3GMc9aAL013viz1qjczjBNRmctH978qgupFYDmsyomdqT/AHq5fVZNsjLtO1h1rptTlVR6jpxXNauPn46VcSjCv4tqbQ3uax7+XafpWtqEnNY2ortjJ/nW8SJGTeSbu3eqk023jHNOa63zN6CoWm8tt23d6V0R2MJAG3c7Tn6VI9uWjy38VNiucryvepoWydv8J55qjOQy2hVI9pNMulZhtXp7ipmTI+hppBZwfSqSuSOsWaIYOK734W3yPqHlHnd0z3rgIIzNOe30rovBd7LYavD5fy8jJPbmk1YDY+JWkzWOqNHOm0ONy1x8yeVXrnx00tjpem6iD5iyRYOBnPFeRysULM3POR7VEjaLGxy4HI+boM1K0JkbPHA/KoVJ3AnGM1NKzYXH8XWs5FDd2z+H6GkVmLcdKa252x2FTRKENSTIlhXamT1NSQ/f60hfcuMVGVIlXtQETSjkwKv2cQZlbdWZFJuAH3j7VpWKMUxg1MijRRVK9qUR+WwIPFQBfJj/AIs5qRHaR+MbfWpJkWlx69alDbW/vVFEu1PWnSQt5WRxVdCSdJufuipAc8lc+lVbaNsetTrJtHzdqxkrsqITR+XIsjduau285mGR0Aqqr+dVm1T7OSR/F2qWjRl2FgUzj5hzg1Nasd+5vl71XRemON1W4UZ3A29PapM5HR6JKrIuc10VmVAHNczo6ZkX/ZFdBp8itNt5oIlsbViM+4/lXXeDEMV4u32zXJWKkt8ueldf4PVVlGc8is6mxw1dz2LwTEsSK0h69Mdq6zen979K5XwK0cNqm75uO9dR9qjrx6u5wSEuUjMQbPWsDX4/MRsehFbjgquCD+VYuvOFi+T8faqwvxE0zzzxDG0QfpXMagDJGc12HiRNxZf71cdq6tA59K9amelQOc1VAoPFc7fxtIG3e/4V0mtBXTcM1zGrqyk4Y8057HfHc5zWIykmV6dDWPeyYrU1It5p+asq9GawkbxMyWYsSO2azb6HzQ23dWlPkfd5+lVJPlNSbRMmaLcm3uKrSw+9aNyVQk+9UZ2y9BRFHGAtSIFVOT9DTlKsnT65qGSTnFBoDviQsCSuOnvUyz7IqhCBUY57UoIRRu+6axkaUyzbnzRWhafI6jms63lIH7sfLWjCyyqP7wrORoaVuxUY9eKuJBtC/MPzqlasoC9zmtC3O9N1STI1bN96KPT0rU09MDNYtq3IPStTTHy33qEYS2N60O48VqWcvmHb7Vl2S4TNa1inlKDt+Zq3ic1Q3NJkaAD+7XUacrTqrcYFcrph34DZHNdVo5xGoHT3rrhscU9jWsbkoeP4a1rCXzxk53VlW8arz3Na1mp8sdq6InNLcugZFATce9Rh94wO1Oicohz1qiGLK3l/41Qv5M1an/fJ+NUrmYQkhvm9KroXAzb0BR3rntVZfmBrevpVVGLZ9qwdT+c/KOvrXLI7KRg3nzEr0rMu7VQTurYv49jc1l3/ACvvXHI7o9DntQtAzsQMc1kXUAINbd9uAbOaxL4Mz8daxkdkdjL1G3JHyN/9aqBBij+ZsmtN4WjJ3dzVO4jXBzUlFRmz1qJhuf2p1ycdOgqtcXXlgY6mgroSsyx+9KrjFV/mfB/OpFl46UGMldmjYTDetb2my4xk/lXP2G0qCeD29627VSoVquJEo6HWaRJlVArpdHOdp+8K5LR5mdVH5muj0eTyIxhuF/Wu2mcVRWZ2Wm87e3pW9pjfLjvXN6LcZRWx8vvXQ6c4kk9PeuiJ59Q2E3RxVJHJzTEKhRmlzg1oc5MZB+lVrmPgn17U8kimShlX5vzoNKZjahuCtWLeqyN8xrd1FeD+lYWowtklj+FYyOyJg6s2UbFc3fyMW+XHvXR6lAdr1zd1DsY1nI7KexQCEyljVzSH/enNQXC/uf8Aa9qn0iBh8zH6UROg27OTY/sRimSvuYjd3qt9q8mI1C16rH73NUTI1IJGxj0/WkluNp5PPpVe2ufMX6c5qO7fB71USSxaOskzZ4z6VoWQ2nAP51i2svlt8v8AFW5pkfmstaRA3tKg3Bd2PwrYjYCPpjb+tUdJj2xcLV4KXfnP4VRmNkTecjNQ3SKuOetWiNnNV72381gR2NADoEBXkfQ0+3tsydqZHu3BavW1vjkda0My1axtHitGCPcuarRR7Is9as2wKnrQBNKAkB55rmvEE+JNu3k98V0F05Arn9Sj86cs2flpPY0pmLbxsLn5vXpXSaK3lDp94YrCDAXg29K6TSAMLt5J45po2Ya/ZtPZNle3HFeUeKISlyV9Ca9wuY1udMIZfmAIrynxvpSxzyHvk1UTakcpHJ9lT5gPm4rA8caS15ZN8q7SDXQGLLbfvbaq+JbPzdMk3Ht2qjugeEeIR5d35Xl/cJ5rntWt4JBJuHzdq67xHFu1OVFXJz1xXO6nZq7Yx83tVRlY7InJzQ+SAvueao3ahX7kt6Vsa3p0kXzBayREzHcexrojK6NiJR5a9KegwPm6UBcyHP4U6Pk/5xVANdN38J/Ko5LfKf3ameRY259KjYLI2c/LQTIryjIABPHXFRrDljnNTNAoJI4ppViOtBiP02MJNk7a9O8DwkaYD3659K8ytCwk/h9K9S+H9q0mmZIwvGDnrWdQ+y4b/imvdPiHn0rGmbYWZa2NRiWOIgnntWKx5YHtXNLY+8kRs7M+acJSjZ4o3e1Qru3E8dO1Yy3JaujQivt8ZRh83r6VTuPEElrJ8rMSvpTgdoY1n3ceGZuvrTicdSnzaHpfw0+LEljLGjMR0zk1734M8Yw6xaRssyh2HQmvjmG/a2dZF429hXoXw8+JM2nXUW5vkyO9aJnyuZZNdOUUfWlhrbKwWTnHStu01pTD8zdO2a8q8OeL21m3SRGyNoyQa3oNcZ+dzbcciqiz4+pg5RdmejadqSn+Lr0Fa9lfKAB1NedaVrYXa27863tO16OM7mYbuwrQ5Z4WR3Fvd7j1HTjnrV2C53OBmuMTxKqxljgbRkc9a0tO10PCHzz1pqRzyw8jrHZlX5e9LBcNEPm9axIfEMYj3F+R71OurpOm4N+Rq4yMfZNbmzLMrLuXg1X+2FW5+WswaupON36024vgFG1t1PmF7M1P7Qbb97v60n2847Gss3Pyr71IZGWPPyj8aXMNUy8LjehNQvcidtv8VZ82r+XwuKhOp+TMGNTzFezNKSdoo9vvVSeVkUtuqBdVS4kO40y8vownWjmGqZOs29sn0pqXOGbb09qzZtVEQ69ao/28sJb5sfjSbH7Fs6P7atuOPqazr7V2Y/Lxg9Kxb7xSpTAbnHrWZL4jYH/GkUsPI6i68QjYo3LuA9azbjWhJJuz+Vctf+ISZGKt29azZ/FnlPyefrUyN44fuddL4nWJGXdg59ax9c8RLPEyq3zdOtc7e+JPPB4wxFUY9Sknkbf0apNo4c2otWkhDfN1qtNd+bLlm61RlkLLkE8VEbrHX5qmQezNKWcgYU9ajEzA46/WqaN5UZIB3Nzyegp9zdKI129T1qRchO4VBnI3VTu77Yf5Go57nccHcOOtVWmM0m372KAtYsXF4PK6ZYjjFV0R3+Zjj2NPt7SR3LL/AA84NaVjpzzDL/gM0AY9+8sZXavXjpWjpNpJLDufGa1IfDkl23Kjb9K3dL8MfZtqsNwaqSIlIz9C0Rn+Zl4rorDSAoxV2y09LePbtFWkVQ42jpVRic05FeK2Nsm3aeT3qaORvu4xViT5u2e1Qgcn9arlM43ewCHehOO9RuwQcY+mar3erLYo2Tgd81z+reJ1twz7lx1qo02z0MLgKlZ2ijevdbj02DdJXM+K/GcRiYxsAcdAa5PxL4zkucusi7QcAA1zt/q73g3bjXTTwz3Z9VgeFpt81Q09Q8UPe7lb1rFvrhruT0APrVaa8Y8Cq4uNj/xbm45FdcadkfZUcHClHliTXL7NvO6oZ5G2g05l3U2VTtFVynRZlZt8rHd0qORf3mBkYqeZmAxxTCAYix7DrWnJc0Uipd/uVZmPy15v8UvG66ZbmGNg27gjNdJ4z8UCyEi7sfjXj/jLU/7Zumz68VtGmfCcWcQLD0HCD1Zy13cyXl6zyfxk856VdtLVXI29B1qB4N0m3jg1p6dC0MXrXRy2PwutVc5c0mSQWZ29qrXaeW9aZbbDnHbtWbdbTznvUyMik8jA5xxVO6YTZ3cVdmG9v73vUaWQkP41iOLsxvhXT2lmX5SOf0r2b4e2q6e0cn8RwOa888OaYsJ3M3b0r0Hwa+6Zfm+Ue9YT2OumeqeHoGmIbOd1d/4Zja32/wAXFcb4Otg8KN2xXX6afs/QmuKR2RVzrE1Py4Pm7A1i6rqxmOPfpVG51k26NuYfTNYra4JrzG7OTj6VxyOiMTstEbLBjtrSaXe3HasTw9KHjH0rQWciTbXJLc1tYup8swNWJnZY6q2kgXBPrnmpL3U0MfSkI57xRdmG2f8AGvn34j6g0WsSFf4jXtnjrU1hspvm6+/SvA/Gt4s1+/O7nr6UHRTRp+EpvtAVjXoXh262Kvf1xXm/guVpk2fdHrXomixfZrZWY0FS3Oga5wmVqO2n3H8azzdsD8nzc1Yiuvk3Mu00EmimqqiMh4riPiNehI22t61qanfFZdwYD8a5Hxxdtc2LhTnGea2jsBxM2oj7Q/zd/WoLq4YQbtxNYi6iy6rIrZ69av3WoCaHagwFHIqgQ37R5j7lJ68it6CYfYvwrkmu/KlyPXpW9YXxns/kHbBzQaFTWmWaJvauM1CPfK2ePrXVapuEbfw/WuZ1Zg0mMfjQTIzolaEnsPWtGJswAknFVHRSBnpVmC4V4vL7dKpK5JIW2j5c1VmQFt2eamjRYi3X2zVO8n8tufWqWgnsSl2WA4bp0zWbO/2iTDN81XFn81fT0qvcxeU6tjduPagykSRRMiLhjirIKqlRxZRBn8qdxMP8KCSvcLxlelRm98mLKk5HWppBsjbHze1UblGALbcUAalpqplRV5rYgQXyHBGQM9a42O8kgGO9a2i6wzv19qzKjc05LVrfczN09K1ND1eS3ddpziq8a+emG571LBabJRt4WpkUdxovippUVSV9OtdJHcrd246dPzryO7uGsXVkduDnium8K+LvOZUZu2OtZyE1c6ma6aJ8bOKguJ2EW9sfSrS3EM0AY1TvI9x9qka0GQ3pf+E1LM6OnNVY/wB0Dioro4Tlj16Cs7XAg1F/lYCsPU4i6H6VqXcgA7ms+8uFBato6Acrfvsdl+asu/fcmD0xW5rW2Vtwx+FYOoN8rc1qTJGHLtjdhgbT3qLz1HygdeM0+5ifc3eoI03zc/w1vHYwmLM/kD5V3N6VXTVZYrjy2j4buO1W2dTIKR0XqVFUQSBtkY6tuoVtymmxtkH9KY6HcG3fXFO5mXbI7Q3HbvV7SphHeL82ORz6Vkq3zfKTVq0m2yKaQHrmq+I01X4bx27sGa0O0Z57dK8p1WBmVtvXdniunsLr7b4aul3Yb5WxnvjFcvcNsl27upxUyNEVplMsajOCoqW2chPm/h6UqLiSh/3Z+YnDe9ZyNCUIrDrSOqheo596Ps+SCG7VIkAZfm7GpJkOiCxxjdUfnfaJto+lTsofj2qKKLyDnjcTQES7ZW6iQcYb3rVhkEDLmsy3+8CW59M1bRfMkXJoKNFrpZV/zzSRFixx19Kj8qMR/exU1oqj5s57CswLluMJ81TLtkTGahRv/wBVKkrCXj8aroTIlX9360scRmU+tNS68ybGOKsxMYx8q5zWT3CIW6NEO1WYWZ+1QojE5P44q3AnGaRRYs5N3Y1pWn+t9qx4LvY+Md60tPvMv7ZqGKWx0GnRhfmBrd0xNjBvvVgacy8E7q6XT3VUXjqKRjPY2bIgLuHHFdP4XLGVfTjNc1Y48sV03hsESLjpkVjWehxz2PZfA7q1ouV6D0ro94/uiuf8FJstEGCdwHSuk8lfevHm7s8+W4908yPA64/Kuc1c+W7AmugkMh5X6Vh6+n7lsj5sGtsPuKmcR4j2s5biuQ1wbk/Gur8QfxfWuR1ZS7HnHNetHY9Ckc9rCgR1y+rw7snJrrNWUd65vVVDBlFKex3QOQ1WIK+4ZrI1Bsjjmt3VlKBhisG7TbGT71hI7I7GdNK0ams2e4aYsPu81fvgzdNtZpbaxDetSaRKs6nfVS5LI+7j2rQnXJ9apzR5bLcegoKK7M3lZzzQoZ2HTjrTicN049aUxbm4bAoNB8Vu0ifKM/SpJYg8W3bREWSP5eP61KBlc96zLiRbTBtWP7verFuWA+tRjk1YtEw/PSpkal62lYYG3joTWnbN5ahV3c+tZkLZ9sVqWzDYKxJkaVs+xVDVraU6g9Kw7fPmKfvLW1p0ihxQZyOhtSrBetbOlHdJhvTisGzdnXitWxdkcd/pW0dziqbnR2i4FdNoq74l+lczpcmQu6un0xwEULxXZA4pGvaNk+pHSta2kYRjNZOnHy26DNbVq26IZFdUVc5p7kkALvxUxjyMVH91htp53AZ707EETMc7RiqV3AJFY+lXiNw54aqF0jeZnOF9PWplsOO5jX0bMx7gVlXi4J45rfuow6sMc1iajEsbt1rCR3UTmtWd1uPVelZGoSHzcLW5qfL/AC1h6oojeuOR3w2M68TePm5rEvI/Klb8wa1rn5u561m6gMtWMjoiY2oP5fJNZ08nmx561o30fmna3rxVJoAUKj/9dSbGbcEk/e/Cq9w3zDj/AOtVme3CsR82c1XaNsbW9etADYpPLapI3WeX0oij5w1Tx2yq3H8VVEmRYsImDe1benM3Q8+lY9syxnG6tfTTuUN+NaRM5bHSWDrEq+9dFpSBkDct7VzenszqvFdFpBZiv8K+hrogcVXc67Qv9WA361t6a7xnJ6ZxisPSRuQcr+ddHpMYkX5q6onnVDWtSWj5q0q/yqGIbUH0qSLrWhjEFDOCSMYPeo73549tWjC3lGqsoag0iZd6uF9cd6w9VbaWb05revxlG9fasPVY22HPTHNZzudEDndSO8bq5+9TLtW9qRwT/drDv1DtnPSs+W53U9ii+H7ZUdatWLrEOMbfSoFTD7eqmpRDtX5aLWNojrmQytlcbe9UJW2znNWzIqfL61Tmk2T/ACjPNBRoWk/7n8KdK29Kqwk4B6e1TynenpTJkP08fMqtXUaDbYI9KwdNtt0ir/F611GlJ5K4+9xVxIlsbVkPKFaEJ3n8O1Z9lByrMePSrqy7BWhAksmFYVHHf5428N1pt3Lth3VXhcsQf0oA1bNVkzxV23t9hqjYyME9K07QbzWhMiYZdKekXPWiNflqaOLjvQSQXY+XrWJf/wAXNbV8Mj6VhagrDdQaUzOt5AZF2r9a6rw6oaH5hXL6ejNc429TXZ+G4F8oClE1kaMdrvtmIDYXrXl/xMtpop3ZF+U57V61MCluwHBevOPiBA0juM9K1NKPxHm1igMmGyGJ4qTV7NWspA3H1q1HaYmGcdfyq5eWCzWWD1/nT6HfF2Z4T420Qx3zNH8vzZ+tcXqdqsTkscNn869c+IWnbA3y9Djp0rzfW7BSxqOp6lPVHL6lEzfNwVxXP36eW+3b8pPNdhPahoyvp0rA1rTG3btuBW1M25TDnGD8g7VEPMPqv41YmiKOajzit0LlIXC/xZLdqFO0Yx1qSRN4zUbKwYelMiQ0Hcaa449KdLIqDiqssnB61oc7L1jEJJxk/L6Y61614IKpokajv0NeO6VJ5t4u4ttr2DwSN+kop4VRwfWuaqfY8N/xS5qcQ8o9d3aufumIlNdJqabY93tXP3BV5TXNI+8lsQo3FIv9KV0wPShffis5ECA8/dqK6jypxyam3qi/jUbblbd8tSZ6dSrbwM0vzdK0rec2hBUcCmRW6sN38qnnt98QA+WtDGpGMk0esfCbxQzQRoZOuOM16ppxklTcOhr5t8B6t/ZGqRjzO/IJr6M8Ma3HqGmw7fvECqifGZhh1GTsaazNEcbu9Wo9SaFh1496VIlmj6DNQz222M8GqPK9mral3+3ZJ48bqu2PjDyUCsx+X361zbRSINy5+nrVW7uHT5fLb3ovYz9hFnoNj45gucjp6DPerJ8YeWgVW289Ca8xVmhlWRd3BBNXP7XYNl2PSq5jKWDXQ9Ki8TKwB3LWiPEsSW27dn8a8qPiFo48buDx1pv/AAk7L8m5wT2NJsy+pHqC+LVd/lbkdOajbxdIhbe30Ga83g8TSW8nBLcU0eLJpGZTyxNNB9SPRh4qWVPmOD9aa/iZFkG5uPUmvOp/EcjLjd83aoLjxFIY9rHJ9hVIqODR6K3ieMs3zdPeqV14x3ZXduUds9a4FddcyLngetOk1baWznkUFLBnXXXi8+V3/A5xVWXxJvbO6uTn1FvK+Tr6YpsN85kzuz6+1BUcLY6C819mPXAqlJ4hlYEZO32rLmu5JG9qZbyFlbd2rM09iupel1UlSxbiqcjtK+5VPzdM0b1eL7vfnmpIWjfI9vyoM500loOtXZwM9c4xVkQ+Qm5vriqNtuhnY7srT5Z2L/NnbQZ8uhPHP5j8E00zGOT5gx/rTPLLEN92rlvB5g4w1FrmclYrs8hl9vSms7yHAFX3smDg7aG01ruP938pzzU8pJU+zNJjdz64qW10hjNla2bbQW+yqNp3HqSK2tD8LbI9zIaoxlKxi2+hMyBQOW9q2NO0BVjClfm+ldFZaNHEq/L83arSaeIxnAqYmMp3Mi10ZYsZyOeK04LHyz8vPHerX2dXTkfdpylYTx0xWkY3Mt2Rva7UB4PsKFg2LuqG/wBWWxRmasO+8dpbRNnG31rSNNtnXRy+rVXuo2r3U47O3PSuY1fxXGgO2RV9ea5rxL45DMzKwx6DvXI3viJr2Vicr+NdUaPc+ky3hmblersdVrnjL7WnDFR9etc1e6lJeKfnYj0rOup/NK4f360xpPKQYbv610KmkfZYXLaVCOiFdVfKsP1qC4j4wv6VOGMyds1EiskldCPVUlbQr+Qx60nlru5zmrjR7fdj1psNpu3bv4uBSauZydyHy8imzRbQM1a+y7HoYEnBWmtDGTsZtwny9gvvXO+LPEP9mWDKvbPetnxJdf2dGzMcKB09K8e8e+KWvrlo45PlzjrVx10Pns8zqng6LlJ6mT4m8RyapduF9cdaxZLPedx5NTW9szMW6kmtCGzDRZHJrtjDQ/A80zapiqrlfQwrnTFU52nnrxU9oywQ7duat3i4fbxUCqBnilKJ5JDfP8v9329aybkkN/vVpajLvOKpvbbhmspFRIIU38VdtLME81Xt7X95n5quCUxCsWjSO5rRBNqqjc9K7D4Y6fJe3jRtnGeK4TTYZLlu67j1r2n4NeFmtY1nk+YEcE1zzVjsgej+HbT7Hp6LjkCtd7hba2WQNy3FVYYfJ27iNuOfaqXibV0s7f5W+RRjFccjspoZrOthzgdaztLuMXRZufauX1rxG/nYQkbume9auhXEk0aMevU1xyOyOiPSvD97iJe3FaBvAXzzWDoO6aJSvYVpvJ8uO9cj3K5bmrDeZSqd5f5DfpUa3KrbfL97vWJfaoRKytx6UhxiZXjd/tFvITwPr1rwfxncsbvEf945Feu+LdVzbMrN3rx7xV8t5uTlSSTQbU4m34FvxGF3xt9a9N0q5Wa1Xrtx3ryvwQchN2Rz3r0W3naztvlG7I4FASRpiZg/y1aglLRtn0rOsr1XAZhtOaluJSImK8ZoIKPiC7VIDt+8prj9dvpJbeRv4emK2NeufLypJ571ztxcJIjL94GtKYHnuuSGOfd935utW7Rw0O48jA5FM8Y2ypcYX1zTdA2mDDfN7VuVELiBWfK9c1saMGjtcHH1rNkZUlxjGemas2ySBDuLBfak7hIXXdotWGfmrj9QZjc4PSum1uT9z8vXHeuTvbjfc4bqDUkkSljLhulSJJkkAY/rTFPmy8YGBzT9v0qogPe42J8xqjczLI/40+6LBs/w9MVVj+bd6/yqjMngnEp29BQxIl+X5hmqPmyK+1R3xmrH2rDemBQTIuJdsy/MvPTpU0B2Id3U1RSXfHUsas7A/wAPegknC7RmobmBmTtzVlWBTkVNFAp+Y4xilcDElsWA3Y49aXTZBbOd3HNbN3ZiVdq8Cqf9lYNS2VE1NNvs4Cnt61q2s6s/3v1rDsrUwtz8vHepYZ2tCdvzNUSKNi+RZoDtWshbmayuh5RKjvV+zvW8j5xuz6dqhmjWVmYVIG5oPjDYgWWTO3rzXRQ6vHqAUq2FI7mvN1t2jdmwfWtKDXWt4lVSflIoaA7qaXy3wPxzSAicHJrK0/VjcRhiwJ46mrEtxnkdfQGs9gIdXbyoztrBnuGfdu/WtKadlZty7s9Pas3Uo+rHigDH1G5wrY5rBv5FcHc1a2pEQqTzWHqEHnLuHyn0raIpbFK6jxFlSPyquv7kepNPllKttb9Kjflx6cVtExluRxsS3PrUxkJjwvrRJCrDv9ahkJgOF5960MiRev3ufY09AZG281GnCbgOalLkxrtwKAJhB5Y+tTLt2ioYpOOueakfkcUAW4tSktYmCsdrc4qBpdzFsbqq/aH+6MFe9TwShh81ZgTxYbmpCiuvzDvVcn+7RHKaTVyokzHaw9Kmjf5v51VLNKy88CpoeTj86WxRYEmXxj5emakaIeYtIo2p9KWT95HkfWkwLEcSlxVy3Tc/0qjaEheTVyyyM0gLEUBPU/LmrFudp2j8KajYXnGO9TCBSQymswHKW8ztUoXg/rTIzgc4pWZk7H8qCZbC27iKTo3PXitKNgkf1FZsc3I6HNX4k3x/54rMcdieMDCnmrMI8z7vaq1rCVQ7m/CpDL5WNv8AFxWYy2tsrON3X2q7YR4k24/Oq1tJvKj+KtC0hbJ6VMhS2NewTYq/NXQaW+APQVzdhG2V3HvxXQaVHuUdakxnsdFYjzIxk7a6XwzM0fyry3auUtAVGM11XhZCZV/Conscc9j2rwLPssYt/wB7bx710nme9cv4FYfZ0Rh8yjg11Xk+1eRU+I8+W5PJJzxtrnPFCMI2ZfrW5dI0Dd8NWNr0fmJ97HHetsPuKmcBrW5id3TPNcnq5IZttdh4ii/e7ffNcrqse52G3pXrR2PQpHLatLjNYGrcjKnrW9rULOxx61zWqEQSfMTTaud0DA1JWTdurnr+TYrH+HNdDq0gdW61z+p4dNuKxasdkdjLmXzgSprOvEw+O+etaMkJSP2qjeNg/KPzqFcopzhkH+NU5rvcm3uDVm+uBONp4rNf5JeKHc0J1kz8u33p0ib4+OKrTuyEMtJFPJJUNGhYRipVNwJzVjayc54qqsf73cW5x2qYHbGMnv3qWrGlMsRvuFWIegqtAwYcVbiHzqSKiRoTQfLLWlZlmPT5cVRtiJJPumtW0i+YZ6d6xJkX7TBVRWlZuIiBWbAFZ+Mr71ctpN820fdXvQjE37GfC4rX0u4+f5vSsXTuorasocMrV0UzCex0mnbdqkZrpNLn/d/hXL6ZM0ZGV+X6V0ejtvXpXVA4pHRaZJgr+tbdtDhNy857VgabcLGQp9a3bRm6j7uO1dUTinuTDk1JH8vU0L844696cw2R/wBa26EEcsW1t1U7sZNXmHyVTvBg1jIEZN3mN2bqKxdUzJntnit69+5071janB+7rlkdlE56/jb8qwdTCyPhq6S6Rgx71z+rEhz8uOfSueR6FMwrqNYpNw6D36Vl3T53Mela9+P3TH86w5mVyy5OK55HdHYzb242ycetU2mZWOMfL0q7LAu44+aqV1Hg1JRn3F5507KcbvWo5ThevNF1b5kyvXqaJ08yEL3qkA2KYp97p61KJM/0qkshV9p6VaI8wrzxVGZatf3Z+bqa3tIT5fmx9K5+JDuHoK1tPuGikXHPFCMpbHV2Dg7Qvaui0o7iK5XRZWmlbdx0xXW6MNiDPU11QOaodNpPIU/dHcV0mmjcVwa5nTXVEXdXR6ZLux24rpPPqK5u2ykirEcSt95selUdPLJyzcVaVvm9jWpjsTFD2b5ajf5vwpythMUh+X71BUTPvLdctz1rC1pAgI9q6G9IzWBrhwWwO1TI2icjqjfe29u1Yc0G6Xd/F3Ga6C8iG1vXPesW9jWOTP8AKoauehT2KqqCNvfNSGIxpmmi3DNu5FO24Urk9KlqxoVbjCHPVqruc/d6/wAqnn+XI61WRsPmkVEsQybV5pwZn46/ShWWRAcUv+rPy1UQkaukN86r/F611WkQrGozmuU0d/3gNdro3zwruXtWkTORoJNt429uOKkmkdIs/L0okjC7ahu/mkXk4HpVEka/vztb6gVYSz3EZ+6vpUKJ5R3fjmrVpc7h70ATW8H91q1rCJsr1rPtEZ35FbVhHkfNxWhmSGMfSp4oSBSw24kkHsauGNdu2gDJ1SLZCxrnb0bAWY/LXUa2gWFtvNcjfybBtPO44qZbGsSGxcNOu3PXvXaeGhkLmuHtZvKu+ld14SicoretVEup8J0txYLJbBhycdq8y+I9iYpmbbx0zmvWLQmBBuHy4rifH9n56yblbHPWtCqfQ8cNr5jsd3zZ4ArXtrL7TaBV5K9aozxm2vm4+UE1saezCH5cfN1xWZ3x6HmPxOsvLlkjkG1W6H1ry3WbBYpG4O31zXtnxN01ZlLsOmTXkms2rSSttHfGCKD18P8ACcvJbKFO3msbXT5oC7a6C8gZXZfu47VmajZeYv8ACMc81cTs6HE39qYpmzmq2yt3WrbG5iuMVjDDO3pW8TMRUytQOMvt7VP06VXk4NaRJnsQXNttH8VVpUXLc1ZvLlXjxzxWW0pM3U4qjhk7MuadLsuvpXsPw4ujc6YqtjGK8Y06XEjfzr1f4UXamMDd+GetZ1D67hmf706/ULQmLpnj8q5u8iVJT8vOe1dlfyebANq44xXL6vAFY+uawnsfoEncy3bJ7VHgLz8v0xRKfLlozWFrk2uO3fL0/Cjy1PLflUa4Vt1I0m9v6VS0J5S7ax7v92rDL8px0HrVGCcoParIcPF1oM5xK32hornzF4YdMV758EdbXUdHjWRvmUcZNeBuu0/X1rsPhb4obR9SjVnxG3FB89mFLmiz6YsJuT3q1t+0LgDtXMeH9YW7jUq33gDmujsroAj+dVE+YlG2g5rTK7eOKhm0nePu5960CVYbqI2LN/s571RPNYxH0hkHC1n3di0b/db6Yrsfs6E9Khk0X7TcDGPagFI4wwbm5UioHgaWbPzfLXXX+gsM7V6HsKr3mgmKFdq/M3Xig05l1OdUPCvr60HdGu71rdTw4xj+b5fXNMbR2U7duR2OKA5omGhYS7mqSSPcu6tYaIuc9/SnRaK0j/6vC9zVKVilKJixR5GacZRDIuRn0zWzHoDCTI+7n8qgu/DZllHqOQaTdx80Sl5G8bm+UVWaERs2P4q6Sz8KPJGPMb5cVDe+D5GkAX7tIjmiYptwm3PzHGeKSFNmfk710cPg947fc2dx4BxViPwXsZSW3dzgUWuZyqI523iZ0+6OTThZYf0z6V00XhTyX24Pzcg4q9beFl2/MoP4U4xOaVRHHxWLSLsC/jirC6EzBdo3MPQV2Fr4SLvu2hcHoa0o9Ejttv7sEtwSBQ0YSqHH2nh4zKN6/pVq28K+XMG/hNdYmnRoeF/Spf7N3Ebe1ONzGVQwToKgKFXd+FWdP8N/vfugc81tJEsfylPqcVOlukRyOvpTt3Od1GVU0LEe3+lWLOwaBOx9qvQyKmD27k1Fd3sdsuex701C5OsxY4SV3EY2+tJI6BxubFZ+peIEt4PlNYOo+OIkU5IDKOOatUW2dmHy+tVdoo6a41SODdv+VV9TXN6541jtHb5vlAOOa5PXPHf2uNlDHcewNcnqms3FxnLfL7mt6eHfU+owPDbvzVdjf1bxzLcySL5jEZ45rCu/FElzEULd6zbi82x/zNVmm2QFgtdkaNj6yjl9KkrInmu/tUbKzc44rPF08TtH94+vpTrcedJn5gatLp/mfN82epya25Ts0joiOOJnVTUgtfNfkng1YtbRi1Xo7AAZotYmUipDBsGKlWy3n3qaK3xJ/KrCJgUE8xVWz9qJLXauatCPaPu9/Wgncp20EymZz8H7tVru5W3t2ZvlxxzVjUZBBkt8uOteb/Erx99ihMcTfeOCc9KqMbs8jNsyhhaXPMofFDxmvlPGrq27jivJZG+13DOWPUnHpWhqOtPql0+W3LmoIbFU+b+8a7qdOx+CcQZ1PF1X2JtPiKr82MNWxZ6UrQyMG6dKz4YNiir1vO0K47V0bHzZl63bCOcfzrPZsrj3rZ1cCcVkvb7GpS2AqSxc9M0zyOfm/IVfNrtG6o2iBPHPrXJI0iQrGsY+6ajun4BXH0qWZCg5U4pLa3F3cr9axkbxOn8BaSL24jMg+Xg17j4LtVjtUVVZY1HpXmHgC2Fqijb+Yr0fStc+zxqrfIvT0rmnsddM6a9vVjhcKT04rkPFWpEI+X6+9aN9qqi2ZlYHcOOa5fVJftrFWYelcUj0KK6mDaK+oaqrMzbVPAFeheGrDYqdelc74e0iNWXaMtnn2rvNDtktrZema4p7nYtUbFifs8S7SVIHSpGu3kYetQod5H07VatofmZvm9smsCtiOW/NuDu/Gub1bVRJO2DVjxTqbRlh91lrl7nVR5bf3qARn+K79jC2DlfWvP8AVLkPequ3cen0rp/E+o+ZCRz1rlJb0JNu2jOcc1MjaJ0Xhq13xbsBa6qC62RrubhRiuX0G5Cxj0POBWlNefJ8u6pKOgtb3zOFqxdX3lwbfbkVz+m3eJV5K/Wm69qB85trH3qomckQa3qP2mbH8IrIllUbiO3NQ6leYB2tWdaXTSztub5TWkSWjJ8azJ5u4/WsrTdXMabVX8xV7xt5aDkmuf0+9BuNqYrYk3Gudx3Sceh9Kt6fcGf5d2fxrKmVruPuKsaaWgGF7dzQA/WWw5Vmrmr541dm6tnFberz+WjZ+bPp2rnDH5rs24Z7DNAEkOMZ/h71NsViMN2qC1nXy2Rh83TirVtbLMOpGKAM7Ug0KE7uKz0lyGbOOOa3LqFSCpXIx3rGvbX+7nr2oJkRfaVK4Gc5qVYMjcuTmq4t8r6Y61Kt1hdi0GJctfv7W+lXc+WgrOglRv8AeFXYZFCfMc8cUWuBOkuDz0702O9YylcHHaoPOweelHnbvu8UbAattcfJ82KNreZnPy5rFhvp47juY+mM1rWl9vXDY4otcqJYHy9ar3pwo2+varijz04qS6to1jX1x1qeUoxzqElhIBnKtVyz1JWX6nmquo2YmPGTj0qGyjMJIpNEylY3In+0jb0zxS/Ydi/dzVS1nKL1q8NR3qF/OokLmHJqTWrKu7C1oafrHmvy2cCsK5g80bh0zSW90YW2r8v1NZyKR1BbzYy2etZd4xXdupbfVmSLnmory58/BFJDM2+QSE5/CsfUV2/L+Fb07c9KydaXptA3d62iTI5+4gAkOe9V/unA7Vd1NW2/KvzVShXep3cNW8TOQSHp1z2oCd2xUcjsr4qSJC4y3SqMRBJj7ozzT45Vl+VuPSlB8vOMVBJH+9jk9OooAmRWD7lb930NWlIbHPao42VIKSFFyWDdfWgBZDgYVf0qRDuI3VF5Ekj/AC5x7U+KDYfmapkBLGGaTj7vqaeFyT/OiN1J20kvHSpKiSo4SMDbzmpFVtykDvzVWOQ4+lTQzMPvdKmRRdRPl+7Ui/LwaZZOt0cLzViVTE3SpAjE2X29OavWvyY/zmqCiME7uvarlkQ45PTpUyAtu2UY9sVYsbyOaMDDK3TkVHvVkAH51JaqAfu1IFpYt/enFGPGeKaswh+9SyAOg2k9aOoDI4JIidvPpWjYOdwDnBqDP7lfarFqBLMM+lRLcC9FFmkmX5V2jkU+GTauBSSn7VhVwMelZAT6ezM/zDHHBrasvlA3ViLE8e3b82K2rCNnCsy9BmgUtjRs4xNJ97G05rpNGt8qK5/Ttjg5G1v510mmSqiDFZmM9jWt1VR3rqvB8f76PjuO9craOyLuYZBrpvCW5p4SPuk9KiexyVD2jwnEy26/L29K6ba3q1c14Om3QquewxXU5/268ip8R5k9ya5Kud3t+Vc74hl3H6elbv8Aql+Y8GsbVwodj/D710YXccWeeeIJ5FuRtH3eTXO6m7XAJ+7/AFrqtbGZ5G28ZrltT4ZsA17Edjvos5fVHJZvaub1ZQ+flzzXTaz8ua5694U5xRI74HLapb8HH4Cue1CRY3+aun1mFl3MPwrmdUiEr7u3eueR1x2M26U/e/hrLuJMyn2rUuZhu2/w4x9KybiJQ7YOTmpLKV+/ybeA1Zhl2ua0Lv5jubg9KzbpvLfKig0iWFImSmXDrCAq43VCZ/K+b19KehVxu/PNTI0CKcupX+KrkSb4MNVW2RfMJFWIkYt7VnI2iXLWAKuB9KsQjBx1qisrIMZ5q7Z7lXms5FGhCdqAAfMavWhy4Bbn2rPiYhwfSrdjMWuOwrET2NYPgBVqxFLtX5fvVRif58dM+tXrBWVuaqJlI3tF3FVz1res1J71g6YOBnit7TPl29+a1ic09je0+NiF5rpNMfygPpXPafudRjArdsnZAvQ10ROOexvabAtxIGJ6c10FihjBPUcVg6WMuv07Vv24O1cGuuBxSLsJ29qe7K0NV4ifWnklRjHetjMbNyflNV3Tf95qmmGFzVeU/LnNTIEUNQiUj73Q+tZGprx1+lamonJNYuqTqqlefrXNPY6qJkXZxuywz1rntXuOSMAnNamrNkna2M1z16zeY27P1rnnsenTMrUD97j9ayblNjZ7HvWxMnn8ds9qzb22Mef5Vxvc7Y7GbK4RGx3rNk3rJ83f9K1JY2KkYqjeJsGc9KRRlX58uXioosN949affAOetQRrtHXNAAyZdvlGOxoc7U4qM3GJce/51MZtwxigztcmsZN55PTmtmxdDIoxzWJZpietewdVlwPmb+VbRM5LQ6nRyoNdJpKHAZmPsK4/SZGIrptGuWJCmuiBzVNjtNMTzFXd0FdJYKoC49K5vQZQYl74roLJ2lb5eBXVE8+e5tW+cL9auRKynnH0qpY/6sZ61OjmKTnkMa0MCx1HSm3EbTsoB/Gp1dXQcc0yZtg9qdiomfqEeIfpWHqyBojg7eO/et69UtH8prD1Q7I26GpkjeMjlb6PLsG/Ssi5RQ57/wBK2dSxGSUBJzz7VkzHa5Y4qDtg7oqsmxT6VBM2E4qeXlCT+VVXj3/dzQaxKcjNg/pUMRY7lwdxqSVSrf7ppYlLybhS5TUnt4SkHzZzUhhIbPXNLBG7k7vSrMFuxkXitdjMtaPA0pXGByK7bTIHit1HfFYPhvTFa4Xd65rsbOBVX/dFBMhpjCQ/O3zdarPeBG27fxNWL1MtkelZ1zzNQSWPtJI28dat21r5rbl4+lZkEmJfm6VuabD5m0rwKqImy7pkWZF3fnW1BEIhVOysc1pJa/drYxbJYYmJDKKlnTIGKWGPaMZpZBQIyNSlxG4b0NcnqCs0JPoTXU65t8tufrXK38m1T8vU+tZ1DoplTTgGvBn1r0nwepkiXpiuB0mOMS89Sa9I8K2+LNdowcUolSNtFIU55GK5X4gRb7Z9vpXZQW6svzZ6VzXjW2VIW9PftW/QKT1PF9RtGMz5H8VX9Kt8w4zj61Lq1uRdyFcYzUljDujH9Kzjud8ZHL+ObDzbchuea8u8SWCLM20AGvZfHNsq6c7DNeR3qLd3DOd2VJGCKmR6+Fehwms2HlzbvWsTUSp49K6rxjCbf5t3B6VxOp3WQfrVQPQRg68fOYryOawmhZHPPet/UJchsr2rHuznkLXRECNFyv8AM1DcMFNSh22/dC/U1BJHvbO7n0rSJMtindptXcax3ba7Y3YJ4rdvJdqMCB0rCnLSM3Za2PKxErCxXPz7fzxXV/D7xS9vqywhiu0jj1rjRFg9TRYXDaZe/aIz8/oTUy2O3Jce6VdM+pLRft1srLuxj068Vl6xpJTcy8+uar/BPxi2teGNk23zBxmuuutMW5hbjk1yyifr1KqqkFNdTzu9ix/DVNlZe3Fb3iLTzZSt8vesN5Mj8a57WNCNm2daUHuv40hj3io3B289/SgpK5IJsDA9asCXyxx3xVIfIPSnvN8lBE10HXd0Ebc3Qc1X0rxMLbUY4wW5P3uwqvqUxZCPaufnu/ss4ZSTz2qkrnzmMmk+Vn1p8K9bXU9KiHmKXC4rvrWUpt+9XzX8BPGKvchXkxIP4Xr3/RdWWSNWZV5pM8GtTXQ6m2k+RcnjvWhamMjcc4rBsrzdnritCwvM5B6UjhlGxsparIeOvWrYYRp93kVmafebpuvGK0YZlk9DWhg2SQQxyHnvUkmmRsvzKKdDEdwx69KtKN424/CgnmsZ50lLocL9eKlPh1I487RxWjbJtGNvXirCQb1KnpQQ6hhTaAkkfyrUUugbIP7p/nXTC1VoxjjFNForH5ulUkHtLHNwaD5ceGHB56VNbaGgblRg+1dFLaJkBR8tPjslJ2lcU+UPaXMSPQh5bLt/Sp28NKwVsdq22s0U8elSWkag8ndS5SZVH0Of/sl0IXblRzzUkOkqX+7+FbzWgkLcCg2oQjavb86dmYubMUaP8+5l6HoBUgsfm+Vf0rceDI+UAnHaq80flyf4U9QV2Z8lmI1Hr3xUZhwatzyKCelQNPGqfMR17VUY3H7NsRU3DGMe9Pht2hP+NZmoeJ49Obtj+VUJfiEsXDMrZrX2b6HTHAVJ/CjpW8sD5qr3OoQwnaI9zY+9npXIaj45ST5t238axdU8YMy7llb86caDb1PQo8P1Zu7Ox1DxSsAZcjj3rE1Pxok8W3dyPeuJvvEjTn/WN1/Ose71WRpD85x9a6qeHS3PewvD8Iq8kdVq/ixnfasnH1rndT1l2O4seTWbLqLEcZNV1MkrksePSunkie7h8DTpvRFl7k7i7ZqtLdM54Hy05V3NjmiKBnk27W6+lPlsd17IaiGTnGak8vzU2lcVei0xkUf7XtU1vpzCXlaDKVSxRttOAf7var9rpuRV+2shuHAqwkW1iMAe5oMJVCjHZBRyv5U6CHhv0q+8KtHj+L2qPyfKbb+NAue5CkHlp8y96ZJFgfLVp/mT5uKrXEqo3GaA5mV5JG+6aga4WJWYn5V602/vUiUsT05PtXF+M/GS2NoyxsV3Z704xbehw4/HU8PT55lT4kePl062m2N83YA14drniG41m7kZi2C3ArX8V6rcazdv87Fc1iCxMXzZzXdSo2ep+H8TcQVMTN04vQhtFaIHP3jV+0G761AY9q5qaxZi/Y10nxjd2XkQLuJz2xUUkrZ2+9WUG5BVeaPLnjj1zQIdkMq96b/Z6u27/IqSCPaRjmpoB+8/GpkBRk03Pr7Cqq2vlsdvPrmui2YPKgVUm0/LNj+KsJGiMa7tjcoFGBVnS9IkfawX7pA4HWr9rojSSfNnGfStizhW2G1V49xXO9jaMjX8Oo1tbLxzitdr9iNp61i2N15WP5VNe6j8zFcfnXFUO6i7mm2q/utrN05xnrUH2rzD91uT6ViHU/Nl5PFXbS7muSscahsGuOR6FM6zw/ERHuHXr9a6TTbh8bXrntDZtyKyqMDk56Vu2o/e1zyOqOx0FpOCq0t9qKqn3tu3uOlZi3xt42GOMd6ydX1URWzFj9AKxtcoxfHGu7bptr7voa5tNXafpn86y/F2rGW+LKzYzzUel6kIo921ulU0aRJtbuWk7Vgjm6O4fLV7U77z5GbcVX61lh/MueG3VzyNDotKuOgHStJLj5awdLnwO2a0VfLL168URA1XumCLtHzVR1S8MmVLfNU3zCOsPVJGN1947c81ozMZfq0cbEnrWdZ6ksErbuTVq6uVuYyA3Cjk5rndSuktH/d5Y55qogN8bXP2pPlrl9BnLX7D+6cYrc1W58yMMwxkd6wLFWXUmZf4jzWhmdVby89athGMf4VhxXO113Z61p2F9ul+b7tAFPWMovzbhn171zszmOVuSK6fXZ/tKnC/dGBXPyxBpPmWgCTTGVv973q8ysrBh074qjY4Ukj6VcSdmBGKAFuCHjrMkG9m+tXJmBj54NVpG3HGOaCZGdcQkSFR09qhW3VpOPzrTlhI5xVaeARdfrQZyKuGik65q9HfAQqNvzetVnCDBpUCyfd7dKCSxDJ9o3BuDVhLbfH/ADNV7VFl6/eFXIEUfxcd6AKM4YcJ/CaS2m2Nlmar9xB5g/dism5ZrZm3UBzWOm0e9WSMA1oZEkLbvwrk9LvmSRTn5a6CC881Rz7daAvca9vlj82KrzwBB8v3s1eiiDE9T6cVHNEPTFBMiO1iOF9zT3kaGfawppfy04psl0syc43dKTRNy284VQo5+lUbltrZFOinwefzokCzKc1lymydxltqcm7a3Sraz/LxWXNH9lXrubrU1pK0aqW71SKLk0vlrms+9DMN1WLk70/GqOoS4j2g1USZFK961nu/lvkjip55yDyap3UTTEfNgVRhLYYy+c+R931qUv5cf0/Wmou2Lb096hm5IXd9K0IJlkaVs4wvenK6u2Mc1HBJvO3pt/WnbdkuaABmbayfw0QL8mN3epC4YYp0aKvX86AJINynhvlxzVjy/l+vrVOOdV3Dn61I74TO6gCQy+SM4+bNOLZ+ZvyqFD5jcMDgetDL5r5JwF9KztcqJMflHy81J5reXggVHbEBOOTTnlbdyPlpWKLents+78p71dW43D396z4yoG5WqxA7MvIxzSkTEsPF5gyf0qeCBo4/l5pIGwvSrVunf1qQbHQ52bR97PQ1o2hRk+bhqrJb8D+9nrUsqbU+XrUyGizLCNmVwaSGAnrVe2kbCr+ea0YWXP4VIxyRMq5q1b229t3Tiqhl8s9eKuWsqhPvfrWMgJQ2we9JEfLfc2etLKrBd23j1prTMU6VIGlaTK+3bjryK2LG5O3btrBsmCANjrWxYyYdTj/61AnsakLsjjC9f0rb0tvmG6sjTl85/mrYs4liXPX6VmYz2Ny1lBQCui8Kzt9pi/2TnFcvYfvfu11nhKPberkelRPY4qh7T4ICz2qFVJZRXUeW39w1yngotFHHjpjNdd53vXkVI3kcMhzqT1/DisXXDlXH1roI4DKaxfFFusELMvzdsiunD7kxOB1lSC31rlNVBQtz17V1mqyhmbdXLazApYnkV68djuonMakNxOawNRjySDXRaoihjXP6rHjJ5py2OyJzerIyyeq+lc7qaq4b69q6PVJFyep965y+XLt9a5ZbnZAw7pdslZ95b/Lletal9IrN2+Wsu8kyflpGxl3ABB3MPzqhcpgZHIrVnj3nJWqU6qQy44oNolBsnr0o3kniphCA3qPSiXDD5Rg0FXH2sg6Y5q0G2rzxVKKPDg1aKl0wvNTI0iSRyDcMDPPWrto+8bR2qlBAw9qvWn7rjjPrXPI0L1p8n3qupHhdyt+GKz4ZdrCrccgbvzWIGhbbnIY44rWsJfMkVcVk2v3PvVracwDLiqRnLY3bddoXbW3p5wgrnrV8MPm71v6S+WANaQ3OWex0WkueM10Fi6ucegrA0sfKK37CDIGO4rsgcU9jZsXMci4zXQ2z+Yq9qxNMg2qN1bdonAK9K7IbHFItI4UZpzMZHDA0Y85MbcetNCY4rYxsEhJqvP8Ad6VYMflj1qvc/ImazKiUb+HzVbFc5rcbo3brzXSXLFhxWDrq7kOeD71zS2OuiczqK7jWPeW65rbvB97v9KxLp/nbr171ySPRpmVcpiNgvHNZd+GZffFat3MUVvlrGu281W5Nc53R2M+abCc1UuR5iVbuOEOaoumxC3OOtTIoy7oLA53d6qzyqw+UhcHmr1/F5/zdqzbq33xfKMbutSA77y8DPvTYv3Z+Y1EsrWw9aYku3LPznsKqIGlZ8tuz71qacy+duxWPZS+bDuHy81raYRv56VSMZHSaIvmfMK6jSLNpG4rnPD2GH92uo0+UoVVevrXVA5p7HQ6GHSUD+HpXWadHiL3Ncnor7j8x5rqtHkyQB+tdUTgqG5ZxqkQJzmrkaggdz2qpAcqtSq7ed7VtE5SxnFEsvmR46f1poUtUbvn8K0YEN0VT1rF1EjzTn7prWvZlX1rF1KUjPTFZyVzaO5g6tEqBmFc9fcn8a39WkzGaw5h5oPFZ8p2QKcjb/lpsseE+XirS21AhL8Yo5TbmMxrff83pT7WwZ2PatJLP92eKms7JlfnFUohuV7XSi9aljp3luvy8e9TW8S/KMc57Vp2MHmHBA4quUTdi1pNqsS5wK0UPzDGcZqutvnbUwfyRVLQlshv5xG+M1RWbeG+9z7VJqczSAso+YVWtn832ai1xxLtmQGUYzyOtdJp8S7Ax6Vh2NnxncM1t2AIjC0WsEjb09g5GPu1qBVUbvasnT8IK1LUBjz+ANaHOx64MlEsCxx7gc+tWfK2c4GCKbsVxjFARepy+ujeG25rnb+PEXNddrkCoHAX1rlryJi2D0z0qJK51RkQaJGstx67TXpnhFyYgSPlAxXnumIqfKg+ZjjivQvCSssO0+gpRQVGdNHafaIvlbFc941haOykX73vW/FI0LCsfxRcq1sy4+bnOa2iFNnk+pQeXKxbnceBUumWgiXtzzzTNfjkW9GOm78qvaZatMnPpUnXGRzvjpPNsWj2HnOSBXk+qWq2d1Iq85r3TxHo6NZNnPTrXjPibR3t7yXd83zZBqWevhHc4LxtbLc2GMfMDXmuqIIZWXd3r1nxLaMtoxPavMtbs987HjrRE9mOxgahCrxZJ+lY7RNbkk8rWxefKSrZ9qy7tCWraLLSIJjuXpVSRSCTtwPrV6QfL9BVWcbuelbRImihdnMLetYkjHzG3etbNyfMzisi+DRSfd61sjwsXuVZ5SnTvTVB2fjUgXceahEpefaqnOe/Si2hy4e6dz0z4F61Jb6l5bttjyMD1r6E0wLdW4Y+nHvXyToGrS6XcRyBvLZa9y+EfxLTVbZY2cM68c96wnE/VOH8yjUpKkzsvEHh37Vbs2wn3xXBahoTWRbdxyeteu2E66lb4IGMc1j+MPBn2i23Rr970FZSifSX1PJpMRnvtH61AB5jE/NitTW9Gk06XY0WMZ/Cs0g9OaxlGxtEjkZVxzzTmZWQf0qMw7zQ+5F6CpFPYr6j/AKhv61yd/NJHJxjr3rp9QbMZ+VelctrHKsOjZ5rWmj5LMn+8Oq+FGqNb64kq8bRzzX014B1w6hpvmM3zDAAzzXyD4T1JtN1LzFb5ccj1r3D4aeMm8pAZGAb36VElZnDy80T6AsJm8sHO3NaVjcbj7j9a4/QfEC3VrH82Tjrmtyz1Nd468frRE4qlE6qxlAb/AHq0oZRAuc1zNrqayrwavC6WTHzH8Ko4pQsdRZ3qk5z24q9EFYbs/erm7K4Vto3frWxb3MYVfm5A6ZoOeSsaMcmDj8qs28+Bis+3nWQdasrOkdNGZfDsvUfLUkib3G0ckVRS8wpNTJqmxOcFsfpWhLuWI5GjPzD7vNSLceb8wHOcc1Ta/Rz16iq02ux2SEM4/wAaaiOMJPY3IxuHp9OaIwsaM1c8/itYFDKwKt70kniuONPvAgjPXpVKm3saRwlST0OgNzk+lDXajKtn5envXK3/AIzhjhyrfkelZc/jLadwcnPvVxos66OU1pbI7O61mO1RsPzj1rHu/FXyn5se+a4+68WMZGJYtWTqfjVRGyn73sa1hR7nsYfIZr4zrLnxsIWxu3c+tZOpeNJDJ97ap964e/8AE+zo3fOTVC78Rfasbn/WtvZnt4fJaa3R0+reLGnmx5hb8ax7vWpY2LbvlPb0rHOoBm+Y/Q1FLO0pxk4rRUz1qeEpxVrGi+tySN8zHbUVxqrSdzgVQHXrSOu48/pWqjY64pImnvd/Qn6VA0zS8fhTHBQ8d6lit2JHf6VaVwbS2FSFtv3l/Op4omIFWLGw8z+E/lWlbaZu9KTRhKpYoW9oW+6Oav2trsf7vNaaaXHbIrLyale0BQNikZSqFWO0Mz8/LxUw0/YKmWP5c/hSuCEoOeUrkQj8sY71I0BZM8UCMgbmpGfYhzn6VSRI1xsYelJI6k+nFNmucr/niqc9zhqOUqI65uvLX1rP1G8SOAsx20mpX3kRbs/LXD+N/Ff2ZDtkXbjJ5pqLexnXrxpQcpMb4v8AGS2Ucy7vzNeY6z4gm1m4ZmZtqnp7VW8T+JZNRuG+Ytu7VDp8DTc+3SuqlRaPxjiriJ1ZunTeg+G188NxVa503yvlxgMa2raIIvSob5DIn3fzrrPz2UuZ3ZgzWSqcc/lU1hZCJsrzU1xCxf2qazTjbjrx9KpIQ54G8ndj/wDVUP2Xza0wiiPbz6ZqF4fLNJolsr2tpsfB6dqW5t/JOc1ZWVQPSqV9P8/8WFqJDRbgfzY9uOTTpU2OorKttQaC43MflrUS9WZt3GcetYNXLiXLZNozxT5ZNnOBiooZPk/nTLyYIjZI25HesWrGkdx5u+PlP5VFJOzr1NQR/JJuG5gfSnNJk+grmqbHfRHW5Jn2t610vh63/eArXOQozHcv511HhhlU4Y9u1edPc9GOx0li3lHtn1rYspVVlLH8qxLGNjJx0PrS31+1gDkbfTmsJHRE1NQ1byjJn7tc/rWtxeQx3frWReeMMuytliT0FYGtam9wzLuYZ5xWZRm6jfNcX8mNpXdRb3+zKtWawaKVmyTk0vmgc5oextEnubzzM7RVGOWSOYlaGnURt83XjrUML/vPvZrKxsb+mTsUXpurTtZWZvu/Sufsp9kw54rYSVnK7WwtJga00khhHNYd8xZm5rTafbBzmsrUDsQtREzKN632W2br8w61z14wzuzznOKuarqEkcZVjxnpWLLd4c/7XHNbEyZPqFx5sCrisuGIR3BIzVqXO3PX2quwzNuDcfyoMbl6YHyBt2063uCI9pPzCq3mny8c8UtsFzk559aqMbgWr+48uzrDmviJe2M96tajMUQ8nFZNwxllBFVaw7mvCgC5X+IZpWu237V64wTVe0ufKUfSppf3nK/L71MhDYyytl+makL7mDcdagG7o1PdgeB9KkAvkZQCtVJJTLLtaroiLp82f8Kp3FkwctmgCOWIA4qvJmI7hVhEJl+amzRsqnjigzJrPbt3Z5qZZmV+hqja7o5PY1chAycn6VUSZF5Zg0WKqXdvv/hzT45Pn2+9TiPzaJEmMYmgkPYCruj6r5tzt52r2qTUrNXRguN1ZHlyadNu29akqJ21vfqVHy/jUd1dKZelYdlqTNF1qb7Y0p/lVxCRNfXGxflqBLnPvUVw2fU1Amo7WYbaGiS8ZzjrT47pSazXvPMBPSq6X+ZMc1Mogb1x5b4PpVczKHHOF7VWtrrzF61IUVyOajlKiX2kyBj0qnf8QnAqSCf5fpxUF3IUU56NVRiEjImUsC3vVWRijZJ+WruoKxHy8cVmzgxJ8zVokZyHNKpbg96R5F6dz0NVUkYc4OM1MgN4fl/h5xQSSFvLHy0vmhx1wailZgQvfvTjbs0Y7HNAEkbbQetTxpvj5NQsv2eIFjSQTmWXj7tAEoHybaUElMZp6dMevFOaDYueuaAIrbMA2k/Mx4qWLcG/GnmFRtb+KgjIxWYE0FwoyoH402R95I9KIwsa/NjFSfZlI3CgBI0KR55OTV+GD7p3c1RtrkQBt34VetyhO4MefWpkBegfC/SrFrPvNUVuPLFTWs+W6VJSVzYWXCDFOV91VrQBvvdzxg1ZMJqZFLQgR2juN38OavrfbT908iqawmMksas2dus77vQVIF+zHnrwM1aiiG07htqvZDyHq4sm49KzAabjZFt+ZvSho2kj/u/WnSjaoPH09Kkgl8wcjpWYE9luWIA1p2U2GXmqFuw/Pir9vbqm1vftQBvaNOXmC4x71t242JxWJphVApBFbloxf8qzMJ7GlpZ2c12HhMb7tD24rkdOjrrfCUxguV3crxWdTY457HtfgOLdbLx24zXVbP8AYrj/AADdtJCuOi9q7D7W3otedPc4Z7kiO0TBh92sbxHzZsP7xyK1HlwPas3WB59ozdMVph/iIicBraKM7hznrXO65Fjr6V02pweYZN3rxXO6uoPXPHFevHY7KRyN8uXYfzrC1GAlWz0rptViVAcda53VNxb+9Tlsd0Dk9YjIVgvWsK5hZU/Guk1JNrt+lYN+7YauWW52QOc1RMxsFX5qxLiNlK/Wug1D92D61kycbiy0jYpT56t6VnTIqljnrWpcMOv8NUZI18w0FRKeRmmlMy57VI2N5/nRuGemfoKDSI7CleKktjkVEhUthQwqe2i2xAfWpkbRJwBv+lWEXGDVKZ1iDfN97ipvPW1tVZslfWsHsaGhCB5gq9ZqszbaybCVbhfl79/atjTbYeZ1rKQGhBbFD8q1o2ke1hVa3VQ33ulXIJTLJhR+NSZmnZMsjr/s9639O6jb0rAtEwBn5a29Om2kYq4mE9jpNLkIZea6bS7n92OK5LTy0bBq6TSJycbsdOldcDgqHS2DbyMVtWMmY8CsGwOFVhWxpx5z612QOCe5sRAY9sUki5psY+QU9I99bGURpGD+FNmVZE/zzUsqfLxUJFBpEqX+2D5lXtzXP6svmqzNj2ra1E5yB9Kxb1G2ndz/AErknsdVI5rVI1hRsda5y8QksTXR62hJ/wBlTXPX68ErmsZbHdAxb05DDms24TahrUu03KayrpsIyn8K5JbndT2KNzHke1ULzmPHatBmxFhqo3UQGf0qGbRMm6/djr3qijFt2TxV68G0EN+FZ0kkbHaPvZ7U4hIimjUuBnvTTGwf5fm5qRyN/wA1SJgCqJJrVdq7SvDela2nxeWRzlaz7dN4rQtJNgwenSriZy2Oi0uXAXbXTaRmQrXG6Y+2UfN8tdVo53BcZFbx3OWcbo67SDt27R0NdRpTNlWxXJaNIwA7bfWur0bcQDxiuqJwzVjetp9zgY/GryvskXoaz4Dz+FWoyEYfpWpyS3LhYN7VC4w1SKPMHvTZgcVY4mXdqySlj0rF1O4Znb0FbOpErmsDVJgCf7xoNomPqUu6M1lscPx61ev2x97PJ4qnKPL+Y0WudAvl7uvFSpCAOf8A9dNjCtznPFSp976U4xKiLGmBwM0RgIevSo2coxOcVHJMB81PlKu+hc80xLuFauky79p7muejkknmVei1v6VFvwvTjrT5Q16m2j5jx021Xubny1OfSpJ5Vt4tuD2wazr+/XbSYEIujLK33tvTmrdnbebjoKz7WT7Sfoa09MGW71IF+zj8vjmta0bbj6VRthyPlP5VfijzQhN2NTTn2n19K2YsMiluOKw7JvmXmtq2KiJe9bRMWywk3GN3HvTp22R8VDCyiXnp6U+RkY+1UOJk6qdwbd6GudufnlOO1dHrEAaI4rmb/MU20D/69YyN47Emi2xjm3e9eheGAzQlunA/GuK0OBZCo2t1zXe6Auy0UYpxFI02O4A+grE8SnfG3sDW9DtI5rB8U4VG29Oc4rUqB53qhDSOcd6m0tyrLg8VHdwrK7fNjk5p1ohj+Ve3eszqizU1W0E+lnK4OOa8X8a2n2bUpc/MrZAr2e/mkTT2P3hjtXlfjCDzrkuy9z2qZHpYGfvHmXiq1MFrI55X0rzPW0Uyu23Fev8AjGNWspFH3uleSeJD5TOnHtUo+io/CcnqLKZW3KR+HWse7j+bPP0reuo/MPPbpWRdKYWbcu4VtE2SK/k4jHr6VSuoWxmtJm8zHbiobuF9nTjFbRJqLQwroBF3HrWNqL5f1FbmoxYrB1X5fu8+uK6KZ83jHZlZXH93v60scitJwOarvuZvxpolML7vvfStLXOGNRrY0Gk3AY61reBvE82haorbtq56Vz8Vz50Z/hPvTre68ub+RqJo7sBjp0Kymj6m8A/EGHUrSNt/3gARnrXotpew6lp49Mc+1fI/gXxjJphjUt34r27wF8QluoxG3tWDjdn69l+MWJpqXU6Pxf4SW9ik2ruOcjjrXB614Sm0/LLHtA56V6z9shvrcN8vQVUm0yO7zuQFTUSietG6VjxGdPJ7fMDk1Xlk3H/GvZtR+Hlpdx7ljwx9K5XWvhTNHOzIvy9QAKy5Qlqeb3CGUGuS16BlvZFJ4PSvWZvBc0YKPFtC98Vh658MptS3NHHhl9RWkVY+dzLCtu6PL7O++zXZX5vSvSPAesPbIjMG2rg1j2/wj1DzmbyupzyK6rwt4JuLeLyZIfn9amUG3oc2Fw8tj0rwj4tZQvzNtxiu+0fWxcIuG5NeW6B4cktsbuMV2ej+ZAi/e4ojSfU1rZbKTujvLXUPKX3PvWjbausa5Y1ythMzR/MasrIWPRsD3rSNM5FlM29Tp7PxAsM3LfTmtKDxfHnr29a4lI2d9278Kmtzhjyc1p7K50f2ApandReKQSMsVyfWrC+K9q/eHtk1xAumRfmbGKQXrEfez6c1SoPoOPDqO6Hi3cp+b8jUP/CUNGDmQ+vWuN+3+WmWZs1JHqKFcs361pGi+ptHh2C1Z1EvjXYc72496o6h4rkvGwM8+tc5LqUe5uf1qs2tCOTcT0reNFdTqhktOOqR0yatMEUs3yr70251bzFB80r+NcveeK98Y8sY7VQk1xnHLHdmrVNLY645bDex1N9rkka4UnHc1WufECiD7/zDoAa5qXW2I2lvb6VXjvTKWGapUzpjh4x2NqfxKwOeazNR1J5zuU8mox+8HH61BLHIsn3eM+lHLY2lFWGiV5AfMahVYPn8qeIfNOOjCrkNiwi6Zo5Soysimr1ZQ8VJHasZPu5/CrCWBXkrVLQzcimE3n5d31q5ZWRknCHPPqauWOn+ZnK1pW2kYKt36UGcpWKT6Idgyqn6VLDou11+X9K14LcoMfpVtIACu7H4dqqJhKoZsWlmMfd61Yhsto5XFXjCMZpqglsHP1qjCU7kYjwnPak6EZ+72qUwAD71Mn4G0VMg5mQn5ZPanHaw+ZgtJtZf/wBVEirKuGoiTLYdO21Rz9KqzzbQac77B7LwM1VkfMhaqAjkucP+FUdTuVtoNzNwfejVL9LRS0mB3rjPF/jBYrVvm4HI5ppXZFWtCnC82ReMfF32O2ZQzd68h8a+I7i8uTHHIzI3XFaXiPxDLq820M3l5/Gsl7Ld82M1106fU/IuKOKHKTo0WZ+m2bO25ifxrorKLaFX5aowWx6YxVxRjhc8DrXVHY/M5VJTfNLcusnlfSo3HmDpUDXfzBS2aWac8baohkDRMSw2/Skhj2Mc8Vo27rMBkHOPWo5rQ5PFAiOMeauKbcRFaVGMbU+WVSgoAz3LA9OKhllVeNq/nVq4G4cdM1nzFt7VjIqJTuN3ncU5bton5NSv+8XtVS5jIrE0ibGn6xsX5vmFF1qH2xem3nmudN1JD3/CnW2qshbcfvEVlLY2j0N5JmjYbScelTRO1wcD8RWOl8zodnpWz4bj3SbnHP1rjqK53UmbWkWDfxAlW4rpdJ0wI67V+aquloqwjK1uaOnmtuXqprjlE7IyNC2tSkY3LjjrisbxJc7bdt/PUCugl1ALAysvYgmvPvF2rMJmVW+XOOtYSibKRk3CoLhpOW5yKydX1D97u3dOMVPc3rOp67vasa+Rp32++TilylReo+WXzB1471F53HyjdSi1VY9u5ueKfHbLDFzn2qJqx1RKdwplBHTvTYItsn3jVu4ijZ9y+nSokdVl9a5zQmtZcNg1o2ty0XVuM+tZysAM1JbT4fDdO1TIDpoLnzLfpxjvWPqdyskpXpipbW4x/F8uKzNZcI7NnFVC4GXq5C7iMt9a5ma4ZrlueM9K6Gebzo29PesK+njhc4+9mtDGRaWVVgVTyx4qGVUQZ+YNniiGRZYfm49xUE0isSAd2KqJJPDPg8GrFvJ5j4b881lw3vlKVxmrVic/Nzz0qgvYm1QhbdgBnjk1ijO7jtWlrpaO0ZunGfrXNvqvlScbc0E3ubCz4PPpVqO+ztGBWfZ3P2qLLD8qmJ2SDb+tTIo0ELM3zVDMWjk+U89qVbgTrjuB2p7hXAz9M1IDoZ/NiwzfN6VJJbmWOm2ixQvn7xq59sUuAq+1AGTPb7JQN1Bxja1WtQg8yXK4qiyFG5yfegzI7hNmdpxxTomaGMfxVJJHlv8AGqty0kJOBVRMy4t8sI96tW03nLuz71is7FBnGTVy2naMLyKoDSJQIc/eqnfWn2ocU7ztwqSKJpV7gUEtmfGjQHH609LxghH5GtG4t1Fr8vLd6ow2bTybePWtA5iSSVYFXnO4Vj6hMPP4YjPpVy9m8m48uTgpVG/TcR5K5PXmgz5h4vljiVd3zHil8/yxuxmqUwMShmXLHr7U17zyIeec1PKS5Gja6gQf7vPetJJvNjG38a522nMjA9s1pQ3SxqvWplE2jLQ0xKFjxkioru5yO9VzciY0M+TtoSKIZ3b5cnqetV54Fk+/+FWpY98XPbmq8vGM9BVRJkV2iXG3jApsA+zzZX1pXKyM23NMKHZ+FUQ9iRwsrs38qWK5x8oXPvVaC3WH5sksT0zViRsMNtBBI43AbufYUQQEtlcYp0WGYFqkR1UH5etS0UhoXY1TFzsx+VQzKzP8o/OiJsNtb73tUlEnmOQeM+lORiw5FPLRxxbqS3AmJYnAqZAEI8tvmO4ds1e+0fIAF7VnOGWbj7ual85Wk+9j8akB8bebcbcD1qaJnMh/uimJbfPuU9e9WIbdoFwPmyaALCEOg3Vctk2stVUi3qM/lV63A2D2rMqJatydvarhc+W3r61m/MBlatQT5jqZFFiOPIAb+LirEcJQfKaihHmIMVats4/hNSBNCuEXnpU6y/N+FVUD78dqniwG/wB2pkBLMxCinWbYb+KnLtlFOgTcxxisQNC0AYCtS0TIHsaybNWYYrXsE2jmgDVs1yq7etb2lI2V3dPSsXT32jgc1uWY4Vs/hSauc5saXF5rntXW+FoQkg3Yb0rktNGG3Cup8Nl/tEbKRjIyO9ZVEc1Rnrfgp/KhTIK7q6v5veue8H2wlgWTrwK6TFePU+I4pPUsyw704rL1ibybfZWkRk8E1ma5b742+aujCL3jnjucRrrPubb0zXOaohcV1GsgIGGK5jVvnQ817S2O6mc5qsqo2Gx6Vzuqt8x9P5VvarD+84y1Yuqx7YjWZ1QOa1ZNymua1SHaC27610Wpvvf0Fc1rMm0kZNZ1DsgYl9Ll8elZd2cKSentWhdcyHPesq9+Q4P3f51mdkdjPlZif9nPFVZ2bzM8YxV+5dWGMYFZt2fm+U0FEUv72Pr81EcrIdvt1pkvzD39qc3H5UGhYQrjNSQuoO7OcVTVmWP+lSRyYT5uM1MjSJYlCyjcR705ovt9sIwcdqh3blG0j86sW823AxWcjQvWWmGONdrfd61tQW+EOG+bFZ+nr8u4/WtW3IB9sViBJDC4iHLZzWlaz+REAfvVWjG9Bg1ctbfjP86zJkaFrcF4xWxpcuGWsW3bjG2r+mhhLnnaelXE55HW6bcbl5/Ct7SmGR1rldIdmOPeuo0zqK64HDUR09gFnReelb+nJsjA9awdHZZNobitqxZhJwflrsgcMlY2IzvxUiH5vmqC3fI/wqUSjNbGJNgYOB2qvIlTB8VFc+vT60AjOvUCqeOTWPejC8/rWxdSbB834Vk6kBN/9auWR10TmtXiyG44rnr2HcGrqdTTarCuav0wW7c1zyO+Bi36qiY2/pWPfwK5yK3buTJxisa8Tk1zyO6mZNymw1n3fX2/lWpqG0r3+uKy7lAENYmxg6rBJJJ8jcVVEAjH+2a2LqFUXcD+dZrx75M0Ioplm8w55qeI/N6+3pSPtI4+9TbfcuTx/jWpMjQt5cMox7Veifb6VkxXOGHrmrUGS3yt83vVmcjoNNHmkc11eisWVVU1y2ijdFzjdXVaOixBflwa2juc09jqtGO1PmNdNpDldvPy1yWmy10ulXAYKvX1rqicFQ6iwO5atW4y+T2NZdg+zA/rWhA4G7rW0TjluaEZKZqC4m5pguNznr2xVW8uCFb2qgiVdQnIVgT3rmtUlXzuv41e1bVGiDZrAvLp5X56GqSN4oLmXccfK1QzWhuR83aprS3y2WNWTbZXcOntVG0TOEIiHfihJcJ1FPuTvUjpjrVKScZx+tAxuozNn5elVre5zIFY59qkefdnBHFRW6qtxub8KDQ27C0LMrV1OiWy7V3CsDw8vmSLu6V0cZ8nbt6UEtjNRfy5zj7o9axLyRnlw38RxWlqjNLuI9KzI7KSY7ie/ApNXGmTWuFwoFben2+MGqNnaeUi/Lu/pWzp9sxA7ClyjLkFsxh3cZqWN9xx0IqRLUpb7t33eaijn2t8y/jVEyNHSgXkxW7bj5B0rK0ZVncba10Ty/pVRM5CrHtOabNzUgOfelMG5d1USZk8bPncfwrDu4N12WbFdNcRRyHryKxZ7HfdNtwRUyLiTaJDzkdua7TRwwt1yK5fSNI/fKenPY12NlBsRR6CiNxk8J2Me9ZHimJY7Zm46c1srHlj/SsnxTCptJM8H3qjSCPO79VLsVHU8VJpo81dp4x1qrqTMJ/lPGTUuksyjLdc5rM64rQ27612aeyjkEV5b41tizsDhcNXrglVrFsr2rynx9bOb52O5VLVMjtwfxnnnjG2C2MhXGfevIfEtviXJ29TXsviwxtZSL+teS+JtN+fdu7nAoifT0PhONurfJbH6Vl30D7CP610t1AgOOAawrxsXDenrVI6TJkh+f5twxTpQGi5btUtzDl8ndioLnasXfitok1PhOb1r93MSprn7+eQt+NdBr0vzcCufvHaRsiuyOx8vjtyvjZyy0Ky47daTzGZdrCoGGyQfeqjzHKxMsvbFNL7Tn05psr7x8pAoQ4HNBpSlqbmiwPdFGVtoGDXonhHWpNNZd3K461wfhY7wq/LjPrXX2HyrXLI/VuGX7iPZ/BPib7fAqse3Ga7CGTKrXkvgOZo5I/mPTj616lZbvsanvkn9KtK59tGnoXoLjYw7jNW5ZoZR8y9qxkkc56jmnG4ZRzzT5R+zL13oVrcpu2jJqufD1vAw2xqabb6izDbRc6jtYBT2qlAPq6noyZdFsyPmj2nvwKJ/Ddoyjau1hzkEVDHf5HzUC9PsV9hVxpoiGCS6FwaNEtvwuMDrkUqbVZVw2B3qol4WB5GPpSfaMd1rX2a6G3sUbKuoUbfWrUM4C9R+dcyNWeFj6HpmpI9Ub7xJFNQsHsDpI7xYyac+oRqnUfnXODVNwyWqJr/AM1upFHKNUrHRjUA4bLfLiqw1RYZCd/05rDTUGQFTupHff3Nax2H7M1zriys25h+dINXZd21vl/lWI0O07hnNSQzMWb8OKq1x8tkaB1FmY/MaGud6/eqmRk+ntU0cPAzWmxOnUcszKTn+IYFRyPtHvmpgm/hQ35VPb2HnjlT8vfFAc0TNMTFlbJz1qZImWTvz6Vsp4eEqLJ93B6Gpl0bc4qWjCU0tihYwFsfWtRtK2xbiua0NL0Dy13MM1qmw8xFG3tzUnJKpqcmulYbcF9+tWbOFnHfbXSppCsvCj8qI9EWPsMk1SRnKtYybHTFdqtx6Nuf5vu1qRacI/4amWERrT5TJ1Gyna6aqREKualhtdnp9KmjfywuOtSIMx9s0yOZkZXPGBQRzjjFOkXLNTcZoJFVPLkVtvH1qXZ8jNgfSoFJ/Knq2RjmgBspwOlMWNULddzY5PSnsjM9QztsfjPvQATyKB9456dKqNL19qdczsQelZl1qTRntQUlcnur1Qn41mX17shb6HvVLU9ZS3+8ep6ZrjvEHjZop2UPtX0zTizOrJU48zG+K/FkiyMGbAU96828S+I5tTu2Xedo6D1q94g1ltWuGG4j+tZEenFbnc3Irpp076n5XxXxHe9Km7FcbmG6rNtIYxz39alFso+melSRWaPEwP3uoxXYon5TVqOcrvcGlX0/KkkH7v0yKiLeQMEfdPejd5o61S0MxjR7Bnj86jTIkyzHrxU7R8YqN4ee/HSgC5pcu1zu/CrrSCVTWVb7hxVuyTYnzNnr1oAWe1KjdVRwWbaa1Ywrp/Dx7VWmhG89Pm4oAzJC2/aKqTI5J4rXls1T5qq3EOPxpS2Azwm3rUE8ew5xWisC/Wo5YVwf4RisJGkTBktmZm3dT6VVuI2jaty4sG27lqlPp7D+HOa5ZHREg06WQzhV5Heuy8O2rSBTWDpGiGOQPxzXYaLaPDt8sc981zyVzspnR6TGCyKw9q6jTtN+zw7hhcjvWdomj/a1Rm4KjNbGo7bbThtJ3LXLKOp1XMnxXIdOs92fmI7V5H4p1SSe9VFPOecV1vjnxYblWjLEbeK4q1tGF0JmPmEms5RNUyE3bQo2csaW2cSjd3q3d2mF3YX5jVNv9BBPFZ2aLiPaPC/jUU7/AMqjW5LBvm78e1QCVtxz97Oc+tY1EdEdxSx3/wA6jWNY5d1N85vM6fWlEnmNWTR0olEm/wClOV2fJ5GKq+btz7Ufbt6lR1rIZr2VxiNvXFU9WZ5U2n8Kfo9w0EZ3LuJ6Co9XaSVeNvv7VUTMxZv3Styc1j3Fut27EZyOa0L3zICxyCCKoR8Hr8xNaRMxT8kQXqKpyuyy/KvBODVybiI/3u1U7aQwu3mbce9a2uSh3ksOfX2q9p77eG/h9ahZxJB8mKkgXA6g5HajlEyXXXW4s8f3a5K6iWYNj5WBwM11NzbkQszH3rn9TxGv3fvGk0IZot/5QaOTPoDWgodzuB47Vk2bLvPrWla3eRtNZyKiWIb4QNhvvVYaTzY8A4zVWeDa2/8AGn2lwrsFIqSi1byNB97NTx3K7vrTZoWIBUce9QRI0BOe/wClAFt5wv8AtU3Pmfw1GjKwqRyQny0EyI5mVfrUEpUj5jT7mTCbm+lUbh/NkyprQ52EgCD5umcioXvdh2g9fWmtMwba2DnpUN0fJmU7Sc/pVJEmtpFz5qHzO3Fa0cq+XwV/Oub068EM+1s/NWokm5dy7qfKBeeTzGwv/wCuhIQk4P8AKsu9uZLd0Zeh609NU3soBOauMSZOxW8XReXemUHt0rKg1JSNufm+taPizdPZ8fexyRXO6bH9nkYt83FVymNzSe7MnaoGn4O4A+goNx5ykdMVEhUtz96jlDmJbVsydxn1q6UzH36VVVQhVqkW5U1LRXMOgu2gYrt4qwJ8EOWqunIbIz+FU7rdHLgMdvf2qSoyNJ7vd/ETTUlWZtpaqMDZ78VNuWEbv1oCUiwVECNtqIc9al3C4gY7hULoMKq/r3oRPMIm6WQ7akTdGuGxT4rfC46Ujw4988c1UkHMxzz7U+X5jUsN1HHH82PMNMWzW0XdnJbsaUxJK49akaZNEWkl3cbaSUEtuH3hSp/osJbqPakSNnO9eQe1TIuJJ9kaSJV28Meealj0z7LHk9/epoJFSP5vlPpTpG+0KevyjI96kor5XOMZpyWy53eXSGIAfd+vtT4WkMgB+5WYEyhsjj5alSHecgmlii2EelPO7zF24xmgCaOLYVbNTwXIEmKjZjKm0cVJDFk/xfnWYFyJtx+7xU6KF+6Kit/3KetW4VxhuGz6UGhLaOpGG4qaFfLz1pqQqRk/ep8W9X/2cd6mQCi/2yMMZqxHLgf71VfIBl3Z281fgh38NjpWcgFST0NWoo8DOarxQ7Scfw1dtIw4+asQL+nAPtrWtl2OvGfpWVavsGFxWvpa7l+agTZoQJ5A3Dn6VuacomjDe1YsLgyZ/hHX3rVsZlx8rbfqaDCTublhJtH0rpPC8Jnu1O49RxXMaPGZ+P19a7LwfabblTnp1NRU2OSoe0+DrT/iXxt/DgZFb/2dP8mud8HGT7OgLYXHfvXQY/2q8Ot8Rxy3JrqAfeDfN7VjanM3l7a2D8mdw/HNZGtqvl8VvhfiRjE5HWyzuw21yup/IzV1WrDy3z1rmdYmUE8V7nQ6qZzOqfxYrB1Tch3HvXQXrNubjjNYOsM25s9O1J7HbA5bU2+dsbfeue1lASeK6DWm8gMyrk1zuoSGZfm9awkd1MwL+PBzisbUY284HtW/qZ/dkYrDvxukzuwKzOhGZctmT271BdMoA4qzeBX9frVN/lbbyfrQVEryndytEUmeKdNHuU9vYUwJ5afLRa5pEWT5uO1OjVR3zxUXm7jtbhhU0K4j/wB6pkrGxLbsCtWIdpaqojMaVYt4SUznrWEtiompYTtkbfu1sW1yHwG4rDsY2WFe2OtaVuQCD1qCjXtp9nK/NV6CZnGW/Ksyyk3QsAOavWTMB83eszM0bSUtJn+EVr28wKrise3R8cd62LCIiMZWtaZlI2tMRgobdjvXT6PNl1U88Vy2nblcf3a6bSHCAN3rqicc9zqdKZgV2g7a3bVii+/pWHpMxwFxwwresog2M5rrjscctjSs52ER+lWIsFff+VQ28e1amUevFbHLLccrMT9KbIS/DUZwcA0Op2MTnp6UCRnaiN3y1kXS+UpGa2bn5u351lahH5mcenasJ7HTTMW8ACtmuZ1VNgfOMdq6K+LI+2uf1hVhDM2W74Fc0jvpHOXq7mO01lXSMoOa15285VZVZVbORmqF3H8jYxXHLc7o7GNcudvX61m3DfvOenar92hM/wCNUb9disfaoZtTKdxJtHIzms2S38xz9e1XLh8iqlxN5PP50kaEMkIjb3qpcowPcD2q022T5t2PxprAv6ba1JkEJVlUfL/Wr1vAyEbWxmqEEPz89unvWrYDzCPlPFWZyOi0GHbCvrXSacuWAzXN6Y7HbtrotN+V155xW1M5p7HRaUvOP4q6TRR5ZHeue0m3ZyrZrptKXZFXZHY4Khs2ku5x+tWg+D3rOsn3ZxVlJBitjmluWFvPLGTWbqeqhQfWm3+orHxnFYuoakHbiqiJEd7JJcy7n/1faqDuYpvmOV9Kmlu/k+b1qpdXcbGtEjZFpLrI+XpR9vZUIzxWW11sX5W5qvLfnu35GqWg7l28uNqkq3v1qhc3h8nsD7VXbUVcY5qrf3GB8pzQapiDWMSlf1q9pV0buTt1rAmXzEP8LV0HhW18yNdo59T3pNXKkdz4ftgkSkrWnMdox68fSq+lReRapu2/KKfczK461LViStdllVgvpTrAHetQXAZjx39at6dbSb1pAa1rZ7V3da0re1zFu7VHp8Y+Xv61qGJQBjhSOlAc1iuHwm2qrw7c7jxnoKuTqFU7fSqqRGZju4oC9zS0Vwi/JW3Yy7/l5NY2mW2FxWxZfIuDVRMy4n7v+HrxmpMZgP8ASo9xKbRzzVhE2QZqgMmePBY+1Z8WTcHpWnfghW296zFUef3LZ6CjluaG94ftzI3I79a6SO3KFf7uOtY/heMsvzKy/UVvAbodtVGICxt5L9sYrD8bcxMyjHFbQXavNYnjSTNswB5olE2juebXaGOXc396rmnDzVziqF5Kz3MnmD5QeAPWrWkli3+zUbHXHY3pRs05lz8xHFed+MjIWZWVevX0r0Kdf9C79K4HxvGwztrOZ14X4zzHxZCvlt69q8v8SRuCf9kmvVvE0LPEzN97Neba9AxmcHHWoPqKOxwOobpSzKe+KyJImZmyB+ddTqenrbRSFRljk4rmLuRtzHovetDs6FVkwx3HNZ98QysOlaTQ71z61R1Wz2R7q2juY1tjldd6nb0rGk+Q8it3VSY1JI3AdcVjXCfaE4+WuyGx8vjNzPupCR/dqozfNzn/ABqa8DM2f7vGPWoFUvyy4HrnpWx5E9xc7TUwZWFRGRdu39afFCHqZF0fiOm8L4eRccD19a7Kwj+QVx3hz9wsQ612umx+Yi1xyP1zhv8AhxOs8FHNxEQ33ea9a0pzLaJ9K8d8LSbZV2/w9a9d8IS/aLPB9BVUz7qKuXRFzSMqsu30qeeJhwPSq8kZHeumMdDQjMe37tRSRHzMtwvrVsxlY+nOKa8O5Ru69quMSolUrn1PuaN5Rcfzq0LHjmiayynQmtLGyatqV0XaM/1pJGyf8KkW2ZeD+FPt7NmfBzVRM3boVXVnI3YpRuUY/hq22nYJpp05lGefyqgK/wAzKNtKhx2NWYrXtg1cj0c7dyj35FJq4N2M3ktjp2pwibdx9K1LbS2kfmP9KvR+H2ZsBRjvTRi6ltzA+ztGeV+9706OzYvwv3q6GTwuxULkEnvVq28PLFH/AHmHpzWhjKouhg2+nN5n3K0odBZoR6k1tWej4ixIq9c5q4um4Axz9KDCVUybXR1SH7uWWrtppaH5dvPtWtaWOF6Dnk1ZSwVeaDB1TNh0lVFTRaUv92r8dtluOlTogUfKKDGVQqm0KIoHSpo7UhxUwcl/u1JGrK7Z9PyoMnMhaAR9M05I9q9KkPNOjHFBhJ3ERVOM02W2UKTmlZVI+8PSlVduBncKA6FOaI0kIYEc96tuFI/HimPhYu3WgqJFJ96mLyxzQ0uH/wAaaspI/h60FDtuV44qOOXyn+anSOqLlqz59TUSbeeeM0FKNzSNwrdeDVW4uFiaqbXy7SzNjbWHqevklvmxigahc0NQ1YRMewz61zOsa9umba3X3qjqesyXG4b/ANay5GadG5qZG8YJLUh1/WmKHLc9BXG6qzXEjHv25ra1qTD7WNYl7JgGqpwcnofE8VZxGhQcUykkCrLluT7UsoU0r8jjrTNu7/e/nXq04tI/B8ZinVqOTIn+Q+vvUMtx9mXdV5IVCHf+VZms2bOPlb8Ks5GVJr9ppvqauRhlh54qrb2ZiOcFqsW8mZcHJ7UCJlcyc/hQPzqSMBRTXmy2FH1oAdEdo6fNUiybB9aa7qoB9qhQtIx54oAtrcNj0pVfcefwqq0vlcGhbjc60AWJh5ibj69qrS4Kfd/WnyPtbaM880SjEefm/OpkBDDES38VR3SY4xkVYVsKfWoyqyA5NZyLRCsJZP8AZ9MVJHaCXHy/pTo228cY96mtX3zYA78Vi1obwLFhpyy8fLXV+H9D86WNduMYP1qp4W0BrtvMPT0Nd1oei+WVYjG2uSorHVGRd0jSPIhHrisb4hXy6fprnd8y+hroNVv1sdOeQ/LtU8/hXh/j7xvcX0ssKNuVie9c2p0KRj6hqJ1S6fHQtU1qvle/FZelTeQf3mDzV57vy5OPuketZyiaqQt7OSmPfisu5Zg/zHIq1eT+cVwe/aqF5II1KkNluhxWcloaRkMuGXysrnrziojPkAc7qa8bJH8uT3ppBLDd8vvWMlc64yJJ3zF74qt9rIfbj61ZuI1aHGcNVOCPZu3frWbRqmTT5KAg0Wo+fnvxUE8pWP5fwpLOd5puflxWI+Y27dWUrtFMuQ0hwM7s8g1NpThV/wAafexebP8AeKk981UQvoc3qq73KlW/KsprYwS5JbntW/rMXlKQpG71z1rHkjbzhuZfpWxnIg1B1WDdH95RmsWa6eU4PrzW1fr5SfjzWNewox/dn52PSqRJdtZNkHy9avWDM3LCs6yhkjC7jn+latqfJUZX71DAfqEqiE7q568t/tk3y/KFrY1y8VFGMHisdLr7zN39KkzK4Q28nSliZkl3Z79Klu1KqHX5s9qqxpiTc35VnM2iahuWYfN0xSQ7nn+WsyKcmVuuO1Wbe/EY3c5FZlHS2Nz8u1lHUYovnV+NuKp2F4J4QejdqsOcpk9qAKsbYm78Vet4GuBnNU9uJM+prQiby4eDjiqiRPYz9Qt2wwrHI2S43VvXrKYS275uuKwJVxMWPrWkTmk7MWcGJwx5py3Kyt8y8444oH70csDjtQ23f71pG5PMEkRnlTooUg8Vetr9WkC9FXrWdJKxkwCPepbQ7pQvTNUFy5fTrJ90/KKzhL5Nwh3Z9qnkmEBZWXcPWs2QtNckjgdq0VupMjYLi+TyyFAI6k1h6hYra3RXfj8a0dPm/ehm+6OCKpeLo1lIkibHHaj0MHuV2RYRUbrtO7J5qjBK0zD5vrVsSMUwNpFJohyGrdfP9PerFvdNM21unb3qg6K5IJw386lteRksflqWrFRZqpdsflXbT5kV0+b71UWk8mDcud1SQS+am5m59KVrmgsysifKO/NAuQ0Xy8joRRLdDbtX8aIdsa/rQoEtk0CkJu7elTxTK8grOedkn67l7VIbsr94Yo5bDTNQysrDA600yMXC7enNVI9Uw6huPc1Yjn3v9aBNlxB55H+z1qVYueI/0qO1CqM1qWEKh1bK7fesxplP7A84K44xmi2g+zHB/hPeugubVVsxIoXcemK52/SUM3BoLiSXF0pONoz7d6Fbcv8AdqrCVcjceamVixqZFEixZP8AFinYK/7vbFEY5+Y1MseE/GsTQlg+4BUrKAtQeWpdeTUkqmT5c/LjqKAE3qG4Zqt2M5lG0D8SKqRx+V05q3aXIQdMH1rMqJcWRo+DzV21fctVYl8xd1TwPsoKL5O0g+lOa44+b8Kj/wBaqnNJ5v8ACxOB7VmBZ8sSDNWElAXIz6VHZzRtFheasRpvrMBLN2dmzV+GTYlMgiG3oB70+KNmkrMDQtWGM+1aNpM6LWfZpuKjn861baMzLtFBmaFm/mxr05rYsYgE6Csmzt9gXmtrT4sLQTI1LCZoU+XjFdf4SmaTbztJIrkrOLjpXWeFD/pChunHTtWNU5Kh7T4OkUxoHyw2jB7V0u+KuZ8FEPaxqo5ArqNj/wByvHqfEcFTcdLlTtwTWbqhVYG3L14FaVwNvzZNZuqS/utoXPvW+F+IxWxx+rNh2yOK5XW4t8mVrqtdTO71rmdQY5r2Y7HXT2Ob1lMLzxXN37NtP5DNdPrEfmFq568gwrZP0qjspnL6sMBsiuX1YmM+vPbtXW6xATu965jUohG3diD0rCex2wOfvwZU/HpWLdqTkY71v6j90ttx+FYlyeeOtZHZHYy5k2I354qlO+HyOa0b6NgN1Z8qMB2quhRC0n7zd+dLnaN2OOtMY7Qc+tOLb46kqI1lE0mQtPhYSfL/AHaYPkA9upp0Ue0Fl5Y1MjSJJI5dlX86s20GOQaZAmE+bBapra3YN97jr9K55GkTTtcCMbhVuKPfVe1gdItxG5etXoozx/d7+1SN7EkA8pfvdq0rVt0QNZvSTHtV6xizHyeKzINnTXJccdK2LSZ2kxtGBWBb3PkzKqZPvWxpsrGQGtokT2Oi0ggn5vl/rXQ6dHuC49a5mwZjICf0ro9GbC966IHFUOo03LBf9mtzTpWx90/WsHSnJxzXQadtEiqTx15rqicUtjYtnyg+lOExaXBxRAu1fajZzwprW5yy3JduGBpS+4Y7U0jihod6Z3dKQ0VL1DhsDtWLeyNG1bs0uw4rI1Xofeonsb0zCv4uS3rXP6vCjI27Oa3tS3Kv41i6llBlsGuaR209zmdQh/dlVZRt6VhyO2GVm5zW5qyljlfWsW7TLe4rke53RM24iKA+prN1Bcfe6Vp3T4bHes68kVs7qiMbnREzbldiZX7tUZUZ2Jb7tXbpcn/ZqldqzLxVbGhVnTLL/DzQ7eXxzUzWqhcs30qOdNrrt5FVEUthxG4rtrRsHZBisoK27PStDT5tqjdVIwkdLpUvlp6Gui0z/WK2a5fTNrbdxrodMl2Mo/hrppnPI7DRn3KK6LTrnCbcVy+jsTjtW5DLsIw3611ROGobMF00fpT7m98iLP51lx3m2qupakYl5PWt4xOd7jdb1XdJ1+vNYM+qeY7bW6H1qvrOpsbj73FZEs753DdWyCJp3GtEybd3bFVZNQk3/e4qs6ZKtzmmTblXIqlEotfbFHzbue+TTXnaTo1Z8swSHuW9KjgumaNvmx7elHKVEtTzshqNpdyn71Vld2JYtlanEgKDIo5TSJNp+nySyhjzuIwK7rw1pggt1yvzGuZ0LLyK235VrstMnHlqaTVijVjb7LFk8riq011xuHQmoZrhnTGeKqsHx/e5/KokBoRt9qbhulaunbo3UfhWXZJuiXavzVt6fHjDEdPapA2bHcq9uavCXaR8uQKoWTHy/wAauKzFSKCYxuF4ysmemar2cMkpOOme9Nu2bZ9KsaaGVQaCrWL1m7IecelXY5W8xapYLnjAq5bN5ZUtziqiZmrbqW2tmrO9vspGKr2J85fSr0gVrXZ/F7VsZ9TDumZlPy9+KhtYlafoN3rVu4j+dV6e9MtINtz25NBodDoEWI/vDNbccLBPu/p1rL0O3IQfKfyra8zbhTxQVEz7ttsfPY1zPimdZo269K6O/fJauU1+X71TI2i7HIXkHls3fJ71f0iHcmcCqt07PIfl7960tMi2xLuGN1Q1c6eYmvTm29gK4bxaOG9PevR7y0T7EzV5/wCMLZpC21Tx7VMkduFd5Hl3iEMGfd92uB8RW3nXGV9elej+IogrOrda4LWrfyp2brzWR9TQ2OQ1KyKo7HnqMVyep6esZbI+8eOK7+9jV0auX1yyRw3X5emO9VE7U9Dl/K8tsVU1Zcxnd8q4PWtX7PtY/WsrxHOq2ZjP3v6V0QM6vwnIai4Jb3NZ0kHy7h3q5dD5m+veq9zMsS44wtdsdj5bFfEYtwB5jcVTlGP93NXryQGVmFVDhhyeprU8yUbshkj34xxVuwhPmY7e9Rx25WTIbK1o6Va+fN1xUyloa0KfvI6Lw5p+VVsZ9K6mwTb13Csnw/D5UG38q2rVDkZ9a5b3P1rh+naKOj8PR+SFK45NeneEJvMRI1+Xjqa8w0dGkRdn3RXoHhVHhaNstjHNXE+4jsdiwwue9QTRYbIqa3dZ1HWnSW2Oa6o7DKoLKeec1YhiErdqikTB6063m2g7s5B7VZUi6tuueV7daetmHk9jUVrOGPzHr+lXYnVfeqiLUrS6OryjbUy6O0QBxWhbqAvp7VOkfnVQpSMxNJ8wcrUyaPGF+bkVpJHs9KULtHT60GPM+hmHSoo3XC1Zh09XOKnSH8RnpVi2TB4WgzlORAmmbO1WYbPy06dfWrUUWRmnRttf5hkL0oMvaPqV0tWByamS3GOB81SqfMYnoKfAQWK4/GtDGUmyNYmVecVagtyi545prDHpg96dF9/71BlOTJYF2tU6Jmq6H5uKsrOpx60HPIcU20q4QfzprvlaB07k0EkgX+7+tG/cRu+XPWmb2Q8KenpSu2/rQTIklTaP9nsajJEZ71IGxGP7vvTYk85yOv0oJAfMe+D70jNspJY3tz7VHI5cdDmgCQnEg9OtR3A2f8CPSiI5PNMupvbpQVFFaU4NRySeUKhnvPKLFqoz6wmcE4zQdEYXLF5dEp8zd6x7/VFt1PzfTmotT14JlVZcHjrXO6hqX2jIz3oN40y/c647qdrcfWs+9u2ljPNRQRGVO9W7XT/Mxu/ioFKNtTOhs2mbcelWLiyXT4fMbG09a0/s4tU6L7Vy/jvWmEDxq3JGMA1UY3djxc5zL6vQczmfFWuQC9Kpzz2NZUd0sgYtVS5gEszMdzNmo5C8TY56V3UqPKfz7n2b1MVVaZac7m44ppbyx81V0umL4NTSjzUrstY+f6g92Kglfe3SkxgkUv8AHQK5KIgY+Me+KhfT9rZB96mjKp05qeEAn5tv0qXcXMVobBhGcEnNOjtvKzxuatEKu75fSopwI1Pb3qRN3M+RV3fxflxUUh2/douJ/mamEeYn3qBDbiTe3UL9aWJSVGDTGtSeWp0TYbHQZoGTAGTtjFTGLMfWmqylKHm2x0CuQuRC/wBKrtcBv73Wo724yrVRhumG7PPpUT2LiXHc7+Cas6SZGuu/1qtC8ciBt3zdx6VtaJbqMEfxVjLY3jKx3ngFBHajeVySOprs45o7eHcWX8DXA6S7W8a7TxWuL5pIPvN0rkmrnRBlX4geKFS3aEN8pz3rye7sze3DOvqTzXXeKi0tw24tWCluqzf7PWueSOiMrGTPYGKL5utZ91KyjburotaeOODHGccVyd9PvdgM9fzrMrmJLScl9pb2q1OPMIzztrIin+ztuatSxnF5F8v51m9jeIx19OKWJIpcK/XpmpVhAlwd31pyW3lkkAH0rnle51x2Ib60ERXbyvrWW8flXR5/CtrUbrzI1XbzjtWO8OZGc5zUs6I3IbiX5tuMVbsIV3f73Gaqyw5lBb7tWbUlZOPu1DVx6lwfuW+VqmklMjD6VVhvVR8OKeHVw2D16U0hXsZGt6lHDKVcFj7VRhlR1LfMWPSrGt2n+kbu49aoRyMucjAz1oJbuRamcjqazbl83C7RyO9XbpjISuarJAzsV43etUlczLEB3xjH8NaKEmFSQeKraTp5X7/rWhcsLcfL83HNFgMPWb+GVtvO4Vl7lTO5uCam1gmSdmUd6z2yz7W70WuVEtiYs21TuGMUskLJH1wajsSofjqvc1cKG5bc3fris2rGkSlAwWT5qtW0ayybW+7TDagydMVag0/5flJzWcijT0+KNEHtV3y8L833WrNsibQbW+bPSrEkjSMvpUgSXUaOqhcjHeplPlwAD5jUMU4lG3+7UskLGL5a0MpFG/fy8s31rJe7We4x+lXL+Y+YVas6ZFjPmLVROaRI5WMd85oQbWziofPaU7lAwDU0UzS8sMbe1aRJLhtlZQwXnFNkjVTu+6RVqDy1svmPzdRVG8u1ztYdfSqJbKuoagkMWBz2+lU4r7HP8NNv7VnDFWHzcYzUNva4i2u2K0IlJl5btQm4VJPph1Oz+Ulf6VkzN5XCnv3roPCri8VUk/j4rQwbOVuNKOnzbdzFmNPhjaGNsElj2q/4tRLG+2rlsZwazTqDTwc7VfpSauTIAPMfazfNWhDZrLbNtzu/nWWkXlt5jN71aGpuOI+nelyhEsKdg5ydtLDIJXP8NU4Zd8hkbOPSrEDAtuFTaxpzE5XeeO3pVhfLMeD97oKprIRJgU5lYn5aA5gmibd9KhnYbPvc1aiiacYzyP1p0dmE+8FO3nNAcxWkt3hZGblf5VftbhmkXb93FV8yajbt8pXacdKk+zMkajdtbFTIXMatvNgcYrUsroNb4X73euWgZ7RWZnz7Zq5purNnPapHGR2FpftdrHHwNtaEnhWSexafHtXM2Oo7m3KcE13PhHWVvIltZMfP6+tBtc4K7097CfkZXPpUkI8welb3i+y+yTyfL0bNY9uSdzBe1Z2uVEbKmxlqeAs6HP4UyRGcbl7cmpVUvF/ED9ay5TSIgjPmU5gWPTGKIAw3fxfWn25Z35Wk0ULDGxPzdDT4LNlzVmCFpX6fLU02ET5R9cViaEdnIEG3ndmrkL7ieKqRR+Sd56VZideq0AWhIFUc/lSRtuk5NRCMuwbcF571I1tyMt+RqZAXbM+T/wACNaNsdwrLh+Vx1Ix1q9aXOH24rOQGkD8lWISfbpVS3YyVZDsjhfXjNQ1cC7b9scVqaTJtLZrOs12qM1pWIyflH/16lomRr2qea69q27CLy/esOydndd3FbdhuIG2kc8jcsUDRgV0fhhUNwBn5j0rm7Fmt9p4y1dD4ehWSeJi21lOTisa2xzyPZ/BBMUUQHXA5rrt8n+zXJfDyeOaFF9uK7P7IPevInucNTcrPCSp/i9az9RZdu3IXtitGVmSM/wBKx9XTcm5chqvCfEZxVzndXC5cfr61y+qW+8NtroNXlPzbuee1YN6u5T1WvoI7HTT0Ob1eLdGw9K5y+RgOfXmup1YfIcfeFc9fDcG3USO2Bzesx7147c1ymqZ8411mp/LKw7Hiub1a3+Zq5p7HdTOa1l9sZGOtYdwm3r1Nbmsxbj/Kse7QKvNZHVHYzLhGY/jWdMuZSv8AKtW6HFZ80e4sfzoKKMvlhueaRlI9/QHjFJLH5EmfvKakzuPrQXEbO2IPwpqEmP5adPGZMY/GnLhcYqZGo6PO1T83XmtKzK5TnqRkVmAuqf3alibDr81RLYD0Lw14cXV4vKVl6ZyTUV7pqxSMvI2cH8KyvDesTafhlk4PXmr2pa15vP8Ae/WsJbgRogWcbeRV6Ndo9Kp2pWYbj8u3nnvVoSbT/e+lQwNC3KqRjH4mtrT0Hl7gOfrWFaR+cy4rd01vL+XrV0yJ7HQaQSwG70res32YK1gaZMMCt6wI44rqjscc9joNIlzGPf0robQbjnd6YrndJfI28V0VhwFzXRA4pG5almUY/SrSfJ1qlYTeX9MVZ37+a2OR7k0j7lzTBNlaYH2D2pXk3J8qmgEQXIVgevSsrU/uH6VpzS7eKy9ROF9qiexvTMW/Oa5jXJnyVro9Sba9YOpgF2rkqHoUzm75m8vHVqybhXZTxg1uatZqMMGway522Z71yndHYwb6OYSZbG32rPuAdjbhWxfKwbd1FZd6u/8AwoOiOxkXMjFuBxVRnbzMHFXL9QI+M7lrNni3t1ZT3zQUBfdIc9DTSyo3JzjpTkRY/VqbIkZ5qokSZHI7Ocr0zV60G9BVO2BdPl9a0NPgy43DHNaxMpPQ1tPT7vJrqNFjZ1XPOK5/TsFvcdK6LRrhkI44zXRE5J7HTaZLsVl+laVvcbE5rKslVSHzWjA6ynjHTpXXHY4qhJNfbBmsvUtS89sBunv1p+sXLLEQONvNc5LfnzjlvpXREzLV0nnFiW7VVXjjt71ZsbqN87+9RX1wkSnaK0iJuxG8uBg1Vu7jyh3qOW+y23dUMs25TurZC5gN1vPSq8xdJP8AZbrUivuXiq9/KqL97FBUbk9vfbD5Y+ar9lH9oYfXoaw9Plxc+u7iut8PaZ5oDY6n0qWaG74ftlS25C57VtQDy4x0/Oo9JtltoxuA6U+aFmbjgE1D2AnjHnnjnFSraNEC39Kba2/lAc49asoN6Fc1lI0H6azBu1bmnHeuDisGGPEg2nv+dbVgWQrUga8K7ujdBVhJvJOTyKrwKwUVYQqPvLmgBJiJGB7N2qe3jIZcdKrtAzyLjhauQvsQDuKCuhYt12E7u/SgTNE/XgnFEblutRsN+6tImUtzc06UnHP5VeJbZWVor7QAeT0rYCbF5PXtWlrmRWurfdHux81VrQbZ0q7dSHbioLUFpefWi1ionRaROwC4rYuPmjU8dKwtLVogp9a1pp2MFBpEzdaIjiPJ5rj9ZdnJDfdrpNUmyG3HiuZ1GRUmJz+FZm0TJ8lXk+bIq9bQsE2ioRDvk3djV62TDLig6Cy0vlQMp54rhvGVzsD9Fr0KSNRbs3HSvO/G0m55Ay/L0qJOx14P4zzbxMPtEbMvLZriNZVl3ZFd1rkLBW2qxri9fXfLt5z1NZH1dDY5m+gZVOeN1YOqWpWNiVzwa6e6XDbW+b0PpWRqNrlWzyPSrijuORubf5Mhce9cf4oIRmZs5FdvrI2htvCiuG8Ut978a6aehjW2OO1G7LSHb3NZ90GZPvHrVqf5pfbNV5Yfm3fMRXYj5jER94pNBhs54NQzRqz8djVqRAB+NIsCv1NBzQp3ZCiMnv7Vu6LApZTjmqlvar8v9a29HsWkmXH3R1NRPY9bKMvlUqI3tGjL/wC6BW9aWwZhVPRLZVTAFbcFmSBislG7P1bLML7OKuafh62aNOmRXf8AhhGaJcr+lcnoFg0dsNw6123hi3dVXd92uiKPoIvQ3LRV3AGrM+0RYw3HqOtQtH8uFXHqcVKJdsfrj1raMblFJx5a7v4c96jebJ+WrUm2QY9881VuI8NxVbGgkNxiXvV1dRWEc96y522FdvrzUL3eW2niqiB2FjfxvGD7VaWdRyprj4NS8hFG6r1rrgTq272zVESpnVQS7/l/GpC64461gx6ws5UKdvatCO7VE5b5vWgwlE0I5Dv+82DxUyuoFZMepKZOucVaF0rICOtBlymkCAg+b8M05JNg+bnJrPhvgTtP5+lP+1qi9zzQRKJfjkG/uc9Kkjk2E/LWdFeK31/lUsV6qj5m49TVRM3TuXt+9c05W2iqK6gsqfL69aDd5HX6VRPsy/vDDhutKH2kc1lyaukC/NTn1yMJ2596CXSuayTk96d9rU8D71Yf9qbDtDZ3cjmo5NWw/B+ZTQT7E6KTUfLQf7XFNNwFG7+dYM2s/ICzD25og1gMDub6c0EyonRNeqwXO38KdFfeROrL0rmZNSMTZ3ZFPTxHlvu9O+aDOWHbO1jvYbiDLKu76VmT3qpI2NtYQ10kdStULrxC4f7vsDmgiOHZ0Vxf7VLZ/Wq0utR/Zzubb61z82sSSxfeH51k3OstK5GcL6UG9PD9zc1nXEiiZlbdnpXN3mrPcNw2BUN7dFx13LnHFRJC0o4H6UHX7KxBc3rZ/iPPepbexaccA881o2OkCWPcw6VceBYAMenpQIhtNNMKAmnSssCnPGKc2oKo27ulc/4m11YlO0/kamRx4mXLC5Y1nX1jt2UHHvXm/ijUJJbzhmZc9ata14ikuX2q3FZe8zZ3c816GGpdT8R4yz9yboRI7cgHNWPsi3UgxULrtq1po8s5YGu61j80nJvcp6jpPlKSDj+tZ7Ssj/e6Ct2+lWWNt1YWoQ7W+Xv60EDhdq/yjDH1NJKM9/yqlGGil9aswksaAJYWarUWXHWq8abVzUinJ64oAtC4Kr/tdKhmuGYYbnNRsxBqIXPzkH8KAI3h3vzt/KnxwipGRSmeKWKKpYcyW4iwMT7Uj2ZRc1dWHcgHekuIGSP1qSXJdDOYhO9NPTt+dOuA2elVWkyfp60E3Ib2GQqelZ8gZHwfWtSeTclUZIfMbPvipkVGVgslJf1rrNHkU268dO9YOnWm1s1r2beUnHHrWclodEHdnTWF2pQLurR+2iJR8w249a5OK7IkXDcVoNNmIfN+tcclY6blXxPcrc3Py5FYVxN5frxWjq8m4ntWDdT7nxzxUtXNYyG6kzXsVY8tjtznP5VtRSbl571XvXWI9K55RKUtTmb2DccZK81Y0eTyZNu4itCS1W4PQZNC6cpfO05XvUNWOqEiSAZYZNOkdkFOhtytVr262N/u1hJXOyDILh2kk/GmnkY/WpHO+PcPxoih3L+NYyibc1iqIQ0+OdtXFtQePSo5LbK/e+bParlvbs1u3BZl9uTUtWDmbM+e2HnA/NjPpQ8/2Yfd+XtkU7UJPJf+LpzVOW88yPGRx60K5PMUtYlW8I2kbvasjUWaOLaGIbNXr12VgyjjviqV8vmlWquW5LkVcmFgxYnNTRDzJA3X3qC4iE0e0lge1WdOLW9vskxu7Gi1ibl+3mXI+bp1qPUrtUThv1rOm1P7HG31496xrnWGunI+ZfrQHMS3V7iZiTxmqkt3uuUx6jtQpF0hU+vWhDEl0i9WyKqJcWaEdnlQ/wCeKuRR+Wi471YsGjFuPlqVuQWZcbfasZG8SJoV2AkflUm1Y/u56U7IKKcYpGP71T2rB7lEoHmEfLUojJk4qKKRnb2qaIGOUNSC9iWCHyhu/izRdXgijyeKcs6lCfSsbWbxiD/draJlNkOpSea5ZeRVB3eRtrflUdzqBEf44q1Z4uI1Y8GtEYEUTKqkHKt2q1aoSuT0ojtPtIPTGetXIbaOGL5mrSJmDhZYN27G2se+mUscNknjrU2tXrW8beSGO49MVnvA7IG28Z61RmTqNka5PXrSJaeYxbqtU7uchty544INWra4Zoto+pqkiZDFiVpDu6fyqfw3I0N6QG75Wofu7sqPfmpIZRCN0fJqrHPIb4otWacMzLnBNcvKzCb5c/KeRium1ScXLg5+bHOay2gVGZjt6UEhFcKbb5gKjgljkc01gZG4X5fYU6KJYlOKCZCfasz+WtTw3SohXOKouvl3O7+90pwmXsDuNARlYuLeBjt53etSWE7zSMu7G2s9lER3L1YVJYO5c9fr60WK5jWkufIX+tJGWyBv+92JquzfLhsmkuEEKRybmPsKEieY0o2e3h/3qGudzr6d6oyXnnIvzMKr3Um4ARs3ocU+W4cxtShZEDcYqFI2jm+T7pOeKznvRHGq7jx1JqU6hs24blulJwsCqW1Nu1uWWYfyFdJ4f1FrW+jk3cDB61wS3zW3zs3WtXRfEQx826s+U2jK52evaqLsksfzrPjlxj0NV3lXVYV8tscdzVO6nuIGCehxWMlY1izcUZxj8qkkZVK7evQ1iQ6v9lG187vftT11USyfe3fQ1nItGxGwU9NtWB5bLu3fNjpWOLnzOckjFNkv/Kb/AGe3NQ9jRHRWc6qKkQq5b+VYdnf7k3BverA1TecL1rKRtE1IXDyFT0qTy1U8fpVG1uvM+X+KrSvtX+L61JRYgbzvlYEc96nUKkv+NVoJleUY61cDbm5x/hSewEgRTzmrcERTDCq0KbzV63iLtjOMdKxe4E8Ejs/HHrV+1mD8EdOtZ0aOr9auxSeSnqe9IDRtZV3bedp4FatkfLdcfnWXZxrNGG6Vr2ygBQePr3oMzTigyyt1rc0zgAdDise0g8wrz0rYsz5BHBNTIiextWI3kbq6bwngXI79MVy9jL5oHFdJ4YAinUjPUVjU2OSoez+AAvlr8uSvTFdn5ze9cf4BiKW8fB+Yda6zy/8Aarx6srM4J7kdxGUrJ1yIm23A/Wtdid3PPrWZrqstv04Jp4X40RE43UWXDL3BrHvtzJtAXbnmtrWlVMmsPUDheD1r6KOxvExdZC4rndSVefWuh1A5Vs1hagikE+lKR20zlNUixMea57XTt4X5veuk1tBK/wDdx1rndRkESmueR3QOa1HuWrn9SbMv410err9oX/AVg38IDevPas5HVTMi5Jkfviq0uI4SrVoXjf7Py1l3s25+nAFSaFG5DM/8qjijYMcnFSyyCSUYpdu7ig0HINw4zTV3RPzyKciNAvzYxTgyyrxQaAJMn5unpUqLjlf1qFYwWH1qyh8v72MVjIC/ptxlcN+VXVKyP8zfnWbAqqARVyB/NlUH8awlsaWNS2jbyNq8irdqjF1znFQWseCu1q0IVqFuZ7Ghp2AQPfFalifKl55rH04nax29ORWtpcRafc3y+gzW0SJ7HRaUgdK3LCTBC47Vg2V0sIAPfjitixm3spFaxOKRvabIwk+Xp3rptJlyvzemBXNaZJtUZWt7S2Mo2rXRE55G/Zsyj2q6khYdgKo2O8x7cVdXITa2BXT0OSW4OuW61IpwB7UxRk0rnC0CIbuL+IetZd8yqh3Vp3MmErK1FNyfjUT2NKZhaqWEwrE1UMFJxW5fIyt7Vjal91q5Z7ndAwNQG6sa5XEh21r6w/kiuflumLPisDsple/kKR9qw7rCOWZvwrUu5d5wevt2rNu4+DUyOmJl3Mm4/dPJqhcH5+oq/fD1+XHNZT7Xc896k1Hs6xj5v0qrJI0sny9KkZQfvZ/GmySbYu3tito7ET2L2l7I4Tu5NWifKYMCfasWymK961YM3G3Jqkc8zX0+Zhtauk0e53J823865iwjaLr8w9K1UuWt48rXTTMGdnZ3y+Xx2FTi+2j0rmLTVMRqST07VMNSKt97r0rtjE5J7mtqd2NmTXPX0itMeo29PelvdSOfvbqz5JfMZmJNdEUYF1b4Ke+cVDc3/mJ97nNUBcZdueaY0jO2K2UTOoSNdYk+anC82D7w2k+tZt0Hd8buB700By6r2qlEmJfGoky4HSntZnUgT04ptra72Xj9K6TQdEWQruH6UNGtzP0Dw2zOp6+9d1omktaovTFTaPoaRwLlO+eBWs8KwoNq/LipsMjVQy8fhQp2VG06q3FNkl2rn3qWVEsecy8/lVi2nzgtxWWL8MfpU0Eyzzbd22ueRsbVqvnMmPWty0h2xDisTRY/KmX+IV1NpApjDcfSpAdEWZVAwMVet03LzjNV4ImZvSrsUOxfm/CgBNoI6UkgCjtSniq8ow+TnbQBYa8xtx+lNS7P2jbj7wpqyKRinQRb7gVpEmRuaHAzruatnyllXvVDRIGKf55rUkjyvHBrQxKsifw9R0zU1vbCAfdqMOQx3D8anXMkec0DRcs5T044q7K5EQ5rLt36Cr10xWNeKDWJj6xJjdXK6lIxn6HbnrXSaq+M5+auY1WV93A+UnFTI2pjrJGZz3+la9oFz7+9UNL+WT5uAcVfjTe/ov8AOpOgvXUC/wBn9MN7GvPPGixl2jH3utekvEklmzbuVHSvPPHKr525R81Z1Drwfxnn+rRLtPrXEa7aYuWPFd5rCthmZePpXF69DvuW2tz6VmfU0ndGBf2YCbsCuf1eIR27FfvGuteyaaMqSOmK5fxUFtlMdbRO6OxxHiCWOOBs/erz7xO28N2612XiidQCByc+tcL4hf523N+FbRJraRucm6kv+NOiGE2tT5o/3u4etJcfKme9dUdj52tG7uU7i3OGZTRYwlm+YUkchdyPetPT7Qzr8ookPC4fnnYs6bp29en4mt/S7HZHt/lUOkWZ2bdu38OtbVnakBeO9Yn3+S4Hlsa2lacsMKkHnFdJoukCVAxrJ0iBSAG/Sut0DTv3ec1cT7CnCyL+k2SuFVee3Hauy0TTvLtflHbvWf4W0dSd23H1FdTa2ixRn2HFbxN7lK6bZk+nGB3quLnd2JqS8Ylm61TeQoOmOa2OiGw+R2cjbgUpj3r8wpyMpi/2qliII9aC+axnXNiy8rVG4SQH7oFdJGu1DkBs9KrT6cJkbI59aCou5zckxiO5ueccUqXyjvVq70vy2bP3ayZoishx0oLSuakWo+WmdzVMfEMg2/N8v1rEIchRSoW24NVEmULnRxa9sTcGy3pmrtv4l3RVy9uGI4NWGGcc8j15qiHTXU3B4iYhgG/Wnp4jZF5k6dOa55GIbrTp9yRbh0oJ9mjoLfxIzSNlqsN4lYrt3fL35rk0d8cGrKXH7sdaqJLprodD/wAJI8cfytx7mnHxQwj6r+Fc210yt833aEm4707kumuptnXJJnyWJFLdapIiBtx9cVjQsRn73Wp3kMg/iqW7k8qRpR65JLtO7HarK6gzMDu+tZSBhGOBUyMQdxz0pxE4roaAvmmba3SpBdFD1NUYnqYHJFUZygXTeNKPpSG4a2Xf+lVVm8sfjQ8jsfl5+tBHKXjqKybSGqlNqKLMU+ZjnPA4qKQM+MAr9Kkj06SZNwDfNxUyHyrqL9q3f/XqtNbvPJ8taFnojJJlqtx2CxE/L+NERXUdjOtNGZYv4T3qwln5Y+7VwLsFVbi68sdeh9aoNySGQR89vSqeqapHEvJHX1qtcan97DfrWFf3bTM3+NBMo3auSalrB807en1rndUuWnDFmPWrlyCy5NZupN5Sf3vpWkI82h8TxVnVPC03FPUwrhST781HAW3VZlbeW4qMrnptFetSjaNj+e8diHWrObY1ZMyY/nVrz9kfWqaEpJ82KHb371djhkPuZHkjrNuSzEe/WtVYPPXiobmyx2/SnEkzfKzzVq0tdwWmrExfGKsD93RICVrdUqpdwbZdytx6CrHneauPSoJOD1qQImY4HNNFvvPf2pzDJ6VYt0Vx70EyGRwMqfN+dSxboyNoyRzTpG3JtojO11qEQ7lqFGkTc3DY6CpDGJA2abGePwp5+YcVZBjaqi2x47msxn3s1b9/Asy/NWXcWHkNkd+9JoqJVflT+FMjh8x/xqfymjOcf/XpoVguduKlqxRZtlERABpVudhPtUBuDAOeMjFVhKXYn5utTJXRpTdjWtrzzG68Crc+qK0Hyt933rnheEOAPWllu/LQhf4q5pU7nQp2LF/qpkBOWxVBpS5+tU5L1ndk7U0T7P4qzlGxUZ3LjT+XUM8vnA5qvJcDPWmwnep68c81jy3RspFy1YBlzVwquNwrPjkw1aFnGZlrGUTopyGnco3bcD6dao6kMygbeGreWIJDhhnjis+a33y8r8tc8lY7oy0MuK1klOB0PWnSFbdRzVy7iEUe5DtPesS6u1aQpu96m1yuYuzXCqm4daaNQaJd27HHas+Q+YwGeKbeZWIAE1LiHOR3V61zM3cUyKJZHHO3nvSJ8sfvViC24LdcjipcQUircRKoZcZrN1GIRrnpitS4jzms7UbYzr8u75f1oSCUjNeFpfu0oOxuW+bHOakmHksv96qd2xRz71pGNyeYq6i4kDbtx9MVV/s3z2VvmA/nVhV8zcP4u1T28DY2n73ahxJuRIqO22NfujkVHcaduYNtw+ewq59maF9yr8xHJq1awGX7w5rNxN4jdNRkgweuOK0FYyN82O1Qw2mwlucLyakDBvu9K55o6YjxmX5VXio2ik87bt+X6U+JyzHHGKkZGDbs1maAjLDxWhBCksW7BzWfHEA+5ua0IPkjG2mkTIpahJ9ljY4rltQ1ZnkZcd8V0XiO5YRMvOWyOtcq1o4fcSDzVrQynsOsI2e42uvyt04rSiOPlxgUkKLHCrkc47VbsoFvKDCRNptptO1uFNQ3+It237q1akb7OG77eQaxdW1RW3fw9iK2jsZyKovVaVv4ucfSpyyyQbVbk9RWEkrQv8uWViT9Ksfb2jPH8XFaRM5Ggmnq49806OyLHavy4qKy1DcMFeauxXKqfu9a0iQ9jNnt3R2BPHrUUc7RuY17960dRPmRMVxntWTcB/M29PU1RjLcNSZ2LLGyt71QlEkg27vapw7AFfwzTorP93u5696TVyJEaStbJ0zjrSZMjbl7/pSshZ8U6OJlTilYki++/wA3amS2/lHK/dqwyLj0zUiWyyp1/OqAqhfMFWYLZocH1py2aiXPZa0YI42jG3k96enUCvHHkc0Sp5bbT8wq9PZKrLtI5FRtErKVPpVK3Qlszb2IKmVZc+melV4JTbKQw3MaveQpdsgmqd1D5rfLximTKRFJY+fAWb5c+9RSwyDbtYnbVpIGdcM3C07YYmG0ZFTIjmIfMZwN38PapYdR2HsNtSLaRvLu3cnqKqTxpHc4HNYm0ZGxY+IjEqn5gozkCtCfX47q68zP8OAK5dLZ925d20VY+0FXX+8tZSjc6Im9Pebt38RPeore6Mb8daoWlyzMdxGP5VYslb7QzD5lxxWLR0RNu1vdsI9c1JD/AKSxZjx2rNhEjL1xzV+zbA9u4qJG8SxKjxx/L81Ot52Rl3N81PXbInf6etRNHuf7hXHesTSJrWMpX5s81qRXGIhmsG03BR83Ga1IJt6AYrGRRpJHjDL3q0jbYv730qlHKzRbV6VbtXUJ81SBctX3IeMVYWXy+eelV7ZBHyvzZqw0e5+O/XNZgXLGXz1/xq1CjeUcjvisgTPaybVVj+Fa9mJPKGWwp5IoA1LItGF6VuW6LMI27jpWLaKCq81p2N0EZV96DNvQ6PT4WEY+WtKMbVXdWbprbnU7vlxWvaxh+O2e9Bzzdy7pamUHFdd4UljjkVWXPHX0rnbS3VIl2103hqzWLb9QTXPU2MJ7HrvgGT/Q1U59RXU5P+1XK+BPltVcfw9BXVfa5P7q/lXlT3OOW4533MTjFZmtN50BGfu1ozx7FJ3djWNqNyPLK4zTwvxI5jltWdTK393GOe9YV64+b6cVt66mDnH6VhXte7E7KZjaix56dKwdQm+Rq3b9Gdz0x3rA1ZfKz79KJbndA57Ufm3bq5rV41wa6XUQxDdK57UQBnKjr1zWEjsgc3fHarVg6idgJre1RwrMvSsXU7dXrE6qZkyszxnIrNvEG75q1rxNyYUYxWbqEeEoNDPb92/AFN81k6YzTZWYt82NvamxwYfduoNB4m80/NQrAP8AN8tIGKselKfmcN2oKiTqwBH9ad5wc1GpBT19qkgAHt7VjI0iXI/lCn9KuWhUSBuc1mJdtv2hTj1xWpp7Ekk+lZT2KNm0HmYNXIFfzhyMGs6CXZFx1rRsG381h1MzSsgUNa1v1Ws21IdR61pWZ5x6VtEUtjUsOF3N9a6DSzvH4Vg2kZb2rb0wOuK3ickjo9MG4D6V0OjKpfv+Fc5pSNjrXRaQGiXLd63juccjfsz5SfLVnZ84YscVTsX2J81XIodw3Buvauo5JbkgDdQOKcV3ChWyu2pFRWYc4FAipKo9Ky9UO2PHvWvdgI2FwRWPqfzNSlsXEwdRRlPNYupBtpZenvW7qC+YTu4rE1NREv3sjPSuSR20jm9XDTcsvA9KxJP3T7lVevQ966LUGVs1gXz7HPFYS3PQp7GffGN5WYYXd1FZN0gVm7+laV0Vbs2c+lZd2cZ+tZHREzb0Bgx/ixjmsooVY9OtaV8G3VUkiUHcG+ag0IVQufm6U2RQ+V2050ZidtDSeWoG3nvgVcSZEENv5b4PetOzG1h7VVRGeRTitC0gdn+Wt47nHI09NHmVpiBTHiqen2jAA/yrQitsjd6c13U43OaTsQy/u12imTT/AHfmpbp9rVn3Vy07bVHNdkInNJ3J0ueTuyeaZLMXQ9qiVJI4gW9aesq5+brXREwluMEDKu5T83vU21vK+bhqQycfLUMkhdtrHFaGRHKu2X3NTWkDMdzYpbe2V7pc5I9TW3puh+a27+GgCbQNN+0OCV+UV2WiWKx7WK1l6Rp32Fe2G7VuWTbRnotGoGrE6wnjpjpVbUNS+TaO9V575WX5Wxisq91HYxyelS9jSmWWvdufY1Hf6rsiXtu4rFuNbxuGQG9zWbdeIPMbZ3/lWUtzpib8V2wkyrZ5rf02XzWRsD3rjtE3TOPmPWu10Gy2Rru71hI1Z1Hh6134brXSWtkVOWNUPDWn+XErdcitli0fapJCOPHSnG42jBoAKpn1poHyc0AKZuD79KYwPlfNjjnFKq4ao7lc9+KAI1l+fd07CrunNltxBqky5T5SKs6dJ5TDJ71cSJ7HbaHtuIuF27cVfuk3AbV+tZXhx90f3q3biPZagrWph1MqYc07+DC01ny/40kmd3y/hQbE0R2irNxMxjxnjFVbYZPzHmp3xj/PNBUTG1n5Yid1czqdzuXcv3c10etzbd2RxiuQ1FmaQKPlUnmpkdVM1tGm+0suT0rSBCv34rC0jFvIOa245dxqTaxpSsTYMenpXnni688qNs4JyfwrtZpykW3JxiuH8VnDP8udxNTI6sKrTON1qUzQfLXKarAEkDdya6/Vkwn3cVx2qxubg9+axPpqJUuFEcfv6V5/48nKszHjnGa766m8uLd3rzrx/c/OwbbtznrVxPQjscF4ikjjj3tXB63Mz3TMOVrqvEk+5mHOB2rldQRpW+X9a3juFb4TJmO1c45qnOpc7s/hWrPbrt+brVAwZLZ6V2R2PCqRuyvb2oeT/ard0WBkcdKgsdPDY8sfUmt7RbPPykH86JHu5Jl7lU5i5YQs7jC1vafY5Qbl/So9K0/GOBW5p9kf9n6VNrn6PhMMoJWJNH07Jyv1ruPC9j5qKpFYOkW2wdBXXeGLBjOG9u1bwjodslY6nTrTyoFCj5sdRVmV/kw3buaksodkfXnFV7mXcrfN3xxV2szOO5VuDn86qy2wJyc1Yc4PFR3DbofQ/wA60SOqJWJ2MAKsxtzzxVYnaOaA+D/9ejlNC8k2JFyOPWpQ6lazVuPmFWon24NUokrQlNms+SVqtPoKTL8qL1q9G+Vz0FTROMUWsPnsc/daCY/4f0qm+kM3Rf0rrJFX0zVU2i7unfOBQNSOc/sloRn86rNbMpPua6x9PWQdKiXRl3btuRQWnc5XkE5B+WtDSWjmysysy9jjpWydCjlb7o5p1voEUTYOcZxxQTKRzs2mvby/LypJI+lNWDDHdu+mK6y50dWwsY+X1NIPC3mJ2zQRzI5RoWl/D9adFGd3TpXUR+FR5vzKx+gqSPwd9nfdt3K3OKCXI5hkyo6ipYk844XPFdLJ4WyB8vHpipovDkcLf6vtQZykc5DEUPzc1MQYzW82h4PC/e9qcNE2N8yrWgrmIw5XKkHtxVhISyqMH8q2U0+OJtzJu/CmraIWagTkZKWTFv8AGrEWntn5v0rTtrVVf5ualdViU0nsZy1KMWn4+8M+mKtWkSxj+HrUL36xk4qjPqmzc27B7c1i9yeVvY1pGVc461HeXK2tvIzfwj5fesFtadmqldXckhYSM2O3NOIezfUv3mrNLgqeP5Vnz6mzK24jHt1qrJc44B5qnJMfMO4/rWxryWJ571Vbjv61Rurpc/jSTSbvzqhe3gibmnvoedmmKWGouoyWe7URt0x7msW9vfM4z3qO+1TflRkVnyT712+tejQo2R/NfEudVMViZdixJyDTSnNV4p2X5fvU7zicCu5aHyY59pPUUhi3gUxxj65qSCXH1HagDRs7cCGpJrMSp71Xik+QHd17A1PFcFTQBk3qNaS42/pUW8sufStXVLRp13Lissx+UMHdnPpVdAGM+R/dpu3etTiEMMmm+VxwGrKW4EcUODyTzUiJj7vzfSpkRTTsrbJn8frSJkV2kYH+IfWmpIzfe9amllE+CoH+FMY+X1oJHmVlXANC3mxT826q8lyqUBQ5wD96qiZNllZ/MHIzTJjuPI4xSLC0XfilkPFEhXuRrGspxxTZdPwOB+lIv+s9Ke16y/LlfzrORSM6+tGAzWcxYSkVuSv5gP8ACW9aoz2mX7cVJtEzN+zP3s9aYbgOp55q3fwrGuRWdOpHPSszYjYYYnNRAZZmLfQGpHhZgDg/lTGgbNYSVyokbvvbP4cVJbztGcdveg22APX2qzb6Sxw1ZtWNkLao07/cwua6TTrbZGG2kVBp1h8i4X8xWreKttbEr/d6Gs57HRTkZd/eCHav1H0qPzRMo5/Sqsubi4bdj86tI/kheBtNc0o3Z1xnZGR4im+ywMd1cdNesZGbJ3ZrpPG1zuh2r0rjy2+Q9aFCwpVDS07VGlYhu3fFagVZIegyR6VzMK+XL97A61tWF6qhVZvbNTKJPPctRW+0/NViM7YmFNi+ccYpWby1Pes+U0jIpXEH3m5FMMWIc9ankBkPfH0pyuqjH9KFErmOf1ODdJuHBxWbeKQvNbmsWufnQHrzxWXLbtu+YcGqtYlu5mwWz/aQavRjn7v44q1bWqq3I+lWksVXjp35oFcr2kBkXA/WrS2ph7GpI/3Q2hfxqVYzJ1qZK50U2R26Agrjr1piWZcttHFXLO0Jb2rRh0wBS46Y6Vy1FZnZE56WLY235t1PDZOPwNS6w/kSE4GaowHzm3Fuaxkalu38sS4bpV9hGIfl+7WXHF5RLZpLvUNhEYbrUmUtilrMitddSy1QubfIyO9X5LcTTY5z1qZbZehA6VoZSKNvbMYuV4qxYobVs9q0IrL92OlNe2VFOfvdqqJiVdQvlhT5cc81y+uOLqX5eT7dq1dWLRzc521hvayJctIrZ3HvWkY3MZEEP7mM5/WnJJ5/8O30zUrae8ybj60iWJVeBW0YmaB7gQoOfm9qnhvnKLUSWu8hmU5z6VI9szx427fwq0rBJ2JBett+buaZKojYMcsG7elMjgYHaxqxDAwOPvVVjnk7kb2ysu7G2pre38xc8bVHIp32ds89KWOBlY4NFiSrJEskuFXFQTTNb/K6454IFaTJtH3cUssCz43KM0iZSsZXkLNJuUEe/rVi1t1ztb8KmS1Jl44WpjbbZVx2qlG4uYbFpykrnPzVMbQ2kg28g96srGz7dq8fSpxbBlGauMSZSMwu/mndn2pUtyQTuzVyW1UPzQsGBgU+UjmM0QrHu67jTZU8tRhW+bgmrzWWxiaasTOdvGKOUmTuZcli5bjIpwsmVPmrZNmTj5eg64pk1oz4UL14qJIImT/Z+Yvl3ZqrCuyZlZfxxXQrZsp+gqtLZqzn5eag2plMQbbf93yxqSLSmBV3Aq9FaiOMYH/1qe3zJ9KzOmJjXFk8V5hVZlb2q9bwyeXhflPuKkhjZpzvHsM1Yhhyx5rGR0x2C1jZodv8WeasxbvuhfxxSWkTI3+z71cQqO6/nWJ0RJISx2/L+lSTxO7DHT6VLbplRVxLbKDb96sZGkSnFZ5XdubaO1XbGfkKq9+9N/s94h1+8fwq1ZRbDjjNYlFq2k27qsRuxGRUIUbenNOspGTdnnnH0qZAalk+6PnirUUm7uOKpWy+ZD83BqdIhCO5rOQFxCZZA34VesZ9su0/SqELqY+Kuafy3I/GpFLY2bSAQ/xZ3fpWpp1vk8g1n6fhk+YfjitqxCqFxk0GUjY0eA/dratEyv071j2LbhxxW5Yuvlrx07Cgwlsamm5jXP3q6zw5IHkWuXtjlFwBXSeH4i1wnO0cVz1tjmketeBWZ4FVVrrsSf7Ncd4KB8lVVsMOtdVtk9TXkS3OOQ8rvi5X5frWZqhVIm+XP4VpzMwIj/HArL1oFFK+orfCq8jFHI62rB2Y1g3a5Vq3tWl3Er3zWHdhiPxr2aZ1QMHUXKA1zuqsXf5vwrqNUhBX8a5vVfvt04pSO6kc/qYIDGuZ1G43uVKkYPX1rp9TkYRnof6VzGpZJNc8jugYWshXOfSsK7GwfMeCa3NSGW6ZrF1TEg9NtZnVEybqVYlb5vwzWfPN5o4HFWNRRXb5T9az3l83KqflHBIoNoleZCHJ4xVeJ8lv0q1LGCNqtVV28mXGO/FBQ5m8sURO3fueBTX3HnBoEg3jefyqZGhPEzRP82PwpwumZmCioJCWA5AWnwNuYbetSBZiJV/m9M1qWRZiu39aqQw7yu7j1rRsY1VgBnisZGhpWkRxzjpWlZsYgOKo2pwvar0Mg8sViZmjbT7CMDvWra3G0rWLby4xxWpZyZdeK0InsdBp75KlulbmnDcO9c/YDe68/KK6LTW2jj0reJySNzQ12P6j3rorCQykLxxXN6csiODXSaKBIfmGDjrXRE5Z7G5aDIXnhavQn0+7VKzQAVdUYFdPQ5JbkoYBqSVcpxnr0ojG+lcsp70GRTnUBunNZ2qHC+9aU/AJH3qyr5mDc9+KUtjeJj6kRJ1OKwdQB/4Dmt/UVwawb/oa5JHbSMDU4/LBPPNYepLyK29VlwT7CsK5ly5/i+lc53UzOuRwayb8qG61r3EBdWOcCsrUYN33RUyOiJl3CmRuCMe9U2Xy2b1qzP5iSbcVE8ZY7m7dqImi2K8nyIfpTo7VrpPQ1YG2RcbfzpsZ8qQVpEynsWILYB1X9a0rKzCt/vVHp8Szj6cmtK3KqMBeBW9ONzikyxauLcj7pqS4ulUemarv8zgjpUN2Mlee/au+mrGMpDZMSOaa8e1xtx9aGf5SMdeKjDsTtrqgc8hskvks3mZZe2KrASSP8g+U+tW1gz97nNSJagfdroic8irDasx+9VgWPmt7+tTRRCFvWr+nx+Y3SqFp1IrDS2Ei9PxroNNthEvJ+lN0/TjI3aphi1chvXvVJCuuhoQHL4q48gs4slgVPvWJJqcMTht35GsLxD44VI2TdtVe+apaAjZ1bxOlrO2KxbvxQZJM5+X61yN74sikkYq27PpVJtfE7bcMKylsaHSX+sSPO5H3T0pLR3kkDEH61U02NruFT1re0m0wArL16VhI6o7HReFbTOxvxxXomgxRtGvHNcr4Zs/KWNQu7djn0rvPD+lgSL6YyazHc6LS4vLhXp9BV5RvNQ2kAVAPQU8fIxwflqZAiUDPuKjuDiPofwpYSu3Ge9PuF/d1Iyih2PuyabdSlYt3X2qS4hyu5The9Qsdy7apFdBsB3EM3ftWhZxrJ97tWfBDtkznPpWrZxs/8PHriqMpbnS+HtsaDr0rooyslp1/Cud0CDYOSelazXXlQ4UVoZFO4h8udufpTWLFaLqQuc0D92cg9fWgqJNp8W6Trz05qxeL5akBhuxzVez+aTk4qS9Voj65FBpHc5/XHL27c/NzXK3MpJw3r+VdZrdurR7s4rl9SRg/3ePas5s7ae5e0mIFRjDcda14RyPb0rK0NgkP4VtW0g2D5aSNQuJv3Bwo6V5/4qvWWfnpk13epjy7Zj/eHGK848YOpXrgqTmlI7sJG8jndU1H73f2rnbyfzpz92req33ysq/nWGkwaVuuSaxPpKMLIr6/EyWTMuO54ryrx5csVLMfbmvVNdkaDTWb+GvH/iJKzhiPXpVR3O6nE4HWrh5pv9lu9ZFwrImV/OtWdvNdgegrJv5MbgP/ANddURT10KNwxHdm9ec1BFbNKxx0qVG85ypH5Vas4Qktac1hUcA6ki1o1jlK39NtFgcVW0m2EaZx8xrcsbAzHONvHene591l+CjTikXtLg3bccVvabZ4GSfm6YrP0yy8orXRabZeYR0renE9tKxe0vT9u1m7+ldl4Xs/JwRzWPpFn90MMD+ddVYRi3hG0dq6IxFIt3cy29kZO49KxmuAzbgDhu1XtZk8yDC/Kvf3rLjUjqDxzVWKiib7Rkj09TSTHMdJkYH50Yz71RpHQhk+aoWlMJxjdVnYtVZm+f6UG0RZJQAPr+VTw3OAB+VVAN9Odti/Sgq2hoJfMg5IwT0qQ3gYDrk9Kylbf3qUSE++3nigjkuayXu5Nv60ol+b7y4+tZH2n0z9KkjvCp5oDkNqFvMOKcGCvjJ/Cs2PUAVpwuxJ0PNAWsaSH5vl/WnLOr/Kw5z1rPW5YDH9aat0zS9aCJK5sxuIx6g8VPDqJ6FRtHpWTBqW75W7VMkykZDfrQYyibi3EflhtvNOWdZc7cfLWD9v2j73606O+8sj5uGoIcX0NdpeOMdaerKVrOS73IakW4wq+1AuVl1mwR92o7qUAdRVW6vNqg5qlPqe47cGtCo077l+a/U44+7Vdrr589KpSXXy1A0zKM54qZFRhYvTaqqHjPy9aqSau0277yiqTtvctuNQyuyhvcjHvUg4lqS93KcGoZpVdOozVcuQfm49KjLcH61mNRHJuLVHqFzuVv73Sobi8FqM7qzdR1TIHzdfeguMLk8s2G/Co5G81fl/E1mXGoZ6HmqtzrLRRfe/I1oFW0Y3ZcvbvyAw3Vg6tqu1etQ6lrBlk+9+tZc8m85bPWurCw5mfkXHXEUVRdCluST3nn9Ny1IrZVQtVJptgXbUttOUG4/NXrLsfhMpOTu9ywGWNPc1JCear5Mx3elJ55jatDIlmm2uaLdlJ5PzGoCrTLuyvWnxQnqTQBfWQxpU9tPtxu7+lVYnyFU+tWE+9zn8TQBpMFaHK1TntldGb5ahuJ2iX5WqnJfyRp97rQBJKRnHaiMhjtrPlu/3n3v1qxZMrvyTSauBZCbWO3r2qC8nwuGqQSbX+Xt61TvXd/vdM1LRmIlwyL7dqWa9+XGBUDP8lOhTzOtOJi2RNL5wK5/OrEFyoKr6d6qzQlGPB/KoGJDcE9aom5rmXK/ezzTRNsbJP4ZrP+1+SmDuJNQefvk9OfWgDUlusrngD1qhPI24nJoa8WYBeijg00nf06VMiok1tcMT83YVI58zmqobZUkdyrDBZR+NQ1c0iNuIAyVRmgy2OKvPJvY/SopIPMSolE2IkgBXjn6U7+zBKpwOcccVJBC0Qq9FN8m3bj3rnkioysZcejNE/wA38XQGtK0gWLarLUix/aGz3UVJjLD5T8tTJaGnNoXoQsKMflw3Squpyh+N3y4pGmYDH4Cqk5bdXPynRCWhTmgXzMhsVHc3PkpjOeKlv28tc1jX0m9W5PSplE257Gbrcn2qTvWLcWLMPlXvWpcja/f8aSOLev40KyJc7mO1hIB93jvSwXCoSu75l4PtW9JbqVx64rPu9JUTtIq/exmk0nsVFklle+SOSTxV61uFu84xWeumyMny/lUljE1n97Oc+lZNG0ZWLVwCTt/lTUXC4/CjfvbmlBJHy4696krmuQXUJaOs+e3JbGK1Wj3Dr+dRSQ7RzigVymLbgVItn+8DFuPerUMQLrgVbNllelHLcFIzkhVpcE/Q1aSybcMEMParEOlBjV6205lX+L86HHQ3jMgtLVSAuMN/Or81kI7bPNSW8GMHbyDjim6pcrHbEVyyhc6o1DlfEMCzycHGKoxKkK/T9auahC80pKndk1WmsmIHDZ+lc7p2NlK5DJN52QBVK6nFvwy7m9avNZyAfL+tV5LRnfaykke1LlsEpWG2lx5hbjnHFaltApiBb71V7LTgkgJ/IVqfKi9O1K1zHmI44P3Zdvl9BVO4Rnm3dBU0srXEm3OFFQzTbJAvvWqiZcxVmsVu25HHvUQ8PecMKnf0rWtU3joKv2EWw521rFESnoc+fCxVNu373tUa+Dmj+/8Adz6V2UeyWQfKCfarQ0lZB8236VscrkcDJ4bER+UbvSmz+HG4P8q7yTQhj5VFV30sbvmX8hVRjciUjgW0AQsWb8Kb9jEcldbrmhsE3Ipx7DpWR9iyCCK05TGUjJe0Zuis34U2OIg/d71sCzaJc1X+ysJPu/e70cpk5FSPT2lHPrxSxaQ7Se2a1YrQqAPanun2UcKDnvijlJcjIOl+VJiprax2dgfrWnDY/aBuyOOcVYSwVxt6HvVbBzGXb2u8Y6e1SeUIm6Vcay8huDSeUE5+960CbKE+kNP82QFqEaeyHvt/nW1s3r7dhUcltj3x0xQIzfsfy+1QR2qrJ0zzWwF+TbtH41XFsvzfKq0C5iBo94wF6CkjWNOtWwFRMe3Wq7wDH40mhc2o0wBm+XvSf2aI03EBtxqzsaMLtwc1YWLK7TjnmolE6oyuY8uksEJzjPaqzReV9B1FdKtoJm+lZ+qaUsLlhye+KxcTeMjK2xyfNz9aI423ccL61L5e35VHuc9qWOX+Ha3ucVnJWOiMia3ARMMRn0zU7oJD8q8gVFtj37hknirawMyhhxx0rCWx0RZNZGTyssMduK1LYhAtU7ePdCo796uIuSorllubxJm+brToYsN92mMCHFToNyr61kUPYfKelLA6xx+9OWHNPMS7en1qZAT29zlRV5F82P61m2nP3R3rUt5AsfOKzkAlnA24j3rc0+3ztrOs1UNurUsjs5/lUilsbGnQKx2mta0hKkegrO0lFLBuea2IUw33hj0zVJXMpGhpa89O9b+nW+5d3pzWLYMAy1sWkpx8tD0OeRqWYYt1UCun8MRrwXbvxzXNWK5St7Q13Sr83y8cVy1NjmnseveD4/s8UbKvUCup+1N6Cuc8CW7HT1G4N0xXSeU390149Tc5iSVuS38VZOsTM0fzrgdsVrTxkJWXrMi+XhuvatsH8RjE5HU0AkZsVh6kdq10F995t33c1hasArZr3I7HRA53UJTg1z+oFYwxrfvx5jsKwdWtsp1qah3UjndX+aPjjNc9qEXytzXR3luyht3Irm9aJTO2sZHoUzD1BsP2rD1RctxW3q4PlAkrk+lc9q023is5HREyr2NZAV6Vk3SraLtX+I5rZuBgcVkX8W+T8ak2iVJzhV9arTN5v3vzq7OmSPaqsrELt2/jQaREt+Bjk0rRhxTUl2dqk3HH1oKIyPNXbngelWLKERtlfSoVBD+5qSGfypPmrMqJqWzq7da1rQbMdAD1rEhwVyv8XXFaUEqxD5jxxWMijTik2ye3StCBSy/LWVbDA3KS2a0rOTkVIGnaffGe1aVsMkY9ayIpWGPb9a1bGVmZeOv6VUTCo7m5pbYFdFpkmcVztiAoGf4hW5pCYIOe9bROSodJpc+V8tuvY10mkSg7R0rm7ILlTW5prbnVevpit4nFPY6SzOa0B9zH86y7EFR1xx3rQQFV5rp6HJImR/LX6UPcb2+akiOffmnSRCRTj0oCJWmUkdDWTe/JJ83NazS7OGrK1Lnn3qZG0TIvpd3boawNWy2fQelbt6hCmsHVc7vSsJbHZTOf1RFfd1rBuFxNwOM1v6kjRqT/AAmsS7bb+dcstz0obGbeN5atVGTkZq1fudjVnySbR/OsjYpX0QDbvxqpKwQBqu3u2QVmzjy/lbPtWyVwGyyEoT81RxDzWHPSknRmX5aLEeW2P1rSMSJ7G1px8pKv2hbd7Vk2rFpPRavQzN5e0fhXRBWOGe5daXyV3deelV2kaQE4wKbECR8xPWhzJnA6V2QOaQNLtXmnRHYN33vSmeW0qYK0yXbFHt3YrsirmNSVkXBcxhOnzd6FlUDtWHd3rWqcMG/Go4vEKo43ZZvauqMLnI5m8HGc5q1a6iInHOK5ifxAqjzG4FZ7+NYQ7bXHHXJrSNMiUz0Ma9HDjbLhz71k+IPiJDBc+T5gLY5Oa8w1r4kyNKyQ446H3rmtR8XST7pM7pO/FVyWJTueoan42LE7ZG/A1z93r73cjKWZh1NcrpevyXUXOTu9a0oGYzBueRzWclY3iaCahGsm3ack4rU0a1Ml5uduD0BrLt9P81t2Du7V1Xh3T/OZQy4IrORqdJotriFcYxjFdLotmsjKMZrO0zTPItlycZroNFtfLYN3rnkapnXeGLFdi13mi2HlQKy85Fcv4Ssi6L8vB713eixiKEKymsR8wuGQdO1JDucMGHParRGw5x34pRDv56VMilIrxxMr89KsKiyJ8xxxTkUAHIqK6k2rUlplC8hbayq3GarnghTu+tTXcy7s7qhZPOYNzQMsWltufceRWnZnJHaq9guYRV2JMEfLWlMmRvaMSMccVoyQ+YPaqWkOVgHFX0k81fTFbMxtcpXCZbb0qu6tF97p2q9MFz0qEjzJhnpUmiG2ZZWyKmuZiE+arEMWF+VVqjqUnlMxb8qDaBl6kv2htvRfWsW+09s7c5ycVq3t55gO1aqLPvPzL/8AWqJ7HXEbYW32ZduefQ1qIu1Rn0zVPYrndznpUyEqQzbvTFJG8SDWrtkh6fLivNfF0379tvzA/pXoniR0Nr6cV5h4pnKytu+7mpkehhI++cfrTsHOPWsuyQtcNkH2rQ19138N+tULa4Ubtv3hUn0tOOhT8S3S/ZGhY44JryDxsR9pYbsrnHWvTPGN8qQ5b868f8daq3nNt70I64R0OX1QfZ2ZlYfSseb95IT3PWr13M1w1RwRES8rkVtexrGncbZ2K7d235mq/Y6TtBZl+lOt7Zlw2MD3rRtfm4oufU5dg7K5YsLcxsuF7V0GlW5de/41n6YgMi5H510VhBkjAxXRSR79OnZFi0tlQjI+prodDtBIw2is2ytPMKqVP4DrXTeH7A27j0rsSHKVjT02w8t0ZscEdDW7hfLyvpUGn2m5f4vzqW7lWGLb93+taRM07szr4/aWxu6dhSxRZG1l7etNUebI3YZqWFRu7496o6I7DWtyMbc4+tNeMJHkEbqtBd33TTTEuwj+KgopzAqo46Y/Gqc6lZPY81pTwbU61Sdcuf50FxIGjwM+tN/DP1qYZQ/NjbmmtHu6etBqNI+bnj1pMqThWpfKVhzmlgg2NxQAmz3FNI+brTjD5jn+lNMO3+KgBxkKGn285BqMDPSlPyigC4LncPwpqSDGM8571Xidl7GpMhhmgmRMsjA9act6VTFVN5FPLttzQTa5NHL+9wTgdeanF35Z5PHaqWBIueac33e9AuVdTRS9469eM0rXpXjd+tZbSYC89P1pwm3rzQJ010NE6jtXb1pJbkHkelZbSgnGTTluCvU/nQVy2NDzsj6VFJMdvtn86qPeeWOvDVHLqoUAcbaBcpYll3dKjkfYnzc/0qrPqiOny5ziqV9q4VGqZByl65vun+yc1UudTxG3zAY96yZdSMp+9Vee5JP/ANesRqFya4v2ut3zHiqU9wxOKSWQoeKhyWcmg0jGw6dzsrO1By68GtFyzJjHXis/VbRoI/MH3fStoxcnZHyfE2dU8Lh5Rk9TN2+bIaCP3fODTQxLemalS28yKvaw9FwWp/MubZk8TVbuVWh85qkSHYRzUxtvJWqzSjz+Oa60rHjNroWGVlTvjNQzHBq7DC8gX09Kfc6eXXpxTEUIpwoq2GXyv8KhlsPLWmwy7BtPNAc1iwJWQDA/OpkvldsMOe1VVb52/CgLySaAvcvsyunGM1nXnLYbionvzbyfxfWpWl+0RfKPxoApyp8/y+tSQTFOKa8Dbu9HmeX8pB59qCZFpbj/ACajuLoPuHuKhmVgmVqvIzFvmzQZyJndSe1TCZQo24PHas6VNozmmJcNHVJGJrTMsi9s4qtNBtGdq8+1QW2obXOe9WridZUXkfnVWMmU5BtHNQoMvVl0XZx61FJhPu96DRDZ9rLhePWmxyiL1pNjHmopH7VMhk8k+9D2zUIjcnqaVuVFT20BkPyntzWcjaItupThj+FXgm6PPSqsURSb1q7Gv7n6ms5FETR7hxxViBPk6KaZFCWBB/Cp4m2DbtP1rnkVEdD+4LdKZzJJnlfwoZfMPBx/WpsCNB3rORtEjkiOOD+dVnkWJscMelTSzLtPT8qzLq5yTWaibxYzUJBICKyp4NzYz14q6zCRu/NNkgGPWjlK5jn76GSGbDfdpsQxWvdWQmHzdqqS2wjB4qbWFcaiK/8AF2oe3Dj5qIAfMPTkip8f3hRy3NIsS3hMTcDjFR3Sea/AFWEG847YqOZdk1ZuFjaLKM0DK2eOOaaJct/hV513/wANVXt28zgcVPKUO8ve34USW4cDH6UMNh644psEvzUuUTdiSKHynGPXvV+3GeuKqLHuGatWaGU1fKLmNG3tlUZwKtpYGRhgfLUNlZ8/e/Ct21ssxd+nXFTKmCnYy7q0Fpt2/Wue1d2klZcfL6+ldxPZefHt2+2fSqk3hpWi4X8an2Ny5VrI4SHR5DLuU5BrQj8PMMM3TFddDoEa7dsfzDrx1rSbT45NuIhwMdOtL6sYLHS6HBr4VYt93hvbpVi38El5Puj8utds2kq7L8u1fpVgaetvt24pfVw+vPqefXHg57MMdnXpxWVeaTJETuVh+FemahZeYcnpVceHIrx/mXPHNZ/V30NI4lPc8laxkSckBsfSnWmiSXVxuboK9On8Gwq52oKgTwqiMfl2/hU+xk2N4hHD/wBkSbfl+8varNpp7yj5l24rsf8AhHliP3evtUq6GseNyAZ68VrGiznniL7HM2em+Qme+e9asNhuhz/Srk2mLu+VaVImjKr71uqKW5zSrFcWmA1VZbUGT7tbLJuX+GqLo0TncvBNHs0L2xSudPWaFhisN9EBlb5efpXSNNlce9V7raP4fmNVyi9o2c7daQFXBH5VVXS1DD5eldC9sJUNZ8lq1tN6rUuIuYrf2V5ifdxxVP8AsdkLebtz2weMVsQzsDxii5RZkOaaiLmMRLLys7c1JKNoO3O7irMkAU06KED+LO7jpScTSLM3a8jdWx7mnxW3y/jV/wCzKRhuPpVcw4c7c4FFrFCQwr0P8NPeGNn+U1HKuxmOTRgRrnPNBDGTwcGqcvymr4k3g5P6VVljy5Y0CKxGB/Fz701Itx56VPJDgL7mmsGRsVMgLIt/tEaqtLJb7ML3xjNOtA0S5qSQqvPOak1jIcIvsyrjn1qC4h84bv50sd15r7ameL91WMjog9TGuNMaST5flB6mnOggTaFBPrir7ptf6mq95Hk7RWJ1xKsMLbyzAe1XLZ17df5VVlt3X+KprfKjb+ZFYT2OimaNlGFz/Fx2qdjtXpUUcXlIrLUrhWj681ySOqOwLGsp5Y1etGSLj73HWs2CL95y3/1q0LeLy19VPU1nIotrgc0pGRnimJLldqjNKxbb/u9qzkBYt03DgbasL8o29e1V7C4Zuq4+oq0xUGpAktg0Z6cfXpW1p53YrJtYBMK2NOj8vg+lZilsbVgxjI54rWtpc1j2bZP4VsWEe6qiYz2Nex5x9K17L5F71k6ePJb5u/Sta1OR9aJGDNbT5uK6TQo1MitnuK5mxVYxt/Guj0FS8iKfaueqcsj1nwRI8FurKTz2rrPPb1Nc/wCBLTydOVnDbWHBxXRYX/arxKnxHJLcnmQuhA5+nasbV4sJ/FW4DsLH1rJ1x/3LcV1YXdEROQ1YnftA71ja0m+HC9cVrXLMzuzHvjFZV7Xto6qZzN0fKYhvzrI1H7prc1dd27A/KsO+fb17Vmd0DA1JiY2H1rltSZclWyea6rVBvzjua5XWYGU/J69axkdkDB1eLMZxXN39sTLlj+ddFqbHbtY/MDWHqTbPvVidVMyrtQq4rIv5xFnd61oXZ8wM3IxWTdN5nB5OaDaJXuZgyZRv1qNcuvzfSpDbKD6E+tBQIMdaDSJG8W5CvtTAu9Nu48U5lw/BqRotwX19qChIVYD1x1NShFIy1IU+XaOPWpEjztWpkVEmsZfm24rQiUOPm/KqsNv5K5wanhkUnvXPIo0bRip+VenvWlZnnLcVk2T5fK/d71sQ+W6Lz81SJ7GhaKsg+9zWppziI7SRWXaIIyvWtS1Cqyk1UTOWxuWKh3XrWxprMkmO1Ytg6y85ww7VuafIp2r/ABVp2OSR0NiWMXFbWjB1MbscGsTT1Dbfm/Kuk0m23KpzxXRA45GzplyZSVNa8TblxWRY7UfaPTrWnbHYtdSOORIH8t/8Kc0zYyKbEdz5p0gbG7oKqIEM0nmRdKytSyUPtWrONseR1rJ1OTEf41NQ0pmNqLYjP3s1hakm/HzVvXvQs3pXP37bWbn6VzS2O6Bj6kD5eKwL75nxW7qEu1GNYd26+27NcstzsgZdyGR/mxis27+dzgcVqXyeYap3MQC8dRSOiJlyr1qncReYeauTtkGqru0jbaqJRVkDJwuGHfFET/TP8qtrF6YzR5Sr95a3iY1CWy4T1rQSFhhh0qjYnY3t2rStnBi+b8q6YRucNTYcoMg7UtwPL28UB1J44qKe52j5vujvXfRouWqOOdWwl3d/Z493esLVNV2NuZqr+I9Xe2lypO3rg1yPiLxcw9Pwr1aWH01OKpWNLWfEP7wqGx+NYN/4pe3J2yfrWBfa3JdMZGbBPas65vWlbB3GuqNGxyOeptXXjO42srSHafeobfVWuRu5XnPJrGdxKm3bjn1pkUzQTkFjihwsVGVzQvJyznaSDmkSNRjndnrSQTLJblsfN70qylI/u1jJGkS/o0beYvO3HauqsHScKo+90NchYO0cwP5Cuu0SyknCsqkE9eKzkrnRHY6PS7bcFXH411WgWBjTPHrzWRoGlbIBvPze9dTpVqsa9zxXPJWNomtDGHVctnaM4Fdd4esBNHGwXhuDmud0Kx3S5K/L7133hPT98ajHy1zyNDqPCWksIQB0rrLeIIir3FZmh2JhiXbW3j5V4xWciokckW5Rn1pyvtO32xmplHAG3OfamXK+QpytSUQSSbKztQ1JQ2PwNOu78BSF/Wse5kMjNk1MikhL2fnr9BVmw3NGMtVKK1Ltt+Y+9a1haeRGN3epKWhetE2RLWhZzqzgcfjWfBuA6HFWrdNhVh61cSZHSaWu9O+2rLfL61T0WdpDtyMVenRe33q1M0M3+aNvP1pojAP0ojDK3Q4PtUoTmgpD47gKlZOtkBGbdz9etaE77F6Vj6vcdPrQdETLExGadBtLbqcjrJIQwx6ULDuaszogPBz0qRH3r83GPWnrb5j+X8agnUscdB61CZ1QKWsxrLbtmvN/E8gZ5Bj7pr0DxDK1vbYzXm/ibO+Vs/ePSk2epg43kcL4jRhcbudvtVW2dbZd3r61a1O5E0zq3Ray9QlW2Tdn5RzQfSUY9Dm/Hutxyqy8fLnp2ryPxTc+fdMq/rXYePNc2SSFfWvPb66824Zm3Hd0xQj0adIpmBjI1SQQlBz+FTW9vtfd13djVjyF/GtD0MLh+aaQQKXUBsf41oWVsC3Abp6VXtLfzTitiwh8o8DdVRjdn2OHo2SNTRtJ3ncfTNdHpengD+9xWdoEXmrtbcGPTjpXVaTpXkpljn2rspo6NmTaXpnybvlz6VvabAcjpkGqdnEFYBa29KtljGT1auyOxzT3LtkrMOeB61R1KQb2XPPatRV2252g57cVi3MRkuG6hu+aodPcbE/NWISr/Wokt8dj/jUsSrv9PrVRNw2EOSD0pwO72NCHBYe9BjZpFxj3qhiSjcPmqCaDaPl21aaEyA89Kgkh3NjcfyoKiVTFkYbHWohGQ5x0qwY3V9uPlPfFOWL93/nmk1coqKmGNP6H5R2qbbk9qaYd0lS0Uirja+W4pskaqc1aa1MjdaQ2u0fNimkPUgCYXIpQvNSeUU4xSuu1KTQyMx7u+KaRtPU1JjigJzSAjHWpCeKZuZnPpTGT+8TigByzhfz7U5Z8scDjvmq+/wAscU4PtGaCbD2m3N0/Go5HbHtmoGnIb8elJJMyf0oNOUlkuef0psl2EPzGq8suxs57c1VubhiaClEtXN4bhTnhQOMVnicqDuagz8ZqORfM5qZByEjXAVc7qqzt9o/ioPJ61HGCzNtqSZRsQzR7B8rc1JECx+bB4qZLQ4z1qWG1ZmGF79MVmSVHt2d+FwKkjsMdRite30ppFywFP/s/HAFVGLZz4mtGlDmk9DGis9isW6CsrV5cqy9j0rptVhSO229Grn9RgB/xHavWwtHqz+aeNs8liMXKnB6GCsAR881MP3a59atPbBBz1qCW1YZzXqH5zr1KV5OVXrUWmrvn555qzNa+YenT2ot7XyW3DigDUTCIMU5ulNgbdF2qS4AEQIIz9aAK92gxVG6U7l2ru55NaLjevNVnXy3agCOLao569/ao2BWTgZWlEykkYxQ6YXg0FRGzos2PlWmKhhPXipEyw7U0RZfHXNBQz5WXrTHjyKnaDaaUWwkPA/WgmRVH3cVFItXGh2tj9KinhbH3f0qomJnSHI+hqJ2DNxwKknik9O/pTFt2HJ79q0jczGBDuNOimJO1u1SbMPz2pskW5flp6kyB+fuk+9CnzT6UsXygD3qWSAHBz3pSCJGvypz68VCwZyeMc1M5CttqOU/LWJQxYtz7c1fso/4R261mpIVerllcY9c96T2NEXjEsfP51JCBu3ZH0qNJPMi/GlT5GrOWxoWwd/bio5j/APqpr3GxKp3F8pbH+TWEldgWI5PnP6VMl55C/Mu70qiJONw/KoZLuRn2t0qWrGkSxeXHmAt+grNxvLHnrViaZWTA61DafK3zc81JtEckPmHp2qERFW+bjnvV3zVHQd+lRPzncPoKzKK8qHYelUZclSCM1evJMYA4qm0W49fyqkgKbpz6VJCxbjtTmgy1SQ223rxRylRlYdEm0ZFSLaG4P6URDBx2q1bRBm61MomkZEK6dtjI9BVG5g8r863gyxrUFxbrKN20VnKJrzHOyKxz0/GmRr5RrUltC5+739Kjn0/cnvRFEykRQbR61ftYsjg81WitMPj1qZFkgl9q05bmXM+h0ejW6sBkrx71uQxgptrldL1NLGVWkztNb2k6wlxP8pyD0NCpkubWrNKK03elTRwYO0gCrFttkT73WpHgG5a19mZSlfUrtpZY5HA69ajkiKkDj5avZK8U0r/EVp8phzFKZiV4pbcEgbqe8R3n9KQnDbf7o61nyhzMLm0FyML2qNLZ7d2/CnxybH71OZkK8hqlxDmaK7pv67V+tQygL8uPxqSZvn6jGe5qOV2f/gVChcfOxGEYj/rVdzu/4DT2VsfjTTGRVRjYXNcruFZvm4pGgAGce4pZoWZqci5X7v3eKbVxMrSsyDdiq8js6c/zq/NHuj96z5R5Mh3dKXKK5Tli/e1FNBtOTyKuvAPvY6+9MljyKOUrmKbW37rdVCdAjNuHB9a0rjMcNZ86+aO2frUuJN7lF1VX4ztpplHbn6VJdxYj2r1PWoUt/KHUmp5SohLH5qelRmMoFxU/3AP4s+lIdrdOfpSaNExg3IRnBqCc7ifl28+tWSvP9KhmiyaXLcOYqSKc024X7rBuvUGpJk8o81BIhl+gpOIuYXzWzj8DSY3nbinhN23b261IEqWh8xHJDtT+lQGPc1XBCH5+bimPbAtx+VIpFd9yxcVJbZI/nmhgynG00+2zk5FTIEO+yKg3J95qfAGC7WwwzUiPu+VlxUFxHJbtux8vsax5dDopjvJxJmq88SqGxy1Wg2YuOrUxYGR/mHWs5I6IyKqWiyxfNn1xTYYdkmNvy+prSS1AH16U2WwwM+vSsJRud1OWhHBOpbbUmxnQ4WojH9jGcZNTwPuG4/LXJJWOqMtB0cBBFTRtJnHG2mmHzDu3dOacs3JX7p96xLTLkBBHofWpo4GJ/hqrbpkfN36Yq5FmMcfrWYyxAm44PrU3yyHbwGFV0cqnvml+Z5Rt78ZrJ7FRNHTx5TfeH51sQLkjnjFZWnW4K/7VaNvIQ4WoFPY1bGPnK5rb0yTatYunhmXk/lWtYqygbea0Oeexu2W1m75962bH7o4rG08N8rHFa9k+R1qZHMaahUOR6V0XhhXuSq/rXNRuxb2rovCjmC6XzPlViBWNX4TCex7V4Numaxhj4CqBnNdHvX+7XOeC2jMMe35sLXRed/sfpXh1NzjluWPlJ25/WsnXJD5bLxitJ0yGbOPSsbWt2e+31rqw26IjucxqJwW4rGvejVs6oOGxXPX6MDwe9exHY7IGZqKbVaub1UHqvrXSakPk68+lczqkmSV6c0SOyBiXzDa2771YGpc7q2dSlyfxrE1KfLYxXPI7IHL6vAWmNYl/F5pbd/DXRalIqhs96wL3+KsTsiYN4nX6/nWbNGFdmUZPetK+BRm7rWbcgCMkUG0VcpzylGOagaTZ8xqxIoc8+lV514x6UFJCSHcBt606C5/ejPb0qNUZ3HpQ1uUfj9KCkXJmUJuVhn0zRaT7yKrAGJQPvA1Zt9uR7/pUyNDYtoTNF8pB9qGh8pvmqPS7lbA5Y7s9KtXt6syArtrCWwDrV9gG0cVq2TD+H9ay7UiSPmr9mVHQ5qANeOfaV71p6a5kbkdDWRph3n5vwrV08bZBzxmgiexuWSBJM9K3tHdXf5iKwbZQzBq3NKiVyrdDW0TikdFpSKT1NdNpG4JtH61zejSKDg8MPWui0l9x4YfnXRDY45G9aRlRnHbrV6MbwuD35rPtJ96bfStC1ZQvzda6InFPclJ20MW8v8aTdTmbcvNaRIIXNZ2ooHU8VoytkVn3QIapqHRTMPUVZYzXNaqu5q6nUWxu+vSuc1WFnDdAOuK5pbHdA569b5SprDu7UrLuDd+RW5qS4zWLflsfKO9cstzsgU50ZqoXKNtNaV180XPBrKumbJFI6ImZewtjg8mqkkLQMG3Zq/fjEWaoTXG0DdVRQ3sTwTiMAkVLcTjYDtHNZ4uGPoBRJeOCq9s1tFGFR6GjDKu3/ClN2I+jfTmqKyMen5VVvrxldcdj+Vehho8zseTWqWRpy6gVPLY+hrI1bxI0dsyrnj1qpeaqwPWsDxDq+IsLj1PFfTYbDKOrPFrV3LYi1nxHJMGUtuPWuS1vWMs2anvdY3y+lZGpsW3sSu1q7HBdDn5mVZrze25W98ZpqXZnPOePSqsy5PFLAHjk56VDiUmaXmr5Py9aYZA0jZHaoWUtHwe9O2N5fy4461Eom0S7FKEQbc5qzCfMTLZ9sVWtggjH96tHS7JmVf5elYyNolzRYTO+dvI6ZFeieGdN8uKNm/Kub0HSk8rJ+96112kOtvEoJ7dawlsbRN63ZWkUAY9TXUaFCZAANvSuV0vbcn5evrXceD9KZ5lLHiuaobROi8M6O0jdPmz0r0Lw1ouzaG4zWZ4Y8PCKJZF5zXW2EXkba5SjXsYFtkXb0q0shbovHrVKGT5RV2AZSpkCLFtlOWx7VS1e567jtHrVq9uVWCNV+8BzXO6xqADkM1SbxKGpXignHrVa2n3v/epHX7Q5xVnT7dU+917Vmaly2tzKeKupD5TDOTUUDiIjFTCTd9aALUU2wYxUdxdeXGdvFQx3Pzbar3dzu+UH5quIWudJ4Wv1kOOpzXTOFaL+63tXB+E7jExHf2rsln2Qr34rUxasyxvUrigphc0lsu8fdHPvS3B2R89KDSJFdSLHBmub1mQzM2Nv51p6tdbYflNYN5ebjgfeqZHRAdaqd3zdcdauwR8VDp0L3C/NhRWj9l8uP5TUPY3RVkCxLnv9aq3M/kw7nq1efL1rJlZpptrfdFQdVMy/EF6tzHn0rz3xMW8xstwa7HxG/lXLfN8vtXBeOL3yo/m4HY1Mj3cHT1RyOoRqszfN1Ncz4r1T7LGVz2revJS6kiuH+Id0qRYDc4waIn02Go3OF8X3/wBqDfWuZNv5rVr35EjtnNVDb+UMjmqR7uHwt2kCW6whT1q0lsWjDL/+qm2q+cQGFX7aDJwO1bRjc+hoYLlsxdNs1d/mHP0re0nTVDfdXp6VXtLHG1gK2tNsmZq6IRPW5bRNbQ9PEQDFa6C0iaUZxjI5qhpdiQq5PSti0iKYFdEdjlmyzY2ZyCNvWui0rTs8t/8ArrL02INMF/ya6zRLRftEavwOM59K2pnLUqW1KepJ9ljBAxxWDK6zyN25rofF88cTMsZGOnWubiQOd3v2roNqTurjvvDFN2FOv4U9488g9KEdSO+aDQV2EaL6tRC2SfSo3l3GiIDvnrQaFk/MvotRsoLDP606Mh0xnkGhody0ANaIv2qPyWBIP61aK7V/CmlCzdO1AXK/k/7tQyR8nFX/ACSDz0pTaqTQPmM6SMBARkGlkG/aavNbLnmo2tMH/ZoDmKm3LfNgcVG0W8fTmr8kK7vXiopLbKn+HigqMikAZDgUrBXXb6VKsHkA+9NC9KC4u5VePZ602Q/KKtzW5Vg3+TTNuCcrxQUUH5b0ps4Kr1/KrbwqDntUHk5kaswKwGetMuH2/eqw0O1qQ6csg3PnrUyKiZ8+D83UdqSQqNpqybBVAXnvio5rTAHtREq5VkgLnjoajW3Jz8v41oww5p4tsjt1okVzMyvsTE8ZNW4LJUX7vuauJb7GHSphEo21JMpNFVLVW/hxU9tY7TlgKnEKn7tGxn/D0oOeUwRNr8dP51NJCoTcep9KSJ9o5X6VleIdfFr8vT6V1UaV2fnfGfEFPD0JU09WZ+uXCmdgpzj0rIuZaluJxMd2eG5zVG9l2j5eRXsQjyqx/N+Ire1m6ncZLI0hPtQNrdeeKpy3HHXFOjnDLxn3NbHLInwpyMVIYMqMAcVXVh61csm4x796CSOSPaox+lNklwu1hVmaHJ6KPwpkiK42t+dAFZwSvWoLldxxmrUkSg/K3FVphlqAIlXy88ZoEbN649KkDrjH604fIQV6UAOishJ044p3leW/8Py96nt03ru6YpsluVZmNCArTbpn6KtRgbH5/OppOlRZ804xWgpbDGjIfI/E06SRQhpz/KtVZ1JY84oMZbkM+Jj2qPyMGpDHTlhLN/SqiZFUxhnxUiWgxVr7Pvz8tC220VQFRrAKN3WmTRbRVx4yopPK3deKmRUTMlhJNV5IGFaUkciy/wCr3L64qyumefGGIqSjnnRiamhdrfHvWnc6QF+7WdcLtl2/3azKiOOoshqxb6gZTzt6etZsgJ+769qaJ2i+8zipkaRNeeb5KqNIpOeaij1Hzht+b8T1qNrhvbrWJRdjuDSXC7vm3VBE28cVJsLVMjRDcbOnO7vTSfK71IU8s/MR+FNZMnioauaCs+QTTogzD/GmJMoO1qlM4Krj1pcoEF4OgqnMpUcGr043GqcoODRylRIQ5PSpkb5ajiiNSRxA+vWlYdySEEkVctm2k5xVXyto68U+L5TwfzqJFqRaEbTDFPQMh2tn86bECBuBqTzFI+bqKm1yuYhubcdcYNV3iKfw/pV0yh5BSmBScn+dabEykVo41JHy1K1mrryKnSBQtKxyMUGXMZd9asRhc/LRp2oSadLhf4fWtRY1f733qo3dl5bMw/SqiK9zp9B8T7ohuroY71bhVYV5XBfPaT5JYLnpW3p/jPYwUttx61RE9jvZpFwP6VB9oBGPm61iafrf9oAHdxWtbLvA54PrQZFj7zfhUbpuPSpp41iVf85qFXy+G4XsazC9iNkLHHFABc7akeMKPlyTTcjsPm70CuQy2u6ojH5T5PK1pQBSpXG7jnFJd2YcEKPfigZmtH5nzc1NEiFx0wfWo5ka3PtRFLvXpVJXJvYW5tI4kPdj0qkWKN9avqu77x/+tVO5j/efWjlHzaEDvuqOSBZRyvXipG+Tj35prt5TeoxRykXIBZ+WpGfwqs6+vY1ekbzD+FVJztbpmjlFcrXahoSOOay7qPyvu9605Bk/Wqd4FU81MojRQkkXoVqBk7+/SpydxbFReVuk9BUNGlMaf3nAwM8VXkLQvxx71MQY5OtWIo1lT5ttI0KCP5jcnd+NOmjEgG3KkU6SBYZM9ee1TIqgZpNAZtzas8vWomXaa2HsPM5rNvbbyJalomJDs7rQsbOTinlfLShCIvm5pFAF8od+alRPk/hqPaZPm6j+VSxsIx81AXI5VwKhRvLOasOVI/Gm+VvX7ox61MjSJDLO2OKPNZ4fm9KYE8tvur14qQjjI/EGolsbRIoWaJvmyVq0kytIN34VDIcLUaS5k/zxWVrmykXftSyZXtUls+0dzms4XPl5HerVs+1g2frWMlY3hOwskG7cfm56U+O3/d9aeCrKduc0lsWLFSD1rjqI7qcrkiny2C9qkjtw7bjSKfmw1WETI+WuXlNxbVOc9PQVYB2nPpzVfGDzmrkbLKF2/jWMkaEkRVhuNWIE8wjbjH8qj27gMgLirESrt4yOKzAt2C7FIJ61fjjyRj86y7dtwx0IrStd0ablbJqZEyNaxh2BTzWzpyleWrI03Jj3fnW1anhc0RM5GzasPLWtPT155ztNZdj84G3pW5ZJ8q1RzT2L1kmZMdq6jw7brPdRj+6Qa5uz5l46103h+V4Z02r1wDXPV+E5pHr/AIM2wWqbV5xzXRfaF9K5vwcfMgXdjkCuh8lP+ei/nXiy3OSW5MxWROQR+HFY+tQqR5m4YXsK2N/ndeKydXj2o3et8LuiI7nH6vcYdguax7xmRMkd63dYiEZzjoawr1ua9mOx2QMfU5Pmz0rldZZjI23GK6jVbcyDIrmdVi5Pr/OiR2QOb1EbT171i6mcDiuh1C3B5asLUmWGNvlyPWueR2QOX1hlcHk7vQVh35AXqa3NVj3S7u1YGpw7wfm/CsTqiZl4qnvWPdSZfb15rSv7eTyM4wtZrnafun6kUHQQ3K7Y/wAKpx7i9W7hfMiPrVCQNnG7p3zQVHckSXBO7j0olm8vbjPPWmu4ijG7r601/wB5tbsKDTqWoF3DmrG1Vb5WHI7GqSTCP1p5k3L8p5rMotwT5Uqe1WbY+Ye9Ztvu2e5NXYNytWMgNiBxEnpV20dQmaz7dPNC7uavWe1TgVIGpYPgA1s2cuR0rIsCUHOK07N+nrQRPY27CcrjNdFpEiyAYrmLCYZHfmum0ds4x0xVxOOpsb9lGFYe9dFo+3jH3qwLS4RVXpmtnSlJ5B/CuuBxSOksxgf1rQgO0c1m6arHBY8VqRhTyOcCuqJxT3J4sNQ65P06UitlKaZhg1t0IIZODVOZWLnNXDJuaqtwp5z0NYyNKZi6iMFs1g6mm1O/Wug1GMbu9YGpoz7lWueR6FN2OY1b5pDism6j8pdxPWtm9j2q+41k3Y+T/ZzXPUOyOpl3Rbnnis6ZiHOR9K0LzaOlVLlv3fSpibRMq8Rm3fyNZ1xAx61rXHz+lZl5kL1zVI0SuU5/vYzxjtUMrm3APLVNK4amysoUbq6I66GdSyWo621NWTcVx2qhdyb3Y7jhjUs8DrGWX7tZV9deXC2Wx+NfQZbhdeY+Xx1ZX0I9Uuo4EO35zXLa/estq3PPWr2pa0kZKj061zeuXvnnarda+gPMUjMuLkzn723mopp9wAOeKkkjjSocB35+7QQQbTI5PYVPEgVlz/FTZlUfdpsYJ+bNZlRLEq427fWprO237tu73zVeBS7VqWKbVx3qZHRAfbW7edGqqrZI610sNmsbL2PH0NZdhaDzN277tbMRwuPaueR0RNTTZFgTaGHzcHJqzbzNIVjGevrWLFO004VT930rp/C+nyXd2nysRxWEtjSO52fgGwaUAMpJ969i8FeH12qWXqPSuP8AAnhzYI22/ex2r1Tw5a/Z4l6fLXHPc6jc0W2Wzh2+3Ga0ElVnH9Kz1lyyjOD6VNACHrKQGkluzSBlY7a0IZtqbfSqttcLDadOajN+FQ9KzkVEk1W4xHuVsVzN9cF3O7nnrUuv615URy3euZu/Eiv8vv8AnWcjojsbsU2XG7hfatC2dccVzOkM15KPmAXPeujt4fKiFSUXIFbd161ZYGEjPemwKsaKe9LPJuce1AEFzP5LZrF1bVtknyt0/Wrms3ywxdRXH6tqm65+939aadi4xO68EXslxJuWvQtNl82P94DwK8x+G8UkwVlb616dZjbEF+nNbRdzKW5pWirKPSq966x7lanWqtEfxzVPXbnHtTCOrMnUZ1O7aeBWMfmnLHpT55GM7fNxngVNZQNcNyv6VMjqhGxqaVF+7XPQ1fkAS3Ixk9qSxs8wrx0Harksa+SMdRUnRE5vVYmbvj61i6jctCpC+lb+t8lv6VxmvSNbhm3NWZ34eN2YHirVsGQ56V5/4g1hr0MrYwOma6LxDfb3dc9881wmtzNFdsE6d/Ssz6fB0tkZ+uXwtLUtu9+K8v8AFGsrd3bqzZ545rr/ABndyRWrZOODivMrpW+0vIxLE1UT7PB4T3UR3MSs/HeiKLB+bmndR0oxj1rSO57+Hw9ncsQ2+8fKuK0rSy+QY603RLJ5l3YrctbDyouRyTXXGNz1YkunWeyFNw71t6XYMG3bfl+lN0bTv9nd9a3LSxbcPkxXRGOgpSJdOg+UHb+lacVs0nbHFFhaqi/N17VoW1vg1cThqzsSaTYH7Qp/Wuqt4RGituycY+lUNAsvtMwA6AdfWtW5t/sEBPXFbxOPm5tDl/E8qm82/rWbFCccetXdUk+3Ts3oagCeXjr0rU7aexE5ZelIBxx973qYjFBjJUYx83Wg1IFTaPcmlKgVbECrH9eKgmtSKpXKiQoQjGrUFyFX6+tV2g8s+uahldo6JDdzSVN5+9xU8UK4+8p/Gs60u2xVyK4wakl3JGUFqd5IpwTjcelKFIOe1AiCSEU1h5Yw3OeKsvFt+amPDubJoAgaJFOfambcnj9atRxnc2eR2oa3OaAuUnt/M61A1r5cmavzptqE4P8A+qg15isYt33vwzVe5g2nFaDRKwz37ZqOSFnbFO1yoyM17ZkHHK0LZYXNXJo9vFNl+Q/hS2LUilLAigev86SRMp/D9KmZdxoMfympkF7sqNDvPbpUE0e/joO5qzP+7qtcoxXipNIkfkrGetAGac7sgXK5pSdqjAxQURs+xsYz/SpWGEBpi/MzdKTeyntipkZz2JHkCqOeadHc5aq5O5qZLJ5Y3f3eaIRvI8POsdHC4d1G9Rda1T7BDuzjjNcHr+sfa5yWYjJrb8R3ZubdiG59K5C9tJJTn5iufSvZoU7I/mXiTNpYvEN3LlvqqtFs3E9s5qFtX8qbbkMtU/s22PAyKrzw89855rrifKy3NN5lnPy9DSoGiOOarWfyx9/xq/A65G6tSZEkW1lHWr1q20fdqoY1C7lz06Cp45WVQR6c5pNElqZy3PtVW6bAFWlffH2qG6K7fpzUgVZ596fLx61VkPPX61NLLken1qvNuCsevFADYJctjtnvVyFcn2P6VkJKxl+6w/CtO0PTrQJ3LiMIztB/CnXEvFRscHPrUM8u3r1qoi5mJPLhTxVcXQR/XPWorqfCfe71UE+0nOaoybNbzFkT5cVUlCnjd3qkl/5bnOcGpftQK7uPxq2rkSLqQZT1pUtsGorW9DdeBirMUwzxzTWhlzAIsnFO8oMNv8VSEq454NRvjGc/MKCkRGHn6U/ytw+7UInIapIrnB+b86mRcR8dru+93qyIVjAX5cYzwKigAYls/Sp/NVV9akohkh8uRW2984NYOp2bTXLNt27jxiuimnDR5/nWa/zuxxWYGDNpzQHdmobiHctb00fmR4ZcVm3dn81KWxojJWFg5281YiiZo8EfWpdvlselPYfKNtQaDEVUPWpYH+eq7fKPm9eKGIYLyV/rUSKiXggdv5UNBhD/AEot5htVf1pZrhVz0/OstehomUJotjZH602JmUN3q4iLMc5Wo541P3f0qlHuJu5HzKfTj1pRagnFPj/drjafyqVMlaTQXImtMKKaLfJx8351YAwe9NX5WzSHzEZttq9+lRt+7b8KmkfNQuMdaTRUWSW12FHfrS+Yd/tnpTLWE56d6uR2xZaXKacw2MecflqwozwR2ogtfLyc8+1OMZbvijlIbuR7jwtKjqvf+tI6ljt/WmyJ5Qo5RCyYHekkO1B0+b1o27hUcn7vqC34VSRKZSv9PaZGxWdPaOi53Y21tPMWA+U1XvE88fd+tVEiWpn6T4ilsJ9247QcYPeuw0Hxa12y7myPQVxl3pWfu9OtVoJptMlyhb86JEHskWoLdxDnoO9IPn/CuC8P+Mmjl/fN6d667StajvIwy9zUkyNBBg/ep0yAL8vWjd8oPHNB5/irMkIZvKAx1NWo7nA521TnT5MjrUayMCF/OgB1/tZTndnPpVVGwNq/jVm8RjFVB8wDNVEVy7Ew2bf4sVWu1KmiObcM9+9DtvHH61QuYz7mRnP92o5EYqMnn2qS6jff0qNhlOKCR0LLEvz4/Gql3KrSNtXAHfFOuHxF8xqrLMIy38WcUARNc54x3qOX5+qn8qldFcbv5Uzr+FTIqJXOn5TI61XkhVGw3WtK3OwktzVa8txI+7+VSUjPnhGDUEJZGIJz6VelJ+7tx9RUYiBNBoUnfb19akhfcamnt8f3vzqOMeWaLXAtQSZGMfTNQ6ha5G7g0sFwS2CtWY1BHz81LQGDeW/l81XY70+bNa+pWfmP8v3TWbPA0bbecVIDbaTamDx9ak8zdKfTuajWLa3I4pxiLHI/i7UmrlRHbuf4akXiL+lNMZ2iniA+V+NS1Y0iRbNy/wAK896GXCf1pxTau09c014y4qJGkSuy/N61HPlU4XGfarDkRgjvTceYtY6myIEgZvmHp3p6y4kC9+9SPE3lfL9frUMbtuwVOfXFYyVzWL1NK06Zq35W7kCq1u6hRUryM7rtPHeuepC5105DZCCcdPWrNuRGvGW4qGF1ZWVl5p9vIUb7p2+4rjlGx2wldD1ny5DA4q1BKsKbv0quzc5UfKTzT2by3GfTvXPI3RftX85dx6VcjTc4H8PeqNkjeT7GrkGEHOazkBJFIVuNoVtvTOK0NPfMm1v1qragTJ+NadvZiMqf4qzkDVzV02POOcfXvWxAFZuvT0rFspGZ9rcY6Vs6bCXFETGUTb06PdHzx6YrXtdyFayLA7COa2LebbgdTiiRz2sjRgDZYqcE4rp/DimdUXd3Gea5W3ZjjNdN4VHlzrk5U81jV+E5ZHsng6MNaKqfMcAEjtW79jb1rnvA87i12Rj/AFmMk9q6TzXrxp7nJLckkYZrH12SSNflHTnkVsXMmR8vSsXXp8bl/iPArfC7kR3Ob1w/aAzfdbvWBcQfKfvVr6vuMv8ASsy5UhG7V7EdjsgY12rBWHpXNaov71u3NdLdsYy3vWDrUfVvWiR1Uzl9Tlzke9c9qqkx/wCznpXSajb7Vbvn9K5vUY2cMvvWJ3QMDUHXcVrm9TSQSNjpXQ6gfLlZetYl8vztWMjriYt67GPb71k3obJ3cVqag2wHFZN6+4c1JuUZvlj+91qvDCCG3GrJiWU/MfpULx+WMA9aAGNHn3HvTlVlX/ZpuCtSI+Rig0GlMAnNFoGVunB9akjjD53cUobEoFZmhYRPloin2Nj5qljPyipfsy4z3rMpIvaZK0iVr6WvHzDnPWsfS/lTGR1roLF18jpzjrWYbIuRLtX9at2Dl5A3SqUEm5var9lHzntQYyNfTlDvXTaWnkqvzVzFo/klWFb+m3Hm7e/ritKZy1Fc6XTPmAzg10ukpkr2rmtFk3Piul05t5AXt3rqgefURvWR3DFaapiEbayNOkzheN1bCH5MH72K7I7HKSfMF7dO1N8nd/WhDs+tS+WXOelUZlVo/mqtccnrWlOnlJ07VlXo2xseaxkbQ3MfUpfmOOcGsa+cBtzVrzx7SzNnmsi+TLmsp7HZDc5jWIfNkZgzbe9ZF6uxflzXQavEwU4Fc/fBtpx1rmqHdT2M24QIv96qV62Eq9IGQfN61n6gzFWGKzNolCbcwJxWXfOzSbV6etaMpYL171SliErndxWlMtOzKrxjb059aqvGwk5rSMQ2bV+b3qrJCS1ehh6fMzkxVSyKExZAcN+BrlvFMwgjZt3zeldJqM3lSNXC+KrtrsSY4xmvs8LHlgfG4mV5nN6rqzCY/NVF75pPeorvMkrbuxqJUZT7VvIxiWg2/qaACR9DSQjaOaklRmPy46VJQkjbk7U2MshwKfFDkcfe71Zgs2kH3axkXEhtRiUbuOa2rRfk7VSttK3v8y9DWpZ2JUbe1SbwLOnRb1bJqyzny8LnctRQQeXnBNX9OsJLyZQqn0PFYT2Okt+FtJkuJguNzMcjivXPAPhrynRnT07Vi+APCrKVYx+nUV6x4X0FVCDbtbiuaexvHY6LwvpC7U+XbxxXWWFisA4Jz6Vn6RYG0Reh44rYiBZf6+lYS3LuOaPEq+1XrRMrn+dVY4ssO/NWbieO2XcT8qjkVlYfMSXF0tvCzZPy8muc1LxOlsWO/wDDNZni3xzHYoyq2B9a4S58QS3V2XDEoxrKZ0U4nT6t4hN2WyzCqUUvnlc/hWRLds0vPTitG0m3BeKykdUY6HUaGdu0lq6awulb5W9OM965HRpQjqT+tb0U3zBs8fWpK5TbWcZ+99KiubnP8X61Re5VUyG5+tYeseIPs5YbjnHGKBxp3H6tq4SWRc7gM965S91D7VefL61m+I/FHkSthm55NN8P3a6kUZTyTzmg1ULHsvwqXIi5+9gda9NZPIRcfjXl/wAN1MaRjPIxgV6YkvmRKD6D8a1icso6luKZYl3e3FYniO/Xb8xxz61qbljT5v8A9Vcj4yvlbcFbv1oe5VOJns7XV78rcKc11Xh+28xRwC2K5HSka8mG3p6iu60e0+xwqf4sc0jotYv2qY4YdKZcDIOOOakhfymy3Oar3915Ck0GkDF1iZY42U9a4PxXqCwkpx69a7TXJ1mgb6V5h41uFtpmO/5azPWwcHKWhy2tTRzTOzN79a5HWpRFJI3Ve1bGt36yH5T37muR8S3ZtY2Zidp6e1Zn2uAw8m0c34w1Lz4mBX5ea4a8VVYt6npW9rd80zt/dzWNMqtnPPNXE+3wtCyVyt5Zc9ulT21nvI470GLDj0q/ax+ZhenvXTTjc9mnTsWtKGx8L19BXS6Xp7XRXcMCqGiaasbKdvzN3rsdE0zbEGbHtXbCNkMk0zTfs5XC1tQRYK/KtMtocp936VahjZTyvarMZSsh/kZ28Y5q5b225eKhdhEA33vp2rQ0RPtF4Oy4z9aqJ59aWh0fh+xEemJ8uG78UmuSCGzkGR83HJrY0yyPkMcNgDIrmfGFz5cvl9P6V0R2OenK8jm5Ayy9O/5VIkRcdqFQkc//AK6cvHy1R3RIZYNzfdH500xMvWpSuD/FT1xKpBFaG0SGJhntipDCSp4OKbJY+UQ3zYqYMwTp9aA5ik8XzfSopItyndj3q9Igaq8sf+fWpkacxTCNF8/6U+K5Zj6VK0XmD/d7VF5W7d6VImy3aXu4fez61eE6hR9Kw/J2L8uetS28jKPmY+1AjYWTaOfm+lIPm5qlHd7XXmpftfy9V/Ogl3LAJU9qJZdg9D/OoVuN/wD+uiScAY/U0CVyOdi1QynZ/D+ANOaX+dRtdDd/DQaxFkfnd6DpTEfzDxmmySr+tQyy+WflNBRPI351WuMZ60Bt38X60y5bj3FBURHGQuPWopSydv1pUYh89s1FdSbn43flQaRGO5LbeOaJQEUd6jlyuG560eW0xoKIpm2tu7Uwt5u3/a61YFju6rUhsiNu1fyqUjOcrFUQ7fWnGHPatC3sxj5v1qZtOUjNHKctbEKMbszFtW2/d/TrWXqSsHx2FdFqo+xWHmd65K7v2nuGPSuzD0Nbn4bxpxNKU3QiU72181tvas24svs0m372fStZ23UXdsskKt/EK9SMbH5HVk5SuzltStWOSoIrMaBj16g5ror5P3hz0FZN1GN/pVIxkV1ZlFWLZs/ez+FRqqk9/wAqdHGwfjOK0JNS2TBBqwYN/PtUdpjy1zVoAAfKDxQBHJC0YUrVW4vCoOce9X5ZwIvwrIuJBMzYrMCq9xmQ9/pT458dRx71DcWzRNu3HH1pyMAm5u3NAD541EynCj8KsBWRF2learJJ53880+WcLHjNaRjcmRctgHPJps6YNUkvPL71P9oSROtFrElK4i82Rv51Tlg+bHzVoz4hTt+NUXny5qomZWljIHrUbSsgxUtyxU7sGq7LuXqc1RMiSHUdjANV+3vsjrzWJISpx1qxaSsgoIaubkV8z8elSNe4Ws2C4ytSCQN3oGkWRP5h460xZ9r/AD/hVfzDGeDRPcApz1qZFRNOK8VUHzfrUTat+8K/w1lrKSepNPWMsc1nIo02uTIPlzzSMCFqvbsRhecetWchfWpANnmEVDPpoY/eqSSXZ/KnRz8f41MjaNzLa18ttvXmobiFh9K2tq7x8o61Xu4Afu+vOazkUYskTd6aCQcGrlxGScVVuYijg1JURHuGiU4z0qo12XY/e/KrakBCDzxVS4QRtwvX3oKIxqTxP6ipItV8w4qvJHxUcUW1vlA59qANR79SAFPOKkt7rPDfpWa8GXX19qtKjKR1oA0QxA5+72pjvtPtUsBzAN3WkkTHp7UARlvMj+WoXUs23NTtB/F0pIItz/NUyKTJbHbAvP61dU7jxVcWe5fqOtWrX5AP9n1qQ5hywsnLdKa8Sg5z/wDWqaWQ5HQU12UnmgOYrhSp4HFNZA3OOnvVrKn/AGRSOFCcHO7jpQJyuVHO+T5aZJ8p+apJY/JbiozE0p5qoiEFv5nSmyQFuO/rVhV2nhfqc0dT/DVCcikbDanzfxGq9zo+9T09q1WXLYamyLlOPXvQZXucne2slg53fdq9oPimTT5B83yj1rQv7VbkbTtJ+tYepac1q2V+73xQRM9I8O+JI9RhX+8fetiK4WQ4ryHQ/En9mXSgFuCM+ldzoHiWPUSpDDP1qZEHR3A5+XNRAqh96lU703e1RSyKB7/zqTQSW5qF1Mn3sUoXcfm6GkZPkON35VSRmLGFV+lNdgr+lNJYMfwqOads9qTQCyzK7fd61TmiH+0vPXFTTSK5XHBz2qSKJZhtY0gMu6bMe3P5jrWXdMwkx/DWtq9r9nkBGWGay7n52qkgIVuCPl2/jU9u+CQ2OarSrkcUz7Rsbv0pNAXw53Y4xSuFENVY7jPWpT80eealoLkFxIuelQM+ynSx5ZixqMR7v4vp70uU2Ug5kTnOOaYIcU+LcwxTjHg8mjlDmIRE0bZP3akaTYgX7zdjTWn2ArjOaag2ncx49KlpibuSMCY/mFU7tOfu8VbmnPysv61XkDOhZsfQVNu4inLGu7r+dMWY7wu2pZ18pSzd6gbk7h0pNGqkWFGV+b1o+761HE5cdakBweeaRSZHMpDZXmmgMU/HpVgspHNV2fY/FZmkXYja2x/WnJGrL6eppUPmMeaRfkeonsaxY7Cr0+b3qPb82f8AJqYpgbty/SoHmKtjbWEtzaLJI5fn54qWBGfndjnuarlg33qlQNs/xrOSubxkKZTHKQOauI+2HJ5z+lV4J16bdx9QK0I41kgxj5vQVy1InXTkNhj+Xk8dakMW+UM3QU1Qq/K27dSpI08m3bhVHX1rhkrHXTkWYJsH2q2tzhc4qpAMcHP51Lvwcdq55G7L1pdjYc5Ga1ra4IQferCXaVGDitSwuCIwv61nIk3NKzLKMmuitB+6wPvYrmNMk3SDnDV0emuUAyeakylsbGmIYk+atS1YmTnoayIHG4ctmtexhyQ2enNBzz3NS2Zi3C8etdF4bZhcrWBZOipzxW/4Y5uVK8jNZVfhOWex7B4GbMCD7vFdR9l/6aVyvgr9/Gg6cc1132aP+9XjS3OOW4T8r8vWsPVxhvn3VtTy+W9ZOvybbTfj2rfCboiJzOpopYtWRqDDZWnqZ3pnpWLdszGvYidkDL1Rsr2/Cuf1GZSpXqa1tUuWO5R1FYOoOQO2T3oludkDF1XJBwVrndS4U/rXQakuG9q5/U48httYSOyBy2rMFnIz+dZN+VdGrX1azYuxasHUWYrIvp0PrWJ1RMPU8oTz3rLuo97hs9Oa0r3o281n3YJHy9KDoKT583PFMk+c/TnipJBUMjbH4oAaDG7fP8vNNMsbSbV3YXvQ0e+mmBW749aT2NCSLE74UkVMu1B8uWPrUNoAp9qsbvKX5RUG0SRF+bczc46Vchiyed2MVVtZlY/MKtAsGHPysKzKL1qojC+jHFa1pcLGoX+L0rJs2yig9qtr97d+FZilsbNlMwetS0fC/wANYlg/mMuOo61tWTmQY2496DCRfttzHnpXRaPGYwu3nNYNqd3FdDoSn5eDxWlM5ahv6c53r/e9K6bR8leT83pXO2CbZF9a6LTeAPVhXVA4p7Gtp0mJfx61vQ7SisTWHpkRB2+vc1uWyfugprqicctyQS46VYV8KKr+T5bZPK1OnYr0x3rboZCXD5FZOpuwT5a0pyD1NZ98NxNYyNaZk3aiRfm4rLvYAc81o3wKqe3pWVdyFe9c8jrpmDqysSR/d61h3i7w2AK3tQZnLZrBvP3LN79qzO6Oxk3p8snPasm+kZzWtqRxHx61k3Qyaznc6ImfcAjn0qrJ8w3Crmw4ZTUCWmN2aKcepQy1n8vOF+ZuOarzjypTu/i9KsywbBx+dY2tXbRPgc8du1fTZdhebU8HMMVGKszL168W2kYevrXA+IbvzpXC+tdF4kvJLpW67q4u+lZJWz1zX0sY2Vj5uUru5Va0jd/5mq9xbLG+B25q07FD9eaZGPvbup6E0ySCKPzO+KkibaSvWlaNs/4UsY5PQVjI0RZ05kmfbt/Stm3sVJBHSsvS7fDZrZsz/DWcjeI+OwUt7VbgRSNqikRgjCprWEtLx3NZyOiJPp+m+a1dv4S8JtNIpwOW9KyfC/hprsoy5POcV6t4N8MkxK5+Xa+a55bG8TW8K6B9nRF2j5R1xXc6LYi12swHtWVptls2so+72xW5BLt27xj+lcz3KRqLP5mOdu2rUM2E6msWa58rpyDxxT59T+z2u5m4qWrmhsya4tmnPpznrXN+MvGy21u21v1rn/FXjLyNzb8L9a898ReL5NYl2h2Cjp71L0KjG7NTXfEb6lI3zZ54pumXfA8xuewzWDbyM38WeKuwH7PEdzEtjIrmqHfTjodPDcLvGc89K3LOfci4XFcjp97u2/xcV0+hSedH81YyN7WNy0n2mtS0vn3fNjGKwoJVibI/CrFxqBkJx8vFRcqMbmrPqqIWDN2rivFXiPy5Hx93nk1c1DVfKz1NcP4rvjduwUmpbubQpmXdeJDeX7qSGGcZrsvBFt8qlW+8QcCvNobcnUc87c4Nem+ArORvLx93j60jVwsj2XwCVh8vH3sCvRrORnhU15t4Jga32/TmvRtPlBt169K6Ohx1I6k07ED2rifE9wX1AxhevSuuvWLRMu7FYJ0v7bdK2OR3NAoKw7wjp2VrsraNUjIPp1rI0ux+xgYX7vOa07ab92xoNmSSpsUn24rH1W/ZwVPAA6mrl5eGNfY1zOs6t5Zbnig2o03J2RT1vWFSFt3HbNeUeNtR82eQ5yvNdJ408StnanzDODz0rgPEl40ik9fWsz6zK8G002YOozgoxzXIeItSjeORZG3egBrW1fUW3N6ZrkNUk+0TPT5bn6Ll2Dt7xk3k3mlgtURakhi1XZYfnpohLnbVxp6n0cKZHbWZmcAfMK29M0xQ6/LyPajS7DbF0+aug0bTGY5ZeMeldtOFkbN2Ra0bRd21uAtdRZWXlxL/ABY5NV9DsWkTG3ge1ayQ+Su0LXQomEpDrZVf7oqzs57fWoIIipJ4HtVpTlB0quU5pshkgLNx0HUV0XhXSvte1WIT3FZ+maYbqeu88N6EsES/dX1ppWPLxVayLbhdOsMxncFGOa4DxPeLd3z7evQ123iW+XTdPZcFq89upTcXczbevStAwfcgRNvU9ORSjk5NI4J7URqXPJ21oekPTDt8w4qRoFkHy4A+lIqfIaEl2VSC4TDKhaST/Vgd6c0YYZzigx/L60ajISNo9/eobhPMXtViWPK1GHwemao1iVccgdOad5IUe9SydeRioyjGbNZlDJBtI44zURi81m7VdaHcnNRmLnjigCmLcg/epSWcEc/hVvZtPX8MVG8Bc/LnmgCvbSYYjJqT7Ru3A80ptuOmPekMOBx2/WgqJXmn8sdP1qH75zmrAsjPJyo+uaBYNC/PIoKIQm7vS7NtWfsu1c+tSfZFdRQS5FEwlUz6mgW5kWrZt97bfSpRbLEvHWgOYo/YsqKkOnbkHH1q1GjFulWLdGzhl4oFz2MyTSvbihdNCTAVpybVf5vu1cOiYtPPX5hkZPpQOVWxix2Hz1ILNU6VpLYZfpUclo1t8zLwx44oOPE4iyM9oQB0+tMO1Mlj06Zq1cIyoxx1rmPF+vf2bCyqRubgVtRjzOx8jxJnsMPhpNPUz/E/iMTXbRo3yrwRmsGW93n8az7q+a4uCSfmY04Kykbq9WEbaH8347FSr1XUl1L3nKF3bvwzSXGo7UHHFUvMAGMD8qilnBXaW71qcMgvrlZc1Qki804qW4Kg9aYn7zvhaqJIafGsUp3LuHp61cMCmTKqFX0qrlV+5n61atrtUjw1UBN5aogxRJKw3cio2mWMbt3H1qB7gFPl5oAeblgTnmoTkndtxQshYiriqGjXOMdKNwMowtJKf7tDWX7vP5VqtYjbu/vVBNBsX8aAMtImR+9Jcw5j/iq9LDkehqEpnrx9apXJkZN2XhH096jXUNi7i1WtRi37h/Diud1OOQrtj6Z9aq1yTam1RZowu7PrzUIuVPQn86yYoGjVW5z35p/ntE1NRMzTFx5tOSNXHzcVSsiwVmHzbqspLuFDRMh01rgevpUcFm7MTz9KtI3yY61NaMA9IkrmN41Xg/lUmMLnmrs0u+PG1cVWZNzfLQVEiD5P/wBakfa/UAfhUjwMT7d6bNGQo/wqZGiVxsA+erkW0rVTGBUqBlWs5BylpAo7gUO5JxVQSt5y9/XFWwnmtnpUhYjlk2lvwxUZmbPQfnTp48Hk1SknW3kxn2pPY0iX47rYO/rUcl15w6459arCfPtn3poDbe3WoKH7syY/Wlmtt8PNRiXYeat+Yrxc1mVEyjEUZsfrTfsvndSuKttHuf8A2c/nRHEGb0oKKpsFccVG1g0fStRIlQY96csAY9PzoAo2liXOSvvVv7AFAqdIdlSTwMCpzn6UAVni2J/hSD5wMjpU5t2ekNq2KAIxtJ/hpyWu988BakjsWT5sZ/CphDvGOmKCExix4OKfF8jc0/ZsGKXZuf0OOMVMikyFsM3X7v6UkhyBVh4MJ/Fn61Bs2dakUiF9z/d7U6OQnhsfhT87wQu3NMKbMdz7VUSR0qKoBz1puAaAjMPm6UgOxqoAIK1EjNHJz0qwnz98+1NlhycUEyImk5qKWUlKd5ezK/zoMeB6ntQSVQuGz09qaYfORgVGPerDW7CkWRoflwce9Bmczr+ihU3x4U57CqWia7Jp9ysZZvlPNdXfQLMm4gbe4rm/EGhtGfOhj574qlcD0bwt4lj1GFVYjditdzuP9a8l0LXpNOmXtnjrXd6T4ha6iXLfMBnGetFgOgxkDmpV+VcetZcOpqe/PoavQXyyJSaAJosK3PvVWb5V96vBlNUbxt5bFICosnlt83fpUsU+D/Wqd7eLEO2aYuoBV5oAm1Gb91jrmsKaQF2HvVzULsyjK/w81mmRuWIoAcu3d2qG4RpWwF6+9OxvO7PvViOPzPy60ACqI41XvViCo9hVux4qWMKvII/Ok43AgukwPvH8qhKKPX5emKsXO1gdxqtLMF/AdfWoKiI/7s/WhV8zvTWl80j+dSQj90cUFELptPrUEzbW578VYeQA80zyxKc8cHvQBEdzrtpvlMp+bp9KvpbM8qqo3FuBjvTb2xK43ZU1MgMy6RSv3s89KqFhu+Xt2rQubfOfbvVOeDyhkd6kqJD9ozJ3HNSG5MY/iPpTFh3j/GkkUqOtTIofHeeYu3GOe/emF+PxpvzCo35bripNC1H8q/WlY5U4qvG+KdFL8xrGRcSRG52saWW3A9aIQssv4VNKvGNob6Gs5G8ZFQZZsVZjmx8u3jGM07ylVhSpEz9sc1idEZXH2zbWPSriMQwP8qrpH5Yz8tOFw3asKkTogWlXzmAX5j3pxRo34wNvWooWO30LdSKfHH9nDfNu3c81xTVjsgWIpMj7tNgEklwf7tMinab5Vx6VZhi2Dk/NXDI6iaKLEnJ9qvWbEfLVVYSVBq5p0b//AK6zkBt6bHtZf73at/TGZwMryp61i6dBh1PtW9YyjZjvUkyNi0j3sM1rWHLbRmsezDZX0rf0xQMHFUzmnsa9hZrcRem3mt7wvpskV6hyNp6VzsJ2c7j+FdJ4am3mEK2WB5NctTY4pHr/AINVYLReBnFdH5/+z+lc74JVVslLfM38q6CvKnuYyjcmni3R9OlY2qW5ktm3etbMjmWAheCKxdWaTyGU8f1rbC7o54SOZ1CNYwwOPasW8wp9q2r9d4OaxruRVDfxV7Mdjsg7nNanEPtLN0rF1ANn7vFb+qLvlLYrDvpgQw6Up7HZA57Ux8x71gaiNytt4ro79N/51z+ox7Fde9c8tzqpnMaqxVW3cn2rnNRjPLfjiuk1QY3Zrn70He2O9ZHbE5+/XzQc1lysF6k8cVuX1uw6461h6juBIC0G6Ks0u6NsDNVWcbgu36mrQRgvzYqndWrJIpB4JoKiTqmKRV+90oSbywFPzGhrZpCCrYoNIjTEqrndz1xmiK53Pt68VJ5Cqdp+9T4rZY5d2PripkaRJLa2ZjnpWnCfMCrj2zVNVLP97C+nerdvCcjaaxqFF1YNqbRU0H7oc7qZAuOvpipYY95K5rMmRe0/jnpW1ZSuSMVk20Plqua1LMhGUZoMJbGxYqx25x1rotIVsCubsivHzVuabcYZQCa1ic1Q6zThllz+tbunT7WB79K5qwlZgvrXQaT8zLXTA4qmx1GivvB3CteGPHPtWRpPyr6VtQn5BXXE5JBNGzKMVIo+QbjSeZ8nNL2rVkkNz8pNUbo5WtKZA6e9Z95ERWciobmPqK7o+frWLec521vai+xOgrndRySeo9MVzyOuBhanOTMy81i37AN3rb1SMRfP81YN9KsgNZyOuJm3jFgy/wA6y7yBm6GtKePcDzVW5jUDHes5G1zMddhpJ13gbeoHSrMqZP8AD71E0fmDK8EV0YWm5zSMcRV5YNozLjVREpVhtK+tc5rN9vdm6Ve8RTtDO3p61yOqattl9QDX32FoqMFY+MxFRyldjNThM+5s44rlNWtcSMMZ963rrVBOp25HFZF+xY7utbOOpkjKEXGdvtTXixVvlqQWxKFvypAVkjx3pPK3NxVhY2z0FSC2wuevPWsJG0Yt7Bbkwlcc+talupfBX0qhbWzl1A/iOM1v6Zp77MY6d6w5rG8Yu421haRtv8VdJ4Y8OtdTDcD+VN8P+G2nl8xhx7ivRfBnhgHb8vXHNRKV0dMdEXvBfg9ldWULt6EV6Ho+nLaRKu361DoWjLp0APfFaUT4PU9fWsJK5RchKhRtzlqmL7evpVMXCk/L+lRS36qzZbgCs+UqMrFl9WjtQd/T61zfijxH5Vu5WT5WzjmodY1kru3fc7V594n8TyXMzxqW29qUYmkXcNf8TG8DKZMgH1rCN8UlLFjt61lukz3DZZmUnOKmjky23cBx0rOpE6aaudBp16pVW+bmtGS/URjn5q5iC+YwbR8u2tbTwJ0G45bFccjvpaM6TRDIwjb+HvXXaRuCr12965nQY2ihXgGuksdS+zptaPHHU1znVuaU0yxp1qjd63sXBb5R71m6jrPlA89+BWLf6o20sT97tWYRjqXtS1pm3bW+WsuVluomPJasu41ctP5efrW1olo0ijjcrUHQkVdB0xZbw7178ZHWvSPCFkYHU9F6Vk6b4bXesny112hReQu3apHrQOex1nhufyGX5s132k3O+3U7ug7V53ppWPb/AErtdBvFS1X6d62icVTY0ZpsSc87qIFw+cCmsxk7UzzWQ1Qo7GkJOAq0+IFW2twKzre4Zpuf4fSrctyIEBbP40GsY3GarOscTD8jXn3iLUG86RVJ4Nb3ifXH2sqdPWuI1q93And81B62BoPmuYWv3LBGIHzd81w3iHUJIFZm6Gum1i9YBxn73QVw3i++/csrHBqbXPvcpw92kcvq2oNOf7vPNZuMgn881JPh3PzfrUKn5yK3jHQ/QaMOWNivLF5vbHNOstPbfuIqZIsv0rZ0XSzcybeK1hTudKY/R9LaTb8vH0rptL0fj04707TdG8oL0/Cti2tRGK7I09CJyC2t/IjAXG7vg1YKkLyPpxR5fluKkjXI+Y8Zqjnk7iIuBzT1BFOEe1hjkU4sGP8AuigwlsbXhaHzLpefSvRtNscRZz6VwPhS3DzqyZPTgV6FZDZDluAMZrQ8LFfEcx8RHjis2j3fvC3Brhgpz6e9dd8QWWe5bHy8HnPJrkWi46nPpQehh42gg6daax+bp3pyRt/+uk8jPQ/NnvWh2JXJI2ytL06gf4VGN0LdMgUqyeeOeMGqjG5S0HOeRSvNt/KmllTn5qR3Mw4GP6VWwEMr0nlndTjEQ396lmLIG96DQYyDf60Ih8zpTWfihWIPtUyAkfrUe/2+tPO3H3utMU7G5qSo3Awbz3FOEe3+JvzoSPjr1PFOIEdA9RsybVzVcZDc1M7/ADVFJnbQMcAE5FK5346VG7nGPao4y2fu/kaAJZI8kfxc0mKM4oC7hu3UEyBkxUkUWR/jTW6U2FiX64HvQQ2SBdjVJg0KozSk5/8ArUBcQhdp3cnFbGhaisdvLDJhkkQAA9jWOIlakLBTleGU+tUlcmV+hrlVDHywNoOck81cjmt76yVZCA0frWD9vYjH51I935UX1FVGLex4GcVfZ0+Zsp6xOtvvxzzwK858Xsb25aul8V6q8Mh2n/69cdqWpM4O7bn613Yei92fg/FGcSr1XST0Ma4gFu+7INK+oDA47VBevuZmO7r+FUJblmkAGetdq0Pi5b2NZXE7ZyBxUM9uWqO0RnTP8qsSSYApklGYfvAGNLENi49+tSyxCVqjaMoeK0JkKcqvTiolfDd/8KkeTatV5Cq5+br0FBJJJc7h9Ka8xQD3qOLhfm9aklT5M9amQD4Z+RV1Jiy+uKzUPFXLSTiiIF1LlnjpjsGNIg3D8KrTOVfjJ5rREMW4bP0qB1+fcen0qUyeYMd/So92W2n6VRlKRBdW6yRcdTWLNpu1l9jXQSDbVG5Q792GoIbMi4tMRcdqpR220kt61vS2gkXNUbuzMQ+63T0rQRXt28tv9k1IW8oE7etQxSZNSbsrj1P5UAOiu8GpDe56fnVcJgHNKTjHHNZgXYrhvu54PXNPMu0d6oh2DDJqeXkL1xQaF+K7Lx7QB7k0CUVQSXb939akEzE1Miolz5X5wBRKy+X8vP0qiZsHlj9KY93jgZ5rORoy3FhTnJpz3Pkj7x5rOe6aJf50179ZcD25zUkk8998vfrVWaRpu1QmUOevepI3JoNAWdknAIbHTNWkuQy7apu/NBfbjrxWZUSw5ZhtB496fBN5bfM/y9OtVJLjeOO1RvMrYVc1MijWWTPTbilBwM+9ULWUoMMam83A3dcVIFsTZ7GnxyrVWOfzR/SnrGcfdoJkWlfc2KnSYbsE1Tt3ZThlqSNdz55qlcktp94VIseXqCNGAz/OpGyw+VuaeoFm2kWNiG6e9K5UniqYfHBqxFtZCd360ncBHILdKRF+Zv8AOKEzG5LZI+tRu2VPAGT6VIEksuzHeoZH8z2pzHYo/TNRMNyZzQAzO1/TmnOmCGzTVTP3qcWA+nagAHFQM+GbP/6qsM6g9eMVBMqH8aqNwGiXyyDTmlzJnmoXO0+q4pvmfM34cUWJkWZ0Bjz3pbdPMWo4pN554xVoMSqhf5UmrEjC+z5cA1Bcxq49/arMkJf/AOtUDjyjinG5mZ8inBBqvIpOeB83BrSa2aR/T+tVri2KN0NUBzl7YLC27H3T2qxo+sNbSbW3Kc9T6VPqaqz/AKGse6ZYZM0Advp195qBs9a1YJGKcZriPC+q+bMELcdq7ew4tufz9KALsc5Ciq15KxPy5pQ/PWnzQbo91BLMS7LO/wA1RyjI71cuogu41UlfHbilqUQzLletRxxZQ09zuPFNY8DPGaLXAa8LAjatCbgD2pzSNCu7qPSoUkZiWPT0pSVgJ45M9aXeTwvXNRodx+7U9vHiTjrmpAgv2JIBBGBmqHnMzkHGK3b2NTH83XGAc96xrmBoy309aB3JYhtjzximC4wxwOKgWfAA596cxVvWlyiHO5Y00S7V9801xtU56YqnNOUcYx17ijlA6bwxqSQ3i/KN3qearazJ5tyzZ7mqVpcLH8277vcGqk+oGW4OW70mgLkhwmfzqrckD05pUfaPvbqjum8wfexj2qTaJVOY5fapXkWSP7ozVWV/3vfilDc9amRQ6UYfOahkmx1/lUksmKhP7z+lZyKiOyGH054qOO52k8UzlCaihf5vxrE0Ui8s3y5H41ciuFCZ5PFUEG0VIj7wQOlZlRkXc7+Qce1Ohdt3NQQ7fXtU0SZ/irM2jImO2fvtxTkAjHaoolCDHUmrEMPmVjNG0ZliI5VSMdamMXmyVCnyED0qwjbY+vWuWpC51wqAtuIELVLaSBzUQffxU0EiqdoHzVxTjY64yuXoZFiHPNXLQZYHtVERb0BrQt4cov3ulcckbG5pRMbLnaa1bZf3mQfwrEs28pVC/McVrWcmwqTUAdFZzhFXIrasZFYZ6cd6wdGP2g/MpG3kcVvWSqzjI49aDnqGhbygLzXReFLfdKGDY5HGa5vbyNvPtXQeGmYXMYC4ziuepscsj2zwDFutfmPpiun+yiuP8BNJ5K9SPSut3t/dNeVPc5R0rHd8uKytZcrEc1enG2Q1nau37rn1rfC/Ec8Tm9SGA3v61g3Y4bpW9qSF81h3abd27rXsR2OymYOoqwDen8qwdQVVB3d66DUvutXN37NLuODxRI7oGPqA2n5eRWHqatuyo/Otu8hYn72BWRqcW3OPSsTsgcjq0bSSNu9aw71fKYg10Wq/I59SawNSi8wE1jI7I7GLqK88VhagG8xuK271ioKise8OQakozpODVe4myvTO3uKszw7++KrSW6xxtzndQapkUMivLxVtDkf4VStoVjc4PWrKBiPagpFjyVzuz2qRY1Hf73FVk+Rc56VMkyyRj9KlmqJxCdwqeGIrKAGqs02xPlp1ldZlXd9DWNQqRtW8BCctkVMG28Rr+OKitF8xMflVgRsi1mSaOnqZNu7r6VpW0DY6e+ax7O4+Za2raQSL1PSgxkX7YmMcit3S9pCmsG2XLhTWzpvTataRMp7HT6aQSK6LTY2UrjvXM6ONqjNdRpk3C11QOCob2n3TrIqnp0zW/bPujFYGnJkc8fWtq2DLGMHPpXXE45FiZSjZ9qkiJZB61GXYKM4qWJd7itWSKyNtPSqNywT71ad1tCgCsq+iEwON3y8/Ws5FRMjU180MPyrCvT5Jw351uagTHEV/i7GsO+gaZPmz17VhJHRA5vWpndWXtmufvItrZY10WsRFmKr+tYmooSuCKxaOqJmTIGHynBqndqyN61amRc9eaq3J2jvTSNFKxTlXLEse1Zt7ceXuy23ir2oTeUOn/wBaua1+/wB6fxL719BluEvJSZ4+YYlKPKjE8T6i0THDbs8Vx9/c+ZI27PWtrXLj7RGRk8VztydjscZHrivqYq2h845XFaUIG2/xVWlm+Sh58AmqtwWU59e1McR/mZXGBQJO1Vg7FvTFSebmp6FFyFMipmhDqOMfhVe2ly1aFvB5i4zXJPc6Yk2madv2/Xius0nTt4VdvLcZrK0bS2JWu28O6SzhcDmsGdMdjV8MeHmm2pt68dK9G8OaIthCoZay/CGleQgZl5rqkbYnTtWZoyVSSBtpJpMBc8YPJqJrnylqpc6luHtRy3JuTPfeQWYHvVPVNS3w/wAQ4qG9vwY+Kw9X1phFgY4qlErmINY1BnQrk1x2tqY2ZvWtG71bc7cnOeayb64M7c+tEo6F03qZlvLI14ynjNTQ2fztv/DHep5Ilf5lUbhUqQkxBuMd65JKx30hscCyoFXjnmt/QtK3MvWqml6Us8itXVafZLbxjbxiuCoehTL1lH9mi+924p0+o53LnrwKpzXuPl9KrPdK3zc8VznREtXLb1z97FZ9+3nxfLjip3ffFnJHFNtLBrrhfWpkalHQ/DrXdyzMoz9K9F8NeE/IgRmHWn+DfCK+WrbQ1dvZ6UtvGOOAKku5lWOjrbr93I+lXki8kcfLVxyqwbflqjPc7ZAKYS1NDSyzvt9eldZobL5W0tkjtXIaXIfNHT/Cum0Y+X8xNXFmcoXOlgP7puevSoZpljBBbmq8d20Y6/Sqd3c+dP8AXitCY09TWtp1MWWO0t0NQ6vf7I/mbgD1qgmorHHtb+GsjxJ4lSOLHO0DmpbO6jRu7GP4l1xomba3yn3rmbrV/Mjb5qg1rX/tFw+3O2si41RYY2LdDRfU+qweC2SKuuaoqFj6Vw3ia+/tDdtzxWj4k1Xzroqm7FYVypkT6mtoRuff5XgOS0mZwXB6VJHFvH3asC256fNVqy00vL90fnXVGFz6LToGk6Lvfd1HvXRaVpXlEMAoo0jTzGuMV0FnabFH06ZrojGwpSsNit+FxVmHCdqdHb9z+lKEANaROeUrilgx96QpubJ4pAfxp8aBxzVGcmSAhV42/lUcTfOc9DTo4yD7e9XtPs45G/efXFFrnLVqWRveCbR0Ifjbmuwu9S+zadyML/erD0SFbaBPL6daueKXY6B6EZoseV8U0cnr139tuGbOMGsspiX5eamuS0wb69aj24PXtTPWp6Kw0g0AbjjjdSj5v4qRSVbd+Vao0VwuImZMDimZ2Jt24qUPvGW/Whk31RSIZDlxThgo2OPSmzpsb8KQsPL96BilsfWmv88Pamg/rTQMmk3YqJC52nFLu7GlZAr4600J8x3fdqWyh4UUoVd/JH51CHZG5+72xSGRT60ilcsvKAv+FNEuRVZZcnjp3zUscwzQPUcxBB47VHsK0+WTA470zfzQMjEmG5qRNqenNREeY9DLt96AH4BPXvQo3qVpoG9hT+hoJkOC7VAHNBTmlQAetOVS54FBnIaH2mpUG41ELTd+frUqfuuNv4k0EihhvYZ4poiwDj9aGi+b6+lOQB/lFCJlU5dSvIzBu1M1K48uBix7cVNff6LDuPr1rldb19pWaMc9gTxXZRjc/M+M88jGg6cXqZ3iC4a5mZia5m9GGbNbVwdwO/v6GsLUfklbuvQ+1epTjZH4TUm5zcmZ1wC3fvVUWjRvu+77+tXwin1609gpbp2rQzKtvdGFsDkZ54p0twJvzqW4t1fdt9vxqolttf3z60GZYXbkc0/y8r/Dyahww7VKsyqvzUEyG3f+rx8orKljIlrQubgOfaoHh875hQSV5JNi04T4QetOkt1H941Gke88UASNLtPbng0R3HlN3qN12e9Rupk+YHpQZmgmpFGHpTPtfmZ96ylumD89PWpI7jMS496pImRqDAXjI/rTXVgRjvUNrefMN1XD86g1S0M5EIyp+amSR+c30qVyV7cZ70Qn5/u9aqJIW2n7kyR3pt/pubfA+92q9DNtG3FV9TudqccVRmcnqNi1pcsrMw7jnrTG+6oq3qkX2mfzGNVwu3n3xUyNBwOPpigJvNBb5adGQ3/1qkqJFINz7aliG75WXA9akit975qSeJUX+H8qCiMrtcbenrRGCpJ9KkidQOnPaplh3xEn9KmRUSi8yrLtPemuQThaddWzbsjp700qCc+lSaRuV2VmY7jUZTYDt71a8veufxpPLJ/hX86zKKROKkinwtJLF+++anQ2uCTt4oAa8mDn/IpCxZW+lWDYNIvHFJFYujY4NZlRKTbnbjj1qaGLyxmrY01ZQ3ZqVtMaHbk5oKGxRb13UNlF/GnxwkDB9aWSNiv9aAGwuyv0P5VdWQhKqGHO3HzE/rViOFmbBoJkTw/PU4j2fjxVeBmRtuPxq1CpIoIbJA2UC0E+T+NNkJXnB49qrSz92J9hQLmLDShz+NLbzfNt96qw3CtGetRm6aNiV4HrQNGmZPXtUXmfzqgl2wbcxqdLvNZjLT/vQM1VmnEQxnv1pst5is+7uj/tdaANhblRF6k1RmnLH7wGDmqCaixOOlL5vmN3oA0FuflO40hk4+9VNp1C0NNgdetVECcXHzUR3Cs/GPwqqCSaWGLy2FUTIupJ+9q5bzZbGaoony8ZqaE+UM43UmrkmgZQR0rPu5Gjlz+VWEucD61VunLNmmtDMktJ0ik8yTccdMVFfzxuSy/rxVeS4ZY+nFUru8JBB9KaVwKt/Llzn1rJ1W3V492av3QDtn5sVWuPmj2gdqpaAYukXslpqf3iFzXpXhfVPtVmMtls8j0rynU91rdHnGentXYeANXXyVVhy3XilImR3iygn6dake9xbkVCoWRePunFRXqbB1qSSjNIzuSW71FM2fU1Yjk28Mo60SqvpigdyqsJYHPy/WmJBg/Nu61PL0FA4YfSgLjBbqx5b9aiK7XPtU0kDAZ7E1HJEynlcfjUyLBZAG/CgS+W1Q7lRqaz7Zdx6VIF43TSQkbc1mXjEt1xVs3O6Ljis24LFjQAbAOc1JGPu0yF9o+bvT1O3JHPpQBHqDYXIrPbczbu1aNzH5icrx1zmqlxBsWgBolYD7uB9ahZGaUfWpSDIgUdu9PKbI/m9KABH8rvRJKW9KrtIVOF5p2cD5qzKiRTttOflqIMRz2pWHzmoriTy4qmRQ6SSoxJngNzUIlYr833aaODu5+apNC1F82c01o9r5qNJccVI8u9BxWbKiSsu5OtKr7PXNQwy7uKHmVWrGRVy1HLxViGXb/eNUEk4p6XBXvUS2NoyNQSHOVx0q5aviOs2zuCV7VetpTt7VlY2UhZbry5/uk49qlS780f3faobhgh3Y7VAZ9zLx3rKUTSM7M0kkyPl4arSKPlLcH1qkkgKqPapA24L830rhrROynUubloQIsGtG0kBIrAs52Q/NyMVpWdwSRXDJWO6OxvwYjO72rR0vdJKrnoOcGsexdmNbmlMpIDcVkVLY6fSXDjoBxWta8IaxtNcRY2962IpsrtXripkc0ti9bcNz0roPCcmLvd/dIxmubt2Zm+b06V0nhQ5uAB96uWpsYVD2LwLcZEf8JxXYec3tXD+Chukj3nsOldl8v95q8qe5xj5U2lmPOcYrL1GE7WJ/WtdHb72Ko6md0Tbv51rhfiRyx3OU1PcjcYFYl+PM69a3NXXdnb0rDvTXuUzupmHqEeVasHUbdo0Yiug1A4DVj3XzRtUO9zugc3eoJOv44rntVBgl4yVror793I3uaxNUQHJNZM6onL6kR8xYfSuf1BfMU7a6DUh87Vj6g4WIqFAasZHZT2OZv/AJHNY96uTx61tas2A3RawJQyMzMflqTQqT5/Wqcr/PjmrF7OrzfKary/63PUUGyG7fTrTpZDGn86TIj59aSQ7hQUNEjNzztq1bsqD6dBVNZfJPtViGJZ/m3YNZlRLxXev1p0MHoKbG6xBQ3NWoBvI7VmaJXNDSp8DnntV4T+cdv3azIGCEgce9XLc+WueGNZhsi/brsNaFk7YHXis20/0h1z8tbWnrtG3t70GUlc1LZMorYrW0pWHXpWbanaB/drT024BbBrQwlodDpSkbfrXS6aywsuec/pXNaeM7cdK6TR9rld1dUDinsdNpZVkGfwrYtpFxj2rHsQNqha1rePKLXXE4pFuOFimT933qaB/LHHNRDiP+KnRAFf4q1ZmOuCX56DtWexMZOeeauyncMVUuFwazkVEytSQPmsK+XcpVePWtzUptoYCsG9iaIMzc7qhq5vHc5/UwsBbLZrBv42cFt1dFqUGW3NWFdMVdhxiolE6UzMuoFK+461m3icd+ta97tWL0zWVqd2qK20fd71th6fNKxnUqqMbmRrE2IJK4jXrx3Vh0FbGu6tl2G7HPr1rltTv1l3c19phaPLFI+ZxFRyldmBdswkZmY7fSsm8u8556c81Y1fUPIdgNzf0rHnuN6Z9a7jjJmuyB2qP7RvGSfYVXZsf4VH9oz+FTKNwJnuNppsM4JPNVZZHBogkzJlu5rOUbGiNzTxurc0mHzpgKxdMKsir611Xhyz/wBIHGeK55HRA63wp4eaZVY9K9B8M+GsYbbxWD4PgU2yL3B5r0DR1VI128LXLUOqOxpabYiEfLt7VPct5cLVFFOIz1qnqOpeXGalIoiub5pSV9qqfaAqn/GoZLgb92evpVG8vtqt8w5960jEz5rIn1DUdkfXpzXK6xqrSzsd2F9Ks6rqm6RlzweM1iahJkNt9OtacpKkVNRvdq/Lncapi6Zz81K24Mc55pqwuDuJJXr1qZbHRTd2W4JQB1rQsx5/93b0x61jp/pEmB8tamkRPJOqr90frXDUPTp7HSaRDsAO32rWE4RKp2Vs0EQbnpTpZ+M4IH0rgnudsCHWdQDJtXj1xWbZXTSNtVtwzU1w/myMAPyp2iac4n+78ufSuQ7I7GnY27z7Vwfyrr/CegHKq8fzMeCRVTw9oZnwfSu70HTREqtwdtTIo0tC06Owt8Moyoq85EcWcZyabdSqq/L7VVe97VIIZdH5Gb8qzjLvY5xVi7Pm/MG49Krx2xkbNB0RV0a+iwF1BwfXpW7byeQce3esrRG8oDPatEOpzu5J6UA46lptWyn6VXu9RaNlZcdap3100EVZ17qeEHNaG9OiaeoX7JHuLDaeTg1wPizxTIszKq5XPWr3iXxWsMOxX+YjGM1wetazmRsnrVJH0OXYO7uXmvvlMmck9qwtc1ZphgNtqvNrp2bazLi8aZm9zWkIH3mW5aklJjHl83du6+tVGUk4qxHH8nP41JHZK8ma7IxPpopJWQWlkXZa3tL04cNt6VV0rTX3/c4rptPsVWNdyn8q3jEJSEtLdcjK4q/BAFOfamrEqN/nipmhAUc9PStYqxnJjJF2p8q1Flj2qZgw57e9CjI5wKozbIVjbdViOIbefxpqxYelwrcc/wCFBEpD0ZcgLWlo6G5uNuMAVm2MC5YeproPDtg32nqACO9BwVpaHVaZZr9lGONoyazfGV80ViVU9+la1vGbSLLdGHNc74uZZZNvbrVROWjrI58yc+zdaQr8vH3aiL7pCvahnOCueKo9KI1flBPbNSeaNwqLcE+7kr/OkEuG6UGhMg80/jTt5Q45/Oo+i7hxRu3jutNMqI2Z8t796jlkBbp9ae6Kg9z0qBlb9adzZEvVs9sUiupXHFQNNg8mhdobPzUmAvR+enemscAkfke1P80P8tJNbCeJoy7L3yhpAV2Yx8Ef/WpqqC3OfxqaSPAKhmOOM5pjrtT+lBoMCBUoRSin37U52yvFNeTDfhQAm9v/ANdS+aDFtxzUKvup3Q0AESMoP8NSn5h6djUbNlxjmlEe3kHnPegTdhwZVYY3bu9SYJ9MH1pECofVjSs284FBDY4ptPFOCbV6/lSomV9/5U+OLA5oMZCJGFGd1JIflp0cexzzxQwx16f0qoxuTddRrOxHtjrWjpGiy3sZZV4x1q14O8N/2/c5bd5K9MCvTYPCiaNpPnMm23RcnjtWkIanwfFPE1PDQ9lTep4h8Q5W0OzOVzu4rzO41Hzpmbj1xmu8+N/ji0luWtbb72/DZ7CvMpW3tuH6V6FKmfiGY5nPESbbLlxqirHz6Vh3d19oYt83PNTTSl4yKqy8da7IqyPFuIsm4Uoj5+81KEQR/L1pwTag5H0qiW7jHLJzSfaEA+brUio0x7AVS1C12N360Ey2JpZlYZGaqyXZ6dqrvIEyNy1C0uF7mggsG5whpsN+ImYbsg1VnkJQYqInb+NAGmLlf++v0p24dh/9es6BmjHzd+lWUlaQbec0EyJJv3n0qOOHsMmrFtAWHNRzP9nl470EkEsKxKeN2fSoo48DPvnFWt2UzUZVU+ZvyrQiY0fLgqdv0q4l7sTaDzjFUnjZjlfwpgkZGoMjRS6Zm2nFTlsAe1ZsEmRVq2bzhj5uvpVRAd9qIfrUc1z5p2t9KkuLRiflqrdIwXb3qjO1yG5gwaz5bfy23fNyelaUaMVOT+dV5evO3FTI0KTZNLAGVs1cjjyego8obecfhUlRI4dzv121aMPmR4x+NVwu18DvWhDCfKFBRT+xl22nI+lWBCLZNuTU7wbGDVFLG5X7vOeKzNCvMA5/rVWSLYvFW5xx/telVniwev5VMilcjZPNX09akdQIhhuRRjHbdQeP4f0qRohaLPOOTTkQt6USnNSW5/vYqZDCJMthqmMKhSaPLyaaflH41IEbDZ/wKpvMLLt4PFM3564p6BW6ZoAQ25yzcYpbe33DJ9amWLjrUkdplODQBGlhs+bGVB4qQ2vcVZgO1ueVxjFTlAfoegoAoC3x6/nUqnYPu/pUrptbHbNI8au2KAGmMMnT361SuYC0nQ/lV9jtbb7VHdpldwoMzPa12/d/Go3j2ct+VXlXA470PCrjlc0FRM9yZVx0qNXaM4NaT2mxMgZz7VWktN3WpkUU3mIPJ4qCeUTZw33eamvovLGDx71TWPy3zuqQCQFXzj6+1G9tw57U2WVmbgfe60qxfL92tAElk285qS0l835W6+tIIN1TxW5VvlX8h0oAkgiycc/WrCLGn3qhWOSMcdPenBCPvfhQTImKqvQ9OaFudmc03GWqjqZYfdoM5F83uRxTDcbzhq5yXVJIGZSfxqL+2GWUfM1BnI6aSRDH/eqjeos/tVK11cMeeKsNKJRuzVRJKrRhHwTuqG4iyfSruxSdx4zRJAj960YHMa7Z4GWGc1FpOoyaddLIp+VcZFbOtacXX1rnrqGS2uKOgHpmg+IPt8O7PpV+6vPMTj8zXHeCbuOeVV3bW7jNdZMFSP5cmsnuBCsreZ2qw3z4qiZt8vy1bifzUxSAQDc2KWSDcRhqUfuz8vPrU3k71U/pQARBdnrinXll5sbMOntUiRK0fy8GrtqmyBvMGVxigDlp7cKfvdDULbi1aOpW6LOzLyrGq00SxqGFBoNRPlqrNHl22+lWYpMK1QyJvORQBCU+UUpbYB7c0ZJJ9qaUUjk/QVMgJixmjHy7qjkiaQt8vFSWqGNfX2qxuULz+tSFzI8owlqUDzgc1JehlkPGQfamxoF5oAq3MbA8LULMxh29D7960nh83pWfcQn5lqZFRId+PvUkkHmR0zyCJ854qR344qSiu8O0baY6+XH61baLeBUV1Gsa1MiolaPaDls1NH+8Xrj61D5WV+Y9TTUwqMpJ54HtWckaRJEBLlfQ05ZFMmGqPPlZ2nd0pyx76zZRIoLe3NOB+ahUKClUZas5K5US7aH5avW52r96sxJWV6sRTljj0rGUTY045R6ZHqar3ynfgD8qbaMSTn7tWliyu77zZ49qzktCojLNmXrVtWGI/rzUcScc+tF0/wBkg8z34Fc9SNzppzS3NS3i3p+uKv6epLL9RWLp16021mBHtXQ6bxHuIrhqQsd8KmmhrWcJXb9a2NNjZZQT0rKslErDnFb+nQY281xtG3Nc19Pfb06Vp27BDuzkVn2gATjn6VqWqrGBn5s9qkylsXtLOX3DnjvXSaE5juFZRWHYR+YvpW5oFuz3C4PQiuOpsYz2PV/A9x5sMe5TuxXV4k9DXN+A2VY41ZRuwK7Ld7V5Fbc5Z7k06Ar8tZep3Acbelak8RRQ3b0rI1ZFYMW44q8N8ZyxMDVI85571g36Fcn/ACK3ruPjisXUDhmr6CnsddEwbyPJasO9lUPt/izW3qU2wNXP3kaibfVSOxbmLqg3Ma53WXIjb2ro9UP3u1czrLbgV9a5pK51QOfv33HcaxNTlXccGtXVpvIGOvNYN8WdScVlJWR3U9jG1cCUdR1rAuGwzK3fitnVGbcayZhn7y9/SszQp3FmrDK1SlZlOMVoTnZ/FgVn3SnO7Oc0GhG7L5nHpTlUkHjtUaR7kZjx25p0asDUyKiNMgPylTUkI42gkZqN0Zpvb1oWTY2epqTY0oJRGmG521asZCxz69BWbZEzsf5VpRzbNq/Lmp7lRLIky+M459av2wO4VRW3+XfV+wCse/1NZS3KNOxUKua1rKNQ2c9RWTZvg/StK3Gxt5Py9aRlLY1onJTbWnpduZJF5rMsZBIRWnYOVetEYVDpdPm8oqjV02jptTd6/pXMaTHtC7iGJ75rp9JDRr7GuqBwT2Ok0ptorYsmIOa5+yY+Yv8AKtu1LN0OK6onDPc0d2E+6eamRCsWcGq9sjEYZqsb2K7a0M2yORMVXu0+WrZIGQear3jKF70AjC1XG6sPUXzxXRapbiU7vQZrnL9WZm24wKmRvCRhampUH9BWFqA2DdW/fqVOW+asXVirxntUnRF3MO7dnPXiud8RXy2sEnzfhnrWvqk/2VGbmuC8W6qGZtzfhmvYy3D3kpHm42vZWMTXdVWRm2/rXKatqrTRlUPzZ5qfXr/978pFY0zmH529a+qjojw5Mq3bmTJZunrVPdlauXLK/wCNVbiMqny1RnzJbjHOZKa6YQ8cmmF2LY/u1J5remaA5k9iHytzf/XqXycINuOOtG3DCnxDbu61MiolmwkZR8x24rt/Bsw2qzdelcLDJyOldN4T1HypFX5m/pXPI6I7HtfhELHaruHLV1tpfLEqj+77153oOuKsEIz2APNdE2pKY924dK55RubJnVPfiJdzMPzrF1HWPOmYbvlrLbW8r9449zVOW/8AMfr+tEaY+Yu3mrmOPapNUJL9tnJPNV7ucbc7uc1X3M6nn8K15LCuS3UvnfhVK6bbH1/WprhyobCnt2qrIyuDu3ZotoBHu344FTSQgx9uetQqwUED+Lg5oiPm/Ln7tc8tjaiOgs904210+iaa0e1iorM0a2MjfMv0rq9MhxGvTiuGruerR2JUyY9rd6r3axzny0b5vrVqQFiaqw2jxZOMsTnPtXBJHfAq22ntvbC/nXSeG9JZ8bl2g+1GkaSbhdx6mus0Sx+zoNyjgd6xasdFy9omgosC7evetqOL7LEB096r2dx5IG1cU6+u8QcfeNQwUhZL0bsbqge5CNnPWsy51jYSDj3qj/bbSXQ2/dBqJHRTidHF8y5boxqxbQsJgOPLqnpsrXEanr6VqKFSLJ+96VJ1WLcabE9BUqXBAxVEXfy4P5VNb3KyD07c1UTSEbi3su2A7vmbqDXHeI9b+xh/T0rovEV99hTcGDccc15r4u1hriVs4FbRWh62Ew/MzJ1nX2mkZh+GT0rFudUacH5s03Urzz42HC9s1lq5UkE1SjqfdZZgdiaSd9/WrVr0DdaoqPM99vNXdNhYkeldlOmfW048qsWUtmmfpjNaVhppXbupLG0ViK2razxjbzXRGmW3oLZ2gRRWrbLtjFVreJh/DVpNxPpWqjYxkyTCmmuyg9aEgJYknimyJtpkkn31FGGYEYpsHIapkNNIlka/dz+FRoVEnPP0qU8LTFRg2dvX2oZNya1y0g+tdl4Rt1l6g5Uda5PTIvMuBur0TwvpeyzDL6c5pHm4uVtC1qSeVaf7orh/Edx9pn+9jtXXeItQ8q12d8GuH1N98hLdc9qqIYVXM8nyz0/GjzMkHb+lOYb+OlR7WLUSPRjEaOJc/oaeG57UwAiT7o/Omyddx7URNFoS+ZupS6qKgLbh6U3ewb296oY8nz5Pp60SNgcU0T5G3im4Kk80FRGvHvbn60ZwcUR8P8wbBodcPxnHfNBQuNnPel68/wAqFO4/T1oPyMc/xUARsu193zflUbjJqWVcjjNRFTQUhuabIgyOvNAGR+NKB+NAXsLHHtNO2rKaOFHelzvHHy+9Acwz7hx+tSL8q801eDz+dSTR7lFBLY3rTgSP4v0pudrgU9eXAPrQJ7E0eOP1p5ZVNR7wfYUYoMXa5L0Pp9au6Fos2tXawRqz7upAzgGo9P0mTUJV+Xj69a9S+HGgjSwC0OVxk7xgiqj2Pm86zX2FJ8u5veBPh+tjp0K+X5bNgdPvGuV+OfxGXwtp01mjbmMeGAPSur8d/F218B6NI0MkLybCN5/g47V8gfED4jz+LdeuHebzFaQhT2x1rsw9O7ufz3nWOqVcQ5VDF8Tzf2vqs1x8+ZD3PSsoyGE7eauXFxuH8zUUNv8AaJPx4zXpw0PBcindTlYd3amQXXmod23GOK2db0GNbFdrfNjJArn5IhBxVkt3JlOx/UU4N7VT81oj61ZS6Vxn0FAieJsNSXMPmofpUYmBxjvUoZl60EyMG8s2hLM2evHFV13Hhulb8m2VyrYNVJ9PUt8v5UEmfjYMdc/pTbeAzS9D1q+2n+Wfm5yKdaWv2cSN6+tACJZqFHenLGscvbFEsnl/8CqLzf8Ae/GgmReXYVyOuO1Vby284cUxpmjX/Co4rrce9BHMEdiT97j8aSWDafmP3qfJdsRTkTzV5rQwlIhSMxe4qG7+ZvlHWrgj3/L6U17YE0E3uZblo89auW96wQY7DrTpbMOD9KhZfKbatVETNC31UlfvZ+opzv5w5FZ4Tad2fyqSK6+f2FUOJYNvgevtVeW2w3+zU4udw9Kgnn3Nj8KzKGrBtP8As1HPGoPB/CnGZumKa43sxoKiRrH+9FXombaOeO9QRrj0qUOFGePwqZFFiNuq9vepGXaM8Fcdu1UVui83QgD2pzXG4dSKk0hciu3UbqZFhxUd2pmPB6VGpZKmRoTTBUpjsu1evPSonyp+bJz0qB7gh8flUgWHhJpF/wBav1qGK4IY/wCc1Yjlz/DUyHctKMqKjKfPTo5RnrQ6gnNSIa0G5qkjXY3am7GfoalhG0fdP5UAPG41Yt1XH+FVXughxtxniiO72LigDReFVXIqtLdFh/u1FcX+6L5TyKoy3LSdDgjn60AaIuietOWYM33l/Os77SbiPHcVDBOUlbbnd3zVRJkbDMFHJ59aV/mj4qit5mP5qkhv/Lb+8PaiRI5YmVfmznsKngUKNp70rTLLtYfjSqgk5zUgL5e33BqOWLaNwWl87YPxxUV5c+THntUpDvYy9TZpGO6s2QYOT92ta6mWSP3JrNn2sG9jVLQpEYPoKnhh381DDH5p61o2tlhKAbsRwW2X5+63FW7a32Htg9afFZbR7VPa2QJJzQK5Wm2RId1V1YS9CMe9WtVtnLcDhfaqgbyvlx1oFIdjaaz9Vmw2M8+lXbmbbC3PY1zt7d75d27nuKpIwkVr9mYGs65m8krnuasTX2/dxVKeYTL/ALpo5SSUyMRlWx/WtTS7xiFVufWsnzw0YG2tLSYXdlqloBsY89RxQIsvg8VbsbFnjqcWHt+lAFQ2YkjxwfrWF4j0PCluBXXW+nbD81UPE9h/obUAcdoVw2l3qsW9q7rT9UWWzVuu6vOdUidGba30rqPD12txpcPzfMowQKANqZt0m5au2YxHlutZDS+WO9XLG7Zx7YxSauBoQkCTmnm6w+1elVfNy3UUvm7ug5qWrAaNnIHkU9s9K0b1wto2OlYNpcCKT5t3BqS/1TevDfL6UgKc8vmHvkZxUMZ81WX+dVpLpncY45qWORcfzoAllCxx1XQ73p7ETH2FI21B7UAIZFVCuOajK4PSgKC1PX5PvfhQAiuY/f6U4ybh/jTDN81RTy7Qc8UFRGzy7mxTI/8AgVIvzfjTvlVf7v1oKLERULVW9UIMkD61IhwvDCq9w+Cd3IrOS7lJmfOuRu565oMgaPb3pt05Mny/dpVjwnvU8pQqqYxzn2qG8Rm21I8uRtPX2pjtvPzelJqwFSTdu206OA//AK6c0eD7VLbgOMYH5VEiokAj2sf60+F8qRUs0OEqGKAs24/LXPIomim/HFS+YJf7ox1qqo8k9+TUoU4yBUlRJm/dp9afbPmbH86TG9OfSmzJy2DjipkbGkpyMLx/WtKwIW2w3WsG3kI2gHPb6VqWr+Wy7jWJSkXBt3VBdbZn/wBle1Tzp5iZVhyKqrFgn5qzaNIyL9oUkdVXjaK17S92Ee1cvHe7Lle2DWrHqGW+X681zVIXOqlUsdfpN8rgD3rotPlwnNcLouoE11WjXXmDk5rzKkbHdGodRYS5HH1rasdshX+tczZzneqjvXQWTbkFc8ncUpG5ajYvX8q6Tw6pMin7vTNcvYr8nWtzSlaSeJVZhgiuOpsYSZ7D4ODRyR7RwQMmuv2j3rkvAu4Qxr6DrXV+Yff8q8epuctQtSZ8ocn/AArL1Vh5Z71qNteP5elZepPsDcDpWmG+M54nN3xbPy/dzWRqACqT1rW1OfBOBxmsa6O8Hd+lfQU9jqomHrHMR461h3UfH+eK3dSGfz4rEvI9shJJ9ac9juiYOs4Rvaud1fARjit/Vl87dXP60jLHgdKwkdUDldW+Ynj3rntVuGjT5eTW9rL4fb68VzGpOUcr71jI7I7GXdPu5f72aqXCGOMtjIqxqXzr9Kqja8eCy1DNomTdMXdi33fSqd5IuNvI71oXUO4nngGqdzGsjc8cdaRoU2DGPv19KehYDvTgNpxninqo29RQA0yYFRvtLfL1PapEcb8MKkW1DfMv4VMjaIWpkjlBAz24rViiEjKe9ZsKsz56KvWrltcqZBjrWcjSJpwLuGM1JaM0cuC3y1DBcqCM1aAWRVZcfhWcgkamnnCetatqfNRf7tZGnMpTFalthEqTORqWT56djW1Y/vGWsOwRQnXrW3psRVhjkfyq4mU9jpdIGAA1dPpvzItc1pBHljdXRaVD827dxXXA4Khv6YgZg3da2LEktWNp7YAre08ByO1dMThmXIgWI61MW2OKikfygMUM+5VNbJXOcklO2Pp81ULg7lPzVc+0eYduPbNUNRG1vY1pYpFW75jzu3DpxWDqCrHG2M5zWneTGKXy1XKnkmsfVJGiDf7XGKXLc0ic7qc+XbJbiue1e48ts561v6kmdzVyfie68m3bjkc1dLD80rBKryRuc34i1bYzbjx6V514rv8AzC3DdfSuj8Tag0rN81cXrs8k0bDqecV9XhsLyRPBrYjnlcwdQn3v+POar3KB4hyDTJnYMyuGz7CkE3lp2+hruWhyOVyE2+84ps64Tbjd9KmBaTtT4ofl59apIRkTWpWTd+lNxWxNpolRu3FZclq0DFeevek0BGn3+S3tzUyBgO1RbM8ZFTmRUVV/OolG5oRs2DzW3oFx5PzfrWJHAZZz/dx0rU0+Tyo+nSocTaMrHcaH4gCIq57108WvebAOe1eaWF7864PcV02n3R8teT0pcty+Y6ZtTynWhb87hz3rKhk3r1p6yfMOvFHKPmNwyLIg9akjX7tVbdsxg55xViOTaP60co1JdSSVQB/D+VUbjaq7qsTTkLntWZfXRkQriploi4yT2Btrjjd1zT7Rgz/Ln8apQFlkz/D35q3bnndkVyzV0dFE6DSkbcprprM/ulx6c1yen3Gwx/NwSK6SwuVVPvfrXDUienTL4QsantY982D90VXt5TJx68VoWUTNLjb+NcMkdsDc0C2UYrdjXceOwrJsFESrj73tWpbXGxfmFc8o3OiJO1w1tGST2rO1bWfIj3Z4pdR1ACI8/rXH+Kta8iFl8zn0BqeU1jEdq/ioB2y2D9ab4a1CTVrnapYYPeuFvLqa8m2qx3bsgmvQPh3YyM8bFfQEgVnNWOuMT0LQlZIFHPStGf5I80lla+XEg2/N9Kmc4G1sY6VKR0xiUZJdybweaelz5MGWqGeJQWwflrO1TURFB97AWtIxO+jR5nYreK9ZDLjNeeeLNWjjVueTVrxt4mwGCuGPselcFe6i9xKTuLc10RifYZblt9Sa5vfNO1c4zmokO585pYbfeoz1bpUhtGXtW0Y6n3GFw6gtCezi2z4yPmre06zyRWPp9tudWrrNCtd45H1rpSOqWgtjYsGrd06HYvzDtTLTT84q+LTy1FaxMZSGFQnQdaQg4pWTHRe9LtI5qib3EMmEpY13Kd3/AOqmiPy23Hv2qRnyowP0oAjK7afwopCppyR7uSaCJ7Ax2jnmpI0yKaWDAinxcj/a6YoMOaxp6LYM8o9c16FoSeVD8x+6Aa4vwt895z6YzXYW4Ma98bRQeXiJXdjA8Wahm5kX64rlnm89jxjn866LxS6yXfYVz9wmGJ4UVUdzswqskQSKAN1MXJPy088Jz3NM+6OKo7iNuJG7U1eWwamMXmGownksd34UGhFIoVqjkJk9qld8npTUXe3aqQFcHg7f4eelSRbm+pqTy9p6fep3l7W7UmO4zc+cc/nSkFv7350v3lolPyYH40h8zAKMdOajdPSnp8rDDZzTghx070Bcixg81Ft+fNWZhkUx4CsWfftQUVnPC8dKQPuHCn64qRoPlox5aUARK+4YPNJuKH2PFOdMNkU5TgfNj2oAXBwKeeFXnPtUfmbz7CpCiso65FBMhsm4txxU6xEIrZPT1qNirJx1FSwNvUbu3agzlchliV2zux2xWhpemtezKi5w3Hy02y0p724VVTdznivQvCHhoaTbrM0Zbd14zTPHx+YKlGy3JfCvhWOFF3K27HXFXfFPjmLR7KSONlZoxjHTFGveJYdFtpBGfnYf9814t8QvGggFxI0hYseOetb043Z8BmFSdROUjmPjL41uPEt08O5lQN/CTXnaWsluWB3bRyMc5rS1DWVv7xpPl+Y1MTHMi4G6vSpxsj8czOpzV2uxRt45OrZ/GrEbMi/T0qTyNp3dvrTBy7V0RPPJ21HfwfbrWBqw/fs3b2rVc7fSs3UR9rfhSvriqE3Yz97Njb071Jay/epv2XH97rSbPJJbFBLZaUHrnj0qUk7Ryapx3+8c7cU575FX5cE+woEWPlZ1C5znvSjMbHNU4bzB3VP5vmj60ASF48/MeaGKmLiq9xBz3oA8uP5aCZDXYK3zUK6k/wCFEyb196hePYP4setBnIc/zHj5h71CfnHAwQaN3q3y05JYz8o+9VRJGbzGeVqVpWEXpmlMYVcn5v6VBM7HJ9OgqjGRYWQAHnnihmCDdVET8U2W5Yrj365oJLfnHf8AjTJjgduTUS3IMY/nUseJeDQA0HFQNJsJ96uPBsHy1Tn3frig0H/acKPbmpIpVnHTmqrLtXOaWOXa2R0oKiWXPlrnrToovl3N37VXNxmZQx+X19KtRy8YXketTIoa0W8UAEcVMFBGVIP0oK/MKk0ISpQcGozGXJ/velWpT5ny9P60zb5Hv9amRUSDyto9TUMox+dXcLMT/CareXmTaxGKkohYl/yqu1r5jt1rSkhVU4qNYlQfd5+tAGfFBtbDA1J5ZjGeT6VbkXd2FKItoFTICnEjD5t3XpViKQuMYb64qeK3VkPHCnP1pTtj5C1IDYyXfAyvHNWArIg9Peq27BJFJcXRZACaAFnbeTUO5gaYH5+9QHANAEwyaawEPJ703zlQ5p0sm9P4aAvYjOYnyf4ulNI/eZwfepD++bBqWOLan3R09a0IbuQJEzLzn6GpoIWUd8U3ytp6n2FWN2yKgRJDGQPvYFO3le9VTcgdz+dMuLv93xSauUiO+u3V/vd6q3OpsQF5btTJ7rKNmqZkBPWpasJlp7j9396qkl4rnjPXH1pM+aMevFU3DQ3Cg564pDiatohLLj16Vv2UeYxx2rF0mLa+Tzmt6DcqdO1ASLcKrsyVpWYJ/dFQecRFjmoHuWDfNn0+lBJJcybgax9Qm2y8Y+tX57sLGc9awdSujub36VUSZDNR1LZAR82a5ma9LTN2Ga0tSumMHy9awbnzFl9jVGciS4n3LlQw/DrVWB23E+pqWRmkceg64pbW18w+nNBN9CSEEnp9K2dGlZX57VXjsv3a/eGe9XbWybIC/nQTFnW6PnyVbhhitNLZSN20CsnQkaO3C5raSQFduegoKKl1gcLtFZOu7ntpBt4xWvPF5jZqG7tgbdty9VPatAPN723WQNx3pljdLY3Cr5mBn1rT8S2q2kchXseBXI3Uchm3e/rUtAdxBfLL+VaWl3+Y9pWuR0O8aVMH7y8V0el5Uc9akDVVsqflPze1AZlkG3p70RPk01n+c1MgJtu2Mt+PWqlxPk1KMyA81FJHxn0qQImT0/SgIdtEfBO78MUpXnjd+NAEaO0bn0qVmDKvDc0GJcZbrQwwn9aAGpGUYntUdzMen5+1OBYrUdwMs386AKs100b/AC04z+eBVeZ9kpHJzTUcq3PFBUSaa6aHb9aQTeeaiZGmNEPyyUFF5JFjj6frVS9O4HHSrYhVoskiqtyOw+apkVEooo3GnxS5NQyy+W2Np600SbWqSiedFPPf2quVy4HNTF9ybv1oGV5qZARiNlXjmnKzHhcD1qd2CR9uetVW+V/4sd6lq4E8f70baa8WT1p8JVVB/nSsys1YyViokJX95Uscqg7e/tSPHzTRGobvU2KRYBz2oEQmb5qYr5Wnxtt/wrORoPSJ4W+UfL61OszKPpQH3oKbPGClZNXLiXY73AG706CpUkimG3cFPXrWavRf0omaQSLt61Eom0SQFZJm2typ7VrQbRCvFZdtC0I+7yx64q5HMwTms3G5rzWNa2uBbDg+9dLoOo4CnP8A9euOjcNBuO4+3rWrpeoCFVKnbjoK46lE0p1j03RnE8iNXSWwxHxXA+E9a8wjfXoGjSLcQBuq46mvMqR5WdnNdGtpgVLfIyWPXNbulny542zySKxNOU5xXQaWUnnjRvvDFedU2MJ7nsHgJVNrGxbnFdRu9q5PwGVitY1JHSuqxXlT3MCdE2J8vrWZr0X7tip7HNaVy2Bleaz9VCzwHjacHvTw3xnPE5O8Hynmsq7YJG2SMetad/GYd57ZrFvj5ibffNfQUzqgZ2olSnfrWBqM7RyNjpW3f/cxWDqgZYmP86JHZAxtSOUPODXO6s2F61uXm5lbdWHfkbSPWsZHZA5XWourVyupRfOzc8c12Oqwtzj7tctq8O7dXPI6omDcfv3x271RnKJNjtWjOjK5rJvFbf6c1J0RIrnlTt/Wsq+mbfjGa13ZTHjHPrWbcIVk4A/Gg2REp2L90/lSFDMcr9ac5ZxzioVch8CgCeNOfmH1qTy9hyG49Kghm2tyasqwftSexSH7dyNt68dO9EceOx3VJFH8uaasmJag2iW7ViVywPpWjbneBtqhbFgM8bavWTAuO3NZlGnZZjA2/rV+N2BG78hVW0yq1bTdvB4OOeKmRMjY09fN210GlgqRXP6aVfDfdxXSaaQQtXTOeob+muvH0rd0/eWXaa52wYmYf3cV0WlSqCuM10x3PPqHQWq+WqnNb2nr8qturBtplcLW5p42otdcThkX1faf60oOBUaDNSJya3OebJEZYx82M+1UdSk3j5evvVyROQetVLthnpVK5PMzGv5GUH5RnFYeoSEEs1beqy5z9K5zVAxU85qkLmMfUbsRhunzcCuH8V3fzNu/KtzxVdiyUszfl2rgtf1YT7vmya97AYfTmODFVuhznihWKsy8Ka5K+nyhWuh1nUDMpX0rmbxy8jLxXtJWPNMu5hySTxmqc1vhs9q2JbTcoyahltflxQBUg2qOPSnhwv50ksbI2FFOaIlK0AXzhGfmXPuao6konbhfxFSXbtjFVRK0Z5+bNAFVrT5z19qd9n8oLu55qwWYtnbx9Kdw4pNFRI4wsZ+Wpkl8vrzn0qJY9rGnlcClyl81ixFNiTdnHpXSaJcFYoyzbv6VysMg3YatrR5grKOo+lTYfMdVFPnkGrds2/rWXZjzB3FadlHx9KfLcOY0rUAkbt1WDLg4qmHJXC1Yc7I1PtScTSEu4rviNsjj61nXcufp/KrUkzBOfu1mzPndUSiaRabGfaNg79afFKHYbnxntmsy6kdZeM/SrOnjzJBuP51x1FY7IHSaS+AAxJWug0++RCF/U1zVq/lxCtHTJmZue3NcFQ9Ci7HaaRJHIvzN+tblpKq42j8TXH6Zx827t0zWxbagVTlun61wT3O6J1UE/ksDng/pUN34iWAsN3T3rnb3xGYoMbh09ax28QeYzbtxrA2ize1TXjKCyuRn3rn74te3q7mLLmmmf7Z0yBWpp2medIrdaDrhINH8MiedWC7sn0r0rwdoyWEa7VX2+tZPhrQWmZfL+7616BpGjR2cAVhkqOtZ8tzeNToOghYH72Tjn2rPvXzI3JC1pzbYUKjqe/tWFqMpgL85HvRynoUYt7FLUdV+xRNz8p4JNcD4s8W/LIqybRz0NX/HXihVgZd23bkYzXmmovNeszKzbc9/StKcT67K8vcmpMg1K/fULltrFsmn2FkwHzDvmtDQfD4lKN375roI9EjjXO3oPTrXZGFz7zC0VCOhhWsAn+Xbtx3qybIbTxn+laI0zvt21atNLEsmOw5PvW3LY7uexV0LS956A5rqbHTPs0S8feqDR9ONsjdznI5ragi8uPd1Poe1VEmUhsUbR44qYtubHbFIJC34UpCgda0MbjfLVDuJ47VE8Z3bv4ak4Dc5p4YZ56UDuI0KkKf61GsY3nrTyhZvbP5VJ5fzUD6EXlfWkZNgH61NjFNxkmgiWxEE3D05qeCPzZQKbbRGWTqQF9TV/TYNtyueeRQc1SVkb3he2WI5IwMd62NZvWsrQ9ulJpViIog23oPSqfim6WW22Hhs5zQedGPNKxzt/c/apGyaolfm5y1PlJTcue/X2qIDDfe+lVE9OnG2gs3zDGKYQoGKcDTWXEvWqOgTbg1DLJvapW3txULrk8CgqIbcmjZjkYobgrRu3H0oKGt97inI2RjP60YX/wCtSMoUUARvuD/4UnQ0sSMZM0rjB3YOBQAbvajcx71CW/eH72KcB3zQaCuC3ekZ/l27s/jS9UNRJGfM9qAByE96bK+AKco2s24fLioipO35eOe/SgCQL5jZprxHr1p4by1FOUY69DQLmK8a4B+tTBN27r2pFTFWYIthG4fnQRKStcht49v3uMn0rS03TjPJtC7iadY2TX0yoi9SB06V6F4I+Hch8tpVxzncR0qonk4zMI01ZbieB/BKnbIy498dK2fF2rRaFpu0sqrGO3er2u6za+HbRo4/vKOe3NeSeMvFL63fMF3bQcYJ4qz5eUZ1p8zM7xL4obUJpFVm25zkntXl/ju7SferN6mut8Sammm2bM/ytzivJfEmtyX2oP3QnvXTRWp8bxFmUKEHTjuUZBzw3rU9tctEPvH2qoQV59e1Lv3MM16EYn5RWnzy5makN20x25qRGJes+Cbyl+Xn+lWYbvzO1bbGRZkP41Vnk35wMYqZ51VaqMPn3ZH0oJkQMOPxprxDyj15q0F8xDlc/SozDsH3ce1BJj3ds21tvFVYpJEGNvTvmteaPJk96qPaOW4zQAWSSS9q1bWzZE+al0iwjQbmP/1q0CigfSgmRWWDKnjNQXEIhXOOe+avM/kjOT+dUbubzmxigkpjl+abfPth4H6UXOUemSyh4Tkjp60GZQk+Y8k0wsLd959OOKJZ/LZv51WlmMprQmRoC9/dg80eb5rZqghYn8Oat2o3J+FBI51Xd/hULQsR8vr3qSSbEm2nIAeuaDMjRdtWIyG79qhk2hflzmq7SMh+tBUSzLeFJtvNQy3Kufxpl5DmKNt3zNnIz0qmF2Pzn2oNImhj5NzfxdjUYOGHpVWWY5Xk8UgucelBRZlbch9KkilZR1bHHNVUl81tvbrVqN1KYoNDShZdi7eT1zUhXeOaohth/u8Uq3e0/ezUMCXzdsm3tQzMENMZd/NG/D7TUSKiIZfL5qOSUN1pJiuPeoXbdJ9Kkq1yU3BAx2oE+6mD5xt+WnJBt70BsO3MBnr7CkWcOcYbihoffjvUkNqsn3fveuKmQEiEsF5p0igkfWmxxNE2GxUxg8xakCCWP5ciqzjnmrSo2VXbwPeq18nlt3qoi5iJ4PM6ZoSLyx8xNI7/ACDnFG5SOaoXMNCtuP8AdpwGX709TtX9Kifeje1AmyXaw9KckmP4vm9KZHc4HTmoprgl/TmgRaN1uH+73qvNqgB24qu8rYqrMWdqAL32lWXdmq9zcNJ3/KqccrLuFL5m6joBKGz96mvBuPFNeZdoUdfepE5PLdvWswGwxfPVpLD7R6cU20ChvWtqy0zcu/jbigCvZ2vlpyPatGGbYqjHHvUlvphHNEtsY1HycDNACL8zf4Ux1Vh756U5ZFRvwqGa6VHz6UEyMvWZ9ua5zUNQYtWhrmqK0z7iB+Nc3dahvZqqJDZYFzu+9/Kqtwiyk7fl96hN1z1xViNNy59aozuNggUr059avafp+8dO/Wo7S1Lt6AVtWFuVK8cUEEMVkY25/CtC0h46CpmtdiZ4ahRtPzKQe1AFy3k8gfhU4u2DjmqADfhTmOFqogay3yov3lz9aLq98yL+HGKxWm2L/FUlrO0i4b06VRUTJ8QJHcuQw/KuS13TfIjZoyDjnFdzfWazn3rm9bs2h3elBRiaDeqj7WyGrt9LZZItynqBXn85VLwdj+VdJ4b1ZlAj/nWYHURHP/1qEC+ZVVHyM5VW61G0zLL97qaANMlSfmqI4R/VaGO+AY9OabEVPvUyAaE/eZ/SngZNS+Xnuv501ogqGpAYI/m5YfTNNI2q1MZNh3fNUbXRVqAFz3pVTzKjWYE7e2c1YjdT7UFRKF/ZsjbhjNUmhaTrnr6VsyyKTioNgZj92gopwxGIU5Fy/wDOrrQZjzxTIlUN8w60AHl/uelVLn5TWnbkchf1qpqKgR5XG7vUyKiY1yN7emKgcMp+Xr2q5eKFP3u1RPHhAakJB5Pl8lsjHQetJFMDwd1L5XGeoo2K/G3p3zQCZJKf3XqKgm7/AF496sW0W5MHtTJ7JlbO76Csx3IYWZzx/D1pzvg8U1TtJHQ0jHK1Mhk8T5HX61J5q7u351RV9ibec5p29lqbaFKRYkkIb+VPRmbk4quuZB1qzB8q4IrGSsaRlct+coVaeOVqskQVsjJNWkIVeRWJQxgPLz6GnxyZkWmm3MiHPy06GPY680mrlJmjBIlyv+7TpSrJ8uMjqKhgHlnI4psinzdwqHEuLuWIpfKFNa+bPy/pULPmmvP9nHTNTKN0WjqPDut+Tty2Meprv/C3jcRKImyyt6V49bXfy5/QVsaDqslhgs/U8Vw1qF0bxq9D6H0XUY7qAMjdvWul8PjM6s3514/4L8aZt9uRuHvXqXhDV1vGj+meK8PEUeVGspXR7h4EMf2BT97jqa6T7Q396uT8FMsmnR/NgjHGa6Lf718/V3MJbmxnJXpx19qzdbOR8o3CtK4ZVTH51k6tL5SYXvxW+F+Ixicvqh2ls8emaw7rO41taypLE9eaw7+cL8or347HXAzbqPg/LWNqseIz39K2ZZGU4wx561k6szFW96JHZA5XVJ/JDbsfSsG/Rn+bjFdBq8S7G3c1zd62zd129q55HVExdWuMMVrm9TbKt9a3tWUTHdyK5/U28p6xOuJg6g33qx7tN/OTWxeTAudy5yeMVT1ALHgbfvCpkdKM2Q/J71TuDjrU1yZBJ8vSq8jME59ak0IQvy96aJFH8NOPzHimunegCHful9quRTho8DmqLxEz1cs4TFxj5feguJcjmzFz06UHr0+XtUafcOV/SrUJLBfl/OszUktmZPoa1bNc44FZ1uiu3NaFpF5ff8KzKjuaUbk4X8OK0LOLaOtZ8HA54q9aDJXnPNTImRsWEW5fSug00+XCBWLYbTD9PSteyJcLt6d6cTCex0Oj/NF83rXSaVACPwrm9LfZt4PPeuo0jBAFdtM4KhtafEEwTW7pw5X3rEsoyy8HpW1p+7I3fnXVHY4J7l4W/wA3zcU4DY3ehH2p830FBHFbI5pDi9U77mrf3DzVS9GQfmraKuQ5WMPURuz+tc7rOIo3+h5roNal2QnbXA+ONf8AscEnzdfeuqjR5pHPUq8quef+PvEXktImcrkjNcDq1/8AIX8zv61teM743cbt6tXGzSq2VYfe5+lfVUKfLGx5c5czuRy3+d3OS1U5lyc96dNGYps9famhWJ5xW1iASHC55b1oaIsvb1zTi7IP501n3RcetVGNwKl3Ftfd7VAVLDrVmfODwW/CktYP3m5vTpVWsBQKbpMGmTaezfN6c1ri0QnOOTUUkeG20AYpVoxjB6+lNjGGrUks9wqq8flNyKLXKiN8vMGNuKryDB28/jWgDlcYpstuJFP6VPKVa5R+ZMcVpaOzB/xqH7IzOu77tammWCso25qdg2NzSEaR+5/pW7BZ+Wi/WqWgWjK/4VtrDlQKAIo18s9qSeb5KkcCJvWqGpyEfd9OlBoJJcAn2HrVDULrarbfSo/tTRk7xx9aqXc3fr6VMlc0gM86TfzyfWrEM5RlaqIm56H8qal35b4bOK5asTspyOnsrwPyWrV0q9An5zj3rk9MvAz45resZMsMVwzhc7qcjr4L7bt21LNqTY44rKsZNyL81Tvceb8vTbXBUhY7qcht5qDs33uKktWJHy81Xa2YDcfm56Vas5FRhxXNynRFmpZpkfMu3itjTV2Jt/iPTFY8OopuCsMfWuo8J6a1/dqyrlcelL2dzeLO58A22yx+YHd/Kuve4+zWbcCsrSdK+yQLweg4AqXWb9LOzky3b8qnksb0tZFHVNZG/wCXcPU1zfiXW1S1b5z0PFV9W8QefIyrnr1rl/FeteXC/ltub+dOMT6bLcPzzSOO8X302oXjhc7c+tSaHpzTqqtmqCedc3m5lPJ6YrsfC2iMY1dvritqdO5+l4TCqMEW9J0cRqPl7Vc+yYGPer8NuwQKBt+tOjtdzfMPxrpUbHpw0VjKltsr2qxZW3lup9atGyCSYHI61atbXntx0plORJb2qhfrVhSqnb7daEU4FATZx+VVEm9yOTdk0KQW5qZxz2qFoyXrRIeo/AI4pPLOaeg2/hSy/M3tik1YVxuMbse1OQbvrTSSo6fLQrgt3pBzDN7eaf8AZqZj8gY7aavyHkdaVx8n1oM5EUm3OR8p+lbfha1a4ulzyPXFYohZ5BwxH0rrvCFi1tFn5vmoOXESsjpDFts8r/FxXJ6/OzylfQ102r3X2O1UcHjGTzXHazdLI7HPOaDGhG8rmfMwEhqvKCF/XpT8hnzQ5wPm6VoenFDU4XND+uacSHT5enemyQLGm78qCxmCSfembdrctUh+Q7vamuyyGgqJDLye9MHzHrU5h4qGePJGOMdaChqfe3VJI+4LUeMUON3tQBIDSSEqmO1IjbFwPmpwUyn3FADZFUx1ERs+lSnLZXikKbl24oAjVcjjJpoHHPrUvlEMNvFEjfw/rQAzikKeYD2wO1O8tWXr/wDWowEOFoAgJ2HB/wDHqFYs2PyqdoVc7vSj7PvHH5U+W4m0ldhBDtK/xc1etIGvJY441ZpX44GcVNo3h2TUZ1VMg9cV6j4C+Gv9mw+ZNkqw65FPlPIx2YKnHTcg+Gnw3jt4luJtu5ufm/pXTeLvEVr4Y01oUdfMI7Gm+L/Gf/CK2SwrBH+8XOR/DivG/FPiqXVr2RmlPJ4yaqJ8/Sozrz55EnizxfLqErLu4z61ztzdKF3MfqaSS43sd351heKNXWzgZd361vCN2ZZzjIYHDOotzF+IV/8Aa4dobpXCtYecWP41qajqrXMkh5YdBVeCfIz8vHWvQp0z8AzDHTxNVzkU/wCztp/CnnTkdV7GrDTK78cUhZS3bjvmunlseeZ00Bil4PFCttNXZooyue9Z8zbH4oJkSCbb7mnebkciqLSN+tSRy7l5NBJZWb5P6Uhn3L7VC/AFVw7RFst8vpmgCSQrJNw1ORQB94fWoY4t7bh/OnSDaDuPagOYkW+Ma7V9aniuWkK7mPNZccvz+oFalsizKrdMUGbZackx1Umby6muLpVTb6VSuJVOWPT0FBMpWGSyGQ9f0qrdphGqbz1aLI+vNQSSBwdzcfyrQzk7mTdcv8u7FEYzxU8sAO7bUDnyqCS1AVAwy9O+KYUMb7lK9c4poc+XSi645weMfSqSuArM2enWpkHmx8thqjhUnmpkh4+tJqwEJLRN8tOhHmt81Omi2DnNNgZUPzZpAElv+VUrmPyn5rULKy/jWde8zGlzFxKrAN8uevFEsHkoMHdSSL5bZPFTrCGh3ctS5jUiicirNu2TzUJGDzjGKfA3z0mwLjbWXGfzpGjwKciq6fSgDn27UgBW2qPmIoSdSO+4Gm44/pTTtj+b+LrUyGh1w/O7n86ryPuNTJF5pyxprw7Pu8ipLCBsH61NvYnB21HsBapI4sdeaAHCNmq1aHyhTICMdKUqDJntigCwYcOM87qHj2nrkVG85j288CpTMs0e5R9RWZMhiqQx/mapXh4b2qy5O7P9ahuuYjxVRJM5pM/w1Gp+f5vwpZZdh6VHuLmqAsRy7VwabcXKrjbknPNRkEJ+FU5rjaaALUtxhcimGXelVPNbb/nmgnjqRWgFj7UoODTJJt/TFQTDfHxmoPPZaAJ3b+Ic9qar8bl5pyT7IORzRBHvVdtADQxJyaXzaeIcHp+dBtw7YP6VjIC5YQbgre/rXS6YhWJVP4CsDTLXanB3VvWOUCnOakVzes7ZRF83pxVHUHUZFC3zeV1rO1C88we+aBcxRvrkiQ44296wNX8R7CVX0xVzVLllcj+9XL+IYd8R2ttagl3M+9v2uJ2bcx5qrNKSetQyFo1296htN6sy53E85qomb8y0rs0grQsZN8ijd0qrZRbxzwasRw+S+5VVvfd0q0rmZuQgOg/hrT0yTcvK+1YlncFttb2lDeo+XB9+9W4gXEfFBHmnntzVhomZPuiq8/7vjpQA+M5GO1SoFP3uMVTBwM54qae5Tbw3XHeqQDZ9qZx83sKjt7shuVZe3Iod/mB9RTRJ83OKTAsF1cc8VR1XSlvbZsfe7VI4ZzVi1YFDuxUSKied69o8tvMTt9s4qXwxE7Xabxtb0zXQeKI1dWwtYGn3Pl3WejLUlHWSK0dtu9qpxXZ8z7uc8fSnJdvNGo56UwRtv+YYoAuLqJ27QOn61LFdZIzxmqsaZHuKlidRWYGjF2qN5wHK81XgvCsuO1OmYk7h070EyHSSYWqs7/NVhysi96qzQYb7v5mgFcVWw3HpSvMyqcZqNgYmzx+dN8/K1SRQ5ZDIetScxYaoIj5Yz70ya6bzP9mjlAvx3G4fM3XtTHCq2Wb6VnpdssmO1TLcZ+93/SkzQ1LZtkRbdnj0qvqEDPBu/vU2G5+XbT7q6YxBaQGTcwqo5qDbvOOgFTXsmwNuqq06r83PSgCwq7Y8LzSQo26oI7n95uz8tW4ZfMIqZAKsIiXnrntTlCycNmh1O71FAK571nICveWK5+X5WNQJBhCvcVejXzJDyMe9QXI8qTNSBTkjINSJu2BdvHrT/N8w8qBSjcPofSpkVESFcvzViMbjx+tQPF+8DK1TRq22s5IpE0KHfU6R57/dqrHcEHbj5qsxsy88Vm1Y0LD/AOrx3xTEDK4zu/OkaVt3SnIFkbk1nI0JA7HvxT2YBe9MzjscfSjcoPXPtUlJimTPb8ag+6zdWqXzsGniIsm6pdyosjt5GSXceFrRhuF3Lz8p/SswIQTnpQLo28yr1WsXG+hVzsND1P7LL8rNjFerfDDxgkwVWflcDrXhcF033lYYI9a6XwFqNxbatG/IjzyM1wYujeBrGZ90eBNZt9QsYTEHXCgHJ6mur2V5P8A75r+3Uu3y/X2r1bz19TXwmL+OwzY8hpiW3fL/ACrP1JEgB/i+tajsVTA6NWXrDhISO9dmEXvGcTltUdWkOPWsDUIdspati9DSTt6ZrNvY9kRzXvJaHVAxJrwQyHPNZepz+crYWtG+jE3Tjmsy8GFKr6YoOyBzGrvtP41zuoDr79q6fV48K1c9dx71aueodkDA1E5RgVrmddg3dK6rUNsysvTbXN61E0a+xPesZHVE5y5h2D8ao3sPmJ1rVvBhqzrkfKQak3iYskJRm+bP1qvPCViatGcBW/xrOvZGBx/kVMjUrrFx1+96dqI08rrnrTU3b/vU/GRmpAaB++z+VWVxgdahc7cdKmiXzRQaDhLmTFXoBjntiqsdusWW5zU1uzSHn5axkaFuE7TnFXrYYG75qoQPmXHWtKBgoUAVIFoDzYuDWlpuUC5xVCN9g4Aq/psO5857dDQKWxtWKZlDbsL6Vtac4j9xWJYw4Taf4q39Js1EQ60IwqHQaa4WNT14rptJGUVulc1pm0MvGRXV6QdwXIwK7KZwT2NzTFxHmtazk3/LWbYxqU6kCtCwjUmumJwVDQWH5PmOfpQCA2PSoyzDheamMe/b6963icoyRyapX03l5wpxVq5fa/4dKx9XuttuzfN8tdmHhzM5qkrGB4r1VrO1ZseuK8Y8ZeIzd3MgLHr+Fdl8RvF+2J4w3rjmvJtV1I3srrjBznPrX0GDwtkmedWq6GV4ju2mibb6VzpYuMfrW1fN5atu+bPasd32s3YZ6V68YnLe5Xmyki8fnSN87dDUrzrMMelMaQdP1p2sBE4pFt9x+U8UrtzwabExik+bo1BUQe3wcZznigjyzjjNStIpPy9RUTsS2eC1BRG8jOfTFJGuRyKfHkt83filMRU1SQDNgz6UPbrdRY2rx3pxjwM88UJLtHAqgKclmqP948elSLA0gHy5A71JtzJVq1szJz0FTIaZTFozHBHFaemW/kKODt70ottp45FXrWyZyvXb6VnIfMbGmSRrEv04xV5sBRjrVO0shEi/Lz9asPuQtn2qSXuNuJdnvWZqF4Fb5qu3DMDzjFZt9F5lBrEoXd2pPA/OqjP83r/SrM0Gyq0kZUcDOTSlsdMdiJ7jDbVFNdPMPPWkaNkfd/kVY27gCR+NYyjc1iFvdtayL0xXRaVeCTb6da5tbLc+7PvWtp0xiwvHpXJOL6HXTZ0+nzkt975a04wrMp/Ouf0+UsvDZ+latm7ZHNcNSm+p3U52ZoCQMai87Y9NCkH8asaXp7XN15fXJ71zuNjojK7NLQNJk1GdWX5uRxXrngjR1srRd67Wx1Nc34D8MfZtrMPzFd4jJb22No4H5VPKdHOalzc/2Ha+aZFb5eh7V534t8Z/apXCt39ab4/8Y/Zo3XzG9BzXk2teK5pLn5XO3JzzUyhc9DBR5pndnUzJEzZGccc1h6hN5pbPX3rP0XWGubQZblulbWn6U2oSLnovJqfZ6n6VkeX398ZoOgfa33Mv6V2Nhpy2sK7RTtKsY4oVXaBWk0KogxXVGNj7SCSjZFUJt/8Ar0NHnso/GpZE2dabDbMX3c7ferauUJHAO9TxQbKRbYH161OqbFI601oAi8D+GmEFyRxipXjCoKjkHHANAEe7YuDnrTiNoB/vUFgAoPrQWwD0x2rQCNlP61IApHU0cqM9ajdmLdP0oAe5wABk0i8yZPFLGMjmlUZqWgCWTdHgdc0KQU5+Y01fvdqljTCN3qTOpIt6dAFdf4smuy0qFTCvr6VzWiwbtpK810+mjZgtn2oPPrSMvxLe+QCu76D0rlbmcFm5yxra8SDddud2eelYMqfvKEdWHjZIF4HpSKuSd34U3cDnrxT0fIrQ7IkcjnzeFKqOvHWnSSFl/wBn0obh+TT1jxTtcoixz07etNyC9OZmV8Y4PFNK4PvS2AccMe9R43NTwQ1RsCWyDigaYEM/HakdfLH8P40ebs65NEa+cd3b0NA+YhHy/nUnm+n50kieY2Aaayleg46UDTH/AH/8aEDAGmZwBnimyPu/vZ9qBksn3DVVi2/8asK/mJ/OmMBuoAcI8R53YNNBweaXb5wx0ppiKn5vuryaAHQDJwfXjPetPSNIkv7lQozngY70uj6FJqUkbRq231xXqHgvwNGzIzLt8sDORWh5eMxipxdhngnwrHYMrzIM459q2/FHiW306wCKyqAO3eqfi/xHb+HYmjiKkr1Oa8r8VeN5dWv2hXd5aDO7tQfP06M60+aQvi7xjNqWov8AP8q8AGuaublnJY45NLNMzfMep9aglO7P973pq9z2OWNKOpBf332aLd2rzPxj4mkk1BlDEqDW/wCPPEUlshjRsdutec6rfSXBZsjrXfh6d9T8X44zr28/q0NiaXXyAaamp+ZHnd+Gaw7iYsW5qG0uGEpG7rxiu9aH5xLc6CPU2M/BNXo7vcuayLKEld1aEHEdMiRbklMuD26Gq5GWwvrTo342fjxTliw3y9aCSC5jZDwOoqoxZG71qCDP175qOSz84HpxQBTWYsoXvTZ0wvPXtipprXavy9e9QzrtYbl/WgCIXDW55qzuW4iz6+lU3Xzn6cfWrEcoiXbQZjfK8tjThctEMCh5gahLfN9elBMh1zeM4wKjjvO3Wh3A+tRvEEXd61UTORJcTb17fhVR2+b7vf1pZGAHU5qBhn+KqJHTv2X6VA6kH8alApjnJx6VSVwEk+aPj72O1QKzFv8AZ6GpExuyajB3uee/TNUtALlpIpGM1N53lnjP4VXtP92pW5deABn1qZAWtwmi6N+NRSoN3GOlBl7Dt+tMmk74qGrgJLIwPVenrVWZ2brzTpJOai3AMalo2iVpU3P1z7VJbykfLu+U8U2QYbI5+lEasW4HFI0ZK4Kn2p0LeS2QO/eli+c7eMe9Okg29/1oJJo58j/CnLISw61SIZD979alS62YHWgqJoOVVM1RuMM+cmnSXGR35qPr1qZFFgEELzUMlzg4prK2Ou0VHIFb1qQJFuCxwKtWrMW/vcVUiTY67fmq2p2KOMGgCyvCUjcRZqOO4+Q57064n3QDHG2gCu1yzybfSi3umQN8xquz/N9TTTjb15oAuG6/2jSfaKp7PmzupJ7jauPwoMZBeSZB4qGF1U8nH1pJpzt/xqtI/HtQCZNcXqxocNWXc3DTH8aluDvHyrz61UCNuO7I/rTKUi1DcYQAn86lE2fWqGcnb07c1Ks3lpz/ABVYORZaZUH16e1MijXdu+7nvnrUSsSPb1pqSAydTQCLiQlj7VdtbfavpVSzmw3PTtWpHL5qfdxxQA1LfzEIHVeaSz0ySSb5un0qeDhwFX9K2rGy3qv3RmspbEyI7TTfLjHy/lVhV8rtWwujsIifasq6Xy2Yf3agkief901Y91cSBmzxVy5nZR+NUbi5Vwc/nVRAydWnOfWuZ1O4aSRs1u6mJEVl+9k8H0rnr0bW59aoDLu23P8AjUmm2+51ye9SPBvHPrT44xH3oMZF4QbfX65pkfM20etHnb1C+1TafZZHX5ieK0JNzw7pS3O0tXRLpnkKu2svw5D9nVV3VvtuOM0AVkLN8tJcW24/h+dWQijnH1pyBS3PrQBjrbvk7uFzVeZtsu0dPeti9hVkbHy1j3qfZGy3zUAOMm40KearR3auewqUNn7rcUFRLTS7k6D3xUM83lcg/wD16h/tAK23pVe+uQRn8qmRSRX1O58zO7vxXN3ji1mLKR19a0p7ku7bulc7rEbQzMzN8pPSpA7DQJvtEKsT8zCtKSBt3yrnI9K5nwvfFiir93iuujXcg57VXQCnLCV/+tUKuVars8VUHjaSXv8AhWdrgWYpVepPO3DrUFtaFSTtqVE4/GqUQFQMo69+KjMpkfDZqYRtTZrYhOvOaLWAint/u/WopU2n5akVmcEf3fWmigCvje4Vm2806RNn+171IUUtnvTZSCtAFdWXd81NxmT73f8AOmzQkvxQvyrisyokv24xN+OKsvd+bDVERKPU1MxYIOwoKKOoXRkfb6VVZ/LTk5qW/j84HbwzVX2CKP1PvSYDop/MXpgZqe2umik65Haqe7IPNPSQg9ulS2BrwXDSCptyk+nH5VnWNzuT8atgB17mokA94VmbDM6j1B61HdKqJhdxx3NS8fNnpiorlN6/LnBqQK2M1YTbtA6GoNhT5aVFzJwSaAJli3NT4ztOKbGStLdSHAwOfWpkaEkShCTUyqcbs5zVOKZmO3/Jq1A56VDVwJEcmkV2B4z17VKkWE9PrUaEwrzismrG0STzGxTRlaI3y2T+tBlyD0rEoWOTEnNXYv3qbVP0rLWQo+78q0rCbcvOBQBXlWSAHJFVZnO8buATWhfQ7h8x71k3dwzTbVAP1rOSKia1owjA6sPWuh8KyvcamoRsKMVx1lcyodrbfwFdN4KvwuoRr3z+dceK+ErqfY/7OwZEhDZ245/KvY8R145+z7cg2qlccDjPfivXfPk/u/pXwOL/AIjOg6RuIuaxdahYS7lHy+5raudzD+grH1e6WGIhv4uldOE+Iyicvf7vNb5e/asu9GM9eK1L+5+9WTcfvFOd1e/G9jppmRft8jfLg9qwtQHzZzn+ldFfRKsR9a52/wCS31oex2RMXUuCc81z+oNgHArodQh3msLUY9oNcsjspnK6wjKzY71z2sTtGozytdHq5/f4rnNbjxz/AAg5FYS3O6Oxh3s2/npWfc3KOnyc1buZCZmz92qMqrbs3THWkaRKNyGwWbpVC5KsD9O9ad7cBYT8tZNy/nP0qYlEDkRL0ye1Rxs0yENlT24qZUZX7YpSoKn+92xVFRK80xRlHX1NXrVi5XHSqaReZId/FXLWNRwprM0iWhJtPrTklYydOAKb5TRxf7R6UQFom+dt2fapkaRJoCd+fu5PetW04X5jWWrcf73TNXrLCnrubFZyKNGyib7R1ytbFqDHIvBrJgITvzitqznB2d6kmTNjS8NJyK6HSzvXiufsxk8dxW7o0bLVR3OabNuyJDqBXS6S53rk9q5+yCqy/pW1pkhaTFdkDgqHVWT/ACLWjb9f7p9KyLFmaJcfezitZFOV+ldUY3OKpKyNKCMEfMaJ28pdyZNV42IXvUwffD7+9dEYnJKRDNLyGrkPH2vLY2kwzgt0ro9Wvltbdsn8fSvGfiV4y3vLHncykgDNexgaPM7nm4ipZWOJ8ba615K31NcnczMOVb71XL1muZGaRmXdnis+S3y4wzda+ihpoebKVyhfOxbk5rNvTWjft5XytWPLPucjtmthXK+8x5560lu7SuQafLa+Yd2aaYhGOM5oKTHFhG3WmPLmkf71IcZ+YdfTtVJDGBWByrU9Cyn3NINo79KkRWPzKPlqloVEXzNpp3mqvVse1Iis5+7mmzWxT5vl/Ogod5oZeGpsR5aoijN/9anQn5NtAE0UXJ561bsiyriq0ahRn1q7Ait65x+dAFy2t1Yq3vW1p1uAnQVk2T/MPY1s2nKr2rNoCxGGUZ/yKSYZQ57jipldVGD6VDdcChaAVZT8uDVMp8x7irUy7j9ahMLRr1bn3oNolWa1E5Hbd19qz57ZoWYL+tbwhV4vcVVm05H59amRpcwwjFvmFOk3NjjpWhc6e0J9V/lVdrYk1hLY1i7sjiOSKuWy4HaqscAVjjNXrSElKwkdcJF7T7jyT25rWgm3MNp69qxYojWjYnaR7VyyWh1QN21hMzLmuv8ACXh/zZlkbHFcvoq4Ks/f1rvvC8ixW/tXHKOp1Rdjr9LSO0i+btis3xV4qjsrZk3bW+tU9U8Spp1nIQwPHc15L4/8fySysoY5bOT6UlE6aepN4+8Z+bI0atuz3z0rkftEk0w5yrHmsm81R7q43MW/Gtjwzb/b5Bnn6UpRPospw7q1FGO51/hqzZtij0GK9F0Gy3Q4GAcDn1rE8G6Em2M7fugZzXZ2VmsCfKMUlE/Z8DQ9lSUR0Ft5Sr91jUwUk8/LUip/u9Ka0odwu0DB6kVrsdA4LtPO1qkeNSmajVcnn86c6EJQAqIwftjFB+9SrIQo9elI8JPzE8noKAGuNzfhSeUxWpG5UD86JVwBg/WqiO5CIlB+bOadsB7Ghhz3/GlAz/FVARvHtOdzfTNNzuanyHb71CMg96CxzPtOBR5bE/NkUwnY2TzSrLu/vUCew4xsvSrEI+VR0NQM5CcVb01vtF0q/wB7gVMjnqSsjovD1ozDOO3510Eii3h42/KKr6VB9miUcdOai1i42QthguPehI4I6uxzGuz+beNt45rKn656/SrupSLLJnvmqLsz+g571R6lP4SEOqnNJv3nipAPlxx1pgj8t80G0QYcD+dEk/lpTHk3H2pjvv7Hj2oKHJOXenS/MP8Ae4qPOO/WnCTb1oAakYjPWgn921Ko80HtSGPyvU0ARsGC05ZTGtOxuFNdGTg0ANWQqc4Bpxww64+tJGuaR4SPegBrjcaaQdpwDx7U7GD939aeh3R0FXKzbqkUbIvepDkN8y8U9IzIeF69BVRuLm0sRQxtmtrRfDbaxKqc7X4zinaPoj3cqsQPl5r0HwrpMNuqtJ8pGCKo83FYxwjZGn4E+HsdhCqyBdoGSx4xR468Y2vha1kt7dscYLetO8ZfEddF0Vo1KK2NoweTXiuv+Ip9ZvneRiVY8c0HlUMLOs+epsTeJfErarcN87bW9TWPNcAEn+JutFycKOaqmTdL7UHqRpRitCRrgqeeax/GGvnTbJ9vDYzmtCWTj07Vwvj6/kklaPd2NdNON2fOcTZpDDYV33OP13X59Qk+9u5NZrSs684wasyRbXxt6HrUQttqD8a9GnGx/PGMxDrVOdmdcRbjxzTLS28yX6HmtA2xLDipTZeU7bR6H61scZe02182HK/d6GrTWmw/hVbTneFNv941cN0zDHpQZi20YD8gdKlaNfoaqi4KNn/Jp4vvMH9aALOVH+NQTt5S8Ukdxk4bpUN63Hy520C1I5JCq5qK5IdOeGpJW/d9apz3o/2vSgljX3RuadF84PWoxKWGaI3IH0NBDLD8Bqry3AI46ikkmye9RFdrE1Ubk3FT7+Tn6VOw/d5psaBjn2oD7Xwc7aomRDJHn5vxqMru9K0mt1kjBqGW1APFBJXjtSapz/6PKw/vd62raNfL5HaqupWvAwoqogZPkYG7d36UxuCNv41bW22ucbvypoteaGwJLJsrVxyvl/Ntz2xVO2XY+KsRR+YpFJsBVGTTCu9yOakKspYduKsW8e4dGpFRM6a3wDVR4WU/41uSwqvWs67jYvxj2qZOxsip5W47hwPSpkGF7U0kRnb+dQrJklec9s1N7gK8bK+c8Gp4BsXLZaq4l+baWGe3NWPNDR4I59RQBXuOvt6VGxwv8VOmBlb5elR7Wz9KDQUXJLD72BVmOQOOn61VTg81Yg+UHj6VMgJzmSOmGFsdKmgfA6VNjd9KkTdiG1hbfUroyn1p9qNz9OKvQRLK2KBcxQS1ZvmyPoKWaEvHt6Yq8FVWIx0qG6fyxxj5qAuZcxZDtGBjuaixj5j+lTzKzPx0PFQiIo3zfhQJj9u+OqzDPHv3qd7jcoX7v1qGQsh3Z9xVRIkVpmzkehqq1xxt96s3MgePPeqMg2oe1USMkuGRuKYLpScH73fNNfcOlVJCxbvnNAFxnCvzz6Uk7btuAetVPPKP64p32/H/AOqgC9AxZefpTpoNrBh+lRWl4pXb6ip4pg5wf/10FRJrNWatS1bYOo/Gs2Jip4xV61Quy5oCRu6XY+Y+5h+VdLZaMrorBhxzWToRxEvA9K2ReeTHgfLWMiS3e3C2kRXjpXN6heqAx96sajctMeWJFY922/I5qSZFeW48wN+lZlw+Pzq1eP8AZ03dhWBqurZJxWhI7Vr6NU+brXPzXSu/1PepLx2uDuYtVVoN/NACSIzt1Xbn1pzW5VM/eqW3Qecy/wAK45NOLgNtoRMinHKxiU8qxJyK2NBhdpAfvD0rPCq8ldJ4TtA3Pf0rQk3tN07ZErlfmxxzWgj/ACjjJzjpToIPKC/ypwIhk6bqAGkZ/wAKgeVo5O/tV5Qrr6c1UuU2ue+eKAIZWwjM3PNYurOZZD6VttEoTB/PHesu9t2lcgK9AGEbgxyVPFesFP0on0pkLVC9sYh1oBEV3OxbvQ0jyR4/nTpA2eB2qHcVf3PrQaFW7iZT3rP1O2Fwgz/DW3J8yY4rPv7X/RW3cetZgRaIxW6VVxha7K0dnRT7V57p05sL3crbhXfaLeLfWanjdjnFAF3yty7vxqBYMEkL3q19xfrTYh8/41LZKGpGwGcfhQY98gO3GDVgKCRUfl75evSmmUHlZ+6P0p5ttw5FWbW1ZqnNtx3/ACpgZUtgvlMVrHuMxuf9mug1TNvF0PNc/fIzPv8A4fSglgkqkDp71G046VH94fdK880jR+Udy5NARHuN4HbHr3pD/tL+VPjXcMmnCPNTI0iNMfOfWnP80ePSnMgAppUBG/TmpKMy4TdN6VBImxD3+tX5oxnOapS27At/doArumPVfTinKDj5hn3qVYm3dttI0LFs/wAI5qGAW5w3HStCGYFBVFIeNwqzbx7h978qiQD1mZ32471MT8u2mGLaePSmSKwcVIDZBlu9QwN/pGBu608bjL7URnyJiSOtAFuOHcvNNKMW+7x6miH53zn6CpnlEae9J7FJleGRhcbdvetAJsQfLzVOJh54NaSlXQfSoKiyL5s8/kKPI3DJqbbtamS4kX09azNokU0W4cdqjX73XPtUxYxj+8tN8vjdx16Vk1coik+UdCvPTFKZWjj+XtT3G7r+NV5yF6GpsBaW6MsQyeaq3CGQ7l+X3p1uFPU05vkXjmokBXjuGgOGZia2/BEvmaxCSMfMO/vXO3En77H8XWt/wU/lX0bNjr+VceI+Bh1Psz9nxZBZw9egr2bzpP8Aa/OvFf2dbjNnFz7fpXs/mr718BjP4h1R2Oxl+9u7elYuv2/njdtO1eScVszMVUt/e6VjaxKXt5McevvXThNyInKanhQ2KyJn2jnj61qak2C3rWTeSbsV78djrgZ+oL83U/NWDqTbOnrzW/qBycjtWFqsSyRe+ecUpHVTMW9kCK2ec1gam7ANjmtfUY/IDY+b8elZNypkPJUfjXPI7InJ664EuScGsG+O9G3cjtXSa7t3spVT71y9+xVm9KwmdkTF1DarcD8axrwHmtnUP3i+lZNyfLUioNolK6nWSNQaqSIozU126j+Gs6Z3Z++BQUWNiquQarPL5cmf4aEfaOT+FNO1m+bpQCLEW1kzjNBm8s/KP/r0xQqDO7imNckkqoH1qZG0TRjuGmC5p+w5+Ws633Y+9+VaFom8jms5GkS1FA0sRHtVvT4/Kb5ueKrx7h05rQsYGcdqzkUWUOHH0rT05gmOc+1Uo4cuOM/Sr1rxMu0Db3qSJ7HRaV95Se9dDZNs2kdK5rTVZmUit+wdivatKZzSOisR5yLW9pdv5eDntXO2CFQv9K6XQwTHn+dd0DhqG/ppYRrgVqwKeprK08461rwOjRf411ROGRIbjyl5qlfaj5ETbjtFPuHLVzvi7Umt7KTJ9sZruo0+dpHn1pWRz3j/AMa/YI5FjYMprxTxJr8lzeSNu3bj3NdH461/zTIq+/evPL698xm/nX1OFoKMbHiVqjb0LM9/5hy3pVSS68sbqpSXhjP96om1HeduK6+Wxzpsr6rcF5eW69BVE8k81cnh887u3Y1Wkt/J/wBqqSKQm/Efzdaa8u8cD8aikXaec+1OgT5eveqihjWBzRjcKcrgyMuRSFgT9O9WzQY0eWXb681OwZiAP0pkRwWp8KljndikVEkjHlD3pku4mhpecN17e9HmfWgohkO1qbHL8xp0zZPY/SoWQn5gPrQBcgO5gPetSGJigrLshlRW/Y2xKr3oAWwtGEoPvW7aQ74+ePSoLSxwg46c1pQofL/hqZCuRmIk9MYHUioZMkYxuq/IdoGRUMibT1+97VI1IzGcl9uGH4U9YuRuXNWmi5PGfpTdmDQVF3IDEM8AD8KgkTBI/u1bZwin17VSllO49PmqZG0SJ/3lQSQbjxV1YiV6VHJCwbPFYm0SCO2WPkrmp44BjcPypyAKPWpoG2liR2rKWx0RY63jAHStDTLXfJnp/Ws+K52ydPlzWzpzCSPP41hUVzppyNG3kC/L0wOK1rbWvscGN7DHTmsGR8px2qpf6k1tHuY/KK43HU7Yalvxj4tf7Hje34V5trmsNdyHnPPStDxBrTXcuOdtYjRtJL8qlufSjY9vBYVzkkixo4+13YQrkeuelejfDfw00s27bkZ4wK53wL4RN3dCbZtU+tezeC9CjsoVZV2gLzmsZH6rw3kkKS9rLc1NGsGs4futjArWjOMU22iZx2C05EzJ7DpRE+ula2hIOTxn2okyD2qSI+1Bh3vn+lUSIFYQ5609SSnvShmHy0u0+lAEf3uvWnIhzlm9xTP+WrU7ftfJ574qogE/yx8d6Y7e9OlfzI/fOaheNmxVATEZTqM1GQVp0MQC/wAVLJGpFADGPH1oAy1RlMv/ABYqTODQA2XgdKbHH3FDkhajMmygTJkBL9DV7w/Hi+TdjrWfFOwPHf1rpPDsCuykr83rQc1Z6HTLIIYc9fl61zmvztK5+Yit+8PlWq7eK5HW7h2n+bp/OgxoR965TkfBOfSq7r8vPFOun3Ovb1pkhJHWg9OJEZNpwPpQVLcdjTpGEShupqJQZHyx256UFxEC7Gx2qQkE/hTHjKn1NIhbdQUJIoboaWIbR/jTimB2oKZ70ABfPzfypskm+kbhPxoKYoACuBmiRWJDcYpc5C/WpB8y44xmgL2K4hy3y1IYfl9KVB5TL6DrT2G4Fsjp0oJ5hscPHzVHJEy7eMdc1cij8zH0oht2km2/p60GXtLEVraeefm9K2dJ0PzZB8vy+uKm0PR/tBy3y4NbyKtinyspwKqJhOpfYda2UOl22dvzYqjrXjNLSFo4ziRRnOeKy/E3i5bdvJG7f0z2rjdS1Bpbgsz/ACtx1qjOOG5neRb1TWpdSuWaSRmyehNUmky3Ix9aqglpOCamMnmLg9u9B1+zUVZA5yageRt+Cf0qVTl+9RtFkFepJ4qo7nJiJckOYztUvkWJgG+b61594xZp7nzMmuu8Qy+RK30rkNVk8zO5TzXoUYn4RxfnEq9R00YyoJB1qGRMmnyBopm/u0pKsvSu2Ox8BzNEa7T+FSRKrZ5GKguIi33Tt/rSDzI1zTJk7l1SqYI52+lPWTeh7VVhYuvPFSQnB61pa5I9zjnr6VDCWC8+9Sgs6/xU3GFo5SZDkmwaLi5jhGGPX3qEthe1UbgtI/3vu1LRJNd3CyR4Uge2apsMtSyhlX3qeFMx993fJqQI0RcUSFlHGKJ0bd6U6E4/CgmRDtZl5p3l4QVNLwoOKYEKfMTlaqJnIfFEG59u1Nmi4psdyIy1PWcTcVRJJCPkHzVN5f48VBG6n/gNWIpKAHR25J7dOaqXkTc5q5DPi33MNrMT1qGdPMoJZmKWVmxQFwM+tXGg2KeBuzVcRv5nzdO1BRC8J7dadFvik5Xg96sBcGm3Q6HpQAs8jMoxxTDe/Z8Bqha43HbTS2/3x60FRjcmku1kj+vrUTAEc/nUFyMOP6U6GTj+I1DNthpQKTuqvPFu+YVPISGz2pkbs6t/dpAReQM7valQberU4R7Tn5vaho91BUSMhl596XzNvUDmpYoto+bv0p0kHHGKCiu0Tbs/Ltz0qSPc56YFTLb5x6VLFbrEM53c0XsBGFIK/XmrcaeavtUIXY2eOelSCbZ1P5UXuZSLCqEGOlTQy+UOnPrVP7TkfLUb3WT978qmQoly4u1z2z3qCVvPqpNK2fX1oSbyzzn6VJRMQFUr+VRSLhtp+tKzeYc02V8nmqiTIhEXmO31qO+kWNdpqRrhQvFU7tRJJu3ZqiTJv52B+Xdwahhud42tnNSXS72bO6qMkEiThlbjvQBpIyhainhXdkVFblnT5s1Nwe5oAh+x/ITUL2bM3HFaSqCnHNEVuGoAzcNat+FTWrNI3OeavNZK55WrFtpyq4YdKAIYNx+6v45ra0i2aV1qiqKh49a2/DcRlk9AKmQGzY25t4vrVqRjHktzkU6O3xD1qOdBH95uMVIc1irdJ/F2PvWZMRHNu3d+lXbq8WBGH5Vj314gRmz+tAc1zP12ZplbnaM1yuoysk5G7itrWNTUL16Vz11P5zE+poJkPWbzFApd204+99KzleRZj129qtRs0gHr7UElx4FWLdjmo2XYM8c09pNkIyajEhkP8NVEmQyFcy8c811/hxBEUbtWBZWm35sD1rc0lGPXj0rSNyTpZr5cp1+YVKg3R8d6zhu2DPpVm1naJefmosTIsNJsGKY0fm/56UrEyMCOvpUiIP8A61HKSRi239PujinGxG3hee9WoEGOlX1tVyT/AHsUWNDktUsMHIxWRclSCNvTvXU+IbNoEbpuYHArjphJ5rKx6elPUCKX/dHp1qvdxZOc4FWmjLR8evQ1BPErDjrUs0KnKj5ear6hF56Nz16e9WZ90anatQJI0vb61kBiyqYJsY7113g4FLbk/TNc7fW5jP8AvGrWhaq0LhWO3B4rMzO6MvC9KaJtvHvVS1nM8C81JjY+W6Y6UAWd6+9Swx7iOaqRnc/19KtW7bRQBqWm2ILU3lZXI9aq27kMD2q2su1c1UQKOrW/mxdK57WEWE7Rjmui1O+UR/M2K5bUrjzHZsjr61RUSo6/N93pT4Lcy/4UkHLc/rV23QrghaCiu0e0/MCKlUCL33dKnli830pkcHmNz/DQVEZ9nBYM3rStaoynb96pTHkGkhhbNZlGRfW7RA1WgmEjbZO1buoQYT5sVjXdmknzLkHrx3qZARyKVHy/dpCjMfbFSW6hlw278qeF2H5akCFE2rj3p0R2OallQyDhcVXwULfzqZATG6xxSSFg2eoNV41ZGyec1J5u7jNSA7fmmrG24579KUnA9Md6VXfcPSgCaBCrdc1aEO4epNQWa5zxV7ds7dqAKE6tFNVy23SIP5UTwicdOalhj2cDhqmRURXBReaSNiQe/Hanv/DwSc805o8bfvKx7ZqbaGkZFUqXb2FBjwwqxDHhsNt6024Xy2rJxNOYHgL7gFyGqreQeWv3R+dXoJVK8VXvkDq27ipasNMzpHbeu2rttE03X0qGMA/NjG3p71ctWZvmx8mMVi9hmfPYt5hb8KveF/lu92W3Kc4pzx8fjTtKP+mcjaF6H1rmrfCwR9gfszMb61i2bi2QcV7p9mk/u/pXgv7K0rf2SrI3zIByK94+3Sf7X5V+d5h/FOjodpM6sn0rF1GMCJ25rbni2p8uPxrG1JiQ3YV1YPcUTjdUtdkrNn8Kybo4PSt/WY8MT2zWNewZSvejsdcDJnXG7r9Ky7+ZfLZdvNalwhVvf0rI1i3yrMTt4okdUehzWo7Q7fN+FYF9IVmO7p2ra1FQZTj9awtWhZTuJ+Wuaex2UzF1aNZQzDqa5XVVMcprpdTbejbWxXKaxE2T82T2rnlud0djOujWRqUm5/lrSu3a3Q7uTisPUBI4+XjNI2K85YNxj8arynePmUL6mrgi2qu484qnfHYv40AUbuJs/L0otocryeak3g8U10KofLoKiFx93b/KmwRqAetSK5EY3DmiF13UFIkt4WH3f1q9CCYwM4NQW/NTqOaxkbRNHTty/ewa1LIbvTFZFk+a0re42CpKNQBQvGc+tWLCAk5zxWXbzmR8HpWtYBlxjp3zUyMpbG3pnyL3rodKiV0XrmufsD0rpNHYfLV0zmqG9pSAkDt710VmmQu35a5+yUQpuPSt7TLnfEu3pXfTV0efUNmz+Va0YZVCDru7Vl20wVf5Uy51L7PETuHHPWuynTvocNSVkaOr3ggiBZsV5d8Q/FnmO8aP93OcHpV/xr448u3ZVZtwB715L4m8SSPJI4bduNfQ4HC2948XFVtLFLxDe795Zuprlbx9xbDfrWlfXX2qPOfmPrWZOu2PnGa92KsjyblVywqqzsHNWn5xUMirt981okUgtpmK/N0pzHLetRfdPpViJu/zdKoogltN7dMimx23lsewNXY5M8YpJlGOlAGdcWvl/MvzepquDtT6c4rVmjEo49KqtZgN/hQVEowz4c56HpUsVyQxFLLaYfPamhOf4aCh7L5lQyNlupCjtU4XYPWmywKyg5FBoQb8Gpo046fe75phtt03P3R1q9Z2m8Db0oAltLbaq10OlHAVcfnVSy03aVzitW3tlRx2oJkXoDj06VYjJAqrHE0f8WVqZ8hBzj1qZEk2/cDmo1mBbaarSuQcbvyNN84KfvY571IF2FcBvu1BNHl/8KVZNse7cKpzTHeTuwKDSItyyxnvUDKrkH/Jod1Y8t+tRzMY1+XH41MjeJYZgxGOlMki8wY7VAj4+8asoBtzzWcjSJURGSQ+lSRXGWKke1TPFn5lDfNSJabjn+VZT2OiJFMrRjIzVq31ZbeHk81G8ORVKeBkP1Nc89juoq5tw6srRn5u3rWbreqpewbvu46iqclyYlK9OKz7y581uM46EVhI9GjTu0kVr6XL9etXfDOkXF7dD5flz3FR2tobq5RVXdkivUfA3hVUSNnTHTtXPI/UOG8nvJTnsbfgTwktvaK0i9B+ddxZWKoiqvC1R0q0ESKqjgVrW64O3b+lSfo1OKpx5YjmUxJtwcY60iKc1OxymDSqFUCgL3GKMMKkJJ700UqqSelAEiDC80pflqbjf3+7UbjLUAD/ACNSGXcvvSSDnvTc0IB5xtXmkzz9KbnaM05X8wVoAZYjigPv4798U6PrzjApI4tsxIoEyUW37sHFRyLs7VaaXcoX2/OnRQqVztU/jQTz2M+e2Yx7qhmizitq3sUuptshwppup6T9ncgL8pxg460GanqZMCedMqiu48P6Y6wqVX7oyeK5rw/o7PfL0I9K7+ytPIGF/u4+tBzYiprYx9cuvLGP7ormb2UyJ27/AIV0fin90px973rk5JdzHdxzQbYeOhHtEhxTGTNK5yT/AEqISYG3rzQd0VYdNHlRUcqeWvy/NUgG71zSFto+atDQZtYoDwvtRj+7jdUm4BahQ4c1MgGq5V/mNSAbT9elNbaTTkTAPzD25qQA4zyKaB8uffAoAOOvehhmPHfNADRFsGffP1pvzB938NTKflwajfkc9qCZBjB9z1Bp0MXzHNJExHyt19av2Ng17Iqqp3E8D1qkZyklG7F063kklwq7uOMV1On+HmeMM0Y7c4q14b8NGzjVpEK8c1f1PVotJi5PyjtVHmyrOTtEpXQj0iDcwycdhXF694nYyOqFhk4wO1XNe8UtcTN5Q/M9K5WecySMzfeY8ig7aNHTUZf3TXEuWbPvVKVS/wCBqb77mmyxlWoOvToQg+UP88UhY4/nUgUKOS3X1proGP8AQVoiZeY+PkCq+paitl9aWe4Num47uOetc14t8UqCFXbuHWtKceZ2Ph+Ks4p4eg431Kuv6mLh2/2uK5vUZAV69+lT3N/9r+bpzVKQb3NenGPQ/nrFVnVm5kLwbvmqGZMH5RV5Y8LVWRTlq3irHLLYq+SUOW6VJGVb722nv8oG7/8AVTDGzMOOM1RBGY9r/e4/lU0KYbnn3pwQk44p0sZjj/hoAczhRVWY5JxUpRigaqzIxb5uKCGRjcD/AI1DLGwJYDrUjEF+/FTKyuu07vzoEV1hEg+b0qSO3+fj8aGxDTDdBfu0EyC4iDN0aomiMdTC4wm4imv853e1BnIqzys428/hTokZ15NPa12rub681LbwkxnA/SgkrTW/GQeaWGNejblqy0AVeagfg9B+VABHmInHr371KbrYPp0qINgj1oY+Y3PbnigC4Wa6iXbhdvNRi5ZOMcg4qGK5LfKPpUzZABAz70ASKu/5mqORQfl79QaajFd3P50xrjB3elAD2j2LyKqzybz9Kme6aYYqFx8wx680ARNZMo3ZHzUwxYq0z+euDlcVF/q29qmRtETyEaPnrQLXYKeZAVp4kUrjjPpUlFdoQajNu2PlH1xUzfM3NG4j7uRQBUliL/KvH1qBQySY6/Srso20RIqfNJ1oAYoIQZ/WlEa571K1ss5xt20/7N5MWfwoASNMPg/rTjBlM/5NRiNuncnrVgLkAZoArTp8n0qCRyTV+VVJ21WntuKAK65b+I8U5pM9KHiMQpuf92gBw4/GnSplQaiUZNTpF50e33oArrJ8+KleHzIvvYqpqKNYoW59eKqxahIGUseDQTItSjYcdcfrVW6AK7s4qaaTcm4Gs+4csp5oM5FaaUDdnH51WeWmzAlsH1pCgRc/L7DFBJPH8wx3qFg6S9+tSE7o128HFC7SPmzQVEmhk+WpopBu61SjfaTt+YUvnq3s3ago2IU34/KrAhaMc1R0qfIw34GteJo5DhvSgCLyFKgjOa1tBRs8Djv71VSBV6c/0rY0h44wKmQGqkG2EN/Wqd5Lhj7VbN35cP8ADj61k6ncJM3XH0qSZGTq13mX5unbFYetXRjh3c/jWlfDLswO7msXWmM8W3mgkw9SvWuJGw1UxIxP3qtXNmIifvfWqfllG9qAJpPuDHXvVqFRIij5V45qis3yk+nargkVoyemQO9ADbkZGCTtFV3vltjx0ouZCy7QvfrmqL20kkp3H8KqJMjqtIl+0RK2eCK6CzhbCkdK5PwrG1u3zL8v1rtLSbzIl2jtWkSTStwhiG7rTyFX7uarI+MZP15qYbUQnNUTImtJ1V/mxzwM1ZCc7vlP0FZDTeXJycD3rV04rPb/AHqCUT275mx/DV77UqJjiqarsqRE84+2aDQZqkH2ohj830rltU0kQys/TvXXiPDbfmrK1q0y7H71AHHyLt3VXlO3nFa17bAycY61TmgBf19qzNDPmiaSH69az5Fa3f2rcdNqttHbnIrJ1JAyc8VmBTuVWQZJqpCqrNktwDT3ZiCKrXI8wja2Np5qZEyO58NSrc2IbnKnH1rQdT2HFYPgzUFNt5Z7EAmuiM64x2PFEY3JI44yOfTmrlqmT/u9Kr7vK/8Ar1ZsDhstx6UONgLu4FMHIqU7TFhTVK4nx92i3lyOTREDM1+djNx90dvWstxvPStPWbVpZevGaqC0WIdc1QFeMkjlfar0a5QfSohECf8A61WIYmGB0oKiDQlTupqDY31qT5SjL19KiIw33elBpEnMWVzToogDTcZi5zmljTCVMiipqyKBWSY90jbcEL0wK1tVg8w5+X8qzeYmPFSBDJDtPX3NMK7etTTIxXccVDLyW+b0rMBQ+4d/Sm7Nqf3qb5u08UF9y80AM6bvpTIv3YJb5uelSdahkVmb/CswLCL5g9qkjUB8elMhOIx60xCwlJbpVRA0YEwPlqdPkHIzUNi3StBY/MPzVQEUKlzz3qcweWM0rgRrxSu26OgCEsFXqOtOmk82NSPvCq8yEt9afDHhD04Hc1nKJUREdgWoV/NPzdvWlyUFB4Hb3qJRNhrDb09ainYuQp2n6GpnIKjiomHIbHOayloAxLcHcp9KkH7rai/d96c25l38fT1qNf37gH939eKwluBajOeGxQbfE4bdtxzTYY/Mc89BxV61tfN/lXJWXulxPqT9lqZRpMO772B09K9982H+9Xg37MmmSabZwiT5tyAj2r3HYa/P8w/inT0O8kfZ9+snXXR4uMg+1asi+evNYOonEjL/AA966MKKJzOqTsG29s1m3MjP7VoasY1lYLnrWfchfL/+vXtUzppmXdkb8/nWLrT+aML2rU1BTWTqSARFqJHZE5rUwpf/AGqxNStmMbE9K6C82mVu9Zeqx/uiRWE9jsgcXqcG925xiuf1MKD6/Suo1wLtOOG71yuopt3dfxrCW5209jH1FVzu5bPasm8QB/6VrXp2gk9BWTeS7jkVJZRujhapNcZQ5X6Zq4745xxWdcszzc8LmgqISOsq/dwemahjO1yOtOkDLHUYhZDu657UFD5fl5pYUViCeuaaWIXa33qsKVhi6cmpkXElQbRkdKl85cDGTVUzfIM063LFjgVJvE0LWYj2zV6AM3Oe1Z9uufvda09PjCDvz0rMo0tNjVq27YeXt71g6e7JL83C+tbVg6kYznNZkT2NjTZCD2rpdHkXj2rntMiwnHpW/pMWNue9bxOOex02nN5sY4rXtHSJAO+e1Y1mFRRtPar8E+xa7aR59Y2IpuOenasfxLfeRB1pt7qvkR5+auL8WeKRtZS5Xg17mCw7lJHjYmtZHK+OPEv7913NnOABXCXmqPJIfmPLdK0vEup/aJ/z+tYTuZHJzn8K+rox5VZHhTlzO5ZM52ZqB5PMPtTWO5VzuoMWw7e1amAGMP0FRtbZ/wDr1IU8vkY/Oh5Mj/CqiBFJCQnIqEOwG3kc+laZWMwjLDNVbm3z9KoCqkhSSpRc5XHeoJf3Y+WmJJk/TrQaFkPtOc0SkKw/2qrCUCQmkkuMf7TH9KALE8StH23elU5LfLc02S9ZDTkuOVY96DQAhjPXHNCQbnPv606W7CL92ozJhd3H5UATQj97tIHI61oWkap3H4Vi+cwwV7+taunljgt6ZoA3bNfOwv61rQwMFC/nms/RV83BrWi+779KAGsoThvwps0uEps4O71qtLKyt7VMgBrgeYahnCueqimN/rc9qjaTLmpKiW0nIj2/eqC7k+So/O2oee1RI7MvrzxQaxFLZPU9OKcX+X1prE7qcrFPm4PtQbxJIz8v3c1Yyqpn0qmlzsk+b8qc0gdfvYxzWMjaxoW59wc1NCdsnaskXW3H9KtRykruyaynsaLQtSwb3J7e1VbhRnb0+tE1/tX+KqF/qS7Nueema5qh3YXV2RU1Ofa+3rjvWXNKXfH61YmkaTP1rR8OaE2pXI4rGUraH2vDeVzrVldaGv8ADnw9Je3MbfeX+Ve1+H9E8qEKy8gCuY8DeGvsUasE2jHYV3tmPLTj2rl5bn7Zh8OqMOVD44RbH6Cp4dzYakjZWB3dcVJEvHpQa3JA23t/hTgjE54pu7gU6M460AOZcCj/AHaRiuO35UsZwPwqkrgOjXCHPrzTW27TimvMxwcfe61KirtzRygVjlqaBmrDgO1QypgcVQDQcj6c0sRw3zUhdifw5oIzQBJI+4tt6HFOjOeveo920D3oLfWgCbzQD1b8TT458jr+FVl/zmpEGD/vcUGclYtxTfN7VuWE8N3p0kc7ZZPuZ4xXOxy4O01dtZDcyKqnaW4oOSVzU0PTmjuvMX7ua6YXRgiXd931qposLeSqMOncHrVLxNq32eNo1PTig5lFzdjJ8U3/AJt23Py1zs5DZ7VYvb1mlzncG4+lU7mcEfzoPUoxaVhAMn5cY9zSBdrHpTUOefSnEb6pXOpjug60Kwc/MKZt2+n509mASqCNxrn5sbaY5DHpj1pwYkZpCwIoKBo91NzuGT1pVeklOADWYCDr1p6/M1N87DDpTowWY8UEyEzhuemeaGi3N8vPoKVYs52rn8a3vCfhWbWLtT5e1fXtQc9auqauyt4V8Lz65qKrt+XI7V6foPwy+zurMg+UcnHStbwv4Uj0OyVtoDY60eMPiBDoWnNHG3zsMZFB83Wx1SvPkpmX4l1K10e1ZRIquma8p8T+I5Ly6BXIVs8+tTeKfFDahcP+8J3HPWuZlvGk4amme9hcM4xTluSXVyxGc1UcbvmzT5ZMgVCHJbtT5jvQA7Wpxk39RRIisRtO000qSMelNMfNZDBFk/Nx6U+BMseKSQfu9p+961Wu74WcLH+6Mmt4HBj8UqFF1ZbIo+L7lLOwbJwcHivH9X1GaXUHb59u7iuu8a+KDqMjRq3y5x1rkdQYbf8AazXfSp2R/OHE2cTxmJaWw5L47BuLVMbv5VK+tZpn2rUlncLM3P8ADzXTHY+Y2WhsxXG+HkUOg/xqATB4uKbI+NzZPaqMJMfcR4+7zTYpM8baYnPzbqcYNqbufwqokNjnbe/y+lLu49aib7o25z/OrCkGIVQhrLlRn5eelRqiDv3/ACqSZwX6ioViZnzQSyOXTfN3MPzquIWRsdaveZt61G7qrdKCSrLbs6VVYGM9DWoIgxznr2pslrlfu8GgDMWb5eae0W9QcsKkaz2Se1T28PHP0oJkULmZkwfmbtVrTpVlC7s9atNaLMp+X5f51GunH+Fdv40GciS4tlb/AD1qiU+cjirrxvGndsVWaPc+enPNBI2K33OfpT/sxQ8CpREpZdvb2pxfDUAissAklzjaPSn7tilQKkZMNmmyJgfWg0IW+c1XuFYHj9KnMLUgXZ1oAplX96DLj61ciRZH5IqrdRbS2KC4kTT8+n40skuUwtNEe6kkj2nI9KDUhLyLJ8w+Xtg08nzG3fNT2G5PmHNQSBom4b8BWYFiKXHvT/MYelQQyY+tEkjBs/N+dAEzLGOTu3+lNZPNx9ahaZmcH5amZsIDmgCeNVLn5vSng5X2z3qrG20k7qctxzQBe8pT0/Oo5ExTROdtK8mUoAY0P7zu1PeNTH83FItzz90UTfPH/telAFaZFZu+KgVQxK1Oyl+NuPxpktuc5U84oMxY8IcECpj+6TcuKqSMQmOc1J5vmxBfSgCrqUpnjO7pWTIBu4PStDUlKjvj1rBu5jG3U9aCZF77SZo9voaazBUOapwTYHel8/jvzTSJGsVMhpj2/mc9qkkh3ldvrzTohvOPSnygVV/dyY5/Gh0Ln29quSW2/wBKjNtto5QKcL4Yrz1pGba2asNaKz4U/NTTabBzzg0mrGhb069MmBitmznwfm9PyrBg2ofT6Vt6FH9tjOc7vfvSA1rdcJu656VoW0LbFaobOyaNV9KvRnyk+Yf/AFqmQFK4u5Izt5xmqk9wWNWLyRWlNV5GA6ipJkZd+zA8Hqazb2TPysPpWvqMe7kViXkm1SepFBJm6gnmHH51Taz2j8fWr0jea386hIZpOlAFFkww4pwG72xUzwNvNRyRsjUANb5h60rw7ZN21e3elUMe1SwxAtjqzcEVURS2L+lOpxniuosG2RL9K5eysmzxXUaPFsjG7nj8q2MnuWlTzX4zUyyNt+agYVaY+3rmgkilXz2rT0JtpCtxg1RAVcNVuG5j28Ha3vQVE2miMn3cUJDsO2qNtqhwF61Znu8Q/L97FBRLLMsDj+eao6nexNH97nvWHqWryRXbZZsLVOXVjcDqeaTVyoi3MyyTsOnpVee18twyjP40xyzyr9auQKZG6dKlqxRXaDMeW64rJ1S1w1b1zHuYf0qhexCVulRIDmLxdremOtZs+CxIPeuku9OBk5HHvWHq1gcNtULt75qHsTI1fDU32aFfvEOeea6W2nEirj9a4bRL1rZFXd8ynvXZ6PH9sBbdyAKZJp7/AN3hscd/Slhly1VgrBsHoetTW0W2XcM7fQ0AXWfMfC/WmrLj/Z+tSKRIn9Khl+9QVG5Dct57YqtKuyrLxsHBHTPNE0SiFu5NBRSWVSw6VZCkmqePJY4X86nFxkDNAD2lWFufwoSUO38NVbv5zuHam/vCwP8AKgqJoFlZSO2KpmVEl+81ILhkXDdaqtJ5ZOe5rMot3T4TO7OexqnIgHzetNmuGK7ifoKIFLr835UARTyiOPpms6WXfIf0FaN3abz1qhND5UlZgR5akMjL3oc1DLHuGc7fTNTIC7BIsqbfSo3JSTioreXZx7VOq7zUkyG5YH5sirEHzkYx+NQKhIwfWn24xIB71oSakY8tF/pVy1k+T0+tVLZRs+ZhxU6fKfagqJYJzTo1UdTTYhn7v60PEzNjpQUEq4PAqCYbfaphGQfmPSmTDJFAXGp94U2YHeAAME4pz3Jji5XPNLDIsnLDb6Z7Vm1c0UgjTjlR+dMePceKmwA3Wlc+X/D1qJR0L5isoJbFR6hGs6bfmX3HUmrTNluPyqCaAyNnpXJJBcWzmeFFTG4Ada3/AAzbf2oxXO1twP1rnkfZwv611XhhVgaFh95uuK462w+bU+s/2eLVV0+3Zh0QLj3r2L5f7leQfs6kvpkTNyM8GvYsD0NfnuY/xTqg7o6iV0B7isfXSogZlFa0iqFOeeKwNYLZbrj0rswe5cTmL8bnJx3rOuMMfpWjey/vG471m3Q3DjivXibxM2+ZVVt1c3qszJn0PAroL2MkHvWHqqHZzjg8UzsgYchWSSsvWW+QrWpfv5fYc1j3wDty1YyOyBy+pR535P3ea5fUGDSHd6966jXDtZ8dOa5m+iEgPy1nI7aexgaqCQ392sSSZeV9eK1tYVlLBRx61kzJuO7sKxLK92Fih61myyhjgmrl/MrLis4RrLL1oNB8rk7RTQ58vFEhyyr1xzmnBTnpQAyRNzA7uaUFs85ph2pJ/SmMfNk4bGKroaQLUT7j07cVahGzBPGaowyeYdoq0uTtWspbmhegl2nlT7VpWpZlBANZ9tFlBnPtWvZLiNfX0qJF81i7ZwtKlaunp5bKKoWY3YBrStz5ZGPmwKkmbujZ0+Xay45roNKuhKuK5rTX877tdHpO2FMkfNVxOSext2p+Uc4qx9tKDHasuOcN/Fj0qHU9aXT4/mOeK9LC0+Z2PLxErah4l17ZAVDfWvNvE+tebI3zng1r+J/Ee6B23DvxmuG1O68zcx3fNX22Dw6jDU+XxFW8ipqM+6UtuyDVFWy/3sVM5AbPJz2qN0/ugV6OnQ4QF0UbHWrSN5i81TETBvwqxDLs/KgzJ3t9sec81Wki2fMalN55Y+YUxLkPnP4VUQIVuMsakefcBmqtz+8l4+Wm/MPvH5RVAPnk3H+tRbsf3acZtxqKWQ52gdaDQYTy1Rh8tTixX8KYo3NnvQBFO3NBdlxzxT3RajkXcOO1BoN8xpDipVZm+XioYARIf61ZhRcfN17VLAfDD5jL9a3NHtszgH5uKzLFAp579K2tIZTcqvTkc1QHRabb+VD0q5GnHC0lpCog+gqVFytAFK4fD+lUrvaG3feq/c25/M4IqjdWMkL7gCy/TpUyApyT5HpzUMjH/vrgVMwJXO3bz3qJjj/69SaQI4TuyDzzU+wIn0qGFfnU+9TLxHQaRIdnPenF9o5p5WmScfw0pbG8SF5P33HT1oDtk0SW7nrwvanQBo5Np6VFzUdFJn+E/lVxrlUjP4UGJWi4XBxms7U5fKYLWMncuKuRXup/vsZIWqEt35hbnoaivLjL496qbpJThf4jXJUnY+oyHL5V6nLBGrYxtdXSxqCd3pXqXw/8Ktb26uyn5h3rmfhz4Z8943K7icZzXr2g6Z9mjVdvbsK4pSufuuS5RHCUE2tS9otr5EYXb2rWgj2j1pmnw7U6VbjXn5hipPak7kYi2HdipmcFeKaRk7aNm2gkUjaAaXay8+tDH5f4KbvycGgB2WFOEmEqMHB/nTo5dxwMY96qIApbr/DUiycYpEZduG4pC6sMVQDt3FNZzt/i/OmhWY8dqd5uOGFAEYp2wU1zvHA70Lwce1ACBNpX5vz7UpUlhzShN1OJaNuB2oATP+1TskR++aiCE/N056U8Sbn+lBMgBO6tXQIibtd3qMVkrPs3ZFdH4R0xppo5D0PQUHHW2OwtrbNtuXsBzXG+K5v37c9/zrtdTH9j6f8AMfl27uK871u8a7n3H1P5UGeFhd3MyU7qgkHJqU8Maa483jvVK568VYhRmU/XrUsXC5pp+Xj1pFXYn8VUDHDlTTj864qNuY/fNBdkNAJjphg96b5OKcF3fw/rTo1LnBqZD5hvzM/T7opXG9B8ven8qflH506BcufWpFzFZrfcwOe9WLa0aX5Yxn2qVbFriQBVYtnoBXfeAfhq2pFHaMg8ZyOtBx4rGRpRuzF8K+DWvnjMq+Wp7Y616Ro2iQ6SibU2hRzxWvcaDH4fRUaKP5VG01ynjHx3/ZEciq23dxjIoPmKlaripcsC5408ZxaVY+WsnzLznNeQ+JvE8mtSlmZgAT1qHxF4ol1WZmZ2wx6VitO0hoPoMvy2FGN5bjpJuvOc1Xb71SM2ePlo8sA/0oPW06Ecq+Yo28YqHcyttYVIZMSH5TinArjnmqSAjzinBDUcQKcNyTnHtT8uTjtRy6kyF2fLXM+PruSytn2/xDFdFcyGNOtcf461JGiaPduf1z2ruoU7u5+Y8c54lRdCm9Tz28uWZzn72TVUozbtxB4q5cKrytnpSGOPHHNelFWPw2Uru5lXUbgZUHHpjrSaerQ8tkZ9a1GgDkEDoelTHTxKMgdqoiWxFA/yCpI3O/5hgfzqWDT9vXpSzwYdccAUGEtxPLBqyY1MXp7VAR7dutDA+X/D+VVEzBiu4YFNYHvkc1GpkVulTPLvUAkg+561QrkbxHPSkZ2QcVaCIy7mboKjeNDQS3cpyS7U+b72ah3MJf8AZNTXcDb+FJXvUbpIY+PmHYelAiwuAg5oV/M+lY8k9xbz4bcBnuasR3rr9OtApbGgI9x/HkmklhwnFRWt7vHTvT5WMgoIH252jGamD4P8OKrR/wBKa7MGoM9ehcbbID3qs8SgfjTIpvn/AIqWRyKA16jfL3dKRlwDn0p4ugpydtNlk82gqIDA9TxTfMX6VGBtY81HI7DrQUWZUylVpVVoz8wp32gmOoTJtGCPegBqxeWeuabcqCOM1MrjHSoZAsbZOPzoLiV87DlqaZPO6Gif+tNwqkHNBqBBC0yY5Xgc+tPE64/wpDIo57VMgIwfKXJoVzJntStL6DNQyzNn5cVID8Lu6inhSo5NRRtxlttPEmc9vp3oAkQ/KadCpPao7U4bmraspXigCIFjNxnirCAkdDQirjP+TUyOufwoJkRqmD0oeNhjpUgOacF8w7aDORCkIY5/GklVQasPCIRnH61UuJ9vJ+lAcxBPz2qjNMIzyas3Mn93HPvWVqNxsNA0xby8Dpt3fL71i6nL5Tf3t1SS3W0NnvVG5m81/agUgS64qRZ8jrVO5DpyuPejzGRc8fhQSX2vNp/CpYbtT904asWa6YDrToLvcfTiqiB1NpJHOvON1PmtVPSsPTr7yG5JrUh1FZBkmqKiH9kuZlbIVe9TW+ktIrLjv3qa3ulkTnp/OrUV6oG0CpkUZ0mhsr479q1/DenSQy89FPNWLZVmH3dxrW01F27Tt9x0qQLMUTGP7v0qK+XbH83p0rUTbNHtXjArL1iNkGF5NZgY9xOMGqss+4FeeakktZJHO4t19abcbbSDc/0yaqRMjP1OUpBwa5ma+zIw5rY16+Qw/K33uODXNanNsiyn41JJZjudrZqRH82sa11IM2053Vpo/wAinNAFhlyOtUZW2Sbn/hPrUkkhJ4NV5ZTI3zdKALdttn/vVds7VVb5Rmsu1u9jevpWxp10u3PGauJMi9Z4gbpzW3ap5sY+lZmmFJ5O3WtuNUj28hfxrUkjd2T8BTHfcg3VJeMr/dqr55DbWFA7XHG4KHvik+07/mzgjsajuZt/3fyqpJIQ3WgWxp22qGF/mrQn1jda5UdR1rmvNZn7/nVqO/zDsHfg5oAq3TtLOzbu9QxEmT6VJONrHC9T61H5mw/w/hQUixB8z/y96uQzbB/drN3EDNSeayRjvUyKLktz8hqmz7h+NDStt71C5Ln0rOQEl2izR4rH161ZbdmRfbFaSDa+GqaWESRcqNp4qTM4OCNlud2cc9K7rw/tmhTDYKjnnrXM61ZLZXZ29+cVo+Enmnk6/KOlAHU8bvWrFuMj5crzVW3gaTv9auW1vsP8RoAuQjyk78+9QP8APNipSeP6U1U+bceKCokcsLIar3HP/wBarbyb+O1RS26gbutBRmyLvH0qu6kGrssDGT7u0etVprZg45oASEbunzetSmFnX5RUttYlgCtTtHs470FRMu4TB5qqRiT7p/OtS7tuN1UvLxWZRXdW3fxY+tSxQs3SnEMp4AP1pEDRrluN3vUyAWaP5etZOoNtetVmUDrms++i3mpAoh2x+NEnzgU+aDywDnPtUUrtWYCxgNLgnH0qRZtvyj9ajtgDkkinHO7O2gmRYVsU2ObbNjHeo0m2jOfoKhlmPm5HrWhJsRjcOCalS7bHfiqVpPjndVtJfMQ8CqjcDRsroSMOlXHjBArFsCBJ3rYt5PNX+VFgHC2DdvxzTbiDaoxzVlU+THrSyW3ydaTVhpmbLBjr3oeEBRVp0G7n86imtiYd2eewpFIgaXyh2P0qNsyJ945JyKc0LIvzUyRthBrGRaZFcSG2G7kseMVYCrLabicPjpVO4LOBt9au2SZiXIPWsJbDuNEASMFq3fDbCWYfNhlHGay7u0Ix6EZqTQrn7Lqse055GfSuLEK6GfZn7NTeZokMbN2Ga9p+yD/a/KvEv2aUxp0Mi/eZRkV7h5z/AN2vz3MlaszqhsbjHK/jWPr6eUm5TnNbEwZ4cDrmsXX42SA5PSt8HudETmb9N4PA3Vl3TBV24+bNaF1guzbv/r1n3PznNe3G9jaJl3hwGrD1CXzd3HStvUHPOMVhaiwZW2/epSOumc9qPMzZ6VkalGqRdTzWxqqkN6Vh6juK7ffvWEjtgc7qwUZ/rXO6m4QNiui1c+WG4rlNSuPNdgfl+tYTOuJkakysjZrHl2srDitK/wAHPWsmcsjtxxUGxnXcRZiKpXUfk/drSuOaq3Sh4+lBZQct1p4lkEdJHksdwO0VKwRl4NAELIzDJxzQYGc/L6U7zdp24p6sQ/4UGgigqAFGPU1cg+Yj+dQxqWQ0tvIyybeKmRcTVgmaMAAZrWsVzg1jQN867etacU3llfU8YFZyGakc3ly1qWbsVBxWNBuaRc4+npWrZlkA9M1InsbWlyKhz/KtuGbcq7TWBYZVK2IJAqK3THNaU9zmqF2W7EKAsf1rD8Q6srjk1Lqd5mPrgVyOqakZGdd3APGa+syzCfaPmcyxFvdKuvaspGNpxWHcT/xH7vpVm8nZwQcYqgyb5Mc4r6mEbKx849SupaebI+72qaNTt6HrzUoh8uM9Kj2fMeWqxCGXBxinfKBkU2QMuPlyKkghIj3N3oMyLymnyKYYCPl9KuR/u2Py0phUndzVRAzW6n1pXTcn1q82ngsWqJ7PGe1EhpmcYvJPPfpTZ/ubv4qtS2rFv60k1n8lESkUotrdfvVDKxjkq15Xlbu9UryX5qoYPLmmM+D6VXlkx602aRhjPSg0L9l8z57Z71dRUmJDYFZdvJ8mfmFWI5seuTQBehXy32rmtbRIiUUN97Oay7SJpHX3rpNJsvKUEj9KANizdxGoxwOvNXoZfk6iqUUfloDn8qe13sH3eaAJrl8e1RFt0frTHm80rQSR92pkBXuLfzU4HfpVG4tBNhWXbtOeK10RimeOaj+xh3z/ABe9SVEyvJ8tqV/mPHA6Yq/dWuEAxjnrVOS3KD6HNBtTItpXn5eO1Jxt+bqentUhX5e1KI9w+nT3qZHVHYYsfmt7YpxEVuRvZvmOAFGc0vlbX3c/QdqTb5a7iu3n65rE0jG46SdVTaO/rWLrUhJ96vXlyNrH0Gax5rrzZDu6etc9SVkd2GoSqS5Yozp5PKY7l59c1v8Agnw8dZlVSDu3kjjqKo2ujrf3Kjrn2r1L4d+Flt0WTbhgMYrzak7s/ZuD8ndKKqzR0nhDw4NOgjXZhlAzxXZWcW1V+X61V0axVF3N7CtZYeemBjipP0Z1LqyJI044NSZ8wsB7UyOP9OlShdw9GoOcaoz2prgoamt42UNn09KcdpH3ecUAVwc+v4ml37e2aftx/dxRtx6UGg1SPzodVP1qSVQxXb2601+XHFADUO1aaqlh1705lwf6U3dz/FWgDiq560FvLFMJ+fn86SSTOPm+97UASRyZfG3FOZQHz2qPaUO6n+aGGKAEQhTk/hQz7z7U1h5hx/KhV2nrQAbvRe/NIwwc1K7Bt39KTGX5oMpbCwK042qvzdK7rwvE1tbx+YMHArk9ItvMul2juOldxYRCFDu9KpK5yV1dFLxxrkcqGLd0HY1xVzIsoP6VreLADfll/n0rDnYKetFjbD07IiWNgfxpcMv+NIH5pfMz16VR3X0I3j2/NRtLDrTmfP8ACcfSkjXc1ADN20//AFqdHFvbk0skeKVBgCgmUrBj0o5XoeakiiwnqaJIjjp7UWuEZDlRtvPJ71Z07TBeXCj5t3sKv+G9Ck1Ertj3FhXo3hb4dpAqTSRemcjijl0PMxWYKmmkZ/gb4dN5yzTL+769K9V0uK18OWTNtXai8HFYsl1b6ZAwysaqMdeK4bx38SmjtpIY5Plbjg1nsfMyp1sZUsi98R/iYqJIF4ZThTXj3iXxLJrF2zbi3fmn63r7X+7ed3PpWK83mv7UH2WX4CFCCXUCS65Pr0oBzTS+KDz043UHfLUe22IZPWkeTcnHNRlGzgmlUlDVRJFERJ7/AEo2MDxt/GgS4alR8tmqGm0Iy/T8KaW29ac3I9Kydd1ddMtmZjk4OBW0I3Z4mc5pDC0JVHuU/FuuLaREbhu9jXnOo6g93dNvfOTwaZ4t8TPLI+Gbk8e1YB1NtvzH71ejTjZH835vmc8XXczQmk2NtHPWlghLJ8wYfhVKOf8AeK2dxrWimVkXcMcV0o8e+gfYyke5fyNSRHanzZ/CnJLu42/rTZQ3bFBjIU3Sr1DUJJ5nuKhA55GaSE+VJnHH1qlcxkWd2T0qNh8340hnDH+VEIySTVEiyp8vFNezJQf3qemS564qSO4wDuWgzKceeVO75qdIGjAqxJEjjcv3qGBMfSgChPJJn1FRyzeRDnbVt7XJ9qilgEqMtFwKly4dQzAfjUbIHQelWZ7PzOP4f50xrIxp/KgmQ2JNi8f/AK6kWb+E1F5hUfMDmk8zd1qkrmciwCM/xVKyjy+2KqF+BRPcYXvxVLQksEqBxjjvVUytlv8AGoVvCzY/Oh5lkO39RQVGNyQtvTk45pPN28++KrO7I3tTt3mJhvl5qZFbFsSY57VWkm3N/s+lNZ8DGabEjFvr0qQJGO7B/lROuEz835VJHFv/AAqO4bap+Xt60AV5Ljy0+9+tVbibcMlqdOu4VUfcGxQaFsTq0XFQiXaxJ6VEJGUmkxu/woKiSOjOdy0pkyopiHyj3waJPnNBQ2W4KGmrOJabOjBfWi3t/NH92gB4+7nnrVmBcjpTYoAf92p40CkdcZqZAJJCyuCtOjk9cVIVU9Cc1C4JPHWpJkTCTHejzNh/i96hMRVdzN+VN8xR3agkuJd9qsJLsw386y/tAFWILvzVxuH51SQpbFi7vwY/pWRf3+ZR1H1p+qSrbx7jub6Vk3shKcHr0zRykEk2qsQV461RurvzC3NQyAxrztyfaoZkKrn86TQEM85xj9aqmUtx6Hmi6nJkx2qKWRWA+8PekBKzrtPPaoTLt+lQmUiTaQxXtxSSpmgBZrhSCOnFVt3zLgnrT5oN35UyKIlselAGjayMIx3Bq7DNsYfLx9arW1v+6xnpViKPA6dKANKK4/drz9KsRSs+N34VVs7MzoO2KvRWjFuBx60GhasrhkPGfbmt7SfMdd2efSsnTbMg5bFbtnAUwR3oAvw3vlNhj/8AWqC9vVD8FW/GkuIDs461j3ly0UjKaALjNkMeOaytemVrIq1WUvMw9ax9fu/ItjnuefagzOd1KT5WVeR/KsOZmMjdMfWtC91BJCdp7/nWc8mdxx1qZAQXC+VIGXHvV6C6ZVGfSqvl+b1pzuE2nn3qQLvmbvmz+tRs27j3qp53mDrToJdjMc8UASSO0fQrxTrLVZMsv4VEW849Ks2FgsjfKvPfFXEmR0nhksi7mYMT710Mc5lTHFY+g2AgjX731xWuqhK1JGzXWz5cfjVWS443fhRcxM7sSflqvg5xQA5LjY/zfnTndSN1QsMP/SnMCy9qAIJLko5xxTTNjnc350lzHuBx6VRvLpohtHYdaALy3vO3rmpoV8wVl2EvmSqWbg/lXRW8SC0+VVoAhW2Ai79ajDtG+OGqd4t0J2/XrUMUUivlqmRoPRS43NUMx+brirybWX/Cs/UHaPdtWpJbGS3C7wP1p8E5EbA/hWe5Zm4P1FWEnCqPmqZCbKOuWzSS+YecdqTwteATFfunPAqXU5iynvxWPYA297v6H69KkR6TZRZhUjp1JqYsITkHmqfhe4+1aau5v/r1duLYjn8qCo3I3lyck81MsmFHeqo4PNWYtxWgoULjdxgdvekI4p8seQOajZlTrn0FAETK248fL2pklqzr0q5FH5g57dKafmPzcZoAZaW7LFT1slbdn8DUkZCt6ippRuj4U/lQBj30WwkdRVFoQzVc1afyG2/zqkXJFZmgkqbW/ClaPzEpGOOuelSRj5u/tQBQu4inaqjuVPf8K0r5gh+asue4VXNZgRvkfMd34mqsznzM9qsSXHnr7VXkZSfaswBwNgNSLylVS+GA59quwOp20ImRBITGOcCq+7D5+ar1yFIOOaoqGWXa2OegrQk0dPXzFrTjgxHUOj2e9VbpWkYlXFVECnBCxf5a2LGFjF+tUdhWX0rQt3KxD8qoC1DG0g+lTtGPLwfpUUCk1Y8kyKDSauBSlhVv4enfNJHb4GafcNsJFLnfF8vUVLViole9iDRnA7VmSwkVsyfNBis65jqJRuiiksbZq9ahlYMR8vpUMaYPPrVxyDGMVz9AJZZfO7DAqfSbFZJwVG3msl5GZ8MOO2DW34bh+0uFVvvcCuDEbFxPrn9nLdFp8KjHGP5V7Ruf+635V4h+zqoXTo/mO5SK9s3t6mvzzM/47O+Gx1Eg2msTxLMHiYDitp338rWD4mUSf3g3rXRg9yonJ3A+f8TWbNJhmWtO7Vow3Xr1rKu0y24H617EDoj0My9yC2enasa7QIrMM5rev5F8rpmsDUTkHC4/GlLY7IGBqBEmVYndnt2rG1A7WwP1rX1dvLb5axdQbzBWB2QOe1iTO4flXLanHvdj6d66XWP3cnXd24rm9UmzuC1jI64mFfsrAr0rGvI9znkitXWfn+519qybqXnb3xRE2K6N8+OuKrXoZVOKf9yXNNnfnJ6VRZnl8igRhRuGd3cGiWUeZ8ookDSAAZHqaAEgTzJDxUsi7FDfhRHGIhwfm60Z8xDUyKiyWIBl68mpRBnGOveorVflqxCdr1JpzFu0t8EfN0q8i+Yox1XmqEUm4/4VftH2jmpkO5rabEpKsT9a1beQZ5+7WPYyES7dp2kda07cqn3qzdyDUtpfL+bkirn23Eee1ZcMihfrxUN7feT8ucfWurB0+eokceJqckbj9a1Rtvymuav3FzJ82QfUdKk1bUiX+XntVMNJMn+1X6FhaPLCx8Pi6vPK5WnYb9ufanhFCAY+aiVNjc889R2pTICuPyrtWhxNjHiz2pqrjkqamjcKtNaYEUyJSG7VYf3ealCfJ9KikI3L2pok3P8AeAxQBY+yb++360eX5fVTj1xQlwM/MfxpVny2MjHvQAjDIqOQbnZfy96BKzSMq8jviozJh8+hoASRO3FQzxJGny/MT7U+S43j3qvcSBAfbpVRGrlO7by0qjJDvbP5VYlk8xj7etR+VzyfpiqKRVubXjmoVj3nA6L61enXK7ahj2o3zCgY63iLt+FaNtprSY6VFZ2+07vatrTkyi/L+lBUSxo+lrCQTy1bkMGyP1FV7CIZHFX43EQ5oKFHyotRydac8hk6YqGU471MgADnrU8QDVBGOKkjbFSBaZwAoFOddibuKhj+YfNQZVZPukEUGkUMuRvUbqgmgUFmz96nyPkd+KqSz896DZKxHOvlj5eeaSEtIf7uKRnZj2xTRLs/OpkbRLyDYMnFQ3rLHET+lV5rpohntWfea3+7YEj8azkdVIzdduHWQ7W+U9RVSzQ3bL83Q5p93J9qlOf51qeD9F+2Xygc+1ebiJdD9I4Sy1VppyR0XgTw8bi8VmXcOMV7B4f0ZbYLsX5iBkelYngzwq0EMb7Avviu0sINhA43VwyR+zUaSpwUET2tv5QwwP4CrcQ+fvxSR8Hp2qxFH/F3oiA5T8vSjlDlakbao4+8aaMk9qoBCxHf5qYhZX5p5hMjhj1zSY/hbNADoo8hs/w9PeiUAJxTkUKv+NNAyCPegauRFTj/AAoQGM5JzmpWUKP6Ux2zQikI6fxZ5ppJx2p+MdqZL81aDAgFcsPpTZQoxQxynXim4DDnPtmgpK41h78GnIqgUMdy9KaSQPloE1Ym8zyl9DSYyN1R+YW+96U8S/u+lBL2Hx8CiXIqNXzz/DU8A8w/40GFTY2/CMas+W//AFV0eqXKW1mu1sPjFZPh3Tv3Yb7tQ+Ib/wAqNl+ZmXsKqJy/EzJ1m4aedm37iOorOYbm5qe5A3syqfmGT7VXckc4qjshohsziP3NIy/KGP5U/wAsA7m5z2pSgDcjt60GwwsSKCrMc+3akZQg79ae3MYxQO4Rxsy80ssWV+Xn6VJGuYafHbNI2F/HAoInLuRxTbU2hfmra8L+E5dduVY/dbk8Ve8KeAJNQuv3gyrDPSvVvCng+30OBdybdvt1oPHxmZRpx5Y7lXwd4Dj0e2GVG7GQxrY1/X4tE01t21VXp7mq+v8AjGHS4yvyr5fvXknj74iyawZI42woPHNB4mHwdbE1OaWxa8afEn7aZI42289j1rhtQ1M3chZpPzNU7q6YybmbLVXkk3qfWpkfa4XBQorQdc3QkO39arn5FoaLPOaAqr1bntUnYNZvlp2MinY3ccUA7KqNxPYOp/CkY4+9SDjrnNNbGe9UQDgH1puworFW755pDluKjndkFASaSux9xeLHHuYj864fxvqH2xmRW29s1sa9efZ4WZmOK4nVtR+0znaeK7sPTvqfh/G+dqU3Qizm9ZtmBYdfesm5hLfxdPSuj1QeanO2sUwiMszfhXdax+VjIZHtwvBb8K2LWbz413GqtrD9oj6Cr0MUcceOM1pEzJydiZX9KVG3nmoGZU/ipolAPWtCZE8sgjWohJuUmmPP5vFQq+18c0GciwJsmp4pPQVWj5pxZoh8qj3OaCSz5nP9KA3mVAWIP1FSRLx35oMxxYL0NKSfu+tRA4Zv9mpUuVJ5HQUEyEmTC/K271xTTGAcj0oWXdu7UEcfxUEjXJUdKa7LJH702Q4PWmhCRn3oABErDmo3iXP0plwx3UiyKF+ZttVEAeTHXHtVdxknr71M3J9veo3G4/WqAr+Vg0wIyNmraHPGKd5IagClINw3fjUL3A3Drz1q3c2uD/s+1U0s9sxPzFfQ1MgLEQVvmzxip44s8jmmQxZHTGKmsj8+GqQFVSelRTw7zUxOyTnoTQ6eh60AUZIWJ24qP7KrSdM8VanbL4/yahB2k9qDQhutNIG4Yqv9h5H8NaSDzF69KhnjEgOAw296ColcWe4U0wZfHH1p3zdOfwqSFlAoKGtaqE9aZDZhmqyE8zp0FOEW1vloJkJ9mEcX8R/GmCHd2q05wnO2mRP8xqZEiPbYX5faoZIPKH41eAEifKRUV2ny1IFAPvU+xqvOCB6VeMPlj5e9QXEYkx/SgCi7MX/Cljl8k5zUlzD5IyKzJpJCeo61oTItz3ZkBDd6pz5MnP3abM+Vyx6VUlvmDf7PvQRzC38e5x834elRyMrblc7Vqu1yS55PWo5/nb5j8tAXG6jDHGmVbr6iqOM9ePrWhLAJogFyaqzw4XH92gZCI1WnPDgdDiieEiHjvRDIzAKaAI5otq8dRRHEXX0NXJGWRmULUZbyx92lqBJZnySuRmtC0i86UfKcH2qnbFWK1qWMiqygetSwNHT7Pa1aUNoqpmqEdyq4BzmtS0iaYN74pDTLWk2/mP2xWxFbbF9v5VR0+waMrjPWtqOP9xg+nNA+Yz5p1iJrGvovPLN8vNamrxNn5OPWsp4ZMLQNMz54mXvWJ4oYxWb7mJ9q6pisR2yYzWB4ntFmik/un1oFI4CN9v8Ae60plyMZ71c1TR9qMy5FZcULQP8AN1qZElyEZP4024i96aJsD5Q3vxRI24Ak8VIEWCg/GmNKM/eqSQ7/AGqq8OH3ZoAv29yzsq+ldX4Us47mPdt5XmuNtAZJPlau98DBcLu7dc1pTMzbgtB5fQjHPSopwyNx0HPNbRttyqVX5aWTRlnTceK0A51pvNQ5qJ1ZXGBx6mtG60toG4G4Z7U1rXeuCp/EUAUVi8xKdHF5fUVaW12GnSQjPFBSKLWu5u1ZeqWWMg7uveuiQKFNQXNj57MSBg4oKOehsmyuPu5HSti3bChfwpGgWL5duDniktY/3tAF62i3DipGsi/90U20Ow+1WMYz1oJkQxWzK+DUV1o7SRs3TjPNaKx8qfWrXlKIvu/WsyTg5IZI5m3fwnp606NsDkcnt6Vv63pwLlkXrWA8DBmzkHNADbmPavr7Vi3cJkucg4we1bkw4wfTFZur2qxLuU8nrUyA7DwPMJNPjXpgd66CVQ3TBrgvB2rNbsibvbmu3t5d6Kw5BGakpENz8vpxSwPvHPyj370yaRi56dakt8E9Oe9BRYSBnQlfTvVGaFoWzk5z3rSiUKmBVe8iZT83NAFdbiQD2pjys3fmpCNtV5/v/LQBZt7jH3quJcKkJJx9M1lxyg/K3B9aev7wbdx60AQa3GtwQy1nqcgr6VoXK7WwM1XEG0HrlvepkaEW4DHyj8qRJNsnt7dqdcDYnaqpvfJPHPtUgGrL5g+Xr1+tYNwjed8x+lbt5c/akyu0cetYlxKd5X3qZANSXaPxphcN+dSPwlRfLWcgK6zF5GymMdKuWfzjmoXjKrnbmrUDrEgbHboaIkyFkIg54YGo4bVbudXK4xSs3nDLDHPSrFo+wdKok2LKFY4gM9qkLKOjc1WtX2p939adI3defpQgJFmPnc1o2U28YrKjbcOat2R3MBkj1rQDagZQtWYZF8qqNocnHzGrqKoHRvyoMyjeR+ZKf5UxU8oZCirdxbqxzmorjC4otoVEgx5qntVeeLY2DVhTtc4pl0Mjc33vSsZKxRQvJWiTheM9qXT71nbDClvW2w/j0qOzjIQydPasJbFRlYWeb97x1zXQ+DoWhuI2754rENtvYNwfX2rovBUcj6hGMfLkYrz8RsaQlqfU/wCzj5iwxqwHOK908hq8a+AMJgtYfl3HAr2r7Y3/ADzP/fNfnmZ/x2ehHY2Q2GYD1rD8SI4HNa8sIUfJj64rI1xyIPm6104XcI7nL303l7k69+ayZ+Sx7VqX+Gl/3uKzbqHZmvWidUehmXI2I3T8axNXk2xnbitu+OVPFYGpOCrCiWx2Uznb1/Ml+asPVMxOa3L7cGY471haqCAT1zxXPLY7InOazuKM1c5f4Le/eug1WYpuH86wNQyHJ9aye51xMTU1Ean+9WNK2/dlfxrT1Y/vOtY11cKgNETUrXPD4qtcnzBt21NMA8u4N16VXuFbHUe/vVDTK+1Yx83rT0HH+zTJNsh75ApwXavWgpDvMVH288jGafIuyPiqxmCzfN07U5hyrZO3NS0Mctwy/KvynNXraUy8cZxUMVupTdxtqSPAl+XuKkqJbt/k+9+dX7OLcVOc81loOeW/WtSwnC4qLFGzay7Tt29utW4pxs9+grOtZlYbvmqcT5OR27VcY30IlKxpQzgqB0qrqQWRGO7cQMcVC1/gdqoy3wct81fTZRgbS52fMZljNOUjnVR1XNMlnwnyLtwKRJ/Of1202YkKe3FfV09j5pyuVZZii4PO6mFyozS3S7lpka8fN0qxCbmdfxp0dzn5cVGv7vPvTUbElVEzLBf5SrfnVNpGjfPr1qa5mXA9aps+9m7VQFhbvHNO+2H1qkX/AHf40wTsCc9KCkjU+1+SAwqN7jzOe+e1Z4l8zq30qRn8pBzUyDlLTXilP9r1qtcTqR71A0+Wx+NN3/MKIlLQTczMR60GNTwc8elNaQ7/AOL86XcEGeTVANdAB1qPyWyOmPenMfNarESBgF6mgC1aQ7zj1xWzp9r5LL1aqmnWvK8H8B0rYtF8ofd/SgqJNCcD0qxuDqB3quco+Tj2pfPOO3FBRMdyZ9KQIJj1qMzhl6/hTkdcZH40DJJo/Ij4NCy/IOKSWRZIx1qGadUOOelZlk63QVutRz3axHduzn0qmzlG3Z61BcTMnzUG0VcvveqB6c1TluNzGqcjs65LVJFJtP4d6mRtGJcQ5WneT7VHZ/vH56VcLrGnr7mpubKPQydXuTEu3afyrnbxmctuLc1qeIb9jNt4+tZsELXB9STxXPUqW1PeynLpYioopBptq1zOm0Z3HB56V6r4A8HgRrMq/NxnisHwN4Qa4lhLKcHrXtPhrQYbO2VVHYV5M5Xdz94yHJ44aim0XNGtzHZRpyu33rSghKZPJ/Gm29rtk/2atCLYM9fU+lSe4CLgipYlO/mmBeamXgetAA0ZzR9080M2wfd6+9O+/uoARMoFbr1pV4+b05o8oEd6MBRigBss3GeKIpl/+vTHUucdqQkg7aCojidzmmiQCTafTFOQ4zTWi31UShxfc4Hao512mnFdgHzCkb5x81UBBtbbTi5bC8UoQe9I67TmgqIjHyzT5GVo+ODTD84/lQ4yPwoCQ0Ddz/dpIuVP3utSGMpz9OtBOP8A61BDYGHdwprS0W2WaXac/LWbDgN3rovDtl5SiT+92rQ5K0tDoLRVgtz6YrmfEd3tujxxW5fTPFabh+NcrrFz9qu+u32oMaO5Xe4DHoPypvm4PzA4o8rK/jTQmPvUHZEc6b/m/hpF5xinxjcPSgr5XPY0FpjpBtj5A/Go4gz8YqRx8mccfWtDT9Hkv8eWrdPzoIqVlFakNhYSXPyqOe3Fdt4N8CtcypJIny+hHWr3g3wDysk0ZHQ5NdhHJBoMBXA+Sg8PFYyUtIFmy0S3sY1ZUAZBzis7x147XSrZh8qsFx14rG8U/EeO3tJFjba3sa8o8T+LZtcmbMzFe3NBjgsslVnzVNix4k8cTahdSHfw5PHpXP3F8ZlY/wAVQyzncNxJ59aaFzE3vQfWUcLGCtHYjmfO2o1J380OSHGaWXoKmR1PQOoxSAKB605ZvLX7uc0Ahh/dqSRuxmpp+Q88/wBaeRn+L8KAm48/rVRAYzktwo/Ogknp+NG3GfrTRhG/iqiZCypgDb3qCcGL7361cST5en51jeKdX+ywSAfexxW1KnzM+a4izaOFwsnfU5/xbeiWNo1H41w19O0DlcH5j1rpLm+a6LBv4qxdRtmd2wK9anHlVj+aMwxbxFZ1GzNMvnfK1QvZ/I27cw7VcNiwfLdPale28tfXNaHDzWKEYMA46U9Zyrc1I0WFORTJIvMZuw4qohzXB5cmhJsdqYV8vtSA4NUTIGkw+egqQyLIo7VXvGxH8tQJdFz83FBJbeU7sL2/Wpra43nBrPMu0feH50JcbRu5oIkbAZQf5+1OSQF+tZL6rwv86a+qFnDZ/KgxexrXHyD6mkiiMnJrMTWyWAIytWo9SVtuKCC5FHy2fSmySBDTFvkl43c/WoppN42+9AEzfvCKdPuSLp2qmHaBs5zTlvmkPzdBQBHLKQdvQdTVeUeYDjPHSpribzH9setVzP5fbNaATAsP060Sltnao5J/Oiyopyts29/6UACSAJ70+0kWWTmqlwN359qjW6IYDp60nsBrNFkYx8uepFV7i32t8tOtr7fHtqRjuIwKgCuUZCPc09ovl9DVyKDd1xTZ7ZkHHIoAoY3dTytPjXbyScU6S0Oc0wq33aAI55FD5qGQZ+ZfxqZLJmfJ/lRPE0SDK53Hn2oNCmJnVzjpTzL50fpzT3jUr6fWkFq0a7tvHWgqIkcYWgKATxTLqXyefamJcb8UFFhWUDvRuX+9196rqfnPzUAHNBMiaQsRUccpB5yKdHLs60SKrDd+VTIkdHM0Q49akN2ZJBlefWqYuCGpzXKquT+lSTItyQNLz0+lRGDamP50231IONq5/Gp5fmTdxVRJuVri2jcfN1x2rD1G32Ftv6VrXEpjY1QvXAjz3JqguYlxOzcdKgkkNX7uAMdwH4YrNmgYSHB6dqDMjlcycKMNUbg4GacUZJcsv4insEdD64oArxM0Mn3uM08oH+Y1G8eT92n52BVoKQ9EBPIpY7T95u4xSBM1NE7HrjbUq5Q37Lty1Vp4WD1pxlSfm4+tNlsxcHjNFgKdrEySbj92ryDYN3So0gKfL/OrkFuJVH0pNATWJ80jd+ddh4aEbw9Pu/rXM2VmyrxW1o0rWzjNIDqIFjL9qnmlSOOshLsgfWm3V4zFstxQA69nBkPvxWbPIZDgYFLLcD681A0uxy1AFe6jZvqeSa5/V7ovKVZjgV0l1MuzP8Vcnrt0FduP/rUAULyYSjb96snUrNhkqKne+2Pj3qS4uFmH1FTIDDjdonKt9KmLfKKWa3Ebs3vxUAk+b5jipALqXAHy7qrXsgJwrdBSXdxtas5ZSkjbietAGzor4OD9K73wptjhGDXnOjXWyXkj2zXb+Frs7fl5ato3JkejaLJ9ss/da01tv3dc/wCGbt7ZP1Nbovty7j97tVElW7sA3I45qhcwbTWrLOpHzdaz71lXmgDPljb0qFoGeP72MVYe43Pj2pgRtv1NAFdISpq3CN6bTt9KfFb7qkNngZHFBUSpcwIB059az518mTj/APVWpcW+R3aqr2Owf3uKCiG1YsOvvVgMWHGTTBF5bDd6YqzHb5PoKCGLDNk49KupOwh/xqmI/Kb61Nn5KzESSkTx9VNc7rNn5c+7B/AV0UK7VqjqMKzMcc/SgDmZvkOaydTl+bPUVs61aY3duO1YNwmBhs9amQDNHvDHfhc/eIHFemaQWWxXvgenWvM7CJYb3c3rXo/hO5FzZn5t23A61IFhlLyfd/SpkiZFzj9KlIUyVYR4ylAFa3k2L83rS3MGRuyelEoDycVM0WLf+9xxQaGe0BY/Wo59PaMbuTVqJGWfPBqzLPGsW5h92gDBl4pYpNg+appds8jMq8dqimiyoxR1KiJNLvHH61BIaguGMf8Ae60qHccnOMVL3KHypvi/HvVO4t9lWw/PXikkw65+X1qQMe4XyH68dap3KBjuHJ9qvX/7wH16VnTBo/pUyAbcHIqJTzU23jNIEUnB4rOQCjoaVn+SmAYfbzTvuH2qTMGl3rxVi3OMZ9ahwu2mwOyt/KtANiNcoPm/Cpoz5a+tU7M7lGTVyJg1UgGCXcDj5TVvTnYOOnNNEQ6gCnIrRygru989KoT2N6xYBOg+tXXUALz1rIs7jC4brVxZgU+9/wDWqomXUL5vJ5+9VFnZic96sXDE9aryctRIoFB8ynXu0xbRy3XIqGQiM8UFi1ZyNDOu4mbglutWLaA+XxkD3qdYzuRsDrVxI1deQorCWwGdbuyyEV1ngwMuoJ/CvFc3O2yX5dvSul8FxFrhTJ7V52I2LifWHwBuwlmuPm6V699u/wA4rxf9n5QlnHg+lew4PrX5zmb/AHp6NP4To3mwtYetiQbieVPaugvQq4wOv6Vha9tIyvbrXThFeRrE5a+m5I285qjcjcuc/UVc1P5SzVniTJO7ge9eslY3iZOqTqNy8iufv8AHrXQasgfP1rFvIRRLY7IHNam5BwKwtUVlgaui1YB5Tt+X3Nc9q4ZI2x81Yy3OyBy2qpu3Z61g6mgVc7unvW7q7bWrCvx8249KyOuJz9/N54ZePrWLLb+Xu9z3rTvo2S4dv4ewqo0WRu60GpmXC+SKgMu4fN36Va1BMHn8BVLKA/NQAxodsZOajDEDbzVgSbosAVDJk0DuDQI6c0sS7TtblfU0sYyMdadFDuOD2oHzMdaxs0W3GBn1pxhZX3D+HtTgfLWhJXB6cUDTJLINISWrVsXVmxWYCDIAp6+hq/pxK5457UuUfNY1YZf4easSBoY9y8+tUI2ZcVNJNuT5m/Cu/L8O6lVI4cdilTp3Eu5ZNoIqrJJ5WGx83fNLc3bEBRVe53oA2M/jX3VHDqMbI+HxFZzd2S2sweRmPy1JLL+74rOiuPPLDlfepTL5f8WfrXUonKSyDeKYw3KV5ppZlGaYk58yqKiLJBle9RS2jKOtWkfe3r64p7Lhh6E0BIzJkIbPPSq3mszEVe1FSoOOmazZpCv48HFARuS7qTaSv401j8qlc+9BuN52+1BQvypwf0qOadkB78cUjvtGGqGR93rQAGXim7+OvFV5mZHHenRN5x/u0AWPM/KiJtxb71MMTMW6EetIOGADY5oAsFMDI61paVaE7fl5JqlbDBGetbGkpJ5vT5aANextWjx8o5q8trsXLYPHQVHY/OnPFWhEd+aCWQpa7j1/DrVd08pmrUwqEM3FVZ4Fll6UGsSnGvmNuFSxRuxNTR2yq38W3vxT3UJ939amRqV3bam1h37VXuvvfhVmU4PNRSIJPb61JSjcpylcDnpUJBY5PSpZ49zMF/GofJI9aDaKI5Ouf0p8a72pIoi0vsKmFt3qZHRFFq0C4w3X1qlf332Yt83A6c06+uGt4flzmud1W/Ik25+9UM3pU23oR3+oPLI7de9aHhCCW+ukLK233rMgia4kUbc5Neo/Dnwv+5DMnJHQ15VepqfsfBuSvlVWR1ngjSfKhjJCngfhXdabCEQYzWJounG2izjtjFdHp6N5PSuU/UoxUY2RbhcAfMDmpkYAd6iiXA6fpT/JI5z1oMHuP69vzpyPgUeViOmAgmgRKJP1/Sgp8ufSmbcelCvuGGNAA0h7nH1pGcxcetNkGTTRw4Zj9BQVEkD5Wo1c7zj9aDJ8x+U00zEDtWhRMXIjHqTRsC85z7VX84xy4PRqkxj+KgB7vzSM5P8Aex9aj34PTdTQSOq9/WgCRmAH/wBem73H0PrSDk89+lL975epoACGX+Gm7zup0q8r/jQi7Rj3oExhLSGk25OPm9KkK7C2O1QsxZgP8iqiTe5NawFn6fLn1rrdHTZbLg1zmkoXOCd34V0Fnut4cnpVHDWeoa/qO2Py849TmudmGZN3rV7V5/tE2O1UlTJoNKKshMfL+NRvyamzULig2UhwBZuD2qa3szcsF9egp9na75FrsPCPgea8uo5NjMrVSVzGtio046mVoPhJr/5SteleEvBcem26tJGvTuKuaL4et9BgZpIyrDkZNZfizx4uk22xJNrZ6jtT2Pn6uIq4iXJA3tb12HR9NdvkUrwAK8z8UePTcbgGK89K53XPGN1ezyKJWKsfXOaxZ5mmiYlqUj2cHl6hH39xmsavNcTPmTKt2zWUHZCcc4qacM545qIqak9ynFJWQoHmc8LTd7AsKUDPWlI2VMjaINHuT3prHdx6CiPh89s03PzN65qSrXAttHzfpSKhk9uaftZ/vfqacny8VSM9iNYiWoeJgamIIFN8xX4OKoiTsQ00oob19qsOq4/lULnPaqjuc9euqcOZjWlCH+7XG+K52m1Ar/D2963Nf1tLGIjzPmxXF6hqzXUu5j7V6lGnpc/A+Ms99rUdJEUybB+NVLlGzViaZWTIb2IqvKwKrXXax+by3ICS4x0qOSLcBU7p6VAZMKasRBLH+tQrCwb7tXCN65Pp3pse4n8aAK08WFy2BVDbukb07VsXsAdVJqq1pnpQBRlgJUCq08GytdrM9vSqlxZsF6H3oJkZzRFhU0VurKQxPSmS7rY4KtyfSpEJzyPzoM5EElvlSq5xUJt2Q9a0mUBeBUdxAAmcc9hVRJKONp/wq5ChZOB05ojtfNHoaswxtCwH50SJkRyKY06Ui3Tbdo/WrUu0ocdcVVRvn6fjUkjmkyg3U1RkN9KGDFu2KDGEG4ZoAryKQflP51Gs2WIarLAZ5qAIsjkVoBatE+WpGgLHjNRq/lKNoqwtxvjoMyuYWyV6mq0tuUU/L81X5PvAr+NNK85PXNBUSjahhL83GKvR7mkFEcId8kVeQqAoCj61MihIWx9afNISnaiMZJ6U2WLcODUgRh1JqMJkn5e9PKccfrTBc7Xx0GaAJE5H3etR36be2OPSo0v1z/u1HeXxmPtigCrPw/P6U7zsLjtio8h+pFND73Cr0zyaCog1u1yfYVDJbbW+WtFIgy7fX0qKS38lv8aCiqqbFw1AcoeP1qZot9QmFuR796AI5pGL9qa5MgA/lTjEVJptACeSQPWoLlG47YqwLry6JG3j7p5oMyis7W7bu1WLbVOfmb5aguYvk/GqF00kTcUGZo3c43Ft3XpzVO6uFnXb0NUjc7mU5Oc96JZtpBoAlkf7OvPzVUuY1b5hj8qc9z5hqvcXe1MA96AIbqoU4bp+tJcXDZqOKXJJagCzjIpuzHWnwyLt7e1KOG5PB6DFAEcUWzPWpGyV+WpI4fMbk7cetTxQJGPxoNBkW59u5auLD+75X9ahC4YEetWs/u8mgCFrMfe3VatEVBtK9ahjDSt0JFXoIMHPtQVEtW0wQBSvAq5aDe39Kr2sW+r0cGPYYqGEi2kO2MZ7+/SmyMoGGb6UGXbHjPFVpn8w0iSO5jMa7lPFQs4ZOoqSbcY8e9Ubl2UHHpQBHdTc1g66qSj5T35q5e3kmf0rL1A+aOKAMW6t1SQ/Nuz+lQxHyW+bOO1XJrfYDVV1ycMvy96ybsA24dXXNYuoXSoxHI561o3/AMifIo21gX0vmStnpQpCY57gMPvfjVcp5rdSMfrVR7ny8/WpIpfNHei92LU07FlSWu28MTrEUNcvo+mB41brurft2+ybVFbx2BnoekyBkVlb9a0jdsQBXJeHNV8ohWzz0FdDHKSVboDVElxZ/NOKHG/g020kVifmqSZwooApNb4c0RjI2t61bJXbnjNVXHzHd65oAmUeV2/WpFkBquzYGTnpxVXz9h+9+FAGhJGrHdkH8ajKA1UW+OR+ual+0A9jQAlyM8cVLHH8nXtULgyYp6y7V20AS+VxmmyZjOe1OjbPf60jttPNAClsr6fWqN1MYX71YlLSg9RVOWFmf5v50tQKd1b/AGmNm/vVhXFpw+4c5xXTvAoj69+1Zd/aKrbhzzStcDn/ALN5Mu5j8tdR4M1RVi8tT941hajAxHK8ewqz4fnW2mXbnIIzipaA7hmZF5B5oS5+bFJHfR3MY+bqAKYi7JGx0rMqJaA+XNSLOduKrxsXH9al2sv0oKHqVDfWo9VRAF2t8uORTSjbqr3JZuKAI92TxUhiwn1NQxnZ/j6UGXA5b6UAUdStv3n+eagUMFPA/OrNw+W55qNuE5Wg0IZWUgfSq0r+jcUt7Lg8GqiSbyy7qmQEc8oDN1qrLwcHc2aszrtPrUJyG+bFZyABGVj/AJVFKmwZ6VOJsn6VHdtxz+QrOQmV1bDHr7U4Scc5pUh8xN3TjNMIx3qSWxzjzB8pp1qDuw2Kro538URyMG/GtBG1bJj8qkjOz161VspSduQdtXl8smmiZE1tIQeelWN/+yfyqGNtwG2rSz/KPmNaxJJI3x16CpjOQPSqsMm5iKtsgYKO9UA2JzIxVs1J5W2nrCqoOORTxGG+8aUtgK0sBNKsXyc1O9pvHytx71XfMXGPu96ykBC84WTb+lXrNPPTd0qiIDI26rtrL5CBaxAiksW85i3St/wlP5Vwnl/vORnNZLXKzcYq/wCEwsV6qbvvnFcGI+E0puzPqv8AZ8uGlij3psXAr23yrb/no35V4T+z6jRW8fJbIHHrXt3zf88W/KvzfM/47PRpvQ6mRcg4IIFYXiDy1jOTWtMzAt6Vh63EsiM27OOtdOCOimcveKHZhyRWbqEbADHatTUZlL7V49azrmYEEV6x0xMm6XLcmsu/VVfHatW6zJn61k6iMHmk9jogc5rcSknDVz9++6NlGPxrotXjw9c3f5ec+lYy3OyBzmsJvB9awtRi2rW/q0TBm/nXP6lJsRsmsjric9q0e9+BWZO6pHj+Va1zExkYnpWbeoAenBoNzJvY1fkms27A37VI+tal0E2MKy5olRy7N3xVK4FdFkVmCn5fepk6fMaaJFTO3JFQqTO+N23mh3AtGZUOKfbzLI5xUCJk7f1oi/cOcc544qRcxdZlYHNEaE9+O1RR5kXpUloHM3P3aqMbjvcsW9vslDVpWqbPmqtapvq7AnlDk5rWFO5E6nKrkxIkwRxj9aZIMjpj8aJ58theKZNKpXBz+FfXZbg4wjzM+QzDE80uUYo5O6qyq32k7vu9hmrK/KPb3qFzlWb0r3YqyPGYwqVDfKoqNod5H3fyqRdzYJqQRBTuqhEEkbKR1b2pmMvu+7j1qyBmopkwnvQALdBRjvmnm4yMGq23FJJKo+9np1oAbe3G9NtUHNTXG0DOaos7rJnc2360FRuTo5Cn2pm/Y27tSCTd60ySLd0agoJLjeajklZT356cU35gOh696cSuwBjz60ANmlG3FJCdooZAenzCq25hMfTNAF9JN1PhTK9PmzxUMDKB71cij5z1oAmsW/f4wS3T6V1WkweYi/KN1Y+kWXI+X5mOOa6qxs/JVfu5AoJkPjtccZHpUscfl+9SQsJvl4460rOq8Lj3oCJTuiwPtSCQKFp08p3dqqvIf4vXtQaxLHm/LTXlyc/3RUKSDPWgvtWpkbLcGfeM++ailk3Uks/0FV5WJPWpNYj5mXHfNNitt4xu+btTA4Q9QfxqxD8+CGFKWxpEI7PPHp1p7xIi/eqaUeXFwPm74rIv7xk3LmovodFOLbI9YuVRSFPbrXO3i+Y+etXLq8yCM7vxq5oPh59ZnVui5rz8RUa0R93w5kv1iorml8N9AbVblWZVwpHWvatE8PrbKiqoXgdO9c54E8KR6ZCu0LnrXoekx5C5XoMVwyk3ufu+BwscPSVOJYstNVYhWhHAEUU0IFTijk96k0qEkpWUYXg0iMZF29/WlRdtOJwOgoMxyblGCajY7XPzLx70GTdwP0pu1ozzk7uMZoAlRt60wLhj96lxxxSdRQVEar4c9aSSRlfP+RSj86B83WqiUJuINIVwv40sirvyp+tK4yKoBsyfd5oB+fqKSQ8fypUiGMtxmgqIMjRkN60SthQaUHPy9V96Ty1K80BIcowP93pRuA6dabsVuho2Ac9+vNBIjLk96eTz+FIX3DtSIfxoAcCD+HNOWVnXDIu0nAx1pvl7ulWLKJmdVPrWhjKVkXtGssH3PatLW9QSz0/HG6naFZ5dPu7umc1ieMrwwPJGFG4HHWg417zsUDf+fOf8amj+eTg9ufas3SkaaTJ4re0rSZLif5Vb8BQb3UVqQ21l5rfxVqaX4fl1KdVVWIyAa6DRPA0t1tZgwVeua7rR/CMOlWiNtX5u9B5+Ixyivd3MXwz4ChiC+fGOncV1zX1totuohhVQgwTisnxJr8OmNt8zbtFcJ4m+I/2j93GS3Y81UTy40auIlrsavjL4iShZIVduScc15/rutNqL5Zjx71V1LWpLuVvmxzVCaRvrnrRI+kwmBjSSEeZlf2qMTsQ3NIX+aoiQWP3R+FSekojzKDx0qJflznafxpHO0cVGOD1/Wg1iiXy1A3H8s0yRtzUyWTFIhz7UGg8nC8U+OLj/ADxUedpqVZMLUyAbGPnOe1DSNu+nND/KN38qXZkZqTMY8xMfXvUIi8x85appF+Q9KSP+lVEmQ4N5X3vSsbxBrS6bE21uR05rSvWWOMsSQB3rz3xvqn71lVjz0rooxuz4HirNvY0Girq2s/b2Zi2fxrNmn+Udaz1nZOp9Sfaj7SGHzZxXtU1ZWP57x2Idaq5ssJdZc+1SLPnP+z0qgJld/lqyi7Szcc47VojjLCy5PP6015Izx8uc+lKY90WfbNUGZgxz+lAFxyXIGVxTY/vYqGJt475FOhn29fWgmRPccpjp6VCRxQ93lsNUbybzwR70EkjS7BUTzq9PSRSpyM4qpOd7fLxVRAJbdZTuNV2h2tt/I04zN0qRHZvvDtRImQ0qyoMio3qw53R/SokGWH1oiYjB+6O7FOa5+TGOfWpCis/3e/rSPZqx78elUBAxZh14qNeTVho9rcU0w7vagTdhvWnSRjZxUToyN8velZiExmgXMQz2zPPke3amrbtG9Won49fenSxMVyMUBqyGNatQbQKjihz+dOxtWgocSGk9qa7BjgfrTJGZR3FRXE+EFTIC1EmGHzDrVyBFbuKx0lIdWJ4q5b3yRH7361IFzysZ2n9aI/nGPwqH7YJCCvOaktjtyw60AT/ZcDms67i8uU571qLJuTmq86LMdzcYoAwZIzGzH5uahKMR1bnpWxPGgHy+veq7wqT70AZscEkRO7JH0qYbCn8Ib2Fa1pY715x9a3tN+EmoeLLGS60mJbg2/EqFwuygqJy8B8lVP86dMnnjNTTaTdaLdyQ3Ue2RTgrndTlX5emBQUVUi7HFRPBhvb1q66Y9BTQONpUUEyM26tyi/LzzULQugzitie12qG4PFVpx8vagkynVpO1SLASgGP1qwYAqmhQT1+7QJuxVmiCL61n3cGSc7fpV+8lWNWANZlxJls0EtlSewJO5arSxnuCPwrURfl6/eqvdhRGcjmgRjTN5ZPWqEtyZnI6YrWvIQsBbHNY9z8rdOvtQA53wgx+tR7tzc8U3zMrgfrRnpn9KAHibK7fY0kE7q3LEijPFNTktQBpQXiyHC9cY5qwkrH+7+dZ8CYI29cVoWkTOvNAFhV8xAP4verUcX7va1Rx2+SvtU2D6UGgbRAverNnMHk9veqTbnPfii1maOULyMmpZUTotOHz+vtWkttvi3fw1l6YxaP0rWtnd4trD92KkJEFyViX5efSqEk+fvcc1evl2e/0rJuOH7/lQSOe8ycZqMFXByarSDA/i60hkBHWgCDVNPhFz5kbE8cjtWZOF5+tXL672PVCaUMPfNAFC+XBz2FUZ5cD7tXL+X5GrJu7jAx1FYyAr6heBIq57VdSWToqr7gVr6iymE5/WufvIgwZs4HapAqOGnfip7V2Z1X35qvDL85A/SrWnRETbj61oiWdj4fiLW8Qz0roI7Tcq9DxXOaE4lKAHPIrstNtV2LnJraJOvQbaL5ZDd1rci1fEKg9hWfLZ/M2OhxTGi2evFUGvU00vsvuXH4VoQ3BmC/41z8e4/dqzBdmHqfzoA23kZCKRk81vmP5VUh1ASnn86sxPn6UAMuZNq7VqlOW3etaZtxIcr+tQzWTB844oAqocn07Vcgtw5+9VWWJYz1+gp1vL5ePvdaALS/I5Vqf9l3c1Ek6PONxq0zb1wpoAhCnO1f8A9dSPAZI6jaLyX4J4p4uth9aAJQBGduM9BVe4twzVMXJXdUJJc/Nn8KAKc9qSrDpVG4swGx82a2hGp6/yqvcQAHdjNSkBiXFhkY/CsuBGgvWXp9K37yRfm9q5++m8q6P1pNAdTpC7rYdTVxmIHWovC+2bS1P3iauS2+fT/CkaDYLjbxz6VbhdXf5s1nmExodtPWdov9ripkLV6F6d1XhaozxEnOaL2dtu4e1VzdMBz3qRodLyvB6dajD7jimo5Zqfs2fN60AMu4sLmofJyclsjHFWJVMqVW5U47UAVb2IHtWc6NBJn5sd61r07oflHNY965Gc/iKUtgG9Buzwaa6bqrfaRJlRn5elTQ3GU2tUGhEWMcv3qZM+48HNKU3E1D/q93WswHC6fP8As0LKHH41GeaZnbytZmZLId64GBUcA2t3NPXc8eeKQR7SMH8KqIm7Glby7Yh+tWIrnd939aqW6lArHvT9xHH3ea6I7EtmlFJ8nWpIZ1VWzWeH2kcmp1/meaoRo20pJ4rQtXycVj2L+dOAv4k1rIohK9ee9AFwfd60kse1wWOKZGfk/izUgP7s59O9TIBDNjjtTHi8wUZ3ccUhfArGoAgt2U1I0e5OPxptsd8vXAq4sKiM1mBRj+VzWt4ZQPfRsv3geaoR2wlZuvHNaHh+T7Le9PvHFcdTY0ja+h9U/AFMWcMm37uO9e2fblrxP9mxmNnCz/MrDGPSvbtyf3a/OcyV6zO6Ox0EwUCuX8QyKjMU79a6Kctiuf8AESKw29KvC7nZE5e/G47h1/nWbcqQc1qXqhM4way7tGLV6/Q6IFG55zWXqYEabutaVxKArDvWXfHcnrzQdUTndafzYziudvW8nrzk10GshgSBXP6gVK4/irOodUDD1g71PNczqYVq6PVmKKwGPeua1OJmbPSuc7I7GHe3GyU1k39w0h9q1NSIAK4+asm4GVIqlc0Rl3b7Qc9+lU58GHkVoTBd+01VvU3Ljp6VQXKKDNMC+U9PClB680ThnTjGapK4mxSwA6jmliYBeveotp6N+Jp8ZjzijlEWIpNrD3NXo4wR/OstJN822tO0/uleoxVxjqF+hPAVSTbu61oW8W0ZPPpVWO1X7v8AEeh9KuRRMiAZr2cDhVKV2eHmWLcY2Q2RQzdqFjVG+bDe1Nuo2SoWfYOTzX1VOKtZHy8pN6sluWyePlHv3qJsFfu9fao3dt3zfxU7rtGe9bRVjMdFF833eMUFMfSnhtic1WnlC/xVolcB006xLVOS5885549KSeY5qJhgfWqWgEwm44Pb1qOY8AdajK5P4VIIiIzjnikwKl1JioPKLDOfwq49tk7qhlRom5qWUiE/K1APNK65P1qCXcOlIeo+4mBFRRurtTXUsBUe0zPgcUBqTlMpkN3qoYyz/jV1IsgfyqW2tFZ/mFAxthZsvLenFa2lW7O+0rTrLTftR2/d4rb07TktAP4jQBb0vTQgG7HStNG2sBUFq2306VJ5hJ5wPxoMwlm2sc5H0ognV4iP1NRXHP8AFUQl8s7fxoNETTtvO0dqhaPPzEjj3oknz0FRPKUHr70G0QlVkG7p3pFfevegvlMscikmn80r8u0Y6DvUyNYjJOfu9e9RSDPFWYYtxpkkOG71JqVHTacU8bkiXHWlMJ3lvxqOeTb7VMjaMbsvpdEp83p1rC1y4UOx46etT32o/Z4ODk4rCluGndt2TurGpKx6+XYV1KqgkRBJC3yqWz2xXpvwx0Zns43YfUAVx/hfQpNTv14+XjtXtPg7QY7G0j2henNePUleR+/8M5OqFBTktTa0HS1ji4GMD0roNMs/KG4n8KrWcGxvlU9B2rQQHctZn1U/Ik2sakjTj3pCfl5/SnI3zfxYx3NBzyF3YH8NEYbPzEVGDyvtUm5j/DxQSNMYV91DdfWnScr16U3NAAZMrjBqJpGVzwal600KGPzcUI0G5+fI49aaxA5oMZV+B+tNY7RnvWgDtnmDrxQsm0cZ20wvls9KXcr8549KAJAwI6UCLectx7UiONuKN4zQVEeU2D5ajLFn9sVIkqgc5pxkUDigohGVHTvTt26nnk9M0gRWNBmI0f8AKnPEpReGGepqOQbOmakRwyjrQJ7CYwcKTx3rQ02Iyn0qiF4rf8K6W97OMdqpSscuImoxuy7ZK1gAzc+lc3rA+33/AM2Mhjk+tdxq+ktDYY2/NjjArN8O+A5by786aNtrHIyKe55ntkveRQ8PeEGvnXYv/wBevS/B/gK1tirTNtXbjAHerGl6Nb6NArMFXaMk+lR658QLPRrRmDeYwBxhjTOCtWq1HaBpX8kOhxMF/wBWQepGRXJ618UmtYRDCVYqTg+lcb4m+I1xrNw21nRG/CsFr95W7+uT3oPRwmWu3NUNLxH4oudTvG3SEq3UZ6VksMAnqe/PSmSNuk3Z+tMdySD/AHutTKR7UKMY6RB23A7RzUZQyLzjP1om/dDP96ot+3nNEXc6Y3sMaPDYzUZzvzjrUgG5t1NUfMcbqouJAzc/jSkD86cyBl96NvzZoNIkarg880HJFSFu3FKU+b8KChittHakDnNDk9KWJd5pNXC2grFtvtTvO8vHFPT7jA9qhkHPt/OlYzCQeaNw7c4ojYM3HH1pqS4HC80krrGNx4rSMW2ebmmOjhaLqSKHiHUltrVozjd7mvMdfmN5NuP8JPSuo8aaj9omdc4GeMVyMpYSEdea9OjS0P514mz2WLqtLYzrg+XVKUO5+99BWndQiXdkflTI7P5uP1rujofGy3KcAaAVehuNw5OOO9DWzN2FLJa/u/4aZJKk7H5cimzqrdPxqKI7V5+8OKepJWglyGkqnSo15FOkRm/hqaK32pmgm9yntcSe1IIJFO73/Or62+404226qiBnNKwPJb86gd8E81eu7JUO6qNxb4f+VUBGv45zmni7DSYPp2qBl/efMSKjwySfLzSauZS2LnnZ7UHpkVXQnPzcVNFJuprQgkS4wKkSY4qAbS3+FPUsFzt9qBakv3/Y0ptz7VEZOP8APFTW0u33+tBLI/IB/lUFxbFa0HhV/wAfSoZLZlHr9aBFFC0Q6dKcb3I6f/WqaaJhBnqW9O1VzaNj3oKiSpNvORx7VNEd69qgt12cVYRgvFBQ2ePzGUVn3g2Er71rTRYAI/Ss26g8yQ5BoAqxNv4pHt2B6k+1TrD5I4p3ksvzVmAtvceSoDVZW5BXK1TaPac9advZFGO9AF+O58wfMajmvNz4XtUBZigqNVaN80ASS3LZ5FKNzruWony9TRIwQYoAu6fcMRggZrp/DHjS40i5kZJCrSLsODtDD3FcnF8iZqaOVUbO7nFAHReKWiv7ZbhWUyNncO9cpNMqy4GatyXpMBy1Z8g3sWoAk578j0pzEMm3+L+VVQTn7xpHlBPB/GgC2v3dpP3ailC4+b9ahF0qjnbn1qKa6ZjxyDxQArJh8n+KkuIiqjbTWl3J9KDcbVoJkZt/bSRjcRms9vnOGGDniti4mJ69M1TlhDNuxx3oJKzREKMfpUF7EuzPOfStBlUrxxVO443fTvVRAyrk+Yu3NZ2pWuY/l6j0q9dTHey4pqCNxlmAXuM1QGD5e1vmqRrVgdynjHQ1enhSWQ7D+lSQ2v7vG3NTICiYm2iiC32vuzmtNrL5ce1QNYtEv1NSBItvwpFaFlDhar2gzDz2q7FLkgKOaAJFXyRyc7v0p8LbzRITleMjvUWGViwOF9KLXZUSy8GTu/i6CnRW+ZVJWm21wJD834YrQs1V+5/KoaLTLumwsqfd4rReNlg4qO0ACKFq40LGOkO+hl3WQMGs+S2aWQ+9ad3uLcjGOKYgx2z9KCTLnsnTCsuCe5FZl5IbV2GOK6meBXi5+92Jrn/EcStjHG3rigDndRuGEm4c/wBKqxysH3Hn6VauVH61AyCNenWgCC8RnTOOprF1GVUfb0x710MkfmxYzjiuU8QxPBvZvl2nvWYGTqVw0m7n5az5m3Jj+dPvJWVN1VknZyP61mAqRrb5Pdqt2Jz96qzy735XpUthL+95PGa0Mzp/DgPnqqdNwOa7/TW/0dQ2MiuL8JRqzjOK7Kx5kUdhWiAvMcL/ACqGTk/N+lWnQBOf5VXurdcAr1+laAQ7tpGFPJqT7L5g5VvrR5LFPQ0/TnYkq2TzQA+2t9vTPFXrdyR9KdaWSyBvYdKdJbeWvy7Vz7UAWrWXPpVpoBKnP6Vm2I2N83WtS3/eJ1FAGfeadhvb3qjPujbFauoqTHis6a2Yr8uc0FRKkk7xMDxV/Tb4NKNxrOnXD7WB3dqgSZoJfxoKOqcJOntVGWPym+VcjP5VFYX3mQ45q0GytADUuei0/wA0E+n9ahuVDBccUI/lj/GgCRiJFPXNRTj93Srcjf8AWnTlTHQS7mLeQ7NzVhasNz7h/EOa6G/TzID9cVj6hafZ1yeaCTovAUy/YHVuNpGM1vNbbo9zFdp964rwtqLWxMbKGLnPXpXQNdSMOWbFZSKiT3TKisoK/nVSOXcS3O4dKklkWVMd6hht8scGoKFeRsf0NN4YDdTrtsIFA59ajUgEZ5oAkA3HinREFPmpsJUvjnniklgZ267VXnjvQBJK6iMcY5rOunPn/L0qa71NVHl7fu96hVllG7I9aAHRxnbWPrELRys38PtWxFJlWrPv58qykD2pPYDDBwW4oj3ls5FOmG1zuBHNNCg9DUGhIOR81V50ZfzqxICIhii4YSxqvQr3rGQFXBEn+NIkuSVI289aQsyHDfnTvJ43UKNzMN4Q4HNTQSeZJ8wGBVdBhuakiZdx61SRMjSB3JgdKJNpc49qbAizKu3+VRuuxzyaqJJOk6n71W44i4Y5+lZcS4z978q07KfDJ6ZGa0iBs6Har5TcfNWi1ruj+b+Hn0qtYsoAKj8qvEGUtVAVWKo4qRW/LPenSW24UCFgvOOKmQA0e01DIrrKkbR7t3O7sKnik+bBqWJPMVVPXOazkAW9vkg1YLfKAB0702Ngp2/rQXVX+Y4FZyAVI/m3CrGl2plul2/wuD+tZ0d8xkb7u0Hjmtbwunn6ou1tvQn3rhxHwlRPqb9nNGis4VZewNe4fZl9f1rx79naFTaQM7H7nTFev7l/u/rX53mX8dndT+E2ZIGuJV2nGPWud8UhrdiDzz1ro5G8oHa3OK53xUW8uQt+FGD3O6Jx97IPm55zVOZsr1qS5b99071HMc9BXrxOqmUbhVCnb973rLu4xj5uOa1Lzn0X61l3bnawNM6InP6uNkrY9K5nUzsJO2uo1KPe24/rWDqSbg3SsZHVA5fUUyMn1rD1OMqp4HSt7VwTnH8PNc/qlxu4PFSdkdjmdX3b6xr3KHdW1qMnzvxWNfEInzd6CjNup1Y4HWqt0ytHjd82OlWJYNjH+83SqsoZZeVp2AgQBE7596XcrjjrTJGLS/L+lIQ0fKrzVpAOI3HHTFQ+UHk+WrCPxlqZGQ5OB+lUkS5EsFvvmULz61rxW+zaaqafEIDub0q6k8kp4XK/SuihR55HPUrKCuyzDyfxqaR2TbtOeagjVofmbp6VIy5ZT90noDX1mFo8kdD4/GVlOd0PnDSEH+VU7k46qc+wq4Rxwee9VymGOea9GOqOG5XDl3GQcU5h6ZqQrhT0x/KoTNgfjWoDpJMQ45LVTupdo+nWpJZVX19qryNvHIqogOVPtAyM+1OMeAP84psTb0yPlxT/ADlI75qgG+U27JwRmnsjY7AU0SAMMnvUp4Ge1TICC7GxVxVeSZZFwe1TTt36j+VZ80uXJFSBZ+Vh9KheDeCfxqPLM3+yanEYGOe1BSVyq0OH4H+FWDEpj4X5vapC6qvAoBBoKWhHbws71ctIsPzii1i8o7h361OiLvz+dAF+02xEYrQt5uVyO9Z8KqyfLVxI+V5oA1Ebaq4OeadM2BVeJ9kfrVg7ZlPvigl3IZOSMHHPeh0Kt97d+FPkhVGb7vbtUMk2DjIoHER22moZJcH1okm5IP4Gowcjig2RIv3T7/pQBl80I5Ixj6+9SBPm49KzNogAU5z+FOZvl5qNyxPelaTEfNTI2Qhi3CsvUbkeYy7vu1o3U6hGwcVgamNuW3cn9azlKx00Vdle9u8+69807T4VvJwAF9OlUzuMn1rqPA+hNdyBjuzv4rz61TU/UuDclcpqrNaHd/DPwvHbKjyx53YwTXo9hpyxJ8qhR6Vj+EtN+zwxrycDpmuutLPC7iO1cp+1RahBJDobfY2fYVYaP5Qc1GZdo24xTmk3D8qzMXK5MkOR70YZfSmyS4J+lNWbcv40CcQI/ec/pUwAbb161GTk9qUKQKBcopTaeCDzSZJPb6UqxY5oWIFj1qkhrQY7sfamYzyTUrRgUx1qhhuyaikGH55p4O1aTbvfPtQCGKu4/wBKSNgX9KeQhHHWohGA38OfpQaEqcMe9I45qKRjG4J6CnCffQA4lqcitEMt+FQyMSPWpEnyuG/CgCQSjPU04AVGGzUgXcv4UESYbPk+7TZchDt9KmRGZVHatvQPCLapJhfunviqZ4+KzajQlyzZgRBnC16N8J7D7Qp3L0qpB8N2t5xuXf8AhXb+EdFXTLQfLs/SpPCxmdQrLlpG1Hods9vukVdvuelc14l1xdLRljZUWM8YI5pfiD8QrXwpYsryKgI+8TwK8f1Xx6usXrPFJ5ysfXpVRN8uwtao7y2Ou1H4htNuXc3zda5rUNUmvHbLNsb1ql5/2ld2OtSI2U21R9LRwtOC8yuYQzk5/Oh3+fH6026BjkCjpmjZkVMjuj5Ebkgtzx60iTLtI/KmO+HI7VHC3ztux9KkrUkd8Ng81GwyaHm3jaOT1yKEbb/9emkVEbt29N35UwPtbrT5ZM+3vUS7lbtirWhoh78DdQx3LTVkyGXb9OaFGfvcUCYjjzCMcY5pjlmNSOmH4NOFtlN3fOaBxEZCF+bb0pVi2j60H7pBpw+VefSgJA/QAVGw3DFSAZp32fbznigxl7upXZTt6Vn6tf8Ak23l/wAXrWhqDLZQtJn5VGa43Udb+0vId2OcDNdVGNz8j48z28Hh4MxvEG4yOzN19+lc9LO0bnjI9a1Nav8AKsuevvWI025sHpXpwhZH4pJ3ZN5jFe3NPQ7BVUSbWxzzU0b5GK32MpMlMqqlQyMTyKa7bjim/eP3uBQQ2SpAWHPerCwgptHb1quJeePTtToHbfQRIsmFdgpksO7jsakY5QUsEuZO2MVUSRn2baW2k9ulSIcDBqZQHqFwI5Mc1Q7kN/ErJ71k3BYHpz0ra8guvrWfqtuYT93rQTKTMqSXDfNtpYgjqcDmobuHd3wM0Ww28ZNBBeNtui52j61CwxHgdj1qN78xrt9eBTLe6zJtOaBS2HxndJj5verSL8nt71ANrsdvFSiRgoGRQQNY4bFSQ/KPwqEPuPHJz1qxHFvPPpQBZt38xcVNGmPpnvVaMeVTw5B6+9ACXGEB6f4VXMRU5p0jEv1701G+fn7tADZI2c8DFCDHB+9VnZ0brx2qJocy5x168UFKVhwPyj5hUdxCZVp4jycUkreUOtTIq9ym9vsPfNNb7oqdznnvSOqvD71IFdm2p2oUbuf8ihgFf15/KnlPMHy9aAGk4Apen40NCwXp0oRtxHSgA3YP8NWLfa0eCetQFMtS43HAoAmJCnjtSqwBzUSJhSMnNSE+YoGOlADyN30NQSwsDxViP7tNbk/jQBV8nORnrVdYdrFc96vXEewVWuD5RUgfnQBWeLcxGajKeQMndU3Ej5qvcuf+A1oBC11hqcJ97VRluWWVuKryXrbh82PpUyIZrTvmPtVGW4VD97681G97iP71UZJ/MeiIi4bghc+/FVbq48zvz7U24u/3agbc/Sqb3alvm/SqALqNUGfvGq5i81TinPJuJ29KhlnZFIX+Hv60ASWsOx8GrkaqnbiqsEgkVcdatL0FBMR0kas2VzjFOFoZEGFzS2vBOeR6Ve2hcsO+OlZlFF7QRR/zApYoGV938NXI2AXpnJ5pRa5XIzQBD+ftSxqWQhhShMN/LNPBBkFBURqQ+Qc/5Fa2l2bSOCD1HSs/5iP4vatzw9HvKluGoKNCzgYMq7cVsC3VYB3NRJagR5pFl2HHJ9KhgY+qwEyN1WqajZJ1J5HSti/mVydy1ntDGG3BqQFPUZysHG7jviuX1LVAztubt6102sTeVbtt5yD+FcDrEbrMzfw56UADTq7FuevFNLB6pefz6D60qTb2+9wDQSrl45jX296y/ENuuo2bDb8xrYtLhJoSrLnjgmsvWpVtQaxkUcDfJJbzNGeFz0qnO7IflxV7Wr7zrx/lx71m3E7JD67uM+lSBJDI7nH6VNbQlnJ7iobbibP0q7AwV/8Aeq4mZ0vh9vLiU8/Wux0K9EgG1vmrktDi/wBGVuq1uaPKllcCQt8vpmt4gdgXaSEdM/WkZ1CgNyfaoopvOtgyY+YflUMskiNjGaoCwTub5fxxQh+b5Rio7Yuhz61YwQMnvQBPY3Hlt97r61dEhYdjVCPagzVuCbC0AJL8vLVPbXywEBvut61HJIrgUGFXH9KColqQCb5lO5ajjiO7nGPSnRL5X3W7c1XmuNjde9VEoj1W1Upu+6wrHuISWzW5PD9oTqay7m3Kk+xqgK9petBJt5rYs7pZ1+ash49vO3NOtbvyW+apkBo3Uuwtz24qFpmCD5uKHdZ1FRL8jn+IdqkB7TnK/WnJf7ht96hdsjg4qq0mHPtQBYvUYpx9ay78sYvm5rQScSgCoZ1Vgwxx70Ba5jabfvb6juJ2r6V18F6t5b5V+ork5bdfPbFaeiuI/lb5T25rMNjdjTAqwI/l+XhvfvUVp8yiriRbV5U+1AFSWNo13d6ay4HI5q1eHdDioYuW+agCGH5W5qZyvl5qO5mWM8Ln8Khac49qmQFHVwDLu/PFVYWy/fbVjUVErd/8ahaPBFSA43JTp+lZ+oXBVS36VPI+M9azromUdaAIZnaZueKjMhUetPn4xURkxWZUSYXLFdpxTZXbBxTYl53Mevalb5vpUMoYJN33h+VChnb29KCdjY+7UlsBk00ZjgRGnQVCS3mfKvWprhQAKSD7/BA+tPUmRaslKnd+lTNDuOdo596r20uG/GryruTr83pVxJIPIPsKn0+NnkxhvyqNn2feq7p3zMCtUNI6HS4fLjHpjvV7ZlsiqmnKWh+ZulWEcj5Tx6ZoBjnOCOn4UrL5i+hoXhh9amaPYN3zc+9TIRRdGilqWKTGKbcH56heXaprOQFthu9fwpGXfH/jUdrfZTG7P406VsvjOB1rORSKV7bm2HB4bmtnwJcN/aK5B6YziqjW63nHHyirGieZ/aCxqoRVYfMK463wMa3Prv4FSD7Db7d3QA4r17K/7VeL/s+yM1pAmflwM17F5H+1X5zmX8U74bHRXCKAea5/xI7FOhZenSuhuEwrY/irn/Er7LTHvTwu51QONvYv9JPaoinvU14/7w/zqv5nH9a9mOx1QKN+mH9ax9SbaeeK3LvOenFYusKpNEjpiYOpyblrE1HlPx5rb1JWU/L93vWJqH8VZyOiJzmsrsPHeuW1iNpJOK6fWW3MR0rndRyVbb96sdTrjscxqKsN3TisHVFV2+Y4re1VGRW3EZJrCvEZ5OaFc0iULhd5DBsbarzJuGakmGxmHzdaguDvTCnmtChh8sDjOaar596aqtHHz+tKJMp93t1qokyI5mJbC9+KktkAP+1RDFuT+tTW8flTcDO7iuinDmZy1J2Rp6fAZkA21p20axLt2/jVXT8xDkZyKuEsR6DvX0uDw6irs+ZxuKlJ2QSxiRelV5QzY/2TVpI1IzUbx7l+Va9OPkeSQpJgfXpmo2Pzc1Ye2+So/LwORXRHYCF9wB5P51VdSV/Gp5F8sn73NQMMvVGZA7/Ng1FJtB4/EVNc22DnPNVZFP4iqiAMW/h4FSIDnr2qJGOOakV1II3CqNBx3Bl780+WcoPm/wD1UxcKO9Nk2t3osAt7J5iAr8oxzVP5WXI7CrUqkR/XiqR3Q5/zmgCN7nacY4p8c+D833frUc4LMPzoj4X5uc0DTLBcE9xUkTD171TUhW/h2+wq9plqsoOPXpQUi1bDBz1FXECpzTbWEA9OladrbLkMy7hUu4yO1jAXOPvdqsxK2ehx704W/mN0x6CrFvEB8pX8c1IEaIzVZLeVHx+VMRdslR3V19nTkUANur05aqgnyW+lRy3PmPnt/Oq7SbZDx+vSguJbWbzD83FOzsOM8daqmUlVpPP3t34oNkXzLu6flT4nz/D+vSqUJzL96pPN2ucE1MjeMblqVvT7woU4RtxPA9etV3nLr93mjccbmPapOiECPU/usVrGvSZzg/w1Z1DVlXcN3Q+tUY3+2SfLyT6Vz4iSSufRZLgVWrKLL2heH3v9QX5SRkcYr1zwf4Q+yxR/KvTNZXw38MqYY5GXk4ycdK9NsNMW2gXbt6V4+t9T+hsmy+nh8PGxNpNutttG0ZxWxECIzz2rPijwyn+VXFf5BQenPckA8xuajdsN+OKBnNAdcdKCAaTC80ivlxSSOM802I/PQBOu7dTtzH8KbHI2O1SoyleevrQAsL5X6dc0xZt24dBTXG1vlPFI3C/w0FJDzJgcUmcNn2qChnbp2oE1YlYZP1pG3KehoQgIPl5+tBfB6/rQOI1n2jvUMTtzuBFTPyaZKuV/GgoR35bdz0pvl91pwZV+Vs01TtPy5Az3oANxVttPxj+9SNLl+APrUgGGDDn1zQA1RmrMG0ioJMhucU6OTaeaDGpqdB4f0T+0LhU/h4r2b4e/DtPs6MFPY9K8n8CTFr1c47V9DfDi+jt9O/hJ4GM9aD8d4mqVPrNguPBSx/dT+HvXHeM1fQo33DbwfavXbuaOKxD8ZPOa8h+NOuQRaTcszDdg7fyoMshhKriIwPmj4oa5ceIL+WOTcY1PTd71neD7ZUfb5e3mtTU7Zbu9kYfxNmrGk2S2o/3j60H7VRpxhTUUaUafJx0xTkTAoj+X3pxbd6CgS3I2h2tluajZfkP8vWpvN8v5Tz7+1V5z82e1Bqis4/2e/rTZIsn5fxp7H94aQuRQaxINxjNJIc9N3NPkcyrwNv4VG05Hy/eoKG7S3X9abGWz8wP5UpfeacpUd60ARThulOVvMB+lRy4PeiGPbzzzUyAk2/N07VIBmQeg96jPFDBgAaIgSsaVV3nFNEm5emKGPzk5HbvVBe2pK1vtXINCOPut9KliG5NzcVk+IdWj06Mnd2rSEb6HyvEWbLDUm76mb4t1xYUkjyMY9a851PVXeRwuV5q74m8UC6uG+bv61gG8W5l+Y9+telRp2P52znHzxNdybIbqdnJ3FqZGvmN1q35CyD5ajS2WJ+K7UeNsg/1TDIo8zzG9KsOitFVd4QOlMzEc7JajlOwUsqbD3pqQt370EMkgbaKv2TJj5hVBlz/wGp4pggB5qokSNWKz+1w/IrfLzwKhNr5TN6iqcerywk7W69cUC+e5bPT3qiSYXBTp61HcXZj52U3eysG4NRzybzz27UAWkvgqqzd/Sq97eJcdcYX1qjLOSTjt2NR7zcx7elBMipJKZrl12/KP1pMleRU0kO08dRTCdicr+lBJDfQshG0g/TtTUGz8qmxnn/Jp4Mch/wBrHNBDIET5v4gO9PSX5VK5JGaI4t7naelSGHyHGPrQIktxtGOOtXlfaoHGM81RZvMQfeWpIeBy340AWgBlsU08VH5uAMVIr7jQBGPnPHJoKs+d23ipo/3b529amVNx+796gCiXaI5Oce1SwytMe2Kux2a4ORmnR2HzfKqjPTPFTICqY9q/dXn26VWnXfWu1iwU7gv1Bqjc2jLzipKiU1i3NTZVYZ4q4I2CdKia3Y/jQUZkg+c1NbnFSSwbG5X9KayeUNzY29qAJhyvSoTGu/P8qA27+Lj60TAKg25z7UAAjyacsWRSWiB3+YmrLQqgPP0oAiCbR83P9KQT+W3y1IwyB9KgmUgdKBaiyT4Ge+e1NFyoNVZJieKhEpUk5+lVEWppPchhVO5kz16VVnuSBuzUZvMqdx/WqDUmL7O9Ru/n/wAOF9KiE+73qS0UOx3H8KBMz7yH5zVORcA9Peti6gy1ZlwFiLbuf60CM+5uTGo+tZ8l6yXHPQnFWbtiX+6cZ9KoXh2nNBmWftA29earTyc/zqEXJY0SqQd1AEiT4GPm5oZ8GoyvG7NQvcZbrwKANKwlVGz19qvM6FVZa5tLgxNu3Haant9caNcbjge1AHQxtnoD71Mo29S1ZdlqXm7W6ZrWT94gb2qZGgkJw3+NXYSuOtUXXA+8PzoW4MfU9akC1MFbp69qrhTvwtKXIFTWe0tk0GgluWLY+9z1rotBiZTmodF0UXYLN9z0xXQWumLBGAg7c0ATRSfux/Kqeo3PkKzKatPAqj5sisjWDsXarZ71mBUmv2lBzVOad4ULZzRzvouIDLD1oAx9S1GRmPPy9Oax9RlE6nO0YrS1K1ZS1Y86ltwqugGTNHsJx0qLfhv4as3wYA4H/wBaqLRNnrzWUmBN/aG0bckemKx9fvmCfeJrRKMOq1i6+nB69KyA567nV3bd+dV3mEMfzDdn0pLhv3hBTjPWmR7hPubBj96ALUfVmHccVcthvb5uvtVONcjqOelWoB5bf3h3q4kyOq8OSBLbaefStEXi7tuMe9YWis235R+ZrXtoWMw3VvEk6PS9Q8mFfmyMdM1u2oW7VTiuasrTAyfm4re0mby2GemKoDVi08MtMkg+fb/dqzDc5jG3jPakuGUHigCo6bI+eKRLtYDz606SQOTVN4Wmk9moA0lfzSMVajTyz+FUbU7Nq/drSDKVCn060FRIzLkVXmhAbv61PJAIlyG3ZqtcyNENx+mKqJoyW2ucfL+FVrtQu7kUz7Z/dXFI8wYZYZNUSVwVX8+QajKeZJuHap5UEn5VFMxi3dKmQDkk38dMU49PvVUhmZsjj5qtKMKO9SA15MDpzVdk3nODn2q2eeNo545oisccjH50AVBHz3pbobY91WJ4zAOVqndFivy/d75oAybyQ7mzwPWtTRmSRUxz05qlfLlfuiotClkhv9vy7eo5rMDtYFEAUnv2q6LsMm3bWFHfHcobp/KtOCVSA3PSgBLsZft+dVpnK5/pU00wc1DIN/SgCJZDIw44z3qVo9w4pjfKuB+lMZmi/GgzIb6MqBVSQcda1WVZ1G/j1PpWdexL5mFyy+tTEDOuB5ZyDn6dqrTttXPr7Vdkt/l696huIdkfzcjFEioma/zCoXjVjkmi4k+b5emeajEfmL97HNc8iiReTTpW2qtNLYXGN30poQsOuPapAGYs3NPD+WaYAQzfhUZLK5bqKALbS70681EkuHojORuqMuXk4WgmRat5cPmtK1uCRu4x0rKhTAq7pu7HP5VcSSxL+86BeuetaWmIRtNU0Tc/Sr+lo0kuOmK1A3bIZjVeF7VYkKxN13ccY7VXjB8sf3hRv/vUAWoDvNTzyfuxzVGGRlk4PemX99t7/lWYCXFzvdhiqkspHem+fgM2Tmq88rHozc+9TIBqXrW87En8K04tQFyB645rEliycjPvTrWZklrOQG+LvyT8p/Ktjw1dN9uWORflbB3ZrnI08yLPzZrc8Ix+ffKrE/KRXHW+EqO59X/s4NHG6+Z8yr0H4V7b9rt/SvFf2aYcBm2712EnP0r2DzY/+eH61+d5p/HZ3U9jqLpSU9K5PxWWVfauquidtct4qjbPtRhVqejGxyjjzZm/hFV5cRrgdc/nVqUlHII78e9V7mT/AGa9iOxcfIqudxw1ZerQKK1J13PuFUdRXcKJG8Tl9QiyW54rCv4MAt2rf1l2GcCsO/ZTF8zBfxrOR1wOY1eLfurmr07ZDu4we9dHqsmHbbnbnvWFqTK5Lf3ak64nN6zGJSa529PkSHPT+VdFqx3PkH6Vg3nzFt2DzQasy7jIbPBVqqyxBDkc1duUPQYxVORFB6nNCJK7xtL/AA4/GmqCVxjp+tXorXzHVv4e9SrpnnMdnSuqnT5jGUkjLhLySVpWdqzgZqxZ6WLYHgEn1q5Db4XsK9bB4e8jx8ZiElZEdqnkN8zfhU0ku/pmmvBzuzTo0+le9GPKrHz8pczJIXaNfapreQBs1V83apz29acl3ha0iZyJLiUA54C9s1CkmXqKebcvP5U1Jwp/CtYkj7xNkdUJELS8cVZnl38npUIkUn+KtTMjn+VeuaruuRmn3BBHeoF+92/OqiCAbQOjdaaIdjlvWn/xfjTyd45rY0It231qJlZW3dRUzKPr7VGOTWYCmfeP93moirSHJFOAKv0qwqAj8KAKE6c1AOWIq9cJz/F+dQLakvlRx9KAGQR5YVsWMZwFVcfhVSxtw044rbgtVXGN35UFRHW8HGMfjV61i8tetMt7ds/L25q5bQnb8y45oKHpbMzZHSpjb7R1p0B2HGMU5zkcetQwITHhqq3cW5fmPGatSKwP0qldFZ2xk/hSKirlCeHYx9O1V2jNXHQk4/nUMiiM8/pQapEQGB3pgBDcevSnecxfCrx64qRYS/ouKDWJMY9qZ74qQDCn1NRxptPX86mSLPvWMjeIRrkc496p6reCG3bGe9WTJ5QYfnWRq90HRlrOUrHdhqPtJWOf1K7k80yfw56V1/w005dRyxX5j6isDStEe/n6qy56GvVPh94ZW0hXbH83fivKrVLyP2vg/h2MEq1Q7TwVpEkMXIwoxiuut4mMPsOazdAzDDt2+nWt1I/Mix92sj9IskrISG3WQ4U9BmgnYAp96dHBiT5WqRoyBzzQZjIjj/69KX3DG38aV48p6U1FJ4zQAjxnPShgVbp27VKd0iduKUrhOPSgCONgfUexpzBiOoFDptVW7035y1ACqcjFKp/d4agrn2pjwEnrxQaCeYCTnindU45pq2+D1zT1j2nrigBm4n7tKMydePrTynl0L8xoJiN8vnr0okU+h6VIR/D8vNOlXbEF/DNBRVddx/CnPFwvH45p0qfL8tIAWXrQAxWO1lPp1zTUPl+p5p7Jk/4UoQGgzAsZB/Ko8sDhvzNSquW+lSLGsrbT1oJk0lqdH4HvFjuFVeW716t4b1qa0twFb/61eS+DbEw3JY9PSu+1HUf7A8OrcEf6wEcnpQfCZllscRV03Ok174vLZ2bQtINyjsa8a8cePJPENzJCJC0efWsjXPFk2qX8uxvkYkZJrNt4GZ927qetB9DlOQ0cLao1qSJDubkdfari2ypF3z2zUcYyNvf1qwVYKMc0Hua7sIXwvORSOWP9DT2jZlB4B9KaV569u9O1yokE7Hf1psg+XP8AOlePD5qJ3JVs9KfKbIZK+OT+lNSTf/8AXqORDKfRaC2z7v60cpoOebBYD0qAnB7VK3H5VHnyi3Q7qpaANxj+tBjVGBz3pQxI7fN1pVXcee1AAUBNPMW4fe+7z1pH2gCmxAq27tQA5Au35utOKlxxUc6tKcrtXHNSRyYX5uv86ABgxPOOlMAYH1qUOrDikAbPSqirmdaahByZVvNYNuvP8NeeeNPFJnmk+Zsc4rqvGsrWlnKynGRXkeragXdvMDdT3ruw9O7ufgHGOczqVnTRXvLsvKeSdx61XS6aOXd1HpRLMsw+XtTYAzMeK9BRPzqTvqXrLWmLbWGKmkvwD2z9aqpb7hlfTpTZbZgo4x+NVaxhLc0otQJXaRUm7jJrNijY5544qyQ2zrVESLbbRluox3pIzkc1TN4Yzj2pYbs7s9vSghstSR5pjfIvrSGYSDNNEy5rQlu5HI5TpTku2VcU2fk5FVncg9+OaBGgLhfLyDlqXzNy5rLgm2sWO7GatxSbhnPy0ADxZBqDYyL8vr0q5E6g+3vTWXcW4460EyIl2zBs/KfeonUZx1qaVVPTIqFrcBh81BINHlBxVeSERn5etXJAWjx/dqNI2Lfd/SgzKtozMzLjb71eiRZG5/OpI9NjKkk4btUYtzF0bvQAS2+7p0pEiI4qXGe/61IU+7QBGkZx2oZSD0OKkklMS8r+NRyOyw5B57CgAEvlHu1WrVvM6lvoKz7dsv8AN1q8UIj+XgmgC4jbeB+tTRSH+Kqdrc+T8snXpU+/bGTUyAsiVXOKgkg2yEschugqusrb/Sr9lGJyFZsbuM+lSUnYz5gqN/h2qNsA8jd/Sui8afDXUPCBs5ZlPlX8IuInC/KwPauZcbPvdW60FXuNuoFaPqM1RngY9TuH8quLJuzu6U2PEsnTigDPmi8uL5evtRC7BPm61cuERG4/i4x6VXeHa1ADl+VAf5UG8NCHyzz0NQzDBP1oJkTC5U9c0+QeamRVRpDx7UQ3u1v9mgER3EDZaqbN5LHdVy8uvNPt7VTlUP61oPUpStyeeM0jy7FwV+97U2f9zJzux9KJRuRc/UUEsckm0e1SRXS567az5ZWVSKZJIyJmgRpvN5g61XnQMCcfjVAamxP0qWDUkkJVm69OaCZFG5+ZmrOuoCWz1Fas6AseKp3MW5eKCTFnSQTe3epY5+FDetT3Nuy+/wBKpmLj+LrQA5pCpPcGo44lzu755zTkJcFemO9SRRrLx0+tAEM8OYqrpGpNaE8Hy43VTS08ufvigC5aDag56Vq2V62Avaqdla459e1X1i8pOnNJq4y08PmR5VqjbhcFenfNENyUHzdKZcXG48UuUsnS6Xdtzz2qTzWBHGff0rJMm1888VoQ3fmRIuPrSasVE7Dwhe5ttrdvXvXTWc2Vrk/DaqgUV0ltKqoBzSKI9YnKBivcHNczqF0289TW5r9wohxXK3c7STFc0AEd3u3bztqR7j5OMt7mqrRZ60kmduFPA9aAvoNvZRj13cVk31sqqW/iq/JL8+GrN1OQOxw2KmRHMZtzHtP61TngxkjFWbiRiceneqrvkmsSkQyt8tY2vlFhLN6VssR5ZGOa57xGxjB3DKnj6VMhnMzneWwPlzUajPyntViQ9Rj6VVuMhuu0j9akCwkmcAdvSrUT/LWbbOynPrWjZRmZc1oiZHR+GGVWXd09K6fTYFZ89q5bRbfBHOK6jRZQw2960RJrCLagxVuzXp81RQx7kHfFW7YpmtrXAurcbFGKmE3mKtQlVwKI7go/OMUcoE00eRxTfL4HtT2YGLI/SmJJRylRuNdm3fSrEUxOOahl+7Qrsqj3qloUXCxZOveo7yLzIhTUuQ4C1M/3OaAM0KVcinBPWrH2fLHb0qOT5CKAI9nGahmj81vbNWg29uBTZX2npQBTa2KHjirECgDFNMvz4NEZwc1mBYa1+VantreoYpN+Ke83lR/jQBJdohQg1kzxBCe4q1c3Zdap+ZuYnv70AVxbNKeV4zVOG2xc7s4bOMVrI3y/Lis1Ldop2kY9T0NZgatnCWxu5rQgDMfQKM1S02Xp9avxswyWHHagCu+53I96fEpQjPrTpCo5FRpOd53fdoAuKsaR+5NRy2ys2e3aolZgcjkVOjAj5qmRMircwYPAP51D5YMZGMVdn2t92qEz449/yqSSq9pukb73FRXNmWT9K0YOh+X8cVFc5jPTigqJyt5AsU5HvTGVcelXNQtT5zNg9aoS/wBazKJImCybcdqWcBO341Whl+Yn8OafHcYfn5lrMAX5j/FUqQK1Cr+83Ko/PpSSSc/4UARvGQ554/nTtuXp2NyD60Ku9vSgCaJd7DaPrmrtvFsfPP4VWszszWhCfm9eKuJmWIiSO3StDTP3cgb8az0DFMgdat2hMbZ7VqBuxTbyD93NQyNkn+dQwX2V27advySzflQVEmj4Ge1Z97cqzstXElDA+1Ub2He7beamRRF5mT04+tRTSktxtpiLJHIcjj60pBkb/CpMx5O9MCotxE2BUiDeSo+X60SINw9fasmrgaVvJlF5rofCcckt6vl9ua5S0m2Cup8Fak0GpKxHy5HPauOvsbLY+rf2dJ3t7VOgLDBr2bzm/wBj868V/Z4nW7KhWDZXkeley/ZX9RX55mn8dndT+E6WaNmiPt+tc14i3K3P3fQ11E8u2PHqa57xNGph3fNSwZ2ROSvELylugqpNGcetXLrafzqrKc168TRFOdsLVW8AK8nFWpuCaz9QjJk+98v1qjeJg6tAo/U1zepwLNuzXWatDsT26VyurnB+Xjmszrgc5q0Ic4HGK5vVitrA31rp9T4BP51y2uSb4mGD19KmR1dDmLpt0nzd84HpWTex4DGti9X5uB0rHvWZ3I/hzUjTM+VhmqcpBkqzdsFXFQO/kw8LnJrSApSHRjy9pBzz0rQs5gFyf0qjbIxG5u/pV2KMFeuK9TBwvK55+KrcqLEXzy/yqdk8of3s8VTivlt87fmY8fSnf2gSOle/Sp2PnalTmdx0s67vLHHvUagh+9RzTBjnvSpcYPI7V2RWhyiZ2y/M3BNEh2Hr8vao53D81FNMWXG6rirmTFM+XNNllyOtVppmjf8AClSVpBW0dCCYTB8LTZW2n2qPZtNNLbx+taAPdd33agMOxifWnfa9pxu249utNMwcdR16UFRGl/XcKjkbBzzTZ5N54qMsa0KJkf8Ae55pzurD5f0qAN609umVqZACSAn73NO+0FD171VmPlg+o6UyGUyHmpAuu2/mi2k3PtqONc+tTRQ7fmoA1NLt4w2eCa2oLfzDxjpWJpwC85rXtGLDrQBoWtsoG3GKtrAAnPRearWTeZgN+FXkG0beuamRUY3K0pzKoUfK3U08r5dTGJQ/zdulQzNjruqSrFebcSfSqckOwk96tvJuNMI3tQVEz5omHrzTUttw55rUFsT8xx7U37KpSg2gURaKW+UdOTmmSW5I6d60VhUjqKq3JCtj09KDSNyhIxianpdN/u02SU5OFzzmql/MxXj5fasZHVGNxdS1PZnb1rAuLw3U2fWpbqUs2easaH4eOolHdmHOQAetebiK1tD7Hh/KalWtGVjqPh14Ze4nV26NjjFe0eG9Bjtoeq5IFc38M9BWK3RmVsqB1r0C2s9gXbjiuM/oHA01SoqI61sPLFaEWVKj0qOEYTBqSNNvOTQdF7kiJhs05zle1JG2V6UuNnSgBrRDZwTnvUYbyyalKMze1MkSgByL5gyeKT5R2P5UqHj6UM7MuO9AAw+7npQX2dqaGZnwfTrUjLhRQA2KMs5LdKkOOmKjCsTndxUjfl70ANHTqfzqOfiniPB+lAXzaAFQ+Z27UmzaPxoVPLXrTj8yCgBm0l/x61JI4Uc9qbIdiioWAY/40FRB/mX8ab3oflOnf1pnm7aCt0Pxlec/hSqmF701XzRt+tBFrD9mZPSrWnx73/2s4FU4XxMA35muk8HaI11OpK7hnIoOTFVFGJ0HgzQRvRpcgOOeKr/E/wAQH7Ilum35TgL2IrcvZF0jS9/3doNeYeLdUk1y8Gz5fLbg560HlYGj7SrzMzbSMzs25VB3dhV6KHyhTLWLy8N7YNWNplFB9HvqOiRd1SZB6LzUccewU0S4ZsUC3Jt2OvWo5ZBJ04qu8zZqN5ztx0qogokjzKDjrULncPxqNz70mTVG0VYSSQgEcVETmkdic/0ppQE5Pp3oNWODn8qU7W61EOB68053Yv6UBEcV5+X8qhdW3dMfjUirtfOaWUHB+lTIJCp93mhJCB+NRrJ84ofk0iSYy5Hb86B871AcY70izMv0qwLUI2n+7z0qZ5kiWqImBPWqGt68ljG30rSnHmZ8bxXnDwuHdjG8fT+dZsgPc15zqGmswJ2/L9K6rWvEC35bp+dYl3d5VgcdK9ijGysfzrjsU69Z1JHLyW/lT+1TwJ5TfUVYvly3ygc02O2yvNdBwy2GqXzx0qxAqu+12G0imG329CcU6NNnWgxluSmJIz8m2lmQGOox9408rvUMWbIoMyvLFuLYpsasJMdqtLE26nRxZbnFVEmQ2CJqR4W2kFefap0YJxUoj3jNUSUmXbFzVVzlz9KvtGzE5/nVSa2xJn+VAFVTz6c1It5hCvFRXB2fwnr6VWkjOdwzQBea7XaOakS7+WscXjJJ8y1Ot5uFBmXZX8z+L9aj+2eR6fjVc6gz/LtqKdiwBoIZs6fepO3OK02tlePKgfhXKW++Obdn8q14tSkjg4bnHrQItXUqxjb/ABCqE05V8mo5bhmbcx5NRyS78ZoA0LULIQeeatQwgtg1RtJvLAq8kwVgfagBs9tu/wB0dqrrHh/m6VbuJwqg1F5ivzQBC0eXwKsQEx4BpI5VIZvypFk3mk9gHT4kb/Ch7kooFNbgcNtz2qrcOxz7VBSuXJr1fL6VGl7mRdzZX0zwfrVGOfzVPPFK8oC4pNXCx7TF8YbTxJ8J7fQ72NXu7GQmGV+cIRjANeb6tDDtZvbjH1rDguWjPyscYqzJel48bvzprQpaEW1SOP1prRMgyp601JMPU0dwijvn3FAFcoxbnr3oZlXqv606STdJxVe/c7aA5ktxjzqeD61EzZPy81Wfgnr9aWN8t1oFzX2JppckjHpUOBj5uPxpzcetNGX9KpIljZW2DjkVCZPm6VJcwsY/lx+dR7WRfwqloIinYTfKwBNRCLMnO3HbipmjBcMetKsXmLmgCjJbBd26q0qKwxWhNEC9U5oCj0AZ1zGEYjmqwBY+/StOZNzY2n8qpmNVc/WgmQqNiLrzTbgY2kEUA7E7de9QtcZfBGKDOJFM/wC855qpdjDZ4z6VanOT92oWgZxnpQUV9jY6daaYsev1q06fu8L1pJLbagGc5oAgUf8AAqkWAuckd8U5INo4q5FBmLJoALQeS3NXEcMP4aqKuDUiozDjpQaC3Eu5eneq7SMgyfyqVzz8350mxZeKAKU0pkbvir+lQNcOoXdULaWbg4Dba6Dw5pht0A2596mRUTa0WJrSNR1raVyqCqNnbEn6DmrxXdDj9akozdWdpEP+cVz7NvkbO0Y/WtLWZzDu681gz3e386ALoO734qtdSbOP60w6osKfNVK+1BZj3oAS4ujHJxjGMVnS3YlLCpr2YGP5eprJk3RscnnNTIzJpPmPFRtbr3OGqFZ8tweak3ZcZrORUSCe3ZX9q5rxVN5QIbpXXTMGXFcn4wiCjnnPSsSjly2Ce5zke1V5XYv82DUrqNzFT07UkkOWZl9qAI/tAhOW6VtaVteJSDtDetY/2fcp3YrU0xyiKvG2qiTI39PPlgc1rWc5ifcGIrGtOQK0rcfdraJJ1GmXv7ofN97vWhGrKu7rWPZWnm2w+bb9K3bNVht1XO7jmtogWYZfNQfSoZz83BOaatztk44FEzq7ZXr3qgLWnX2fl4/GrDTZftWXCdjcVYhO9/mNBUbmhEDMO1R3MGxvl3e9RW9w0B45Gat+buXce9BRHDCqjdVgSb1qu7bX59e1Ohyw46Z6UASElOlVpxtfIbnvmrOOahuIvmzQA2M5HFWI4Q/3h14qugxUsM5Y4qWwKV/A1tLn+Goobj5qt6lL5i4YVkyKwk+XNJsDTS9ULTJbhpxVSFdifN3NKW543Ae9ICaKZSdpI496JFUfN61XVcEn+lSRTr070WugEc8HnFVLiVh15qaY/wA6q38u2L3rPYDU0e5WQAY7VoCc4K9R0rm9AumjlUfe56V08EZMYbGfXFAELDAPH61AB8v41NdjJPai3tTIlAEsDDZ+NSxR+c3otRx2oPTI9M1agj3Lt9KmRMiE2+wnmqNxaZl/ixWs6bRzVSZgzcVJJBG/lrt6Us0e5M8UyWBi1FzHiEfNVdComPqMfmMw4ArJksvmPpmtuW3yWzk1Xa0yf88VlLcoxJrXyUzTY0VBub9K1LrT94IPpxWdJZ7Gxk/jUSAQygfdqMhtv40/AjNOTOfmHy1IA6sAp7UqgjvRLJnA7dqC2G/3aALEJMceflzVq3vMna1Z6SfIaXzgrA5raJMjXtJCSc5xWlasrL94BaxLGfI/3q043VECiqJNaGNVj+Vt1O8zNZcczKeKvWk26LDL+NBoPLlm/wB6lLN6fWnELn8KmWBJFz7VMgKM1r5hz0pq2ix9KvTWrKRt+7ioZY8R8DnOam1yZFJ4PLf7tRRKXfn1q6sTO33adJbgegzUvREjIosj3rb0G7+zygsvyr1FYsJMb7etaukoVl3dc9q4cRsbR3Pqb9lvUYrgRSqccjIr6A/tOP8A2a+cP2X42Mca8BSOcdq99+yf7dfnWa/xzup7HaTRZbbjjrmua8S3flRsvX610t0/OD8prlfFA3bu5owe51xOYlfLN2qs3ytU10xEjVXZ69qKujeJHMqsKz9R2hRV+ZlCNjNZOpyfu6GrGkdzF1bc+75uPSucvz8rDr2rcvZGMp64rD1P5Y2biokdkDmdYRt3DVzuqr5g+bjmuh1J/MVlX72a5/VBsQ7jWcjdM5zUUWMtzWLfnac1tXkTbmP8Oe9Yuoxc4+7z370JFIyLls7ulQNE3l85wT0xV24hCv8A3jipYIPMT+GtqcLsicrIhsYWRM/zqSQc/N17Yq5HbMIKhktt3Xr2r6TBULK583jK2tiqP3bAt6HJpd+WPPan3EGcVF5PlnNetFWPNk7jB8r/ADHdUb3Hlv3omG48VHKAy/StIkg1zvbvimmTfxTHkUjANRs3l+5qiJErqpOOtSQp5S96iiLEfdqdvlUY/GtEZDZzg/Wo5RhPWrOfMK7hUU8KoPlNaAQGP5d1ViPnznirE0uRj+JartFuXB4zzVRAjeRQx60jyhTkZ6Uwx5fDdOxpGOf+BdaoqJKA0w68VMq7Bxzx1qCCTy+O3vUqSndWZQ6WzZoy3tUMVvgdK0jgj5vQUwW+TxQAy1gLkcVet9NkkjJ2nb9KdpcG2T5vXtXQW1oGg4FLmKRkw220qPz9quW8RXgVejtFj6qN1C2WXz09KLlD7ND5fuOatxzNuqGK22pn5sinI3f0pSAsl9454qtONx+9SPOSagmckc1JURrhk/OiK58v/wCvUbEstR4bZ939aDRK5da6Dhe1MMxUGqRnKSY/KniXcO9BpFWLE+H+boMcisq+vCX/ABxxV3P1qs0Cl/qe9TJ2OiBB5oC7hkcd+Kz765yf4vzqzrEzWse3FYl3MzfN27Vz1JHqYOhzTQXAE4+Xdweea7b4Z6B9vkiLdFIJrm/DWhtqNyvXaTk17P8ADvw0tkkeI/lwCTivHqayP3vhXK4woqozqPD+lfZ04U4AFbeNgGPSo7a22k7fujBqwISOetStD69KxJCDs+YqKkB5qNeRTlix8xPtigCZRgHmmGQk9aQdaERPMwVWgCRJdoprHzDScqML8ozQfu0AK8eRxxRGuOtAbjmnFVDde1AAgCD1zSPGzvxSAfN/WnSFlj47UAKie6/SiXnHtSRrgbs04HC+vNABn5vXinA5FR4LHjil6H0P160AJjC+tN6H/PFKWbP8X501eefSgBd2ODUbRZbrweKJGEnquOeaFHlrkn71ADSu36D1qFlOPxqwU3KeajTk4oKiNQDvkfWpFHzdzUcirnOaltzkigmcrFvTdMa/m2qM5Neq+BvDAsbJZHX/AFY64rmPh1oLXFzHIy5GeMV6te2C2Wi/Ko+ZcHPOKD5HMMa5T5Eeb/Eq622DrH8yqT0Neao+ZWzyc11HxA1GQ38kC/dzycVy6w4bd+Zqke/ltNqldk2PlGO9Ojm2sBUcb/N9KcqbwvPPNJnoqI9pWYHnFMV1jNR+bglT+dNU8n0pFxiSOygcdc1HLyOaST5HB7GmStkiqiaxVg3KO1QyT5GOnNOkUk9ce1RtHjoaopBjHeo5QSDz2pwPNO2daDQijiNSogK/NTlTatNk+V8DkdeKAApg0i/Mf/r0bGdc5FAWi9iZDXhIP8NM8ti3Tgd81aQjuM1G8e0nspovckg2kLTGdkHapXRVqKY5Dewqoq7OfE1lShzsp3uoi2RpD0UZzXn/AIr8QSXUzYYhc8Ctzxpqvlny1baO9cTq7pIm4N82a9ChR6n8+8ZZ68TVdOOyIJL9gc7qa161wnJH51SdzmpEh3LkGu+Gh+ekyp5pqSMsny8VG0jJtAHenF9n41ZMiTO05/KmyTFWy3T602Rt2KbKu5cdvegzkNa6DS1KtwM9G/KsxoTHcH5u9XrR8jmqiZyL1vLg0s+F5qCKXmpLojy2OfpVEkTSKG696khuPNbburKuLtmDKKihvWQ8NyOcUAdL5e5RjtzTVt1ZySPzqhba1uChm+b61ZXVFB6ZoJkNudLMvbvSw6KhT56sxXHnLnpTjcD+KgSZi6roAWPdHWTcWrQqB6V2DOrr0+U8VTm01Wc/KMGgGzmAWAxzmp1tmaIGtkaOu/7oqRNKy3tQZGVbqrLt6YqTpVy60llbcowKgaDYPegCAjew/Sh4GHPpRIrxyDjipBK2Oh/KgBqybVqeK73Nz0qCVj+FNWT5vumgC3NNlOG4zSJOyfQ+tREbkz7Uy4LbRjsKALPnlT6+1SLdKn3uDWdA7IdzN1pzPv5oAt/aV8z73H1pJCrN1zVQDdT4xjHNTI0GiIxj254p338U6RPTNH2f5fr6VICCTbxSiYEYzTXg8g52/jmopOn40ASyyeQw4Zt1C3ZJ6fnUW9pBzTVVgx/rVJASmUZ6r+FNkcMn96mhWK9O9NmG0cVS0JkRykGq8x2/dqZep701rdpBkKaCSA3OVHUH+dPjusUT6fJLH3H41Uhs2XO4t170AaMd0so9Kjfmqa3HluV2/jViNdx3bu1AB8nSkMrE7eNtMnBzxUeW9OfrVRALpVXnNV8+YeQfapJH4xtX8BVd7jyjVAOdA3SqN3b/ADZwRV6CdXI9zzSSbXYrxUyJkYt1bbF3DdnuDVYR7j1NaeoQrHnuKzGnw+BUmSY/YuOtKzq6fdzjvUMjZxzUlvHtTNBS10I1DBjxhfehxk1I4Eh7ijyjQMiifY/P61dt18xcmqdzbPtBUt+dWLBHYAdexoAsiFd4pYIjIT/Co55p32Rl+bHSpYZfM+Xp60FRILhN8eNvT2qBIcmtaII64A6frUsenLJ0xQUUbC2/fLursNLs0FsvC5xXP2to0U5VvujpXUaLsWNd3NTI0LUdsURsDrUNyfLX7vK9s1qBlMfy4rL1FxmT1qQOe1pw/IHzE+vSuevzh/m61uaxI0as2M98Vzs7tO7MRQBWuCcHkjioN5x61PNEzH5s4pjQCI/NQZlW6ZttUZX2vuNadzbDAIbPtVa7tNi7uKmQFBiAv1NPMmVOPvcVHITHnpUSufN6/lWcjQnaY7/mNc34rud8u010Q+Ye9cp4yVkudy1iBgXDeWx2ryTTCTEfmP3h+tOE5BbcPzpFXzm5oAkQcCrkA8xVUcVTT5m/i4q5aGqiZmpYylXC/N6VrWzncOax7GHbMrbjWl523tW0QOp0K78zCnnArbXlflz9K5rw47Fg239a6qxHmbeOc1tECtL5hRtq8j1705ZGml2Y6gdK2F0zzV6darrp/wBjuPu/TNUAW9ktvGT3Yd6b5ew1qWVoJhz+OasT6P8AISqn5RnpQVG5jRqYcsfmyKV5m2VefT2RfmWozaKvagoqeexHI61aspNqfjTJo/Lb7vU0QKQ+7+GpkBbjDSPztxUjrhfm6etRKSelS+W06etSBnTcSNjOKas3lt1PNWby3/dbaoYCvt54oAmuGMkXTtVMhmb/ABq0ZCq1WZmY88Z70AIr4bb/AJFN+++KjbKPz+dO+0lvlx+NADnGwcEVHJhR7+1NeTae5prgyc0AO8w1T1AnNTDrSXSfLUMCtpCtFqHmbvl6Y967CyuC0K7euK5CJvKlH1rp9Eucou7FIC3JEwG5st+NSQw7FBHftUjMu08dqQzbQOOOn0oAcEINT28fzdOtMgVZTirTMsRXHSpkTIhu7diu7gY5rFeTZK2fWtrULvMfHT1rBuJyJfunr6VIRuSfaGpsx8xPqajV+OemadLMCAMZoKIXhyaryJ5bGrQG5c5K89KrzHCnHr3qZAVZBmqF7Bzu+U/SrUwYjp39arXBXb1xz0rOQFGSLDUdDz/+upJIsrnPvTVjwPWpASVPl3dhTCd45FTNHtgqGYbh8vpQAOdiLTJDn8qZkuRu4Hoakhk52kVpTE9ixZylGWtizk3Csu3VXGKv6fE0kwP3VXqPWtCFuacWGq1C3ljBU+xxVVWEYqwk+9KDQcrhXO4nFW7W4VRheazJSC/erFgrRNnqCaUthS2NZSGTkjp0zUTRiQ7aYrfNzUm0sOKggj8oRnFNurb5N1TeWoFABJ9qiQIoxwlZM1taHFiRd9V1tl7D5jVqwPlzqG/DFcdfY3ifR37NcyQlRn72AK988pv9qvnD9mSJ5p1YlgueM19E7H/vfrX59mX8ZnXHY7W/JY5wfyrldffLHrXW3yH+uPWuR8VLmfI/HFY4PdHZE5276t9KoyhvWp9Rn8tqrfaAwr3I7G1MjmLFRzWXqT4U5+atG4kyaoXoMkbDj3okbxMHUfmJx6VzeoSYVlbPWulvXALKo6DmsDVY97Hip5bnTE5XUEWOTjuax9VUFcH71dBqi/Pt2/jXO6w3ls/zLmlynQc/qCcN/s1iagnmqW7itnVHEsbLuwx461junltg/NStYObQomBScnnjtQI9rDGetWmjWOPc1QofnJx9K7MLSlOWhx4msoxJjJiOonlJHygemaYWIly33advUjjNfU0I8sbHy9So5SuyEj5+ad5IPenOCDSSNtjz8tdJmVLiDa3HSoWjXaeGq1JLuHSqz8D05qokMoz23zfL/wDqpPJKjmreFVW5BqB+taRER+Z5a9c0+3n3Pz+tRSjbTDP5bCtImTNMNlu3FVrmb5WqlPqjINqVXju2w2Rn8aoEWJJf0702S6U7armcygj7tRnK+9AyxKwAzmow2aa0mFpBNj/CqiUkO8z56ntJ1Jx1qmXyeaZbSeXL3okUbIl3n73tVy3+UDvWPBPk1p2UvmYqQNW3k8tgQorY0+7LD5h24rH09PMfDcfWtmCHy1FZgTiXe1WrcBlziqcS7XH1q0jlVxQBM65HG2q07eVGeKfG/HPrTLnlPx6UGhBsZvm/yaZJ83WncsevFMP7xsD86CokIG1u/NDnzeB2pzDY3rTFZi3Sg2jqM2qxIxyO9JGnkE7myDUs6Ep0+uKpyMwNBotBxmYnavTNOeZYY+eTUJCqN25vyrPvb5d+AWrKUrI1o7kOt3rXNxjbhfWqkVi19cLGnRsYqK7d3kbacjvXSfD3ThfXi7k6EV52IqW0PveFcpqYitF9Dsvhz4NaGFfMj9Oor1LRrE2sCqqjGKy/D+lrBbqPYdK6K1QRqvWuG9z9+wtFUqSgi4sZK/KB2p2GI+bj6Uit8tPBytBoJGex6DpTzwf6VE+VcAYP0qeP5m5oASZSEBX64psXyn5uvvT1+8Tn2pk4+b8KAHNPxj8jTAxBpinIx70o+UndzQBM3Kinbvk6fN61XDDd39qsIoAzzQAONqZzTWfcvP6USjAzSqQ0dACI2QaPLZT39cU3dtPHNSNN5qjJ+bpgUAHnMg4/TmmtJvOS36VGwOw8/gaTB2D260FR2HiUktTXYrj34puMmgjb97d7UEjXOW7flTnXetORAPvcioycScD5frQA+PjilIXbjvUZfFOUhxQT1uMVcy7e1bfhPQZNUu8LnbWZbR7pVx36D1r2H4V+Cllt4ZGXa2OOOtB4+bZlGhTd9ze+H/hNdMswWjbdjv0rI+KXi5tG3wxtjj1r0mS7t9B0uQsq+YAR+teAfFjVDqGsSMDmMnI5oPmMpi8VWvL1OVv9Wkv7tnb5smqzYdtv3QaasmCfrQR5lB+hU4pRshPLVD/WlLbOlNmBVeDimCTaOaDVCnDLzjJPSoxtPy7cc+tODA5NRyBo/mH8qDSJIqcjcd3NE4Uj5agMxH40hkUD7xqolCTld3XtTD8o+XqfWnfK4pofHb86oqI1R83zde1OLYU+9RGba/3c0ili+WA6+tBRIC2PvU5TtXmo2PNOiCqctk0EyFZ8CnqVP5VXLnzf9mnGbjpUyM5FglctnPajb5g6/SoRIxX7o/Onl9xGfpxQjObsrhJHH5R3yP04wvBrF8T6yul6ezflV/VpxFB97b9a8/8AGmtmbKq2VXjGa2oxcpWPgeLM+hSouCZzeva1Je3BdmPUjFUf9cp+90qO9nZGZmHFOtZBnd83Ir14xtofz/ia3tJuZXuI/IP8XtUlvc7V54qe9KzIvy1Skt269h0963ic5e85ZVpjDe+OarRSFWHr1xV2FWIzitImYscQA+61EysqhQPapkGDzSzJuxjrVEMpJbhm5qYR+UtOMDJ+dKTlduPpQRIYzeWPrUc8rbOefanSXBGF29/yqrdymRvQDpigkr+YJJKhniLHj5ferQt9qbvfmmFFYNuPb8qAIoRz6mr0EmEH3c1UiTZ05FTxlR60AX4p2RetPE3mDp+tVUZQuajkuvLb5ehNBmX4tQYHGDtHqKnS43fxfrWObzKmliu2bvQBsqcLu96khk3NzWckrRlfm3BqnjfeOG/Wgl3NAxecMVTnslRuRTorsQcNk0slysx60ElWSwyNxqJ7Xir2/IqFkw2f5UAVRZErzimNbKlXTHs5P8VRyplelAFeOP8AGpJoQIs4qMttfnp7VJGPN6txQTIpzI2M8/nUKfMCvStCSMEdOntVW5gG8NQESONs/L39aslNq9ulUki8sHk56g1Ms/y85qZGkSUNVm2RXWqJOfWpoJDDSsUXJ7fzkxwKz2tmjkYEZFWTqHl8lvzNRXF0sncVcYgVZQQKEIH/AOqnF/lx61EWwKAJ0YYpsse9/l9KiD+UMt3pRcMT8uKCZDjFx93p7U6M4HvinRnevWiRVVxjNBIHI+9+dNezjkj25X86ZLL5oIqJSydTnFBLZX1CxWMhlwdp7CogpRd2fwqzLcMjq3TByCRVcu1y25sDceo71UQ5hnmLn71QPqKhyqrU8sAIrOvkCfdDfWqE3csGVWGTVK7IZv8AClZz5PWq4mxx/FmgQ4nyx8ufxoFwFHXn1pshbGfm/E1XvpVaL+6y80CYt5dBu4P41QwufqaY0pm9/wClMMmRt96zJYNN+8K/hViOYRp/Q1VVdz/41MYwEHWgcSb7QZFzgVJAFkXLVWHC4pCzK3HYVSRReWHzDirVrbC2Q9zUNo24Katr96hoqIrNxiozHtX61NJAx57U2RMqKkoWw5etW2jwtZ2nW2yXd71rQgu6/wBKCoi53uMLVy0kaMr25p8FhkZwatxaayrux71MiixFcMY+q1FcDzF+brikyUHanTz/ALv7vHepAw9V0zcjN+Nc7JaeXKy/iK6LVtTVm281jzoZJt3OKAK0lluToPWq1zEG3Lt+hrXSLdjdVS/hVBxQQzDaB4X+bJHakm/fJtwKuyBi3zdO1VZ4mqZCMG/iZHbj5aohmR+hrY1A7eD61RubfcQazkaEYuuPwrm/F54Zq6ZrXC5zXO+KbZZ7dtzfdyRzWcgOVE3mMVK/jUy8Hj0qqgUOQTjnjPerIkWFfdqkB8cjAYA47mrliPmqjGzEdutXIHbbwVoJkakL7R7dzV61G4Z5/GshJvL2jPHU1t2A86JSK0iSa3h/MUm7dlc13Hh62aXD9RXEaWgVGU8Z7V3/AIOuI0ttv0raIG7bRKkYyKW609Z8fdFSjD4xSq2BzWkQI7VFiO3b9T61eVVDN344qrcHZHuAUN9KprrYt5vuFj3PpRIqNy1qIZY+duKzZ3Vk4rSu7hL214B5FYk2YX2j7uc1JQ+SNSo5ppQRnvjrUiv+75OfxqHdubHNAFiJtx9Oav2hVI8YB57VlBtvQ1atbryhzQA3U/lk9Ky7iNt+7itK4fz/AOdU7mNqAIFbZ97pUMpDNhc8GnshUfN3oVcHI/iHPtQBBJGx7H8qqXCssgx0rSYfL96qc6b+v3R3oAjEn7tvpTEuMCk+VR1702Q7x8vbrWYEyS+YlMbk7TUSYBG7I5qbbuGfTmgCjMGE2K19Gu2V1X3rMuRhunXgcU/S5zHLy3I6UAdj520A+pFKsgB+b17VVtLwXMUa9+KshN3Q0AOgk2ykg49KvWtypOGrMlhZerUxZmjlHzVMiZF7U4d0J/ed+lZVwjFgq9u5qzPcb+9NmQTL8vXFSESg6OG459aWKN1Pzc1aWDyxyaFVS39aCiMKB/8AXqvcQ4Gf1rS+yo6+/Wq15CfKPHFAGVcR8Gsu7Rmb/PFalywA61RkG9jt/XvUyAos5QY9eKc/H3qsyxAAcflzVaVP3/P3azkApbMOO3vUD8A96k3YPPSoXHXsKkBoKv8Aw/rSRIVYn0/SmxxMxzuPX1p4G12yeMiqiBes5sitKyuFIwOPWsW3nCE7elaFhMrBj3qjM1A4epvPCRYrPhdgakLepxVRNCwXyetXrCTZF834VkRDcTzV+03e+MUSJkahbKipI5cd6hiXKLUwhytZyJEVs5HTNMedo5VU9Omakli8wKOgz+dRyx4X1rORSVzSs2jf8q0tNsY5blfWubgnZOBWtoF24lDfM3I6Vx1tjaKPpD9ne3WGeNFxhRk17t5q/wB4V4f+zZZmZ1lXcTIeQa94/sz2r4HM1esdUdjsLoq8HH3sYNcf4ihbLPzx2rrr+U7Q238q5TxNuILZ21OF3R2xOP1LJkJNVMMR0q9dpuLE+tVV4+lexHY1RTueapzy+VHzzmtCeHJz+dZt0Sobpt96o3iY2qkBiem6sLUWzux6Vt6pN5oPSue1AHczdqDoizB1aXDVzGrLuLV0WunHzCua1XejZPek1cfMzA1OPLe/tVADn5v1rSv/AJXqlcW6vz0q6dHmdjGVSyuylNzx71H5nbirDwFuf4hVRnxIw28/SvosJh+VHh4jEczHhN/3uM03y/Kzu6dqmRlZPmolVcdQR9a9CKsec9SLOStI8G8bhjH86d5eenSmrIyjGOM1tERXmh80YzjHaqtwMr7jirlx8pZqpSSbweOaoCDlOnNOxuGfl4p7RsEU8ZqtMSiHnrQBXuJMzVWuXwafNJt/Oq077q0MxklxnrxUTT7DuHPrimTyYPPSoSMr97HPfvWhMS3529cipc746owSYkxt7+tW0mXpQUI7bU7dahmfb81WJYsfQ1WuEwOtaFREWcMRmrEKqPmqqtr5jcVZWHy0A5qZFE8OdzGtbSv3i/Nxj9ayRCwC7T+Fa2mKy7c1nIDe09BkcZFaLHpj8qo6fyy+lacaripAbG2edv61KWKjNRDaGPX6US3QKbaDQV7nFMmvd6YqvI+6m9DzQVFXJxLvbv8AWho8cq1Qq+Dmop7oofQUGnKaAi3oppTGB2qtZXe9e9XkkVvyoKiRGLavzDFVri2UfMe9Xp/mUGquouy29BtGN9DNvWRI8CsC9XczD5V3e1WNYvW8zCms43HnvtP51zVpWR7GW4L21ZQLGmWMl7Oqr/Ee4r1T4f8AhBraNJGXDcdq5PwJpOXi2ruYntXr/hy0ZYkUqBxXkVJczP6I4ayenhaCk9zb0iA+X07YrWjXbHVeygaGEdKswnPXtWZ9Fe4qIV5pwl5p8bDFOCeYOlACwoG5/nTkHzdFpoO0YpU+7/hQANISfu1E/wAp+Y5pyBi1L5eD60AMMf8AwGmquW5+b3qzNh1C8cd6iKcUARqcsfalM+R3pZI9rZ/Wm7KAJC+9R938qaJNrrn1oidiv40N17CgqI534+X16UmT+dGdhpc4GeKqJRJGylf8aIx14/SoPmVeh5PpT458UnuA548en0zUb5DZPp2OakkYFdw/SoVl46d6RmSFN4HWmldqHoaduJqOU4x70EyGyKdtRhCTxmh34IzWl4e086rdxxr95jnFBjWrKnDmlsdB8OPCkmuajGzL+7T1Fe+aH4d/siwVdxQKARzzWF8NfBA0qwUsihyATXVeItRj0ywaSX+7Qfm+aYl4qvZbHFfEnxMLCyZfM+fAGM8mvFdWvGu9zMxZuvPaut+Iuvw3mos0bbt3QVwlw7M2emc0H2GSZf7KHMyvHIJXIpx5Hy/d6c0kMWC3b3pHO/pgY7Y60H0ML9QBwOTmopMZznj0pWdge1NaU4xtznig35bjC+Twaf5m9MelR+SwP8PNOKEDHFVEErEbctimugY8fnQD8x9v1ol3fLiqNBrN5fFRtJ81OY5PrTZBk+nFBoNkmG35etJ5nyik27RzRkEdKAG7vMHcYOakSbAqMDNHzc/L0oAcJiXp3SoMErjn8qfGcNyamRjUlYmtnw/PFTbhtqFRlu3TFQyT/ZgSzU4xvoeJnWOjh8O53MvxXcMlm3brzmvOdRk8125zzXZeItXjlgk/eeuK4m5m+Ycd69TD0ban85Z5mk8RXepn3lsZAeOlNRMqOgxV1YzIx/lVO7iaEfebk9jXatGfO3GO+40u9dn97npUG7I6+1QFGhl3b/1rQzHyDypvx6+gq/DJmMVnMfO71bt2/d4qokyLbucCpIiAM9TUMbLj5jT93ltVEk8q5UGodnH8P5VKtxvj7UwNtagzI5IN4qjc2xC/jV+6k4z6c8VReQ3EmB09aAIUYr8p6VHPtVvl71Zkg568/wA6hkTyT65oAhY7Rz+lHn+WRTZ1LZ/hxUIk5waCZFhrlmRqi+1YFJIMqMPnPWmi296CRpnbzPZulWrRi/rVGZWEgC5xnuKt2isozmgDSUfKuTUsUu2bvUMUm6L5hTBI0T/40AXXbzOnbmo9+4/xfhUUM2W60yWQAHaaCbEk2oeXgZ/CpobpiP5VnxR733ZHHPNXIHyMUCasWS2/nPak87Y/rVWWQDhWoVmAoEWZY8ru7U1DvGOlM+0ZjxUgkDIAKAAxjHeqlx97BqS7nMff8qrG8S4bHQ5oAjkbJxmo1l5pt2drf3vemRP+XvQaFjzMf/qpVnG7rUZnDcVCOG57nigCaZzJxQkOUHzUKVPrU0MeI/egCF7di3WmyQNke3ar0UPmDgcio5YGD0EyK5G8429vWmx27LLuq0ttTXfygaCRGkxFxgY5NQLcMsmSeM1IR8uaqXZweKCZFh7hVTjq1QJNljVcyeWN23r701csu7O3JoJJpZQ5xTehFN83jAGfelRyxqogLFG2Fz61Xv41HartrMAxBFQX0Szj5cjBqgMl4ST93AqFrVS+c8/yrQlHl4FQS267OM5NAFK6JCf7tZs8pJPpV66XDY5rPP7xmHvQTIjikyxxxUcz7e/Ppio9Rs/NwVdl2nJx3qCO5Efy/Mx9amRJbtmy3Iqwr7v9mqNtPverSPz836URAk696kVSOm3PpSRJk8VIU2sKo0JrEASf7Xerm/mqUMez5unvUkV6Blcc9jQBoiXIwfSpYrTeN2KoxXGOozWpYXHmKFqZGhbtrQSIuBjtj1q/BpZjIam2iKm1v8itBDvUbWHX1qQJIk27RVokpHzjHpUEZ2vzVhh5kdTI0M67uFU9854qjcar5cZWp9YtmjbINYt2nzd6IgRXM63EvNRgrux2qOQUOu6PhfxzVEyJlXP3TupLmyUrggevWmW8hicY6YrQKLMqtuB9qmRJgyW+ZCpU/gKqz2209OtdBc2uwfd61kagux6h7Ac9qltmTnFUbgYTaK0tWzv9fes283Rx9KyluaEKxDG5m6c1j+J7aOa3bPHr71eN03zdelU9b2zWbe4rEDi7jTMOWyu3OQO9MZdrc88VanTY7YOQKq+X+83FuPQ0AKh31Osio4w2B6GqxHzccU4x49+KEBqQlrlht6etbWkSNCNv5Vz+jys0oUDNb1mhArREyNi3n2S/N+Fdd4TudrKxPytxg1yNim5h0NdN4cRoyD7962iSeiWrK1uvB6VE0vlk9/p2qhY3xCj6elTrcLljVAS3Vw00fX9KptbsrbiP/r1aR1mb0x60XC9DQVEYsu+LG3bgetULxfNbA61MZfLY9etCwbzu/OgorwOUBXj3ojGXqS8h8qQCMdepqOPIPOKCok3kbBuqOQENntU3mZjx79Ka3ymgJCwqJDyfzpJIl+YUx38kbvXpUH2tvM9qCSG9UbgOOtQn5Tt9eKsTHfzgc1A0LJJu7UAOEO9utRSx/KVqwmSKa42o3TpSewGbc25PTiq7AxCtdLYOnzd+BUF3artxUFJXMt28w88elSI7AVJNEoFV3m8g/X9KCloOuWaQDPas179YLnbz161pM6ulYOoMq3ZxQJq523hyfzIw3PTNa0q5dQpxj9a5/wAHMs8A+b5gMYrokGD9BQS0BYquOv1qCWNicjpU/lh+eajZ/KHPQ1MhEJLHinLIYyRg9qCMPn1pVh39GqQHhd//ANekCFfTrTgrKnOKQHJoAlWUI3Sq12xmVv5CpN4j9KguZP7tAGVdWvNVXXY1aFwm/qe1UWgKnn1qZAQzHCVTkkIHO6rlxtziqc8YJNZyAaOVz7UyRefwofhaJQRFUgRYbOPzpZiqqP60wDaRnvRPEHAxQgI4yxz6E1oWEvlkg/xYxVK2RiMYPWrqR5I/pWgF5WZeppGkMjYx+tMJYqB2Ap0Slv4R+dVECe3z9Pxrb0WFZo+/XNZVuq4AxzWzorBDRImRpwQ/J/Sp44ty/dOPpT7eJT3qZU8us5ElC4XB+Wqks/l8f3jitG6k2qRgVm3cDM6sMdc1EtiojY/vGuk8Fx/6T93K+9c0sBEnJ610PhePbMPmYH+dc1ba50QPpj9nG6bC/IV2+3WvcP7Qb+7XiP7OFyt0kKheOn1Ne9fY19BX53mv8dnZHY6G7UPF6bea5jxF80ZHvXS3KbFY5PTnNct4knjVTSwu50xOXvot7enNVgnGPerM7sspPbtmq8kuEPFezHY1RVuV8on5hhuKw9UYqPatqeVXyGrE1Vsbhn6VRtExr/ktXP6lIoyMnrW1qTlK529fezZ9aDSJl3zbx+Peub1rJkPTbXR3w2I1czqUm+RlqlqiuhkXQEp6f/XqncW/z5z9avXB8ofdbr1xVUzqA25fpXq4OlqmeXi6rtZGbcxeWcq1UZ38oHPWr9w2JDn7tZlxN5pbjG3pXtwVjyJeYfaRu4zSm9yO1Vkdlbmqs9ztY+9bGRrW9zvBGaX7SgBXuKxY7p4fm3Z9qlk1DC5P3mHatCZFwynLGoJNuPfPQVA14Ag60ouVdh0/OgkefmX5ugqrfQKR8u2rEkwZPxqvIuc9aEBQmRhlTiqUp2k5q7djy5ck9KpXPI3e+a2iTIqvLuB4qvJJz/KprhWLgj1pht94zVEjLZzG3zVYS4w3+9VeONix9Km2fMtBUS0s2Ex1/pSrH5lVo0+fPJq7aQb+/wCFO5pEWOHD8duvvUwQSjHenGDy260+BFMtIon0613SfMc4961rWzLEAD8qr2Vv0Bxt9q3NOsVypBqZASW1uygY3GrlvExFPggUJ1AbNThDEvrxUgVpEx059apT8g/WtCUZHH41TuowvNBUSmGwMHdmkM5HHT60jS5Y46/SiTDpzQaxGmUhevfpTRL5iYPHt603yOe9OEJHPag3SJISF77aspdLEn3qpg/3eaUkEc0my4xNI3JMZPaqWq3bBF5496a2o7I9vQVjaxetKu1WNTKWh20Kd5XKWoTq1yTuH51L4f0/7fex5Hy5rLaJpGXGf8a9A+GfhtriVW8tmLY7dK8zE1G1ofqvCOQqco1Wdn4G8MLbJHIq4HHUV6BpVjsK9KqaFpK20caBeg54retUA+XCiuD1P2NRUFyxHwwkjFPfMQ6AmnTJtx/Fx2pFRnb8KZN7joVwMnv6VOiLjPSolGEx709FJGKHsA0tuanoDGnrmntHGpB/zmjG4fWjoBHgsOKaAc9f1qTyvJHfryPWmt+8oAkUBUPSo6btKHk/LQJWV+n/ANegB7fvU4pFjxSlt4+6q+vNPUbU5oAiiURluKVUyc9fanN938aA2xc4oKiNY89OvH0qNzg7akDbk6dajkXFBQNLt+X73FNLEUgUk0w7hJigLXRJHJszn1przAtwKjeRlPY/Smh9x/woIasTebnntTXlWSmocxmm+XQQ1cMHd8vNepfAvwOk1xHcTfM7HgHtXF+C9Ek1W+VQgYAjgjrX0Z8PfDkOk6Or+WFkUDHFaHyuf5hyU3SR1dppsdjbEqo2qoNeQ/G7xi1tMbRXKrJkkE816F438VNomkyYO35fyr538d63Jr2pGWSTccn8qDxeH8C61XnnsjFubuOeZsrnaeCVqtINw3fL9MUMce/PWjr1oP0WPkR7mc+gqGU7W6/lU24I53HHpQSrD7wqZGqIQmV/i59ajwU71M6sre1QnJP41JqBfJ+aozu3detObFRM36VUSxJwSeBSOzfpSu+RTPMPQ1QCMOabKfu+3WiRGLZFJnBoKiMcEt+NA+6aeWFNPJoK5rCr0psnzf3R6cUp+WkUc5PSgL3JI059qakRLHjvTVk2j6mrETLtHrSaucWNqcsbkZiwvWuN8beJfsM/kqzbq6jWdRXTrNpGP/1q8j8W6219qMjZDAnArpw9O7ufkPHGcc1H2MHqJd640rYdsDnrVZtQ+0Lw3T3rJuVZ0PAoiWSNB8vHrXrRjZH45KV3qb9vOrY9cVFeRqE3NtbJqvaBvlPPFO1GZhCPvdfWtImciiVLOfrTWiLmmea3m1KkwVDVEkccZR6vRHce3SqSnf6jmp45tjjr+daEyLOFPepFlxw3p1qtDcF93y1J5vmLjAoJJMeZ90mondidu7kVLE7R9qhlXzHz0+lBmAOV5yarh2jY8Hr6VZiQInPXNNmUItBMhPP3IOf0pGVdnOc1EQxXPFRm7MjheeevFBI6Qg9uvWqt3Dk/KoH41I/A+9zmmu3mMv8ASgBqW+xB3oPy8VNCN/FWI7Vcc9aAKaoJHwas28ATGaWSzwc/dzT1XyU9aAJY1+XFOEBkHIFVzcgn+dTWl6s6FRnj1oAZPbGP2zUMkG/AB5rVt7FpuvK1JJYqjfdoAxTa+T19OxpzPt9emK1Z9N8wdKqS6ftO2gmRWgm8o/N81WZHVot3TPSozY4qGdWjP+zQSSQycYNSeeEXH8qrrIoU88003ORQBJO+7pVJofnzU4ZvSkf71AIhRGZSB/hUAt5Iy2SMVpLtC1HIFINBoVQNx/wpsnOPvflUm8ZwOPWnGLDr9c0ASWbALzUwmUmqzqVGVpYvmOT1oJkaUJ2L8v40MnnH0qvHc7DUwfPzKaCSOV/JNNni85QePwqST5wcimo2BQTIqn5Tt5phhXyzuq60S43d6ZLF5qdqCTOe1AbNNmhynC9KvSxbQo+Y/jQ0OVA/CmHNYzfsuDwxz14qRLd/u/MKtvabRx+lJyNv94GrC9yvHb+S3uajugyL0q8gJY7hTJISzdKAMmWLK5qBuBWrNDxjb3qhPFtc+/GaAMy8Vccjk1jP8krfWty/iEQJP4VgXqNv3KaCZEUsnyms26k3AhatSK5Q9Kq3BCD5lOfSpkCsV0le3bjv71qWlyzKuaz9oY7u3vVqzi3Lw1SUjWhlK/Nx0q0CrxhqqwzYULtySOTUgXOB0FVECxMd0XXFVXk8o8frVh41EfrVcwnzBu596oCaJ5JAuF/WtzSn8sbiKzLVljX/AHetatuf3IYVMjQ0IrliK0NLuV53DntxWLFOHkXccenNbFrFujHb3qQLyS/MPrV5JcJ0rNgjIPzdu9WIroIcdcUASXcSzjkVz2sW6xyttVa3ZdQV8+lc74gk3TOymgDOmK560yOT5iKqvLsk5brUgcMq9f8ACgCSYtv46VYtrzyj61XEmP8AGh14z96k1cC9Ndgx5NZOpv5g/GrP30+Y4qlfBUG4n6VLVgM65XYjZ2/jWPckDdwPbitK8n+X6+tZl0eaznsVEz7tOCVFY+pSmQbW7elb0ysV4H6VzmrybZWU8HNckijCvD5Tt6VVmlDJV66RWB6k5zVKZPY/lUgRxjJzn8KeZQOOzcfSkUHb/F09agkRo5F2/MCa0A2NAkWC859K6SziVlP+10rkdK2wT5c/N29q6rRmym5j8tVEmRrW4+y7a6nw7JvjFczCfMT+VbPh+ZoJq1iSddbA5+gq2n7tc4qhYXQmTj0q8JN20elagOBbd6VKk+5dtQmTmkhfBPNBoNuoivzAZoguMTMp9AanXE6leM01bHaexb1oKiJeFBGGFZd3LhGYVqTxYTb71l30JVSPm/Ogodpt2shAbg/Sr0jKw9q5+K4ZMnnOavW14zxLk96ALk0avjJyKhe1wflHH1p3mbhTkXc3TigzIdvkH5uR2pww/Wp22suMd6QxZFA7Fa4iZW+X0piJ5gPG6rsUHH+NItuU3FR+FA+UqpHt5P5Uksfmj7tW4492dy4/ClEQyeKzKWhiXFt5Tn9Kzb+1EMm4n3roNQgzzt6c5rB1EfvPm+YUAVVufb86zr62Wabd0q/JHuU4rPukZJOvGalsDV0G8W0nXDMprs9PuBJGrZ3FhXnllJiXcfpXU6Rd5VfmxTTA6Fpdw4XFRSjzF60y3n3p16daZISWHbmlITVx23J+nekhYKTz3pCxxULkAfQ5qSWrFiWb5KrG45oaTfH1qJfnP+7QIkErBfm9eKbLLu70kqM3SoJT5fapkA4yrt5+lQzlSabMNiD3Oaqz3WD1zUgNn+bgYxmqd1EUNWhd7ug/Wozh29/esyomfIpBp2PMA3N+VSXEeMluKjkh+QMM0FEbEMcUzLRg0/ysc5pwXA+aqRmNQuFz61Yhcp1pURdlOaIlKeoFmD5hUgPNV7Yl2C9MfrWhFEI0DfepgOtoNjbvm/Gr9jdqr7V+9VZbvKj5eB60HbHKJMqtBMjptPvSXP4Y5rQkl3R53Hd6ZrA04MVDf3ula8MDJGGJqZEkMylzTVC7huzUm3cTTXiIfP8AdrORURvlr5ny9Owrd8LhWvFA9q5ySXyZNy/iPSuk8Eqst/CyZ+brWFb4DohufS37NukvYp+G5TXuW6X+9+leO/BK38iOJt3G0V6x9q96/Pcz/jHZHY6e6cP8rZ69q5rxDEuG28+tdNeKqJn2rlfETlYmy2M1GF3OmJyt42JyO3QVBNJsG09+KW6k+c9+etRSodvNexHY3iRTx5FZN9bKR82a1iuO9Z1/yrc1RpE5vVIvLzgVz2oLtUnbXR6quT1rnNVBihYVSRRg6vJlflrnb5P3hZu3P1roL4b46xNQiD9eK1pwuyJSsZ08weM/d4rnby8a1kZm+72xWrqI8hW56Guc1eXzWK89K+gwtOyPFrzuyN9R89z7nFQyyYcd6rrHt/vU3zSnUGvQWhwt3LFxOHxtAqlc7Q3NLcSnGRVR58k5rSJNxhk+Y/KvXgmmtMWNEkgf8ahkIT861JbuTM+Aeaabghqrk5PenJLgcj8aloRcTUBHF81OjvPNXIFZjtkHqfakSdozwP1oiBavXWTrVG7ChfWpbi43Jn5apEtKzelUiZDY2yT8tSp/dI60iKR6VJ1A6VoSN+zYGf8AJohtNxO7pUyncRmp4o+aColZYCOMVatkw64/GpFh+bgZHtVqC1ULnvQaRHRJhuV3DFOgtczbsVaitf3YqxBp+OaCh1pb7Bk9K1LBti+1VRYsU61etFEEa7qmQE6yYqVZBu+9VZkLNkZ20rnKY71IFiRt30qtdpleKkUBFA5qtcS7QaDaJVnTyj90fnUYXnk/hTpmEh69Kb1ag0iODM3FN8zDYPT3oi+Rsmm3I2/N61LNoojmmVB6c1DNMy8560jEynp0qKUcYbr2NTKR0QjqNubpgvWqV6+0A+/NLdy/vfb1qSztV1FwFbc2eQT0rGpUtG59BlGEdasoF7wboLapeRsyqY89MV7R4K8Of2dEsm1V44Fcn4A8LNbbWIG0gGvTNKs2Aj/ur0ryZSbZ/RGSYOFDDRiamnsuR8oq0keJKSLakY+XDU9eTWconpSeo7aSacoZf50pQADPU0udi+tS0SN8zHOOfapN+OaaOB9f0oye1ESojxz8zU8v5i8dulQjcaVbhvu4qih5LN1zTTR5lOA4zQA0ZVTu9PTpURPmSrT2fLYzTZF8o5FBUSRhtFRmVmOGpu5jz+IFOI43fxUFEkakDnpTXBz6rUfmspy35U7ztzCgCZFyPSoZeJB9abLKVPWlL7lFAD25HHFQOeeeaeHzUbjDc8UANePPSozHtPyt9RUjvio6qJMgA57/AJVYjThf9rj61CjbRyPp712Hw88Gt4m1WFWX92uG6cGqODHYhUqbkdl8EPCP71ZJVzuAI4r2V4106xX+6o5xVDwp4bj0SyWNEVW2j5vSsfx34jGn2EmXZUXIz60H5pUlUxlf1OH+JnjmPVLy4tVb5V49q8zvmCyNnbg+1aXifW1ub2SRfuscdOtYV7d+eMdqD9GyzAqjTS6kUh+Wo/MwM00suevSmvJh9v40Hq8tmLN8z7qUDH5VGzcUhZttQyyTzPm9sUx3z91TjvxTScD+dCylE/rSKG3G0Lzmq8j70OB8vapZnDDnmq8wzhVOB6+laGgwyFlAoEnlnpmgpsHr700OVJ/rQAsjlTuz+FN3cbv4qY0jOaM+Wf7279KAHBt55p2DUdSEndmtADOPvUHBH8X5UCUOfpTXYq3+zRa5UWH3aBJ/tYpQA9YfinW1020YqcMM1Uadz43inNo4eg9dTO8bazHcQyQbvpz1rzu7td0rH+dWNV137Vc7txJycio0vlkT5q9KlGyP52zHHyr1XNlYQ5YDbVhINsYPbPSmxvsftnOQc1KZxtP+RXVG55l7jlcH5RRN+9Xay/pUEk3lSLUonJNUTIpXVoEOVqKMc9Ca05F/iYDDVEIlhOevNBnIoufQfhQZiB2q1NGhyw4qncRZqokkkMylOvQ07zst1NVh8q0ks5T8qoC61yY269qkN2pUHP5CsprrzEp0cxYUGMi99qWTPsaiubpUT5s5z2quZCT8v5Uxy+cnmgksNOwi3L6VXjZnYn+VJHdbvlZTUo+VN3AoAjkk20kU2H6/hSTuCOPzqrFMBLy3f0oA2rOHcM1YQbWwKr6bLtj+X0qTfl/8KAJHfAOcHFU552B9fap5W3J701Yi7igCJI2kXgdfanJbMpGDg1Y8llPG786sRW+CGb86ANHR8Nb85yoq3JGC3TtVW0CpF8rDp61J5gk53dvWgmRM6rJxjbUN3YruXaQPrUbS7WHJxmmy3mRzn0HFBJVni2ZX8veoLi3zHu706a62se9JHNvT5uhoAppbGR/u4qOa12HjtWgkqoTjvUbIkxqZAVBJti5HNJkNUk8Kq3ynNRsjL/D9akBjnZHTPmPXGDTnXaOemOlNUfl71UR3sRuiu2OQRRlj+FTvEFTIPP1pUhX7zVQ7kEOd3P8AOpiNopJFXPFOjPnKf9ntQJkEjsfug1at32xCoyMUsciy/Lht30oIkSPcFT8vNCYduf0qAAwsd3OaVH+b+IUElwldnH4VCk2+TBBqMXG3j3qR2Vl54+negB00e7H9KUw5TC9aiifPH86mhk+bFaEyAQMy4qYaWPL6/NRnJ47VaimVEHc+1ARMeaJoZCF9e4obhueuK07lgzbiD155qrMis3O3b7UFFK7kXyumPesS91FVO337Vr6rEFj+X+dc7cw7WZj+VAFW/nVl5ase6n2tj3rS1BA0fNYWqTeV9PWgzH3EyCL39qz7ptxqGa73DIzQL1SpzjNTIqIscnPPb1q7ZyAjH96sG5uf3v3sfStbTp8ovpUlGtbK3X5jWhbrvH9Kp23IVlNTJPifr+VVECaY/Ntp0T47ZpxjDjPXNNCbWxVALFCUlLEbRV+0lYAj+HtUNs/nHaRjirlvbNMfp6UGha06DzihPNb8G5UVcVl6VbeW2OwrZQbDuX5gBUyHa45osLyevpVVm8t+vHvVpZM/e/Kq9yU2HrUj5SGW5wDWTev5hb6VNe3R8zC9hVWR+7UCasZ09vuU1EjL93096s3pX+Gqh7/zoESKS7Y7Vc83ZGqqOfes+MEfxfrVh2Kx/wBaAEu7lYDuY/hWZf3bSD/Z96fftvz1NUphuXb6e9TJ2Ar3t0px8v1qiZQZP5UagzI9VEkAfJOO9YyZoW2PPaub8TWiuSynnrW1Nc7B1rF1RvMVs5rnluBz6Sr5xVuq02WRSOneo9VA+0/JuHrUcJyuOev5VMgCQeYeP0pm3yz70s4O75fxoBVxz+dClYCXb8ua6HRJmECr1rAt+eD0H61saPcqj4/yK0jK5MjrtOtvMjG44OK1bXan4daydJk/drtYH8a17fkcCtIkmjb3vksNpPvWxY6huQc59q52M4FXLC68uUVsBuPN5hozs9ajhmUx5p8LeY9BoSoWX5ulaFr84/CqsS7+tWo12AYpxtfUBtxa7znNZWowNGDwT+Fb8bq4wcVXv7TzVk6YxS0uaHIy/wAXQU3T52A+bqKs6jZeRKW6rmoAiqwK5o06AaVj+961ZZFQ/wAXTtWZZXW2bHvWp9oYoPloAaMZ7/jU0aZGetJ9k84Alsegqfy/KA/u9KACCHfzU0Nvz04pqxDblc08SMinFTICtcIRNxjrTWQgdKk8zdJ82M0vmq/HpUgUbuDzlbPHHasDVLQRvna35V1DxeYaztTjDDG3vUyA5SQFV6d6juo8x8r1FbRhAJDIvWqN7FjI49qkDFUNA+V+bnpW1o1y0jfN6cVm3FvsO4Gr2lndjaOfWgDpNOucR4/iq0SzR9jWTaT7TzxWlDOrJQAuwmm7eMNSyS7W/GgyjZjHNBMiMwqqHn8KauRSS/vBuyd3YU9IcfN7UBECNwqC5Ty0z96rqRbAD61XvYwkbGgJGZPMXi2n86zmj5ar1xyaqz53YH6VmSQh/KT8abLPtO7pRMNxX681FMhf+HpWcmA5yX75zSbWbA6fWiOAyHPQCnSxYXo3tSTNBpH94kfjRFtb3p0UK3CnOfloTCDb78UyZAqvE+f4ccVYRmyMjFRpd7PlYZ9KkaTzdvb0qkSSQMol/GrUCbj97v0qtEMc4z9KtwlSv+1VAEknlHHvRKnmlSrc1HIPMf6VZtIMv1H0z1oJkaulXzKFXg4FbAumKgtWRaRiNl+6pNaka5j96CR6R7juzTZJOacDhajmZUGec1jICORRMeP1rrPCEao9uy7flIyBXFlmeTg7a7DwRG6yR7m3cjtWNb4DaG59OfBO5+2RQp90cCvXv7Pj/wCeg/OvH/gWgMUf4c17F9gb+9X57mn8Y9COx01/HtQsTx6VyPijbsO7NdVfDFv15rjfFC4Viu4n36Vlhdzpic1P+8m4HAqKZuKdvbzWz/Oo2k3Njaa9mOxqV5WO6qN4uVNaEybDuqje4z1qkVGSW5zuoqrSnmsPUbdXLHP3a6LUoxKegBz+dYOqL5YatooOZdDmdSRsnjArndWVkjZ/rXTak4RWLHiuN8U6j5KFVztJ5r0sPTu7nPXqWRzeqahIsvzdGPSsm4uvnJI+gqTVr4u52VSR2k+Zscc4r2oU7I8epK4jjcu78QKrsGcHOcZ7VaaUf3T+AqPcrr/e5roUTErlT2H51Tu48c+/StTdg4UfnVW65z8tUjMyZnI9vamrOZZMbSPqKtTxbj92q7R4rQAddo/wprDIo2blztx7mnE8+460ARbcNzxSbg4K9PepXIlameVz81BMiurbWYGmmX5fl/lU8sTQjIFVpF5zVIkR5dq0sO5hmmzLsOeu4YqaIbYe1UA+Elj9Ku23EgzVWK3wuc1NC7BsYPBoNEakCeZ0X3NTouw/dNQWj7R+FXoSHYUGhas4VIzz0/KrEcJU8UWkYYdcVajgwOvSgCaztQy/vDipH0/J+U/LTrcb1XNWkTHtWZmQw2WGHHA96jmjWOQ1Yupto/Dk1l3d1vP3uPrQaEst2vT8qo3AaX86kB3UpOV479KDSJRlTd0WpYohs7qe1SiMMfmoCbGz1oN4iOu1Og4pjAzSDpipokWQkvJsHpUDP5bbVYlc9cVMjeIr2e5flxzwTWbqqfZeMj25rWjlURlT+FYuuyZmA7dM1nI6qMbuxj3TlC208k10nw68NtqV4JM7iSOBWLaaW1/PtXnJ6V6r8N/DX9npG235uO1ebiKnQ/WODso99VJHbeH9IW0tY1Cjcq810dqhKgdMCs+1h2QjHcVpW/3F+lcZ+vRtGNkTM+wfh1qUS4j6UgO6Pv8AiaEXdw1BOpIznZ3pQxCik3bT/s1G2ZG6/lQUkWBLuXbio0G3q2MmhXKDbjrxk0LHg9cmgpaDy2B8tIRhM0qMv60rjLUAEZ2804vluaidsU0SbTQBK8e35hzTd4H3ue1G7I70xxzQVEdIcN8vT1pCMdW/Wms+Ex70hPHb8TQUPkZZF/i+Wh1VgGXmkQHH4U+NQx/oKAI9vl++ab5m2UelTSQk1VuVwtADpbry2qNpGfkmoWO4DdmmkZGM1UbgTCXBwfwoV84/nVd5vKGPvVPbSfvAuDtXnOKdrkT2NbQNFk1W4Rdu89gK97+FPhgaHZIzQ/MAM8V5j8INNjvb6OQ/Ng8V9AeGolsV8xlzHt4B9aex8HxBjJyn7OOxY1fUFist/wDqwo+b6V4T8UPFct7fvGp3Qg8e9egfEfxuttE8Y+VmbkZ6V43r2rebceu4k89qDXIcvs1UkZVw3nHJA/Oql5+6TK/rUs8xOSMVXZ2mPOKD7iPkV9xkGenNNlfEgqWf90P4arszSvUM2HLNuHy+vQ0eZt52n8qhVsuVxUschHT9aQDBL8/zdDThjHekkPm9RyP1pjjaOn60IqI2ST5iPXimY2nkUiv5jHPGPWhmG78R+NaFDZFyfvcelRyxhR96nFmDnPSmMqg7jzntQAkbHZzRww4FSPDgbh6dKbt8s8d6qInsR5ccdvejLCh3O6jPvVDEMjR/jT4mI5bkVGBzk9KivrowrxVRRy4yt7OnzEGrav8AZT6V5r4x8Stdzsm7qcVq+NvEZtWbn7tefahqv2udm+bg12Yenrc/nvi/OZ4is6SJpZTI/wAvWpoZGVeaz7aVnfPb3q/CNxH+c12qOp8HKOtmPadmOKdE29eWNMkYKelIqM8TYzWuxnJWLTSkPzkjjqaVGJaooULgBuasLF5bUEkhk+TafWqszkk5NSSTeWcfnVeeXdQTIFkB45NNdl8wUwPgnmmRsvmfNVRJJHj3/wD1qrzR7mx81WAy54/KoLhy5+Xg1RMitLayOw+v0qXyDDzuAOOgNWYyrQj+8vWo3XcDkD65oJAOqoC3zH27U+IrMarPhIzg0JuiGV/ioMyy9qoGf8imCPKnJ4p8UrJGd3cVFcP5aZ657CgCrdRsvAqmf3THj9K0JD5rflUFzb4PNAEun6psda0Rdh+RxWFFGUf5atRStmgDaXlN2T+dTRR+aRxgVkwXRAxnitLT74bxytAF2K33DikdG2FeamhvA3TFSTOrj0NJuxMiCPcg69qlSTApu4EfpQI8GhEjnlGKhkk5pLp/LBqpLc4+YenamAyfq3NRu2/HJ4FK8ufoagMv7zC0nsBJkml3GI9TUXm7TzQ3LDb/ADqAJw2F3VHNKS3y+lM3H1p8Q8w0FIjmTevzHn0qJlZU4/nVt7dTz/OoQNz4xVREysHdf/r1Yt5eP97jmpZrLMfT8PSozahQvXOaoRIY8ChIucimx5BO6gzbeKBXJPKwM02FPLlLe1Rx3RRcULOS9BLdyVwrsM0jQ7149akSPdz7UpOw0CITDsUn0FMU7zzxUnmLICOeTTdufu9BVRAJ4zEuQaj+0HHp7025uOgqN5Wde34VQE0WoZOP51La6srOV3frWVLFhs9/rUH2VvMLLuz1oA6Nrhpx14qrLMyN7GstNXNlA2SzEdBUn20yAH+EigCS6uWk4rOnUSFqvxOsseBjOeajvbdYYf8AaPcelAGDqFsXH3eB3rldbUqzIOneu2uCojbH61zetaYWYt6mgmRyqK0Tt3Xpg014trsy7ufWr99aeS4pCm5VwufWgImVNFu571b0xGQAY4PHWp2twHzx16VZt7U5yBx/KpSKLlrcNBFtb04qWKUswx1Y4+lRRoJDjIo8topB69qoDc08sE2t+dSFQrc81DZlhErH0qZ24zQCJoE2vuHy8dPWtKwkEclZ1l81XkTc3y1MjQ2bXaF3H9Kka5KH7zYbjGay7a5ZWClf1rREQndOe9SA8SnNNumJTrT5Ex07d6rSy5BU0GhRu12v1qvKWZasXbc/LiokG6OgCtKhI6VVNr+8zn5a1hAuBUcljlTxQZmfHADJ9P1qeZMwsvG3H40ptdsmfTrTZflHegDOnt1qtHFtlycYq9NJl/u1DKig89D+lZgUdTst0W4BcVzl/H5UhxXS3IyuBnA9aw9RjzK2cVlLY0MufhOtZOpXO0n0rZnKvEy7cVgapF5bk8+1YS3KiZFzOJZvu1BN8rZ6c0twhFxu9+gpdwx0/OpY2rjFAY53UhUMwb+HODTXGWp2CPlA469Kka0J7ZWdiD93titHT49snNZtrORNt4rWth5rgCmtyZHWeHlV7f73NaVtdeQSCec8Vz+j3v2NMda0HlaVdyn5q3gTa5v2zeb71Z8s7/TFUdKk8q2GTmTHOKvRjzD3roJ5TQtLjzI9vcVagl8of1rNtrdkkyDVyFmjU7ueOlBpHQ0be6UipZr/AGx4rMjY/hSGbzH280FGjbX3mSY9DzWi53J35Fc2XMNwu3OK04dT3gLj9KmQBqNqssfuOazXt9gOFrTkbPNV3dS2MVIGfFa7ZPrVzewTaKdIu5vl3U3pVICzakhhubIq0JhntiqEcmaspIpX1ouBbR9/HRaB8zFfyqOGUMrD2/Ko2lEcjfUc0mwC6gVDu53e1V0fa/vVqUqY9wOaz3lzKf4frSKSL0cmRVe7RWHPy/WonuvKXrVK71Uh/mrMexV1CQW7Ee9U7tgVzU15dtcNwBxWbeKwbLEqtBBXvZCOmDS2GpbSF27TVaUMxbGcGo7ZjHL/AHuaAOgSfJDVctrve3U1i292x6/nVm3nKD7w+b3oKSubsdyJPlP51OFG081jQ3oQd81p2jrJEGb61MQ5STyOOM1PGPLj96i+0qvFJLIM5GRVA0WpCoUdOlUb11aM56UslxuTFULqUu3BNBJWnQtJ/s9qqsf3vrt5q3Kx21TuBg/L19azAaw2+nWgjjoKckXHzdetN37mxWMikh8UWP4Qfx6U8AZ2tjFNSVt2MdKkjkVz0zipE1YhmtxEP3Z461XRS5PFXLggiqgm2S/WtCJDJ4/Ifc1Ohm3D+99O1NvH84YqOGLyxn8+KCTQtpPl981YR9u76VnxP/vVYjfcO9VEC5D+9Za07S3Xep4NZFmjGT/69bFm3lR561QGhBZjcGbPqKtiRY16j86qwzGaOnTn93juKALf2hQeahcK6k8+1UUkZ3xzU7XBRMD9ahgQTT7JDt5+ldV8PriZZ1DHPIx7Vy9rZ+dhu+a7DwfafZ5Ub0IJrlrfAbQPpT4E3EjCPPtivavtrf3W/KvE/gZkxIy8DAPNexfav9r9a/Os0/jHoQ2Ov8zcmcbq5HxS3mbw25evU11F62FODtxXHeL/AN7EfmOc0YXdG1M5m5HkuV9TULy4Pv8AzpxjZWbc27uCaaYtxz+NezTWhoRsWKNuqhfcflWnOwz+FZd+yq3XNbRiBkageawNUbrurd1cbjXN6zPsjJPXtW8Y30JlKxyfiC7aN22g7ea4jxJerJG25sY9a7HxLeqtvJ6rnmvNtbuw4k3MDk+te7hadonl4id2ZMkuZWPUZpwZcbu1V2mwzcGmxTYbn8q7zjk7lhYPm3Z4ambfKJ+vFKLhie2MUsEnnlgw+lVExImkbzMkcEVFM1S3HXB6VDsAOfvVSArurA84qDB8yrd06qAe/pUbjfu6DOK0AheVjD5e5djHrjmq7jB+vX2qXHly/NyvtTJ1yc/wigCNRtNOl4AoDrGnPJY0SyhzgdKBPYjdyHBqG4G4/dxUkv3O+c1GGOPmFBBDIN4C1Mybl2/SnL83apUh2jJ4rQCW2jwg9aeEKvjpmmo2CvNTdWDfrQXEsQt5ePmb86v2M6j3rLX1XrWhpSs3XFBqa9rJkelXI2IGaqWyhRzVmFtiEetAE6S4HWrS3u9Nvt1rPqOW5EXf8qzAt3c5MXWsp7vLMGz9c1LNqquhVfTms6eXj60FRJlvPnPJqwJiI/l+6vrWbBy2auRyFlxx9KDaJbilEgz/AJNI8mF6UzeBH6VAbmQA5+7nvQbRJJn3nZ1X2qBnw21T07Uy5uCJAV696hln2jP51MjWEW2Oa6YvjNVbhA8vzNnJ4pHkwPl5NXdI0ltUukXryK4qkuVH0eSZfKtXjG1ze8C+HfOulkZeOD0r1jQ9KW1jU7eo9Kx/Cnhb7FYQsF+bArsdKtGWL5q4JSuz+isqwMaFFaEttBtSrIBVen5UsSZ/hNSGEO3XHHGaxPTmIhyKeq5NN8tV7fjmpLflvY0DFI+X8aZKWyMYqaTar8U0jYOd350AJIdsdReYQP8AGnlFA3buvbNJt3OOmO1ACx8DlqcHoMe2kZePl6+lAAi5c0sigGohluDx+NGAPvGgqJJH1J3Aj60h5HTv601FESHBzupRJlqCgdee/SpAo2fTmmxtljz9KQPlqAHs2VzTYm2HdQOaKCZEsdxvXHvUV0m2PP50K+3/AD0olfzI9q9aCSm8e7nND7Y1A/u96c8bK+47tvpUc7bgfyzVRAjDDf6/Stbw3YtqN6qgcMQD7VlwWLScE7Seld38OfD+2RZiM7SOPWqOPGVvZwuj0n4ceCRptqjKv3BknHSuo1fxEumae3zMFQHntVLTdejsLFhjb8nP4V5r8RviB9tmeGFiqrwcGg+Op4WeKr3exneO/FTXd7IobcGOQc1x8ly0kxLfN+NFxdtIdzsTnPWqbXBST5elJux9zhsLGnDlRZkl2jnvUQkGeW+tRyz71qB5d4x/e61O512sTzShmxniomBB+VvrULgD+9mkjZqQ0T9cDv8AzoRG/WmImecmn+bj3NBoPHp3po+ST5vSjf370JJlvmoAbKNoz8uarLzjd79Kll+djjOBVaXk8Eg1oArMSwz60eYqpg/hTUZmP0pzKJG+YYoAb5+exqRPlOevr7UnklfTFKG2iqiBC/3zUbJ8uQ2Mmpn567vzqF4GT+IHnpWkVcmQhkZR/EfxrO1i52rztx9elaB4B/r2rm/E97g/L0X9a2p07s/P+MuIY4ei6UNzifGrfbmm254PBrj/ALO4Y/N3rs9RmQbwwzuNc3eQ7ZWKj7xr0qcLI/AcXiHVnzy6jLINt+7mtCEFPvelQWcYih561MCTWqVjjlIf5W9hVyC2Vl4qlCWDn26e9Ti/KDB4+lMhssi3VDTwuRmq5udi8frSxXuCKBFO9iYSlqqPKyHGfwrXuUWYbvX0rKu4gkp5oIZCW3LULlgfT3zU3lYGc8VG8ZlNVEQ5Jtp6805ZcljwKq3duyjv+FRorAd/xqhS2LyhQ/ylvU+lOI8w1V8xkRRUkNyI2GeaDF7kzwhV/wDr01uVFOL+a1NlHlmgQ4Th12/NmopJNh+bpTJFYnctRzzMqfNQAef5b017/wAxfL2jdnrmo2zL68U+1tcyZ75oAfbrvYd/pVlbXLe3fNTWljsbJGKsvACPl7evegCjJAwPyipLWJg3+FWWh3daZFEUkoAnE72y5Xn1q1b3zSD5qgRdvXn0pwTLr0qZASCfB/HP0p76msZ59KYiHceKq3dv85yfyoiATagJs/pVcXPyn60fZf0qOSIpEw/vHpVEyIprjzGO0n2pULbf9qqpVkc4qWOZs4y3vzQSSqGI+b1qa2Kxkkn6VGjLIuNwzQzeXxWYFrzUYZpnnbX/ALtQAsvzc4qOaZpOfSgDShffEfeiOMg1TtJmOM1pQDcmaqICwsAehP8ASnyQKy9qaODwOvB9qJMxt/e+lUBVNtkn/Go5rYr/AImriuHNNnYBeaDMotDtHNJHHz0/HNKMecefz6UF9pIqogOW58v73IqGaUyuTu2jtmo2LBzzUcz7R1qgLEUpA/rQ9xnpVFrllPBqOW5bHegCxczkmmo+0Z3VV88SL15qvLd87efrQBoM/wA1DXXtyBWclyUPc077VQAtypl/E0bm8sfl1pk05UDika62pu/yKAHRzmBuWx+NSTXvnR9ay7nUDJJtx7cU8H5F3fL+NAE8s6vu/n61m6jKJhjv7U68OEO1qz2uGhbceQOaCZFW7iDS42/pVVrfa3HFXmuFnbcMUPEk/Xr6igImaLcqvvmrVr+7XH4U6S08k/L29aLWL5j7npQUPWPG49fpT7dGmO7aBt9T1qaOIxx/L+tCkq3SgC9aI3ldfwqfd93PrzVaGTK/4VJE/wAp3UFRNC2iB5FaFnFjPBNZNrMyMMfdrotH/eqPl7VMjRBFY5G7FXIYmT8qmwAMCgOQfapDoNK+aOuMday9QyknWtZ3WNc1j6mxbO2gopySbV+bucUwS7G9RTGlz8vvUat+8Oe1AFyG5+birkV0udrd+OlYj3LRyfL0pRf4YZ6UEyNqVY2jOF/GqU8Sg1WGssnH8NQz6omfvfN9amRItyioN3cdKzLhj5uf4amvLwyn73ygVmy3m58VnICws4J+ZfxrN1CDzXb7o5q0k2UxVO8kO7FRLY0Mq8hw3y//AK6wNd3MCoFdFcrhj14rI1ZN0R2KC1YFROUuZMtt2nI70xywQf41NqGVkIZQp+vWqpm/h71mUCjJp6gr34NRhwWoz5hwA35UAWbdMt0/Gr9q2F9Gqjb3P2RdpGavWEfnfN61UXYmRsaY2U+ata2lyBtrK06NY19a04Ds29hW8WSbFjNsZS35CtzT180LxjNYFjtIX610NlcLIQq5+UVugNBLfNDRFacV4VlyKkRVK/MfpmgCOFfMO2pkthA3r9aakeybhqm3bj836UGhHJb7fmohVoSW4qwYhKn0qMqCMVMgJQ5kZunIqEpsk96QSlJfpTpLheuMmpACxHWo5yoi79aW4mUjd0OOlV1u974YYoNAM7R9BT1lMh3Z6DtSSruFVnlaJSoB5oAuDVNq7cj86dDfLMcGsW6PltwTzSW0sik9aCZG5PdAJhex9arXEuz5iarQzeYfmNWJ4RKi0FFZ7/LH0qjO5mfd+FWLi28lzUPkc5/SsyZAqc0XFt50XzbelSrB/kUXUeyHIz0oJMKaILIR2qpJELYlueTxV2cYYn1NVbxGOKAJom3RZ6VatoQ6d6q2C+YVXPcVsRWfmRfKVz3waT2KiVliywG5q1baYJAq96qwQiOXDcVdihUDK5rNuxtGNwR8nnt60rXikgNmmt0rOmikE7Nk7TU8y6hKJfurpWXg1Vkkx6fnVe4RlC8moZppI16ZFL2i6Eum3sWXl3A89KglUgbs1U85959+KV522csNq+9HOQ4ND57lUb+Lp2qLzO+eahlmBGQaiyzn0qZO4uY0IZWLn8Kct4A3oc1nC8x8vNJLMRzzUibuaU2oFxtx+NV5TluOaqQ3Hm59qmFxz0oETxsyj609g23pVU3JZ6sQ3GUxjrxVRJkSeV8owfwq1axZ59qjhiVk+arFuyqdozitESWbFNsuTV/ycLuz+FVYtrJ8uc1aD7gFqgLUE3lsvpVzcJR8pH+NZka7uvarNtMCOwx2xUyAsMu72x6VG/zN+NOZuPTNVzIUk9qkqJrWUCxxZ6titzwzM0cm7rzjFYekN5j/AIcVqaXc+RfLz3FcmIfumkdz6W+A0omWFc+nFe2+VH/drwH9nrUTJNG/oRXu/wDadfAZppWO6nsdVcRb2Yf3uPpXH+MY/Kk2+/P0rup7T5GO7kVxHjGNzOWb6ZrLC7m8TlJWUs1RygkjDdqdNIsbspprOrDivciakEj7etZmozAtWjcYrK1GXyuStbxJkZOqsxHXFcrrt1sDbv4ea6TVr0FeK4nxaz+Wx3cN6V2YeN5HPWlZHD+MNYZdzD7ua4bVrzzJcj7p547V1PimX/RmVcNzya4+9Vmb/Z719BSjoeXKWpWWco3+zTwd/wA3TvTSuyo1kZn28iuhRMSbzc0GVsZXjbyahabDYUU2abGf6VSiZlnz/NTk8imzny49x4+lVlulK/zpZLpZ1254HvVLQAkIK7hULT80yWQZwpqOQktVIlse8uT0qCR8k7iRj0ps0nl/Sqzz7z3pMke87Ofl6UCfaKh8zevTbj9ab5mDSAmE25/4fyqwF+0JxVFX2v8AjV60kC/d+83agCSC22irLQ4TNNDER05txQVoVEZCcjG38Ktxwb2VQp/Kmx2/zLjrWzZQBEVmXPHX0oKKsOmsi5Iq5aQMBxn8auqqiP1qVIVIG0UFRI1O081YV+f4fzoaBcY6H+dQsdvy9M0FD7hgqHdxxWbcT+Z0zV27lGFU88YzVV4Nx4FTICqzeY3H41JbWStJ8xz6CpktQD93p7U5mAbhSvHpUlRIzB5DHPSnRxkyDFSeWZAtT9E24FBtTIDHjrVe4Y5wenSrkmV/h/WobhhKu3ABpS2OiKuULifBVcfjVK5n2qetWtRIiU8jOPWsa7uGJ9q56krHRRptyLMYZ5N3ZetegfC3RluHSR05zxmuM8C2Laxqix7dynk17j4V0aLTIo1Ve2TXBUqH7xwbk1ONFV3udFpVtsRVx8oFayKBGMVVtwVVflwPpVqI5rn5rn6FstB6xgt3oI528/WlX5qdsXNQxoaqsTt/nUyhlHSo1H93mpHmyoWkMZI+4cUsfzjk03aqD8elOJ3LxxQA0R5BFGwo3t7dqkB3dOw5oIBoAYfk75z0pCGAzSOfmpW3Y5AC/WgqImcfjTWcs3ankKBnPFNWPYN3qaChpOFoQbE+93oYZakEOB83NAATl6eKik+UjFIGbNAFklVX5ifaomf6/wCNRvJuPy/jmldyGXpRqZj3J3Z/OgkJ3NRu+R7UAYYYyR/OgB3mqyN8351GsfmD8aHttjbum79KsWkZdsYB5oFKSSuy5oemfbbxUC81694V8LyW2nhl2qyAH61xvgfw6Y/338R6e1dZrWsyaVpTMZPmUYxVRPAxVT2s+VGH4+8WTWcMkce0yZ28ivP7u7kmDMyrubnNT67rpv7tmJ7nvms6WcSL97FUexg8LGnEjkbeDu7elR76bLJtNDybE3Y/Sk1c9C1hu/B5/Khj8wprNuOfWlkVgi9Ka0NEtBSuB0zmmg7jtxipF4X5jz7USLt3NUyAb909aUy7Rx3ph6ZoCF+9SA4vtpjTGlmOFx1qNzgLVRAczYGeWqORtzULKVbPakI3tu6DNUAqNtprMQaV0pQu4CqiAebvb8KFXeuD8v1pzQ4HvT0UnqvaqJltcgjg+Y5yR2prliduOD3q2NqLWfrl7HaWrMzbSAQPetKersfNZ1nVPCUW5PUyPEWs/Yh5an5jxmuP1m/actubJ9qvaxefaJi27PpzXP6rJk/e/GvQhDQ/AM9zZ4qq5NlG+uPNbHT3rPMXmycnirbyKFx/OqzzeW/SuqKsj5voNZfmx81Ojk42+/FI9xsjJwKiVwxz3qjJ7mgrKB0/Gopdu/rVZrwrwT+tNWdSc80CLDb2b2HNHnFT1qIXi9O/86R5MmgLXLkV60cTZ71VeVZXJP501z5q4zio0BUGghqw77yH+dQvIQ9WCcRjNI1p5z8VURDE/etz+fpQ1ttX2zU0VpsXjt70JGxb5s4+lUTIh+x+fTZNKkTp0q/Cm9v7p7VPnGFbFBiZtvCwYKfz9Ktx2PmN6+9WobZXOegq3bRLHz2oC9jNfSQo6cntVO70ZjKBt+XrXRzKrsvHPtVSfhsbT+VBPMYZsljyP7tFoAshxWlLbLJ/CfyqtNZGPlQaBNjo5c/LUqdPTNQInl896VbsJIV9OlA0W9owKjbbupi3in0on+Rfw4oKJo3Ty8d6eTheOlULZ97feqxG5OfapkBYWVd33qbLB5rZ5qP73J/SpI5CvRv1oiAoj8txxxS3NqrpuVef5U4SY6gGpoyp/u/lVEyMv+zCJf8AZPWo59IYzBlyoNbTwqzDB4FIy4X7vHvSlsSYUlk0KZG7r69agKMWUn/9dbM8DEZ+bGe9VJbYkrx61AFR7hkGD37VChZpParbwL3WmBFDUASWtvjqfwrQj+SOqdq7FuRWnCquGoAg8wqakU+Yv3V/KkMe6Q0qFYfvcjpWhMiOaPyhmq9w+6pZn+9156VmXkrq+KqJI2YlT7Zqr9uAkOGyO9SNzG27r9az5I/IViufmNUBpQ3aydCPxqtcz7mxnoe1VI3ZU64pzH5cn71AEkxxznPFRkllpu4k05T81AFN2KycMajFxtHzdjVy4ty+W6U260wlPMwduOmOtAEIlVwKch5+XmqcsTRjPzAfSpLU5XkmgC4wMoBOPwqneBlU44q5aPh/7y+lRyIu5t3c0AZMgZF3fxdRTjdFtu41Znt9jbh933qlcttbGKCZEN3cfJ/F17VTMmT3PapriUKmGqkz+W/8WKCR53Ix/hohmkzznHrmmySqxb5qj8/HHrQBeMuVGaZGP3mRTF+bbUuNw6Ffw60GhfiYNFxSxpvk7VBbHCbeamPBH86AJihU4xU0URIwabazDHzLn8KnZwzgrQaD4IzGP8a3NJuymAcVlROJEAI6VYgDK/ynj27VMgOjjmWYYxyamEGxOaybO8bK7sfL6VdF9vXHX1rORSuPlKtkYb8qo6jF+7+XjPFWjc/KcVWu7gGPmiJRz11EyM2M9ajZip98VdvJQW+7+lRSW+8jpk9qoCrN/q896a6jy8HvVhrfJxTZLLHNBnJGap3My5b5ahkQK2eTVq7gKt8tQtF5g+YFf61mBTubnbx+VUo2LE59am1CLyznPy1ApVOcGgqNxQ7K3WluZtqdBuNQM7RvuP3aidjMu4t+FZS2KIZZD83TmqMiqCd3rWksXmCqtxBlW6VhJXZUTkNfhw/mBcbSayjyw6e9bXiRXiz02nisWFcBv7vcmpkrGiQNC2Mj1pq/uUyd30qQMJPun7tOA3D+9UlBGmXVmPyt61taVF5g21jlslcr8q81qabfAzKqjtQYyNq0j2kDmtES5G35vlqlbDJVqvww/LuxW0SS9afdXH5VvaXCSA38q5yBmQ8L9K6TQMrHhu9bRA2IhiPk7qcJCz7ePrTo1Hl+npTlhKj+I/jWhURsC/P8xpwk2M2Khm+UcmqrXmGHPf8AOgo1EmJ4p2wOtZ8F7ufrwKtQSKp+ZuG6VMgFc5/Hk0TQ+XGG7NSGYFjQ9wzx7T93tUlRKs3Eud2aj8zzJfoKmiVpywA+pqJk2SenvQULHKzHGKkZAQc0lqfm6VLPGPLz39KAKNzAH6UCAED+9TpBu9hRCFVuTQPluNMLxc+tWBJuA7cVJhXT+Hj0FUrq5VCcGpkPlHXADdcE1AFUN/D69ajlnwM96jjnYPltrE96m+gNWLQ5NMuHPlED9aQz47VXuZ/3efWs7gotlK8LI20YbHTFUpD5hwwCn61cuIDIN2Wqu1m03b8hWcqqOmngalR+6iTT4VFbdnbqqd84qPw34bk1GUK3y+ldva+DNkS5VW2jt3qfbpHs4fhjGT1SOOntWV8+1WbaJni27ce9dm3gZZirbPwqVvArIFKrgfSuepiOx7+D4PxMnqjj49PYYO08+oqY6RuhO5P0rsofDflgbkH5VeTwv5gU7VxXP7a59JheA20nNHn8WgLOuCvaqlx4eKybdv6V6nbeFtpLeWfxpx8Hee/+q4x1ArOUne6PZp8CULbHkdx4SZlyqn8qo6j4OnjHOVU8jivbF8Hx2/8ACGz+lRXXhqOOLDRK3ccdKpVpImXh/QfQ8GXw3cNKV27l9amn8NTRQbtvtXtZ8GRyrkx4B6YFVpfA+xW/d7h2zV/WGcNbw8ppXR4e+hTbshffFU7pHjbay/8A1q9uuvhozqWVFGOnFYt98J2fczR+p4FL21z43GcDV4VPc2PJ47dojkE/NUkcnkjnnJrtrzwF5SMu3a2cDIrKl8DTQybsbvTitI1u54+K4XxdKN7GBvqaByBWlP4Lu413beCPSqv9iTKdrcNW0aq6Hz9TA1oO0kSC43Be2KljkZpBVaexksiuctV6EFhwvJx2qlUMfqsnuXLacquG6+1WYJM9azssjc/pUyMwH8ven7QawskasbqBUkEvz88fWqluTJGPlGe/NOmWRl4XGKPaCeGn0RrMyvjtx1NVbhCDVezaR+pyv8quGJriRQvak5lRwdV/ZJbC6aOP36VLY3cv9or8rdatWmiO0St5e6tqw8GzNIkgC/N6muOvUSR00Mury2ie6fs3Th3j+XCkD86942+9eJfs/wCn/wBnxRq4+btXtfkyelfA5tK9bQ63QlD3ZI7y73JGxya4vxTE87tubC13D48r5h16Zrj/ABQuxpB/e6VWDWqM4nE3ECiVs/TJpqwBIzt/WrF4MvjjrVed8LjtXuQiaRIZMDrWTrS7h8tXdRmbGErK1CV44s9a22CTOb1iQoSDkZOK4rxdfFAw3fLjFdbr03mQt2Ned+MJ/wDRnXd83Nepg43Zw1nc47V7o5kVeQxrEuVbHK4HvWlOWk3D+LNU7yNxH8w/GvdhojzJbmdIu01XZ2WTtT71mSSq8t3uO3FaxIkNmmbd02j1qGWRs/LzT9/mIymopI9jdaokjSZix3U9TUan5j3pQ3FBMhrLhu9PdyF6802Q4NVriTaD1z2oJHXMnHPrVX7QEPNDSsz9j701jk9KAFe8+f2+lMEobpng5oJUU2KLBJ/vUATA7vzq1Cdh3VXVVQfNWlpKAj5lyvvQBJCZJFHH6Vbt4dzj9aWKHzG6bV7VYgRhHtVRn+dVEcSxaw7n6CtIREIvH5VX05MAZ+U/zrQ9Ko1ZGCynpxipom2uDnp71HvJXt1xRg560BEnaTcc5/8ArVXlk3L83rSE7D96mM3m/exzQUK7YH970qNXy2KYpYuyj7o71LFFtIPqe9TICaJSp560GIhjnoaC6477h+tTIu8A+1SNENvBsH8XWpxBk1Oq/IPlqTYR83pQbRMrUd9qvP51nSzgrnJz6VsanLviYNz6Vh3bbD0qJ7HTTi2U9QfK/Lms0W7Xdz5a9+1XLl8H+KtTwj4dbVbxZVzgEVx1qiSPtOH8lliqqOi+EHhZra93MvLdDXsen2RG1axPBmgLZW6bVG5R19a6y1/dn5lrz3fdn7/leC+rUFTLdvF8gB7CkMeCfm4pYpD25qQRbj9eayO+TGK+0YHfinQtliGpy7cY6Y9aaY/egqKuOZtmcVGJ2Vud350YyRg5pSqjtk0FcoBie9PR8f561EBuP0p+cyUCasSbsDjjNSKvy1EpZjzjFLvYt1xQIc45/wAailVjxUrt9DRnPXrQaCJFnH0qOQEHn9Kk3/P3pHk3Nsx9TQBCSrA80KWAHpUhhXDfSo2PHHagAlP5/wA6azH9KJDlaaqHbzQTIFGF+po80d6GJzx6U0KZG+b5aCeaw6ZN68VIn8NRsmxuvGKasmT7UEykWpgFQbjwa0vCeltq+pKi/dbmqNhpz6o4QBsMMdK9M+Hvw7/s/bOd2QOOKpXPLx2KUI2N7w3oJ0y1G6MqOOcVy3xR8QLHZy2+0buzV3HinWF07TtqEKyrya8e8ZXL3l0zM25Sc9ao48vi5z52cy7bj1+93oTpinO27Ix3poZQMdaD6iOxHLw/rxSIc9QfxqVjheBTSoUZ/Og0iM2qFPIP0PSmfMVxnIz0pxTC56c9KNwxx96goeV4/Kmbyz0JJg4ams/lvxQA5xk/3aVH8tce9I0jMfamy8geneswI5p28wjHFCMSOacCJR6dhTWGz+IVUQA/MOv6U15Dtx6UNMEFOC7xu7VQAv7wU5DtPFQyoy/dp1u5T71AFpIt/wA33vXFABQbe5PHtUcN0AT97rninTzqSGDfpVR10OfETjFXYlzuji6ZPtXC+N9VY3fJIVeoro9b8S/ZbeT5vug15t4k1v7VK7FuvbNehRpaH4FxtnCqV3Tg9hLrUdx+Ws++l8z71VW1Le/4dap3t5u6NnHvXZGNj88bLE+eDz6VUkfzH+lMa/zt5qNLtWJ571sZkskbFe/tSZzH/tCj7YrDGelOX97GcDFBmVSSXx1p0JYk47Uhg/e59/Wp0i2iqSAhlRlbcPx9KkiLFeeKsRWokT8ac0O0H5TxxSaC9ivCvzZ59vepLfcznctSRjHpTXk2P8tIhu5MYI2f5j+VRpNsfB6Gq32gCXnkintKGXNVEiRetxuy3T61KGXH8NVIpzhak8/2qiJbEhVnkHYZppXDt94003QA5NDXUeOM5oIJI52i56ir1pdiRKy5j8g7bu1SWkmwdaBNXNaO53H7v41FczcdKZFKqJzn/GoJZiX/ANmglqxJHLiknIbtTU5H9KRjgdP1oEQTQZJYenFV3t2J/nV5vucbackeVPTp0oAx2DJn+VOjlkcbW475J7VqSWS/e74potEZuRQCM+15I/Gr0CqF/wBqnJZxxNkUeT5bZ9amRUh5TcKiEeB3zmnyS7B+lI53D5Me9ERJixvtPzZzT459je3vVW6ZoB8vLU2By43SZrRg2aac8hqe8uUxWel15Q+Xn+lBuGcdazkItTSbxtqHyz60m8lQF/OnfMwqQIJ1CGoWjYkbatzx5XnP51XnQovFBMhFk8rru/OpY7oqM/NVYI2z7vOacOF+Y4qoklwXo25qs9/85XHy5qJYvn3bvlpso/U1QEkd0srmq5lBnK5DfjUUkDRtlWqB18h93zMTWgF54Vcc8HFZ9/BtFWvtRdOm3jniqsrFmyeQvOKAKotGHPUU6S3bZk1Kj7lOAcenpTJ2ZYs0AVyCDzj86ejBR1qJ1EvXNDwZH8PT0oAmUhverUcnmYWTGzpVOGPZ+VOG4H5ulA0h1zZxyn5eQDTZdIzDuXbxzT4nCsTkU5rshh6Z/CgGUkQ27fN9aiuGx8x+7WmBHdS/Nj8Kp3yKQVHagRkXNzuON2PxqjPNtP3s/jVjVYvJPvWbGnnOdzN+dADbibfmqsjM569qnnt8NxzVdo2DDOfyoJkIUYyCkQYZtwJ/CpoztzVi3VDGc9TQESK1bZ/e9qna42EZOc/pTZLf0/SoZEKIwwM9uKCjQWTCVJFPnr+tVowywru78UoZS3WgDQSRsdQKsQS7hiqEMm9wK0bWPCc4qZGhYWTaam0+5Z2PB680lrbrxuHXuTWlPart3IuOO1SAWs2x6vwATLudtvpgdazVDbhU5utse2g0LNwdv3SfxrNu52dvlzgfrRLfMBhunaqkspUbvm5oAHmYfX19KXzDKdxZiRUE0u0ZpI7paCZFuBsnLc0k0ys3eqQ1DYxHvUU90wO7NBJNOQe3eoWiO4fL+tOB82LcTn6U7K5XmpkBTu7LzVZdvHrVFtPaPPH/ANetld21u9MuFJXJX9KzkVEw7mwYLmT5faqN3ZKR8tdBfYmJHtWcbXk8Z5qJbFGbATEMGobo5PFX2gA3cVRnj2sx5rCW5pE5HxhCyv6g1z8gJCjgc8811/ia1aQM3Xg1yUiEyEEd6hmg5Y1iXr1oRthp0sQG2m+YqSDvnj6VkBMyb4/l/KrWlp5EvzdW71Vtptkn8qtWs+6Xc27jtmqiTI6fTlVlXmtSB235/hxWLpF0rx9R+dbFpOoGOK1iZyNS0j8x13A/nWzp67BWXp7K+AfStODbAQV+aumJJrwSebj2qcDI6/rWfDcbjlRVqKQRkbTjd1zWgCzw7lP0rLubTYxrYZx3qvc2W992eCKDQo28O0Z/rVoKVUU1Iwh4/hqTeCM+lQzQc/AHenxQ+afvYpiShlpDJs/vUilG5fit1ReOvem3VkCu5V5+lU7a9IbndV0XeYuP1oK2MyNJIGYmk+1EKQ38VWLydWHy49+ayLy6Zdw9KVwJLy68uM1SfUCB97FQXdx5nVvyqheSF1+U1k5AakGsSCQ5bjtTXmMpLZNZ0LnZzyfapkuMcZrOVSxcYt6FhZ2ZttCFkkyT+FSWdq13KFUHd7VuWfhCRowzKeenFYzrWPZwWS18R8CMG4u28rLZ2+1WtE0eTUbmP5fkzmum0zwG8x2su5WPcV2nhLwClpKDsB/Cud1z7LLfD7FTmpVNjk4vAKTQA7ee/FWNP+HJnk/dxg7TnpXqFv4aiU/d7VcsvDi2rbvl+asuZs/T8v4Nw1CK5lqcHo/g9LS5H7va/fjrXSWPh3b8x/KukGjx+Zu2jdjrQbLyzScmfR08vowVkjLh01TwVFP/ALM4PFaH2YClEeUNY3NPYwi9EURpqvFhk/GiPTlUYwtXo4+OtO2EGg29CsbL7vSn+V5SYH6VaIG0UmzcOtA9Sl9nC8letI9mjjlQatyJ82PbGajT72BUyFIqm0A9MLSfZkkxVuaHYOlQrGyk8cfyqSeVPcguLXpjHBph01Zh8wXn14q4qbj7U4RZJ7jtVJmUqEOqMO88IQyybgqZ7GqM3g5WPzRqfcLXWOo2U0plex+lHMYVMvpT0aORm8BpOu35cdOlU5Phfbs/Mf4mu8NsqIDUZVS3tmjmfQ+fxHC+Gqyvynnl38KoXy3l7j0HFZ5+FHky7sbRnjivU3jVW6VGbRZxtO2qU5Hly4Lw99Ink1z8NMSH5d3fp1pG+HDso2/L7Yr1Y6RDEu7q3QUf2fbqp+UFjR7Rk/6mYf8AlPObT4dqJEYLuK9gK0P+EN875PJ9icV2KWYib5RQtvsfNTKozSPB+FWvKcvD8Plhj3LEuMelPsPBcK3GWjxjnpXVK/y4pu1Q2fWp9ozqjw1hY/ZM+28NxqnT5frWjp2kokq+g6VKkfmHap7VZsYSJNv5Vy1JPqZVcloU17sT034R2iwXCtjPFesfaB6GvK/hRBIhjLYr1LBr5THa1D8uzzCqOIdjtL4nZ16Vx/iIlyzc9e9dhf3CIrZrjvEr8M24AE1eD3R8ictffNL+PaqcrZqxcyETNt5FUZXbPPrXvU1cCGUCSsnVW8qBs9zWldHyhmsXW7pTbHNdUIXInscv4gmSOJs/e9K818bX6q2MZ56V2HivUWjjZQec9a838V3p88HO7mvYwtM4Kr6GLNdRi4P8NR38yvbHnmob2aN3JVfm7nPSqck2/jmvTicUtCvcSY4654FUriPB3VelgUcnP1qlcMCPxrdESK44Y/NUckhNOZctTXXBoM5DY32E7qerKTmoJnwKjeQLHkNQSOmuD5hFQs+W+Y5qIzEseKazeZ7etAE7KG6VFMvlmkifnHPtU0DfMfM5oAh8nIzUiqdnHWpjECOKWODIoQCW1tjk7mJ96v2ztB24plrb7Vz6VZjt2kPpWgF/TJBL8taEFud3SqVnZ7HXHFagPln8KCoixNsOMc1YjJxUSkClyB/F+tBRYD5P3c0h+9+NM8zefl7CiScKOTQaDZjh+PWocLJJk/eH4025vNw+X9aaj7OfWgpIm69Pxp2/H07VXW6bGD0J5qaELOMbqzC1iSNt7Cr1sCeO1RQWwjA71djhAjyKCh8RzgdqLqQKnFQtLsqpd3bKflpN2NKcSG/kYt/9asu8fPVavPMW3ZNZtzLmRgelYTloeng6alUSIxZNcsBj7xxXoXw70VbVFVl5bjpXL+HdM8+SN2+7uB/WvWvDemRi3jZVDcdfSvLqO7P6F4RyuNGiqrNzRLFkUKOw4rUQsnDAiqenBofmNW0bf+dZn2zlcljPf5R60vn7W4+b9agZ/wCFd26nIGjqZE2uOY/N/Dz7VJvJGPypv3vSnZ4z/OpKirC8twKIkAJ3NTgy7OeGPGaSSIN93n3oKAfI3HNOCZHSiOPaakU5H40EyGfdNMdtpqR48H7w/GmyZXHGaAiPXGzrTGO00bdzc/pTWOT6qKCgaQ4xxQxVeWz8w5oZgVpsrblOfagCQjeoC/rUckIUrnPXmkjm8v7v61KZlkHzde1BMhhjX+GjnPP3cUgHP8P5U/Ge9BJEBuenfKBz9KAoBprg5qomc5WEdcnjn1pkyYQVPnn5euK0tA0GTV7tVVdy5G7iqOOviFTi2dD8MtMW4njLLlfcV61aothbFegxxXP+C/DS6ZEhEYO3k1qeLfESW9scRqu0Y4NB8jKvKtVscn8Q9SWJGXcd3pXm+q3H2jPWtrxRrralcMzE8kjFczeXSoe9B9ll+H5YK5CVXzPSo3j2Dr3pTcBmpkkm3n8qD1VEPM3cUYA9ajLYFRuWX+KgtIkkOTR1b+tRKxbk0oclV9qAJJQpPGOlQJkAhvwqRf3klLImR9O9AAqsI+PWnedjjb+NRt8gHNN354oAc7lj/QUNuMXb8aavXjims/NADcjPzf8A66C2DxuC07ywRz/D0ob5l6H2oAa7fJ360zknvSuCO9ITkZWqirk3JIiqSVS1vVl0+2YhsZHTNF7ei1jLMRx71wfjTxT5jMqNn6V006d2fn/FnEUKFN04vUq+IfEv2kyfvD+BrmLy4W4f7xpl9dnLFv4qoyXORXowps/n/GYh1qzm3uWGnx8q1QmYoT1pfNYv+FBAP3s1tFNbnKRB2+tJIrMOMe+DVhbff0p0cGD81UTIrxxbMHc1XrS42L93P4UND8o4FIsZilz1qokliIZy23rV2CzYxhqit496A9xzxV+0/eLt4FUS2QjTGf5lP4VI9jsj/wDrVehjWDk8024fK8UCbMedWjHSq8rsy9P/AK9aF4Vkj981RKbm+lJq4inLDtk3beoojfIxV4W29M1VltzG/T9Ka0JkOjc7utOaUY4Pzd81EsbNMuKmS1Zyc9KDOQx28uPLdxUNum52P9K047DzB/jSf2Z5b9gKCSGAM3LdhgVZijVRnn6UwW3zYwze9D2z267sUAPuLnC55+XtVb+0Dtx706U7xj9KpumB+NBMjSt7zn2OOtWA4c8d6yYWLyYX8/Sr33Yx+tBJPu2GlL7h93bVcP359ac9xlKAJmbD9vzpyyeYfu/rWVcXhibg1FBqzrKedv1oA2HjZo/T2qReAOM1RstR83O6rUM25fl9e9Jq4A/70EHHWgKUGKbIhL7v5VIrbRzTWgA9uCoz17ZqvcIenp6VaNzvfGOBUbEbvrQBT2MxGOKljiIH609o8PxUhRVWpkA2Nf1/SnrJsfFQeeqg4pjT5b/69CQFx18xai2Aja3rUJm8sfK1PS53IelUtCZDJWG7AqJysvBzSXMvljK81X+0bOfzoJLi7FKinTIoTP6VT3qwyM0nm7uGNADpWUGk3KzfN2HrUGGZz1AqWE7SP61oBHLbssm7tUJPzYA5q9cXr3P3to7YxVdUV2OaAI0tmG5jxk9PWq98nmcelaIHmKF+6OxqW506MwK3Vu5qogc+IMHrTvLzjmr09rh/lH503yD6CqAhjtlb1oMQztbP41at4gpNQzH5j6VMgKsifZ25+b6VQv8AVJJptscPkxrwST1q5dzKSF7/AMqp3KKqZ+9UgOtb7aMd6fNOO55+tUYx+8z2pzjf1PSgCtq583B75qk0IHP8XWrF2/zYP4VWPAzSauA2MMSdwqO5h5/Cp/M/dnjGRxQkKunzNk+1SwKIttzdcVIsfljrU8lv5nC/LSFNoCsPxpxAjaTaRzxToG85j6VHcR4FT2ibYuOtUA6SEslMihZUxVyBCR93ipoLbzG5XigCGytmyp962IEyi9KrwwKvrx2q7BgH+VTIqI9FPlqGOK0InGMBvl4qmqbjU0ERc8dqk0RKxO4/So5jtUMBmrAynbqMUo5HQUFGTczb88EVC0+R94be+TVrUzt+6O/NUZYvMoACd/8AtL7VG0DH7qn6VLA235cZqXq/HFBMijJbsrDcp5pl0ixR+v8AStH/AFnB25Heqs0eOwPNBJUt9235See1TIGhHzGp44xG6k/pTprfzDuFTIBtu2E/3jUjjeMGmgbE4/SoZWY5P6VnI0ILkKhx1NZ8shMmFQ5qe5lZGJ280yBiWy1ZyLiMMOB90ZPvVK7tvvcd603Veoz+VQzQGY8Z/CsTU5nWbBvKJwdvvXHapF5U33ec9q9F1e132jA7/lrz/wASw+Rd7vm/KswKJ2kfMfpUTx7D8vNI2Rz60jy/Nx6VmBKrrCPm6npjtVi0lXBPOf51TSTI+bH+FOEhRh9aqJMjZsrhoZc/Nj/erodPm89Rg4471ycM3H4VpaRdOJQMtitYknbaaxBANbVrEzJWL4YVppFz+ZrrorTagzjpXSZkNmDHVmNvm559KhmTC4X86iiuMPt9+tAGgsmGGfWnyy8dOlUp3WJQ2fenG9V4sE84oNokcrNluoqKOTDfep9xIMdznFZ885Rse9Borml5u0Z7055vOj649eayzfjb1ztpo1DenGQf51Mh6l538s8Gpjflosd6zUvAUprXWTUjWpZa5Ye/NQT7pORu/Oo3Yhd1X9GtjqEZVVO76VMp2R0UqUpu0UY11Gyn5uKoXEmOvrXoLfDSa6j3kfeGcYptn8KZvNy0LMFPp0rhqVrH0eX8MYrEVEkjl/D2hPqY+VW/KtmT4a3DxblU5+len+EPh+sBjXyV6c8V2UPg+EIA0a9PSuT2rex+k5fwDDT2qPK/Afw0e3KvPHknHBrvbPwZGkXzRgfhXT2mjQ24Hyj5enFWTao/bFLXqfoWAyHCYaPLCJzEfhmOD+H9K1LCwFtH8oFaMkAR+g24prQeWN38JoPcVoqyI0gUDdSj5jUiwBRnmgQ0EykKFwvPFDJtj9aWNQwx1NKASf8AGgzuRYz6/lSeX3p4+aXB9aGGH57+lZkyE8vf6Ux4wzAc9KmO0j5dw9ahYY29T9aCSQN8nSokXDnsPSn/AHgDULvtfvigpXJHOExjnNR+X5a5qTKsBx+tGAfXipkO1xscm9enPanGPA7e9NI4z0pyt6ipFJWIzGFU7ePSmKpBy22pNvXd8vPAoCgDmgkYPmb/AGaGhyPlpY4mUk9qlTmgCEnK4x+NN8rK/jUjwkj8aAgPrQBEyqv3eab5W7/ZqYR4amSEqaroTKViM+jU3GV6U51IPSjGTz+lSZydyPysDNNqbawHA70x0xz3qZEjGi3JTUGePyqZYzM/XApyoscZ2/e9TWcjGQ6JSidqtaWrG5ycVDbtheRxVq1i2ybh0rnrbHn4v4D074Yowdc/d4xXp2D6CvMPhazS3EYbO0EV6l5S/wCTXzOK+M/H88/3g7HUoI5k9PWuF8bQ/Zz8vzL7V3Oojz7Zu3071xHishDtJ/OqwfxHwpycsnWqtx8wq1dkKfl9apucocV71IChfPgda5zWIm+b5uK6S6DHtXO+IJPL/wDrV20yZHmvjg+SX59TXlutaiRdMHYnnj2r0/4glXfcN3NeTeI4ttwxX1717eHjdHlV3qU5bzEnNQyXQJNV7hyBVccnkmu+MTkky8Zw6/MflqrKvm5x096j3FvpUHmlJepwTWuxJL5RHemSR+V75p6SfNRKVP3utBMiqxx/hVSRGVDu9c1ddM1DKnzUEld1wlRbdrdMfjVwR5bFJPbEEfL3oAhhGR260pYq/Hc0yYsh6ULJnbmgC/awCQ/NuHNX1tlj6D5cVmwXDIKvWt003UNVICxFbrJ93NXLS2z94H8abZ7TitKxRXU7vwqgFFqNqkZFTx8rjripIYSR047cVYt7f5qAKyqVbn8KSTce1WpUVeP1qPZhDmg2iVxKUWq837/uasOux/8AeqvJFgdcc9qCiOQbFHNSEtIvHpToYcx9uvelMWzv+VBoVJCwNWLWXyh94USxfLn1qOONsZ4qZAbmm3IlYKelXbho4VGDzWFaXBikB9O9Xrm6UwK2fm9DUlRjcju79Yn5zVOfUY2/iqlqtyzycHiqCzsBUyOunG+iNCW7O361RupeDzyR+VRy3DFcZ/GpNDs21O82579BzmuOvLQ+v4dyedevFpHonwn0xdShjWTnFeqadpIswu37uK5H4b6Uun2cPyfMByQK7hJB5fevNvc/ojA4d0aKgyYNg4x2p0fCGoVy1S4yBQdg9z5fzYxx3pFm3HtQCw6/MvvUkUOOeDUyATfkfd/SpOtNfd5oOMKO1CNz+PapKiSD5fvKcfSnoFPtUEjk9+PSpiwIGPp9KCiQRrTsL5fvVfz9h20ed/nNAmrjshD83600vtNDncKaDu70DSFA8w53YpMbhx8o/nTF4frxT936UAO8sbhTXGaBukPb6U2TgUADNgZx83SkkHmp/dI9KZgjvTjNtGMUALHIU7fnUuWlWkULJ+VL91x6UGYIuOvSiUeY/Tj6U5P61MqBivHOelVE5cVNRV2FnY+c6rznPFemfD7wsbe3D7Qvrkdaxfh/4Pa/ukkcbQvODXqkGni3hXau1QAMVR8ZmWYOU+RFdz9ihbbx/WvP/iDrMhkMYb5W64NdJ4z11dLhZd3JB/CvMtZ1b7czbm3c+tB35Pg+Z88jKvZ/mbn86z7hd3erFzJj6e9V3UE9c0H2kbJWRXZ2A7elRyybx81TSpxxUEjYPag6I7CCVWfFNduetMaTLcrilJyKCh4bIpIn8n1PPSoSxXvT1l5529OooJkSGTa+7r/SnrJuTPrVdnzRHJu4oMmPeXLUxm3NTgNv3qkEAJz0xzQFyMybAu38adnaPXNDqpNNHP4UCuOU4HWhW3n/AApoo3f3aAHBN68//rqN48H2FSgZOT2FZ2r6lHYRszHgVvTjdnh5xm1PC0W76lHxLfRx27r3zXl2vsGnY56k8V0XijxSs0jeW3f1rkr24Nw7MzHr616dGnY/m/PM2liqzdylchZVx0+tVJEydoqadcSfe70kCZc+9dR8+RpAyrSBGaT2q4QAMcUhYA/w/nQNMZCuKmEW8/TtUSygLT1noE2SFd6gUCHn7wppfNBf8K0JkXrZ/KpxuPLfcOlVY32ADrRkzcfdwaCTQTUldee3rTpNR3R8c1kzwMV+UsMHmo4o5In3biVzQBekYzgnpUZ5P92nC4zF07VCZcjmgB6t5Y+8evFPkHmLVNrjJqSG65oMwmXyulXrKL5BnndVeZfPCketTRnYF570EyLiosPr+NS7FlWqvn+b1qWJzjC9Pegkk8pVPSm3S7127T+VTRAoRuxio5W8yXg8UGZTktAWB/vdajmsPk3LVqdPLPXdmgD93QBnxweS+TT5TuAxUlx833R+lJbpu+9x9aAIowy0x5BsPUMfWpp0xn2PSqd5L5Y+7QBBIjB+TkUxrds/rRLdZ+8OvpU0LKRznkYFAEaXDJhQPrWhZ3GeMdfeqqwbGzUkS7TQBpRS806SVcfNxVGKYKad5+7O7pQBNLOq425pylWG6qckiyeopwl8o55xQBaD45/Cm3B3DvVee4zHle/6U1JM/ezjHWgBQvzGkhTaW9PepIUUnOak8hT8yn8KAIwNxxT0tzsPNSRIMcjjvSgiNzwfxoJkU7m3kVKqn5PvfrWq7mV8cbfeqt5aBs0ElSGRl3elCt5goSPE2NuB60NHh/8ACgB0HD9fzqZgAtV1i5qRH2thq0AjUMWbNNVH3/xY+tTH5n9s04Be2aAEDce9SiYFMMTntULx5/ChRnr+tVEBwAeTC9c81O9jiPdxUduohf7oPPUCrvmFl4xVAZNzBsGRVGeXFbF/b71J6HFYt1G0SEnnNTIDPuTh8+tV5Mt1/Crhi888/KPeobmDjj8KkCFeeAOaZIm47WI/Ckd2jFRSTsO5z9RQBUvUEQJ5/GqkrFznOFrRvZxLtPy4A5FUCiyNz2OcUAMZ9427qdFL5R5NQ3CbRuWoRub+KswLyXG5qcyCU96owuQetW45sniqiA+S3BGMdO+afagB9oIphfcP8KktYQr5qgNSwtQYj6+9WoIRnp0qhbXcgfC4x71dW5ZB8y89aAJJYcHI6+lNMm1v4vzoeUM27NQygSnOSKmRoXIZgT1q5bXICe+aw432Pwe9aVpmQfNUgaW/zFWh08wfex61XX5PWhJOD1oNCG9t9hzn86zTId59jWrcfvR1zjmqE0O3J9aB2COHg4/CmjKNzQGMa9acF3rmk9iJAkhJO6msu+gDd/WnfMRhcYqCSOX+FemDSb9h/ixSyMudtH2XfF1qZANRufxpwAH3hVVYWgkOfw5qaR920s1SVEr3dj8u734FVzbYPPHt61qWxikB8wnA6VBLEDL2x1BrGRrEgWPKDio5Rsk9qsbASdu3P0qOSLcnSpNTP1MKLdt3615/4mi8133L8vY13mvRM0LVxfipcWn+13rOoBy6/KSvv3qNgvmUBMTHk05oQR3rM0I5Cw6YpthbKHLDd8x5LGpDToBg/N8tbRJkWEj8sde9bGiRecdvQ1j20nmPt6r71saXN5DblA3dOlUSdhoCvGV+bpXXWl+WjXd24rgtK1PI+Y4PpXVaPerNEvP61tEzNmchouO9UgfLDZ7c1KsylutOnVZIzjjihha7M2e83thmpv2nzztztUd6z7vzUvW/u9jQJWiXHtS57GsYmkt1sGM7qjllVmz3rPguWRjnn0FOeQuQ3K1Eqh0RpyekUWDlGJ7Go0Pzn3rS8P8Ah+fWrgKi7h71vf8ACtpyR6/SueVex9HgeHcRW1SOT8tmOQuB0rZ0nwrNfbWVWOfQV1OlfC6aSRVZcr1zivRvDHgmGxt1Vo1zjrisJYh20Psss8P5z1qHlNr8ObqeVQI/l69K7fwl8NvsioZIx27V3KaAsJGAuO3HWtS2s1jQfL2rmlWkz7jLeB8LRs5LUyYvCtuyx5XtjFWE0KKBWCx4DYzxWkgEX55xUgKsM/nWOp9nh8DQo/BEr2diltjaoqxIduKEbI9qWU/KKEdXOxJZCyjihmHzU1EO72pxTC1oLmGqQRzxTeA3IbH0p0YIXBHU064O0cKTx6UCbGYXPzU0ARnr16U9x5g/Coyqg/eoEA+Wms+aBJhjQBuPYUAIfb8TSdAaJDsNIrbx6VMgFWTBx0prNuH406RVYgDPHeoz1x+dSACXPy0EZpGCqPemZb1oAl2AuKV/kHtUYQtUhOI/mrMAdAkfOTnpikjUgcmgEl+elKOr0EyETiTmpJY1A3Bh7imeYF469qkPJb8KpIkjEgbj8vek25PNPIx2FJ94e45qloTIbsYdKZsLIQD81SDKndQHVGzQSMI2hQeufzpkuS1OkIZutNbAI69azJkOYZQU0Q4Oe38qeen1poO0de9ZkO4gDOWX2qL7Pg4apVBWX2pznjv+dBLuQrEqHG6l2iNfxpwi3c0nlljz2pS2MJCxy+1aNjKsi7WBXdxVBFCelT2zZnXP4YrmrbHLiFeJ6l8JrfMwiDdxye1em/2U3/PQ15t8JNodW5y1eobv96vmMZ/EPxvP1bEnWS5Kt6VxfiuBZmY12eoPshP0rjvEcqtE1a4X4kfDrQ4q+Hluw96pTfL8y/lV3UpcyEVQlfg17dMCrqkmxGI7Vy+uTq0Lbs1v6kxIrl/FF15dn/dx6130VqTI4XxjPHPGyj5Tg15J4jhZrh+c816X4qmD7m3Y9K8+16LzYnZeGU5r38PpE8ev8RzFyVLbec1WdyH/ABqeckFi2Mis+4uMNwa7Y7HHIlmn2n0qN5NxqGaUFeetN8zmqJJJbkpjmk+2+tQSNtqMn56ALyXSgUqurj8azjdEA/7NPhvMJk/xUAXpX4GOo/SnrO0ke1ienes9L4b/AMatK3mH2xQA2a3yf5VEI9rc1MV2zDLfLSTDmgCMSYOO1a2ljMXsfWscW5P97rW5psLGFaAL1su01p2Zx+NULWBh+fPtWpaw7RQBejP7sVYRdqZqiu5Kct8wfaRx61SKiTXAVvWqsk3OKmST5j6U026yOevt6VRpEryLltx9Kb5XmD6VJPbMW5NDRnkDnpQaDEi3HFO2Z4pyrsH3eadCu49KT2KIlhyh449+9EFhv4VV5rQggVx834e9TRwFG4Xj6VkBTitfJT5lzVW9JY88e1asowh4rI1y4G/C8VRpTMeScvMw7Z71Vbhxn349atPF97P8Xeq8sTRtSbOyjuQzXAj9i3GPWu3+G+gpcSrIy7SemRXN6Hpn9p30S7TjOcmvXfBWhR2sS7lXgDn0ryMVLU/d+BMGlSU2dNoViILZVXb0rYiixGM1Xs7cRhdvAq5E6g/N+Fcdz9J5rDvs/lhTnrUsY61E7lz7e1SKrBfbtQF7kkaeYnp/WjaytxTYpMH8afId3NACOTmmxnDNSrKPukUuQe36UFRGOGCE8Uqyfe59KbI7J24NRngdamJoybzcnp+NLu9Tn0xUELMrZPSnI7B+1USWMndTHG5/7q9Kb5mBnb+tAk3Hn8qEVG48rsHy81GH+WlY5puNvpWgSFSXt9007P41A55ohYhqzJJTJTSfWmvTaALETAGnO4Y8VDGKcg3S+1BEi5BDnk+lbXhHQ21bVo1C7kHUkcVk6dBJdSqiruyQM9cV7J8KvBywok0kfGPSqifK57j+SnynReFPCiWduoEcYbA59K07628i3Yt/D6Vv2VnFbRMzNtXGF2jNc14/1yHS7KXae3UjFUfFUXKtVseQfE27d9UbDNtBrh7yd9zHoK3PFOtNf38h/hzXOXj/ADfzoP1HLaHJTSIWlMh56Uxjk8U2RGboaaJNpoPVSHOdh61VkHzmrDfvD8v61XljEfzZy1BcRkiENnqP5VE43NViQZjqMwgCg1BV2n1pCMntSthfWm5xQAYxT402jNMDsx7VIvIoMwBEhxnpTkk/vdB601UG/J60jJub+L8qCZD3wXyM0NHlNw49aHTCYFNZ2K7fzoJ8xxIZFxRGQrcr+lDHcm1eDUF/N9ki5NaRVzhxWLjRhzSK2p3zW+7axUeg7fhXB+NfELXT7VkO3ofatHxjr/2SJmDc89689u9TaeZmLZ3HpXdh6Otz8T4qz72spU0LcMzbjnLetU558Y3dfapZ7glR0Aqg58yXqf8AGvRjofl8tXckCh0zzkc1JGxqGKUq/FWG+827AzimSNPApqg7qdsZzUscVAFQvsk/nTvNUjg4ouo97fLVWUmIevNBMi9HMAOacW+XqPaqQuP3fSnrJvT3qokltXORzVmG4UjHesia5kUdOKltbiqA1jIOaasimNlqvuyvWmgq4+VvmoARiwk/2aR3z0/WkjbEmDVmO23jNBMii4YGmifyCN3G7irk1ic5oj0/yiGba3saCR1veb1xQ91g+w5oaIKc8Y9u1Qzw59aDMmW8G7rxVq2vMjviscqynFWI59seKANyO7EnGacXXH8P5Vk28+O9XobgTcdPegmRI3zH71N8ti/3c++aeML12n8aJZvSgkXy/b8aaqc8+tNNxt5p0m1wG3Y4/OgBDCskn+961n6pYtGc8H8avtDuO7J4FNmXKY/nQBimDzUxxxT47Vlx3q7La46Y/Cl2ArtA5pNXArNGSOtAPz4Gd1WDBtpy228bhj601oBA27bTGTAqaaFkI9KdjDD/AAoAogsGNWIn3R887aka28wZ27Tnr600fuUxQA3ef4sc1HI+TjjH0qaL94lRzJtoAj+0MrdcYqzbXPONw9etUZTk9aEn8s0EyNF5vnwrHHWiKbdL8zfnVVbtiPmxSh/MzQSa0Sbx/DzTbpDGvSq1qPLRTuOe1WpbpZLcZ696CZFFofm6GneRt64qVJ/3vbb0qfyRIPwoJM9bfO7tRJFlfl7davC32H2pZLTYn1FVEDM2Yo2MenFWHg5qNpNkm3aaoqJEgkGc9BT+tT48+PstQOmz8P1qo3KHqcAbuKHvFHzL9MVBM+cVG5/d09QLv2iO4jx0b3rMv41i/ut9Ka87AnnFQmbJ+ZsnNSwI7jhahYgrVpwstQvb7Tuz8tIDPvwsQzWLcMfNyM4q9q19ul2ds1SJ/nQAiNuWq875f+7tqwcJGWJ4NV5E837v60ADuskfbio8L6fpUckZjb+lG/HWswHOo7U5JNtNDb6GGB71UQHm4ZDSm6xzu/KqkzEnrTPLb1aqA3LC+CitGG4W5U+3SuesZjF95c+1altJ86lV2/jQBpIQB0od8Hp1qvHcfKf1oScs38qDQuRQKOe9XrchFqnA5Kt/FVhGbJ49KmRUbk0ieYOGpyxYTr+PrTQM9aJiFG306VJQ2Y7RxVdzhueadNN5Y9fSqokaWSgTdh1zEW6H8KYJGjX121OPvClNtsPsxoJbIkfK+machVV+982af9nZT8uCPSmPEe4/KsxDWi3NmnLLxjGMd6DJ5Qb0qGSfcOlZgO2b3qO5hxjbzRHLUwCkd9xoKiUgGSX5l49jT/PyPu/pUlzHwCPXmoSMqf5VjI6I7BF824j8afIwA/CoIh5RI29femXW7OQvTmoZpG5X1WPzBXFeLdNcIW5I+lduJCzAsB1rG8QQLJav93nNZy1KPL7obJTTVcj+LH41oavYNbuzdiaypDk/7XpUASquG67vpUmNwz+FQQysvDDrUyuF42/rVRHa5Ztk21qWq7YwaybUrnrWhYP5bfMdymtOaxm0a9pLtZTWxZXxRc7iuOwrCtUBf73DDj2q7Ztsbbk1SqC5W9jq9L1gPt/LmtSSXMeQR9K40XPlABQ2ScV1XhTS59VZV8tm3cdKmVax1UcvrVXaCIb2Pcu6qVlG9xc7dvXgV6Vpnwtmu2X938vXkVr6f8IFt7rcIwefSs5YiPQ+0yvgfG4hc1jz7S/AtxdSK3l7g3Ga6zR/hlIzqWiXb6Eda9P0PwVFZ2K/u1LCtW00iNeqqPSuWpWkz9IyvgGjTjGVc57wl4ChtIQxhjV/YVvf8IzCo/1K7vpWnFAIsY2gVLMdjZ7Vz69T7rD5TQoxSpoy7TRhESxRR6CrCxgHG2rO8qc/3qjMB3lu1B6UUkrIYoIP+eKkjcg9aYI2Emf71ORMN/jWZQrN375xUyKFDe5FReWu3jb17VIOtACMyoO/WjO7igYH3hSH5Ovc8UGZIo2n/ZxSMuW7n0FND5pskvlyfWqiNK5NyUFRySYNCT8fjTbh9w+UZqh8o0TMWPoeKNmaajbaFw7deaBNWFaLPtTAcVIX2n56aseSxX9aBDPvik2bT1GaVY28z/CkMDb8k1MgGktmm4+frTgPmxz+NAG4bvTipAa43URLlqeF3f8A1qVk2gYoHYbJ94bac43pilKFPmOOaYzcUCFjXA9cUwv81SAAAHNDQ+ZWYDQzMacCRTdu37x/KnCPae+PetCZBuL/AHfxpqZgVmb8qd5a44OOaJW+XnmgkaWMh3e1NVNxqSNh2/WnLGWYmgmRC0bU3BHarBBAps2dvFZmciFpVV++4CnE+Ym4YpqwsW3MP0p6RbG9qmRIiHApGkxSmIl89qWRV29KkUthhJxmnTf6n696aqr7/nTkGTg0nsZWI8b48A5NWLOFluFP93mmxlY2+79KtWi/aT/dbOK56hyYhe6eifCe5236Kc9Olet7x/dryr4SWsfnK38XTNeo+S3+RXzWK+M/Hs+jfEnW3/8Aqyv8PvXF+JYfJVic7SeK7i/TMRJri/FF0s25MfdqsL8SPgTjbuLzJCVrOlDJJV++l2s2OKzL2csNo+9XvUQKGpEsGri/FjN5bfjXXX8v7vBrkfFd2sds3GetelRV2ZVJaHmXiS8aNnU988GuE1vU/s24N/F2rpfHWsbrtlXtXAaxK1zOTx+Ve1SVkjyqurKN5MzMW7NVXyN5z61YJw3P4VHMMj0rqOWRTkjZH/vDPFIwLNnNTsMimi02/NzQZkDPxTCac8TQsfSg4UZ29aAK7rhfxpHk2he9Tsd33R8vvULx4OaqIFdtxckVp6fKfK+b9apRjP51aiGV/wAKoC28asBjrUtvDuNNtBvIX09a07dMDoelACWunKxG4YrUs7ZVUfL+NVUXgVetWwNvNAFq2iUk1ehh2/lUNnH5QBKn8RV9ArH5V7UAVkiKk7vypslsOvNXgiu9Q3QI9hQVEqbdq9TSrNtA68UrLx+NRSKUNGvQ0iWA4kpija/y/rUf2jAxxSeaH781UbmiLG/B5K/XNTRKAN1Z/m7TipoZn3hT908U9SjQhgLHd1q0rCNfmqrDOqrjP40qSq7dfp71LKSGXsp2E9BXN6qDJcBt3eukvD+4biuX1KdmdlK0i4xIPtI2kHBx71FJL9o4C496hl+7jvRBKr/L0YetY1JWPZy7D+0qKKOq8E2LefG4OQK9e8NWrSW0bevUGvN/hlpHmDzH3bewx1r1jRIFS2XtgV4tWV5H9HcM4N0cIrmpDu2qvFSjnj5aijO0U+JGc5rM+kJYxuG3pUyIqr97JqHygDzwakWIj+KgAeXnAWnAMEycU3OD0/SnB94xQVEa74XtTg+E5+9TSmxuaG/Cgoa0nmdab8p29aGGDmmzyg7aCoiyNsPFMMuBmo8thuevrSxjPymgbVyeN8j+VEn36h+6cU4NzjmqiKxNnac57fnTZpQyih3UACmj9KoJBlc8elMTO/73608uF+6KaFyc9KCSTdimqN34U0Dk0kcnlE/1rMmTJw2DzRHumfavWmQv5jHj6V0Xg7w9LqtyMR/Ke+KDjxmKjRhzyN34S6A+o3w86Nto74r3TQbJLK1VFXAxXO+BPC8ekWyt5fIXriuvhZYYup/OqifmuMxDxFVyDUtQW2stzHbt5rxT4qeL5rq4dFk/d5xwa6z4q+LG01DFG/3s968T8Raq95dtuYdc1R9Dw/lOvtZkNxf7i3vxzVFrjLNnoKa0nHXNQyN8tB9vTppKyJFlyTUbnDZqNmZAKjaVmkwenvQdFrD5LrB+WmNNvFNkC+opoH5UFRJlfDc0SNjtTFbj2oyHk60FCrz/APXoZMEe9BNI4bpnkHOaAFI+gpySA/L0piruQ7j81Ki59eO/rTsZkmwAfXvTZAwPHzD2oK5GNzYHTmnKflxRYmQ4FXT5uKjLBW+UH60jHkfWlU4NLlbOWpPlV2SBdq7uKwfE+rCOI5YbV96s69rJto2y2FA5rzbxh4u8xvKRj165rso031Pyvi7OuVOEGVfF+o/bifm+WuYZMZw2asXl958Zy1Zjy+W/3q9SMbI/HcTWdSXM2Wmn3HafTFR+X+8zz0ot59y/L81PY+vy1ocJLAiqmeppGhaRs9qfB8/y1Zhi4oJciBEIbrU6DtScwA8buaabgl/u5FBN7kN7CY26Gq8lvu5q5fP55X/ZHT0qDyzj2oArNCsa96QsqnjPSpLgfP8A7NQxgtJxVRAecOtLEnzUhhbrRE/PzZ/CqAtI5C49vzqN28s8cUJLj6UMykbueKAHIx80Vct3YH5vwxVBXzyPxFXolVFDbu35UEyJ2k3L/Sq7zeY2P4aSR2U8fd96rB+T8vf1oM5FkEA0M3mOOM+9QCXbx1NOSfbQTew+S230w2pWpkuCzcL2qZYt6ndxQTzFNiykVJbTFphk1JLb7RxUAgaGXPOCaBNl9ThD81L5mGzmqsDbH+ZsrSyS4U7eVNAiwz+cfmpqSGMr3UdfaoIZMnFPYZTHPpxQBagulZ+vFSSvvU8cdM1nRfJKv1q4AQdv8NAEc0oRuM/lTG2jnlWFOnj56/gOajnXKNt5oNAebJHWrls4Cbdq4b3rLy3fp3qwsnkR8NxQZmp5Uezmqs8QVvlqut8ykc/LVqK5Ei9PzoAaGZh93t6VA6/N0575qeWbb0pu3cAaAKcytH8y1TuZ2ce9a1wNkWWFZepR8ZHGaAuVUnYHmh5tvPpzUUa4Y8mkkj3960JkOS7M+0dKsCf7Pgk5qnCvlP8A1qwi+d70EmlDeLKgx6U2a8aEc/8A66rMnlDjIqvM7E9eO2aXKTI0oLzzKv29zgjJ/KsOzlx9auQygt1P4UmiTW+1K56bqlS5WVtrfLx3rGluPJ6Zpy3eRnPbiiIGo6Lg+3NUZo18zvz0NNOpkoF/A0ed5gqhphKrLjbVeW43tg1K7kf/AF6qSIRJuzVRuUh8hXfSM4Ke9NLfL069KhmLRc1Qxm3J/GkaJd1J9oLdcUoOT1rMCOV9hpzbZItvAyKWVQBzURGzkn5aAMHxBYsDlPXqKzyrH/gI/Oug1DEiYrKubZQeTigCnIiqvB+tN3bB92nA7HP8Q9aVgsielAEL8sPlqGSMgnpj0qxKpUL3qORdwpcoEKcCmyhiPlNWEQgc4qOSLyl3HuaYFfyyfvVNDF/9apI4VmdasLFtb8KAHwxB4x0GOtTomwe3rUdpEJOCO/rWta2CyRigqJTEe0bsnmhSxbv+VbDaXvVeDinRaMPSgobpIZl6VoC23EfLRb6aLcZC1ciGXx7VMiolGS3KdKp3UvOGrUmdVLbuD2rLuUDs31qSiuWyeP1qNTtP406aLH+FQmVlX0+lBMiwlxt+8akS4+bnp/Ks+TKsGNSRXORigkv/AGhVxtzTJ594+XrVGSdlm/2R+tOS4y2azAdK7Z56elQySZfipnO/mq8+F5FYyAczFl+lJ9oYN9KiErHFOiPltuPNSaEzTMI93vUUtxkc/pTJjlt36dqiaJnf+dTI0LMKo/OTTpYveo4IyoxVsIvlfMvOPWpNomZOhRT04rC1QNKjenNdRcxgluBzWVqNpvjZRgZGKmRR5n4jWQlvrxWGUIcZ/iPWuz8W6K8Ee5ee/FccZtsoDY7/AIVnIpRD7hqQ8Co3kBT7u457VIXyq5//AFVnKVjpw9FyeiJIVKx88fWrlrvUDmjTdJa9Zeu2um8P+B5L2ZRJ8q9uOtYPEJbn0OB4brYlXiiHSbF7wKrDGehxXZeH/ArTqrAFieRxWt4d8ExxSRp8vUCvSPDvhiGxiWPq3Y4pfWux9nk/h/KVVOstDk/DvwtaaUNJGG9q9K8I/D2PT41fy0/KtHT9Ojt4V256VuaU+yLHHWs/aNn6dheFcDQS5Y6oWz0JYlHy4XvxV+OxQLt/u+1Pjl3IMflTvujip16nvUqMaatFFi0hjXjFRXUXlkkCkjYjvRu8xzuNBte5GSWTHvTos9G5pzAI3y8ijOe1BMthfIBGSaikBRvbNPK/KeaQjKiggM4PTtUbjn8af5PHWlKEAVmVEbEFA79akPT3NRspz9KA21qCh3Q470jJ5jdelIp55oBw9AD1baMAUxo8mnKeaAxBNBMSF3x2NOjOW/i6elOkwfmPWgsGPy9qqJQ2QYpyKFXNAXcMmjhW68Yx1qiZA0DOM8YpuNo4qVH8s0xmyemKCRp5P4UjHatPaLjr1qLAk454qZAMdCTux17UskRwoUe9TrGqnPPSnZ46f/WqQIRbEDNOCYFSCXPy4po+8aAGufl5H0qFo8irAO04bB9KiY7gRQAgjyAKG+UUrf0pCQo7mgBjxbsfNyKQM2cN+dOPyjd603G4f40bEyBeD3NO34XkVC8nzYFKGZV555oJHwjzH5qYMPuioFkZenPtS43HdnbUyJkT/d+lAC7qjA+ppM1JnImZ+flHHv3qJ5Gz7ZpfM6U2ZgseR1zUyJAH5aQgHs35Uzb5h3McY5607H1/OpJkNZxThyfwpqx7R+NO87Zxt696TZnIkijyOams4/3mdx61UgvPvLgmrGkxq0zMzHbn8q56mxz4j4T034SSySXv8IjXAHvXrFeTfCcMbhJF+5nGPWvWfPX+7XzmK+M/Hc+/3lnXajbj7K3zdq898T5BfHr1xXfXrbYiPmrhfF8rW4Zyo256VOD+I/PYnGXL/e3etZN+7I3Hr1rUvJvMLMKydRmGzrX0VHYcjK1idvs7Y+9XAeMr5obWRmb7uTXcanIfK4+7615p8QZciQZ+UcEV6mHV2YVNjyvxZeefeSMCetczdSBffmtTxGWkvH+Ybc8DNZEsYB/h/Kvep6I8qe5Ew4zx61Gz7u1OmOziogcH+npVHO9iRIgo5HXpT3UMuPSoJLgsMelPWbcvPbrVRM27Fe5j5qu0S7uD9fSrV9L5uNvaqsx3L8tEhXI3XaCtEcXFOVDnmpEUscCpRRGIg3YfhViG3U//AFqd5TCL7vfmpEh2AGtALVrb7PmXmtS1QeWMqKp2afu60LSPeR9KAHC18zn8quWUP8Pp3qSCHBHAqWQ/N8oxxzQBPBJvBB+gqSWcxD5e4xxUFrCvXv2p7Pubbj8qABLpoT33UrXPndaY4UHjmqczt5tAGgkqtw1RumN3zA8etUfP+o96DNgfeNBoiZ+tNYeWu49fao1kye9Na53H6UGhG1wQ/wDF7VcivsIA3pVU7WNH3aDQ0FvE2fepbe9DORWdO21Q2R+dU7i9eJsrx7+tTI3hG6N6+1eMW+0Hn1zWHcziRz396q3F2zp7mopbgmPb0zxUmsYkVzPiQ4q1o9k17dAenzGszGHbnnNdX8PLHzL1N3OfWuHE1LKx9/wZlft8Wmz0z4dacsFkmU/Su1gbCBVXbWL4fs1jjT+EKOcV0FsvyjaK85u5/QNOEacVCPQljGFHFWoGBSoQBnPt2qWEgxmkWmKy+Y3TGPepVOBUQ2+tGP8AeoGSMd3SogW/WljcqmB3NK4yKCois+UxTJpdu2k201ztB/SgoXzM96Qjf1o8vEe6o3fL0GgnU+uKeBlix6cc1GOp96m6wUANfHvTnGBn6VDG+1ip9OKkQt/ez7YqogOCd2+tIen9KQvvfB9MU2dCq1RMh33Xb6U5XDL1qHYPm+VvbmmkmNaCSSSQ9uaau56Iiamijd84Xr7UWuZ1JWV2WtKtzdTqo9cV7L8NPDS2ltGzL6dq4r4XeDGuZ/OlXjrgivXtJtlslRRtAUVMlY+Gz7He0fsonQQRfZrdQu3GM9ayfG/idNBsGb+Jhwfeppdd8iyztHyZryn4tePftSNCh55GM0RPMybAOtXs9jnfGPiptZu3Z5Dy2BzXL3zlW9aiknZpGLbm3c1Bcys569q0Z+mYeiqcFFBI3PFNByajBZR81Jvwe9SdSVh79T14qu43etSOdq9+tR+Z8nSg0GjP8VKjbkNJ1qMqVHcc8UFEyDLDnvT0XbJmolOfrThn1oAeV2sT60pkAPy+lJHKGDA+lAj5H3aCZCP6r+VBLYHWnIPLf1pxHmf7NaGchEl2jpk0zzNhJ9aSU7TgUzG/vzQZIk3nHy1DdXCwx5Zu1OMnkr/Wub8YeIhBbFVcbs9q6KdPmZ8JxNniw0HFPUy/GWugIyrg/SvPdSjae5Mm78K277VvtTNuNY19IqivQhTsj8JzTHTxFXmbM67VkqCZdyDNWJZw8nzdKjaHPK1tE8ghtnNu2c8GrTyCZQaqvEGfBzUxTykwB+tURIuW0ixt17VcFxG0Y28ZrNVd8dEbHG07uDQYl92X1qBn2t1ppfavGaYcmgqJKSSaaVKL83rwKV22j3Apsr71H0oCQ1180fTmoijA8YqaM5HQ011/e/7PTmqiSNEwSQFunTFSGJWQbcdDVW9tfMPyHkU2EMnytx+NUUmPYFXx/DSxtlcdBnvRGPNYjnigW7Ncj+76UBfQkjhLH0qaNvrihV2LxQ/+r980GT3HecCf4qaY8j8eBUbfIuW/CmhmzQIJQecD5hUPmc9cY9asbww689+ahEG9s570ClsXraYCGpvOyT74qjEGxgdKl3l8LnpQQXQ37rHWibG3gfnUVtMF4z0p11OAuV5+lADBGhPT9alits/dx+NVjPuXpipYLjaKAJ2smznjNDRtGKkhulkWpBtc80AVJYml27Rgg1atrVjyc9KfBDtb0B6Vat025oAzrhSj/Nu/E1D1zj9avX0RkbPpVcw0AVTnb260x0V+/T0qZ03E1GLY0AMORgYOKkhm2H+I+1R4JH0p9qDu5HfrQBajPmIfSpEVY1znPpVcSbQwH5U7d8v8XsKCZDp/38RXrVO6DOOw21YkiJO75lqOWPzcfN+nWgkz2sWB3dfelNmNvFX5Y/LT+eakSIBF4FVETdjHOnMz+lOCtAMBctWt5WG6VXe0DsxFUS2Uz8y/MvzH3qMRZ4P51Ns/e89vakYcrQIgijMclWEkZfagjmpDD5iUARsd3JzQsm/jtUwswqDmq7lopPlH0xQBM8WwbhkfWmG58oU5pWlg3SNyvqc1Qnuvmxn8aALj3W7v+dHnjHAX5fbrVFW3KTuFOWUL37VURpl6KbP92o7ub93yBVCS7KvxTHnMvGTVFJkr7WPFIJdp6ZqOJ1RueadI+fu1Mhj1l8wYboaiuJVXjdUUzsgqlcXeZaEBMZ1d+9Ur7q1IJ8Sc8fjROwZeDx60mBT3k/w/p1qQoFUbRnPXPanbVPFRyt5Z+Xp70gGSRY+9/wDqpjJmLpk043AYdB+VQiZmY9cUAEo2uo9eKWW380YyKR5fOXbgE9qkjbgL0PegBqny2Chfxqyh3r0waYsG8/1qZYyifeyfpQAQQNvrY0ubaAG9az4jhV6VcsVMr+lAI3FYNF8o7UJOD8vTFJb/ALtFFMkj3OaTNC2JgY+tRtOscnDVWUsIz+lRCXrmp1AlvJyeay7i58uTI/GrTBpM5PFRtbqUOR2pAU3uC5pIRuNLIojfpSxoX+6DQAxl3t7U4wrs79Kmhiw3pzTbs+UeBQBVliyv3qTyvLFSysrLzxUaFW96zAEfP8VDspTHc9KbIhJqOVtuF6nNZlIjmJQ02OVlXB5yaW4G0jnk02PcxxWZSJo3835alQ+XMcjg45qDZsO7P5VKsmVzWZoXERQKHPzYplqwkxUsseAetBtEryzZO3FUbmESPk5qxcS+W3y/jUbTK1TI6IGLr1qGtm3AdDivO7/wu805kVdwyTxXqT2v2jcHB21Xt/D8KynavfPI4rnlKyPSwuD9rLlR51pnheYyHdG23Hc1t6V4Ha5/5Y/e4HFd9ZaFHx8q/lWxY6ZFCV2qv5V59au+h95k/CM5TUpbHM+Gfh6kCKZh06V1Nlo8dqflXhavwwrFEx49qfEvP1rhlJt6n67lOU0sPTSRZ0iFRKvy11mijMgYk8DvXO6f+7Hbnoa6DR5wq461dOR9BGCWx01mfNVe1a1kmxayNLKnG7r2rZtDuFb8xpcvW0ZHNTRyhTUMLNt7U5ZGZyK1TIkSSSbz8tIrA8fnSYww+tCRc96ZI7y1FBYONoA/KjOTinfdHb3oJkI6kge3WkHBpwHPf8qV4mLA9qmRImN5oCmTinKmBml+Ud6kdxk0aoW601k4WpHXJ7n3pnl7e/0oKTGSpv8Au0Bdpp0g2j5s/hTcbxn09aBjdpP505Cxz0pmWPy9OaeMp6HPHFHmAHlqDwR938KGT0phcK3+FVEB7MWPYU1h+lHmcfjTozVEyGfNjnp/KgDPqal25+npTSuO4FBI133AYqOMqc8/NTz0P3elIEwM8dM1MgAFmOKeELg56Y60yNsyH6U6d9qfWhANM2zjbz0zQsjO9AVWP9aZj5v4qTAlkJ3/AHj09aYE6nv/ADoc5P4Urg7BSAb0NJIzN9KU/O4pryYagAY/KKScqyfLRKS6/wB719qiwPepkTIY6MpBp5lIUU5lBWotpBoiSPzn7tCnAGfWhSNmMc0DrRImRIGDHg0E7d2P1py4Rd3P51G0vy+3vUkiCXB9/an5/dndTWT5cimlsn8KmRmGB71IOv4U3BOPSnY44qQHCPYN2acyqyVG6fu+9RruPBzUyMZCxR5JHQipYgUl2qePSlK+WffFJFHvmzzntWNTYxq/CenfChzbmJce/WvUvMHv+VeX/CK2aRkYn5l6g9q9SxXz2J+I/Hs//wB6Z2GuXYitI/l+Zs59q4PxXL5sDenvXcX4/dsG+bA4rg/EzFJmX+Gowm5+c3ONvON2KxdQwprc1BVEv49jWHqTAu1fSUVdDTMHW7nyYGPavM/Hl6iJIP7xzmvQvEMn7mQHNeT+Ppdob5q9XDR9448Q9DzbxG5+05HGSayJGatTWZR9p3HmsmSb5icHGa9mMdDzZPQbL93LVE7LGM0+RsmoZJBJwf4eaowe45nULmoUdd/f8aY4YH2pkiE45oIkSudzZHG6mdF9ajMueOlO5KrQSTxRbz+FTpEIsetR27bRzVhV84VUTQYrF/lqzDF5h6dqdDYFAGXv1zVy3t8elUBHAu3jHFamnH5vwqGK23CrdpbNE3tigC3GP/1U4DDf54p0WFIJqxI6MV2L7mgCJT8tMnYRHI2/hTbnnn+VVzc4BH86ALBlwm6qrTFnP3vzqO6n+TrUKyb19KCokjyZU00thRn86j3ArjPek8wsCP7vSg0iTNJg/L6d6YU55YZ+tV2mPmVMi7znmgoUSbDj+VTeZ8nFQSR/N+FNywP/ANag2iTT/NHVC4BJ61MZn2Nu4qF/nFTI6IEEin0PSqd6zEcdRV+6PlR9azb1yr7v0rOUrHVCPM7IS0k864VT34r0zwHpuHjK47ZNeb6Inm3keFyxPPFeweA9PaNQx9BXk4iV5H7lwHlrp0/ayPQNEtdkPPoK1ICQdvAqrpCBkx7CtJIlVfX0rnP0Z3sOjTjtTli4Pao/MaMf/WqaJ8pk9KARFg4P1oww60pJL+gokTeO35UGg5GBHUUbyjbfWmLHg8VLN8m3/OKCokYOWbNL5eRS/e4pMflQUMZm6U1lwKdIMc02V960FRuMSlXlDSMigYzUMshTpuoKJtoHSlBwtQwPs+rfpR5nzdaqIDmk+ahm3EdeKkWJWSo1O19p6VRDHbmalCtLxlQPelWPBzyacu4mgm6W4JDj5c10/g/wy2p3UZ6pxkVjabpj3k6qq7t1ewfDzwl9ltIWMeGxzkUHzmcZl7OHLDc3PDmjR6Pp6bFHI61eldk7Y4rQFmDGqgLwKo61cfYrZ2YY2qaTVz4aLlVn5s5P4ieLP7ItWiVsMw6g15Dqd+97MXkbdycVvePtYbUr+T5vlU1y8lxuJXimtD9CyXAqjSUuo3d975celVX5f6VMJQTtqqV+djuxz3oPdje2o+WQn0pgO0802Y7qaCPp/Wg0iOkmZuNvFR7lIXkVJHPsZl2jnjmopEIAI96Ch24P8tGeMdaSJ1kPocUojwx+b9aAEPy9aCVPQ/hRPFkDmiOPA4oKiG3589FqQS7sYFNByvNIME1USSQ5CHk/nUUcmH+bd7VJmmP14HI5rSJMnYUfM3FMlbyf60ya78rn+KsXxB4kFlEzFgOOmatRueHnGZRwtBz6jvFWuLbWJ2N831rzvX9Ya6zmT9aPFPi038vDbfTnrXK3mo7nbc2Sx7V30qdkfznnmbVMRXlJstz3nzfewfr1qg07bzyW5qpLckqWLc9hUVvfMDyCRmuqKsj5uTuXPOZ3qxEcj5uKqrL5g+WrVuFJG41RJJ9mH3lqVLfzFPA9qiyVX5TnnkVLGpZf7v40EyEMO0ja3PenvD8tIWCnrzRIWYUEkZcrVhFDjmoRweasA7lH0oMyGdfm+tNUY7VaZVI59OKjlTCigCFmwOuKr/aWaQ+lOnXB71CnegCwswX60kxBWqzBs05Ymz0/WtAJYl+dv4Rkdaso4VckD0qvFLztK/SrKn5fu0AJnv0oxk05xuYdgKAwXpQZle55U5/AVHHuJ/CrUkW8VF5fPy8UAII93b61NHZ4Gc/ep1rB81X7e1WRfmGPTigmRQNsUoEDLjHc4rYg00Ofm6VHcWnlbsbcUEmTOcDaOtEb9jVi6iwaptIySe1VECdk44H60ifNTN+e/wD9anq2COn1okBIA0a1YgLSfe9KjG0nnJ+lNlk2H5c1IF+2lELbW+b0q3GyjkNWVbq0xB3VbjkMRGaAJ55tw/Gq92NuCtLcgbMqe9QzMQlADmiEkY7etQ7tpxUi7lUZ4FQ78vjHf86ADy8L9TT0+XoKTO49cYqOSbaaALkVvn5jinNBxUdrcby2fbHvTpZd7fLQZigFzg88U82ylR60kfzsP4ql2YoArvbiTihI1I9CKknfyfTmq0km1uKCZDXyrGot20ndUjvvNNnCMnetCSrJ9401hhakaPP+72oO5hipbArufmqRLgIPWm3FvhcbqqqrRt1qQNIzqFB9vyppZZx8tVWhaVML+NPs7Zo88VUQGXOUXbWbcqAPxrWu18rlvSsyWDzjn3qgKRdom/iK+1OM3OeelSPb+RJ8wGD71VnLLIeV20ASvNt/h/8ArVAbtg3FNabC0wHbH7k1SJZZt7z5/m6+9WDdjGazS7A9KQ3jH5aTNIktzqWFYL1qjNIzfN3PWnCMmViadsA9PzpFaEKqzEbsYzTnwi/jT5grDr+AqrIWjbPVaBK4typL5HApjEMvWgyblOaiaXYKBjN/lbj2zzSI4n6etN272+8KkEHlR8dzQBKsATkU9F3E9sCoYizSfSp26UAPiLZ/iqTpRCfbtTvxoAeku3rxVm3uvJO7qO1VFh3nn7tPjQIe9BUTbs73zo//AK9TiQk81k27FV9BWhDtkC/NzQUTPMrDFNkQEf4UkkXln1+lSCFY0VievagCIjZUcgY/3akmTc3GaYYmZ/QKKAIpIdxxtp1vBx8tTEEN07UI7Ken1xQUiuyYdv19qgdGU/3lq24XHf5vWmSthdu3ioYmUHtDIuf0qHymhc1owqN1Mkt/MfcO1RIRUJ+XP41BO2PmPBq5KgFVZYg578ViBVnQs27OeKLFmZ2+X5fWppEIjqa1G4/d2rjBrMqJGI8GnGPOO1XBArDHA96huYuoH51MjaJDHJ5ZqVrnMW3JzVeU7FpY7pVTkVJtGLew263fw1XVPm+bj61eUiVsj0qKePMnbGMVmdNNNDYwrjv/AI1PBb72qC1fEm3GcVbgH7yuepsfS5K/9oRcgQgj0q9EnAqGJV2r96rTKGbr6V4tb4j98yuPuImCblC+lSQhRUKL5K/e+b19Kswwbju+9x1rE+ip6F3T4w7ru9eK2rI+Waw4flkAHb9K1tOm80Y7j1raJ1I6bR2yozuNdBaSKir8v15rndALFh/drftju444raIGjG+77tTchuRUFucEVaHzD2FaGZG/zAY9akjbJ/zxSlQq7qWOPzAx9KACNQX5/OkRAhbH60H5OlHQfX9KqIDvO28bfanRybjg/rUZORx1pM5aqAllUHnj8BTVPHTj3psXyA7ufamyPn7q1mJq5IpLH2FI33aYsuBQJOeelBLVhzfvFHvQKBtU5zSOxblaBxGsAW6VC77ePepBkNTGTBz60FAWbHWnbNrDn73ekwFpC2QfQVSADFufr0oCkGpTgBeOD14pdq54/WqAjMmeKOgoKfvKcU4oMyPAU8tRnYOfzpGTcd3cUSJsTJ71DAav7wnbSE7mwxppHlJxnPalUkjkdaQDidopS2DUfelZvl+lJsCVj8lRlmc9aar7xSgEVLdwFYFKaq7xz604IWpzjco4PFIBscYBPWnCHmnZ+7SlsjrQQyIrheaavXpx39qlG3PJqIxfN97vQIa6qDxTakf5Pekz8vagmQw7SOp/CnOcJgDj3pPKz1pVUp7j3oJGxgdfmz3oCb24I+lEn+cUJ8o96CZCn5Dzj8BSh8mmlyD0zToyNtTIkkEm0c81H5zNN935e3FDFQc81YgfahwowfXtWJjIaVUnnNOgkcXK7F3DPNNkf6VJZyfZbhW98gGsKmxjW+A9M+E9zvQNwNxxXpvnf7Jrzb4VsB5fyfeOTXqOF/un8q+exPxn45xB/vTOp1U77Y4+UgV594kiJZ+T1rvdZfNu3PJ9K4LxI/ls3XvVYON2j86OS1UiFvesPUvuNtHJre1OLJ3ZzmsK/G1G2/e/lX0tBaAcl4oYtbSD9a8c8fOyxy4YHr3r1/xOr/Zn/HmvGfiBcNb3Dqy7lOeR2r1cPucdY851ByZG+9zVRyyx++anuJC8x+p61UmLb/avWjsebIWRg55+9io4o23HdzTW/wBb36U4Hj+KqMRv8eKVk460md7fLQ0ZJNBMiqyZk9vWpAu3pzTmh4yaRDtX8aCR9u+6QrWhZhVH3uapQR4OeBmrtumKqJoaVvJ5g+9VlUzItZ0YZD8pq9abpHFUBpW0QC1Mhbn6cVXPyJU0T/L+FAEkcu/7wxTnuVi7/nVV5/m61WuLk7KCoks+pYHXmq73XmdT+VQOPMBpnkELndVJFEyP8/zH3FD3O9WGcfhVdGbzP9kU6Rs0mAySTB+970sV2c0CHeakjtVA7Uiokix7xu9akJKLTYgV+lTKvmUFIM7gPpUMjAnb+dSXbLHD/tD0qksoJLUG8SWYhht7VXSMBzt5p5m49/rSQoyHd/erGTOyjG7I7mMSL3+XtWLdhjc/MflrcuWUR+hrHu7UO2c55rlqS0PeyvC89dI1vC9i32xWXleK9s8HWi/YImIwzCvJ/h3b7Nyt82SME17R4RtGMCf3cV5sndn9G5LhvZYdJHSWEPlRqfarkcmBx071Fb7VQD2qRDz2qT029R6vu7dac4YgDtUff05qQvgUCHY3J1oDbRiomO4ccUoQqAaDQmRgU/rTGK461EWYCmOxwc0FRJDJt7n8qQT/AC/jUbONo5pCR60GiRKZcd/zqORt/PT6VCZDnA6U9PmSqirlLQRpMU1juH+NLImf5UjjauKdgI3Ge/5U5Tgrj1qNAA/enSv8/BpilsXEkyvVvzoaISf/AKqhtnymTVhJ90dSzGUrAkXl8An8OKktkE0m3a276VG4kx8v6iuo8E+GJNWuFfbheAQBVHmYvGKnFs6b4beHY5lSSRPmyOor1eztFhhVVGMAdKyPDPh4aXZou3BxzW5b8nbQfn+MrOrO7LNsoC5PNeffGLxX/Z0LQxN87nnntXVeJNfj0jTW+ba31rxX4g+ITrt+rK3yrkYoPQyXB89ZSOd1DUDIW3Hljms245+ZeamugGbqd1VzJsHWg/RoU0tER7yhztA/Gq8km6SnSyea9Rj75qom3KAJDckYpwaoWRmH405RjFEiloDuQeKcWJSk8zav8X50glyelSA6IYandT8tNM2R2pUYY9KT2ARn3fLQjKflzz/OhxmkfbuGOoq47APxQelDDKU7Hlop61QPRXIhJh/m64xTd/OdxpXjw+6qt/c/ZbWRjtHB6mqjqzy8djo0ablJlHxFrKWMLHuBXlvjXxc91NtVu/IzV3xz4guJXYLJ8rHnnpXFSyNcTc/N713UqOtz8M4s4qlWbowZalvPtAG41n3jeWu4D3qY9cenpUbQ7+pyPSvQtZH5s5Nu7M2e5Zmq1ajdHmpP7P8ANfoAPepFtTFxQAIG/hqzEzIvNMhj2cmnO+0fdNAEyzKgpbe+2y/Nu6+lVJVlYZjj3beSBVWEyPLym1vrQQzefa/PrUsHKVnQTGIjGSe+ame7245xQRIsyLzSAlV69+lN+1r5f/16jkm9DmgknUs/Wlmk+XBqKOZmbj0pWj39TQSyvNJlutMePC5qV12N0pjr5goFcYPkO7qMdaXdkZH4Uwoy8dqRW8se/eqiWT2hLPyKtsM96owsXPWrUb4Hr9KoB7jbjrUaqysTninzMXApjSMq9qDMkj+Yfe59KVk2rmqn20pL0qfz96devFBMie3lx2q9bT7j8x24rJU7D97Ptmpo7vYapIk3Fudq1Dcv8v1qtBJ5qjkg083S7grc0coENzDvWqjWhZq00dWTjmmAYbtVAZU26L5fXimSN5aA5FaF3Dn5tvTms1l86IfU0AT287EVcjG/727p61nxxspG2tCyDE/N8vFZgXIIBGQw5zU8i5XtUCncvBxila5zHtoAQ8ntTZgyp93cvtTC3OalRtyhe3rQBFI7SR7emKruD5lWbiIo1VbhGI4+U0AQscv1NIBmTg/nSPC6f8B6e9CDkE5GPagmRYh3E7fyqRn8rv1qvHIVbd74pzSFj2oJLFvPhe+c1NPO20FeuPXpVKNvlx70/wA0LIwB60ATTXTMvTnFNK7sZ6kUjsm4butNF1g9Pu1SRMiTyaieLaakFyHpslwWHQY9aTRI0qp74qGY4bimzvtP+z1pjSBlGPpSAHcA881BKwaQY9ak8veT97iodo8/qKALUDVaC7BuqGCLIqWVOPp6GgCK6KtFzWZIRE+c8DtVy8chD7ViXEpDNya0AtXtwlxD8o5FZcqM2amiuWSRW/unNK7faWLEZbPbjFAFZovlpqctj0q1tzVeRNjc/L70AOMe4Hiqt1b7fm3Y+lSs/ljqfaoDP5z89B2oAjxtGf5mjO4VNtUdelOiRc896CovoQ7PMHy8GozwCGq8Y1j+73qvew7Bn17UFGfcx5GRn2prrvQ+tDsyvyeKNvH86AI12yHAq0iqE2kNVcDylOKlinYMNw4oAmKeUBtXg1II1fGfyHeovMyvXvUyDaOtADjCzfw7VXkUMrfLUkc+eKkZsj7vFAEETtk1KOMH1poiwc/dFP25agC3BcZAXj5auWgMrVlxwkHNXrOZkxQVE0olRs7s8U2QAnjp71Csnz9P1p5fjNBRFJNsb2FSNdB0AVeap3r45/lVUX7Idv60AazYByM8jmjysJ7sKp22obw270qY3Bk2jtUyAbcyYAFV5HwvJNSSMvI561XlkUn6etSASvtTcpNOhvFiHJ+961TmkLKcN9BVWa4JGGrMC7d3O7pxzVRpmX/a5qGa7Jx2x3qFrjJ68VnIDSEiyRfWnb/KQVlwXhR8dqtmcPH3zWZtEuLc4XLHioprpnOKppKZmw38NWJkyPl6UGorEEc1Vb5WPUegNS/Nn2qTyPNI+WszaJDFMySL/SrAk3g+/Sq89rib5c8dqdHJ5R2+vrWMjpgWEhCDip7Zcy1Em58cVcs0VMN/Fmsamx72US5a8WX7ZMDn0qzCoPb86jjX5Knhj+X0rxa25/QGTu9JMkji8yrMSbRg9KrQZjf1q1uz25rE+ggTwS+XKOMhu9aGnyKbjrWemdoq5aR4wa0gdUTrNDO4cMK3rQ/INv3q5vQAciuishsAbNdUSjQgdlarUJ80/wCFUYrjzX245q9GfLGfaqJkO25OMmnQ/ISM01SW5xTlGD/doJB12854oDcfXpTQuck/lSknvtqlcAjYITxSbc87qMbhxz9Kj2sDRIB4O5aY2AOuKcG2r+NNZd55qQCg9KFh3t3H1qPkfgaAtckd8p900JuYCmiQipFdivpQFrB0Jpp6U5X9aUpxnqPagCMRikA+bHrTl+7+NKxBP4UALj5uucCklk+YUzawoLYHNADdxV+fwqRJeajZsH7xPpxTWDLz8350EyJmJx+NQu7FcdeaN27+VMCbep70EikUZwKVeTxSk/JQBG7bmz7dqVgGXbTFVvU9emafb/u2+Yd/TrUyATZ5Y61NGQBlvwpjfOPx6U1lZulSBKTzQj4Q1Gi4PJP4U7OO9Amrj2kGOlQsfm+Wn9Rupg+UZ96CWrDk+b60p+ZqaeBSj5BuoEJJEaaynZTssF9cnpTpRlKCZEbNtSmbsUqjHXdTZPmP0oJJGYeX/WjPzc4xUfWOnlOB/nFACsFYZWgsMdKbHEdp5p3lZH86DMAysoBoPyHqcUsSbDRIN5/u/WonsZyHBGPPWp7b95Kox0qGOZlGOPrTgJPOXcQuTx71zVFoctTZnqXwskbMWeB0Br1DI/vfrXlvwxB86H+6gFemfaB6GvmcYrTPyDiL/emdhq0O20LYzXA+KL1Xlb5R8vU13+qvugZPXiuA8W2gRmA/GtcJI/ODkb92aUn+GsLURuLZ4rZvWKsVz3rD1Tq2T1r6bD7BLY5HxcCEb5vlUdK8V8fXHmzSfUivaPF86pay+vSvD/iBJsZ2x3r1sPuefiNjg7htjnjHWqjTCQfSnanNibPzHJ6CoAN/NeicMgPWljHzjJpGiZTknimvwRWhiPZcOdtEY3dTj600Ljt+tOUcj0zQZknl+ZHTIkALKwpU+V/vcNT4oh5ntn86qIIetq2z/ZxT442Vu+3HpV5YlZDjHSi3s2MnK/KfeqNCTT7Xem4nGPWtO3Taw/xqCK1VVxViOFgw2/doAkLM0n3crjqKWSbZHSqWAYe1VbuGRk4z1qogRvMxk9qillA70ssbRhepP0puA/3hVFRI45STUiH3/wDr011A6UmGU+3tQUPzkntTQrkmnFFK9elPXkfh1rMCJjtWn28vy/jTdg21E/yt8tA7l5JPk+biozeKflU1XafZF83pVdSFbcDQOL1Ljusn3s/L096jmRcLt781GrsydulTI2cZ/Og6okf2fJ+9TywiWnlFIqO6ZYk45asKmx6WDjeRT1C4/dVXso/tMy/NUepXBZuMVHpAeS8RfevNry0PuOGcMqmJjc9K8BaUshj2j8a9Y0NWgULjsOlee/Dy3NsI9uCvGTXpWmERsp6jH5Vyc1z9+oxUaaijUh+ZKejfPwRUQl3LSoiheG5oG9yfec4b1oBYnGOPem7W2inKpXrQOI9ULPj0p5+UfN2pon+X0LVGx3ndk7fSgoJGUmo3wRT4xtckYPHemTHnt+FBoRTZjPP4UxmyvNSSN5g+lRuNyqKaRoNSXAwKkWXaRUKkq+OKdJVrQBzPn86a0vP4Uwggdf0pHOVHrQA/G4+lI0XzCmgH1pV+dsE9KCWSqQoxzU0Q8v15qFXGOnT9asRjzdu31oOevJRjdmhZRC4kWvYPhvoaxLDIqqqDBbPevPvAPhhr2/VpI9y8Yr1uC2/sa2VRt2kDoeBVJHxOa4lynyxNq4vF89tvGOmO9SQSApu5rItXN22Nqj0qHxf4ij8N6Q2W+ZQehpNWPEp4eVSXKtzmvixr6wo1vuKnk5rye5vwzt82eeua0PHPiv8Atq/R9zNuzn2rm5mLD73ek9j9ByrL1RppvcmlkJG7PeqbfvN2Seal521FK+KOh7kbdAX92px6VHIGwMYzR5mAdx4IpYDuPsO5oKBGwnzetKx3Gmlhv7Gnbs/1qugETA7qV5vl4wOOc048tx071ET5rkDpUgJu2jPrTllI9KYpz94ewpdu36UASeZxToUUDOc1FwzfL6Yp6NsqokyJgPrRyR9KhEzJ055pzSbRluKtRuceLxUKcLzZHfXqxw/7vWuN8YeIyUZVbH41oa/r0Zd41YqRXIah/pTtuauvDUNbn4fxhxRzN0aLOa1W4a9nYn7vSsthsZq3dRtdoPlr+lYlzG/mNxXqKNj8ulKUnzSepWMmXp+NzcU1Itr55zViOPYuTQIevyoBipFTI5XNLbw5OT93tVlxsPTjFAFURKx+7+lPmtV2Rlc5P3gak3A9KjnkYgc80GZteF3hib7qNu4INReLfDsMN0JocAkZIHQVm6feNay7v4a0NU1T7RFhed2BmgmRgMjc4+9npTniYR7iD+VTSMDIf1qZUUpkn6UEMqIrFaZJKynpV0wozf0pTaKx6UC5iGC45Xj8as+aJB70jWXA21HJG0VBI5+DzTQmRQFaQjg0kkXlRfe5NAD4bZZZdrHCnvUN1aMrsqncvqBSLcNF13fnT/PwM1UQGxReVux7U6KTa1Mmu/Lbj0ppk2ruz96qAuxzqOq1Bdy/PxUcc5ZaR0zjNAmRzqsg+XgjmiBvLX5jRcQ5X5absZUHc1USWyd5DvVl/SlnuWCfz5qt5jH60F2x82KoiRZj1TYvXBpsmosBuzVEnc1GCQKAia1nfkAfNndVxbnzJBn8aw4wyldvrV3z2CA/xdOKAkaomVveq8qKwbC4K+lRRz7Y/rTUdi3PG6swiPhixLzx9auQsHf07ZqmsuG+b8KPtmxuDmgouysY+n6UwDec5qqtzvHzEjmpBLsX5aqIFgoc9ePSgNnjd9Kje4VivWkkZQuR1qgJJLhstnHzUwzrjnqOlQvL8p9xUHmD1/OpkBblnVjlvypmd546VSJyTyaeLjylHWpJkWwm1DnpSeWvvVYXe4/N+VWpG43KfSqiSIyECoo5fKm5H45q0xKrz3FQtGpaqASRjKcj0pilg/NSbNnPXHNNDZGSp6+lBmKEan7f3OOeaI0Vvmz+FK3zHj86AIHVg+B096XYRH75pfKkMvrViJcr8y9f0qZAV3VggwPrUItWVt3860PLA98+nakCLjg5HSpASLJVemfWp4od/wB7bSpaMyj71TRLtj2n1oAr3VgssPTrXOanYGN26Yrq3ZTFt71kalamXPHeqiFrnMN8rbaEkKGtG70zyjn9KrC15rRBsNiO8Uy5g31ZSHZ6U24TyFy3ekwKEsG5apXQMX3Sp/GrU0xUt/Kqszh6QDPMZ1GasQfvWwf1NRJtK01bdllzuIoAueYI/lzj8ajumUAfNnNQuWCHH61WZ2mbDcYNJsqIl0jN9zafSqyOwOGUfnVwLtReveq7oWc00UKDuPrx2pM5PpS24wGX5hj9akMaleKAK7yMD2q5BPuSqgiXPXvVmJdq8UEyLkJBIqcMM/N+lVoFytTFdydaAiK67z7VJGnIqLpt571ZSRdgFBQpVk9xVy1/eQ9KhjjVjVy0jLRcfdoKiOMWw5HpRJyv8X505soKNwCmgoy9SXy1zz1rNuJyCK1NTb9w2OayyrMpoAdb3ZJx39K0re8Vdu7FZEaES5y3T1qQhiOTUyA0y+8k8f41Vu33NUUE/ljJbNI0m9s81EtgGk4qOWLeDj0pXlYNxn8TSI52EN1z1rKQGTqG9JO/FNVyydK2rm3jlU9M8VXlswwG0CsQRTUYcZ6VaRVKriiWDy1G4UWiktyPlpNXN4kkMWGzVhfmXB7VNDbYTctK8alDj5TimtDVEKp83Ap5DJ0z+dNjVlk/rU8aFS2cVmbxI44sgnv61XkhzJVzGT6YokjyB0+aszeKuyOA7fl9eKv2seF6ZqiluPO7+xq9bT+Xwe1c9TY9rL/dqJmjp4+X5v8A9VWfvnFR2oVox/tU5V2yZOd3pXiYjc/oHIJc2GiyaNdwxU6ou7g/nUcUhZsbfapDFs5z+FZI+jgTwozVoWSF+CKoQHAX5h+NadmyqV3VpA7IXsb3hyDMneuig/dj1rD0cY27eldBaQho/mrqiVIsWse59zDDdKuFPlHNV0g2HOTirUP3aozkLHJj73zUksit93NK0fekOdv3apEgjbRz34pevNJnI+lDSMVqgJUby04HOaSRN3JqPzPvULye9TIB7p8n+NMzvXGO9Ncs59qcOFNSAeWTUYPzYb8zUoOxeKiducY60APAU/SkCbl7jmoZCwxzinIW20AODbAe9OVi6+lMHFL5uz60APjO080NGJG60zd5nXjjtRG2wf1NAEjDhRTZk+X6UhlxSZ3j71AEMg+fv0oUt/8ArqVkAGaY0m9up/OgmQZzz/KmAGRuenY0+ST5MbRSiMCPjHr1oJIzwuPfk0rY20E7fWlU4HSgBp5FIxwveh5tvQU5F8xamQAvzn8KcsWzDY/WmvJsO3pT1k+XBqQDhefWkbhaJeAMU3duHJoAarkjn14oQ5c57Uf5FIHYmgUthS2DTkct8vFNOV9fzqMklvSi1yCYrgfeprbmHrQ7KEHr/Om7i69xg0WsZiS8D7v69KGjDoCvXvQkeXyS3P60vlYZvvYoAaEpxNJu8sj096liVXT8aCZCJGx+lPKYHWmmbau33oEwegzkOePamaaeFoD7jijOD9OtZmch6JxU0EgkbnqvSoF5Oe1T2y/vPu981hPY562x3vwx1BobuJe7dRXp/wBu9hXlnw0hD6ju67eBivTvsq+9fNYz4z8n4hjbEnoWqhVt2dcHNedeLrmRZmP8Jr0HVlYQfLXAeL2VYm6bjniqwvQ/MTiNQcM5bPesq/iyd2eK07tcq31rK1GFzEfmxX1FDYJbHFeNebZ/xrw7x7MXuWU5x2969y8XMY7WRmxhQc14l45Pn3G7bjk9q9bDHn4jY4G+tgxNVVi2E/KorWvoTg/WqEls20mvQPOkVn3McflSsnyYzUqxZfnjijysLVRMpEMIO76VI7bk445pZbbgFabt3cYPvVEkUjFferVm2VG6q/kbm71esoNzCgC5BDmP72KuWwKOO4bioYbMmEg5q1ax+WoDjjtVRNC1GvIqYscfLUKoo77fqaUOc4z0qgHiTZ/wLp70y4m460yYrJGBnDRnI96hSQNL81VEqJNNKJEA21UlG0bfepZ5vm46VDI3mD69aoohA+bDN9KckuDgdKa4x2zUZbyl3e/SgCwh5ajz81ClzmmvJnj3rMC2iNL91eO5p5tso30qHT7vZlTVx/mh+UjmgDLnjUHDVCzqBirGqn5wo7cnFUXyRx3oKiTxXdP+0bu/5VnpbyRybm6Z9auICRUyZ0wLaFnTNVrybYvzVctpCsODWJrl15PmbumDjNcVedj2cvjd2KF1dKbjufpWt4ZiWa4UZ+ckYrmVuWaXcOO+PWu0+HVit7eK2OeM15NWofqnCuHtVTPX/h7opSyRm/Ku3sgEyMelY/hcbNPiQL90DnHWtiKQK3TNZR2P1qGxbihzk9vSpVUCo4The/NOzzVlkxA3Eg+n407zyF7CoQDjrQDvb0I9asskB8yhj096QsABxSLL93g0ADNt+7zTR8/WgDG403NBtEHO1qj6ihwTTUbK/NxQMSRSh7fhSTMAgPNLIc/lSoqhema0GAG6MU3bhe3Wlxk/0okXJ9OMUGYxVJJ29KRfkfpU/lYjFN8sA/xUC5uhHbEvI27pXW+DfD7Xskbbdy7h2rn7Sy83pXqPw/01Y9JiZxtYGqieFmWKsuU6Lw/pqaRbrtjyzdTjpWgZWmb5t2OwPaqRvFVtvYd6vaTGb6QKi/jVHyVRNvmZYhkNuvmLxtGa8n+K/jKSfUJbcMdnXr1Nej+OfEMOh6NtVd0inkjrXhvijUP7Yv5Jjxz0NTI97I8EnP2jM1p2nk3NTTJuH41G7bGxTRjHGd1SfYRjZaExm21DJJj39qC/HNRO2TQXEUAE98+hoWQ5+XpSbto9TSZz938qCh8Zw3NAk2tURfHaneZlulaAOZ8+1EQ4/GkJ3f8A1qfHx19azARo9rA+9Mdju6VK3L/LTJNwOMdaAvoNwdwI7VJH89NYsrdulRm4Zc7uB7URu3oefjMXGjDmky086wH5tvArmfE3jn7DIyqw296g8U+LEgjlVW+ZfevNtY1Ga9kfdMzqxzj0Fd1HDt6s/GeKuKJTbp0pGrf+J/tly7Z+8aiW/G3rXOwPs3fMx+tSTaj5UfX/AOvXpwiktD8nr1XUm5Sd2aWoaqEXGP8A69ZklytyDncv41Qa5Yt8x3bj69KnhOfpmrMSW3gw/HIq5FBv+UrxVeJvm+WrEMm00FIfLCsSgcjHrUDyYf5j8tOmufMNVZ5CT60CZJJcBBSIfNqswYAZ/KpoV+X0oESEN5fahS20fpUgX92KUR7SG7dqCZDCny9s0R/L97mnMdx/wqVIgVoJIpY1RNwPWlV/r0pWgw3zfdpqo2flHy+tBmWLW5zJt79qvadozavdeWv3sZx61n21qXlzW34WuRZamrf3RjNAmZt7pbWVwysrAqcdKrMqueR0rpvEUsd2hYLtbr9a5yeIq3y1SVwTKl1BmPgdKpncRj0PStKecMm30qncRb8Y4qloMpzySMRx9adDIwPzcipsADtn1qJoc81UQHmTI9PpTVuyD/U0Row56iopicluNtUJuxZ8/wAyhhgdRVeB3bGKuKMMu7n0oJbGogK9KilXJ44qdpdxOFpqKrNz1oMiFoMc5bp0zRHFU3lnd1ohiw/zcelBUQii3VaFviMVHGdrcKfyqaJvMHzev5UFDQmW60SoQODUkiU1WO0/e4HrQSyq8rK2DmoGnZGNWXDSt0xzUbWRI4/lQUEN5vI3GrkMgNZyQMH+7VqAbR93mgCzK3zZFRm4wGPXj8qa25x3qFIyQR81AEpn4WnhVPNVzHuBHpT1uTHgN0FAExZQtQzfez7UkzE9PumkduBzWZMhmRIPf69KvWxwjBjn3qlBbEA1dVdgX0rQklxkfe+X3pQwZfpUeNx7inx7TxkelBMhSfM6VHP+7AqxHbfL+NVr2Ty/loJIpLgx96WO/wCKi3qWBNQyvuLdvSgDUhuN7/7OM1J5if41lRXHlpUqXBYcfxcVMgLrssUZOfpUIk8ofxEMc1DM+Rt3VG10ycctt9+tSBr2dw2Of51M7nYazrLUBO2D8uBVvcpHWgCWKRh96kdd6/doV1ZfvLntzUc90UTbVRAqX2nmTn5azprcwL0/GtVbjMXrVSWZZn5qgKRi2r9arXMfmr16dqtyMXLZ+UA8VUuzsPB60AZN3E6tgdKpy/IfmrVulMi9OcVnz2vmc0ALGuVGPzp7nDetRwqUGKeHbHSgBp+ZDio5VAVe31qWFSvb9KivOI6mRURskalv8Khmj2DmmecynjpTLhtwzuoiUIJdrcU6ObmoEDSMenNO2+WaoTdi0I8HjHPU1YtlAWqccmKc05YccHFBLZoKc/SpI/krPtJW2fNxz371owuWT2xQOIGHcwb1ParNva7h702Aqq9j6VNby+W+40FFmG22n5uKntzsYr/D7VHHced0qSNsUFRJCVA5zTGZVTvSOpzUYffx2oKM/Ubhi+AOKz2fYpzx9a0NUVY5O9Zs8u4Yx9KCZDQ/NSsxKY61Dhtwzip4juHy1MhK5AzNG2Kc8+3p6VK8G/61XMLZ9qzkIXG0Z60xpyo5plzNtGKrNcbz8tYlRLUc+1uT16VZjbI9qy5TwPm/WrdlKzR7e3vUyNIlwwrPDu3cjtU0NuSn3cKehx1qo4a2Xd2qyt67xbey9Kk2RNGdg20SJ5g44qutxhhjOc1MDv5/Sg2iDblUYH1pyy7mwP8A9VO6Yx+tRyLslzwtZmkNx0wyv9aRJvn20qMzrg45o8lR3FRI7ID/ADfUACmyyZ6GmIpkYipFt9/OfmHasJHqYN2lc0dKu2ICn04rVjGTzjOKwbWQxyLz0rVt5jIPvdq8XFLU/cuE8bCdJQLcJKv2qxG2etVIz8vcmp4DkVyxPtoE1uu6Rt3StK1jVmXmsu3XEnU1s6UFaTmuiOx1Reh0ugRqIhzjFdBaH5BisDS12MuK39O5789810R2G2aCZCf0p4bj7pH4UR88+3WlLkp+NURIC/zd+lAc7uelN8xmlpxbjlefpQSNf7345p54HHWoEjcOec96mjjLDtWgDZGII6U5TtXNEqbW/ChjlBQBC249PWpI2x96h/lFOL9/l6VLuAZGelR7VVye9Bfj1pgOakBxXc2f0pG6HFAG7/61OwR2/OgAXmOmSjb1/Cnd/wDCmSktIB/OgARTink/N9BSE4I9O9BwynaetADX5P4UMW2cClCbTzTiNg9jQAgX5OvWmlKXaf8AIpAn+zRqS2NA+f8ACnIPlpqjG771OU7RzQSRyr83WnOPlFKi4bJ5zSuCDQA3yxnmhR5LH5ePWl6H5vwpzH5azAik+d6N5Jx6U7gDpu9DTSP4scjnAFAAXyKbmljm8zP3RSbCqfw0AOHyuCO/WhnAqPdu/wDrUipz149TQTIkxxuOeaUHA4UmhWwm33oKsh5P5UEjVj3cn8qcF3e1OB3Lx/D1pisQ2SeKDMVjz9KQEv2H50rNu/hpwjyOqigCPYue5xTo/lU0149jZycNUZZlagmRKw3f4UhTn8O1CBmPalyB1quhEthA2KkjjUjdxTEi8xs9BQMox5z6VlLcxluTg44A496ms5tkw9Kp+awb5ulWrD5yeK557HNV+A9E+FhWO4Q4+bOQD3r1Pf8A7I/KvJvhrIqXMXXKkCvV/tSe1fPYn4j8l4i/3k7C9kaGNt2Oa4PxnFvZto+Xrmu51G188/M2K4nxkoTcqtRgdz81PP5oD9o6ng1T1LA4PStS5HkyMTWPe5nLM3A6CvqKIHGeNI1MbL2fP4V494rs1W5kVgc5yBivYvGMuCw7ZryLx9MXnYrwema9PDvU4sRscLqUKsG/h5rOZGjQ/KT6cVoXbeZI278hVfYB16fXpXpxZ5hnvDlsjOe4NNDhX2mprld0p21DnEuMdR1NUZjsZHt/Km7cdKTeQ235cfWpVYMcigzFitt65q/p0IV+n41BEysAP73pWnp8SkhcfiaColhIMoO9SfZsBeM+1TsixpT94EXFVEoryKpADfLUUw2DrTpX3t/OoZX46/hVAVp5SjVC1xsH481K8W5SzVUudqnrTTAWS8x3qI6gUPt71Ua482bb0GaSWID+KnzAWHvwx4b9aPO84d6oouZMHpUqsoG3dRcCyJdhpwm2nnv3qkj4Y/NnNJNLwNxpMqJaa52HPP4Uk2quoG1qpSPt/i4qq02X/i9qRRqNqe4jP4+9TG6jkX5TtOOeOKw2Zt3epra4z3oLiaZnIPOG+lWoiskfpWdE3nt6VaBMKZqJ7HTTLnneVHWHr8/nDGBxWhcSboS25uBnrXN6lffvGBzXn1tj6DK/jK6z+VJyDXoHw5k8swso+91rz622yD5vWvSfhen3RgY4ryKjsz9b4Tj7yPbvDlwHs19gOlacT5asLQptqqB6DpW8rBx74q4O6P0+Oxagk2jmpFfLcfd9aphc45qSGQqCtWadC0ZNq9e9IG8zn0qtO+0LjuaUTMi4PQ0FdCyGH+1TvMVumfeq8bEjrTt3lf7VAEjYA64puahlDSnr+FNP7pupPFBSVydXyuKZICaj3+Z/s/WnRcD3zVRDlBVKnn8qXec0/GR70fWqJtYcy9xTWj3jk/lTPMKjAqe2GBluaCZDljVwOafBDvl4Hy9M0wtjmtTw7a/bZM9s9D3qonLiKiija8I+Gzc7WZcrkHGOtd3EPsdvsVVUAVlaHD5Fuv3V21JeasNxTI9ODWjPm695yuy09383XFXLfXv7DiWRmGcHG7rWCsvmDOaw/GGtNHHjzOQMYz0qSaOD55WZB4y8YNqcztubbk8GuIu75pC231pbzUJLiZtxNVo1BfdUyPrMPSVOKih4lDH+tIp5qNeWYHikbKHrUnZEfKdynFR7iDzSnjgd6iZynHvQUSJLlz7VJDySw7c1V2YOd3WpFJjXrQArXBM2NtK4y3FNyGHvTsEigB0Z/dGiXPytUMb4bv1qf7y0EyFR8rn8ac7Fwv1oROKjnuPKRt3y7RQcmKxEKULyYT3KxoWb+GuV8Y+NoLaB41ba3TOaq+LvFiwllRm9DjvXneu3sl5MzZJGfWuzDUHe5+McWcWc16NJk2sa8187EN9481nG646//XqoZQgOc/jUTXuWA9a9OMUtj8nrV3OV3uWxc9eKr3NwqKc9ewpkj5buKruBvJZs+lanKxwlMnzD8a0YJ18oL3rNi+b7oq4iNlaA5iwqlWDBu+cVMtw6nb271XH7jnvTZpjt78+lAcxZkut1MimVW5XP0NVUJA+91pIywegOYvqfMG5acvXnrVWNmRsZqbf5fJ5oJLEb+ZRMxAwFz7ntVYSbV3Z70scxmbFAFmI7QKnVxx2FQwsAORR5mT0+lBMi4pUDmnPGqov9KqCXjrSS3EiAbelVEk0LW2y/XFaVjYDG4EZ+tZdjds33q0oLny4l59aJAF3MouHjbovANZOqJtbIPFaNyUm+b8/eszU5WYbVwq+9SQzPlXaud34VHNu69sdKgkZ953fNzgUpuMNt9q2SuCY6PDL93n3NI0mThuKiVm30yY/N/FVLQdywxUj71MW2BG1Tu71COT3/ACqZC0T+xFAmSQriXGKshQnX8KqB8c0ofecbqBE8kRHKmiCFmJJ7U4NtTmp7c5XjvQZkRRT2anPbjZ3z29qn8v8AvYpH4PtQBVjZkPf604LtflsZqbC/nUEwZX4+79KAFFyyNgk/nVpmUbcY6Zqn5Jcc02WUxx+496ALTKpcZ65qRmEY4FZXnySSrtz75rTt5MxDd1oKiRqq/rTzGiDd3pDzIcU1WZjg4oKImYmQmpUcCP1zUfVz6UJOqna3y/WgAEeM+5qNVO5vl496l2BiMNxSLHhj92gCPeznb0A6e9GMdef6VI8eW4qNh2+6aCZFi1GSKvR2rMtUtNDebzzV95CntQZyGvbrn3AqIW+xielWei7utORN/X8qmRJW3yd+gqpdHcfm71pXEWD/AHRWZdoZpQobAB60RArPFtPWmTnCfhT5rdon+8zD602U8CqAhjfPrViGXYf6VXk3Z6VIPkjHrQBM5LDpUTSHNSh8q36ZqGRMDdnmgCLzSs2Q/wCANXo7xtq9aynXdP8Aj+daECedt56dqmQFxbs4/rUM91nPzFqJAYoegH41Unl2j5cfjxREBWv/ACF+98xPFQteMdpLflVO4Ys25j9MVGbnBxVBexea6V+N1V7xvnGM1XklI59KjW4YnLc0Be5cYfKD7VDJHhfrRDdKBz09Kc0mf4cj6UAVyv8Au0xV+apW5b5V/SmsdgzUyAaelVZz5h5qSW4VF4/iNVZJct3qSokcm1ahdc/Q1M65bmicqq4WgoiSPyxSN8rVJj5fenNAAo5HritCZEIVkXP6URyZnpwP7w5+7inCHEgZcUElhm3JxVnT2Kp83r0qogY88CrkT4jHSgCyD83oKWZge9NV2KcLToV8zgr+PpQVEn0+6EBw2ea2LGBbiLdleOetY0dll19M1ehkMJwpOKCiS63Bj6ZzUP3f5mppn3HNV5rhVFAFLV2z/Lmsx59pwFBq1qc+/oaqou4e4oAV182P/apkDeR3p/14p/2cN6etTIC1CVePccVTu/8AZ9ac+VXH8qgubvAwO3rWcikitcEZ5quyeUPqamnl3n39qjc5SsQtYhLbvuhutXLTp96qyou7r+VKDtfjNZm0TXjfzRtParMyQuV8nIXGGyO9ZNtNjPUVftH4+VgaXMaEsVsiIv8Ae9cVKVyBngdsVIse9KZKDjbVXuaICdq+tNZGY/NQqEHvVmPDjDVEjaJAsZU09IGmT5fXJqdIFkbFWDD5Ccd6xOyBXEXyAdPxqFoSz8Hb71e8vLfNt6VVuiEboPyrCex3UZWYkLbH56L+taenuu3Iwc+/SssSeYenarWm3HlSeXXl4mNz9H4NxfLilE1kOw88fSpELM+e1RoMn5vu4qRAA/yn5f5Vwctj9njvcs2/LL9a2bBghFYcOUbrWlZPsAbJraJ1I6vSbr99yOBiuj05kmYbevpXJaOGkVWrqdMXyEyOpFdUQNITbAV/nU0LnZ82Paqayb/c1bjnwnI6CqJkK6AHNAGfu0wN5i0hwG79KCR4YD60gbaaSP5V/wAacAD/ABCqiArnzRUEi89SfeppEytRkY/+vVAJkhuad5Of/rUm7I7Uiy89fwoAP9W341J5gP8AdqNx5h9KbnacVMgHq5U9sZpZSuP/AK9Ry9KawMhbmpAViob1p42uM81G0e1c80xHZUoAVlPPGPxqRDswW602IhuTT/l3feB9gaAH7lcUg6/ypi55x61Ih+WgBA7OeeMUu0rRJEH6D680SoEA+lBmRscO1RuxZvSpTyvH60ixk9cfnQAREE0PLupu0KWoCeW+7tWYDlj3K2GHyjuaap2od1Oli53K3Heo2kyfpQAbgP7wpqSfMf8AOakI80dMUzycUBewyOLZKzU0riXdzirDIzEbR9eKjkHPNBDdxg+Z8nikDNt+XpmgrmnIMdqBD1Yt+XrS7ieOQKZGzMu3pUsaY4JoJkRvHtXg/hS7P3VK4yaFUk+1BIiNkbachDDrSMCp9KhX5M80AWDIrDHH41GyBj1x9OM03pyPm+tIsvHI6HNBMiVWEfBFNJyvams280K3yUEPYkBwopj4z1xQX+SkRd0nNYyMmOgkV2IIJqzY/LcZxgfWqzP5P8PFWrNVkmXrgjmsp7HPW+E7z4cj7ReqI+W3DPtzXq39lv8A3q8t+HCJZ3cZj/jIyfSvWvt6/wB5fzr57FRvM/I+Iv8AeTqtWciBu1ee+LQzsxy3y816PrMGyM/KSMda878TkFpB6ZpYL4kfmcTjL6bc/wDOsm+mWeJlXjB61p6iMu2OlZWobQPl49a+polHK+Koilo24djzXi/j5GXf9a9u8Xbfs557c1458Qos28jL93k5r0qG5x4jY86kl2uwqJ5M4qG6bFw3Peq7zt67dpr0UeWT3IUHuCeKoXEnlN/Eaka9yPm69qryTvcFlIGAByPrWpmJ55A4/GpkuCY8VXZPLP3mP404NvcYoAvW9ywrY0+6IZc5rDtZOcEfjWhbS4YYJ+vpVRA6DcXTd2psM+7g8c1Xt58qvUj1qc7I1z1qgFmjzGcVUkg561ZV8nLfzpr4yelAFSUHHrWbqELOvy+vrWnNyx6fhVGfk++aAMwrsQ8cj2pHlDx981bliJaqV3A0Zzz+FAEc0m7OPao9yxHduOfTNQ3DMvP3aheTzO9AFxrnPQ01rjavPPtVLe0Z4pRNvoAmkn3Hr+FRmfc3Hao5G5qSGPC5pNlRJo33rRJFleO3eoEf97znrV1Y/NUdqlu5RJZBgVJPFaCEyDmqlvH27VftolLLUSOymZ+qXTRRt24OK5W9vWmlx/eNdhrsX7noK4+9i8i6Y9Qp4rjrbHvZd8Rc06FW27lZT6ivSPh87W86lRuXA6151p023DNjGK7zwNMySq38LYxXi1dz9g4Vd5I9t8ObJoFZfv45FbluTuHSuX8IXG1OuOldJDJvHH51tDY/TIbFljzSFcn8KEOBzUnAi/WqNIjeg/h/KnFsLztNRlt/40FAP4qChzSeX9DUsdwoX5uvaqj5bg04MC+O1BSVydzvaonOfWmEM3+rx+Jp8YDMMrz3GaCloCTc4x9Kkjm2Dp1qNky1FVECYMSakQ4/iH4moV+7/jQwVm428DnFUZyuSg8dO9Twk7aqoGTvx6VatzxzQY1KnKrk1naPeS4rtPD+irBbY2/N1JrP8KaO11cLtXrg9K7Q6UdJt2MikZGRkVoeDiMQ5Oxnzy/ZLfANZvnBpvcmmX+qC4nMee/FJCuMN70GMKdy1JeG1tj3rj/FFwLiUnK89vStzxHrH2Gy/hri77UPPcszdazPWwmHtqU5sqxpkcnH1NJcSbV3c4psRDHJ/wD1UHrR2HSjAodlC/hTCM/xd+9OVVVKDRK4p4I4H5U2Q49OaZLLspVHmAc0FLQMZ70h4FK6hW/vUeXuHXAoAFlPtTpH3RfKeajCbW9venbMDPpQJ7Cxw5XPOafFHhuSaakvy9ahudQWNPT3pqNzhxeKjShdk096tvz6evSuV8Y+LvLjwW27vQ0eKPE4trVm544xXnOua7/aNy25s7eoB+79a7cPR5nqfjnFfFTd6dJ2Y7VtYa+uG+bjPesuefk/zokk84/KQMdzVOdwDhj3616kYW0PySrWlN88ndsS4TejEHtWdPMUkFXDNiM7elVZ5FR228lv0qrGFyZJmZOvajG/qDVeGTJ/Gr0TBvu/nVRJkNt2WNujVejuFjOTz6VVK8dRUUjMtUSW5rwSt7U3fgdOPrVVCsidec0blHDN+dTICyHxTxKGHH51V8xZNuG6GnwyGMN3qQLEz7Tn24pElYuNxpyOfL+ZaeI1K7sUAMeGQn73FPt4mXkmpoG8zqB0qSJQ64oFLYiN227b0HY04SMffPei7XauFHzCoFaTbzxVRILsQ4+anNIyr8vNU2u8FfTpinNeY9aoC/ExCLk806PVmSRo26djVCC+w3JDD61HNcCSTI4oJkX7jUiFxu/Wqzal8m1jxng1nvMzy8ngU2Rh70Ek1xdKXbhl9/WohIG9aYp3/e/WplA2cUICMzKh61MZ1kUVVngZuaEyhG79K0AnU7Xz+VOLtKrewpiHb8x+tO3sV+XHNAChCVC/jmnhNrDHbvTNrHFPUtn5sVmBNkll4qe3Rlfr8tQFtgzVi3fG33rQzH3DZ/vUofCDrUmz5PWoZvlOKAGNJubjbSi4boRUHlt5nenlsj7uPegAEpDN+lQsdzZNRyu4kwN3PtTo9xGGoAmjbLe1TRsCeuKqowiPehpST6UAXEkQOaay7zkNVQTM3TrU0T/3v0oKiSsNyGqcygN90/WrbS7RtHRu9VpAxHagJDY3Kn73A7VJBd/P0bmojH9af92HpQSWi4HzAmmM4Y8t+GKqC4YNiphhmBagC9YybZMbea0Og3N6dKx4JR5u4Grkcm8feagmRcSNZBycY6U6Hhu9V7ZjuIJ4qz90L160Ekk0W5PWsyZPLmPyn/CtOSb5VI7dqpXUo3lmxQBWMXmGo7qw3L8tI95tb5envUqXIdKAM6SHZwf0pyxbF+bmr0luu3d+NUbtvL5/hoAA24/7NRlMSZ3HFRi4oMnH3qAGxxfv+Oma1tKs1VNzd6zYOP8AaY1rWEmVxUyAmbTT5TN1Fc7qxZLkr0rsIGHlckdKxfEmnxyybloiBy5lYbqr+eyyfNmr11D5THHSqNycdqomQ83G8daY9xzt6VXRW3ZpzDPXNARJwSEqWGc5xntVETGLrk89KfHPke56UFF8ybOahurgEVHLcYgGetVZXJUnNTICG8ulV/8Aa9KrtO2/dUc8nmSf1qMDJxuqSolxbjKc1Gk/z/N+FV8kHGaRhluM8UBIvrMrtQ0n8WcnsKqxsxH0604S/PVRJLO7K5xzTEuP3m3Hy5pklztT5eaYsu85BGfrVAaCsrN3q0I/3YyKp2rFo93cVaS6Zl20AXFHzL94ACpE2sflbFQ+aG/SpYwuO/4UrmhZin8sAZqSOX5jUKJhf4vxoxk8cUXAmL70PzfLVC8uTF93nmrZXfFt/Oqs9sfw96YFGW48zqKQuof5emO9LcQY61CsbAHFAFgnK0iPyQeKXPB/Con61MgJc++az7tGMh9KmFwQ2KhuHPrXPI0K7RmTnO3b61CsmHwaexYA1BK2D+NYgSTzhVwPzqvd6isEWQ3T1NUrzUBB/FmsjUdZa4Ur/d5HvWZtE6CPXluHx06VqaVfbph834ZrztNSeGTcT74Fb3h3UvNn3bjyKDRnolnc4A3d6u+V5g+7WDo8hm2nP3ea3YJf3dVEqmTJDuhxty1DW2T+FT2zKq8/jUscG9WI6e9KextHcz3JtD0J/CrCT+fH0qY2YL8c+uabJD5I+XHNRLY6ojFGPmxmqtyDI+cVbx5S5z17VCxEjVzTV0dlMq7vKP8AOpLabbJu96ju0281HDLll/h5rgrKyPrOHavs8QpHSWrfaYs9gKsCPYv1qjpU2ExtYr6mtCFSK897n77hanPTjIdCd/51oW0DbQfxqjs3n/CtbSlwV+X5feqpnp0je0Qj7OOxrct5NirzWRpoVk6YrXs18xeeMV0RHLc0LRvl+tWidyjmoY1Cr+FSR/fH0rQiQ/cQOtOPK+lRY+b+H8qCzRN/eHtQSSbiKDx1/Slbld36elK4zHVRAGYlRj9abL8235h+dH30xn7vWm7eKoB6rtgI+8fWoymw5p4O1Wpo/eZ46UAG5vSkUZOachwKY6Ffm9ahgOf5/r7VCshRj/OnBt1AXIxjvzSAHZsetNBLnj9KH+TpTo4eN2eaADec4+b86d5eBmmt94KeGPT3pNzK+PagB8fyNkn/AOvSmXd0pisXbnil2bU+tAnsSo+RTGILdD+dR7ygpTMMUEDvODZFCnI700nj+GlfhRipkA8gAdaTBAz2pmWpz3G1MYqQAviM/wAqYFLdBSgeZz0pTHs5VqAFUECjpRG4z81DtubrwKCZDt5xTPMw2NvWkMlKWDH6dM0EjXXcx20inaMUu5kXd8vrSht/agBucUrSbG/CnKyovPXFR+UGbdn/AOtQZi7iBnH6U5JGAoQ5XHvTX+U0AKQSeeh7UyVNpqRflU5FRu+OvNACFstR+FJQpJboeaCZCsdp/CkiPytTnX5qjQfPzQSSFMqNv4inxnLc46VF0XvQqtnNZmZPLH5y9dtSW8bIy7T+NRQ3BzhlzVqyj3Nxxz3rCexy1vhOy+HJea8VWyMEfjXq32Va8x+GrY1KIcHnk16t8tfPYp2mfkPEH+8ncapMRZsWP515n4xXEjMM/Ma9G1lDNA2DhcZrz3xSchvlzzxxTwO6PzWJyN7z/jWPfRZBrY1OAyx9cVi3TMjY9K+opyLjuc34njwrd68o8cWLSvJG3CtkGvWPEce9Thsse1eaeO7aSXeT8u3nIr0KLucmK2PH9Y0/+zriQdieKyZzujbNdD4khL3JyelYE/LkHcO3Jr0Y7HlyKMkfz/e7U62ZQ3zd6dcQYNQhAPWquYkzDn7vXpUkUG0Z2/rUYl3rj+dSRT7ztrRMCZIsrxnrVyyj2sOn51DEoKVat1wob8a0Auq4VcFcfjUqTKy9elUw5oSQk+lA7lo3BPtzSeeQvWqxZs0kkvv+VaCbuOuLkyZC9u9VJZmkIBJ49TTnk3ZxUNxzn6VmA/cvruqGSUAfN61U3+Sx+vrUctxvblv1oALqLzR071VeHY341PNdqijvVZZMkt8vX8qACS2XGfmpqQ/KfpUnncf/AF6TzgDQBFtVG5zUyfMvFRsu/NTWvD8c1Mioj44Fx7mrMFvhhToYvNcdKtC32ipNIodDEdvPFOeTYFVfvU6I/utvftUkduu3J9KmR0U9GZusytLb4/iHXFcpq0bRzbeTurtL2y85H21zOqW7Ry7mHQ1x1tj3stl75WsY2Xbk8GvQ/BlxGsEar95cV54rj+HNdV4SvmUrj868Wtufr/CjtJM9u8Mv5UG5j97FdRZS4iU81574X1N5IUU5OBXaaPdeZEF3U6ex+pQj7tzcgcyD6U6Rl29TVeNyDweKkD1uh2JC2FU0zO6TJpxfKj+lBcelaFCHrTiOKYZN420nRetTIaHoxCU4bSQTkEfrTG5P4U1jg/e7dKksmb5jmj71QrJj1oDM544qokyHljnbnj1qVW2j5eeOajSLC/N+VOVWBGF/WqM5Ssi3bBn7Vp6RpvnyfjVGxcCuu8H2Cu25l3dO1UkePjsUoxsdP4W04WSxyMvYZ4q34119ZLdgvGFwBSXMrWlruXhcdK5LXdWN7PySMHFUtDyKK5pXZnJJuuA3zdauXGpLb2Z3HtVP/lmT+tYWuamUYru46UHrUaPNKxX8Qa214WUNlRWTLPvY9e1JJIGLdPzqLOKzPbjT5VYmA8yP5s9eKa0ZR+vHpTQ/NOBoNNgpzqdnvjpRjI4qOVytBURC+RhsUbmA+WlR956dKRZNz8g0DbsC7jUh+Ufd/WhWwe1I5yePmoExDIcdv8KXfkdaRlUDvu9KrXl6tvFu4296uMOY83GYyOHhzSYt5feRXHeKPFPkysN5U+gNHifxgI9yxHPpXF6jfSX0m5j1NdtHCy3Z+O8UcXc96VFiaxrM9+zbpDt7DNZbKokZ+dzdcVZkiz3qrL8pr0ow5VZH5ViMROrO8hr9KznlczMrr8vY1fuJWAFQSDzR0FUclyCS3zHw2KqTwsrdc1eEBB5HH1pJINw6VUSSrawMTV+AMoAxS29v/n1qz5GXFUAxYW3frUktusi81My7NtPVVlhOODQK9jMltNj/AC4GOelRtBvcVoTRfPnP1qFnU5GKmQ3IqiEI1WIEBqF2w9SQdakOa5YPAC+9TIu4bf51HHCGX71TA7eP1oAAnliiOXy256U5/u1HKCRxWhMiTz4yu75d2elDMrR7m/SqbgKMtUJmZlPJxUxJLEsRkbKnjvTHTPc02C4yPanO2+qAhT93JjJ60+XcaZykmcdKlxuG71qokyIWbKf1qMnHep/sysvv2qP7PheveiRIRFjU6yFB/FzVywsIxGpapTp58zO3C9uKIgUcZ6/lThEqj69Ks3toY0ytVJdxZflbj2qgGIMy4P3amMPl/MOnpTY2WRDx8wqSM7jz0FAA6fu8rUbAxjmpceYpFIsAc8qeO9TIB0Mm5Pmxx2qZQXG4Mv0zUJgZB0zUaRtHLnsT0zREzNASsGXFOEhOd2fzqujkU4y/5zVbgTSKN2Vx+NNlxs7VGsTPJ82duKcyiNeOaAK0hx2pNjU6fih5fu/5zQA11wF9aFh8w4zTZJaVL4AY2/jQBII1h470j/MfSo/NVm4H60NOq0ASAsxx2FP2ZFQK2RxnJNSLJtH8xQAj/K2KRo933m+gFEhVj/CvHpTQ25qAFETb6laNli7dKWEbmqS4jwoxuoAqIzA9QBU9rchWO48VFKhqPkcBR9c0EyNSK4GMqw/Orkc6tF1+bvmsGOZlOMH61MtyVP3v1oJNGe4ZT1qtcTHAzzTYZDIPm5p0qfN1oAhnTaM1BDMUfg/WrEoJUVEq/Kf8aAHG7bHWs7Ub5pDtFTyDaTnpWbdjZJuBzzQA6Kdh97ipDKu04Y5qtKwCfN96mrJhaBN2LNndNDPuY+1asepbcbawI2Lv8x4q5DP82PagEaEeuSI5Vm754qeTUvtMfNZIIkk+nepVnHSgY64iEgYdz2rPksNzc9KuPMUO79KbJIJDk8e1AGbdW/l/dqpMWWtOdgWxVdoPMLemKAM+VsHO39adDJ861I1tuHTv6VDNAUPpQBI0rNxz1qrdMyDr/wDWqaJZJU5Xjsaay8/3qAMydGznrSrG24e9XjFk/dzVW7UwniswFwFwG/GoiVEnWm+flc7efrQis7dKAJIF3P8Ae4pwjCE/WocNGzdqVTx8240ALI+1Gx17VV8ljMrbivPSpmk+bgL17imFmEnI4NO4Grp8xbjrgVpwqrHPcVnaPIuzbj5q1YVULSAVE8w9qsLHtFQqrI+VwauQ8pztoKiRpdFX29f6VPF82TVeWPEuVqeANn/CgomgOHqO4TKlu1TBNv1qGVSM+npQBUktt3zVC8SqTVmUZUVE8RbpQBAIuajlg3I3P4Ve8oKPoKrT4Zjx+VTICntCfeWq086u20jmp7mYRH5l/WqTr85bOT1HtXPIqI6RFZ+/ArI1y7W3iatGVzjrXO+Jfuk5PArORsZd7fbiTurPuD5gyGqvJcmbH3uppqTZON3SpAeY8kfNWto8uxl6r71kLJvP0q9p8vOW6CgqJ6V4dnUWyc/Niugt5Fkh7j8K4Hw/esWXa2VxXbaVMslqvP1qomkTSecFuMjpVy0uty7ciqKRq2M1MgCfdokbxL54FIkKyuPc1BHcdjU8BXzAc1m7m8XYbd6XJG2eq1nyIYi1bUj+cMbqoXlvgGuapsdlNlCR/NUcVD5GGWpZQwbsPrSZx96uKoro+gy2TT0LlheshCngdia17eVmUc1iQsuBnp61qWzrtXbj8q4ZKx+2cM4yVTDqEjQjK+tamlsd65PFY8fy/wDAq19I5K9+RRFXPtKex1Fi2xF4rZsFJA9KytMi85FH4c1u2toY4Pl7V0RVkVInQ4FTIRioRDwMfjUsZweePrVGI5AWPH507btPzfpREMKStDS/3s/nQA4j8PrSZLL078UhClc7vpRFgEfdoQA42ysxprSZPH5VI0rFiOMVC7AH+vrWgA8vH3T+VCy7VqPf8v40Zz060ATHge9N87Aw1DszAfzpNqsMsfmrMABB6U1T8xHzDNIOvpTxhqAFEeB3pVGf8aQHDU6Qb+lAEJOBz8zLyD9eKcF3NnvTjbBR1puxloAcqYI4okJc4H8NIvLfT3p6RKzE7vrQZkRDKh3Y6VFjBq08KgjBzUbtk/MPagCMuRTt7BuvamuOaap6/SpkAsjsQP6UrKxQbeaHYMRSBmB/wqQHgEJz19BQH3HHPNNLfWljOfm79aAElO16FYkf40O2R+NCkbaDMcSQuaPvDNOiO44/h96C2Mj34oAaRxSggOuM4piuS2Kc6FefyxQTIVyC1JnaaZnJFPJoJDDLzxSFC4zzSmRXG30o84I4xmgAfIDc03y9w/Wkdi60wsyigUth2DQHy1Ec7GPgZpqupf5vloIJHZmPTtQY/wCVBOB1NIm4r+NBMhAMmjzfKIqaNAlNI3KOB361k9jOQ1JN7+lXLIsThuBVNpowNqL83erFvL5rbWzXPPc563wnefDWBRdq0bfNkZr1L7M396vKfhofK1FFXnJGa9X3yf3WrwsV8Z+ScRf7ydzqKkQMG+72rgfFR2K/FeganbtJH/u15/4vG5W/h2nvVYPdH5ocbO6tIQzcZ4rL1RQgbaQc1e1Il2O3ArKvnG3HevpKJpCNzC1ZV8sk5rznx2gZGxuxzXo+sKyRHP8A+uvPPGnyv835V6NE5sRHQ8j8V24Eny561zNxGVJzzzXTeLHb7bJ/Cq84Nc48ocn1zXox2PImrEHlFqrzr5b8VbZ1I5quYgzH+tUYPcYE9acsO8jHFOKgnvjHWpViUR/yq4ktXJ4hhMZ5/nVxEby6p2Iy3zfhVwAk8VqNaDop8NtPapI2VmzUDxMrBuOtOtyzZ3DFVECVyQtRqmV/GpZsvx7VEACf92qMxq2uCarzDKkVoeYqx/N1PpVG9Vc5BqZFIoyW+S2WrOvYPKPBq/M+F/GoLkeZDUlFDbkcj9aI1wO/WpHhMIz2NR7iaAELYXHvSRlud3elBXPOaesYHqKAHxxsx9eKtWaYf8KSzMbjC9au20I2n5aCoysPt0GQfftV3YCw/KqSK0I5XHNWk+ZAdzZHbNBpF3JfJVD1pFkAbjNNMm4U5O+aibN4sbI5UmsfWEVx93vW0IC659OazdWs3Kk9scVxVo6HrYGpaRz48u3Y7h3rQ0vVAsny/Lj0qje2pX61XtVa0JZi3J4ry61O5+m5DmEY2PUPBviQwsu5uPrXp2h6xHcWyspG7vzXgPh/U2VuWxzwM16D4O8SG1IDtkE1jGNj9gy3GRqU1c9etrpZY19KsxlccZrmtL1VZI12NncPXpWxBd/IvWtkelyl3eF+7uLGj/PWoY38w+9WIyFHPWtCloJt2+tI7lev505SJH+Y49OadNcB4tm38ahgRxv9aGbc9Qs7IvfrTkk/dndu/OkBNGwCUbthzUcRUH8akeTf/DxQjMmjJyGznmnLJvc549KhB2r/AEqayjMsu3+JulbRM6slFXZqeG7T7fqKw/N7cda9V8PaEumW29l7A4Nc98PvDvlBZ5Y8Mo7jmuw1S9SK2O3HTFUfG4vEKpUsjm/FOubZGjDYHTANcxI3mS7i3Gav6late6g+fu5qrc232cMpoOvCxWiMvUb/AMmNtpOOa5zUL03BNW/EM5R2CsetZZGBuJoPosPTsNjf5+nanZz/AHabnPSk5HepkduvQXbtajJYU0tvapMMBxyO9SAgmbO3acetL255pqtlsULxnnvQVHYcYvL5yOaTb7ijb/vGmJy/055rSmTUlbUcwOxuadAfLHX86SQGMbiDg1n6zq8dnDu3KvGeTWnLdnm43MIUafNJlm+v1gG6uJ8YeKss0cbcYwQKoeKPHHnFo42A7ZFcpNqBlmLNJu3V3UaPU/E+LOK5Vm6VJlqW4aVixbP1qF3z/wDWppPy556UJwP1r0I6I/NKlRzld7gBkfxVBcW+Oc/WpVl+f0qG5nI/u1RgVprfc3DdqjFvtI+b9afGzOx3ED0p067UGOaDMTYuer/iaXy939KhkkbcOtWIn3R80ASQQcVJ5RBpqhlWp40Lu3X2oAgk+WkWTj0qy1sXP8X51Hcw+VH9057cUEyIGBLfzqtert9qmjDRtlm/CibE3FBJViHfrx3qW3DbunFLjyxjinoPwrMCRU3OvOBmp8p0NVUfL1YT53HtQBNHKUH3QR2psrKvJodsj/CoXDc45rQBrSrIxyOKrvH5jHHyinCX5j0pc5HAoAiiTy1x70Hch6HHbipvK3DPepCgEVVEmRXkcyA9un405SduDTnt/wBzxTWJO0cVRI5FwcmiKLzDUsa7U5p6BfxoAtWC4XnHtV0SZj2sO3pVBH8tgwqcXTMR6etTIBbh9w244qFLcO3SppFyKap8upAhm09AMrwaaI/J+VuvvVqQYXPrULj7Rgng4oAq3MJVs0yB2Z8Vfe28wqPSkkt9o6Ae9BMiOE7vlpXg2nP403f5JpgkbzudzfSgkl8nn60G33qeuV6URS7XPI6VNBN5TdvmqogR/MAo21IY8r9KcyBmJZuvTFAhCD7zVQEF1HtI+XtUEkZf2AFXJU2t83zccUpTKYwKAMlImeTG2myQsg/GtM22JeMYxUcluGOG/MUAUY4y1MmRghrXg09I1yP1qre2m1TQBnq+088cetI92c9aSSIhfx71EybU96BN2LUNxvPNM+0lZF9Krq5PFRzOc9aBcxuW16rjHpVoP5qelc1b3zoaurqL7Fy1A0zQYgZ3etRoYwzVny3xdW5ot5ssM8d+aBSLjdev/wBenQRbmz+QoIMqA8VJENsi8Ggkkify0NN+17m5FOmRfvZqKV/Kx938aAJfO3I3FV5pmj/4FTxKTyMYqGaQyHtQA07VG7kmqdym89O9TujMMDsfWo7ggqBQBUki3mljiZTzjFWET5eKQIC1AmrlCZHVsj7uakjLAj9asyWzEnpjtTFUxDGM0DWg6CVSncGmiTaxzu/Ck2bm9KXaW+XtQAPdbuvQVHJcZH3m/KpGgGOhqrPasp68UASeepHb6E1C8qseTimSKoI70x13sG5xQBMCMHr04qFxvXn1qJ2JPyk053+QUAI7+V/9aoJZNp3H9KJpMGmOVZamQFi3IA3YqHULXzBu/LFRpc7eD0oe48xutSBXSz2p833utSR2RkGQelOaTPp/jTllCfdzQBWMG5sNSbNjYq6UUCo3h+b9apK4FO4hO35RyaiaPG3d1rQMXfrUbwfxfjSasAWTMknGQPU1sWtxvX5vT86ywvy/KF/OrVqzE/SkVE0rXAb69KtIuBzVWwZXI+tXpIty0FCbVqVLj7OPu8etNFqVXI9O9Rzzqi7W+nFAE39oK01MlbAz1yaoO4VjtzTTclMcmgC80quMVGH8pmrPvrxhb/LxVWK+Zk6txQBrz3QKVUa62jHvULXW5BzzUXmZbNZt6FJCSyrli4496ozTL5vynr0qS+kIi3dqy5Zsv8vrWMmUkTyXGGO6uc8RzMGbb0I71sXD7krm9dbBLM3sM1iaGCJCGf61BC2JG+8WJp8j5dvc0Q5DfMBQApmZO9X7S6EUQ3MfpWY4PmVOsh3LQB2/ha5V5VVfusO9dnp9x9nWuF8K27SW8cgyvtXVafNvO088UFxOmt7nztuflX3q7B8w+XlaxLdt67ea09Pb5gOcUG8dy/5eaI5TEeankCuqhcZ781BPxJgUnsdkCSC4y/Jp1w+RxVOWM+bu/lUyv5seOmKwkjqiQuN5IYVBc2+9flX9asMhVvuk/hURl2rjFcVVHuZfKzIYmkg+XGc8Vrac+5PmUjis0cVZ06Zt3PSuKex+kcMYhqdjZijbCsvPtXR6PD5cCs33qwLVv3Smt7SCzpUxP1ai246nV6BGGTcB81b9ou4YasHw621RxmulhjUquO/6V0Gs5WFWNY/8abKAqcetSBFJx1xUc8eNvHf1oI5rjvKxF/Fn2prESKB0PvUjHgY4prKXoAHhU9ewppbD9KcykpTXHzLVRAa0wIx3qN+ae6HPam5K+lUAzdsbpntSogD9RT1jMg7CgQY79KAGt8gxzTcYqUpv61HKnuazATOFxTozhf5VGdwp8Skkj+7QBIzBSNyr+ApUGzLfpTEPzYNPKqP7tAD2O6PqvzcfSotm3uTSr8o545oc80EyBkwPrSgeUn1pBSl98e3HegkGw46imSDBpRFzStHiQc0AMESkZzzTSqupWnsPn4pfLx261MgK8nyPgDPvinRwkde/WpHjIPHXtSbmH3qkBjJhvamu3k9PwFTNlFFKsW75mwf6UARfM+Pzpcqp5+9UrLt+6M1GY8sG96CZDA5D8DbTwGYdutOkj5pgjbPegkeUwuajmlLjAZePenCLd94mneTkcZP41SRMhsfI5ps2furg+tLjn/d9KZKzAbsGk1YkGi2fxUMo4601m3JTo03t36UgHqNx69sU0x4796XbsNKqZ5JFBMiMuF4757UqKpDbqEj8yQ+1P8v60EjCPXpUi8oPzpAdp55p5BIFBMgwPfmoyjNJ7U4HJp0PzE1mZyI1j2twPqTV1BuVTgDHQioUiEzdang3EYI4Fc9Q5avwncfCSUT6usZXnI5r2L7KvtXjHwzRodcjcfdOOa9h8z/a/WvBxS94/JeIv95Os1meVg2z5V96878ZXDksncmvRtQXzIWz0rzfxgpSXd1wT1pYG/U/N4q5xuo/uQc+tZ10VK7q1NVYSR84rI1BCsZYfhX0tPY7KNNsxdY2tCwZvoRXmni+TZJIzZK9s16Jrofyc479q4DxnEskRU8Z616GHepy4rDySueU+MA0s7Nj72c1y80DRvmum8SDdfOuWCrxWJcpkV6SPBqJp6lBRuB7mgxkdakGVk27cf1pzxMD2+lbRVzEatsCnNPjgw3tT2i6YOfpTmhwox3rZGY2HKyY/hqxGoHrTY4tgHrUiR7qAGvJ82059qdG/wBagunHTpimGTDfhzzWhMi6ZcL3NLIm2IMOpqiLjPrUkdzuOOaCSSecBPSqM0jM3Q/lVi7PAqm1wYyf7tTICCVGWTLdKrNIyyf7NWJ7hXx3qvMQx/pUjTI3ZpCRxtqKY8Bf1qVhzTfK30FJkYiwOpNOhRZTtY5HcGpo7XinQ2yhqBk1nbx2pxGu3vxWlZyF4+e1UYsq6hatRFkPbFAFqWVeOMmkBWQZ6GohJtznBppk9O9BcSQ8N96pI2O/1Garqp3VbVsADFTI2UiWN8/w4/GhwrLhvm5qNjwe1R7iKxqRuduHqWdynqlhHK+RgYrHu7JgPbNb8o82oLm0ynauKdI9jBZg6bTuYlpuhmDK33a6PR9Uzj5unoaw5rbYx+vam21z9lk+Vq45UrH6jknEEVGN2eq+GPFLQsoZvlGO9dxpmurcBeeo45rxDRtd8t8M2Q3HWuz0DXl+VvMPHbNY6o/UcvzCFeKsz1ODUEKfL97vVqOcMvJxXF6Nr6SN978zW5bX/md8iqTPW5TaSQFutSCTms+CdQM7uvapUnH+1TJtYtkhhTe9RpKrfX3p4lyaCZOw8xnqDTom3Q7WX1qPzMipB94e9OO5Dk7jhwfw71teELQX2qxd9prP0/SXvpAqmvSfh94PWwt1eRAWPO7FdKVzxM0x0YU3HqdZY2YsrRun3BWFfXhldkyevT1ra1G+VIuCBxg81jWNqLu5DdeaTVj5WMrFjQ/Da30pZ8rxwPWsb4goum7lUKNveu1BbTrPzNoHGM15n8SdVaaSTLDr60j1cvvOornB6xOz3ZZs9eKreeW64p91KZH9aiJJHapkfYQVtBTLsFKkvmD+dRjk093VSe3SpNSQsAKUSqEqPOV4ozkUASBsAH9KaXBHvntTV+VD9Kbv2iqSuA/e3anpIoHzVCsnNZuu6uttC3zbSOvNbUY30PDznNKWGp80mTa14nisrc/Mu7PpXlfjTxpNfXLKjNtz1zVrxTr5uXYK7fnXF3oZnYbmPPWvRp0UtWfg/EHFVWtNxg9BX1KRyxbceafDcswz6c1FBCyp/ep6x7uOntXUvI+BnVlJ80mXre+UL/LFMl1AKcs1UJJBbCqc115/TPWtSec031FXJwaQT7xnNZgXLjk1OjmM7c8daA5y55xBpyzea3oBVI3Xv0ojvN0ZAoDmuWZGbzPUVatJQeDVO2XzOD+VWkiWEZ/rQTIvDiXj5l4qxu6D86qxSqsY5+apoJcfeoJLkSrHjaC1Q6k3mAH09KVJ8EYqtcz7ifrQBUlVpXPTApDuRgdvFWlgyM0Od4246UAVjF51TwQArgfrSYB+7U9tCQM4P5UmrgDWeUHAHvTEt2Tox6+tW1+QfN+VNOOvSmtCbleSNo0J46VXjn5bP41dkBYY9arTWJySKA1ZRlXLMR9ali4T60sluyrTolaV/u520Ejltt4z0p7QKsf3qJLgRJ0qJnMnP+RVRAXf5Z4yaRl3ENij73Slb5/qKopD4pQ52050yPlqupw/P6VKV2nOT0oEye3tyR/9epT8oxTYrlSAAOald1aP3FSxoYtxJE443L/Kp1HmfM36VCSoH8X5U5Dx/SpEyS43GP5ajWPb949RShie1SiDdQIgLNGMA8+tKxJjy1OkCqf/AK9OMiyLtz+tAFO4fI6UjttUbVG76VO1uXk6jipFsyelBmU4wM/MMfjTx8hzz7Ut5atERwabEm/tiqiBNG7uPmzj61JHJx81ReX5S9SaWC4DPj+71qgJPNxlsfTNO85W+9xxTGyckY20wc0ATpIrg4Ib6GnbVYVVWBlfcvC1ZiIX1oAMhD/OmX6s8Q2Yp8oEin17YqONNwxk8UEtmLdwNC+5uM96ikTZHn730rX1DThcQZB5rNa32fLQJsrs6k+nFK9sQN2OopXUo3QGpIJmX5T3oEV/J29Pvdqjm8zZyvQ1e8rzD2qZNP8AMix3NAGQsmVJpYbrf82RlasXWnNbj2zVMWIBbDcr29aANO11UFcMPyrQhlWbG30rnkikj+lTwXkkRABoA3ZPm+WoW+Ztp57VXTUPkz36mnwz+fyOuaAHGDYfvcGmPE0f3eRVgDcPmprHZx68UAV1+Zv7v1qC7i+f7y8HsasywAH+LNQvAdp4NAEHlNnhhSrG2/8AClCnPSnhct97C9zQAsfI+b8M0k0SyR8cUyR1Bwp3ehFOjfj6UAVpomRTikgc7easFvPcjGKI7RS2KAFhIZOlVb11FaCWCwjLEe2BVDVkFzKuwfd61MgKDHD89KHYGLinSW/PWo5I2FEQIX+TpTQ5U8nNOlBHbtTUG4c8VQFe7k61WimLkip7y3ZhxnFV3jMK1MgGz/71NVtvrTHkD9TSDH+1UgSRzssvByv8qk+04NU3by37ip0+ZKALAvCe9PgmZZPmIO7vVF5vKNSQXhPBFVEDTiddv9KZLGu7vUUEvmLx1PFWliyOfSiQDIodj7vbirFtKwJ+WmxruOParMEGwZqSok1lHg7m6+la8UW5RnjiqNlGrirkUu5selBRPCgEZDVnaou1/lHy+9aDvlODVG8kLHBxQBQd9tQTEzewqzdjK9vwqkYWDfeNAEYbJ2tuwPaoXj2v/KrXl/jUjWgZOlAFGGBg/JoucxCrrQFGHSqd78oIPOaxkXEpXchZNvVcZrLuHwxwa0pnVPWsvUPvZx161nI1I5L3CHo3HrXJ+Irxnmxn5c9K3r2T7Jb+Y3TNczqEqy3RdfmrECq74HShpMrjb1qQfvPvYwKhOd+e1ADZVaNQV/nVyyh8zDMahUhhVnTuJPm6UAdf4fmMMCj+EV0mmDPzL/F61ymiS5ZRnj0rq7MtCi+4oKialmTv/GteyXHzfyrI04l8dK1bdGPQD86DaBpxS/N8tWJIvMjyBzVCIFe9X4JN8ePSn0OqJEEwOagWTG72qzL8sbd6oSDZnH161yzOynKxMbjioZl3fMtQpP8AvOamM4MXHBBrkqHtZe/eIjJhuantptpqu5VzzTovnf6Vz1D7rh+fLWRtadPuGM11eiOZI9vHTmuU8PxskoztIzXcaBbLnPH4Vz0z9mwsrxTOi0C2ZlGFI9TXRW0YWNeSKxdJZoh8u36VrwyZTLV0Fz3LKEKcqD+NB5HK1CHyflNOy1BIP1pVPy03Z7n8qQKAe/8AhQWPLYpucDkU11KnilZiy4/KqiASABetMwSfm5HbFBjbFKx2gVQAu5H9qCzM3tRGcbuvSmkbvWgAzigDd1oI52jp0pxX5Rj8zUyMxjrnpSZx93PFO6UcE81I7jmX+I+lRFiHz2p5ViPao3Xc2O3rQIkkbcBSAcUkZ2HFO+XvmgB03t0xSRq22kGC3PSj/dzQA133Hb0x3oRPLIP3s05zvHTmkQbD8xoAeemT+lMZS0uefpTyu0Z3D2oLFhQAhbA9KYAJPTNOUHGDj3pCABUyIYm0sdtOjjNBTzGyP4f1qVPkH3eT71I0EcW080jIJcipOfSoTxJxVJETHom5mX6UGPH4UZxyOvekb96fvVS0IGlf73P0pvk7XJ3fhTihI+lNxub73agBjD8801gcc7al203Bk4qZAQqQxxirAVUX3bpTJE/djAwaQM28Z6etSTIc3zfWm/N6U6NwrZ604EEZ96CRu1UTPQ01Ruz1qaWMSJmopECR/KeaCZCfdpxkPl9qaG3/AJUZC9zQZyFi+Yc4603ftk9Bmhfmb7360+PaT82OOmamREtiS15kOKuRx547HvUNmBg5/SpoXVJdvauaexzVtjsvh1J5d6ijDcivUtzeleW/D14/tyD+IkYHrXqe72NeFileR+UcQ/7ydnrq7bQhePxrzfxnbtGGYtz6CvTdRMRtWLbenGa8x8cXPl+Y3bNRgt0fnETiru56huxrNv71ZRt5wKl1O+jVmO7H41z2pavGnG7qcDmvoYH0WV4CdWSTKfiDUdilc1yOuuJ4WLDsetbWoSefPktWPrCCWEqvauyi7M+jxmQr2LPKPFsfk3jHsx4rnpPvmur8c2my6I/u9K5qa22j617FN6H5BjabhWcH0KrpubtUhGCM4pEBUtjoKkjOV+YV0ROSWwRW+05/vVJ9n+tPjOGGelTAKe9aRIKaBi+DQHJbbViWEDnPNNMe361SApzx4QnGapz/AHh2rSu8CE1myHDev1rQzGo2D3qZJcdqgK7vWnRt5SnkGgCVpg3DA1Rvn64qcHfnP/6qqXseR/WpkBXWT+dG/wCWo25anR7akBcb/m7CpYo1k53VDMVB2jgdfrTbeTYfrQBaRtjbak2cZ9ahf95u5206JyDjrQVEsRRgY+arB5j4zUKjaaVpdgoKHvPlMd1qFrg0SLuGRxUTHAoGmTwXRX7xzVu3vUYfe/Csr8cVJH2x1oLibCTowqOR97e1U4pWQ81Y8wgZ+ak9TopysiSNwEIHX9aZK+Rj+dQNOQ1Rve7W+asZRNo1LENxAwLGqMieWCe9axuEljPRRjvWTesqyZzgVzzp3Oyjjp03oyOK9kV+Olbmi+IGjC4bvXLyXLK3+xn160+C9dGDIe9clSifecO8UVKclGTPStI8X7JgP4u9dVpXi3fjn8q8htL53Kt82faug0rXWtNvzfnXG1Zn7BgOIadSKTZ7DY6v5yKwNaVvd+Y3XtXlun+LG3q28hO4Brp9I8TLIBtbd+NET6inWhON0ztQ5K9fpTzPu2j061i22qCYKd278elXIZ+Qd361RcldGrFJkdcU5W3OOvWqIuM4rW0q0+1uoX5mboKcdzjxE1CN2dZ8P9IW9dB/E3Q+les6bYLpdg0b9VAxmuX+G3hX7JbxzSKAVFdNq96Cu1vzroufAYyo51bmTqg+0Equeta/h/QlSPd6DOaydPg+3TjA3Bm64rW17Uv7F01V3bRjnBpExTdkjG+IXigaZpsirJ82cACvJNd1t76Ql+5/KtDx/wCKPtF55ancpya5eS5MhyaD67K8Gqa5mCPy2ajkYA0SEuRil2ANzUyPcTuIF347f1pZFVcZxSO/7wc0Nz/telSUB+U9f/r06P71IMtjNKy7RkduaDReZIB5hxTJAqmliG/GDtrJ8V+II9At2+ZWZR2NaU4uTsj57Os5o4Ok3J6hqmtJpyMWZR75rgfFHjL+0XYIdqk881n+IvFkmr7vmKjPArm7q7Zhycc16lHD8u5+AcRcTzxlRxi9CxfX2c7m6+9Zss5L8dKiuAWO7dnPamBfK5Pf36V2WsfESk3uWI70Kf4vf2prXWx9wNQI2JM9qZMhkb5eBVRIkFxcNJ19aNiqu4GiGyaROfWpBbFTtqiRouAB9KC7Pz0FNNqycn7uelPkU/p0oAimk4IqvZ3DRTtncfanXJKH0+gqSxtmactjg4oFc1LCNmbeTj2NWE3NnPY063hwv4U7y80DvcfHKWOPbtT/ALT5S471GrBOMfjTJYPNb71BLZP9ob/9VIZ9gyaTyAsWM5qGQZAHp70BzFqO/WNhu+7nvTjPubPas94xImOeDTo5tny+goE2XLZiH6Hr3q4lw0f0rHjvGt2JPSr0V/5kI+U0CLUlxubt0pU/eL83FUJnZDup0N8x/rQBqQoDxx071YCR+X8w/wDr1mRXzNxircdxwM0ABtlMh+Xj0qNrdEb5eM1JPLtGVqF3wu75s0AQzWojUnrVXySTVtZPMHPr0p4g8z0qogVFiYrxgUggZGzVgRFGNOLgDGPaqAqnaoyMZpods8kc1M9owBI6ZqNYsOOnXvQBJEu3nk07Ddf0p0aZIzt69hU3kc1MgIMMD92nozBalTj+tPi6fjUgIh3BcfjU25Y2603bk4Un86ZIdp+agCSe38wdR+FQG28ltwy3ue1SpcKDu9KJZ/NH4UEyED7ulTq3yfKfu96osSvfFOWZYh1zmgkuSTcHctQm23jd8q1AbrceCfenfacqBQjMUxFTTWgXacAKfpR9pzL8vSrZHnheD+daAUVOxe9RPOyn5auSQ4f6VFKgx2oAdFNsVQ3Vu1Toy4qo/wAse7+LpRFcGMjd60AX2VVHeo2C7D97mozLvbO4fTNODHNAEbEJH3rJvY2Epb/IrYkYVUuIxLnoKAMtUYnNSxx7/wDPSpJbZlpBCYx3/CgB6R//AK6sRr7mqqyZP0qxFJ8lADbq5Xy9u3npk1nNbZlz0zVu5RpQelVyTEcnsKAHRRKR60NAFOcU2IsVP90808y7l2nHHSgCJU3P7Vbg2oeBnAqtGrFzu249qmEmxTj0oJkW1lDj0xSSEf8A66jgO9KkYZX/AHutBJBHIQWVj3zmpY9sgPWkaz70zHlHrQVEZJbgg7c5qKSEeVgnHrViRsjjrVGUky/Nx+NBQrW5VflNMSbYwX86m80OnFMkgHWgB+QBmkUknrTFUoOv51HLPsb/AAoAv/atkXPIqpPdIjfd61Ta5+cj59vXpUKy5cg59qzAsySeaPu4GeOKhdtp7YpEut77c9KhuX3txQTIW4G7oKgcZOG/CnxzY4akb5ueK0JIJlYr8vb1qMW4cfN+lWXjUD61DuJOPSg0M+4sAJMr096jnj+XH8quXK/J8q559ajMWT+FJ6gZs8bKfun60W8kiryW68c1pNbq6VXWDD7flxSsBVlJd6dCGzxU8+m/xKPfrUtpGANpXmqAsaVFsXLHqeKuBWANRW9qQM1ZBwgoAjimVH79OtaFm3mJVQxKGH5mrtmuxf5VMiokySFCB05q1FKEIpqRbl529Krzb0k+7gD3qSi1LLhDtNVnbf1pImMqfexTm5Hp70AQyJj/AOvUPltLJip2fy/pQDtIOPegpIIbPJxxUvlbTt2/SnQJI4LdsZzQ7sQvSgpRKN9iHdxk1k3NxlG7H0ravbZnRsmsDUyUb6da527FcpneYWkbcep6UkkKyNzjp60irvf3zTpoChU+9Y8xS0MHxKGNoV6DNcqVwWWuy8R2jvFkD5fXFcfrCtHN8o/HFZ8wEKOwkx2ol+b7tJBISnzUi5Ln0ppgBUlhzt+tXrKPcV+Yfn1qr5Syt+FTWWfPHZVPWmB0WkFkkHpXYaYzXeGXkDFcnakRWituTHXrXR+G9Q8mJV/vcj3oKidJbJtwPbNbNn88Y4xxzWTYnzkjO4D1zWrCWjUBdpz6UG0SeFd2VarELiIbVbNQ5AQf3qSIbTn1NTI6olliZOBzn0rNukZZSOa0Ek8vmmvCZNx7kVnI6IGbLAwT601d0Y2tk1oSWXydcHtmqc+Q23B+tcVTY9zLdyNkZmqa2Uk4xzUkFoSm6po7fYQ1c1TY+6yP+MjU0SPEg5+btXe+GId8Sk9QK4rQdOkmbcveu+8N2pitwrA7vpWUT9kwX8JG5aJ5eOlXoHHtVW1hKj2xVyOIccVqdFQBLk7fu81MAVXmoHX5vepgfvfSgzE35oMm4be9NpVOx80GgqvuIHoeacDkYpkjbvu0gY5/CgCTzCOOtNI3daD0+tNztNaAOK8c9KbHwhod6AykVMgHFOPvUpwkW3lqYTxRld3WpMx21g3SmqGWXJ5FScBabnC/jVIBJE3ck/gKYpJOP51I5+Y/hTQ3zHpSYDed3brzRI5cY2mmyLgfe70E4pAOQ/N+FNEhjc+9AOaZK5U9jQBL5jf7NOVFJ3Z+b3qFG3rRlifl/WgCQqz8cdacpYfL+RphGB7+1Kkny4IoJkNDYY7v0pr7m+6ae233+tLuOO/50EiWr7Rz61JI5Y+gqvPwM9D6U9ZQqdzQJ3LIcBV3Z5pFGGbuDVUzMz85wKkzheh/OgnUa26J2+X5f5U7cTyKC+Q3fPSkRmPUUCF3MOvSnGRV6VDLJmkbhM0AWU2kcmmKdj+1RCQZ/ioLZPesyktCV5MmmSHd+FNBVTyc+mKjkZiOPWgzkrDo+I/TrxThIwXtUaMyjB70pXaM5oJHvcbk/nTYmzu3Z6cU5W+Xt0p3LJ92gmQxH2tTjD8m4n8KaIt3OKV5MrigkFTy+RzQSxoQe9SKqhe9Z1DKWxNbf6vO7npipN65/wBoc1XjB9asQKvmfwsfrWE9jmrbHcfDBo31dWP/ACzxzXq/nL/k15B8O/MXU9qqMMy8/jXq3kz+leFiPiPyriD/AHk7DW5lW2Yc/LXlHxB1ZIBJ6c5r1nXyptJG214d8TAzzyKPutms8DufHZVg/bVVFnnura59umk8ttu09zWJe3xd8MefarespHE7bfvd8Vlopjbc3zfWvoYn61gMthQirD1fzB1NVbg4U1YhO7PGOahuVwjV0wZ3Vqd4NWOF+IVoQ4kUe9cXcS+c2PlWu78d2zTZILcA9K4C7TyS2T3r2KEtD8B4iwbhi5NkbEp+dNPzg9OnSo2chsdT1pw4kzXdFny8iZM+X/jUkbNt71EuU69KekixSdeo6VoSTwnP3qftWQVXMuAWp8DZGc5zVRAjvbVgvHT371nSRfN2rYd/OwtVb202HNUTIypiYW6GoGf5q1GtMrzmqNzB5Y/WgkhabYOFH5VBdSbhz+FSIjYb+VQTdcdutZgRMnPv7UpUJ/vUMP4qZIpxuxQAkjDB4zxRH977vSo8sF/GpIXY/wAP3qACRtx/wqS2l8rFIIw9KsHzfxflQNM0El3jPtxTGOKbAcxbfQ0kjbW5oKRIeg5prHnhaaHYL7e9OWXcvp9aBjBDu+9xzUsUAz/KoxJnOKFmZDQVEsiImrsMPyjPP9KoxSbxVqJjAvI/WnY0jKwXOn9wax9UiaBq6B5FZfyrL12MOvSokiuYxTqDA4qC7u/POOn1pssjI5+Xoc1UkmMslYjUiZ5sx7SvepII84/lVdeevbpU0G4zDtWco3OuhXcHdGxYyL09BVxCCvBrLtXXzKuxXqr8uM1ySo6n0WEzyrB3uX7e6Ze54rS07XpLVvvYrDS53sNvrU00m7FZSo6H6BkvGFkoyZ2ll4x8hM+Z+tbGmeK2d1YyZU+9eWTXrRrjJq/pmvtAoySAK5GrH6HhOIKVXS57Vp+ti4jXJx6c13nw0t47i/jbcS2M9a+f9F8YAyqCxAHqa9Z+GPitYplfdwuB1qouw8wxylTsmfR2n6ithY9Wxgd6ydR1ddSuSqyN8voetcZq/wAT4fsqrG3YAgGq+leNQ/zHCjOeT1rbmPn6dPmPVdJ1SGzs/mbPl9sYrhPiF46SeR1WQ9cBQazdd+I8cFg6xsu5uODXn+o6w99cMzMvzGjmPYy/L7yvIsXuoNe3W5j606Fs+/0qjFLt9zUxl3R8HB9qlH1EYpKyLlwRH36io1c9unvUceCo3Emh1Kt8pOKZpEdJmgOQtIZMHJ6U8zrn7vagvmsgV8rTjJgc7qjLAjPSs7xF4gWxhbp9c9a0jG542bZvTwtJyk9Rda1uPT4GO9V+przHxX4nbULp1DblaneJvERvpZFVmxn14rniWVt2QefWvTw9FLU/n/ibiSeLqOEXoDysw59aqTLvB5q4drj5uKz7lf32AcCu2MT4rWxDM3l/WnRt5q87vzps8Hz8/SprS2wuB6+taKJlIa1ttXNJHHmtFYAEx+FV5bcRlqLWJI4yAdtSeVt5qP7OqfNT2fKgZoJkJKqmOmIqAfNSSS+WcGgHNBI2S3U9F4q3p1izf0qOBdzDPStW32xAUAItr5b89egoNvtapSQzZz9KJuefagCjcj973qOG4O8qe3Q1amt1ZOvNVHQK3HrQBN55x3pA2eaiU5Xr3pVPNADpGDdKrtLh+PxqaYcbqrgfMc0ASJ+9PsPWpJLjC/7vpUYbatQypgbuaAJ0uXlbBzVm3Ow81nox3datRPwMHLDmgC6Jw0mF7Vbin6Vlh2U5xUiXDY70AaZlwKZ5jE9Mj2FV1uOPwp8c+KAHSNtORSxSsD35pqSgsff1ommCrxVRJkTeaJYWX+Ko/usc4quJypzQkwdu9UESxHcYJzz2+lNJ/edKajBUbI/Knw8fnmgoliO0jd681LJJhvl+761X3GRfTBojfcCufyqZCuSqW3ZxQkpSTnFKD5a/40xp13dOakEyQud2RxUJOVbcTmnbip+bOKZndnb0oGM83bSPcgP8ucUyUEA/1qm7c+nPrQTIumbcTz1pXbCj1qj5roeKkSf5uaDNskS42v8AN39KsCdSn3sVQkmG4+/TFLICseaqJJb87n5e3WrcV6Risu3XGPu/lVxR8tUBbDrJ361FOmz+H9agik/eZyetWUkWUfMKAIXuNp2+vAo2725yMUXNsXb5aEgZPvUAWEXAGW/Wp/Lyf61XfhB61JbXGRhqAGXP+cVTkKg1NeS4JHrVcnBoAMZXPNRyybasKRMmOnFQXMeNtAFVpSzng1JFM0QO7mmShkPK0Mu4MaAHPLuPtTHKsP71I8ZZqj+43SgCcPsjx8tPhVZuPSqMk7ZxTrS6ZX74z1oA0Gg2rTBFtOdvTmlW4WRqkI4+7+tBDI45GifNTAq3I+9UZDClWgROknGPSh1DDP8ASoVG1/4vp60+UFEyGx7UARzqQuRjPTFUJkYyZq1dS7Sxz6VXDiRT1oNCIYjHfk05JTnB59KlaDcn8OajA2nb+ZoACWx04pt1ADGDVhosp3qGVWP8J/KpkBmyOUb1odlZP9r2qS8iw2ePfmoUXn0qQIfuHPNKibjnmpmjylOijCjmgzIJLdcU1ojGn1q1FbhpMnODRcQYb+VVEqJntJvbb6d6aE8o5PfpUz2zN19aiuYsriqKEYqq5/Oqs43t8u4USqYz97j3oIZV3VmA0jZjP60PBuIYUsmHA/On/eX6VUQCIbjtzTo4lEvUVXG7zODip87EH949aoC0p2Dr+VKXzVcFvl7VMH3NQA8SfOK04D90jtVO3txIB0rQWHYBUyNC5DJlaZcRbj/d/rUSykPTZJGljxnvUgRSxFHPO2nQDkbumaGJcLxk5xU9vbhwaAGtH5jfd+WnR2nnzDj2qYRKg6/nTYJmikbpQVE0Ley2xYOMYqjc2gjXI96trqGIxkGq9zdKye9TJmiM66mUjHNY+oW6MpPNac8isxzVK9KmOsZMpGT5Cxye1PIjVD/FkUt5DuHFQSBkj4/WueW4FLWJV+ztx07VwupqZJXzgDNdnr915duw+Xca4vVG8xm3ZqZAVDHspYYtzHPambsNtGenenCdljxUlJB5pSXGOtWIYc4+bqe1VUTcx3fpU8DeX64PaqiHKbukW++Pax3LW9Yg2+1lBwtYOnTrHGv610loVkQKvzZANUFrG1pd75zL83TsK6Sxu1WP5vSuSsrR4XDdO/Fbli2V5J/Gg2ibMEgY5zn0qQy8VThfywv1/Oplm81qmR0QLHlq2Pm461JHceV746VCsxSiT94w7VizqgSSylxk1VLGaTp0706d224H8NQhsLzXLWWh72W7ly3kKkelXosSDnP51kqSV6frWrodk9zINzcelcc3ofoHD9NyrI734X6RHqRw/wAqjua7ZtNjspQqcj1HeuP8DLJYy+WOFYda7RGOF/maVPY/XKN1GzHRqCfT61IflHH6UKMj5sUN8p9as2voOWLc4pZgyD5elMPy/NzUyTmVMFf/AK9BJCvzDmmtkP35pxbJPbmiU/KKCohGdp5p2PkzUKxZOc04ufXNUihcnmnfeOTUXmbTzQ8hKcetJkyHSOA1RyMSabvz/npSoRt7mkSKzFt3NO3bYutRuyoOO9NAP1oAma4OPl54oilzTY4vM53YpyLhPegCSRtjbuvHSo2ZsbsUuc/lSsPlFAEczsqBqRm3KvvT2XemPemKwD7cUADRZH3vypUjyMdfek8s7qWPcFoADEUPNOzinMhIqM5iPPPpQA7Abn5s+1ObIQcflUSTZbkGlLMqn+VBMhwFGc9Kcib1poXy2oJI3OD81OhKk/N0omizzmo1O4YoAlbYXznGaVX3cL0qFomAPb8KcCNg9aAJC2yk8zPrTA2aBQZikbetIfufjTF3eZyeKfQABT60133HHp3qQH5eetNwTSauBHS4/wA4p5XI96bnDjpS5SZCCRs9OlK5Lc9KcMsv+FCxYGW5qiRYs7RnbT0l2N7U0jIWlZNq1mZieZkGm+VkE8fnTc8fjTgPn64oAFOMVKkn7s8VAT+8+lOWbZWZjIcZOOc5oguWifdzikKeceKfHGc4bFYT2MamqO0+Gd61xfLt6bhz+Netfa5K8j+HZCXkJj+X5hkfjXrXnt/e/SvCxHxH5ZxBpiTtPEW77K1eJ/EuRbd5D/ezivcPEpZbRuK8L+KWX8zAzsOQBU5f8R8/w7H9+jy3UvnnZh655qnOTgfrVjUZRcs3ZulVRJ8u3+fevep7H7BRh7qGmRWHGB+NV5DkevPalJaPccVFLPg+laxlZlzp3MLXrIzBs1554mtFtrhlXnvxXpuobpVbPeuC8Z2fl3BbYRx1r08LW1sfkvGmWqKdVHLyDDfL+tAYn0olPH403dt5zXqxdz8nqMkYkqOtLnDc0yNvkLN8xJx9KRHCOTya3RgycEAdxUZufJPGcZ4oEm+q8sjc/pVRFqXFvssM8UkmoLI2GzWY8rN3/wDrVGJMd8mqEzYe4V0xnAqnI/mN9OKoy3WcfMc+1Ibhs55oEXfJVxxVOZPYdaU37Rn6j8qiknYjPvWYEUqb3+lK6b0psknfFCPn2oAaEG7BqwkQA6U2IDksT6damiPGRzQBGsGG3d6AGY+nrUiy/vKeV+Q0AIjbRhR+NRSDc3P6UGTYaN/FaWuUgD54oHXrScN060bfK5zmjYod5O8Z9PSo1XeNvzVMH2rgfxUgiyeO/WgBbSExk53e1Wy7MD7YNMSMg8Ht3qOaXyutS7lRL1u/mLz2qnqxy2PaiCdttV7m4Fw3zfeWpKMu7tsOWFZ7wbd27d+dbTr5iN7Vl6hHsHHesZAVzkOu3kVNCrBqgiGO9TxP8vHr3qTVMtA+VgmnRTHfUJkynPOKElywqZGsJGlFKE55zViKYHqayxcfOKkW4wtYuN0dlGq4u6ZqShGHvUMkWVzyv4VTtbwyzbWPStCNi4x69K5ZUrn0WDzmpSaaZHHftbzr3XoTXXaD8RP7MjCKzcD1rk0tlUNnn2qtdP5AyvFYyovofSU+Jb6NnpcHxJa5T/XHd9a2LT4oOkKqZO3WvErXWJ7Wf5uVJ4rWsdfZ+vA7CseVo+wyvMqdWx7Db+KmvjuEjfia0INX87aK8p0TxDJasN3Kk+tddpWuCZFbdj8aOc+7wdWPKkju45A4Xafm64qWJSq7i3Gelcvb6xj5txz9a2bC/wDOhBzVQPVhZ7GtHOrD36VKsuwetU7cbhVwD937e9dFrBJdCRx5y+neo1U45p0amSq+t6j/AGfaN93oa0hG7PLx+Pp4Wk6k3oQ6rqaWUfzN+ted+L/Ff22dkU/KpwRmm+LfFEkwZd/XOMGuLmvHG5j8xJ9a76NBR1Z/P/E3E08TNwg9DQmlyGz396rOdjZLD6Zqkups5xlePenPKs4+ZsV2xiraHwfM5O7JprgmocmQ0LDuP3s051KL/hWi0G5WJETcnqadGu1h2qNHwtKZRjk8+1BEnct7+lNu5FC1X8z5utQXMrd+lBDYpvI3bbTs8VnvtDfxdad5xYYU/d9aCWy4sWM55FSRx7hVNb7eu30q1ayjzKBFqCJlXNXEfO2oUlVkHpTvOC/SgCZWyu5uDmo5JmYYqRSrxd803ZjvRa4EZDMevaomPzVYROtRPBvb/Ci1iZEZHFCDgU7Z5XWnPIpGBzQERsy4jqGb7n3T+VLIWkOKRlZF4GaAkMUZU/SkRvN61NGN45xUckew0Ekez5v61YtwpbrQkRaKpLWECTmgCZAoX8KTdxRtyW9McUzkt7elAErNsVcU9E81fvYqFFLGpowUNABK7owUfd9aM7RzSsN/3uKaqFD656VUQISjby275fSljDBasJDuproVbtVAEb44NSed5dCDZyeabKiv6igB8UvmH0p+7YarxHa22pC6qKAJmm80bcfpTkjKL2NV3OVVhUySjj+LiswFkkzgGpYVXy6hlXeKY1yYnWg0JbwBUk/SsWVjuP1rSvJDMmeaotErd+9UkJ7BDOzPjA21JLFk5U1H0Hy/iacWXHDc0Mxe4ko2AZx/hSbmHXpThaNIct/FU0lvtA/2RRERHG/GelXIJFbqe3Ss8RsPoDU0X+eaoC08fy8UJK0Q5psbM64psshU0AWYrkZ71OJsHnB4rO/1ntViG42r83agCd5GHpTM/uzTBcAk56dqa77ulUlcBrxbzyTR5eBxT24QGk3YI96GgGx/N+NK1vvPPbmpGURD5eaYz7hxxUgRva59fxqFomU47VooSUXGPeq19HlqAKLnDe1JuC//AF6gmZ1c/L0NRvKd2KAHSx7gxqvE7K341J5mw/ez7VBPLzxQZmlaSYqV5yzfSsqCdgKlM7n1oA1oZNy80rOruPY1Qt5SRyamjO1+o/GgC4Tjle1OLl/TpVUTFc0RzmgAngYnnpVcpszirRk39/xpjIGj4596CokUQz3poDeb2oX5JKVp/m4A60FE8Xyj5hRLMgqA3G3r37VHI/md8VLArynzN3y98jNVyePmG3mrMrbR7VBIPM/hH51IETyZOKPNAUDcKbIGjPr9KhMLF91BmXASBuzT/NBHzVWS4KcfrQ77xk/pVRAc53D5fWq93G3HYUKwH50M7MvXjNNq5USlclkTgDrSbP3eWP4VNNBlj39qhdCh+Y9qXKUQycPx0p0cme9DDIqGWIqcrRYCYks/y4qRD/eqKAZ9qnlTKjAqjMldVwvNNaPAyGppBO0VNbx9j60FRLGnh4xknir/ANqVVHrVPGUwO1KG2L93t1zQaRL4uVmPv7UZrPjJDZPepmlPG47VPesyidZCW+XtUkEzAHnnPSooz8vysT68U6NFRt3NS2BaLblpqxFTSJLtGfypwk8znpSbKiK1xlcVVuJMA8/hTp/uGqtzOpQetI0jG5XdvNlzu4zUd3H+7qRXVn9qdKVYfSsZGkVYy5FIOO3vUNwnFWLoN5jdMVUu1JSsSjntfVhI3zVzGpvtk+bH4V0viKRYuM89M1y2pDLdahgRGXcPuio3BJ4pzDf930podj8tIB0fLfh2qZFZpF5bnjrTIoiHB71Z2HC/XPFBSRetoQirya6bw/IoG7r2xXMwScqK1tKuvJO3NVETR2lpL52M4FaBI3Lt/hFYukSKYuWzWlHdrCPWqHF2NSCZSgzUqMpfv+FZ9tceb7VZhchjSlsdETQB8tD0OaYzkN/nioLe48xvmNWJAW3YrGTOynHmdkMC5Xrz6UxzU0drIVzj8qms9Jknl+Ve/pXFXkfc8PZPVrVEraD9Mh88D5ea6zw3oB3q79KXQPCuSsjDHHSus0rSFi6/hXC9WftOV5PChBaFnRbLyBu2tx7Vtwy+ZF9Kq2o2R7cnHuetTRnaR2Ga0hoe4lYsRTMR0/GpoX+lRxsDSuyx9PyrYCXzVyf84pvm7F9eai85T6UkTYZvTtQA4K2MnueBUkSmWRslfzqF3IbNKX/X0qZFRFbliC3IP50eXxndShdvvn1pHWpKGHCtzmnBd59KaT8/0pG3OcA0AI8ZVzihYznmnwtg7W5NOkHP92gmRG6ZNLGm00HleKCxK0Ejmby07UgkpFc3Hyn+Hmk2A/hQBIi4j+tALE01gQtORtn3u9AD3GE+99aYse059akVVZh1okj8v/doAbsxQWGOlG3jo1NXp+NABub/AGqOo5pTKG49KTd7UEyBkUrQRtPHOBR1o+5+NBIFiw9BQr7vlppclsUbiD2oAWT5jimgCEZP/wCqlKBV/ipu7A/xoAcMOM80i8tilknxFgrTXiVQrBuvvQAoj+ZqCNpakC9Pl/WmspNBMiRFU/xUSLjpUaggYqREKH5vSgkFjycse3FJgD1pF2mQ89KU/c+poJkL90ZXH41G8Zc8/pUkQAOT0FG9TJ7UEjU/dj1pWYt7U8sMZ7VG8u88dKADOeKHG5QP60DmgfeqZGYwKqDn1pW+c0koLDikjHynd+lSPoOAApdo70HBA/pSM7BhtGeamRzvcnCYHHpSRDzC3zU1pNyj+lNSNoxn+8ea55Iwkdb8MbeWLxDGyndH3HpXsfmf7NeQ/DW6NtqifL94ivWftT+grx8RH3j8t4i/3k6/xZO6RSFm4x2NeF/FK/aF2wdu4nOa9w8Woq2rAn1rwH4r/MJB82d2BXPgTzeGI3qI88u72OOTjknOaqNMsr/KeajuYP3jcnrVdcxv/WvoI7H65CNkWvMwf7x71HIVcfdx+NQJPjPekWcs5z+tUNiXUAdK5Dx3DmD5cZWusluGYFa5rxayxWzbhzg10Yb4j4vizDqWEk2edXakN0YDPTHWoc4/CrN2+0/N3NVeEc8nmvoKWx/PVdJSshTI38VNLg5/WmXEjIM/e+tM3NKONtaGJIbjbx6dKheYk02SNh1zVd7hlbgfL61oQyRTwcbuaildoqlEg2n2FNHzjjH41URFdJsvzUzS5SmvFtb/AAo28VQC53Ck3gcU3rULRNv+7WYErKzHPzY+tPZQ6/L1FNU7l29CKUpx96gBFVicGpN/kColnXdjvSvLzQA4SE8/zo85gRTWOEzziog2Tnp9aqIFln8zrUZ6fw9ajuOI87vrzUfmbmXBqgJl4fqRTkny2DzUW8gc1GjNG273oKiXhukOMYFTxHy/eobe7A+8tWI3ypoKJonWU+lNmUN8oHeokbnIPSpYh5gNBURqx7V5/SqOoP5fb8a0fIx681U1K14rKZRmmTy03E1RvJ/NlBA4FTXYYgrVN3Ibb1rN7ASQJ5jelWNqhP5VDbgqBnipJfuL+Oag1UiJlOOeeaI49pzx69adKNy0xFUd6C4yJJJDtyKLZ5GcZ9aj+8D9at20flEE/wD6qLXKjIljiYS7sYq9Dc7VxjpVQSFT3/KpIJBI/TH41Lgbxm+hbDZ+aoLtQF3N92p9w8qqV+WZf9n0rJwsbxqO5nXzqX3Kfl64qjFrjxXChT8o65q3qI8hOO1YF7JukP8ADk1jKnc9zA5rKjJanVW3ifYi81sWvjX7LEu1mb1rzmO+WI4LdKkh17yZPmOV9M1yyoNn2OH4vcbK57d4e8WrdQqcdfUV0lp4kWKZVDfKfevGdB1ljFG0Z+XjPPStV/EVwsnys2Fpxw7R9Dh+PaUPiZ7rp/iJdq5ZdvfmrzeKIdm1WXnjrXgtv42ulG3zG/Ortv4xm2Y8wt+NdUaDuby8RcMe2P4pis0yzDB7k1x/jXxcs8pdJD5ajoD1rjo/FUjqu5mb1yaq3mrfbiy84rup0Ve5+bcTcYVManCm7Iz9Q1uSa5Zi3ykngmoTfBlJ6mo7u2YTN6VVztYjP5VtqfB819WOQ7rnduxzwK0raHOCao6fa75GZlbPbitWGBto7VpTC49G2j7tH2jYcdF6VJHD8tU7yNv4c9a2YDZrjEhx09qhaQs3WmuGiU92xUAYg81IFrz8/wAVJLd4AXOf6VWVtwpHVqDMsB0b3pxiwN1Uozh/m9auwXKhT04oAglbyUPvVvT3U7WP61VvIVusHcR7ZqW2Cxrjk0AbCuCg2kGmeeVJz07VVhkCjnj696c9yR937vtQS2WI75g2DU63eRWU05JqeIsw+tAczNGW5Cx0IwC5zyelVfNym080NPs25+7QSWj8yHuajjXk7lb24ojlVh8vU09JG2EEc0ANEfNK0VSRw+Z1qWeFVA259zQBVMJI44pVt2LDOasRpuPPFWreCMdaAIYrXdH2FV7qA2cvrurUPf0qOe380r/WqSAoqmF3YH5U1uWq7JFhMdaqxWhVjlR19aOUmRLBCrLnNDnHP4UhhZOe1KqljSYRJGRZAMj8qDGYj7YpykgdhQr+YacSiOo5ZsA8Zx0qydoNVZlxJnp/WqALeZnTkU/Bl/2angh3w7v6ijyx7UAQGPbu71Gxwe9SmYpleOtIIsfM38XSgCJH5/i47UrTE9KR32scdf50ij5Mt61MgD7RJ3IpRN3bmlwsfPrUJB357URAkM5lj54qsRz361KGyAvfNNkj4/GqAbuIXiiFArbm6+1OUYFC/OdtTIzJOnzHO2pY2G32PrUUsO9MAnjrUUj+XhfmqUBbIXHrSiNY03dPWqsRZTknr2pZrglmXselaAWI5Nytt4pPLZutVoXYyY/h9au24+X5qAHxRtt+UCm+R97dxViN9p+UcU6WPcP6UAUHJD4qWNNg3HpUipzyoomj2gZoQDVIz6ijOOT+FQs3lPTXk3Hk/QCtAHteFZvamfbPNf0quFzJ3pwjIY8rWYFxLvbxmmuyu3JzuqqgZCc5qROR/te9ADZrYZxz1qpNa4mq/uyKilVXfqKCZGZcL5bVXlGRk1oXlt3/ACqhPExX6GgkjFxltvoatq6sq81UFmx+bPGeal8olwM444oE2TmQ7uG4FXUbeqnutZvktt696uIXRMZHbrQNFgyHHzYpoZWT+IUeaqx89e1RyycUAOdyBg9KbbXvl7l/nTY33fe/Co5VVD1oKiWTKX9KiabC4prgtB8rfTFVwzL1LfnQUTv88W75d2aYCxPWjz1C0GQEfNQAOCUxRGTu5zt9zT0Xufu4pxTMXy+vep5SZELRqzU1YVLe1TumxVpi7kfkcH2qloSQXNg0kfy9KriBliNbAZSlU75QR6UAZWGCileXK/TqPWpZUqtPEY+fXt60FRI0ulElEw8xtzfgKhnhw4bbt5qSI7+GoKEOV+90pn3z0py8O245FSJHuHFBMiP5m7dKmVt6fSm+XtPNSAZNBIJD/EenWphywIqNkZBj1oYGLb/ePWgqJYh3M1WAMVXtRt78+lWB8o+tBauBRU5OajZRKevFOkALfM3bpmmq4QdPyrKWxSJIZGg+XrSyXG6mCPPO78KjlkERqBj21BljwOecUqXzR85/Codyp83rVd5983TigqJcF6xDZPXoKqTXO4fjUD3Wxv0pvmb42qJGsSTz2Q8VYWbzoxVASbjirAk2JWEnY1FusMtZ92VK9asXVwscO6su4vlkQ9axuaGJ4jiV42bsM8iuYnfzGwM102rRs0b7eVxXM3CbJD9aDMYG20gTBzT9u8Zp6D5elBURyHn8KkhfMvqKhVttWLTLnjFBpGNyznEqnpxV+wiBYEN0NUzFvKn09BWpp9oZcEArjnkVMpWOzD4b2kuU3LC4MKLj7uK1rb95g/N0rP09f3SqV5H610Gl2O8r8n4VisQlufRYfhmpUV4odZQNJIoGfStVNJZiBz09OtX9E0Hz23begz0rqNO0FWVdy1MsUrHrYXgnETl7xxi6FIo4VuTjOK1NK0ptuxlJ+oruLPQ1A2r933q1DocUEwPlj8BXN7aTPu8p4FpUnzVVc5u18KSSQfd/StjSPCn2WMFlGTXQW9n+7+6uKtLaFR04xWUrn3eEyyjQ+BFK101UC7RV2OMqmKWCP71TCPjmsz1ovQE+6D6VNHGWPNNjiFS+ZtbGO1VEkmKqq/e7etRSybG7nijJYe9OhG/71aIBpO4Z2kd6kACIPzpr8HocU6NcnvT1KiNMm41I8RCfzpNm37y9+1LjPfPtTKEEmBg9KczZC7aYODQpy59qmQAn3jTiSG9OKTc23pRneKkmQH5fm/SkaQueVxR1FAGaCRyrhaVCQKQ4TjmhkAFAAp+9j/8AXTdufxoyFpRyetACkjaP9rrilaMMFH4c9qapCnkdTxTwfl/GgB3kLGw+YE9qkOQMVGx5FSebvHTFUgGeT6N9RTSyj1FPIO2o2HzD6ikyZCKPmzSj5TzSt8wOPSowGHWkSSswbpx601gc/KRj3p2AfyqOX5KAHlsK3Q+lRkbvmJwaGJZfSkkhwgYZoAH5xyaM80IMD+VOEeRuoAGUMtNxkUo4Oe1AbnpQTIXo4pz7SOP4aifeTT0GB83WgkSQ0gLD1b6UZ2//AFqOp70mwHSLgt1+bHeg429G4pAAxHWnkEqcelLmJkMMe8fexSFdo+X9acRk01ZFDc00SNZ2cbT/APrp25RHTNvmgt6GkPNMByyMBxSB8GhOB04ow30HvQTIfHJg/dpJWBHFNxt54oQ5OazM5CIjZp0UgywoRsOTSBszY28VMjERDhzVxPvKPxquqKZsYqx5exVX+Jjwa55GM72Ov+HEKnVFYdiK9S8xvavMPhtH5d1GAuWz69K9P2N6H8q8ev8AEfmGfxf1jU6vxoiLCxLNjmvAPilJumfb2Oa9/wDHpzZNx2NfPPxJLNdSHZ8ozzWGD3OThGPvI89uV3M3vVKaMJ0zV+RlLMao3EvPSvbjsfq0VZEMreWo6VDJn1p1zOOKrTzsw46VQSVxGuvLkxWH4ogaaLLH5a1iyt25qlfATxsrDP8AStqMrSPnOIaPPhWjzbWLVo52/u54qo/3MDqK3/Edvsnb0zWMUGetfRYeVz+cMdT5KzRBnevPao2XYMj8aspAE3MTx6UzZlTtFdCPPI5DvAx6c1SkbySdy1dkTD81XuIxL1NbRMyNyNqlRRkKc0oiDLtHVelIyMvUVQCPLz0oKZGeOacke7rSPyeKAIRtR+SoqQyrtx1aql3y5I5xUYumDc/j7VmBbYAzc0yQhDxUcDqxY7uaGCufmODQAw43nH86IZslt3agR+Wx71H/AB8dKALSXGRhsYpsrYHyj5ai9OuM0923LgdvWqjcCMsJQQ2akKRxKDmq4JElD7pDz+GKoCx5vvT1G4fd/SoFGRUw4Qf40ASb2RunFOS5MZ/GjftTsTTAdynNBUSxG6nv1OatRTLGP61l+dtNPN4XAqZFF6S92jv1psl+syfMKoz33AGKrpdYDbqzkVEbfEFj2FUCq+Z1qe7vBI20VVdfLIbPFSUWIT+XvRI5z833ewFQLL83BqUkOtTIqI4uqpnvUaKEbcOpNRFsvjNSA/LUlE0Sq3cdaswyAmsuSYoKct/heD+tBUTWR8uf7vanL+7PaqdnerOu3PNSOvzdaDSJcWZmboar3chdjk9PSg3Swx8ferP1CVmjZlbGOcetTI0uQahPvXbnvWNqHK/Q9asPefLz61l37+afvHg8VDRpzELjDk5NMSRd3OetINzVGjNk5XvTjEl1n0Om0LU/spXrtrpEuluEDL6VxujjLqWXPpXS2jbE/DoK3jHQy52y6/Ei1YhkKcVTS42uNynmp438w+mKuMbESkzTtmbFXExt9N1U7QrsWriFX9a2M7kc9sCetRR2Kq+6rkUezOefrTVjw/PT+VAE1rbCNc7asRooX8arR3RUhferBbK8CqiVEmWNcVWvLTceKlBZT+FOYM0dUDZl3VlgZqlJbYNa1xHu4qpcWW5uvagTZnomZOakMeaPL8mXHNOzzQIhe2M54KrimPaMB96pXZg5+XijH+9QTIjgTacE/nU0cphJ3CmnK/h607Z5q0Ekgm+0DAqQjC45NVoEMM3Xv+VTpKu49TQA1vkblj9KsQyNJjr1qM23mFc9c9KdFH5UnWgC4EXb6Go5vmA/SnMuY93frTfLJbLfwigB8GVFSxXQV/mquxYHgHFROjSN9KANyCRGXOal7Vj2dx5PU8VcTUS429qALDphv5YqaLKkZ9aqq+e9OW59TWgGki+YpxgUNKNuDt4rNXUt0m1W6deaesxkGc0AWXO56mQLMfu9Byapx3Axjqaclx5XPzfgKTJkWsfw4H41FKixnK0sc4uHFR3k4jelyhEafmWmsvk/xc/WoVvMyH9fSieVbhht4x3qiiy1yvl9ORVaefee1RGRsYHY/nTHl3H7p/CgmROJ9qjaafFPn72c9qrou0c9+tO3+WexoCJPIN3NQyybxtGMj2oSX5s0rNvbjaKChoQ96R2J4/Kn9RTQMHBoAco+QZ5phm2kjHGKlKbsY4prwBjQTIZHGobcW2qRUibW+7yPWonDBcbfpRE7Rtt7UEjriDnNNjTjNTFfMSo3PkigByDJxQy5bkVH5mGDU6N95bt6GgBJSFPFR+QxO7r7VKOGOfm9zTo9oGeaAIIFZG/GrZkwf8Kb8oGaZtbrnigCzFJjHNSySfNnk1nNK0Q5zTjLyu1m9aAL29WGaiebze9QefxzuHNMWbbJzVRAlY4HP51ETj3qZpQVxTEXJ7VRDIJOP73NPjXI9akaLe2F69xTYoWjbr+FA4ks0Ix36UInA/nSpL5f3ulIz85/hoKInysnG4/jSEhBz3/SleXLVGx3NS1JkRyvuOKrvDvNWnTFMCMX6UWuSQQ22UINWUs1mX3HHSrMNuu3Pf0oK+Ufl70paAVv7PKmkNvtj3fN15yKvg/L/telMuFOPUdakCm33RxUbqW7VYmh3Y+lAi3JjaOOpzQBTMnko30piK03NTyw8Y/nUMsRQLzjmgqI4R7Uwx+gFQltox71JKNvIPaodpegoFUK2acf3q9hUMkhBxTo5KBakwfAC5NSBgB1qLZuFKG2pz1oJZNDLvJU7fzp0kgcBV6iqoDKdy1H9pYSfxfn1oEXlG4fN19qhulBG3B/KoWvNvzZpzXnmpigCEx5bFD23mAfL9OKniT/ACamEe/aenNAGfJpTNyaiubZQm1UAbvWhPKce2etV5AD83pzQVEy0gHmfw/lU0a4OPyomGCxHFIh2igokSLef88VIttubFMil83tyPWrUJwM0EkbRbTzzUNyPL+vWrS4lc81HLb84+9nigojg+cfL1xipJSVxu64pYbcxrwCDnrT2XL5O4/jUyKiRxwtJLTrmL7PtxzzzViJNzr2+lWmjVoPu5aolsUZryZXiqd4rYDKw+laT2zAscY9Kpz2+W5P5VlICn5xA+Y02V/T8allgynFRTqQ3Q8+1SXErStk9+aYA0Z+9TmVVl54+tOI3D+tTI1BGOOlSO4IGDUIl+bbSSs2Oq1iakV+SU2msuX5Rj3rScmUfNiqdwmF6VmWZupM3lMB3rmbq3aKRmbv0rrLqLK1g6yFH50AZqDIPzYpy/dPP4Ugj2sfzoC7WX5hn0qZFIdHGzD+6TwKuWzeWu09fUd6rj9zye9SBdx+9wDUmtON3qadoFbH3vyrX09WPC1iWU+1gO3vW1YcMG3frWNQ+hyukvaHS+H7Yv8ALJ1zwa63S7YRlePxrl/Dsn2h129q7jR7fcq1wT3P2LI6MXFI39BUIF4HNdHZwbUz+lYOj/I+K6Ky+7UH21KnGJZg/cNu7GrsK7gD1z+lQRfvQp28L29avxKxjHy4/Cqid0diSMeUARzVpP3yioFj+WpofkX096oof5QB2gU2aPPTj1pwff6j3pxA9+aAGIigdfpT44/my3pSeXn6Cl8nc4OTtHegBy9amj61GBu+707mpOVoAdLHuHy04JtToAfrTUPP+FEklUgAMS3IOKSSBs5FKsjeX2pFkJ71RURNu1eaQoAM/nT9ny/MRUYODisyhTw3fpSYzRtb0oKsozQTID8p/wAad27VC5JYVKP9XQSIQGXvSs24cdh1pg/3f1qQDBx60ANT5hg0SkDhfSnMdo70wI3Vt34mgByR8DdSAEk805uF6fkaSNfMoAeuApoL4Vaj+VDTi6jv16DNAEiyZ6fr3pCdx96bjmmQrtfn1oIZMUO2kSHzB9786TzNooD7jxQIdIhQdj9KiD5ODTmky1MkOenWgBSSxx0+tKnTDGmlsn8KQYPrQBYiwV9hUUgx9CelNwVHGcUJJvOP1oJkHl7eSaBTiML/AI0wgnvQSPzuf8KNpJqOPcG53U4Yx3zn1oAJX2n5cHio9/zDdxSRqQR9adLGs/OGDL096mQEinFPR8Ef7XFRqrbelOG7fUkyCdOfvflUSJsf1FSuMmm79/y4oRI7Ofu4qOSPmnKmw9/xpWj3NyfyrQmREzMIwBnr1xTiMqOadIpBqM8UEhTguT/hQYfMTrTX4XCrzWZMhxKg05UwKhWNic0+NMnqamRlPYfKmw5z1FTRuxC96jGRx/Olhb5/8K5pbnLPc7j4cyNFqUYx97HNep7W9a8p+H8bC5Tb8zZH4V6jib1rysR8R+aZ9/vB1Hjv95YyHJ4rwTx6pkeROOSRzX0B412x6c/Ga+ffiPKUu5GXaFya5sGcvCW6PNb+Pyrry1PQkmqd3MAwAq7fyNJcsdv41SMLO5JxXrxP1aKKcwwc9c1Tmfg7sitKSPAqvc2wYVQS2KJIC55qo7cN1q/Jalf4TzUNxYM0fy+lbRep5uYU1Oi4nG+JrUTSMRmuclHlbh3rsdetOT8p/KudvrIqc7f0r3cLK6P5z4gw3JiZGaX4FN8zYc1PNDtWqko4r0UfNyI55PO9qhU4b5qkY7ahk5rSLsYkgYZpwAbrUcZ/GpAPlNWmA2VdnvVaWYpVlmAHPFZ8rl2b2pSAbJNuOO9Qt8zNTJpPn/GkDMrA1IEwi8vpmmtIxO7+Kj7TmgHBz61SuA9bhgvIpnm89DTuopoQE8H86LAOTgUAgGmshVahV8j7vf1qloBNcJn5hTS/A+tNyx/i4qMY8w+1AExO7+LbUkTherCqby5U81JCFCfN39aALYu8/XpR5+TVKRvLP3qdA/mHj71ZlRuW0Cn1yajlY/dHakM3ljjn6ULKGoKI3cqfm54ppXevYVK0fmsaZIxC7aAKT25EuaYAQG/kauEqwNVpYxGcg/hWZUSIjd32052MY9eKgJLSHFTRqyr81TI0iC/KA3vQ8mfpUU5LpjpzVeSZkTA9ec1JRJLPlGXlajWT5feopH+1jbnGKZMQhVVxn1xQVEuWb5mB3FcVofaOOGrDgu9kwX9a0oFMi7u1BpEkklO771Vrm5bkc1ZdVkfniqd4duQvPNBRRuEYD61ReRd7DvWnNOVXlayNQcLJu6bqTVyZDJzsXIpYYjOwqMN5lXLBCsq+lOOhJpaTb7ExW1a/uuD6VTsIcLzxWkkeUUD866EQx0b7jjFWIefzohjVmA6e9PNsyk4BNVERdsh+laCdKp2MBYHKn8qtxcnHSqMxd+D1qRpdyDpTdn5jvTT05oAkdxtBXmrEMwG0sfwqjFLsz8tO8zeOT83WtComj5geTPanxncmKz1uSoFSLcYH3vzqolE8iDNRXCKdu0jg1BPeZFVnuWfvRIB18qryKpmXcasTTfL81VCoU7hjrUgTkc57YpFYFqiFydu3rzToRg59f0oJkTLbB3bOeaeu2P5f1o3Db3+tKvzDg5/CgkiaBdxxSrBlacBlvm+XB4q1GvH8XvzQBDFuVuucY5qJ7g+Z82evpVox7l9Kie320AWLfDkdTVqLa/y7cdqq2cO0Z+bmraLkNQAjwbGpPsanmn7SrevFOB2PQBTa2Ebd+TQT5R4zVvO9+cU77NHJ2oAZBKyryDQ8hzzjBqRiBuC44xTcbxzjjmtAI/J2HcD17VLDJuG009hlB8q/nSELt9+9BmLCRC9SecZGx0qvymackmVoAfKSG+8fwpkk3y8n86SeZSvG3P0qpJId/XjvQBOW3N1ApTHs+6xJNQq4bgUiSeQx5/CgCT7QYzt609HzUTDI3fxGkjfaaALhfKihUJYVHEytweKk5QcUANvH2cfypkecjdSyS56ioWl3Sj29KBpl6L7ny8805VZm/u1DDPsUVYB8wA0FKQKhA6DmhkYH7uPwqbG7+99c02QHuetA+a5C0dRSR7Qas7FHqabsx6EUEyK8cLAZ+anSwFl/WrEZ2djtprxqzN83FBJXEZPbpS+Vu6VZW2Voztak8vyxjvQBUkhw9Ltap5ELULFj8aAGjO/2pWjz9KeIz6t+dOjTC/N60AQTRAp/SoJ1aMLhavNac565oltvl4FVECkQY09aiKt52TVswMW+70pjwbUKt1qjMjaQZ69qeJNqKagEZik5U4pzsxbvj6UAW0cI+7vTpJON3zfnVIytipVlBXHJoKiDMWH40jSbB/ninAEIahfcgzQUEx44PWmgMwAH4k1GsZkfd0qeMbhj070EMfEu75evarEkSxJVeBSD7Z5qwISUzu4JoERg5PQ04z+V7/WmsClRnaT8xrMCaSQlgwxz6U37QWqINlv9mkB8ot3XFArkrSZPSkPJwPpUO/6/4U4S7Of50DQ5kDPjH4017Pze1SW06ySdR+dWiyKvUH8aComLJHh9tQSIENXb1QJcgVVdNretBRH5e4VGq/PzxU7DjpimBu3XPFBMhQdlPVfMNNW29+KkaPafloJI5FYHav61EY2b0qV5MnGOahbcC1AFecHdjNKkvl9aGVmPalaMg546UASRXmOv3akF9vPGRVcptAxiopP19qCkT3FyV+XPHWmpPlariDd95qXIRsc0FD5BuT8aiA3N7U8vxTRyaCZAv7mThasW8xZqjEeHFWEX910wc0Ejo2w3TipF2seaj8skUYI/+tUsqJNhR069qZES5YNxT4o2fHJ/OmznyzjvUlE0YVT1pzSmOq8b7x0NTYKKPr0NTI0HfaPNHIqncxKztVrflen5VVuDg5qQKcy+WaY8ZkAqWUZf5ufpTpMIPwrGRcTLuLUmU1HnbkDqK1JLcFd3c1Tlg8sE9azkdESuH2npzTVTduzUwj39qkFvjnb096zlsalP7MVTP41TuGCA7q1LiTAxt9uKzr6DHzAZqQM65XPO3H41h6/a7I93rW+0bSv7enpWZrEe+Jv9kZGaAObbg53dqERGPmMWZuwqQlUJPy8HkUyNlJPYVMgLUcf2lf7v1oWPyWGV6H1pkbbW4A/Kpbd/MYqazkdNMswzlpV24rctIW8pSaxYIA0i+net7SWwm0/QZrGpsfTZV8Z1HhHjb2r0DRIThfTFcZ4NtVC/Piu50wiN12/dx+VcEtz9jyT4Eb2n2/K1vaeAdo44rBtgxVSOlaunvl+tI+0ibseCi7cVejbCrWdasuzAyD/OrqDeFqom0SbjI607zMrio9xc7R+tKi4GCao0J9uFFPY4qJGOevAFSxruTNAD0PHeniXemOAKhCkjrx3pyDzUKnigCVWEYprM2eox9aa6qE285FDH5BQA9ZmH9KcJNx+bFQeZj5qBPvNA0rk0j4PyihHwOnzd6jWSjzdnvQFiTfke1JuzUUc2MlvyoU7n3H8BQIsCT5TTWYkVGjZ9uakzQBGBgYanEbV/iof86aj5/wA9KAHJwKcCuKaBk/e/Wj7pNAE4XzD9BSSjcAKjjnL8fdpy9WyaBajWUx05W+Xj8RQZMH/GjtnvQKwjIJT0bNMePBpwXnO7mpIiuTu/MUCasR7fmoPFOZsk0i/vDyaBDThxSANEPlA59+lGdkuB93rmlU/zoAQPtbnvQr/MeOtB++KaW8tvXmgBzI2OtKh8ukV955/WhX3H6UAPXgdMc+tOibcp4pgOT7Gnh/LHSgzF2evP9KjPf2qRyyHdg8io3Q5H+11oAbvJFJuBHBqfyQq1CylR8tADRhSKcr4emge1DtUyMyQuHGF65o8zZUbHyzu9qFffUgOMuHqQPjHFRmPnNOEmNoK/l2qokMc7ZNN3sW9u9B607qKoQHB9TTfLyctRRvPl8VMgFztPSmyoB81I+SFp4bAFSZjI3Pv+NOCbfxpyqSTQyY79qmRlLYGTPRh09amtrX86hQMBU1uJJHxkfnXPIwkdh8PQpvl+bBGK9N3t6mvKPAUbJrMf93616ltPrXl1viPzfPv94Ox8d/vbGTntXzl8R5980kfPD19DePpc20nOOK+b/iJI322Tt81c2D2MeDo2kjlJXVW9Pb1qrc3Ssu1QvWm6gTIcKxqoiMj88/WvVifp8XoSSNketMZVKUrLgVE+5RVCk7oheXLFaa02xduM00jJb5qY6sDWpx4iN4mRr/EZ+XrXJ304+b2rsde4tmziuJ1NfL3HcOvrXr4TdH4PxdR5azkjKuZmcniqly5Ip1zPmTjpVd3HvXrxPgZbjS+ENMx3pZpcH8KjIwPvfStTEcJtjZoa6JHNQmTHvTTP/nFAEks/mqGz7VBKSvTvTJXLt7UJNtoAa8Jc9Mc1XMirLtX7w5Oe9WGnw471BKu49gzd/wAqpXAWVeh4pVRgfw4FNiwy85OKVGbJGfoaoBwlPT5aR9px13e1R4Kvn3qXZ/EfrUtgOaQon+NRsgbnP3aLgb8Yqv8AaDFkU0wJn+cAA4pqfeK96hRvNbineesUnc+9MBpyXORQ75A604ybkJqvI+00ASu3mj6URy7OnH9ai3hfmpxk2rlR+dQykSLMyjPvVu2DSDcc/nVIKzru6d6t2020Nz6UiiwU2/j1qKZF/wDr1IX3pVdkw3Un2qZAQ3BVP4uailC7PvfMaLtN7HnpVR5cHdzkVIAx8l/Wpkbecse1QMfly38XSkclU4NBUR1wik9V/wC+qqkEN6f1qQRs/eq9xIVytZmkRks+0/L96onkYH61CWIY4/GlUg96DREqYXlquWV2QcZO3tVHzgPlPU8VNafMePy9KCjUW6AqGVhJSIMDmmSpxkZoAr3bAH5SDWfdw4GW9atz/eqlqU7KFVehoAhhfbLjAxWtZxbipAHNY8O95O4X3NdNo9kDCp+YnHehEyNCxgCou7vWhEMLjHFV7OEpw2ParQfYO2K6o7EjkTc3FXoY9yrUMCqFz/e6VateoqiZFq3Uq4FTRxMd2fWi3VWFTxPtOD+dUlckgZdlDYZammYE1CZtq7eKpaAHkAn14qKULGOATU8bbT9abKVCZoKiVnJk9qQ/KOuaJeabH8v/ANeqiUML5Peo8jHGetSyfMvC4/rVePMZP6VQCXbYXPNMWJpEqcDI+YDrQeuOMVmTIg2Mo+lOjY1OsKlOaT7NnmgkkRvl+b9amh+VDVXODjripNrbc/1oAtqit94c0MrIOKrxXDP/AA421YQbx3qYgETeamec9/pT9ill5qGQ5+VeKfGBtGc571QF2Aqvy8VJK4Q7cf8A16pqyhuDUklxlufzoAmDlTn8qHlwP4aiD7jxk8Uq/O2DQAdqkQsoz6UR/LlcZp2/tigBqSFgeg/rR5jN8u3/AOvTSuwZ/SnRfP7VoZkiEFsHiiTpx3qJ+fzpI2+cdcA+lADlPZvpUJY+ZhSVx3qad8/dqPZnlqDMhm3Fs/eqHd5qnGBz61blXYev4VWeDa27p7UBcIpDHIKnX5z3/E1AJFXtUgLN7UGlxz/L7/SiRwqsVPzU3a1QyHjrQBJb3LM26TirX29Y1x68ZNZu85xTtm5Qc0AWJ7gE/epqS7T81Q7dw5H40Ftqq3vQBejl3AYPFXLa6wNtZ1v84z0q1DwtAGgJcp/hTVTc33qigl2j3p6TYftQBKV2j+tSxhQo3d6qNc+YCKsWi4XLbvagBXiz9z1qIWmD8x79KsZyeKd95ecZoAhVVQcbqVICDub8qdLH5RHH609ohsGGoAaINjZ657UrQb/QUsLk9QTjjpQrEOc//qoAje22+/vUMiNnHp3q5mmtigCFScUJKzPinv8AL6Uka/PVIByr8nbNDQeY3/16EPl0qAjJ9qTAga3y33eKhnjVQcVNNIGPU/SoZH5pxMyjOrZ4FRQTtFJzzV+aEOp56is+WLypuaoC4p87GGqSJVlQqetU4JdjcZqwDxu9aAJmtVA4H40JbqopyT/JinIVk69faswIzGU6CmrJuT6GrBXPFRSQrG231oJkEm2RBz0qu0eTTxF5RLE/LTJH28rQSK3ApHiwmeaj+0bT82MUv2lXGM8UAVWlxJjJp7vlBRPGoG4VWSc7m3Z2igqJMknkn61Ys5wW+Y5qqy70DLSxnyj3oLTJ7nAfPO2ovK7seO1Kt0sgI9DSqnnj6UD5hvk8U1ocDv8AnVwWvy/zqC4gwfagTZHuAWhn+b7p/KmzDykHGfeiCYKh3UCEeLzPaonT07Hv3qz98bhUSIS/agmJDsVuvWmtFuSrDW7HPFKlsSvagopOgTA5qFo1Dfe61fltWIyeO1VpLfae1AEMzLEBwajdfM9qc8bKPm55pjOU5/ACgB8ZV1IweO9DptWi33BsEfL605zuNADY2ZeamjnquIecg8UGQxHoSKANCKISjgHP1o8rYeaht7jIyvpVgNuHNTIqI3zGQ/LUcgaRtzYqRTsXd79Kazbz/CKkoPN8sj0pwnD96ryPwQfWmSjzQNp+71qZFRLwfAqCdCefWkiJVO9SmIMtRLYoqEbGqO4uDI+AMYFT3JFVXypyKxe5oOhbe2M02SEjr6/nTYo9x3ZxViI7hjrUSN4kUceeveniERR/41IsZD1HdIrDd/d561zyNSvfvGCB2x1rNuAHPX6UtxdiR2X5eOnFVpk3rnJFICJrYiTJz+FUNWTZHwuc1pg47npWVrFy0e7096sDmr6z+c9uelNSPylUbaffXBlfI21HBK0h5xUyBCAsrnpirdmdoJK1BGdrHdipVk8sdDWcjogW7XOc8+1bvhy3kuJuelYunMzAHGPrXSeHWMTbu1Y1Nj6zI43mdl4ZtWRl4OPXFdjpgCkc1zHhi4EoVTXVWa7D8q5rge5+zZLG0Ub1nI3lKtaFlGCecg1m2E25V46VsWOHWkfWQNOxZV71fjc7azbWMVeWQoq4oNi1vXaP71O+WQeh96h3ksKFfL0GhYSPPGamj2qPlP1qCP609W2Lx1zQgJX96WPpTd29aaWOcCtAHbsnvShiKTrQeRQNIVuBiosbBSMWLU/PP4UFIb0Gfm/KlB543flSu+6OhNqnPoKBji+4YxzSldm1sfrTVXLFqU9Ov60GYob5qlZvkqNDgdqf5e4UAKvC0jIH6Bhil37GbvxRjHzZ/LtQA3HtTo2XvTQ+f/1Uhi3jI+tAEqplieMUwOfMwKV23BSvGOtERCn3NBLY8jKdv8KFVtn4UiqeakjOPyoC5CRn5em3vUygBB3ppcZamhmj5x1oExWPzUxuTSrI27pwaazfMe1AhfqeKGTng/QUP9wUfKWoAG4GDQAqkZ5of5vlH5mmE7etAD5DuNIigLSBsGmySMW/+vUyAkMzDjnH1oSQMeTUYXn7v607ZzREzJR84znpwBSGTPHpUf3SKd/F+NUBIg3j73Sg5IPP6VGsjbz/AHacX2DNBMhpfn+lIEzSkq49PrTmYnj25qZEkRG44pBCwbjpUm2gZB61JMhuSflp0Y2jmg5HOVpcZ71USR+4HtQgyT78U2EYf/GgnD1QAAyNjrTiuPb60iyYao7hjnlqzJkKcs/bFGNhz+VR4YU77zUES2JUbcPmpwjDetISVQY5ppk2dD9amRlIljGx/u/mafHJvb73PcComk+QU9I8vuXrWMjnkjp/Asii+j+bmvT91eT+C5Whvo+PvGvUPOb+7Xl1fiPz3PtMQdr48i8+0c9OPzr56+JlmsE7s3PPavofx7NGlk3r6V88fFN2Lt1wzVz4NXRjwj8SOBncCQ7RmoyNynNTzbQP9qoZmyPl2jHX3r00rH6RHawzYqEbt23uPWqu8scsPvZ/AVJJcsH5xUMoMvNXEkZLF5inbUUnyJt5z61IsnljHfNR3FwP/r1RjW+EyNZCm3bdmuA8RS7JmVT1rvNZfzlIrhfEMX784H516eD3PxfjKjyz5jBkf5qhMn86nuk2tVa5jwmQe/Ne3HY/L57hJJUcx3D0FChW9aHZT8taRJIDI0Z46UjOXXtUm35ecVBIcDaB3qiGKy/L1pvSnKqlBu+8KWZNy/LVRuIid1GaYq+Z97p2qSS1yFPekC7DtPWqAj2Mp4oMWR8zYqQjfxUbw7T1NADlVQOuTUgVtvbHeoVRc9eaUTFTiswFlOOlNFtvGakUqfrTlmwaAKckexvlUj14qJYNxJyetXXZWLfSq/RfxoArs/l+vWh13Lz+FOlI7r+NNMG9e4oAbhUx6UoYAd8E0Jb7ifapI4cjBpNgRMxX7pOPSrCK3yt0oMOwVNbSKDjb+dNFRJkfIDYwq9RUcsu9vlqQjcP881DMdjcenIoKKs3zFs1VkYc8VcfDnqKpzKU7jrWYEQbzfvflSsAg700DDGgEL1zQVEkXLBcbetUb+f8AeMvA96udenFZ+pJtU+tZmqKucOaa7+YdoGKa8rLux7URtu5NAx1unzbiTwTirFmxWXc3C9qghPzU+A/aJAp+XrQBsQrvI601yV/PNRxHyz1PapmcSr0+tA1Ip3WMHd6dqzbqJXI5rQu/mz/WqTrtagGxbK3z24966bSsCBQvpWDYMpNb2m3HyKoXkVcRGlBCXXdnpzTonyrA0RSrImPu01I8y/eHWt4gW7Un39q0beHAGd2SfSqdqm9x7VqRLsjGaozHRfJS+Z9ailk28003B9AKqJFywJCPpUWWL9Kj87nrQZAV71RSZLnb6ce9NBymSahibEnO6nI+5z/doGEhBqIzgnFLNmT7vFReVjv81aASB/m56UzGZKaPlZ+eacu0r1w1TIBZ2Dsqj5cUsaharmFpX6mrCw4A65xUgSRrh6kkjXbndio4xj86kkhPkZoAhaPL+vHWgnJ5Yce9KyMPakKbRnrQA6JhGelTQy72qpvK/Sp7b5Du5b2oE7kzR8jHrUj/ALs++KEl3DoBTWXPIz70Agi3ZPFObg/hSxxttpjSsW249vpQMcjZC/w9aa1yVb5f4T1NNdmb5emKjIBb71AF2O4LDtz1qUEK2f0qipKHg9qPOb3oRMjSDhxTfvdKpwzYP3qkjn+7WhJNKhUfX0psbMF/xpVl83jIpApX3oJkNSVlY7ulErMBn+9SvimF8P8AN0oJIZmYyHnuKAzeWd3X+dSFVY0YDOBQBXAyOfWpYm5/i5pk58tx8v6VNDFvbPtQA7GaX7OCOVqWOH5m/CnbBt/lmgEVpIcDO3mmP8q9qvLDucHjiq9wuJDuGKDQqtMF4x+FN3qOT+VJMp3evPUVAzMH/wDrUAX4WVkHpVmOVdvytWaHMQUnufSrADOVIB5NAF6FPMLU4Jj+9RbOAw/Wppuny/jQBCJ9rcCriXh8vpVMR7fmokkx9TxQBeF3n7vWgyZHJ/KqMbtGTxQksiyZY/LQBogkEfxUpIRsng1XjuBjvUjHzO/agCys6qvBHPvUH2re/Tgd6qyRsh/vVJ9oUp0+ooAkabc3HamtM3rTCy4yKY8mxqAJFl5+bdUiTjNQ56VHK7IO3WgC5JKpf5cU24u9i9aoiYjrz9KCDI3zfdoAdNN5h4ojbzOlCPtbGPl96VpcN8u3k0GZIFwKhns1kPrUrtmLn71V3uTF/jQAwxYk2rxj1qe3QeWc802BgfmPNSLtznpQA2SPY3y7uamgUIKa7Y7/AIU0kL9aALDvtU8VHId3X0pgnyfmGPxpPN3N7UEyGtF8pVt21qBDj5e2Mc0+RPN2kdB70+Lnigkp3NlxxVcxuiGtZkGf8arzwbjxigDKm3bRz+AqIvtq1PHtJz69qrvEGY0ANinLH+VTqSx6VAYtn+NOjdo/Wg0LAtiOdtTwnyl4GaS2k3oKfKw/3aALBud6NVWcM5yMYprXG3j86b5uTQAj/OMVGIc9uKlVlV/m3UuVUf7JNBMhqthNuMU7ZgdadtDD5aZtb8KBJD4tvfNOZMfdU01Dgj+tO81U68/SgpA8W6PlSPwqM2a4zj8+Kk+0KfXHpUk5ST7relAzJvbclsqOO9VTa5YE+tbDQqx/Hmobi1RSMUAZphZUNMf5Vq+ybE/xqCRfVevSgCCKTA5WnTS+cuFUDH60xjtY56VFHCTJuDEjNAE1u7IOy89KtJLuHNNjgUlTUq2wc/Lms+axURoXzOhppG7jaR74qysHlDNRzHg0c1y7ETwcZ/pUAj+Y1KJWPXpTUlXeeh9qmRSG+aVqRpGk9MdKYzRsh5VPamofKHy/rWchoSQBDyc1VnLKp/lVlgZSS2OOlNZSU6Zx1rOJtEqrMwHQ1ZgfApj5UfdojOPasZXubxLHm4b0qjqU+IGAyM1JLN5YxnrVG9LShue3FTI1ZlyyMX2/3TwfWpBNiPmlJKxncM1EwCDOev6VJI27nESZ6/jWDq9x57HGat6ndeWjfpWBPeNLL8xqZEyIzFlvxoOYwelC4Yf7VOMagdzUjiEf738qnhiEjD2qO3TZjb696njPDcENUyOukWoAd23v2rovD4Ma/NXO6cn73950PGfSuosf3US7cMp9K5qmx9dkfx2O38JhXdW/u8D3rsdP5XpXFeGATaqVrstGLGIbgM/WuI/ZMnj7iZtWUe4cflWrYIUqjp0eCvvWpHHhl/nQfVQehetzgVYRmZPu8/WqsLbV5q1E/wAtBsTK+MZqRVyfuj86hi4bczcelWA24rtHegqJInHFORlHy96Nu1xTS2H6VUSiZSFHelJBekT5o6a4wDVASbqd0jqvGpJ5qQPvOBn8qAGl9r0oO5qULsOWwRTZDlxjjigB20GmiLzD1wKT5Vfax6/zp6HYPxoAb0+XNS4xHx+tNCjJP5Uu7LUAPiXIp54b8O1RqpBqQjA+tADRHnnb+tG1kPrQ24H5acY2z9RQJuw5X+XtSIDTD8v3qVCz9OB9KCWxeiUqt7dqaqndz60iglh6DNAiVOR6UHcPX8aRnVRQsnmfhQAkDMN2RT1/e/hTfvU3zNi/LQA9S0ZbPemSQ5Oc0itn5geacy+YvzcUAIx2Lj72KbMGkX5e1BxGW79KEbc31oARUZF69aQJu61IzNnkdKcibozQK5CrZbH92g8v0+lBi2tnFPMePm9qCW7jDz1ADfWnKhbrSL8w3Gn7txoEJjMnsKXPNBCqO/NNMO8/e20AOlfYFwKcX3qBg88VGpMYx1p4YRRZbvQTISZNijFNR93FPkxIqkfWkUEJSbJGuu09acOtNDsxO78KUKwFS3cBf9YOcDH6077q0wcmmqGZttFyZEmVx91fwpzBVA/lSLHtHNEgy/4UiRqybpPunH86HiEgznHsaAfLOG4pr7WU45oMxX+QBaQig7ZCpwMj2oc5bFApbDgxjH96jJPbOabnFOT5fm7VmZSASMvB4HpQsrK6+meajdfNOfmqS2Viyrt71MtjOR0HhNt2p2u3JO8cfhXrG0eteY+DbU/2hHtX5vX0r0z7DJXk1Nz82z//AHg7Hx1F5unSt718+fEqdYbjact1xmvoLxvF5dnJluME9a+efijj7YPxrHC7GXCPxHD3Ks7Z4WqjNsduc1YuWIiZT1z1qpKVzxnpXpH6VEbIciq91Mxxt4x+tSt0qJ+TQEiEtgbqikn3JjGfpUknJx3qtLFz1/KtDGqrozdRk3S7fmX61yOuxbbhj/Dmu2vrdTH83PuK5LxCqxbu9d2FfvH5DxrFJanM3YXB+tUriLcepxU17JvYqOxqqz5ba1e5Teh+TVmnsN27W9qaY8v/ABU5oufvU2RsFRXRGVjPoOZQVxUbRfNTmG0c8UJIgWqvcyI3h3GmsgUHrUkjKBu5+tETrJ1qkBHABK3finGEFzj9alCLG2VpkcuZD9aoCGaJo+mKheUqeRVyZlkqu0Ks30rMCCNvMkp8i7Bu9aJhx8uBUO/J5NADhI26mksrZ9e1KODSmXJwqigBrsQO9CfOpp5bb95R+dNXluBigBjR7R83fpTo4vmqRk3yYoA8o9M0AMEG1qHi3N7VKMY+bpSui7ODge9FrgQrF+KinCPd92kSVd3t0qxAAEo2KQ2OBhUc43NgCrwceX8tVrg7f7ue9BRmXYeJjjNV8K/3j8wq9cHaNzD8KoEeZu4K+wFZgNdSegz9KZNCQfwqdG8tQCtJONy8/hQNK5VklwmKp3mZR94/lVyRQtV7kh+OlTJXLMwP5e4daYJ8PzxzTrmMxuageNm5qdioltjlcqaZA7LJTYX28datQovXFBRdto2WHczZ46UvnNjFJBhj14x0p+FB9PSgi5UnLb/55qKSMSHmrc7hAc9x1qo3LVUR8zJYP3Y+XmtXTiUKt69s1nafAXNbNpDsI+X9KpElm3uCXq9aQNu3dapwAlvu/pWtZx4iFbRAtWMLE8itFIC/0qLT7f8Ad5LdKuRjjpxWwEMkGf8AGqs0e3P8PvWpIvHbpVO5TNBMimrbG9fpTnYFaJLf5earzjy/U0Ejo5ArGlZ12f7R7VHOu0LjuKaTvj54YUGg8S5PTgdOaduI/GqwfdxzxT0mbG3+dVEBWXBzzzThy1Ih30E+WtEgJhiI/UdadFtNVWlaRuOmKkicg9vzqQJzES2fmxU4DRx8dKaJwQKkMq7RUtgMlGQtJkVJJJnoKjdf4vxwaaYDJfm7D8KRGMZ545p3mncOKHy/VvwyKYCiXk1LGedvH5VXCcU9ZST/ALw70mTEultsdNLqrA1VXcWwRj3qXbsHehFD5SH+YVDJAByKcnEVGKZMhhi2jOWpWj3LnP4etSAbqFgIOadySuN5f2704XO87RzjrU1wpEYC9SahjtPKO6qTAliYg+lW0udyBe9V40+WnHcG6fjTJkTk4PPNNkYAUwM2P4vzpFBlbr93mgkURbzTvJ2VJGoxUhQOtAFcJuHzYqW3Cik2AnGak2GMdKAHmMPTJl2j19KXBboaRuAKABDsGe9QzyiQ4p0lVLmTIOOooKQyZ9inFRqQe3Pamq/mCnxZaXp0oEya1USD5hnFWYhlunSoIT5ZPp1pVLAnHzfjQCZM4wS26mx3DZ5aoRPuyrdc011Yn5aB8xejnLDHvQwY/wB7r61VDMdv96pwS6bRTVxNj4yd3PSpzCJBntVfycr15qdF2KBzSGg+mfl5+tOS4yPm+WjG8fXimzWxkTA/Ogok81WX7351HHMGk21GUMa467aAyv7MKAJgdyn2pH/eN+FRKxdvT1pruS1ADmk2nGelILnzPvUwxso3daglf5uuD6UEtlkNkUpfcePSqwdtuDT0cHoecVSE2WYzhfX0p6RELlhg1HbycfMD+VTvIu4fN06c0mIZP92qzNkbT+dTvcKT7+9NKLLSAZESBxTi2Bkde9SOoTG2oyoagAMmCvqaJLkKQKic4bPvilI3DpzQA5l83oabFJk46YpvllJOGqOdxGnC8nuBQTIuQyAL1704zbDxVC3fYN2d3tU6EkbjzQSWvtTd9tLLcYT5v0qkzbz3pxYMtACz7Sd1U5VDSHHSrM43LVZTluaAB4xs6GkWLNTRqu3rTejfNxQaEkX7sU6VshahV2P096Ybhmfb2zQAskPyn5vxpqnyx94VNjcKjuI8gYxxQAhl87b2qQ/MNo7U1E8sClVgH/zxQZk0PyrhvpUkciiJV71VkbbzuqNbnCmgC1ONxkVfujvTRDiPvkd6dAwkjz+dOYgfdzQVEqyllXmnRTbh9Kdcp5o9KpBXR+vHagous+I+PvUZ3j5gaq+axNPWfd60ATiDzhUc8Plt6LipIbrcuMr+dMeXzDj9aAKE1v5gzUcMWxfuj86vtbkxt0qBoyB0qZAMjALCrMUmDjpUJgVRnv7UQpkEmoauBa3ZXHrUTR5PUUqHcMHj+tL5excjnNS1Y0Kk0XyHmqoh2MWzVydXI46VVkBNIqJGy7m/GneZvO39KJoiE45qMfJ/sms5mkS4IlWP39KjJ6015Tt69qSFi1Zmws/yrzUdwMrxxxU8g81earX8nkg/7Q4qJFxKctwzfyzUMj8fN+lOlZkXdiqckxLZ6VmzUdLGu3dnHeqd0qxJuLZ74qeR9/cN+NZ2oFh977vtSAzNZvPMJULgHjmslk5q1qMu2Ru+P0qnu2Llv4j3oJkPjtUgyxb5mHSmoGD+1M3tM2c9DVtArRZ4rMIgh4qZAd4+lVlbc2P1q7A4QdO3U1MjqpFq1AddrD73FdBo0bRhVC7lrDs23AbhXReH1Mky7fu1z1tj7DI9aqR2XhWRlTbt4+ldjpfOODjFcpoMnlShMdq67R49wBzXHI/Zsq+FI6HTIPLXduzxWkGwoqlp6YjH0q5GCo5PPY1J9PElQ59fm6VZiPQZqvGzBc4qa2XeCfag6I7FgfN/9ap438sLtqrHIsR5X8akik+egsuKS5p9RQzfO3QjiplKtQA95MIBtPuaceUG3mot27inq2BxQAAZNGeMDrmnKKdiqiBEC2MH1qV484xQ2CBTZGZSNvSqAjdfMbb3FSFApXOfrUpgUjcOtIeRjFADQcnH86Uq3pShMHPtT4zjvx/KgBipzubipGZWT/69NJ3P/WlK4oE3YQHFSJJlse1NXr/F+dKxC8igi9xCMjn1oByMdKAd/wCFNIZm7UABXyx1JpxHmD+7xzSYJ/CkKMR/hQAKrH6e9OA2CkQMBSngN9RQAknyJx61Eu7dTmyWoHyqc0AG4qe1OE2e1MH6etPVAq/eP5UEyFChj1pWOByMfSm9KkA8wL9aCSElm6UjM3GKlcKvC+tRp96gBySep/DNIJAHbrz7UkhGenSmhtx+7+lJgSqu76etIE2j8aBLhSKRPnWlYlscOF/GlA3daEG+Q/exkU3ayzfjVbEjmhYtx+VEqbxyo/Onl9p5pkmHPDUAIvyg0gDA56UZApRGc9amQA/XOec+lLuwPrQOT83FIDlQPrUgBbheMe9PLenUVGRu49KUj5v4qCGPZvM+9+lMmO1RjNNTmTFP8sH0/KgiQEbyO9NFuQ9CjyzU6Dd+VBJFlR8veggL37VIsCk/NwfWmuuw/LzQTIjVfM49aHXy3I7cU8fkKZt+fjLCszORLC2Owp0UuTuGMg1EDvk/ur71JEFR6iZjM6zwVdEXMXHfk16d9p/2l/OvLfCYV54wvy5I6969G2n1ryqvxH57nn+8HbfEE7reQBflxXzn8RQ01xKOMgnFfRHj+ZjZzdu/Pevm/wAezySag/YAnJqcJscvCPxHH3MjSr5e37vWqsiYq1cPksQfqQay7mRvMO3JruP0qJJI+3tUcqll9KY1x8oXvTLq52g456VUQkBj2Pu68VHMRt6fWmtckr396jedcH5v1qjGoV75QRxXH+Lz5ecdfSupu7nFcp4pmWQkjnNdmG+I/K+NKfNC5yFwNspYt17CoLl1J/wqS6HmTN25qCWMYr3Kex+N1VZiu4jTj9aGdQnr9KrsGZtu3jpnNSK+wYroMyQssy7TUPkskh9KczhF3d2polDCi5mK7kHb260ufJG4/pSRnFMkkYn730q0K4pnyc549KQTZpgRX+9UEStFK3Py+9MLk8z7RUQm+bj9aL2XGBVbzCPagZPM+Bmo43DP0+XpimlvMjxnn0pqBYn29eM0AWhED/hSNbeSd1N85WZduFx7VKu6X6CgBREJUYkY470qRgjGaIsFsUsqdxQBEYWD/eqRnG0L3pyLuWo5MdqAIZbtVbbht304ppm81T14pTH8+WqJQSW9uaNegDlkx2NWFceXVXDHt705AG+83PpU6oCw8+1eN1N+0KPmOd3pUZG3qT9Kc0ikA4qSolfULlnj4Heqab1PNXpfnOSKrTR5PFBQgZZOq7fxofaqnc2adFAZl4HP0qrdKUHzZ+brigCGacdBVUzhJMtzVgp8pwv5iq11Fx25qZGhWuJA0m4qcHpUbbQv/wBapJY9wxmq8i5O1t1SA6EhZ+elWrdvMf0qoyqPmzzjFT2DlZPVcUGhoQx5p0iqx69KYrbhz8tOKqRx/wDroMyC6TzFxVdkaI+2KsTvsGTUccn2hwOtVFAaGkMrJ90/lWxp0G5/asiytCMc4zWvpu9X2kt+dbLQDasI0ZtrL9TV+OyVXDc47VX0uDy05+Y1ciJBxnjtW0SZE8YCL0qwCDHVRXOf/rU9nyPSqJJhIG9aayeYDTrc5HA5qYwNjIoAo3C7U5xVSfbVy+ORWdI+SfT+VABu3f3faoZeD2p0iAJkVDvaLlv1oKiDcA5qPzvLDbvSpJZRIBiq83zAUFCx3eX+U/nSNcMzYzSLbYGanhhWQe9AmxqOVHWneb/nNDQ7EPFRTDisxcxoq+VGDkEYp+WxiqCTbCuN1XEuA680BzFiNieDRjGctmoQ69qHloGmSO21qI0U7jmoDJxUsbcc9K0GO605PpmmGdQKWGVWPepkBYjlyPu8e9JtYHPbtSkhl43ZpygmPHeiJLYIQV+apGVSnFRvAVH17U3/AFQ5H6VQmywgG3pSN8zcdBSCTCDNPMZUbu386BC7BgbhTRCZfzzzTftHmD0202G43ORQBY2EgDHSmva+eM/MMVMHVUz1qRH3p+NaEyK6wuAA3I9qT7L5ZypNTynb0oVSg5oJCNMKOfqMU9o1joSLc+c44oPzcHrQBG8C53A+9IH3Dv7VI/C9P/r02RWZMUAOT5fxodMCoZMqQF5pzPlO9AEMsjKpqs8LP81WZSrCo2IVBQBV8vy2A7fyqRECEkZqXyvMPpS7CvA5+lADY139eKdsUcDNIBg08Op6dqAIza5YEbt3epUhJ7VKqlSGoWQiSgB0VsoGW69ak+z9xSRESSde+KtmH5PpQBEoGNvGaZ5bZxVh4QY89xzSIxTnHSgBjxbU3YPuKCCqA9j+lOkbzD96jGVx2oAYEVl/GmPEu4Yp20l/7o96ftC+9AEJTYfbvSKnPTIqZlBHNRmMRc87aAHSRZj61Rnhyx7VcllyF2/rVeZ1DUAVzHuP4U4Rkcr2705nVmprTN0x8tAEkcrL/OmvcZPP6UjzqUAAOaTDEcigARtx/wAamS4ZBg+tQgFWqSQ5A6UATJNuWjeB2qNjtXPGPWk836UAPZ1DimhvnNIF3UA89P1oAl8vzPm9qil5+Vl/Gp4HBHNR3Um58fw0GZVljKNntSo3lnbninTHcuKY8QKr/OgAM23dyPSmo2OWbFAjVVOeaq3D7R3+lAFya/WJl6N+NQzXSyHdWfPJkcU1JMj5jigC8t2Sy9hVgS7h/jWZ5hb8KmikYjnpQVEuPNtWmRMu38ajllbb8ozTkVmXj8RmgonUh/umlhbLcj7tRx/J2H51IDt/GgmQ92wnb2qFztX3NPc7h1FQty239aCQLl1+aqM7Mshx09K0J1BTjrVO4j2c96AJ7a5baBVmO4zxWOs+xvvHNWIZCwzmgEaStvOKHiUGqUU+wn5qle9wgoNCRkUvj+VR3NuqDKk1GLkGT8Kc0/mjFAEQ6YGfrUiOY0H8WTSCLMn4U142SgCaKRVJzkfWh3AbioFcyhgPvAilG7vUyAl3Kx+al8gZ4/Cm+SNu7njmgXQDhfwqG7FRJXjI9OlPjT93n3zTVi3j71Oxt4zxU7lEbfPlSKr3VnsGRVx1+bt0qOabK4O0/jStcuJSWPZ94VFJbb3qw8yk4qGSXcTjt0qZKxvEJIREmKjJCOOwoEp/iO2obmbPFc8iiaW4VBVO8n81fpTTIYxnO72qEuScn8KzkbREE4AO4fLVKWPcSynjPFWpU8wfNUMsGwVJUmVJF8s/54qrqMuYMAD8avXUincF61mXTFn6HFBnKRzuoq0T7v7x5qvKzN1HFamp2247j0rLnPzYFBDZGT5PPr2qZJGaH5ajEfdqdExVvlqZFRJITuPzfeHSrdu2371VIJ134x81W0mx/d/Os5HTTZdXlRt69q6jwjc7XVG61zFvmVVxiup8JgRXK7lz0rlqH2WQy/eI7bR7dyyt0rtPD8WzaD9a5bR3juAuOMV1WjoY2X+7XIz9myr4EdDC+GwOP61bQb1qjb8Hj0q3DJxSPpoFiNcfxdKkLMO341DAfmzUofe+O2aDoiSxhsEtipoiCaij57VPEckcAUGkSVD5RqWOQ4/HpUTy7ZB0b6UofLDigonwXG4kL7U+KP3qETbztxUqHCUASKcNSliD296jEgJp+0Feo/OtAJV+f+7TWi3tjNN37T8vpQZNooMyaMCM4Oaafmf2pqt5g7flQTjtn2oAdtz649KdjaKIjsPPAPUVKYQ8e7PfgUFIYAzNxQ6cLSY2kdfypd5yaCJABtP+zThH+VN2843U5Tk/7I7UCiNzgY29+tNX5G559Kl8jILcfnUWfmxmgocw2+tKzYFAP4/SmMmTzu/GgARhvp27c2MU1VANCS+W3SgBVTBJpCvmN/d5oPOO3NO+6GoAZ5e5cfkelOC4PPNMVSzdfwp2Oev4UCHEZk9qjcMrnbUm3FOjAIO4gUEu3QhRGAyaGcIpx3qUnA4+lRJlnOcUCBB8vzfrQTls0oO4+1ITsXpWYnsIjkg/WlSMkfjQibmY/wAqd0qokDgzIPanRyc9PzqPfldvv+dPHD/yqgFcbzUagqx4qbax+9imqnzHmgXMQxpuepHPlhaJDtb2o5KnuMUEt3JB8x6dqa6Z9Fpqjn73bpTtxOBxUsQFVUe/XNRoc/nTpG2f/WoVNwqQGtHtbOaA5Y4I+WhDh+aAePxoJkOWMMetSkeW3GOlM8r5fr6Un+rfHXPGDQSPldgO1MLYXPWkKNnpx9elBQrQZzE35pYjtNII/m5//XT0PHSszBg4y3J/KnJGqzBvv/0oaLzCcU5I9nHSonsRI6DwhxqUa9fSvTMV5b4QdpNTiweV7V6dk/7VeRW3Pz/PP452HxGuFjsmZvl64r5z+I10z6htUKq85NfQnxL/AH9g49Aa+a/G93v1GZZOFQnFPC7GPCkdUcteOwVu3PPvVB5yx+Xr71NesZC21jt96owrhz1+td8T9Gi9B0rMBz+dRlmHWpJjlcVCRg8niqCRHI5BqOXgZ6CnTDP3elNZ8rtNBjU2KN+dy8d+K5nxHH5Vuf71dVLHuf19KxPEFmJImU7cmuqhLU+B4no89Fs4a6hVhnkNmqp+6Qa0L+BYHZefaqMhUHvXuU3dH4RiI2m0Qk/hTJF2d/xon5NIykpzWxgIsXmDvik8vbxz1pxuAi7fSoGuCWNVEzqFsIoQVXkOG5pokO8cmnNKpGNp+tUZjHCnvSEfKaWSPIDdqVhlOP4a0Arkd2+mPSopQQhqzs3Co2ibdnk+1BUSCJGL1P5PGc0GLPJ49qcsefWpbKIwvP1qaGQAbfXimjk/ypm5kPzZ6+tLUCYfum70stwVFRht9L5mQRjt6U4gPSct7VHJLtNOjGOv602ZQx/wqgHBfNG7sKYYtz4+7zTFkaL/AAqQSbie3IoAd5eT97cPWo5UVjnncKPu5GTg0mRn3oAaXJfFNlfHr+FPdWz9aGTyxyRzUyNCFpCAfeo93zg0XMjKOBn6VDE+W54qQLUbnd8vHtTZouPmGeeBUIn8pue9OeUyAbT+FACywfu+g+YYxWVqMbRVrNJuSs3UYvkZjk+1BoZpbd3Ye5NRupdt3pz9akl+cYH/AOqmldi/eHT1qZAV24fnO01NZja3Tj1zTZ8FKmQ7o1C/jUgXIseX838Rp24KMj+Go44d0fNDKEP4VoRcjvSZVpLIlHpJJSWxxVjT0Vyc9aBGnYHG3I/GtqzjjGD3rKsI8D+Va1nwBWiA1bR9hFXF5H+70rKSYKRhquWN4pG1vWtALgkwtKsu/Ht3qLzFJqMXW1iKqIF0TeX/APWp636ms43AY/ezSB/m71QFm9Kk7laqEjDBqaeYBeo/Oqcrlm+XmgAeXI5/SoXfcec+1NlDK3GSe9DIWbrt+tBURoJVqVBuakUc8/nU1sF3fMRz70FEkcXHeo2Gxz2q4FCx/Lg1Tmnzx3U5oMx2/n/GnbA9RMPNTrinwEbcc5HeswHMgjoRyoxTjKDx+tNAINADkc5pxmVB83UmoQCG3Z/CmzLuI5oAszOAm4Y+maiMmVG38cmmHBXC09WAG3FaFRGucj5j1p8TtB0zioLgkrxUizkDDe1ASNC1vduMitCOcf3evpWPBKC3+eK0bJvOHqRQSXAysKabb7T+FOjjyKfCfKagCFLU7gGywHQY6U+bdkf3auJIroelVJ18rP3juoAo3Emwbcc5qGGYrIcirE1oZfrTUsjkdetAE0BC/MvzfWpjPgU2ODyqI4NxPNaEyAyFqcbngdeKbcQ+Wv8AhVV5MetBJdF0zn5aXzhC2WZvzqlbuVPWnyLuHXrQBpLdLNH8p3VHIwz6dutUoX8j1xT2nDn+KgCa2tvmYs3XpRPFvOVOAvWoxcbCBUgmXye3zUAUyGHTn60mSf8A69WZxhPlFNgg2Nn72aAIsNvx+FSxfuzUwtQeT+VNkt6AI5HLHtSQW6u/LdO1L5e1eT3qe1s/KbdySaAJooCydfoKje2watxIzHGNookXYv40AVbe18tt23ax75q7C6onLfWoGYZyaAd3SgCeOTLn5fpSyhiKjRsflUnmfLz3oAjMeR70NJsUfzp0iBpFxn/Gi4C7MUARyHNNZm2DIpYwrSYLc47VJKu9ML2oAgDhjip9iyr/AA/lUXltnpj3qQkoM4O3pQBVmTbKRzVW9+Zfl4rSFm1yGZSq7Rk5rLuMqzLtNAEUbY607dUfkYbOKUdaAHFWLAn17VIHwfm6UKrMv3j9M00qW4oAmRlNAdSeSMU3yzgfdps0DYz09DQBOf3i47elMmQovAFRmXZHjqfaplO9QPbqaAIftTCPPHynpUb3m1lPSnXVq0ceazbmU/lQBp+fxkMaj+14GPfvVDzsr949KVZgT16fpQTI0g4dfm6+1I6bQPvGq0dxgrVhLlZDigkrTvtfOelQSuZP89KuzQLKvy5qOW12RZ4oApoG9M/hUnkK4qZIcrSGDaOtAEC2uH9PxqbHGP1qSOLj+tSJCrqamQEcTeUPWpiNy/L1qGSBt3t2oSdoJcN6URHccAwbqKCxHXn6U0z7mpwO4bvyqhBEdy49+9SIQp5puxR/M0KAo/GgB7RbmzSSW/FCMc1Ns3D+KgDNubFt+7b+QpkkLKvy1rGPcOaRYEYj5fzoKiZacD5u1Okk3npxV6axVn+7+QqKS08lT/WgopGBnGd2B604box13VL5f1/CmLEzblyevXNADop8f3vfNSPLuI2kGoXhbbQh8oLQBNBHtYnvViOPj5sVA021RTxPuWpkA5+OKryxYYMKsyf6uoTLsFZyAW3dnO3H44qWX5VxyTUS3JC56U7eXXO4/nU3saBK5UfhVWSXDVYKPJ/E3HvVeTOee9Te5oVZZPnOKryz7WxmrF5H5Y96ozJg7qUi4k5begyaryne3yn2pTPvAGCKa8O1M/N1rCRqMlG0dyRSM2UpiyMsmKk+6ctWci4iYyKjvBsSrSr5x+9jjjiobuPLbc5xUmplTW+5twJqpcAhunNbHlkv04qvfabtbzFYdKDMwbyHzEwfyrJntfLk/lXSXEHlndis3VLTK7sUEyMOQ/3uxpsa+Y+RmprhAeG454pECxrQERR937pA9fWnbsgfrTc7/lXpUxVUA+XJx60pbHTEu6bltq/NXWaOXWSNY/mIxmuX05gpFdX4dnSCRWwx3DFclfY+tyH+KegeFYfLjUsclhzXYaSuSu2uM0JN0asrYz2rq9KVo1UhjXDI/bsq/ho6GI4XB61biOVVR+NUrRy6fhV2CPC1J9BAswx4fOcipwuwg7TVVGCd6m8xiBQdRYEnH1p21iwNQlsgVPCpfjP50GlMfFgdakOcdabjf8u08e1OU8H2oNCSNf4qnjGR/WoBJ8gp8cgPTNBMiULg9afHuVuRxUSnNSxycY/nVRJEKnzM/lS4OOlP2l16fSmtyuN2KoBE/Kpfu/Wq8Zw/zGpDJsG39aAJMsaDIxXGabHJxSeZhDQBO8nyD6daiBYu1IkvmL6YpYEVjmgB/lnAo3FD60jS7Dimbm3GgmRKJSR+NKEV/amonGaAc0BEkC7BxTWAZhTQ+xqdlnBPPT1oBiIuGNKCGH406M5GNpHvimn921AcwB8nH86VkJH19qYSC1OEpagTdxC207VHanJFuFRO5zT4y2KBCuAePSmjk0rctS7BmgBMYNKhw3Smt8ppwk44qZEyGhPm5b6YNKy4pGVjLxn5akIyo/WpJISrbuOlPVR33VK0K7R1oMSpzVRAb5OR8tPYYTHFNWXPTilwsmOuaoAZ8L61HMdu3r1qYw4FQsq7uT370GYScgVHKzD/AGverAj3Kf0qB4iD2/OgBASXFOVSr0j8EYppfA6VMgJlPmcfLSOgQ9c4601eRu6UA5/4F1qQFClfmpRN5g+7+NBfJxQp2r2oMxPM2t2zQ8hX054zSOm38aXAA29e9AD4pNv3ulODAD8ajckpjiiJscGgylsOZfMO4ZFNCnNO+6p96FU4qZGMtxySbTT3UO3vioHGVqazy+MjBU/nWNQyqG14KHk6vGxFeo/2nH/drzLwlLs1KPK7uewr0bcP7jflXl1Nz8/z7+OjqfilLizfjGM/jXzZ8QFMt3Iyr3619JfEvc+ny7h2OK+cvGshWSZdv8RrPDOyJ4U6HESv2PrVcNtY1Yuo9pbuarsNozXoxkfoRFK9MI3CnJBvG5ulDDB46VYELnZURbd2qd4gw/GoZl2Hj8qDOo+hDIGJ4GMVlarB5kbNzWsZQR/9aqOof6g1tR3Pm84oe0ouJwWrw/vO/U1j3AwT3rodeiYCT5fpXP8AlkyfNXt0dj+e80oezruJBjd1qOaXYMVLcLkbh0qo6M6/jXWeY1YdIijnPvTC2V4phkJB9elLGu7qeKDCQyNyz/NxipCRimOuxsLimb8vt/CtCSRWzGRzSrtjLfN70nmCIetRTS7vancCcSc04TZPtVRG3D73SpFfj/GkBZAWRaj74qMswojkx1oNCQuqfe61HIzH+H5TUgi3D7w4pM9u1aCuIpUn+LpTmOVxtP5U0t5XPpz9aVpS6ggUBcRnwnFMErNJ04pBuaT5/lx096JptooGSMqs4pq8degNRI3Gc/nT9xPZfyoAFbMnP4U1j8x6fhTpTyvy/wD1qjQYegB/mqF7mmSS7/w5oYFo+OP61G6nfzQVEJbn912qBzgfd61I0CzN976UhjZDik1coRo/NA+7SeQ8Z/Wnwq22p3XI7dKloCoX2pn3qvcPvzlTU9yGh6jg81D5m9eR+NI0MuWPG41A4yK0Z7fcpqvLZ7E3VmBTVWB9qtofk/iqIBmb6VNhgvSgmRNEDt61Hc/KetHnbVA20XrKI1z8rH1qokldeHq7ZRlTu6VUSQMcelaVjH5yfNVIC9azFW/3envWpGW8rPSs+GD5F+uKtRKzuF3cCtAL1um9c9qlt5mV+OlQWNyY1ZSp9sjrVqP5xnG2tALCXPFNd81GE59qAM/3uKqIEkfFLvbmkVvlppjZh7d6oCGSbe2DR5hWnPHg1GyF/YUANL5f8aa6Mq565NSGPYOai35496AHsNye/tToht6g/lSRAnpUsXyn5qAJFyIvvd84qvN82cL830qZlVTndxTouOQuamQFZIWkHXHtT0U7sVLJln4GKQLg84OakCQR/Ln5ePejZvHzbsewpqPtH49KmjbzUPbFAEJjKfTtTTFu5/lUkmaEVmjxVRArlCEbg57UqpzuPHHc1OIwoOd1NfkADvWjAaU+Xiq07Mkw3A4rQgtD1plzZl39RUgV4nLY21eglaNlPamrbrFHUiP5XzNjFAF6DUMetXIZPMXJFZglWbbtXHvVuFvLX73FAFnzOeKSZ2K1X3/LxnOfzp0dztOGoAkRMmpsBgABz3pu/c3HpToflOfWgBZYvlHFOW2AXPel3GQ4FKZNnatCZETwkmqN1Axl/uitQuAPrVe7RWYUEmf5BB+lBBj6/l61YmCoc7e3rUckquBjigCLcQ+PxqZYmA3cYpjJt5/OpBjZ1/CgA25+tCKc4/u9Kaow9OPA7/lQA49OtSQLuBx2qHzNnTmiK5y5oAmSdlk9gakmkMiZ29qakyMuO9GMeuKAGwKT1GauW6Act+VVymxVK80u9t3f8KALrdDUTbdnWojNx/FUMlxmgCSUb+nYVChwep+lEUpyc01nVDQBZQlVDVYQ74/mqos3yirkG14+c0AOz8/P4VDcDn+KpMbDzTZF3NnmgCBcJLnNPWTI49c01o/m4FByD+HagCczKFp7MrJt9qrsvyDmlVuDQA+MY/8ArGoZrIOS1SIQEpXfcKDQpT2uxKi+zYGa0GG4EGohakn2oArpHtG7b1680kpYD0q2seDtx7U6ezyvbkYoJkUU+c/55qw0Xmpz+lRyp9n4NSQ7XThsUElYJ5bGpI4mbn5fYZouIyT8p/8Ar1E8jQj/AHelAFqT549rL7dKp3NmAOAv406HUWl+Vl6d6Sa6APNJsChc24ROgqF1CBsDOcVcmdZn5/WoHTLfKo/Ki5mQxsxqWF8tSNHheadFEUXdn86YEtvO24ipPPDVX8/y+2Ofzo85cZoAsq2R2pCAFqEzBm44oklCj1oAn3hRj8cUkEmwncvfvVeK52fe6/yoF75k/HSpkBeyrcsPpxVOUq7s34U65uty/L6VVhYsG70RAGfa20fxcZp9spjTls01cu2KmVNq02A9X+XvThNhhxURY4qIPtP8XtQgNBZcr/CtPR8LntVOCfP3qnMu9eOlG4E/mbwP1qeEqetUUfAqaO4y2CKllRL8a73Hy8ZpL23jf7w+7zT7S4Vu3Qdaju5VLfeX86LlFKSJScYwKrSQKH+UMKlnvArmojNvXOapMBCvB9qjBBPSpFcoM/zoVvn6D5qTYDBHzntTinGRT/JUmgR7T7VnIBpbLkNx0qvLJtl9qsSjjHf1qGVgDz6VJUSKV8jvSxTtGw/OoXdXO37ooheMTn7QzCMD5SKmRpEtJcszdttNM+CvrVd5FlXEZbb2OKjBYHlmz9ak0LN3N5/AAzjFZlzGyt7e1XDNx24qNV89m9MZqZFIqxnb/D+dTSzq6fdqO4AjOM1UNwyn2zWcjaI+ZMSDHWlC+bj25+tNWTec1PBIpRazkUOwqD8KjkYKMhc+tTB1NQxKTMxbp6VIEYw/O0j8Kr3qbeBkqfTtVq73EfLiqspYigmRm3I3GqF8m2Lr+FatzGTnpWfcRbs5PSgkxL2JZD90VRlDKCoBrbuLVSc4/pVK5h4OMUAipbxeWMk//WqQDc3GaQLx82R+FOAbzAy4PepkddOVixZllk65FdX4YuMSLu5GRXKxyEdMZ/nXQeFJczc/w+tYVdj6HKa/JWR6loEfmiPaeMV12mI0CDctcf4U2ybMtjjpmuz08MSP4q4D9yyepenFmtYux/w9K0UmUnHtzVK2jwufarkCYXO3NZn1FNkqx5P+NTKoCdajHzhdtTRxbuvFB0RHRLkVNCdsgoitc9KlK+W9BpElA70Ku5qI/mHHFAyxO3cMc9KChwTc4zTtmw/WmojN7/pT1Uqw5x7VUQHq3z06MbyaYvDUrAov1qgJvMIGKakTOPxoVgsdOSTHf86AHPGFB4zxUZU56U4SDPzZzS+bv+XFADCGP0pqqd1PwT/D+tKnFACRMuT/AFpR+7P8P5VIiZG7bTJCzKe1ACld6fjT4kFQrISNtPWXZQZk8nyjFRMeDSqu7kml/i9aCoh95RxQykjr+FOJ/wB386aPlJ4/WgJDldkH+NDkMOaFXeuTUcgYnAxtoJBY8Nn8qcD8vamkhAOvNA6/e/WgBqS4OD61JvyMZ/OoXi2tRnH3qAJMnNSMu+PdUabQO9JG+C3XbQTIeGGf/r0B2U/d4J9KhIIl3dFqZX3LQSSKo29cn19KAGVqbGfLOM9akJ4WpkF7BvNOZwU9KbvwecGhBvP93nvREhu5GsYRt3PNOHBpwJIwcdaC2ePl4qhAZWx2+nrUcimT/ZqUbdvvSMu1TQAxk2RfeqNWx1HWnmHeOpo2Zb1wKAE2nHQ0xnHSpFYspG3pTdm4VMgG/e+lC8HrTtu04pxi3CpJkRlsHtTipAFGPKOKdK+49T09aCRp4FGcUsZwf71CbgSSOM0EyGqMHr+FLnFATaCfXtSFCT1x61XQzkSxnjml2tj+dMjKp61YT5Vz61lLcxImXC5H60sGDLzkHtTtu76H9KII/nz6VlU2M5bHReCIxNqca++a9S8mGvL/AAc7JfRkYyTivStx9q8urufA55/HOi+Jrf6C34182+Pw0t1LuIUAnpX0d8SQz2sin3Ga+afiVtt7s7i3zsc0YbYz4U2TORvk3E7W5qBbYvJ7d+anf9y3y/xdqadv8Od3cV3RP0GL0ITEQpWoTyhWrE3yr1qBxg7veqGRNwfwqKV1DfhViVMDPeq6wYO5j+FBEtStJ1yKp3cLT9K05IsKW7VWlj7rW0Wefi6fNA5XXrJnRlxj3rk72DyXYda7zWVMg2+pwa5HWbLypW+teph5XR+AcUYfkxTMcptb/Z9DUUqZ9KsN8p5qCcHPeu+Ox8nJldkXeF9+aSY8YXaMUshXHvnvUICuW+7061rExqAY9rbie3amv8g3Z/SnO2xB3qG4U7c/w+lDZmBIY9+tNYbjzSSksV29B6U0JubkmmgFA2Z+tOiIx360FPkx7VG4aNuPwpgWpGwtRzDzFyOMc1EJGx89ShC2G7UAKhbPJ4OKcnX8aSR1VBQZPL5qogSedv8AlYAfWiL5iaikPmDOKVcxDjNUA6Q4NRyjinK3m0xvx68UFREkO9Pl4p4fYW7nHFM3mmM5D0FE+Wblqj3Zf2ozTlj3CgBs85jC7dtOI82MFsVG0eGOeajZvXcKCkNnjKN8tLA289yacZcpwM0luuGyaAuTPFtVeKTAVvlzkip2G5KaLN1bgDP1oDmK7L5rbWX9KhksNj+x7Vrpbb15XDfSkksNoGetTIaMtNPAHNQXFmQmMcVstEIj8w61HNbbxwp5qbXGYn2Dj7v40r2e6Pjr3rYFngfd/Sqt5H9nTdtxz3otYDFmHlN2NVbyVpJfWrV/NlyPlqqq7+aAH2v704x9a3bKEhFK1l6dF+8A2n5jiuos7NYrZfl/SqiBCqsVHFSRREmniDa+fyp6fJzVASNxt9RVi3ZtuTUaLuYH8KkcYX5TWgFiJhJFjvTcbAabBFtTd/WpAue345qogCuGTGPmpyLu4oji+b/CpP8AV9vzqgvYiZPKzmoRgH+LmrMwyuTVeQcUBe5G3ztjtUPlFpTt7etWDHsGatQJGR/tYoArwwsgpwUE1OzKP/rVEz4bj9RUyAjeLcev1qSA80BN3/1qGjIHXFSBIIxj8aFTJ6fSora425+Y/iKVpNz/ACmgCd4V2jj5qiaNoz/hSiba4yaeZVkYfWgCEq2Mn8qEUH1q35eBwuc0z7Pv6cUAVdvBGfpmlHDc/pTpImiamCXZztb8qqIF6yfIx+dTCJWJLCqenlg5bP3u1XgpcdeaoCOVN54AwBTjZLcxYx+VTRZVuRmp0kx/DigCpHZbAq7e9SOnlpj+dWo33c46VIBHcdaAM1CzOBgdfSpJ7fa27b+tXorVVcY9amMIkHzAfWgnW5lI5X/9dWRL8lOutN8rkd+lRLFxhqpK5RJa3/z47jvUsdyshO7rnistswylwuB0xU0E7S+1UtDM0lHnUyUeX71FFc+UMGmtKx57UFIbdQbhu9e1V93ljBH41YWTcx3HIHaobiVXbp0oHqMEnY/Nmnk5LfhVeTrkUgLH0/OgllvdsYd6eJ8ddvPSqz5wtDHK/wA6BExjDt6U0QbW+Xmm5G7vU0fPTNADEGG9/an+YT/FULR/e9/0ppwvfpyfegjVFj7Q0fBPSlS8yw57+tUpP3i7to4qukzNJ6UFI2J7sGLHT+tV5GIHHTvVXz2I5P40u+Rx7UDLCyYbrSsyjo3zdxVcsxC425p4U7c8fSgCeCXL1chusjr92s+IqvPzU4yHcMdzQBrJPvHanJMGUg1TjkwPwpxyT1oAtb1U0TBSuVqm5IbqacJmUetADlYM3NJNUDzGOTdyfYCnG484CgB8L7z8x6frT2O5eDVWRmVxjFI1wY6ColsT+W4zViGRdvOOvSsWSRmO7NOW58tMlqCjWZl/Wi4mVFHWsG61OSLlT+dU5dcmeUb24oJkbE9yssuDUM0/lfdK1jS3zbiysfm65pUv2Aw1BJsSX21Rn0qvcXKyvnNZrX5PGfpSGYletS2BoLd7Oh496cz+cM5/Gsr7Urcc8U5bwqo64qQLyy5fH609XAB5FVIrnetRtM24ntQZl7hzz0pyHyUCDB789qzP7S2r170Lf/NljQBfnYSyfNiq7zYbbVeTUwFx1NQyXv61UQL32jA/rT45Qy881nfbF29qVbttvFUBduH5baeDUKO0S8eveo9zNHn0ppuAw5zUyAsG7bbz680qzr1DCqkkrPu27efWolYoSD344qQNKKXc2eal88Huaz7die/SriXChBxzQBNn5PWnqM+3tUBkz7CpI3XeOaALEUWaCfLX8aI5QDzTRNmTn7tAEsR30rvt5qNW+Y46USyqQB3oKiTQ3ZXoxqC6u2aXqf8ACopZmQ1XN0Wkx+dBRNI/95qI2/3sVDLcKoGcUNeK6elAEk0+31p0NzsHrVN5Fz1JphufLWpbC1zSE+TuDUhv2XqV/Osw35qKS5Zs81MpGnKbH9oZXioZJd3tms2G5YR4qSeTC53elQ3cqKsSShUb73J96bI+8YP3e9V3mBHzEfnTUuS3FIotrOAm1aR3IG6qcj+X/wDWpsMrM3cL71Miol55PMi/u1X3NC5IJwaJmGBUdxNtXrUlEd3PufvUKjBz19qbK285p6jC/WszQmQhvpinqdlV4ywfHrU0fy/e5zx9KCoysWI4eM7uvenO6oMZP5VCz7xtB+lRszBuR345qGPmG3bbB3/GqtuTv+baefSrkzmRcNVOVFjfhqRi3cCQpbpmqcu0lt2Pwqd354596guYz5PTrQNFOaPzXNVZ4VwQRjFWyNh781HcpuVvpQO9jIkj8xvYVJHCrN8uelOmg8tTUOPI+bmg2jIc4ZH47H1rY0CXMZAOGNZUKBxu5yav6X/o5zWdRXPRwlTlmmepeCZVEceWJIxzXf6dd4VeO2frXlXga/8ANdVzxXpelMSij7zY61wTifu3DNbnoRZ0ttNviyOtWYpCi/NxVG0hYou7K8Vft1ynP61ztH3FN3RYt2K4b1NWg+RVBZSp/lViObcaR1R2LsUzRr3p5bGCx/CoA+VFDSfLz9KCrlhJCW+Wpo52bIx9arwfu3LevrUgOH3VSRXMyWQsm3vzzT3JyPpTVk2jkdelAfLiqWg0x2NvOaduLDmgABvvClZVL8H60DHFOKNuR3pQgQbhmh5NwHFADYwVY559KkI20wA5qVcgdKCWxN/l8460vWlljyv+FIy7k9NtAczAPnt+tDNuC/Wm4pxbaPWgaY08mjGaFLbPxpyrjow+lAyVDwKeUxUJBA6inbspyeaDMdt2L70Y4pEk28fzpfqfyoAR3ZV4pI3wDuocbm203HOKAAv5jfKOlOdNnNNjHltTpZNx6dqAEk6ArUblmNSN836Upj3CgCNX3A0nB9aeI8LSiLAyKCZAFyqg5H1p6AJSom5+aR0w3P5UEgOtOzn+lNJX3pyt834UEyFI+ank/KKRnGzqKjLkN744oJHI3z0rrgcdaYrsvbpTvMbFACAHNSeao+9TCcDNM2FupoAk43e1Nduaax8v1ozvHT8amQDocEmiQbTSD0/WmszO2MdKklsdtYNu/wAilPTrUeSww3y806KPaTk9aCRQNg/wpDz04+tBi/2qXt6+tAAjY60g3MPxoYjHSgHFBMgAIoanCTd0pEGWoM5CA/Nip42LDHOKiP8Arvb1qSMbu+6pkYgIvm+8RTldoiD/AA02WXa49f50SKCflPLDn2rGoRPY3vC87fbI2UHrXfedL/erzvwVN9k1D96fl7Z7V6B9vh/vfrXk1viPhM4/jnYfE+52WzjdjdnNfOvxKhWS5z97aSa+iPiiu+CT7vTpXzr8RHZb0+lVh9jl4V6HHyKGk9hTHVfMytPaYAt6qfzqNJfMLcdK7o7H6FHYjmG5vl60A7R2ZvSkYFDu5+tRiVix/wAKooSSLc279KjcKxxT5hgZ/rUYG6gxkQSnaMds1C0e/p9KtNHvH41G4K+laLcxqK5l6tZLtHrXH+JUCSHj613dxGHjPrXIeK7RQG3V34d6n5Dxtl7T9qjkrlxzt/WoGG5fvfrVq4thj2qnNIIzj9a9OJ+Ty3Kssbb2/LIqB4fKTjPNWZJN67fU0zp96tIklZ5DGvI/+tTN4ZT39qnuRkdP0qvt2GqMxI156Y/GhzhqOn9KHG1aqIDv9Y+PaiWLywPm+lRqDkNnvSktI1UA/dlvmx0pXXao5+mKGT5Rmoizb/agBXbnnmnK7ZPpjihIt2eaXeEGO9VEB6KdoLcVE0rb+tI8hK9f1pvVf71UVEktv3gbmnMfLB3fWoAvlLkY+mKZPNuTnPNBRaiZXSjbjrzUNkvmjjPFWlVn+XGKAK6KSx7Vah4Tn0pvl/L6c4pycCgCOZFQ5qEjzuv6VNcnI421X+ZB260ANEWwEc0+GIswpId0z9DgVMymMcd6AJ44WTk1dtotpDNzmobZdyDPpU6blHtQBLgNzT3t/NY/SlihymakRcHr+VA0yreWXy9M8elLDp7SKtaUUIkP4UrRBT6Y6VmUjNu7dY06HI9BXOazeKkbJ710uqy/uW9utcfrLb5s0DM672+Xuwx5plrcDbt29T3okfaw/umpreHzW+XH4UAaWj25zn8RW81zshX5e1ZOnwtHV4nauD/DVxAstJuCtmkRs/nUUXJ9v5VOseBWoEsaM49KnjT5aLTAXkdamMeBQBGD5YI/SnOcpSNxJ92hfv8At6UATw/JjPcVJKNy1CWyfwpxG5OOfpVRJkOdQT3oeNTHUZRitR+c0Rx1qgRI6fLTgnlxjpQCrDJ61JI67KCisePXrTHbBzTpGx7+1R7/ADBzxUyAlR+PvCkkYGo2TI+8fypGHy1ICsvyf1po/dryfxp4HyU824ZfX1oAhUsx9asCT5e1KLfao20v2Yr6e9Amrk8c7SRgelTodo7VXjHlqKk37h7+1A1oPnjEjfd6VA9tvbJ4xzVhZMflSGXPFVECvGm2TjirtuwA5quY8GnRK1UBc3L/AJNIHXPWq6P83epdy9utADo90T5ycelTQPlv7v1qNBkUMuf/AK1BLNCGRs8inmXC9KoQXDBev51Yjm3DmgokdvM61C8eSachVWZs59qa43DNVEBFtBJ15oFmysML3qaHhPfHFSwnI+brVEyK0lsT2pFtjtq4HXPT9Kf8rdqCTMmg8oZqjco27Na0yYb8ao3CAqeOaAM6dGbbhu9LFcBF24bOfSpclht29/SogpVyCKAJvN6cilGSaYsLSDtxzTo4GX5mP0oAkQZB9qmhbC1CCQe9SAZGaAJpE3RfUdjUTWi4b9KVZNw9qDIFboaAIni45HWo5LEKMhcVbWRXP3eakOGX7tBMTPitCPmZdy1MyKFA7fyqZ8kKB0o2YotcoqrbrjjPWpWgIG72qZBsyf4qjknYHbjP0ocQIDMFOKcJOaSSFT8xzmou454qeYC4Xyo5/Kj+0GDY7e3aoFfFKXULx96k3cC8k48rnrUcshToc5qm1yWG2iOcp9404gWlk3mnRHDHOKom62v0OKmW+Hzcj8TVASTA7qgkcj6U2a7JFQPc7YvmoAkkuQmPvVE8/HPTNQSXisaY9z68L2oAbdTbzxniqkj55p0p3P8AK1V3JVzz1qZAOM5Ips1xt3e9NJJH0qONVmfnPHWpAsQkSDrTs+WOpJz2oSNf+WfPFJj/ACaAHwrk5xQHzuU4prO0bfd/GmszSD096AAllbrxTnn+Uc/hTS5AA60qx7zQAhTdzSTJhzlqcq5fHT3qKabD7cZqYmZG55pyS5IDU2VWPKg/lTUGXDNxVAPKgPnPTnFDXDKM0SDbz60kB3DBxj+dAEsF822keZiM8U1iIx8vr09aaWA+rdvSgBySljzxmpoztH+NQpIC/wBKkN8sePloAmUkHtUyGqaT+a/oOwqQT8/SgC8sgC/MaablU/iqlPIzAdhUUk6vhQeRUtgan9ob/lX86ZJqC22N3zbj2rOLlcYLfnTZDg5zyORTUgNkahuj+THNNF3n736VmR3AQcnp096eZiVzT5rlRLtzdNMvsOlUw3ltnnP1ponbb0NAKt97n6VMjRXHSbm7/e4+lQ+d5a7S3epJxtUfL+tVLiLPLNUg7lg3HFQS3LL34pjfNHx19aYr4GGG6pbCJMLjc49KJbjZULIAuR+VMDtIMntxSbKJ/tLOtD3LFO/FQmRn46betPgK7Pm9aRURVlMhqR5vKiHuaDCGXd2qFyuectipkUWI23LzTmkAAqqs+4cBhTl3PUlRJJJvM9qjSNlQ85yepomUjb8p6+lBkKj19qUtihV3enSl3qPrUbo07fe28VGeDtz0qDQsCbAORTQ2e1QoGRizHcvanJJgGpkBYS7xLtNSs3mP2qknzOW9qsQybjn8KkCRsHvVS7i+Q9qnk/fHjjbzVO4lJJU9qDMhA2feNDSHaVH60r4IWmSz49KAIZODzUEin/61TFyzZNNkcUAipcLy2Bz2qnJHuPKj8DWhNtx71TYHecig2iNRfK+lWEnKH5earg4zu+7So6j7uamSujuo7nZ+DLvbt7NmvV/Cc5ZI23DaOvNeLeGbkxSKWbjtzXrPgp/tVqr7iE4BrhqKzP2DhLGx5FTZ3UWoLIVAHSrokzH8o+tZdrGsSrjnNXrYkkDNcsj9Opy0J8q3rmpU+UVEkeW6/wD16lVGfjPFSdUWWIn/AJUEnd92m27Kny1YjUOe1VE2iSI5cAVMrbB83aoBIIzT9ocZqiiwRvOe2KakpHC9vWgHaFFOPK0ASgf3upFLGm4VC8jgA96fExCbm65zQBKw4wvHbrTkXZ941G0onAxxTY12ScZb60AWQR/k0u5n+Xt0zUYZiKIpNp2tQBNH+7XH3qGOTxUZlXHemlyBQAO2845/CpB8o6du9Rr8ozTpJMgUAP6oMcc0i7g3/wBehJFwKJHZG/pQA0Hru45p280Bgx6Urcfw/pQAqSg9acAR/CPzpsasw+7+lSkYH40AB5P4UibQemacRleO1JkJ8zA0AMMZ3dCaXydvPX2qRxuTOeG4oji9/wA6BN2GCP2pPLx3/KpGTYvWmDg0C5gPzLTUBAqZVGOCKGye2MfrQJsSIk0rv6im79x64qN5NjfxGgQ/ZtGRz/SkPApq/N8wzTmkDfhQTIaCSfapC4ZM/wAVV2fYtNGWPU0ElhpG9qakm0c+tRtJlQO+eadI4KigCVn3L8vSmrKoPemKMrxxQPmoAm8xXPNRg7JOD8tHlU1EAB60AOkfceOKcsm1P881HtzTHRi/XpQZkvmbuvH1qQZOOlQkblX1pxk2n8OtZgSPytNk+RRSJLtPzbiD708MCcmgmQkfPLcUn/LTPb0ppwr9ad1FBI4KoXP8We1NkG/haasmw4o31MiZEipng88U0S+S340RyBf4T9aax3D8akxJiod92R0p0LLC54ZqrlGDjG6pIZMHHf1qJIxkbnh+CO/1FY923jP1rtv7NHvXC+F7VTqEcjH94rDBz716ZtHrXl1dz4PPP4503xKtWaGY7uxxXzf8Ri9vcsDluTX0z8Twq2rHpgHNfN3xHObx/r3ow+xjwi9Dh4/30hz8v1p4fYuOlPZVV9x/SkmkUr8td6P0KOxBK+EqHeo//XTrl2YrjFRSDPGPrQUPdlYdqjpUXYP71ITt61USJXI5TsPtUDNyeP1qeYbhn26VXPAqkYshk+b7tYPiqxE1vk9a6B22qfu1l6kVkiYY3V1UZWZ8xxJgFVwkjzu8t2DNjOBWbOcnHWug8RwtC7BRhT61z5GN2a9anK6P5zxVN06jiyEMKJvmXjqOtPEa57/lTGlXdtFaI5yvKWIqGU7vu1YndRVZhlzWhmIW29abvyeeaSVhH97pSxqWHHSgBY/3j46VKuY+2ahxg+9SKxzQBLIVkUZ6+1RPBuPcU7pTWl/GqiACIx+tR3B2njrTw7N/hSIG3ZYcVQEcSlvvYpdnljrxmpTEG56fWgRDYc1UQA/MO2MVDsWZtpHFP+8+B0zUoiyaoqIWyeSm0cLmp1kxIuO3WmxqQmCO9KkOxs7vwoKLQKygfKKjnAztHy+9SQj16VFdRb34JoAq3BEZGfWoZDuPbrU0sJL4qtdKENTIB9r1I3cZ7VbSPcRhh19az7TcD+NXrXhjUopGhboYl+719qsRAelVUuMgD2qxDMpHIbNaCZYQbXz/AA4ojUyyfN8q9qkhG9M+3FOWP5aBCxnYe9IZv3bUo6dvxrNvrprctzUyGmQ6xe+XE2K5S8n3M27Famq3TPnmsG4mbdzzzUjuQO3PPTNXtPtmUjb/ABVW+zLKwbkd62dNCvGNvOOOvSgLl+1hZkxgdu9TCEh8NTrWNgmac8ntzWg0yP7matQN5iDdwPeq5jXG7v71JAzdGxWgzQh6YFSKWY1DZnOQasQR4bPNADkiz9ac1oBzuFSRkMKJPkWgCtLHtpYphEn+9xUhh+Tdzz0qGeBnj+X9KqJMgln8vmo2bdzmmyKwTae3qKhb5R1FUSWN7LUcl02cVDlinb8qZGSWO6gpE6TbZfm/OpUGTVIMWbHap0kMY61MhMmlHIB4pB1pxmWRfekdcLUjiLCfKYsfmqzE2V3cYqkrhhUsLknGeKCi2jB+lOPIqGM7aWWXI4oAfKrCLjFMh46n8qas+84oBEYPI/OgBZHYA8/d6U4Tsyrx9ajL5GetEbFhQBMJieP1qa3fC/jUKQ8fWrACt8v3cdc1UQHiTnp1p+0qcioN2E49cVYgCleaoBJHGF6j+tKCD0zT7i33JVcwtE3/ANegmRYh6fjViPDdTVWOTinTB9qlc0BEsL1Pt+tSNNuXGKhiuQIsY+boTTgdq/jxQUSI/ankE/dO2oAzMeSR9TUkZ/GqiQwM7M23J/OpN7KlV2HzHt2o8/aNvNUILmYioWjLLmnM29/alyvTmgCIQ4H8O40Ja7TllqRPmb+fFSSsr8D0oAqyoF6dKGBVRxU0gxGeh44pqS+YxqZAV8sT04qWFl3DPQU/G/K1A8bJJ/s0rgTPgr8vrSU1G4py7SO4+tImQ9RsHaiQZG7+7zikxjrn602RsHt+VARBWd29qmRdvXFMiG/0Ap6gkkY/OqTKCRhmo2iAGaJDt/wqOSfIBFJu47XI3TaxPbtzVWRsfe+oqxcSeYnzfKMVUufnHHQDrSFsL53GQ3H1ogdi2ecVCnTPbvTvM29OKALDS5+7SKrMaiil8s5qQ3OelABM3ldTmoo13ndu9/wpk8+84NQic5K9BVRAsSP9ar3JbAzSl+O9IXyCDzxVAV246L9OajMjFvnH05qQlVcfexn0pJI/MPy0AMRGdyacLfAyafHF5ZHPen7jK+OOetZgVplKJuHOOSKrIPOYkBV+grTaDC9O1MitMHKrQBFa/uY+lSyQecMirQsyYumOadHafw+vGaAKn2fC49PWmBGYYx3rYbTVVT6/zqv9lbONvf0oAy2icNwKkjjZvvZB+taD2ckJyVzUgs953ce9FrgZ/k4HrVd7Vjn7y/WtZLVTIaW6skUii1jMxVjMC/MG/OovIOCfU1pTWm88VWlh2sB780AQRW6ovzHPtULuQ5GMelXXj2r901EYt/bFAFbd/e70x5NrfLVprQn1O3mgWGeaAIUZiMD8aCNp5FWxaBFH6mkNsN3O760AVVfaaUybOe/pU4tUU5oe1VmqZARyXDTY7CoWiKtuq0LdUHtVd4/Kkzk7akAdyqj1prc9fWmufMP3ueooYbFXPWgqJNtyOaEmGcZz7VCJmWmyTAnK/jQaItLPvbHahWy/fiqufNX5R+tCy4AHylh70FF8tuX5qoyjc3JPXipfPDAc/XNNcg9qmQEI/dHrkfypiSZcU5U3ZoMAFSA8ENRboCf905qMr5Z704ZDZzilcB8jrGfu96bF+8Zsn5aYdpc803gHA71LdyokjPuOFbik7fSmeTs5/rUhj4BBpFAw4XtmnZMfQ0yYZX3p0mEhXPU0ATu+Y/m5qsHY9Pu5709QNg+ammIqp756VMjQDJtH19acqrN02j1qMZU/Ng0JHgMfmWpKUrEjDaPao8qSOtCvu+lNkbafak1cdyQqcfL3p0cphP41Ak2B+NI0xI/GpasJsteZksxOKqTMsn1Jp6tuT8KhLYbj9aQmxrHZwenrTd/HapHfzT8wqF3EQ2+9AiFlYjdnvwKa0e/qakLYFNbgZ/OgCEptB/iqKSLP/wBapcZ3YzUNxMY4+mf60G0dypKM/LUsKYQbqa7+YBj5T3FSrzHVdDqi7amlpb+S65Ix2r1n4eagv9nKnX6GvH4TvAGe1egfDO5Jj2hs7fQ1xVdz7ThfGcuKSPWbCTdj6cVo2riQ/N2rH0os8S1qRDYc1xWP3XDy5opl0fM3HRelSxqeeaghKgdaezgdyKlo9CJIkYDn5qkhkZTwajDLjK88U6NSaIm5ciIZeafH8h61XjQqKnj+ZOfvVRUSzGdr5JpySZ/OojyFqRFFBRKy7Du/hxSGQEU2UsqVHESx+bj0zQBMqZXjj+tSRnDc56UxOBTipbnOKAH4+Q4zTY1ITc3XOKev+rpXjBUYoAEPNJJ85pykxjkfjSZWgBDyKcgx7/SkPSjcyp0NAA/DdO9S7vm5pAm6PgfMPemyKzLx170AOMag55qR4/LTdnIqNQyp81SRHH3uRQA6F2A9PrTsZG7+LNRF283/AGaeknHNADQx3d6k8syDk0FlxTWdkWgCbOxQvymo3lwelRBvMP8Atd6GY9PzzQTIldyyj73503af/rVFvqRJOfoKCR0YwTmnlOD83/1qjkkMg4FOWT+VADZYsj+I+9RgVKzlxSf8Bb8qCWIeF+WmN8p/CpCMe1I8WV470EkG8jrjmgdadtYHDDHvS7dg9fegBhG7P60bRu79Kc44zSH5RQAm8inbeflyD3zSxnI/hpQg3dP1oAdnatN6HvTiNvP5UnXqcUEyF3Yx+tI3J4pPLJHrzTk5yKmRIONkYJ700oN3y9FpeeVPP9KVXyMYxipFLYa0Sk/L+NEabm70A80u9oh6UECA72ZelOKKiDvTZBt+b1ppOFoBvQHPzU7dSAbhSbKDO4byW9FqQNyKjDZ7fnTo8j061mYyHNNhvoKcIWwJPWh49zZ4xTtrFlAziplsZT2Oh8JWPnTq24fKQcZrtftbelcZ4XEkN3HjoSAa73zU/wCef6V5NTc+Czr+Odf8SW3wSFvyr5v8fI32+bf3OVNfRvxVlZbGb64r5w+I6f6UPm65owr90x4S2RyL8T7f4W71HMmDgfpUscihitVlOJWyTiu6J+iR2GMjK3+NNkcAcr16VK5U+9QSct/KqKGjrTZjkU7PNNlbFBMhkrYH4VA5YHP8NTBfO9sVG/Hy9eeKqJzyK7DLVVuIFYGrzpxVeSPNXHfQ48VTU4cstjj/ABRYEDjHPWuQv7Uqx7c16NrWn+ch5ri9asPLkb616mFqPZn4XxVk7pVXUhsY6R7F65qs6bXLVanBQ8flVMuxB6V6MT4mSsRyYH41G52L8vOakkqHCt/eqjF7ka5fhueakU+WPrUkSqRxUcoyf60Eg+c9qAG9qBGF6nNOjfK9KAHRcHkg57U3Z8/93mmqdr0sf3zuYe3NVECSJBk0Ffk/lUkcClc96RCXk244WqAhFq0rD0JwamNqcKvr+lWoFBj6U1oyZetXcCGO18tfelFu8Z3HpVtI9jfN+tSOqsuKLmhSAwRVhIVZOakWCNRzzQI9x46UwIYEaWTaOgp0qeWaeT5TELUZbeDuqZAVbnk/rxVOWNXfJq5MAvNVZIhLIM+vapAdBHkZAzVhY8H/AGsU2CNRwFxj3q9EF3njPvRcCvHLsNaFjiUc/nVdrYM3QAVYtYWjPy9PetL3AvRRjG2pgvlN/eqO1XzJPmp0jBDQBVvZuOPlOaxNYuNv8X61p6jfLErZrmdVu/OJ5qZAUb663vjnHrVRzvcY5p9xJ5wI+79abaQlX52n0qQHwQM8mOcVr6TaLEh681FYwqW+arsSbCKALasFj25p8kQdBjO6oXX5R7U6GRdw5PWtAJEh3r6mp0j7cHjtSwKozjOadCmGrQ0JkXyt23qcVPblf73zd8mqzvsHaml8CgDQWTYtDyZXtWaJGJ+8akErIQPU80AaCyb025qGW5aM7fl9sUwEKmc9qrSzZfr3oJkTu3mfWoXj+btQJcfdqKWcyH7xz6ZoJFlQpTAcD8aFO4c4GPU00yMe3SgB0Yw1Ofr+NNjuQRUqtuTtQBEGMrY5XFSGTyx3NMjH7ynPyaCkKZQn41PbRBxlT81VNrDPenwStEaAuXwu3imSHDUkU24ZpQPMNAasYZPL/H9KcHV+lTNbRmP3qvNbFBuHbmpvYoC+w062cys3bFRxSf3qmP3c/ljvTuBaUlkAwfrSM+085qtDMQ3/ANeppJdzfhVxAm+8o/n6U6JvLbqahimwvrThKHbo1UBeLMyDBolGcZ/OobecL3qwxWSOgzI4elThP97FQw/u39c9KvRJ+75oArPb/IWUnPpVNpZo5Od23Navl+YP8KiuIcLwvagCql0T97jipor1lHbFVLlC46H3qook8wqAdtVEDWjvRK+KevzGsxB/db5qmS6Pl/N1zVAXj8nr+dN8zI/rVeO7DAg5o87zDtFAEifITyetBf5qi83d8vpT4lVhn5aAHQz5OGp6xtyRxULpluG+7U8BYDDf/rqZARyyMOF/Om7GdBnmrUq7G3baI0D8n5akCv8AY2K56U1N2/B9K0n8uRFC9qrSxmN+nU0CauQEs4xyPwqZYtybWqWONSKeUXPbpQNaEaxqh/Cmudhpk5ZW+7+tQNc7m/3aAJpWUfjVZIzISF9e9SCTcc0T/vtv8BU5470AVrpWZdp5quTsLKR6VfUrk7utVJyvzdOtAFeUEHjpTSG39OPYVOUyuT0qN1I6HpQBC7stMMvqcGhlLEtUcsDMM8/SgBrS+Y/8Q9zQ4w9OexaQArUgtW8vHpQBXaTBqRX+X8KJIMdByKSKJ2/z0oAVUyv40iJtJqysBdgMfjUgsMmgCqsIY55pY7f9797rV4aecYbgUos2XnbntQBHDbeaducdqeunOsuByPpUsUQB54q5ZtsDd+KAIYdOdto96HtDFJ2q6k4Vd3frxUNxOoG6gBrxZ20xoPmFNNx5venRuF60ASEhl2/Ke1RyQ7W4qMv8xoFxnjrj0oJkOWHBzx7029kV4tuBUNzdMPug+9J53mJyKCSJhtBHrxkVA9pjk96tngdDTzD5q+3pQBS+zDAxzQ1pj+H6VbMQQcf/AK6QnDfNjpxQBVksspn+VNMS5qe5l2DFVg/NADkjUId3UdM1DMoYEe3anOCTUcnDigCq6sG9gacqsy/jVgQealQyJ5XegAaLEfXP0qvLGBn+tOjdjIaJF3Kd2c1mVEgaHC54pioz/hzVoJuT+lRqjLL04agorSqSePypkSiRtrcVoSaeZYxj5Tmmx6Kbc7ixbPtQBVZDCeDxTQoTLY+9VqW1O7mmmBmXGKColYx7Rnj8qfE+5+/SpFQN8vWmi1YN3296zKHbBIOOtQSQHH3jVlFCcjqOaI4N7bm70AQxgqvTP1psq4Gdo/OrRj2qfu1BJHnqeDxWYFYcmgHBqR18pd34VFJMxYfL29KCoksSnbljxmnNchTjdxVcTSMcCnTZdRkAEUFD7iQjaVpUbz+DioZJSSF7VJGiqevOKCokixFDz0pUYs/8jTlwIxnNBQn2pS2KBk2nr19qY6M5xT8MoGafwzcntUAVSrRmmk7uDVhxljVe4UIM/wAqAI2+Wq5lJk/ip8gZjTCyr9amQDhN2Zj/AI03eGc54VeenWo5jTfN/lUgOe4YH5fu/wAqTfvFMncIoHY9abCRuoJkOYYP8VCSYX5u5oE2SeaYv709cfWgIig7WNMuUWQZ/lSmTBK1HKrSjCnH1oNYsYV44FKG2jvQgITb/FmpGi2Q/wC0aDeMh0TBMN+dd18LrhUmUfw/xVwCdK6nwJNsuF2P3APNc9RXPoMlrcmIiz3LTZUxlemBWgisQCK5vRLsSRKvsD9a6C2u/kXjt3rhktT+iMulzUIyLkJZeuKsCDcN2aqiXc2eOoq5AcDLfdNSepAWL+7UtvIvzZ3DsKNoA3AdOaVIwzc9jQbdSeL514qZY+nNV412nipleg0JsEL+NOBK89ahyzrmhXIoKiTbj3NTKQY6hRvMXp2p8bYAoKJY5CX9qn8vctQqh3fw08Nt9aAHtHleDS4bFEbcdKdmgBu3NJtPpT0TK/jT1GeKAItnFSR/OuKRhtNPi49KCZCbWSlB5qTcxznFKieWysccmpkERmPy/lTYm8x8dqez/MenWmSHy14HU0RBsc6bD6012bNRmRiB705juTHPFUNMcG3UGTimLx3psgO7NSxkofa+V78GklfMgpG+VRj60K+Bz+dSTICfm6VLuHl+/wDOkVV2bqRBuaqiSPi6UuxV/rSFMhvpTGRWlD7juxjA6VQD9wU/KFx9KdG+447U1Y8LzQ7buh4xVImI6Q7DjaPm469KU/LjFISBt71HuZZRnpn8qTE9yQtvbvge9M+8Dn8KRfkILduadKwPT60ibkMiMzewPPvUjqNlCsznGPyo8oigW4INvaho80KMUA4agkAhC/NQ67wMetOJyKRO/alcBVVlHt3pwHz9f1pNvr0ppjDHjtUt3ARxtc0N8opdpNKUCn8KRMhsZDih42B+bPtThFuPpTv4gM5NBm2NdMqai8vBqdslwRwAelKELbSeOtBLYxo+OfTtTI4Sx+X9anMeFzn9agVTvyT+FBmKqgMc/pTtm38aao5alU5qZEyGvIwPAPFT23z/AHsrSRIHFT+VmUdun41zz2Mp7Gx4XbN8oLdxXfbU9a880gqmox/e6gZArutvua8utufBZ1/HOv8AioXFnIT65r5x8YM15dOWyCrECvpb4vW++B9vbqK+b/G6+XdfL8pJNXh1ZEcIfCcfdxbH47moZhsH97NXJEZmYNVUx7JP71dcWffRdiGFdrNu3USLx+tPkgYn0pI0MZ559qtFxZXkDDnio9hIzVmTr8w6+lMKbeT+FMorgNu4olj3EdqsNGeoqKZFBHXNBjPYrSjy/wC9UTElu1XXg8yLpUTxqi/MKqO5w1NjK1C1yDXL6/p/ys3Fde0ZuHYDOKzNZsNsTcA13UZWZ8PxFhVUos83v7do2/WqBOXPSul17T/nOz8fauflsmjLZr0oyufiWIpuE3FlSTrUSoS5H44q5OjIvyrz3qOaERjcfTnFbI5CNV8pabs31ISCg203nHb3rQCPyuaPu/jUm3PX/wDXT2st69aCWiAplf5VCFbNWPKKnj9ackZU8j8aqIJBA7AVNCdhz/E1NijyKmjKj3x0qhNEgiwv3utMKuvvSRtuY7uPSpVbaCaBxEEm5fm49zTlRmf2x1oW3+0HcTgDnFTeXlQq0FEcPLbTU4iwtJEmPSpo+RiqiUlcpXQ8nHrVZ3ZRu984rQu1+hxVMrk5PSiUrBYr3vMO7HJ9KorJ8wHPWtCVd5x/DUaWYc52/Sp5rlDra23DvVyOIrUlvZnaueOKcsIjk68ZoC1x1vAe/NXILf3qK3iy/wB4YPvViRFGFGfetCeUljXYP1qnf3gjUkVcTbt27ee+ax9cPkvtHQ1Mh8ph6vqDysw6Csxyw/2t1XdRiaR+9QOmABt59akXKZ9wSh6Z9as2cDN27U8w7kb7ufetGxtSe3pQJoLKDYFBq3Cm9mHHHX2p1rbbZ/71W47fzFYKpVm68UCITB8maZ5flfNxWhbWjFSrdcdKgmttz4OfwrQpIW3RmAbpUwBzT7e127e/tU/2Y+n6UFJFYKG+9UNynlyA5+WrUsDYqI2/nhVzzQUkRRy5FOL5Xc3anGDyG2kH8qbDYFn3Fsr6UBykcc7ysR0X3phDJJWhJbqU+UYpgtcCqiHKUfMkY/3aax54/GrT22DTRbqv3qoz5SOPEi05Tkfw4pY4kTdTWQJ81Acon2feppwDRGnRxsee3anv8seP1NTIfKJGMc048npTmXZEW/Kmxy7lqR8pGIfmPNOO4HGKsQReb2/SpGscVoLlKiFgOetWoAUXdzTWjEcqsecVO03mJxgBamQ0hzSfIPlNQu+4H8qmi1NWi2bOR+tRsnmKcDmpKiNiTjlfrTWCnuOPenfLGu3kswxUezy278+tBVrjFm+bH61KJcf7VRsqp19akjt1ddynr0raIWsSLJj5ulOaXYuerdajY+VFjrUQl2nDc/0qiZDxcMj7jVyz1DzF+lZkw+fPb0qWGTYM9KCGrmsLkOfSrAl3Rj5utZkEmRk1MkuB978M0DWhqJJsVQM1OVUrknrWQbpmPWp0vG2hSc0AFyg807TVeZgv3akLb2am+XuqkwI4zgE8U08Jn1pZYSD7UxfmNHMTIcV3Fvmx0pQ+zj86URYHSnGPb81HMSMjj82T7xFTxhoTimw5Vs1Mqb6OYCPLE5+b86mgdkPPze1NtV2DDcdeKekYZ8g1MpFJFkz+avam+YoP8VRp8rGnTSfIKSE0SDrx0oZd5zmoS+QuM1IGzTEOwfWmOzLSlttRlvNOKABnz/tVA0QZs/dqQKyPTHkJPagqI0v5YxULZPOTTmRs1G0mOO/tQNq4SS7l2jrVaQncWHalmf5v8KaJdx24oDlI5JmkHXGKeoJH4U8W/mjI7VIEBTbg0D5SusWXxVlLdSnH60pg2MD/ADqRTlfwoJ5SIxeXTZrYgZzw1PVsD15pztlf5UBylUW4U85NTR264460baXd5dA+UWO3w3WpkGwetNiw1SeSVPJ+lA9hzOrJz29aZJLtX2qJi27GOKjJeY7aAF85XUgfeFKZ9hHzYFMW18tu9NIJUigLXJTOyfdbrTZbkyJtXr0JqBY2Le1L93pUyJ5R0bNGcdamW480Aen61T8xRcDJpYZNx+U/dPNS5WQWLcsnln68dajZvsy7juyx4qMXG4be+eKeTlfm69s1UZaD1Hu2+PLA5pqcCgyZOOnrmmrJtbH3v6VV7itcdjDdc+1TLLlagVwG5GaYVaWTgsKCZRLEnT6dKjkYAetRtIwO2hIWL0E8o1xzhuWbpTTDgU9l2tlvXFJyfzoDlK7AnpUiW2V3VYSERjceaawz0+X2oKWhXZMLTTErL+FWFj3Ic1DJF/doAikgWNM1AI98fvVxLKSUdPxxT4NPMbfNWYGc6sG6VJDF5v1FX2sVK/rSGFUT5etAmMt41KkN1FPWIHrQIfL+bIyakj+Xrj60DK89msp/u037AEXHrVlmV3209V49aComO+nGEkr696ekfHzDrWjLBuFRva4Ss3coy/J2zU2QsW2jJX6Yq5NbNn5eaDb8Z4rPXqBTcb2wvYVDsaMfNu61ckXyzxUboXfkUAU3XzT9Kc0eExgE+tWJYdi/KBREqt0+93o5rFRM8Qbn/wAKkbG3lfu96tizwc9OaZNDhDRe5RTki8wccVLHFlR9OTU0NsyplulE6YHy0FRIzCSPT3pWby1XnNBck+2KbkgduelTIoWWYELUMrtGc549acW8pckbvamb/MX+lZ3YDpcLGpz8zVXklwuD3pZCejfUGop3WIfxNu44HSjmAhLtFIf5U2STPVTUhi53bifXio3BEvPccVMpAIGDpUEw2KcfhUj4UHn5sVDcBvLoQEIkY5BoFwUprhtlNZMH8KCZDpJmJ4pVnyvpUQ6/eb86dQESVR5nHRvelUMh/vfSog7ZzUiy7RQaRHIfnNSrIT/9eqfzGT/Z65qYjIHNTI1jKxIx+b+En0Fa3hm9Wzn27CGbv2rIC7Rmrtm2CvvUS2O3C1HGopI9i8DSPcwK24MMetddCMKua8x8AX8sMkaq/wAvGa9MsZGkiUkc4riqbn9E8NVnUwcWy/ByBnir8TZj71RgRpBwvarluOKyZ9NFk6MrL93pT1O1aYrBRt9alEXydaRrzEkJZ+oFSbsHAwajKlStPihOfrQdClclU/LUip8naoRFz1qVYsITk0FRHrz7U4nKfjUYf5hU0Sbm/pSbHLYkTcMdKmiXK59aEX5e/wCdOB3NjFLmIANsb2/lUuFYZ/Ko/Ky3t3p5XaapAIPvUrOMdaEQuaCMJ2+tAB1OT2py/MfpTFHmUsZ2k0ATZ4qOcsMKPu0KmWyx4odlDdelZgMDH/8AXT34VetRtJlvX2FPZPMXuKAIz95afnI6cVGseXPpUh5G2tADaKNh/wBmkKeX3zT0XcvNTINehGF3N14prR+Y/U9e1T+Vn0pBbYPT9akTbW4IGQcfd96kRWC7j3pqcoRuFDOwX2/nVJiuOJ4psS7CT605drJTMfIapCZIZecGmhvl/GmDh/mpf4PxoELIaTGR96kVAV/GnbMfj0oAD877aTbsNPRcDrQqNIaDMUJzlfSmLwxzmnE44HWlAC8mgBBBv74p8kOxe7fjSk5XIpu87wD9KADy94HH60hTbJ+FI7qrdeaNxLigmQ/bgL1+lMdt3QY5qSQ5ApvkeYnXFZkjT0oU/wB6nRIc7fvU4px2oJkNDAHpTo49zZpFjx8xPenDg8frQSI5w1OPMdNfD0E7OP50EyHRnmo5U3SfNjn0pry7TRu7mgkUjZx1pPK3e1NaYFu/JqZAwU9Md/apkTIbbt5B6Vct73zJWj2txyG7GoFdSu3bzTw3lyLhT+ArGpsc89jT0cv9uUbehGOK7fzZPSuN8PxNcXy4PcV232Jv73615Nbc+Izj+Mdt8T4wbd2H3mzxmvnXx3bKl0zFfmyScnpX07470f7bCyL97nGa8K+IXw9uGuWYZJJ9KjD1rxseZwnjqUPdkzyaS8WScr93Hc0w2rB927IrrF+Fd1K5Yr39Kln+GV1BF8qH8q7VI/QPrtF7M4px8w560+cKcD25rqJvh1cEDcvzfSoX+HN8v3Y8g9yKr2livrlHqzlXXyx61WmfP0rsl+GV40J/d/N9Kafhjefd2Mv/AAGnzXH9do9JHJeapVgvJqBodw3HdnPArqn+GV1BISFJ/CpLb4aXhb5l4+lPmM3jKXc5KC48tW3VWurhmbIxtzXa3XwtvJE+VW69lqtN8M7uIfKkjeoxVRkYVMVSatc40yKg/HnFV70pIv3Tz6iuvm+Gl5HGWMb/AEquvw5vJBuaNuO1dEJnz+ZSpyjZHnOt6OHBZRtz61yGt2nk5GCT7CvbJPh7eXBKeQ3HrVG++C1zcpuaB9x6cV6FHELqfjeeYWMazcTw+bq1QynCjcN30r1y5/Z6vpDu8tjzU0f7OlwoVjCc/Suv61FHzrpvoePiP90Pl289xS/Y1c/Jw306V7S3wHuGVf3LHHtUg/Z8nmX5YWVvYU44qLJ9lI8VFiyPnbz6+tV5piZ/LZWX8Ote4v8As+zvHnbJuXtiqupfAm4RlYW53Adx1qliIh7NnjKpj/69MMbStgV7HB+zzcXA3NHg54AFTR/s5Xm7Plso7nFH1iIezfU8aW2bb3/KnRRtnv8AnXtA/Z5uAv8Aq5Py61Yj/Z2uEiDeS3PHIo+sxD2b6Hi7W2AvFNKtGcbete2Sfs9STrzBIGHFV7z9nWVo/wDUt6Y5o+tRQ1TfU8iRNwHTp0FK8hRvun8q9btv2dDBH8sLqy9MHinv+z3cS/wP+ApfW4D9meQRTeYxHpUp4gb6V6k37O9zHJlVk/KpovgTcRxsrRyfiOtaLGUw9nY8haPcnP8AOoZ4vKGc9e1er3fwJvRGyiNvUHFZN78A9UkkX938vsDSlioPYfKeZTyiI96msWLJn34r0K4+A1+So8pvrtNWLL9n7UpJYWVG2g8rtPNR9aiNQOMsoJJP4e3erDaK0nOw/WvY9B+A91HCvmQsOOeK1k+AjBfljc7uPpTWMgh+zPA1sZFk2qKlkRrb7wBOK95X9nmSKQN5Z5qnq/wAkZD+7b8qqOMgJxPDprnY7HGMjtWVq8xkHy7W/pXsOp/s83scm5YpNtYF58DL8TsFikUdMkVX1mHQnlPIrlGI+b5eao3D4bvmvU9U+B2pCbHlswxVM/Aq8LgtCffFL6zEpRPPrOz8yTcT9BWrApjj6dK9E0P9ny5lk/drIxPUGttP2dbiBs+W+5uD6Cj6xEOQ8mQbOTmrENw0UmR0xXqkH7O11uKujMD0x2p1x+zhcSp8scigdaccSkHs30PLHv180fwtUsJDNnr3NehXP7Pc6Z8qNjJjGTSaN8BNUVmWSPdzwQOar60h+zfU4iGRfSrFudy/d/OvUF+AF0qIwjbd34qQfAa6355Bo+tR6j5LHlosWZWLR4+tMOn+WOF+9x0r1uL4NXDN5bRlsf7NWj8D5Hj+aL9Kf1qLKVO54o9rx8y4OcUwQrt44x+tetal8BruVv3ayKv0rIk+Bl7EWDeZ+IprERYcljzwxbBn9KYW28tXoJ+C18o+Zcr9KhufgteMuY1II9RWkcRFbi9m3scG83cDNMnX93v+Xb6V3Q+EV8Y9uxt30pYPgpqF5JiVJNg6DHWq+tRF7Fnnc0TMwZVGKktlVoz/ABMa9Ws/gbcJHt8llX/dNRXPwGuLabMcbL2zjrR9aiP2LPMiMR7cfQ1GV8z7x+XPNekXnwMv1T7uN3+zWavwH1Q3BZs+X6Y61jUxUROi+hxpiEg29vQ00o0f3h8vavQIPgbfyOrDd8vQbcYq4/wSvZBtkVvyqViogqMjzOK52t6Cpkud5wuTXpQ+BFxLDtVX/Kq83wMvLJgyxlh34NUsVEHRkef5yvPWq8vmBTtY/nXoknwYu403eW3zdsVRvfgtqGd0cbfTFDxMWONKRxKzbEHTPemrfMrZVuOh5rsf+FI6kw3MjL68Glt/gzfhtixs24/3TRHERH7NnKQTB5tx9OtXWRXjG3O7vk10UXwU1KE/NHxnpg1eg+El3EV3Rt+VV9YiNU2cW9upHzDtVGbiXany+Wc9OtegSfCbU7i84gbZ2NX7b4L302N0QHvtoWJih+zPNo5mC8r+dNnh3Dd0r1RvgdcTjb5bfhTv+FHXMeF8qT8RWn1qJEqZ5THF5v4frTXXnb17V6xcfBa42/LGwx14qm/wQuost5bkt0470fWoE+zPN0n2YFTGQqN3PPvXfN8Cr4Rbu7dttNi+CF8/DRt8vTANT9bgHszhWkwAadAzF8mu8PwM1Ar8quvttNH/AAo/UUHK/p1o+uQD2bZxsQ2Ln5ic0pfI+6fyrtE+DWoSDb5TL2zg8Veh+D14m1dueMHij65T6sTptbnnTscHt/WofN2H7tenN8DLxhuO4rUcPwMuQgzC3vxVRxdPuTyHnKzFG2svXjrVqKHfGPXNd9L8EbgKMRyK3QcVGnwbv7VvmViP92q+tUw9mcP5RBG5eKC3kMFX7xNdzH8JL6Y7Wj2qCM5Bq9D8GZB83lsT06UfWoByWPOGZi+WH5UyWZYl713+pfCS6RvlViD6LWTd/CbUVkDbRt/Wj6zF7BynLpdq0ec/dpyzMUy2MGuiX4RXzSf6uT1qP/hWuqNceWISVHc0Kug5H0MUTKQPl6012WM8Gty5+Gupbhth3MvNNT4eX0ny+RIJO+RxR7aLFyPqYUk5jb13fpU8P3e1bf8AwrC+cfNG2foeKs6b8MNSV23K23HBNHtoj9mzmLxvKTP8qo79rbvm+ld2/wALLy4zuVmx/s1DJ8J7lsfK2f8AdNT7aIezaONS4Ex242014MMx9Oa7RfhRdR7t0Z6elRxfDK/wymP5SeDjpQq0R8pwMs2WOOuaN3l8sOo613kfwfvuWZV25z05p138Ib2WIbE+X6VXtojUThrN8KeG/GrMm1QD1z0rrIvhNqFvIu6D5fbtVtfhTdSD7sg/Cj20bg4nFRjzOvpThDtX8K7W++GV1AUZY2PHIxVaf4cXt03yxMmB1IqvbxJ5TkUhEiemOtDx/wAOOldQnw3vYflZeSewrRsfhRfEtL5ZbjgbaX1iIrHDSxElajMDMT97ivSm+E11JDv8lvcY6VWh+Fl4pbzFZU7cUfWIiPPA/lt/e57VaZ94X+tdRqXwruAG8sYbtxVe3+Hd81sVYHcD6UKvG5Sjc58KrKfu02JMj7tbR+G+pLuKxu/fhTTm8Cah5X+rkXAzyK09tEVjBuNix/Jhv6VWiLNnitufwNfRhWWNuTyMU5fBF5JJt8tlyOoHSl7WIjD2ChocRk+1bo+H9+HK+W7Z7mnQfD/UZH2+X7DIqfbIDllgJf7rfnRDpuwttJ+bqK7aP4VX6puePt0xTv8AhXtzCuHjb2IFT7WJXKzj4rdlGMY/CmujbvpXaQ+BLzyipjf2OKsWfwuuDHuZfvH0pqtEOS5wbIzIOKhErRSYxXf6j4BuLZPkhb61Ql8BXEse7YxI5+tXGqifZtbHLxAlM4pgl4x71uy+EryOPi3m3Z4xRH4Lu5lTdHKrd8qTT9tEXK+phqMnmnoNu75eQM1rx+Ar1rrb5bFemcdKtDwFeLJsCt/vbaXtYi5TmDKD19acJhIeldG3w1vXbaqsfXIof4c3sIxtz+Fae0iPlMLG6MVXmYpIF2/rXTweD7gfu2hbd0zg1C/gS6Mmzy2bPfHSj2kR8pz7t5KZ60WrLK2eh9DXRQ/D+6tyS0LMvtRN4MuEXasL5bvjpU866DUTHiLRhsgY7UvmLIMMVFXr/wAG30aKFVmzxwKqP4Kvg4/dyE/Q1nzClEqSbVH3u/SmN8yn6VfbwhdIdzqy47YqL+w5pEPyN1xmjnJ5WVdjBR3of7mTV0+HLk7duSO9PHhW8uYt0du21etHMPlMlyiuG4/AVJHd5b0wc1oN4Sugm5o8fhVC50K4WT5k24P50XHy2JYZBwW75/CnP16CoUsJpgQAw2jPSiKOTO3DEjrxSYEZO5j8vGfzqG4jdui1qHSpWkVArbm5xipJ/Ddwy8RsPwqJFKJguFMPzLg560wIrH5eeK2rjwzcMmxo26cYFRHwxNCvyxsWXrxWcilEzCS3y+nXmmeTtOVXvWk/he7aRm8t8ZFNfQLlG/1ZX04rNsLWM142U5/QU3K7eeWz0rVOh3AHzL972qne6O8J+62fYVRSVyncfOnHyrVZZWjfpuq9d2bRRqoznrjFU0t2WXcAc9+KCkhoJbdv4Vqjlt2nXbnC9iKtf2a16+1eO5zTjpsiDaoZtvUgUAU8JbptOWb3qNypPH5CppbBnl+6c0QaJJcMeGU9uKQFV2+bbsPPf0p3l4UfLuqyPDl1E33DjPU1OumNGPmH6VLAzTF5g+7j6VXlt9g5+9Wpd2rIvyL+lZ8mY3IbrSAoXCY6c/Sop16fe/GpmVmDN75FVrm/K8bc0AMJZW+YGmTHFSTXieWqtjc3TmkKZ42f/WqkBXUrG27Bx9KctwpXvgnH0p0sDbcY4z1xUbSeUoXbu5pMCxhVjyrZqJWV2xSb/NiK9PpTli+Xgfn3pxjcaJEHOMcVIqAHOKagWJPnO00XDszKg4UnrQ0axRMo808LVqKMIuWqHZ5SqfzxToW88YGcZ5rCWx1UdJHZ+Db5bV1OR1GK9U8OXy3CL7ivDvDN4Zrvy484QjmvWPCV0yiPd0Uda4qm5+x8I5m+VUzvIf3WD6irEaNKKzbKVpwOTt7VaSZrST5txBHSueR+mU5XRdgQNIR/dFTR/N8tU7K6Ms2V9ec1b3qz+h9qm5otyROOv1qdHXb6VBKQUxzTo4xHH8x/Cg6Ykg6mnwEg8/dqJJ8c4p32nzDgYqomyuTMhDcYqaNApDH9KqwT/PUouN5wtEhMuL+7XNSoVdPQ+tVEuDtCtTzK6/w7lP6UIaVy1EVFSNHu5qsSUjDbafHNv5/yaoOUcXbPy/nQrrLw3ymnRT7xt56+tNkj3P2FAcovlhD8tJGNwNOghAbls09oxEv41Mg5Rhc03IcUNIWOPm/Om55/zzUhygUw49etP+Vk5P5Uze27GN3uO1OYtEKA5RM7Pu9KPLYMp/vGliQ+XuOPpViNBInX6UEvQjCL9TUgHHagoTwoqN2aI8qc+1ADph5J3N0PpTguBuHKmoFkMjbW+71qWGXK7f4cUBa41FxuoLf3ulOWP9397GfWmyLufH60E8o0EE8frSbyoNJsVQ3NFvtdz7VUQ5RRyMke9Kw+Xn9KJBsbJyR6VGz56L+lO5nLQkidScc05vv1HAATzT32xkYPWmCVxfNB4xzTlbNBhEy8HDDmmxR7WwT81Amhw2g98tQ23djPPpRJEQadGmw7vvYGamIiNmMQ5BwaduWVPl5qN5mlf2pvKHK1QAQAfm3D6inKefvdOabIDI9OjgV8E/hQTIc0uDmnRzbefWo0badp9akEeOazJHiQk56f1pFfePxpm9lB+X5RTOpyv86AJt5LbaUmmB9go3I/fmgmRJFtc/406ROPWnQ+WE96bJ83TPy80EkMhHand1pqsGLGnMyso9fagzqBIPYU1GZGHfdQykLzREMMPr3rMylsW49pOWxT4jvDN07c1HGu4VJFGzDZXPU2MJbmh4euli1CELnOQD+degfavauE8P2sa6gg+8ykHPvXc7G9q8mtufFZx/GPdLrR4rsksOaw9V8Cw3zcop99tdQ33x9aSX+tePGTT0PyihiJwleLOI/4VtGq48r9Khk+GcLj7ifSu+7n6VRj/wBc1diryPSjmeIv8RxqfCm3ZgzRL8pz0p0nw2t+0Hy/Su1PRqSX/j3FP6xNCeZ4i/xHCP8ADKPadsfPbij/AIV5F8qNAuc8/LXcwVHJ/wAfNWsRMiWaYj+Y42T4VWpfiFfXgU1fhTbBCWjXJ4xtrtl++acOtYyxEgWb4n+Y4WL4Y26SbWhX5uBxTZvhBbxHd5K8+1dtH/x/1YvP9VWMcZUTD+2MSup5vN8IbeT5vJXb7CmSfCO1ReI8e2K9FX/UmqdzW8cZUM551iHo2ef/APCnrdJ1by/vd8VaHwotYnw0YZfXHSu4j+5STfdo+t1e54eIrSnK8jiovhFau+dq7fcUxvhPa+YQI4x+Fdza9RUY/wBY1L61V7nKcanwms4I/M8kbvQio3+GVu0oPkqvtiu6uv8AU1AP9YtH1yqnuTI46H4XWqZYwR7vTFR3XwwtLoHdbKCPau2fr+NIn8X0pvHVu5JxEPwgtS6ssaqP92px8LbdePKH5V29r91frTn6/jWkcwrX1YHCj4XQrKg8kbfpTrv4b2sgAji+71GK7W46CoIf9c1RLH1r7gca/wALYcLiFfpSxfDC1Vfnt06+ldy33xUdz0P0ojjKrV7gcefhZZgbvJT/AL5qP/hVNtKeI41/Cu2j+41Rr9+s3jqq6gcS3wstom5hVvotPf4T6fPt2wfMeDxXZy/fFTWfWj69VfUDz9/hBZgn9z09RQvwlsPL+aFSfoK7q56yfjUK9DVUcfWvqwOHf4PWkyH9wuPcClt/hPbW7ZWCMgf7Nd6P9XSx/wCp/GuiWMqAcgPhzaiPmNVbsMU2L4fRuMCMDmuqn/1oqSL7lYSxlTuW1c5t/A0PlqPJU7Rzion8C27jm3/HFdYvf6Uh6Uvr1XuRKJyaeAbWMfPFCy+m2svVPhZp9x922UBj1wOK7S46U0f8erfSiOOrX3Fynmt18ELWWNsRqT1BxVOH4EQRDc8Y2sfSvV7X/j3b/dNRXf8AqVrs+vVV1FynA6b8GLO0+aOMH6AVdh+FUL53W/y+uK7PTejVb/5Y/jSePq23C1jhrb4V2odl8sfiKki+FduwIaFdq9Peuxi/1lWLf/Vmub+0a/c0icNL8KrMJ/qVXP8As1HZfCS2WUqEj9c7a7y7/wBT+FRWn+soWY1+5olc5dvhhFGoVYVb3wKgPwoto5MtHy3UYrvk/wBbUdx9+tHmFZ9Q5Thn+FFipH7lR36UsPwss2Lbo1x/u12V50p0X+pP0qf7QrrqJqxxNx8L7XaFSFN3riqp+Dtq4PmR5/Cu6X/XL9RUz96FmleOtyTz1/gvZsOIFA9xTYvgfZmXIhHvxXo0n+qWhOtVHM671uaI88vfgzYwMqiFfc7aRvg1Zou5ootuOMCu8u/vfjTn/wCPeqlmlddRnBp8IrUn/VqMD+7QvwltATmNT+Vd1D92o2++1Z/2riG9wOCvPhHbysv7pcfSmw/Bu13Y8lefavQ26CiP/WL9a0jmNa12wODX4L20Iz5K/lTk+DtkzbnjQf8AAe9eiVVk/wBQfrWM8yr33A4H/hVFrb7l8lDnoQtIfhPbyqU8lTkeld7/AMs/xot/v1n/AGjX7gcFb/B+xtJP3tvliOOKe/wWsf8AWeSm1unArvNQ/wBcv0p0f/HjD+NaRzCv3KSuedv8FbSCbLQqVxnpSJ8G7WYMfJUKv+z1r0W66/hSw/6itHmVePUTVjzaH4M2ry5+zqVzzkVNcfBizJB+zxqPXiu9i+81Ol/1X4VnLNK/cRwln8HLNjxDHtHsKsN8FbSJSwjznqMdq7Ww/wBWfrV+T/UfhU/2jXfUNzz2H4OWUa7ljT8RUdx8JbO6baIVUr3Aru27fWlt/wDWNWqzCv3Mzzxfg9CowsK9e4qcfCO1IC+Que/y13z/AHxQPv0f2hX7gcKnwdso/mNuj+vHSlHwk08Rttt13fSu/X/Umq0X+spfX63cDiIfhJZlv9R39KmuPhFZQuv7tWXvkCu2t/v025+41UsdWfUDgT8KrLezeSPl5wAKkj+Elq8PmLCoye46V2H8bVch/wCPOpljKvcTimcHN8KIRtVYxt6/dqb/AIVRZlMeSq8dcCu2PSmn7zfSksdWWzFyI4kfC+0VsC1XbjBbjmoX+FdoZvmt12+pFd4v+pamXX+pH0q/7SrrqHKcV/wqyxlGPs6/N7CkT4V2MZIa34+ldpB1FK/Wqjmdd9Q5Th7r4M2ckO4QDnoCKp2/wSs5QN0AG3sRXpkn3Y/rVf8A5bNW0cwr9yeWx5/J8E7KM58mMDH92qs3whso5MrbqffFemXH+p/Cqk33Pwrb+1K66gedN8EbOVt/kqM+1SD4H2UpGYV+X0HWvQk/1f4U+L/V/jR/albuB5xF8DLMyf8AHuMd+KtJ8E7KJ/8Aj3j2+wr0G3+430p8FRLNK66jjE83l+BtsEZlh+U+1V7f4GWqFmaFfyr1Z/8Aj2NVT0qI5pX7g1Y8yk+A9vKc+WnPTiki+BNukeGiUe5xzXqA+6v1p11/qxWv9qVu4jy8/Aq2A/1IqZfgpboAv2cY69K9NT7g+lMHWj+0q3cfLc83b4M2qrzAre2KUfA61lVWEMSDPORXop+4340g/wBWtH9pV+jHyI88f4EWudzRxt2HFV0+BVn5rbolC+y16d/AKbN9ymsyr9WZ8p5hL8D9O3fLHnHP3as2XwdtbfpHHj0IrvoerU6461X9pVSZROEf4OWskDZjjHsKiPwTtZVG6IBT1NehQ/6v8akf/V1P9pVu44xR55J8CtNkTbHbAN3bGc1nXH7P1rG5ZYwfQYr1a3+5TZfv0f2lWvuVY8jHwGjhbdHApz2x0pJfgPbzD5olDemK9bj6tTZP9ctU80r9xcqPJX+AFn5e3yFz9Khl/Z2tG5WFc167J/F9KiX7v40f2tX7j5TyWT4DWcEe1oP3nY4p1t8BbVhnyVzXqx60tr98/ShZtXDlPOI/gJZyx/NGqkdyKa3wEswfmRGH+7XqFx9ymD/VrQ80rDUUeXSfAC0ifcYFZe3FOl+A8EcW5YfwxXql19xKfN/x7L9KxebV09x+zR44vwDju2bci7fpUM/7ONuIyVi6+gr1yy/1f51YX/j3NaLOMR3FyI8Sh/Zyt15ZFPPAxVxP2dLVo8NCBnjOK9XX7/41ak+4tH9s4juKNNM8fm/ZnghRWWONgfQc02H9ni3hY74f0r2iP7gqG86Uf2ziO4ciWx5CP2eLfO5VXr/dps/wDhPHkK3qcV6yn3x9anPStIZxXFyni8n7OlqV3LCFY+1NuP2dY4oF/cryeuOlexHrUz/6utlm1dj5Txd/2eLcALsVs9cL0o/4Zxt5EwsJ474r2CP/AFrfhV61/wBU30NKWbV1sHKeGT/s0xiL5oVwelV3/Zxihb/Ujp6V7vc9F/3hVfUvvfhS/teuxqKPB7j9m6Dy2Yxhs9sVRT9maGRyPs42k88V723+rH1qSH7h+lVHNqxXIj5+f9l2Hf8ALCq/hU3/AAzQiw/JHjHUBete8P1pF/1clV/a1cXs0eCzfsw+fH/qz9MVRl/ZdaQ5kg6dOOa+jbamT/6w0f2tXFyJHznH+y4JCV+z7fcLSSfsuR25A+zr6/dr6Eg/4+DRfdRR/a9cXKeAp+zKsa5EPXuccU1v2bwjhfLznivoBP8AV/hUEv8ArKP7XrhyngUv7Mu1c+XznIJFRr+zb5Z3SJjd7V9BXP3Vpt59xKP7VrMOU8Bb9nTfEVji/ErSP+zSpTDQZOOuK97Xoalk/wBR+BoWZ1hcqPnC6/Zgy2ViyF6Db1qjc/sqG5biDk+1fSPb8ant/wDXVsszrDSsfLM/7ILNPuaM4+lRj9kllf5bdfrivqh+jfWqw+8a2/tKoWlc+Ym/ZZ2R/LDz3IFEf7LTtGTHbtx1BFfSz/6s/Wix+/R/aNQOU+Ubv9lOWS5y0LLz2FXrX9lJoxuaNjxkV9OXn36IelH9o1A5T5bv/wBm2RA37hsetZs37M01xEwWFsjvX1VqH+pf8ar6f900f2jUDlR8pP8AssyKNxjkz3zWRf8A7L01vc7hCzbu9fXl995vpWXqnRaFmFQGfJMX7L91LK26FlU9OKqX/wCyhJLHIphZWr63uP4ap3X+uen9eqJknyPb/st3Fky7rcnB4yM02X9mC9NzJJ5bMrDpX1ZefdqG26j61bx9QnlPltP2arhV/wBTIT7iqU37M04nZvLbntg19Yj/AFr/AI1Rl/1jfShY6YWsfLf/AAzJcx/MsLfkaG/ZuvpY8mKRcD0r6mg/1LU+4/49vwrSOPmaRPj7U/2Y9Wnug3zqi8j5TzV6H9na/kh2tG25QB0r6ol6VXj/ANYv1rSOMmyj5lH7O99CgHlv+NNH7Pd8j8Rtz6A19SX3QVXh/wBYKmWIkzops+ffCn7Pd9az7mhbaTnNeieGPhDdKgj8mT3OK9i0n/UrXRaJ95vpXPUrO1z6rJcXOlVTieR23wwvIECrbM31rRtPhhdeYGMLfMMYr2O3+5Uv8P41xvEM/RKee10eOQfC+4tyxEbNu4PFWB8LJ2i+Vdpx3FesL0P1qSP/AFi/WsnWZ1Rz2u9TyF/hddoBlSfwpg+Ed8EJ5bPt0r2uf/Vii2q41Wbxz6ueKn4ZXETqrKzduhqcfCi5ixIsJ9a9nfvQ3/Hu3+6aHiJRN48QYix4/B8M5pc7oivviiT4X3UR/dhjn1r1qLpVi36VP1qQv9YMQeR2/wAL7lRuI57jFTL8Pbh/l2/pXqw/iptr9+tPrEh/2/XPJbn4d3hddqthT0xU0fw7uFjHDbj2r1ab79RjqfrU/WJF/wBv4g8kh+H915uPLZeeuMVZl8DTOFXa5PTOOtenSf61frRF95frR9YkXHPq76Hlc3ge6t/uxsfwqKTwbcbMlG3emK9XvOv4VnydDQ8RI0/tqt2PN/8AhDJ1G4Rt+VH/AAh9wys0a5PfivSIvu/hUFj0b/erGWKkhPOq3Y89TwTeCPd5Z/KhPCNxnLL07eleqt/qRWa33z9aqOKmzWOd1rbHnf8Awht07Mdp2/Sp4fB04A4ZfbHWvSY/uCny/wCsWh4qSJlnNXsecJ4SuIyeMZ9RUkPg6a6B3Lhhx0rv7j+tMi/4+RTWKkyf7arLoeeyeDJ7dipUnPGcU1PBE0Z3N+VekXXVfrUNz9wU/rEjSOdVux53P4cmjPyxnA74qNfDEznc3X0xXdS/cH1ptVHENnRDNajWqOCk8PTSOy7efpVf/hGpYV3be9d/b/8AH2fpTV6N9a6I1m0X/ak+xwL6LMSvyFVJ71Inhu4R/wDV/e6V3F71Wnd1/wB2q52yJZlPscHLoNwp/wBW3vSf8I9NdchWGzmuzuOtPsvuN9DR7RxNY5hNrY45dJkiIYjn6UCxYvllPoOK665/1Z+tVx0/Gh4hlrHSObGmMhyyttbpx0qSTSpTCWC/KB1AroLv/UrVi3/48alVGweOmjkBoTB1P97tSjRZCx4wPXFdY/Vfwouf9Q1P2jQLHS7HGyaPKgJVd4U5pLaymKcI27ngiuwj/wCPNvpSQ9D9DT9qH1uXY5I6azD5l2nNI9jJCOjfTFdBL/x8mnP0/Cj2rF9afY5y2gkcncuF9x1prWzCT7vyn2roT0qODoal1GL60+xgi0myflbaeBxThp7Afd+b6V0EnRabD/rmqfaM0jiG+hz5t2tcFlPPrQ1rJcfdzitbVOtS6f8AdrT2jNPamEbNoE6c5p0IMy8L+Nbl7/qao2f+r/E0ObM5VfIpeTI6bQv6VBJvV9uGH4VvRfcqCb71S5Gbq+RUhLRRr8rc+1WlPlFWbhferVp/x7tTdV/49lrnqS0OetUtaxa8ORRnUVZTtZyMhjXebJP9mvPNJ/5Ctv8AVf516HXlVnqfC5xWar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data:image/jpeg;base64,/9j/4AAQSkZJRgABAQEASABIAAD/4RLERXhpZgAATU0AKgAAAAgADQEAAAQAAAABAAAQIAEBAAQAAAABAAAJEgEPAAIAAAAIAAAItgEQAAIAAAAIAAAIvgESAAMAAAABAAEAAAEaAAUAAAABAAAIxgEbAAUAAAABAAAIzgEoAAMAAAABAAIAAAExAAIAAAAuAAAI1gEyAAIAAAAUAAAJBAITAAMAAAABAAEAAIdpAAQAAAABAAAJGOocAAcAAAgMAAAAq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NBTVNVTkcAU00tTjkwMAAAAABIAAAAAQAAAEgAAAABTWljcm9zb2Z0IFdpbmRvd3MgUGhvdG8gVmlld2VyIDYuMy45NjAwLjE3NDE1ADIwMTY6MDI6MDIgMTc6MzE6MjcAABOCnQAFAAAAAQAAEg6IIgADAAAAAQACAACQAAAHAAAABDAyMjCQAwACAAAAFAAAEhaQBAACAAAAFAAAEiqSBQAFAAAAAQAAEj6SBwADAAAAAQACAACSCgAFAAAAAQAAEkaSfAAHAAAAYgAAEk6gAQADAAAAAQABAACgAgAEAAAAAQAACRKgAwAEAAAAAQAAECCkAgADAAAAAQAAAACkAwADAAAAAQAAAACkBQADAAAAAQAfAACkBgADAAAAAQADAACkIAACAAAADAAAErDqHAAHAAAIDAAACgLqHQAJAAAAAQAAEJ4AAAAAHOo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AAAACjIwMTU6MTA6MDggMTU6MDE6MDMAMjAxNToxMDowOCAxNTowMTowMwAAAADjAAAAZAAAAaQAAABkBwABAAcABAAAADAxMDACAAQAAQAAAAAgAQAMAAQAAQAAAAAAAAAQAAUAAQAAAFoAAABAAAQAAQAAAAAAAABQAAQAAQAAAAEAAAAAAQMAAQAAAAAAAAAAAAAAAAAAAAAAAABDMTNMU0hEMDJTQQD/4TG4aHR0cDovL25zLmFkb2JlLmNvbS94YXAvMS4wLwA8P3hwYWNrZXQgYmVnaW49J++7vycgaWQ9J1c1TTBNcENlaGlIenJlU3pOVGN6a2M5ZCc/Pg0KPHg6eG1wbWV0YSB4bWxuczp4PSJhZG9iZTpuczptZXRhLyI+PHJkZjpSREYgeG1sbnM6cmRmPSJodHRwOi8vd3d3LnczLm9yZy8xOTk5LzAyLzIyLXJkZi1zeW50YXgtbnMjIj48cmRmOkRlc2NyaXB0aW9uIHJkZjphYm91dD0idXVpZDpmYWY1YmRkNS1iYTNkLTExZGEtYWQzMS1kMzNkNzUxODJmMWIiIHhtbG5zOnhtcD0iaHR0cDovL25zLmFkb2JlLmNvbS94YXAvMS4wLyI+PHhtcDpDcmVhdG9yVG9vbD5NaWNyb3NvZnQgV2luZG93cyBQaG90byBWaWV3ZXIgNi4zLjk2MDAuMTc0MTU8L3htcDpDcmVhdG9yVG9vbD48L3JkZjpEZXNjcmlwdGlvbj48L3JkZjpSREY+PC94OnhtcG1ldGE+DQ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8P3hwYWNrZXQgZW5kPSd3Jz8+/9sAQwACAQECAQECAgICAgICAgMFAwMDAwMGBAQDBQcGBwcHBgcHCAkLCQgICggHBwoNCgoLDAwMDAcJDg8NDA4LDAwM/9sAQwECAgIDAwMGAwMGDAgHCAwMDAwMDAwMDAwMDAwMDAwMDAwMDAwMDAwMDAwMDAwMDAwMDAwMDAwMDAwMDAwMDAwM/8AAEQgKOQd5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+yHlLxVBcTNGv8VTK6qf4uneoLyTzI+mK/HlqfTRK8t2JZBlvu1IL1fwHX3rkfGfiJtHgkZTtPrXn+r/AB7hs28rcrSL1INb06bZtGJ7QuswwSGmz+JI4wTuTp0rwDUPj4qqWEi8DPWsDUf2hf3TP5yrjpk1p9Xk9h8p9NW3iWOV/vAD606bxBbW53Mw9ua+Ubf9o2QT483jrnPFR6r+0jJIf9cuB1+an9VmLkPqpvG9uj/wkemaJPGFvNGrBlXrxmvkK5/aTMan98vPfNU2/aNkZcfaOT2zS+p1HsJ077H2KfGFqWwH7daWDxlBtbMn69a+P4/2iJoYv9Z196Q/tGTMmfNKj1qo4GoT7Fn14/jO3Qfe6n1qxH4ttxF8zdenPNfHLftIs5VfPxz1Jqwv7SMobHnfLjqTWn1OS3E8O2fXcfiyDfwd3pk02XxhbwD5mXr0zXyRD+0jIN2bjr70L8fppH3edu9Oal4aRP1Vn1w/iu3eMMp29+tTp4ot5olAkHqea+ToPj7NNH/rvu/7VWI/j9cSBQHYbeTg9an6u+ofVWz6qPiu3Q4zz9ajHiuDDYYZ+tfMh+Okk4B84hu+TUkXxrk6rJlvrVRoi+qtH03B4njl+XcPxNNl8QxIp+ZevavnvTvjQ7S/PIQcetX7b4oSPnc5Ifjr0qo0BfVW9z3ePxRHEn3vwzTh4jj4O7GT614ifiLJDt+YMDV62+IHnEBmatfq7D6s1seyxaxGI2bcpph1RQd27j0zXkb+O5M8S/KO2afF8QJH4L8fWnHD9yXQfU9ZutZUxcH9aqw+J4Yiyu3OOOa8zk8fNCh3PwRxk1Rn8ckgsCuaHh30BYc9bl8TxRnl/vdKj/4SmIE5k/CvGn8fzSH52GFqjf8AxGa25VjUxw7L+rvoe2XHjO3ibrx9aevjSzeLPygj1r541L4nzcMHJ9RmqcnxNmC534z2zR9XHHCyZ9If8JxbRRtubj2NU5fiVZ52rMv51826h8XZ0dlEhxj+9WDefFGRZFZpHb6NS+rMuOFa3PqpviXaofmmU4/2qLb4oWJVsTKW7DI618kXXxba3Lt5zYPq1Uh8Z5kP+sb5jxg0fU2zT6ufYU/xOhiHMi8+9RN8Wre3HMi4PTNfIs3xlma2K+dlj0y1UG+MF3t8uSTr0xzTjg2hfVz7Mj+LNpIP9YnPbcKjm+JFr5m7ev518d/8LSvPJBjkww55NWLX4vXgh+Z2Z/TNH1VoPq59iW/xFtTy0y49Mip3+IcLuvzKq9jmvjyw+LF892o8392Adw9TXQQfFG6aMEvtVRxzR9XZn9XZ9VweP4H+UFW/GpYvGUIViW2Z96+aNG+JN05DGbg+/Wtyx+IM0i7Wf6DNVHCth7Fo98TxjCwwsmfxqVvFUSIFZvve9eG2HjieTdubbgcVcTxjOqjDls9cnpVrCtbkumexHxTbtNhWGajuvFKwv97t615aPE7iDdv57nNNufE8mFbzP1p+wsL2Z6YfF0ccfDcn3p0ni2NLcbpPvH1ry8eJH2fM3fgVRvPFTFiGduOnNP2KHGnc9YTxdGZPmOVx61XuPHMcSMd2PxryVvFc65xJ8p9TWNqvjeSNWDSVMqJpHDntN58S4UiG2YA/71VZPizDEo3SV4DffEHZkbs54yKwLz4jTb2XzGxnAyan2Ce5pHDH0+3xdtTEf3nzY4+asuf4zxwS8SfrXy/f/EW7jjyJG69M1n3PxDuriLdvkRgemaX1NdDT6qmfVlx8Z4WU7pFBHT3qsvxstIlw0nzfWvlC4+I1y7KvmN75NNk+IDN/y0+YDrmhYMawqPq8/Ha3kaRRLgdiWpE+OFsg3eeMj3FfIcvxDuBKf3ny1BN46vCciZv1oeDNFhUfY7fHW127jMPWo4Pjxbv/AMtvlz618f2/j693/NIzLj3qxF45vCfvNj2NZ/VLbmn1ZdT67b41w7s+cuKk0/42wRFv3n3vevkyHxpdEf6xun96nf8ACb3jEKsjce9Y/V2thSwq6H1w/wAZbVn3CbDexqX/AIXNbyLxKrfjXyZF4nvHbPnP7jdWtZ+KLpogFkZfXmj6u+pP1FM+l2+MUO4YZevOD1q3D8WYZo9wkVcds18vx+KbpJcFm6881fi8TXAcBZGC/Wplhyo4FI+lH+KUMqfLIh/Gp7X4nR2yfvG+8eBmvm638S3ss4UyFUHJPrWrbeKpcr+83belEcOEsGj6Gj+Jef8AlsqqexqZviQjqq+Yp/3eteF2fiC4uIxjtzjNbVhqcsoBLc10Rw5zywtj1weNCyblcH6mhvHTFcM369K8xi1iSP8AiPHWpbTXGmlwc4rZUbGP1ex6a/jQNCvP3eSc1DJ4uMn8WPx6159JqzOf4hupH1iSNMZLe9V7K5Lw9z0KLxjkfe+7Uc/jMN/ER+NcBFq7Kpb5vmHrUF3q8kS7lbpzWbohHDneSeO1jTBfv3NQy+PlSPKtt+hrzW71hmQszMDWZca1Ihz5jFan2B008LdnpbfFXy5mzISPrRJ8Wlcfex75ryG81dkTO5ssaydR1qWNc7sfjUxw5usCnue0SfGJYG/1n4k1VufjVhP9cvX1rwG98RTSsymT5s9jWdqHiSZI/wDWMauOHuH1BHv0/wAfI4PlWbDfWol/aJjWb/WcdPvda+bL7WJZGz5jBvY1VGqXMRZnlYr2xWywpP1FI+nZf2hF2k+Zn8aqyftCxvEcyfNnOM18yt4lulf5ZG+lOfXrpULbjmtY4VdQeDS2PpBf2iElbb5irj3qxb/tEQkFZGZ27YNfMKandStuMmPxq9Z6k6Pnd831olhYi+rJH0lcfH1LkKFZl59afH8e44m2tMMr05r56t9VmdPvt1qYX8m3726p+pxM5YdH0hpnxthvZtvmDd161pw/FVbjcocfXNfN2lTsqfK5VzznNdDZatNDACZGJHNCw6Rl9WPetN+JO1GXeWbrnParNt8SQUbc5DZ45rxrRdZkyrFj83rWsuqSYqo4dE/Vz1pPiMzIPm3DvV9PHu6JfmYV5Lp1/Ju3OzAVqW+ruD6riqWHiS6B6UPGm8feIH1qKbxcAvDH864RNUkfHysB61YN8Xx96rjhYslUTrpPF/yZ3N71G3iouPMD/XJrlftYx81VZb1iCFJ+lN4VdCo0Drz45WJsbju9DVC4+IEgc/Nxn1rkby78lRub5s1Rvr0yDhttYvD2LjhrneN8RlT/AFkjdOxqlcfFVVeQeZuVunNedXN1M0h+ZsVn3d7JAetT7BGscNY9HT4siMsrN8p4+lUpfi8YpmbzePrXmlxetMp+Y5qk6lh8zN19an6ujX6uup6pH8W5Gl/1jbT6Gp4vjH9mbb5hbdxjNeWRyeWq/P8ArSNNuOV3cVLoLqNYeJ6zJ8V5GXJbhvepv+FpeSobc34NXk8N00q7T+WasJNvG3LfL6GhYdMPq8UetRfE/dtdJC2eozUqfFuCOVyWJPQ89K8vsrmSL7vbmkkdhK+PmD8n2qlhQeHR65B8UEkg3bzjtzVq3+IPmsMMzbjjrXlOnXOY9vPFalnftGfu9Peqjh7HPKgenJ44WEYJ+9x1pJPHaq33/wBa4FL9nG5vwqcNu+YEnitIYddSfYnYHxo0srfNxTW8ePangnHfNcj52XHLAU1rna+Dk+ma09hEr2J1UnxCV+S2G6VWm8b+VN97qM1yTlkmZj92q80pkO7J+lY/V43BUV1Oqn+I+yQglqzr/wCJbw52szcdM1y12d7lsnjrWbqNxtG7nrRKjE3jR7HTXnxTuZmwH2rjuajHxRuLCHPmqd3vXn9zJILoszHaegqjqGpyBgoz+NY+wiaxoLqd9L8Xp45Wbzu3rUI+NN1K7fvGKgcc15vNebX+ZW+tV5rphyrVP1eLNPYxPUk+Mk23czt9d1Nf40S7eJG575rymTUZBHjd0qvPdvJH1IP1o+rRGsPE9XuPjXMuN0hK+maki+Ndwy7hI21h3PSvJHmZ4V+bmmrcun3i2PrR9VT2GqMT1yf40SSpzMy/jTYPjRK42iY/nXkcd7I0mMkrTzM4I2jHvS+prqEqMWepx/GmSKYh5nxn1q83xqkTavnMykdzXjs0zy7RnnvViK5ZhtyeBxR9WS2MJYeJ67B8cpDchWkG0D1rTt/jT57fLIW2+9eK4Z2XGeeuK1tJdUYL/F9auFBdSJYdHs0Pxe84r+8b86uL8TpJkBVj19a8rsbfDhi3FalnMUTblutdEcPEx+rrqejy+PXd/M3csAOtVLjxnJE3meYfXGa4s3jI33jjtTmuzInWq+rxBUYnTS/EGaVT6euelV2+IzojMW6cYzXKXE+A3zEVlTPJCWbJYHtR7CI/YxOs1b4pTBeHZV9c1g33xduUPyys341y+uagXTYf0FczfXjIrKrU44aLH7KJ3dz8cLhTzK3Hv0rI1b443DyjdMcexrzu/lyxclh9DWReSE7jubpxmtlg4PcPZxPTbv45yR4/0g5x/eqi/wAebiF9i3DMx55NeX3L8ct+tVmPmNuyfSn9Rpi5Utj1O0+Otw0rFrjv0Bqw3x8ukB8qb8zXj/lsqHyz1OKdGkiLuz+tL6hB6oqMUepD4/Xkb5ZyeezVet/jtcSJuaTr715HKd0fzZFS2zAp941H1OKLUUz1ofGy4lb5ZtuPeli+O1xExDTNj69a8vjXBB3GnOqzcc+9TLCxKVJPc9U/4XjOCuHb5veppvjLNJt/fNn615ZGdsfHVRgHNT2kzNw34GsfqsUVGjE9It/jPeLKVkk/d/WrzfGi6ZF2zfL9eleYtJngdat2fyx4NH1eJp7NHo0fxfumkGZK0bX4t3W0fviv415nbR8bt3FXo5PkHNZPDRGqaR6Qfi3dTuF85uPerEPxfuoW4kOeg5rzaO4UtxV2wYO3zZqXhoj9imejL8YbyWP52P1q5b/FO4MQ2s3515/AMjB+7V+ylBcKKccPFEujFHf2/wAQ55XXLH1zmrkPxAuFkz5rbT05rjYY9kQy3WrFscnDGtI0YmfsonaRePbhpQzP8nSrjeMJHizu3Vx0e3YBzU43IgwxrZUomMqSOqh8Yt36Y4psnjWaA/LuZfrXL7mMfXvUyyssf96j2aJ9muhuT+Mp35LH6VHL41lKY3H86xZ7ltnSqMs+7/61Hs0NU0bF340lgyVkbjpzWbdePbiSNf3jLjr81Zd1IwBrJv5HdCqjBpOlEuNNM2r3x5cCTDMenBzWbN4/nhJzK30BrFuZGVNr8n+9WPqEuG6/lWfsl0LjSR0Oo/FGQM2WbHbrWZB8R7pp2kZjtHTnmudu3Vl/xrPvZ8ptU/l2pxop7j9muh2E/wAWpfmTzm+hNUbv4oSP/wAtGwPeuN8tVRtzNv8AWqszBV+9+tbRoRJ9mup2y/FWYruWRlZfeqt98X7q4HzyuMe9cTLc+UcKc544qCW4ynzda6FRiZOKR1snxPuAd32hsf71Mb4qXbuy+axX/erhrtmEX405ZB5Ofaqjh4snlT2Ow/4WbdQRtiQnJ6ZNRp8TdQZ+G4z03VyblY0DMVyfSrVqm3De1V9XjYcYnWP8U7xdp3sCvoafD8XL2U48x/zrkH+XuCc9KANpyflzWf1eKDkXU7xPileSBQZu9aFn8Sr1SAsuVbtXncfzKOelaVsWMqENWcqfYl010PTNJ+JF3LJt38/Wui034hXEiFTM3HvXl+k3Oy4Hf3ratLpt/XbzzU+zXUFBdT0iLx3dSlQZWwPetSy8bTOPmkPT1rhbC6WRF9a1rafHHtR7KJMqa6HYReNLiMcMWH1q9Z+M5SwOf/Hq41Lkxx0R3LK25m257UexiyfZHcal4un8ncsn1GaxL3xxJGH/AHnLelYL3rHqzFao6jPnotTKjFB7JI1/+EzuFVmaRm5zisnVvHc2WZW/8erMnujDbNuNYN9cNMG9P50RoolxNXUPiNMsZwzfiaw7r4m3C/8ALbbz0rJ1MsEO7iue1CdVdlbK+5rZUYhynSah8VbhV2rMxOfWuf1X4r30t4qxvu9cmufu5sSnbk1SkZt+WFbxw8HuRKJ1dz8T71Y1YO24dfmqpN8XLxV+835muZuW/dcNWbc/v26kYreODp9jKWx2UnxiukdW8yT/AL6qK5+Mt8ZAys35muIlVF/iqPeXhYfrWv1WmuhjI7qD423uSGYjPuakb403IXaZG6ZznrXntrFsj3M27JxU32fevzHil9UpvoRc75PjBeeXmOSTd1+9Uw+NV1Eg8ySQt7NXnpLRJ1/KnQDzlzz+NZPB009i730PRI/jFdTRlg8q+mW6VHP8aLx7Ux+c248HDda4QOVGM8VLaRxkknBNV9RpPoHN0O0s/ifeSJnz5F4/vVYg+L19ECv2iRh061xUaeUPlyc9qe8JY56ccmplgaRSO2g+MFw8m3z2Ldhu5qxZ/GW8juSGmfb/AL9cCtskLeYPvVJsyu4feal9TprZGh6DP8ZLhx8szfnVRvizev1mbr/eNcSisKeqNn6VP1WHYDtm+Kl5JH8sjZ9zSxfFq8iG1mcf8CriwMjduPFCBpMbuB71EsJBlI7g/Fq4R1bdLyeea07L4tXUnPmSbfdq4CMK+B1q1ax+QmW6ZqJYSCBxPQIvi/d2hyszc+9TWPxavXDMZn65ALda4WF1lH3asW9rsywJOe3pWcsLHoEY2PRI/i9dGPLSbfxpW+Kt07BhLz7GvPJXyPvcCiK52Sct8tT9UjctRueiN8XJ0HzSSZ/3qpXnxjvPtOEkO3HJLVxFxPkVEWV0+99a2+qw6hax29r8crzzfmLehJzUk3xiubg7hLj2zXnNwNn3W6mgSYTHOfWplhYdBHfJ8ZLn5l8whvTPWnW/xlvt2HZvY5Nedsu6bdkjaOtTRTJkZbd6VjUw0dx8tz06P44XkZVfMb867r4W/FO5v9SiDyblNeFxW6zOrZ/hrvvhlILPUItvPzV5mIppLQTifZXgbV2u7VXZc5A710n2pq4f4Z3DPo0fuorsNzep/OvOMZKxoE5bmqN9uX+LC1caNiPaqOsJ5cXXHHesactTaO55D8adRkW2kXc23kZHavmvxPdS6bqkkm5mVs9TX0Z8WOYpt3QZr5x8ftiZ19ScGvbw8U1qdUTmtU8U3G92VunQVz2q+JriVdrsce1Wr2fZuGKwtVnwOnvXoxpx3CQ+TxPPC3DnH1rPvtTuL2QfvJFDcnmo2YNyPxzUckmCO3OCK6IxTJLC3U4h2tIxo+0yGQN5jdPzqFWTzMlqcZfMO1aaikVEuf2jLJj52wO2aempSeXj5vzqkG2Lx2/Wo5bznPzCr5VYo0ppGuEUjdleeDU1vLI55LcD1qnaT+ZFkfzqw10VQAYrKUUBaV5Cf4vzq9BfeTGPvVkpMzHHtVi1mZTz0HrWEopmnkb1ldMrDsG96upqTs23n6isCG7O4Z+7WlbXG/5u3rXPKmVym5ZzlFyWbNaWlz7mzk+pFYcdzhFrQ06Yh89B3rPlsHKdFbyZG7dj2rd09n2KVbtxmuc06dpUX5eh710NlIV27v0qoxE1Y27JmY/PzxxWtaXA+b8DWBZzb3A525rVspAvC5/GtlEiRcNyzt8o/KlDmbuV20zYQN2cVHv8skZ+9T5SbEskjSJjceKrTXHkxdTUwKtDgGq12vycc0uUFEiuJsxbtw596yNUlMiYyeDVm5fy5drH5ay7xtzMC3Haky0rFS+YAZLVjX1/uk287avXb7OOWGaydTO/dtFIuJRvr1nk2gcetZN9cbwV561bu5Nud3WsuV2QNu+72plFG8kbd5fr6moZIdzD/ZqW6PmN/db0qssrLc8521qrgKyLn7v41HBuNyWJJK9KmSXbJmoXLGfcoI/rTtcC5bXBdmBarVvPWMJyM8YP1q3bXDIF75NRKIGzGzHbtbbzzW1pc/2lPLbP1rAhfzR15rX0lWji/Gp5TM6jTD5CbSxro7BDIqsp6CuX0oM/qeK6LTL5oYwpWrjEzN+2O11X1HNXY5cNxzx0qhZPuKt61dhj796uS0JlG5MXlcsP4OM1M0gKr1+XrUcObZPm9ajZy7Z/hPpWXKTyjricuzHcccYqnM+R97vzk1ZYfLVW6xGMgc0cpSiV7ubC/e/WsPVpUcEdTWjqFzlfmwM8fSsG+jMZYsSQaiUTVaGDq8S+cwVm3MOBWHJG0THd6966HUjkNgfN61zl6GVmzzuNCRqUb4h2+9096o3l2YgevTuasXkbcdRzVO5Vmk5XIqolRVym7713NxzUSusgYd6W5n8rIx8v8qpicb/l71orlWLhtFKZpsUO4lWYAduaWOXMVVptzn5N35UpXKiXoV2RkHn0oiuNzYbim6fcMWCsvTqcU6K3WSZmz9KylE0SLkM2UwuPxqS0bbKWY1ThVlfjoKmjfcf8KzlEpI2rCTJq7FM2flrEgmZWXbV2O52fMW/Cs9iomutxhfepreRnH3sVlrcmdfvYrQs2xjipkaRVzYtJiwUfrWlaRZPH4msSwuMyYxW3ZN5g2r1qbXCUdDd0i6yAvTHFbNjdKjferndPka3lw1bWnQGU7u2a1jE45RNOJmeT73Wr8USrjDfNVG0jxKKufdPH4VsomMollZG2lSO1QTyMIu2akEu6I7vvYqvG+5/mp2sQojkkyF3UTBW96jcr5n3vyqK4l8iI7cmsy4x1KmopuX/dNYd7My5HT61r3c25W+6C3tWJqMR2NWZ1RVijdyM8fbjmsXU7lmb+9t9K0J5stt3cVl3h4baQPrVRNkZdxGsxY7dvqaydQtGjXduyO2a1rhGcbciq+qQKLLj7w61pHcDnJp2VzlfxqCaXzh83yirFw2FNU7o7kz/KuuKuiZDbeNY2Y9fTNOuH2w1F5m2HniiZVlgHzcVa0M5C29yDwasR3Mavy3fvVEJ+9Xb90VJCA74b1qZEm1b3W8e1aFnIGWsOE7W4XGBnrWlZMQlSTJG9YklxjFbUG0BcKT61g6Z0XJ61tW0uxMDmplHUzaNrTnyygdK6C1Hyrzk/WuXsrhohW7psjFA36VWxJs2538McVoQw/KuDWVbxF2DdK17WL5Rg9KqMbmMjQtoT5Y3N74qYNti5qGNsL6cd6kXpWkVYkrXEuWwN3Pekd2gPA6jFWGjUDt1qrO+TiiQIo6hMxPzCqFzJtxzV29behGRms+S33phqynsbxKt4+U+Xr/Osq9LODmtC7IgOBk1nXZVU3Vg9zVGZPL5bfSo5D547092WVj9ahmCxH5ST61JoOnl8tF78UW90rDDZ9zTDtZR8350wqsS/e78UmrgaFtcKwbA6dzVi1lYjp3qnagTRr29auRL5ZwM04oLXNCCdyeKsxIJOT96syJXZvvYq5bt5ZA561tG5MlYvR/IV7VqWbYWs2L94y5q/bt83y9qoxaNOKHzU68elWIMqNueBVS3kyfwqbO71qok8pI33vvUpUMvvUMI2Mdxp5G9htz1ptXJILkZFU5lYHir1ytZt7IyNS5TSKMzUJWhuduflrN1a7Bg46irt5NukO4Vl3ckbBgazqRNYoy5ZWZst92sy/bfNu5Cirt1w7DnFZOqIxT7x61hymsSCW4V+PeqzS+XJz93tSXGYk+Wq7SSNJ64prQolnbefTtUO/bxnNJ5rSgg/eFRBsSEN970oAkjulL/Q0txM0pwveoPKyGVfrSMzRqF70AW0GyMf3qlWTKdaqQny3Bbc2RSyuQM/d5oAe+6KbOc1YtpWlbp9TVONGMu49KlUN5OV/iPFJmZs2Mm2TnsK2LFkYhtozXMWEcvm/Mp+tdBpQYR8mtI2exlLY6G3+ZVxV2D7nWsywkYLyRV6KfjpWtjK1ycSANg54pyTKYzVYlmOdoHrzUhjwlVGNw5Svcy5kqpqD7Vz93PrVmcOrj0rNvi0rHPRaq1g5TD1YZLEmuU1d/K3HJ5rqdVh8wHDVy+qxbnIb7qmriJo528uN0fz5xnj3qhPdq5xmrutpmNlUd6wDG8D7mPGa3SuIlumUtUHm5PApbqbCjHWq/mSSHoNpo5SUicy45X8qQzchm4HpTUi296jnkyfpVLQpaFn7THKMGnR/J90/nVKKYH+GrUUu84/Cs5q4F63fMfWnH5D978KhjbYB9786kWVS/rxWconRFXLEU52VYEmY/celVInBb29KnhB3e1c8omiLCPujHPzVctbryk55btVNAGb5e3WpFt1j/eBt3r7VDVgNCK4Zm27tu6r0MnlsPmB/GsyCFXdW5qzEAidzzUSKiacE25ulaNi/Ssuxb93WhYJ5jrg8Z5qSjUN4sKDNaGmSbwCtZcgjVV3bWq/peUcEdKCJK50Im86NV6ECp7Rd0nWs23lYNn17Vo2bs2NuPeqiZtWNiBcRccn1pqzMkvzfdpI9oC89aWTkfKK0jciRPHJlOlR3jtCoboKZllA20rt5g2sc+tFiRLgieAYYhiO1UWJgP3t1XZYNhG3pWZdSGJzwetJoCO/uCfQVj311sf5asXNx9omx8y7aozxsS3K0rAirdS+a231rF1kmCTcv+r6Gta6AhP3h+dY9/tkjZSc56UuU0MqZ/mJ5x2rOnlERY1fuYmST2xWfcncPmFXGIFK+nZG3buorNe+ZiQ1WtRiJlB+bAqukfzbtv51pFWE9irNcHG4dahMrSrkmpLlfs7MyfNu6iqu5nHYd8VsYS3HPPufb7VIWxHjjpVV3aQ7umKaxYyAhuPrWtiXctR/Mfm/hq1FKy9MYxxVOIbe+aeLjDqvrT5QjfqSby0mWNT7mk+XHGOTVaU7aninBAHtUyiUOlk8vbtPetKynbC/LWT5y72G1var1iHmVWVunaspxC1zqNGnMgww2jsa2oCNg29awdMmKooPbvW3ZS7ttYWsHKbelvhh83SuitvuK1c5p0YIzXQ6dgQ/NkigNEWDJx94fnSiRf4ifrULAStjkCnoigFTzVR3Cyew6Qb+jVVvZty7fSp2RUHBx7VRvkO/5f1osTylS6k2w84PrWLqlztHTFatyRHG3Xd71hasjKd3Lbu1UtCJIwdYu979/aud1q7Y+Z9OtdBqY8zIUfdrn9UdVjkXrk4q4kWMdiwj3+2apzTec2c9OwrQnddm39KzJ027ttdNMzkrFaS+wCKq3E/mjHP1FPI3blbhiahmtplHy4xXVHY55DAMds/Wm3UbJFlcDNOizINrdRTHXk7slRVHLIZbTqV2v605LkiRh1XtmojsdflVuvXFRNdNA23Gc8UElyWdgc9VxRb3CyHb09cVHl2h+tNgjMMue2eaTVwLKK0cnOSG6cdKsLceRgKBzUBZpG+XpUjKsAUtznpTWhcS085VAw/GrEE4kT7wz6VSY/KxXnNLGp3g5x9KmRvEvM+GqNfMVtx79MVXkuDEdzHjpUiXWwbm6VDVzRk6SPzkUjXoiPX6ioDcl2z/AA0pjW4PFS0SWIrlW5z8vWphKzD5cbfrVeCNDle9S7miXbjiokVFXLducfxVPHOJn+ZuAaow8r3qRVG3uWz2qGrm3Ka8d0wdVXG2rlvdmNNp71nxssUC7uuKtQyCRM+1SyeUndsttyKZOu3aKbswM/xU2U7wGJO4dqQ0n0HuxYAN0qAkFyqtnPFOZxsIOarPdC3m+XFA+XuJ825lY0JJg45NQ3EjSybmX8RTgyqPqO9AbDmnyNo9amtiD/wHmqTloRuU5JNTxo0zKScH2rOoroDa0+VnX/ZruPhlI7a7br/CRz7VwemqysFH1r0L4cFY9Tt2/i4rx8VsB9cfC/MOlxbj1UYzXaeW/pXDfDCT7bp8QHZRXd5k9/yrxzlluXLg7E469qo6rJ51n6la0nh85eOgrK1iAQ2xw2PrXPTV2dEdzxz4wOxhm4r5t8frvkz05P419IfGOXy4G9Oc181eOpM3jLn7pOBX0GFXunUcJrLCPcQawbmbz5vatvVhkt9awLn5GPHevSjsBXMfzNhu9Nu1yWz6UsvC8fezTZmXHzdQOldEQIIzg/Kc/WpRJuPHGKQMpQ7euKjiRiTVEstGQsvympHgUoM45qi3mKMVYtomHLNx1oKLUMXlAY6VYk/exjHB/lVJZ8vhf4atbv3W7+LtispFRLNvbsUXDcirHWHb/EOtU7e9a3TLd/0q1CPPj3LnJrCRpEtRBSorQtUPldfwrPszkbcc+taVpHx1rCW5oy/YqzqN35Vr6arK/OOnSs2J1ULj861tMb5wW/CokTr0NbT3aMrkV0en/vlWsawG6PJWtjTotqZ+7TiTZmralYyKv2bMzZGMVl2km+fb/OtTTkMeefwrUVi65Zo+KiaJpVDbm9xmpo3w2PWgbg5xQRIgUhNw56UxpNv/ANerjFY+T6elUblPNfK9BTtckoap83asa/4HPFbl6527dvHr6VhaijHp096TiaGVODGh6tWbO3BJ+X2rXvm2RfdrIvgCOvzN60AYt++8t92sa8mYt833VrX1SNonz+lY92Q5P6+1BoUZLtXlyOoqOTBG40S2yh8rn3xUDlnOB0rQpIkiYI24/dpXm3N7VWnLPhenrSpHsA70FEixqAfepFkYBVH50pRZIvl+U0yMeSfmqZCaualsGCr83U10GmMECg56Vi6XHvjz27ZrW08OHDcHngVJnI6rR2K7Wz+FdBYzB+qiuX0yRndflb8BXUaR8459K0INzTicj7uK0rZlyd36Vm6fCzDjtWnCQEwRt9c0GZIbfc4IztpkwUhl/lToGxJjPFFujS3DZXjtx1oJZXb92oxnHeq0qFizdq0ZYcK1Zd0ZBJ7UGkTKv5QDz2OazNVG6PcpFbF7bbgWPpWbfIoicZX25rMo53Uxnd/Oud1SBiPlPvzXSX3KtWPfKAD9KComHeyERAHHvWfcv8tXrxSztnpWTebi+3NVE2gVbyXfxtqmI2STJHy1ZnJjaoGG9Dk1RoNeZs/KKfE7P975f61EkvlfnT44dz7iwx9amQE8UvlP9asRMwbIqsV2r8uKfE0gIzUmhdEgMeG+U0kMhV/l5+lQvuZx6GpoF8vFYyVyol6BfNAxx61bhgw2GqpaSqu6r1vceYnP0rNootW8G0fL61fUMoXbgVUskI61diG47fSpAntEk8wN61v6Wu2UHnpWRZQ7CuT9M1uWGOFz8386CuhqQxksr+lbNnPsTH0NZVqrY7VoWqGSRV7VojmlubFk5ZauCNpQMZ96rW64UAVbhdkWtDCQbVVTnNOhgXG7NKIWcdualhjEabT60EkE8aheBzVKb5F5rQuI9+cVnXMTb+Dmk9i4lC6+Zvu1j6i5IYdK2LolD3rK1QLIdv45qDeJgXYAm2/iTWXqQKK2K2pkBLLj8TWVq0fl/TvQaxMR3aT5s8r2FVLy7IhINXZotrei9ax9RmVgyjrn86qO4zI1BcMzZ61UBZj/ALIq1cswb5uRVN90jnHyiuyOwBOvnDC/jimyx7I1wT9KIlGMbuc05oXY8dKozEjlIYYWpIEJl3NxQi+WcHFTgNjpUyJkWIYSRu69q1IIPKO5u+MVTt3AgFXoW3gbqkk0LEspDdcVuWUokUfL2rBswdvy/dHWtiyctENtBmbVgN8nzVvadNucKqhvesHSkYrzW9pMRR80EyNy3i+7n9Kt6cN0zYbpVW3kbK9PpWpZWsfmhunc1pEwlsPILcZqRJD93/JqxNFH5eVPPpVYJg1oQSF/lxg59arXC4GamPFRuWY44xVdColG5iVvmFUbg7KvXx8s/wAqoTsZTg8VzPc2iZV1uy2R1rMvhuXaa170Egj8qyL2Lfls8j0rI2iZzEJJUZPmH5cY70XL+UDnNQq+I9wyKzKHtbb2wvak8kLw1SW5aUDg7m6nFQ3aYcKSRQBctT8uOlXo4TGAVH5ms+xToOTWlHHtj5b6VUQJ432uN23PsauLCjJnv7VlRzK0hHL+9alrLlV+X860iTIvWZwQGB9jVu1JTdj9ar2xWU/SrJO1Bt9efetImci9CQPmb0q1DtkHHFQ24DRrn0qZDn7tUQ9h23YvPrTDceX/AA06STcuDUUnB/xoIHXEm+POKy79tzYq5NKUT8ao3fXNBoZd2vJ21k3a5J4FbVwflbj9Kyb0DaaiSubRMS8H7ztWTfMpUg/hWxqIxL7VjX56/WspaGxl3EfmSfex9aYU8k5+9UtwyK2D1qFzhW+n5VmAkiYO4VAQu/5vvdc07c3c8U25Cgqc1UQBvmf5aHgzy34YoR1b7tO8zb96qASNvlPtxzTz+8TnFMRVVW680qRYXLE+1LlAmEZdPlp1qjRkq3KjoadCCsQbBp0cnmD6HpS5SZF6yVTLWlYOok289az7Q5xx+NaVuuMY25qoqxibFlHjvmtABnT5etUbBNgUn/8AVWgCUA7+tbRMxY0bp+dPkOxaaGy+al3B1qgKlxlcFgQPesu/cZY1q37MSvGRWVelSSPagDD1BVdSVrndWO1Wyv410moxKsJw3euX1rcRW0QOZ1QeZMfSsm8iB+XHetnUY8HrWRfnH5VpEmRmXTNG23FMtxsLFmHy9BRKzM+5u361G2XO4cCqJJGbccrQ+JOO9Q+aY0Ip0Tbufz9qAG7Whfn7uasRsMcVGZVmI9jUsTbj0xUyKiWY5sp6n0qROG3D0qCOLa27oKkY8/LWU9jojsTxyMKuQu4Qcf8A1qp2Lxgt69/arkTKRw361zy3KLFvwuamGd20fWqyyeY+R92pzeiKMHbu+lI0LluhD5/PNW7WTOVZevFQ2JSaNnPB7CpiGL5A6VmBftUVFrQtV2QnbWVbz5YVfgk8sZzlamQF6FVPWtLTZcSY6is22ZZxwe1XLAeU/wAvc1IGxAd8vccVpafxKMEkVlxzBiMdela2lD5VqjM1lPC8dqmUdP8Aa4qKHj8qfK2E4HPatImZIRxTfLwN3ehdxXmpY4+Kohu5WJbYT7VRunUnNaFypZWUZH9ay54GVGwO9AipeQoDkDk1janN5anHrWtdGTK/L3rJ1OOQkrgY71MiombdTL5e41i30+7O31rR1KOQJgdKyLhjnHSpKIZn3gVQu1+U9KuzRmNd341n3TeZG1aAZ1y7E7cVUmOypbhizYzjFUmbdL97ditogJcDjd+lUJXDXH9KuXM20CqL8y7vetjGQ1wWJpFXJp8r7Oaha6ZTwvHrWhJMzFG49KjW6aWVFUfd65pVudzevb6UqwbW3DqaAJhuanxv5RqLdsHNKyrcH5TWYFy3l3HoMGrdlHl+pxn86zbMNGSP51o2r4xnjmpkB0NhHkLgmul0lOnFc9o582Ebeq10VkrEL/Dt61zyA1bPPnjb0rorMh4AMYP8657T0LSDd69q6GzQKFxUgTxpkUM4UGnR/f8A8KJoD979KqIEPkcbu1Vbx8tgjirjN5gw3yiqd7D5kvy5xVAZeqQ7iNuetZepwN5YOOlbt4uxGzWNd3rKGUrQTI5fWE2qSv41zeolUQ7h35966bWH5bcO/ArmdRG8/NjGa0RiZLIsjFhVGdxGW4zWhclYQ23HNZl9Kydq6IEyM4kzXP409p/Lj27ee3NLO2I9wGGzzVeVt4P0roic8iF5mifG373fFDvgAnvUabmLFu1KpZuv3a0OURmPn7VHy0T2qn5h1pz5I5xx0qTbuQg+lBmV496na3K9KkZVUe9Wo9NDw7snjmqM6slx7UAPtnZ5MZqeZCMFjnbzUEUnlvgD5mqWGRLqTy3bDD3oNCe2k3d6nQ7DzUMMsUaNkfMO54pyOH5z8tTI0JJQs3BpgXDeqgUkgXruptuxfcOtSaD5DnbtPFSxyMh4HHrUIOSeOlAdnbb0oAtLtB3d+9WAPMUHdVWJW2cDpUkMuIzurKRcS8kTbOf0pyhmkBRQu3qM1DDKylcHIbirDlolzxUGpYLtlVbHPFXoYyAo71nwFZZVbd0FawBwTx9azALgsirt21XjkZmbdU0mRD0JP0qENtHPegAPQ1nzq0e7Pf8AStDeuMd6hnVnbheMelAFdEJCkt8tOl/dp6jrSgMDjHFII/3n3u1AEZIMO6P73XBqWxvC52svQ9armP8Ae/e4pYpDHnlcZ7daiexSRv6WN8u7diu8+HjLHqEJOetcNopVrYH+dd58PlDatCv8PBrx8VflJloj6r+Ek3+gwlc/MoFejbjXAfCO0Eumw44UKK77yF/vfrXha9TlkaO4xZ7jFZGtMzxtt+Yela25l+8OMc1m6gNsEjLzwazo/EdMTwv4z3m1JsBic182+NrvfqDmvoz43TbI5s8bSa+a/GcAmmdw3U9q+kwp0o5HU9wdmPRjWPdweYMjcK2r2LbH1JrHupmGVx3r0AM8bkY7/wAKjQbJDu6H1qe92iPc3HtVTzQq/M2d3Q1cQEkRY5t2Tye1SrLs6KSaa8W+PNOiLRfM2OBWoEjYmXPQio5fMZvl+7inCTd8wp5UuPloKRLajbGcjDEVLaRhj+8bvxUEb+YdrcVLBb7Xzz+dTIouCEFKngbyHXJ61BblQfmPHpU7KrP8oOO2a5ahUS9GTIPl471dsiw61mWxaRuMjb+ta1hBlOfyrGRRctZD9fStrTWMmN1ZMMflkdq1dP8AmUetSB0OnSZjALdK27KXdD8vOK5yFOF2k+9b2mTZhC8fL6UAa2mwhRz8zN3rUgRsYX5ay9OZlbJ/DNa9vJu9OlbRuKWxNHKVO0gdOtTw/ORUHlmQfdNSBygVfzp2uRa4s2F+9VW4XcPl+VanuUMvTrVW8doI8GlJWDYpXM6om3rWfdosysenFW5IWbLZX86zL11KspOP61IGPqDMZSv8PasW9Vg5bOcVp30ypMR8xx61mXgYruoKiZeoI28NnNYty7LM3HtWtdMwkbdnbWbdsMNtqomkTLctExPv0qIBowW+WnzScsPWo4xtHzZqihQpPJHWmqDk+3T3pVX5ic/LSrtfjnrxQA9Dx6VJDGshwxqIjyvelkO1VOcelAGxYRNH91vlrY0zcp5rD0rzJFWug0a3LyfvDj2oM5HSaKfkHy1vWquCpWsHT5QE2x/ia6TSjlVH860MzY0p2x83BrViJLDjNZ1hFjtWhLCyhdrUGZYeLaenJHapooWjG6q8bMHXfnp1q43/AB7fyqZAU792CVl3rrCMnvWzLEHT5qydYix/DwfbpUlRMi6l2q2ehrEu9wZm/hzW1dQFh83Ss7VINlvx1qZFHP6gd2awtSOCfmxtrZvkGG3N831rn9SkDkr+tSbRM++PmL8v/wCusm63CT+H3q9fyEcDjFZruU3dyaqJSK13/jVKRjI/HGOtWp33n5ugqGUKB8nNUaERCr9aUKWj49aArOelPdQydcbaCokqnaB3NTF2OD/DVfcrrhWy2O1WbOM4Cnp6mszRj45RK+0Vatotn3uari02N+7Zd31q5anEYDY3ZrGQRHwwktwKt20bFlVvlycVJBErFauC3UutSUOB+z45rQspFfacH61RNt5h69KvWa7F21MjQuxKzyx88VsWy/OjbsbayIA0a7m+7WlpknnDG07fcUIiVzetJywCrzW5pUe4/PxxWHpsHlx7gR9DW1ZQs+DnbVGEjWs40DH5ufSrkSZ/xqjAuzbjrV6FyVq4mfQsId0e3GWHegAuMcDFNt8rJUzhmX0q0jN7kMxXysfLu9hWXcSFGOPWtZ7bYu5jWdqMO05H1FJqxVMyrptymsa8UpOpZvl5rZulJQluKytQHmDhTx7VkdEWZlzHvbI4rH1hgI+fWtqc8Vi6rEGjZW+tBsncx7ofu+n6Vi6lApfd0rX1D90vymsq5Hnr83r3rSmJmPdxMr9qpzI27/CtG9XP1rPxlz3roiIrQIySsatY2gMW69BmoXBD1Kp5AOD6VoZkoVSeacqM/eiGPzGqaOPBOamQnsOsVdR2PPFalqGkXlapR7Yl/nV6xlDD5Tux6VJHUt27GN2Xs2K3NHi+QVk2XznleK2tPZcjbQRLc6PTIlVN3tWvbSbEHFYth+8C4b61tadGu7k9vyqokSL1qd7KR61tWwZYwazrGxUEGteBOF9BWyMJbDVZpDtqdYtg+brS7f7oAoJy1BA2XkdKizj+7+NWfKyOtVZU2yUFRRXuoQTzWXet5b9K0rv5jxurMvH2e9ZnRHYoXcgrLvUypK1auJHaZs9KryruSsZFGTPF5o54we/eq8iliF4x0q7eDaapyD5ePvE8VDVzQkijaFxUlygbqtQQloozvyTnNPEoLbiacYgT2UOfmz07DrVo7So5as23D+YzKflNWvMZsDmqtYC0hRDx1q9ZvxWfDGsjgEnK1pWaZX+LiqiiZGnAVRF96ni3Bfx4zUNocY3LVw842jFaWM5Fq2f5Bu/SpFGGyGqGBGRf72fSrEUO4elVEka9x823H40NJhPmqRoQBVcRM7N6VQDS+8HjpVWV9oIK1ZZtuVA6VDPGCuazAyL12Cmse4cbG55zW9foAhrB1DaUbH51MjRGNqMm4MBWNdyMFate8G9v5msq7ChjWNQ2iZc2XO49R0zUbzfMwYDJ/WpLsNI/y4wOTVcKXfdg9azKEZmkfGzFPfaqfMBQ6knjtSBC33v1qogMgHmsdq4qY2ocjccYpEjxkjj+tAk55qgJFG0crxTPKV5VyeBQJAT3pxZcf/XoAkEmG2D7tE4VFyv3j6UyN1L+3rUquhOCOtBmWrGQ+WNxrSs0PmA7ifasu2bEvA+Wta0mIYbAK0MZG7pz7wPatFQx/KsvTjxz1rUg+Za0JFXap96efmHHFBiU4OGoI2/yoAr3ZyvfNZOoWzbs1tOEIJb73as/UnVV5HSgDndVxHF81cvrCq4OD+FdPrABt2656g1zF/Ad27rVxA53UZtgPHNYepSsxrd1iE7m4Nc5qUnlvzXRExkVGXJ9jUDHgqM9adchmG5en1qOIbX5q4iQ6SMBA3NEMm4HaKdgSZX8KYcxDavHPOaJFirblX3dKsxj5h71A27bVm1UkgstZyKiPedQNtTW9pkbvyqHygX6Vcgyhz1WsJbG1MIbfe3p9O9XIE/hxUMWWfjFXIYm2A8VjLc2iOt41YY6c09Ydw+XsaSEkt0+71qSFwFNRIouQMFC/wBKtRyqDVMOEjHNTW43uG61IFoMHPFaWnncMH5hiqMabmzjtVixk2vUyA0EkEco2jaKv2cuTVSEK5q1Db/MG96kUtjXsY1YhuvNbmnn5KxtLdGGB96ti0i7qee9VEg04lIjFSqGK88VXsmLttParg/eYWtIkMcoyVqRlxFn37U3Zs46U5fljbrVGRVkl2nn8vWq1ypPzdjV1oAXG6qs6Y3Dr6UAZt3HnFY9+qpI3etS8fK7axr4t53+zUyKiZWokAGsO5GZK3L6JZGrGv8ACP8A7tESipcv8u2se9GN2PWtDUJdmKpu3mdRVFRMm4i3jniqSRC2Zuvze1ad2VEvqtUbsiRtvatohIp3J3HgVSYMjndzVuSIhzt3YqvMMOOvXvWxjUK4mEowePrTXO8Ff1p08YRs00nK1oZNjbeLaDz1NWFm8psdahjZx/DUhhWVNxOGoBMmRlkFORducVVhG18ZOKmtIyZmLN8vasxly2/1n4VoW6YIZulU7aFd3XoKvW8O489KzA6LwxCpGe1dJYyBJBn+KuZ0VjDb/L1re0dGnl7/AI1jIDoLaHYynuelbGnSHbg/nWfabYygYdu9akCcfdAH1oiBOv3gO9ToGSM7sbT61C+FXf7U6NvMTrmqALiJNmRzVObg1bdS/HSo7iOOKD5vvEUAZF4nmkjcPSsfUbPGW9K1rxI1Gd3NZd+cR4JOaCZHK69GoYlSd3euXvHLMwrqteVZ4iF+Vs/nXL3cRjLbstW0TORj3xba36VmyP5mVNat4N/PSsq8VS/y8Gt4mcinOGGd3pxiqssuDntirFxNuyvp3qqY9o56A9K6Y7HPIZBF5oY7jtzSXibQqxtThMOVUcYqNVZGLH8Ko5RqS7m2spz0yKtGVLcLuqK3/ejr39Kivo2nYMPuqenc0GZ0llcxzabIjBeehzWBcAw3LfLlc8Gore9aI7eQOmM1I0+7/wCvQCCGPkyMfoKabVftPmqzdKJdze30p27zMRr68mg1SLEWCmW5ol4j+XgURJsGCfpTZS33dvHSpkaWJowJIgH78CiOPyScH5ab5ikBf7opwgWf5lZgvpUjiPDeYu1SOvJqVLVVXbu+fsc02OPyIG2Dc2OKSzjlaH94Pm57UFEtpJ5CncScmpLhMwbl7+lVJWYcBOc+tT2hkZfmXFZlRJLS7O7YwIrQj/ejr/8AXqqAC27j3qxbDacnpWMi72L9pCqvnFaQZiB6VS02Nrltq/rWh5H2dBubJ9qkerBz8uKhK7nAHrTnH7/dzjFPcYG4d6BoY6CGXoM1VmnYSccVOzZ5PWoJE3NzVRGRksF+tVzA3mcN19atMqrxncx6Gm7gp+anLYBsMKgjdzSvbo4YLSjMJ3D5hUkCq77jxWFTY0LmmI0UaLuPQ16V8MWK3sO5evGTXnGnq25WwT1A4r0HwK0kV9A3bOcV5GK2Bq6Pq/4Uox06PqvAzXc+Q396uD+EztJpkZ9VFeh8e1eG9zlkjUas3xBIsentt657Vpk7c5WsvxEmbLPFZ0fiNkfP3xxQyxTncB1r5u10SLcMrDK7jivor46yKEmXdg8jrXzv4guFimcMec8V9HhTpjscrrQI46VkXChff6Vr6jdqc8ZzWPfDYpYBue1eghsyrxd7ld30FEcYCDIHFI0TM25l71JtbZ0rQkcWCMOPypJ1VlyPvelQiTc+Dx9afvK9s1UQB+IxnjNSKDsX+L3qv57T5UqcDpxUpXbF1NUBKiCQ9qnU+WM59qpRTKiqv61etkXGW/Colc0LUcX7sNViNGIH3W9qhhbzF27SPTirVsDHL0rCRoTWQ2t8wrWspdmOO/pVCFDg5q7aDI/GueQF9F87GK09NG6QdscVRsyVG3FaFiDuqQN21KkDHWtfSkAHWsWxXaM7hW1pUyt8uKEB0FnDthB67ulXLSCSNst0qHQzvGGHHvV4xMWPPHatokyJN+F4oxheTR/yz96bGGcn0qiRynDg+1Q3VuZl5/CphHt6mo522Ln8qAMnUV8iLr+VYl6Vlz+lbV8rFS33vase8jyFIG3bzWZUTGniWaRl7+9Zuox+TGw3D5e1al6P3xK+nNZN+QpfOefWg0iY97GZo/bNY95GS21TjFal7Kyg4+7nis64comT/EaEUZUkREnrTTFt7/masSBt+cVVkjZnL5+laAMM+PlZT+VPL7SNvSnSDaqt8p4oLh06Y4oAZ57PJ06VLCon+8Dmqoby27jPc1oWMBcZ/WgC/pieU45NdHpoUSKxzjvWDDF5JHqRxW9oTsBh6CZHSaRBlMrxz3re0/MbDjpzWBp10yso27R710OkSeZIO9VExN6yO6Dcfu1pQOpCkc1l27bF2kcVdtAQmQMc5+tUTIullxlulS7d0PysuMetVJ2aVOVwP51Nbwhol7fjQSDS4Xb7cVm3waR6u3kLLJw3aqh2tG3XNTI0MTUP9ZjP5Vl6m+1e/wCNbOqRIH464rFulLtz0HrWcgOd1iBipZec+lc3qBaJ/mFdRq2Yc5Nc/qW2Yds1JtExr6HcjH+9WTcqIz3rWvZ/mK+lZl0wdunTrVRKKcg8xOlQYwT8vT2qy5Bye3eolO75sdaoqJXnfy2X/aNSqGxyPzptzH5lPH3l5HTmg0iwggVW5X8qs71jXvUKn5hTlgDOWx9OaxkXe5dtVON2PzqxFGxk3N+AqohkVAP4auwcBec1nIcS2rMpXFaNku7Bb0qnAMqu4CrcEwT/AAqTSJb2bansIP3+WJ6d6hRlnQbeG61ZtkYHn0qGUaAX93z0FaOnSKUwOKz7dvk2/wA6vWbrHjC/pSJkbmlxfOGZuK3bWbjb26CsDTA07Kf4a39Ni8sf3q0pmJowoxRcceua0ra3XYtV4vuLx2qzbIz9O1dCMZE7xCNuKGYsuKjaUK23qakUYTlutBIFPMXDHpWZqSBznPQ1fkcIfas+4G52/u57VMiomXdrvNZt0GXtxWxcBUU9OvesXUrrc/y9KxOiOxj3XR+3fFYupXeY/wBK2NRlY54rB1AHa1BRkX91ubbWfcthGqxqMLNJn3rPu5DGP61pEChPL8209efwqqF8ssF709pdk5/SkEWJ97VtECTyAI89ajwq89PepHclTj0qrLukl5+7jpVGZctxxn1q5DFvHPNVbZuFq9A64oMyOKApLll3Ka1NOVYVJ2getU1bK/jV7T7fenzd6NOoF2z/AHrHAwK1dLOHrNitfLc7d3b8a19HhZDntnnNGnQzqHQ6eu2FWG30rU052U/NxWRp6NM42+vIrdhh2p6nFVEzNfTpQ521p2ZGw/pWRYIww3bvWrYDfnd8tdEb2MZFpA2z8aZKjeYNpApSrA/M3y9qcEYfwn8qLEjS7AYqGWLvmrBkwOlV5WJQ0mrFRKdwd52jjFZd9EQDWrKuFz3rOvRuz9KiRtTMmWPD1Tu22npmtC9cRKOKzbqTmsTaJn3g4Pv+lZ+P3n3uhq5dvn061VkQKN1ZlDpidtIjbh0oG2VRhqZIrBtqfjQBbhOBjoatwqMe9UIo2XG71q3aSfNitALUcbLLlRWjZ/L/ALx7VWhXJFWrRFhl3GqiKWxowg1dtD8/zdqq243DP5Vet0YsPl/KtImMty1bdeRwasKVAqrBMxm29qsAYPUVRLYSptFQn92fr+tWsFducEenrUbLudj0HagEyrN8oztrPu5PKOeo71oXHyqetUJcOpoGZ14DOD6NxWTqMPlR4ata4kI+U+tZOoL5rdaiSubRMHUTgnbWLdxMrNz1re1CP5Tx0rHvJvvfLwKylEoz50Cr83U/rUGNpqW4fPUVXk3b8j0rJKxUZWHD7x96bIdtNEzM/T8aJZlB/DFMq9wSXzCe1Ki4k59PzpNuArUrsS4qkrgSoVbtUcsiqmPenKfLpjx78scH+lUtBN2EY5jBXtzTrRvObB4qMow6U6FsS8D8aCJSNCJGTitTSUKtz1rLtZN7/Stay4ZcUGcmbVj8xA71pQlk/wAKzbPtj9K043VYv9rFVEzHpPk4qSd1dKroN5yaeJFQc9qoCKRsyVV1OIstWg3mvkfnVe9Kj7xoA5vVj5cZXGa5nVmZh8vHNdRqsipu/i+lc7qjxt078VUdwOb1KNiGye1c7qETT5ULXRapcLG59Kx70B1LLxxXZHYzMGeGRFww7+lIiDPpx3q7cncmBVY+WeGbnpVARBirc8ehpQN3WlliVuM01NsfHPFAD1RfMGG3VPG/6VHEp6rikliEsgKtjHUetZ1DQsQt5s/Oaux/J/tCq1mF28cmrcUO0E5rnLiOEnl/w/e4q7AcIOvPaqlvH5zYPQVeSJUQBTWMjUmEfH1psMW5eOaTcyyAVYth83Pyn+dSaEscBk2jHFTKNrbV4psh2IMVNDFyG/iqJAWIAQauQ25K7lx71HDBlA3erEUflp8zYyayAsQy5TaeK0rF1WNcms6K2VuTV23gRio3Ec0EyNy1T5MrgZ71oWCMXHNZ9lAyqoz8prW091GFPFVEkvxjymUj8TV6E4j3D+Kq8UXye1TeXtQYPFbGMhJ7zyeqs34VJb3ceBk8ntQIwy/1NOSzQEN97mgkSf5m9qqS2+WJzV646DbVWU4/lQBjXcOwtmsi9RcEdDW5qKnNYd9w/NKWxUTG1B/JbmsLU5cxfIOc8j1re1IZPC1j3a4XgDrULcoxbt9x6beKrtytXLxBKpzxg9aqtbgDIatENMoXa5PArOuj7VoTS5Zl9Kzrpsv/AIVtEGynK/lrnnrVO4mVmzVm8LKPukjPpVOdmeT7vFbGVQbvRj/Smlcnimg5fBG33NPjB37c1oc49T8lBXNDDZUM0reauAdp4oAdLuByvTFSWpbyjTfI9z60royJ+7/GpkVEv2hbK+lbthiSNf8AZrBsg7BW6KOorYtLsLHtPFYyKNvTlaN8/wAOa6bQptoziuV02fdtwa6zQo1eL5+B7d6wluB0dsRdW6sv8P61pIhI9OlZ+hhVjIHIrTjl3ccfU04gCnnaasKuMAVDGmHycVJu3gH7vaqAkEXz8njFVr8KyYHNSyFo/u9KrzXO5NpwtAGLqEe4tjjHIrLvJMRljngVtXqYU45rI1GLevpQTI5PVUYlmz36ViXo8xG9q6PV7fltp965zVP9AQt94NzWyVzORiXnIrKuI90varV3erNKcbuvFVbhSG3e1bxVjGd+hnzEAsNvTvVWNt27Pb1q3cFeTz+FU3PzV0x2OeVyKVdi7h60jzfuuvt1qeUb0+tQqqRna2OuaoxkR5ZI/lbvTyxVAWbn3oKBm49aZLu9m+lUtjEEVWkyepqaKLD1HbspHTntUkUvzbTUlRG3MRc8H8BUtsgRWz1NBjDSbh2p4QAcUFAqsBx61OImlOeKbGQV/wA8UqTbWxQaDhagN8wyackCovGB+NOQmTnBpCgUnr8tZmhLAdjetO35Gf4ahVC/Q1LHDu7+2KmQCfeapowwHb602KERP8xqRk8wHbUS2KjYi3MSx+6P51ds5GnTGc+2KouJIyuPu5q9bfuMP+eKxe5Wpsae3luNvHFWnlaRxnnms3T5Qzbt3fpWgPlIYUjQe64H3aUNlAtRktO2Om30pLlmgZdvzFuKAFdsev51G7mU429utEtu27IbqM81DJLIhwPxrQBojMcvrQfmallZgy9KTaVcMfu5qZALKPk4qS25HHrUVzJub5emKfasIVyv61jPYqJr2gZohjivQvhnDvuosjcFHOa870mTzm+avTPhe3lXS4XI47da8fFbFH1N8KLFn02FlI27a7v7P71w3wwSQadCc7VwOK7TJ9TXjnLI1p93l/hWPr1zt09g3YGtqWf93t46Vz3iY+XazbvTiuajubI+efjxcLFFI21mYk44r558V/v5txyvNfQ/xrIuY3HHU5xXzj4rhYXkm1srmvp8P8J0xOW1JpHulOP3a9KqXTkR8jOelXr47W2/rVGYNH1/Cu6IS3KMoYdabIWlRVXhs9KLotK/93bz9artJtk3DdnpWyuIkkTyxk4b1x2pIWMh9BUIZ1faD971qcv5SruwtUBIYsDPr+lPVNqdQeKglk8xflbmnQRsWxIcYoAdkLj5e9XLZzIOlRqqn5Rhqcj/AGOXnkGpkaGhbHc4FXk3Rj5hWbbzr1A61eSUyx/SuaSuaF62fzBVq3jKbj19KpWXVc1qW4VQKylEpIt2c7IvTnFa2mSfN82MkVjpI03CLgitJEYKnr3xUtFG5ZBvz6VvaXb7GVjWFpg3otdDYSMdnH3h+VETM6DSpMN0rQrJtpWRFHf2q/FP8y/LWxmW3AjjzTOvI4zSzchS36URkStjpxQAwTgkg81FMwCmppYNjfL3qOZdq9BQBnXhzH6VkXzbxgcf1rU1EtN8o4A61n3sTK3A4x1qGVEw7yNJT1Ax15rJvYRK5C/NWvqMWAxX71Zc8LBS2Rux0FI0ZgX0WwMpZevTPNZWoWjSJ95hgZ61ratBvOTw2aoXXEO0nnFVEImK4ZOGqNR8p6tz+VSXTeY7Lnj1qOFUgj53NVGiVyNYgrnk+9OPTC9D1pNzM/H3aXPFAWK7rvkCsrflWrYhQoAPSqgTc272qe1UpLn1oCXmalvJkfMPpWrptx8obPQ4rP0yIs3zYbitKyt1V9rDjORVRMWdFpc3moo9TXUaPH5TLiuX0eEZXsFrqNKZSVxWkTM3LI5j59a1bOMSj6CsqCHOFDVesYWQ/eqjM0lC7QrLQybR8vFMgbcPm7VcW3xFuzn2oAoTjA5Gaz5ZFQN8vT36VrXJLZrJvVVS/PU+tTI0Me/l3Snisu4QANu/irU1FPKBbtmsa+mU/WsWjRGNq9uW98Gud1S13N/hXSXxKxnNYGpysv3fu+tLU0Od1GJVPHBrLnHFbGopuO4VjTyMxZaepSRVkUFT83HeonTZF8rVLJD5sLevXioMfNhvSgpIWN8kU0q3mVIr7XX+dEh57Y9aCojo+nWpLeViT93ioU6Y9eKktv3eR61mUi9Hc70C4rQhQYXis2NCQpxjmtK1lyF6HHasZG0Swsvlt+FWIMMwbOPWoXXz2FPtYWI+hqSjStEXzeDWjBIq/Ws+1hzIO3HNXomEfbNZgaEZVuvHHFWoJgpxjPFU4l8xV+tXrWJi/wB3j6UEyNbSGEmF3YzXUaTH5Sc5Y+9c7o9socN3rqNKZTI3fOKuJhLYueSZo+G21at42WMAN9TUEMuyfDDjFXI/ptrqjsZSHKiDr96nyEbKFjxyvzU5juHzY9qGSU7icREbuRVOeRZc7Tjmrd2mD8w3L7VQmUE5Vce2amWxcTP1ZN8LLux71gyNsBU5PvXQX5zFtwDWHfDfuAHT9axluaoyLsNJIfSsy8jrVupvKU7lNZV1cbg3rU3NkrmLqMYXNc5qUjbiue9dNqYLiud1CIgt3z6VaYmrGY7qPwoL+YBzSNH87Ur7cKf4unFdEdiJA6lVpjwEKppfOaIdMipDIGjUt2qiR1tJu+Ufw9askyIwx3qtaOoZuxPFXIt0gyf4aDMdbRM7da2dNJjX5u1ULfbMeOOOa0baLcmF60AW4ZiZ8E8VuaYCqjNY9rb/ADruFb2lNGG2nn0oMZG5pQUY4rcso96ZrG0+NldTkbfStzT2K8djWkSTRtR5ag1btx5zHOVqCL5o+lXLSHC81tEyexOiKqDvVlJP3WAAR3quq1Iq+WM+tUJjWh+aq9zJ5Y5X5atE8VUu496VMgiZV5KxuPlUbfrVS8+UZq7cgZ25qjejah/i47VEtjWJk3ed39Ko3bGMHdj2rQuQvX+dZV+244Oaxe5vEzrpPMuNzH5fSmSqr9KcWxIQfmpGLJJ0+WpauUQiNgGxUiJtXefSnKN54HFNnBOAOlKwE0WG7mrVuAB/tVDAq4X+dWo4D1qgLFtL+8q8BvQYrPjTbzV6FvlXt6VUSGaWnswIzj2rUtmbHasuyViM8cVpW0hI7c1pEyLcShT05qQDmo4wd1TRcH19qozHLkv6gVHcZZvSpi+3kflUEs7Nn5aAKV7IB8vLVnBm3H61p3EQ64YN7iqUgyx449aDSJm3jDB55rLvF80fLWnewASn5qy7gMm6lLY2iZGog7do+9WLeo6rjH1NbmowmI7vWsu5mUI26sZblGJfIVI5qq5Z2+nWtK9USSAr0qlcQ7eVrICFZwox+dRn5gSaHhIY+9DDCBev4dKpIqIG4ULjrip4T5g/CqxhwtSwSMgqkiiVgVpsS7yfSnCTJp2eenH8qCZEbHa2OtLA6mSmSxq8vynoKS0g37uuRQSaVrII8tWvp58zDD0rBt5f4TW1pWUA560GUjcskKgVoxc8+1UoRmNcVYjZsCtCCRpDn5aHBCA/nSkMB0FSH7nagCAT7fYVTnzNI3ce1XJFUr+NVBtjL9e9UkBhawGjVvl4rnb0r8zFa6DX5DCGZvu+/euX1C9yCf4TTirMDG1aOOQkfjWNdnYdoWtTUmJGV9ay792Cg8V0xMzOmXcflwcVUZM7s7attCI/vN96oHXYcf3vWtBakWRI3p707ap4p/kbULdsVCvDZ/KgZI52AL1+lSI8aJ71Cilnp1v9/B5rGRUS5ZgBN3TNWon5quCVQfLxU8SkOrdPas5G0S9Cg2Zweanjix0z+NV4HyMHpV8HCjaOMVhLY2iMih5+arUce057Y70i2++MHOO9KWYYXpWb2KHb93y4q1btubHpVdCBU8MW/laxluBfR2QDHpVpB5ibj16gVXt58R7StWbVlEo3dPQUgLMCNIB2ArUsoFKLxmqZVY0UjvVrT5JEb7vy/Si5XQ27UEhQK07aJV+ZvSszT98rhugrYhiDoFP/AOqg5pbl+JvMiX+7VhE+VaqxQ+Ui/NVleQK6OhEieGESxNyAR0zQg8v3pyxqEHWigkhdsFj19vSqsk6zEj0qeceW59+Kz7k+SMj+KgaRUv28tiSwPtmsK9ZnLHHy9+K1L64WRsfrWRdqylvmOD2qZFrQyNVmyny9qyJ5OR+dbGpR4TPvWW8av83SpAzrtW3cL8vU1RuR+FatyfL96zZ/3g4q4gYt9bss3B4qrJ7bfxrTvQTWVOvykjtW8QK16uwf7XvWZNJz+NaU0m5+eap3AUqeK0iZ1CuF3daas2ZOnTp704RFZPWnCMlx061sYyANuPzflRKmFz/kUSSLG3NOMgkXb2oJFto1daeE2oaPKVFG1voKI2bac496mRoSxMyAVo2RMrjIrNjOw7v4a2NM2y4I6HrWcgOg0e14X7q5rpNNTy+O2K5vTxhVXJz610WkuNzbs4xXPIDpNMmCgKvcda1o18yLb/F/OsHSWCsc9v0rfs/ljX+JjzkURAljtfJX72c1YW3MqhThTUflkPu+b6VIsrFd3pVAVrsrA21mqnKPtDewrQaLzV5x1qCeIxl/l4PfFAGTdsI2+7wKxb6ZnLVt6gCTWNdod53UdSZGLqkO2PLA8+1cnr5Xaea6jWp2H+6tcfr0wkyffjFdMSTCeP8AeN069fSorhQq56+9SXMThSy1WubgvbbW61vEwnsZ8gLOf7pNVpFBmxj7vrViQiMHNVZpslTj71aHMMlm8k9KguYWlbevGOakuF8/AHGDTiwWPa3FaHOMV2CYb7x6UxiFOG60Aeecj+GiaDMg3NwvP1oMxELSOFX86srF5ePWq8TqCcZqZZWZVx+tBUSTO77v5UgjZufu4pA2E7bqkV9sPPeg0RGxYj5T/wDXqzHlFU4zUAba6/L1NWsKIvm3c1Mih8UuV67aXdtj555qONcJjjH60EmRgOy1I0yZkymRxmpreLYAc1XPzgDdipPM8pOMtx0FZlIe6kOdxzmltxxtLYpi3u5MeXtpYrven3ec4xUyGWo4FeM7s1MoURbV9Mc1DbNuT5lK/Wp4mMnyqtYmiLWkwtF95fpWmvKkHpVGzmwdpxnFaEqBgrDpjpQaCGRW3CPrxQE7tSRIqtnpmlRdzNhvloAWZFkT5T8w61V2rsNSF/K3Bs8+1QyDPK1VwHBlL4ps8mE27fwpUTY+725pLl1znsetDAjaBnGcL09aWxc8qycZ60Rzrj/ZoDBh8uetc1TYqJr6a/2ebPUEYzXp3wwmxcR7RuyRmvMNKjJi+b0r0P4ZTtDfRjOc44rysXsN7H1x8Lpt+mwgegrtPKb0/SuH+FGoKNGhXaFYgA+9dx5releOcstzQmVV9awfFhHkMeTW9ITv2/eX1rD8Rpm1k/2c1jQWpufO/wAZSMTEcda+cfETMbqYDu1fRPxvkYibb83Xn0r5w8QROZ2fdyGNfSYXY6o7GLdxHndjr1rJ1FmROPXvWpc5mjZaz7yNSQrelehEJGVIGmm+9ThFtQ55p9xEEb5fyprr+74x781sSAVXOcVHIPOO1qazlVpYRtKk80APtdPZ5wQdoHPNWJ7bEgbd7cURZI4p3mgfeoKiRwptuO+TVhoG3KW5pYEyBuXvkGrnk7kqOhSIbZ9p5x7Vfgk3DjgnpVFYV8zDVetrdQEI6L79KwkbRLkULBA27nrV7TW82XcrcL1zVWz2yybSfbrVmzQxTMu0KM/nWJRp27sh4XvWhYStcS4bpVON1AX1FXbNtpoA3dPQxFdvSug0tRKV3HbWLo+HRcj862tPLCXHahEyN2BRs+b7oHBFXNPAZ+/PrWda+Y309K1LUFSrY6elaGci08BYAdqDGEND3LbOelNhG5Pm3YB9OtBI58bh1qtcy4qefrnPbpUE6lk+tAFC5253c1n39wsnyir1yFjUjOTWPqtz9nmVQv3uprMqJl3y8t96s26iC/MOPxreuola19zWTcwrg59KCjnNWXep9axr1SExnnpW5q8ZSQ7RxWLdRM33umaqJoZRjwxXH1zTHTA4WrcwET9jnrUUqZXrVFRK6ps4bFR7PLjbvzU0sfzZzQNuPmzQUMtOfvZxVnymMin5dvampCrDg1aiVdo68UGdQ0tMjWOP3NbFlGCy5rBsZd5xW9p6t5fFBk9jc09duMV0GlptC54rD0ZOVzXRWMe5hVxINvTU3EfNzWnAnlj5qzbVtu0AVpQOG+9+vetSZFqJQR/vcVaB+Tb2FU927aAOM+lWY9pZRQSQT5Cn86zb0bz92tidQD0zVHUFyvAqZFxMDUFHPcVgapb4bcPrXR6lCwT3rG1D7tYm8Tn7jMystYeqWvlk/wB01010iqhrF1ZNydutTrco5TVEKDoeuawrniQ+55rqtSjIX/Z965u5h/fN9a0iaFN/3afWo2j3tmrEiZqA8k0SKiMK7V9OaaOYzuP/ANenH5R81JH86EflUlADu24qdY9jhgc+uajjXyx8wqSIc9cipkVEuqzSRDbz61bs0WNc7cNVGy3Ryc1cBPofyrnkaRL8b7l5OM1Z0+LylLbt1VLNd5FW4D5Oc9KiWxRpxBhEvHWrcQMjKccVT09iqYY7g3Q1etztNQBes1ArUtB8tZNrFsbOa1tLXe/Jx9aCZGxpUbKF4710mmQKe4DYrB04tGeMVsWEpZ/l49a1pmEtjSjt/MfPO4VehLKqk4yOKpwM3y4/Gr6EOg4rcykSqMru6VG5JNSBsKKbK21TnGDQSVrhd2azrpWQn5a0ZBx8vf8ASqlzyvPbvQVHcxr1sL+NY1+vkzbs5zW5qKBv8KwNTVmesZHXFXRmX8mT0rF1EsnzLzW1eDKVjXrcEVmi1oY99LuXk1jXEm5vxrTvYCZD83GazLu32/dPfnNVEOhQkjxuqt5WyTO3jFW7ngc/Kf51AGLdcYrqjsYyQw9OaYHUnFPmceXxjOaREYD7v3u+KokdCGWXLfdq9Bhh8pqt5eUFS27tFwMc96ANK0yoHA561pWzeUc1l2c6x48z8q0LPbId1BMjZtJQwB9q09OhLyg9Ky9PZcitvTxvdcfjQZyNuyk2RhR96tvSXwnzViWNsVlDdq27Fcrj8K0iZT2Nu3O7bt24q3b/ADNisu2O1x97ArVtlLDcvStomVrkhO00eZu4O6kbmhR3/OqJ5Sytv5kWV/WqN2WQ9qspMT8oqK6RZB15oKSMW+VldmxxVK4f5R6mtWeLcCtZt7FsNYyNo7GPqDMWxWTeZHPpWxd2/lszcnIrJuVKpyD1qTSJnvnduppZtpOMipndVHNRfw57VmULEu5P7tNkVlNAkxj61KwwOfwFACxcqB3q9CWePb6d6rWq/vOelXojsIwp6+lBMh1uu371aFuuEXjOahSBXX3q7bQfu/pVRM5FizGzsa0LfAGcVTtxubHtVq3yDj0qkZyLccgPrmpUXYN1Qq6qM093/dito3JJkJd8etMmYxKaIpdsi5qO4uMlsDIqgIruXexOfyrMv3Oz5asXDsj96ryoTGTQaGbMWLN/nNZt1JuJLfwnNaU7BH+asm/fhj/DUSuXEzNTuTMd3pxWRffvF4496uXtz5mQOMVmXl1s4rCRpzFSd2T3qBnYjmpy6s2TUMgJVtv4CpHe5Xll+cU0EbuajmYmPGOc1IsYKjPOBQA8jb97vUTnaalC7z/dxTWjWQ/eqogLG7GnKGjbdnijyAG3bulCR7m4qgIzIS+RipT80f8AdzxUTR5fHRu3vUqDa21qTVwJdOh3vzn6muisYMBaxrFRnit2xyWx2xTWhmadtLt49BVxRvX+7WfZN83Kn64rRTgUGY6GQbucnFSSNl/9mmW+ST0p6krnoPagCJhuGBUFymFPsKtuFUVSuZ1QHHP1rQDmfE0f2pMfMNtcne8BlrsNabzc+lcvrCAHgfjQgMG5PykVm3PCGtHUYzGeD1rKumIU9OK6ImZmzyfNz61G0hb5s5/CnXbjbmqvJPC1oBI029NuSKcsLFOMUeVtC/xH2qTOAO1ADUh8k80KqrkjOc1MxWRcdD/OmRx7SST/APWrGRoi3FJuUZqxt3KKr2yeZ+AqzH8h/pXPI2iWE+Xb/Wrtqnm9+lU4QW5wcVcgbyyv1rORsW0G9vw6UrEM34U5D5i8fL702MYkx61iBJFHk+oqZbkodirtp8UG1Mt2pWhVxux7VMgJh8qKc5+lXbWNZJVOeVFVrO1aMf3s9PatKGDax7ZxWcgJIm3tt+atexhIC5rOhtdrg1rW3KCpA0rOIqOGxmtqwi8qL5vmNY9h8rL3rYsznjd0rSJjItC33Pu5+hqwjCM1DGxxUhGFy34V0dDEmjk85uuKdICpqODGzpUjn93QBUuV3HJNU5o/MarxXeDVS4jy392gDMvLbAPSsjUYmX7uNtbV6NiNmsm7U9T93tUyNDJuechlrFvBtU49a3JgJCwrIvoQqt6e9ESo3Mi8LF/wrNuZduccYq9dy/OVrPuzu6dRzWkR6lG4n3q2azndVjO05yas3R+Y7uKpMcBgK2FIgutsf41nyuvmfe71bvvkxuNVo4x1Yd6EY1AMewbqhZCnO7v0qS5mwPlHSms3mrnjgVtE5wmTdGNvX3pjymJMHrTy/wAuPwxQ0XmGhsaJvvRq1OXlTTdmAFpYmxJt/SplIsntV3JhunvW1ppEUQAWsUKz3Cjt14rTgnMKrispMDo9LUNOr8hcdDXSaWFZc9F9a5vQw0ybm+7ium02NfLVRkr7VjLcDRsh+/Xn5W6109l+7iXbXO2g8l1Pat6xkM0O4U4kxLqsXOTStH+6GPXpRBG4XJX9KXe0h+nNUUVmlcPt/hprXDO23HHvVhsvGfX+dRzqMDaOcelAGXdZRmJHy1i6qmEb3rZ1BiFPFYWpKypn+9VRAwfEEf8Ao77eeK4m9k2sylTnPQ12Ws7kj43Vy+oL5kxwD+dbxMzJmAK/0rNvl+TjaOe9a9xAGB3Vl6nAu35m+mK3i7GE9jIuAN3Pc81FIuzGBxT5YnRzjnHOaWWXMK8YNa3uYSKV5CyzKBwG6n0qOQxgbd25h71cnfOOKpiBY5SxX73HWrOOQ0/uvufdPU06S1W5Xdv6ehoZVj4ZvlPFNMa24+UnaxzzTVyQjjdT/Dgd6ljVnX39qYs3PamyOQ2d23NIqI4M7S/7vU1ZiTenWobdGjTd97dUsZ55/IUFEvl7wrN/CeKlUbyPrVfczcVJZ7kPzfwnNTI0JY4zHIc4xT0ZU+9xz3pko85u9I6ecu3dyPepAmkVWOR0xTchZAPl/Ko4J2RSrL+NOY87qzKiWFRZm464prQMrjHrRAdvP3c0JKQ/LfrUyKNCL92F3d+1Pgk8qX/e6VAs2YhipoF81gWrEqJpWrqX+7yRjNXEbcoHpWZbwNA+7qp9+laMZXy+F5PfNBsOkRm78U1owCMNj+tO27sU6aPYvy0AIyB057VBJmJST92popAUw3WorweYuO1BSRCJVfpmo5ZN5xiiSJQnyt05qCWNlG5WO5qCloEO3f3Az3q1Fbs9wMdPSqcZkt1y21uau2bSPMGbA7VjLYDYsHCNjrivQfhzDGdRjZjySMV57YweaPevQvhxcbNSijK9McmvJxWwH1V8K4vL0yH2APNd55/tXA/CmFntFLHauBjNd55f+0teTI5ZGxMdo6Vk+IIEnsJiPQ/yrWkG09ytYviKbykZV/ukmscP8RsfNfxyYQmTB/iNfO/ieTbMy453GvoT45SrLcTIR82OvvXzx4nlYXki9h3r6XDfCdUdjBuz+ftWdcMwb1rQZs7s1QvI1kkwrYausJFS4zUMygbf5U+7zEhqtH803GfxraJJJtU00jy6aGxJRLyrbeaoCZrrETbT+tSRygx56+tVYlE0OMfN6CgI6Hb61mCNK1vFc7cVeCNInyms21jVU+7z61ejdo41qZG0RzR4lGe3U1ctuB8pyKqiRZG9yOlWrYiJelZyNizbMwkH1q6oaSQY5+lV7SEhS3qOK0bZNka4+9UPYC7Zw5zuXnFaVmmHG7tVOyDSela1pbAkbuM1jLcDS087SGz8tbmnyKpzzWPpsHO3tWtbQss6/wB0VUSZG7ZNuZSOladsF75rNtGBiwvFa1lDhGJ5rUzkTO4ZR93FEs/yYHFRyfN2x6UF2kAXDUE2uErM+0AVFcb2wPSrZi8sL71Vvk2N8ueRUyBaGfdoAc96ydVTzJF+Xp3rYu4POHH41lyRYZlPr3qTQy751jTrWPdylj14rW1VMEjtWFfv5eaComZqcnzVlXzZjrSu1yNx5GelZ1+2VO30qomkTHmugTtZSOepqN5WzjHy+tLIhaT5sdafJwny81RRFIueO9E0YWL5qR4iWDFunPWo5ZGkkWPtnJz3oAltSIx1+X3q7DKG4qi0RWPgHrVnTptsw3L0oJka+lRqM54+tb1kFaJdv/66wLRmkbP8NattMQVC9BQYnR6dtVhg10OjXRz/AA1zelRlwpz1rqNGsvLj3NitEZm9AnmKpFXEj8xV6DH61TtY8qu0nFaUBO0d60MyzCuxFbGQKlkkX73TimA712g+9Ii7yQQfrQUhfMYRnoarXCknLYxVh/ljwKhmUOMc596DSJkaoo21hX0eQa6DUEyNpxXP6k22WsZFIyb+NdvNc3rLDY21vu+tdFfndnuK57XYcxNt/HNSaIwb+582Db79awLxMFvmrWuI2Tj3rNu4tshNBoZshYGmtMIl6danuU3D5e1V246jrQVEik2yU6IeY+O1NaFlOf0qa3j2jPegobJIoO3DYqYR7k+XioT8x7dasW5wMHmsyokgn8gKxrUtH82ENxVExKy8j8KtWyN26Y6VjI0iaFvIUx0p002884qFWCrTUiYy7udp9azkUa2nHzosZrUtC2drc4FY1kCmAK1bN8PjnOKkDYs4/N3fpWvYR8L+tYmnTZfjpXQaaN6UEyNi1jRSpFaNoWD5C8Vl2TcVr2aM34itonPI17LlOlWYRhfxqrp6sB81X0j3Ia2MRQDn/wCtTZovO49KmhtwWBJOKdcRqjjbQBTdBCPmrN1E/J8tak4DZ3VmXq5VvSlLY0pmPeSbfvVjag29GK/rW5cgseRlfasa/XaSeAtYy3OqOxhX77V+b72aybtiVb071samqs3FY95bszfe/KokUZN5H8v41k3vyHpuHtW3fxGEc1j3B27iW/CnEmRm3JVzz0/lVSZFB4PFS6j+8f5Tiq1uzYKtzXXHYkcse5h/jUhiIf73y1G8oiFPgkWT5mNUZk4RTD1qS2GD81Rld4G2pI4na4X070AWwis1adkNvT0rPhG0+tXYCXOB6UEyNnS4/MIrpNPj8oDjr3rn9Ih8uMZ6tXQWLNlV61UTOV+h0GnACEeprQtl2kfWs2zPyitazQEjpW0TJ36l2C2ZyOa1rSFkjCg/eqlbRKuMt83atSzOErQyGuWjOMc05SxT+H8KlY5HIHtSKgzzQBDKv7voQ2Kqsyp3yauXUmGx7VnzKf1o6FRI7lgorLvQC2av3bbUqhdwbYt2SfaszSJn3BEjNWbqsGYa0JmwGrNvZcrSauUY95HmRR+dQoD5m3+GrF9xJ+FV2IApcoDmXHT9KEjaSQfNUUc3NT2j7mzmp5QLVupXrWhD9xT/AA1nwS/P/SrCXW35f4etUogalmVebHPtWhCuDxWPY3eHq2dTXHyn64qlEmRfefyZhkGrFnKZiStZZvVCjd+tWrTU44YTyPzquUzkaYfJFSNcDbj0rN/tyMj5cfnSS6hC3JbmqjEkvtM34Ug/1Wd3XoKzRqyhSA3T3qS31aPB3Nx9elVyjUiS7LZOOeKz57wrnccbaW41+JNyhl/OsHV9dVXx/Ce9HKUnct3l8kx9Pesq8n6jt2rM1HxKm5VU9+earz62v3i3GPWjlHzWG3twqOw96yb0tI/HrSapraLyKpRaujKS3H1rKVO4KRbaRiMVFIFbjJBqm2rrLNgZqSW+jiiy1ZOnY0jIkFsFGN3XnNN8z7P/ALVV4r1J24Y05psj5eeaFE0LCXO0fdzntTjHgbvXtVcyiML61YVvkVuxqlEAdC6j+VCnYKRpVklwKQHzG20coD2O1gQN1IJQ8vvmmsTH+FRxFfM3c0mrEyNiwbC/drViuwm3HU8VjWxZsc1egl8sfT1pEm5YTMxxitQHbtzxWHpD+c3Ga2EkAwrHd/SgzLCHyj/vUhBQ7iflpFjV2+99KJMFdtADJHWMbs5rMvm+fj7vXNaLBBFtaqF393C/dqogYeoOWDCsPU4d8J/vZre1GPyy3+1xWHqeIckn73Sq6gczqTyB9pXj1rIv12I26trWJMDPXPpWFeuAGzk8V1R2MzNl4Tpx71CE3VanG5P6VXwQeaoBxbY3y84FN+0eZwRTRLscg0Iw3k+nNTIqJNbPmX5ulSPGGPymoQ2/pRCT5lZyNS9bfLGvarUaMwqtbIcjPTNXR8i1hLY3gtR9vJn5asI20jNV0hKbW/vGrcC7z81Yy3KZoQDdAKsCJY48+lVbcMQNtWtnmj+eKwbKSJbZ1mGOaswqCwGKqW8qRybR96tJIgQpqSloOA8kgnp2q3ZP5k3PSq0n71ducelS2/7pl5zj0qZEyNKFSG69KuWTsnp1qmi+YAV61csIDn5zn0x2qSTZ09SyDOKv2ceHZufzqjZkowxWpbsrr9OtbRMmrlqzck7aupmRucdKp2qEHP61di+RfrWxk0BjYdMU6UEx4+7nilblaVo12cnOOaCStHblM5PWq12uTjp71ekBkA7Vn3UgY7c/Wi4GXfbWyuax70+Yu3d93mtbUUAkzzWPd/KW96nmNDNnJjf61maq3lJ9T0rWuX2jlc1ha5PMzfLH8vc0RlcuG5i6nNtfIrNmfc2V71pXiGdOmCDzWbOu1uBWkRvco3QLkjjiqkuB25q89uwkLVQuHYy4xWyJkUbsYbc1VZpfKb61auUL53evSqpgWT5j/D0FBjUIyC4/lQm4g5wMUTjaFA4psSfKdxrQzJI0yOcfWnsnlHrk1FHJtXb70TLufhqAJy3mKPWnrFlh/eqGJf3AAzn3q0qYUbTzjmq6ASWrNk8fpWnpSeY+GFZ0HyY3GtyyhTYrKetc0twNjS02Mo/hre0u7ESqu38awbFsH5vStrTPnIGO9RIDpNOBlHzDityyi/dqUrG0qJn2it+wXyxtaiIFqOdjw3p60bFAzzzUb8H3qwqMyDIqgIxCGiPIFU7pjGavNESfSqeoW7A5HSgDIvbnAZW/CsbUX+XnnmtbUcEbce30rDvB5JPVqqIGHrMv7tlXnNc3cRl5eq/nW7qbGQSfw9cVgXR+f09zW8SZGXfBo2b0BrJu38xq0tVn8vIJrEuHzL7VvEynsRMqqxLdPaq78r7dqmu5dkWNv5VX+0xmLaPvelbROKRA6kE+lMRcNUk8yqBu69qhk243d6oxkhgVZWO7r2qO5f5PcUz5i3HHP51IXVn+agzZFHGcZ/ip4Qv95fxzSybUlpyyb2xigIkkK4GM1KpjQcH5qjQ8+lPt4trHjj1oNIksYzUq/KKjVcnHQU9o8NwRj3qZFEiHK0hTC/3eetC/LxSrJk464qQI0hG/LSN/jViMKWx+VQzSFFJ28fypsF0pcbc/j2qZFRLWecYqN7XMysM7e9OhYoGP3s1Msm5e1ZyKJLP0xxV5Uz93sKqJESqlT9RVuOdYmHqfWs5GiLlmCyc9qtB96dhVK1bzW/u+9XBgR471Jta5OrA457VFLK0VwM/dNIvCfhTnXK7m9KBrQa8vPy96YxyeT2ojG5vl709wqj5vvfzoGQmFR8wOarXMqwSDdVyePKhulQPEJ5MMPzoAqkNKdy/dzV22fymXfxnpRHbCONh+VSpb7k+bn0PpWc9gN7QAssh+nFdp4LtZP7UjdfUdK4HR3MUjDPGK9G+Hy4eFt3cV5GK2K6H1N8IleXTIlPPAr0L7JXn/AMJVVtNjYNhgoPWu93SV4kjknuWb28YR/KD0rn9elP2KZmb5iMVuMWQfNz/WsTxWFazbH3vQVnR3NUfOXxr5uJP73NfPPi4Fr1+DnPOK9++OCSQ3sjbiq88ZrwbxRO32ltoXk9a+nw/wnVHY5q5Usvyjp1qtn97khau3jN5TcbayZovMO7eVrriEgvYlZPrWdJAyT/Lu21dPypz9RmoXlUt1H4GtokleVFUepqNP3CfKdzN2NSXoWGLdu+Y9qLGIMm481QEsb/dO3Dd6mKDeGqLy8uO2DUgkLHbj/wCvWZUSaL739KtW3Xk/hmqglww6VZs/3jc9PWs6mxpEnRC15lcdK0ba0M3zNn5eapwxqh3+laNnIGX5TUdDYuRJ8o7Y9atwEle1V23Squ38atwW22HrzisgLmm/5xWvA7Kg/SsfS1ZFbPrnpW1Y/Pz19qzA1dNdtn8O6t+wiV9pPX2rF0+PMe5hg1taWVK8daqJMjYtIV21qW8fycN26VTtGUKver1mNh56VpEhq4so2w802DqMDPNSzkStimxBk3cfL2qiB0haTp/DzVW8lYydO3SrClg39ar3rqXHzUAZ9zPk9cGqNyuVzWg8C7W3fhWe8WJD81TIuJi6mSG2nvxWHqCggrjNdJqcKbqwNQhWOXJNSamJcxsDz92s29Xe3H41sXlwrgis25Bbj14ouVExbxOelRr8oqzcoVlxUEpB+9xWl7lELxkHJxtqMxMs24dBVmFFaM5PTpUUjFjgdqAJogJQPrUsUIRqoxSYU56irFtPuNAWujU0l9+5W4FbdhZAr97P41g2I+b5a6PRzjbmgylE39KtmZF6ADpzXSaZExVRu6dqw9IjY4xj6Zrds3aN1+X9auJi9DodLjDkKOBjJrUtwsZ+bFY+mueMfiK2Ixu6+lamRMwWM5FELkBsr16cVEpbzO3Tip4/nbmqQEUnHNVLvCjcTir0nA2gd+az7s5Vs9qUiomTqk3lsPvfNWPqPc1rahF5qY9OQazL2PCY/KuaTOiOxgXsnlj8aw9SuN+77ta+otukZW/CsbUIt64H6UkyjC1VcNu4rEuZf3h9PetrV7fYPmJrFY53fLuFM1KdzGqJu5qmW832xVy9nEWDs4zVNlZ23D5VoLBAFk5bNTMdo449qbGo71DcxSCfdu+WgCSMb3/Wrca4FVbeM+Xuq7HHvi/pWMi4joCHNXk/dj6jtVO3XnpzVqIs3FZyN4kyMTwBV61QGLnrVWOMqwqzbP5bfNUlF+wTy3y3Na8ECEbvUVl28gb7vp3q/Zlj97pUMmRp2HlwNtX5t1b+mHcONv51g2MZQ59a2tLl8o+54pIiWxqWMjJIQR8ua6DSGV2G7oKxLP5sZrb02P5vbHStomEjattrpx2NTLJiQD35qvaDYKsrDzurYxkSONo70jlQoom5Wo8bvloJIbptlZ99D5ifexWhc8YUms+6bfurM0pmY/yBlbvWTqyLs6g89K2bhFkrH1WFQ3X6VjI6oGBqUe4bhwelZF2/kda2rqXMrKy9eKxdVAibnG33qSjDv7tmkbutZF2rOPTNatzEWZtvAPTNZl5CyHg5q4gZk8O75cd6ZhYPfNTSPgYNQE+U+T8wrqjsYyCODL7m+79KbLBskz1p0k7bRgHrU7PhcsPSrJJ7RBIi/SrEa+2Kr2wy+7tV6FPNG2gzK6SMjfjWppiec+5qpNa7JB9a0tOiEcgx0oA3dJQTkL/droLaEBRt7DrXP6UzZ+Xjmug0+YBfm61USZaamtppWYjHpjFbVrGFC5rFsm2OGUcVqWzNjPauiOxlI1LOAzTfxbfpWpbfLxzxVHTNwKkflWhCOeg5qjIsdVX+Kjygfr2p0OEHSnMd33RTSAq3L7VxjnFZsu4v6VpXIBHvWfdHg1ctgKsxUJ83WqM8+08kfSprqfCHvWTe34Q4IrGRoQamyls1l3c2B2qxdyhkZs1jXt9sG1qEjQddSZXnH1qhLLsX8ar3msBCR/Os6711cfMwH407Mls0pJ8LuVh+dVzrqw/KeuayLzxAkUeQe3rXOal4j8x23MVxzT5b7kuR3i+IY1lG5sfjTp/FiRxYVv1rzGfxU+dqt+Oaqy+KGztZ2q40zPnseqp408lflb73vUD+PWgl25Pzd68rn8XMpC7mqGXxWzg7mbirVMiVQ9ak+IvG0yfrTU+JwT5TJmvEb3xNIZPkZj+NMTX5wN24/TNaeyMpVD2+X4nJGc+Zx9arz/FpfNGJv/Hq8Tn8STK33j+dRzeIpHXnIrSNEj2h7Y/xbWRtvmex5qG7+K32dPlmX35rxZtbmJX5jj2qA6zIS25mI+tP2QvbHr118UvOO7zlz6ZqndfEwug3SZ9cV5RHqDyOT8233NEl6wG7cMfXpTVEPrFj0XUPH6pICJOOvJqu/wARPMA2ybhnnBrze41IzAgsxqKG5YJxup+xD29z0W48amd8B/1pg8Wcfez+NcFDc/vOHb0qzDqH2ZMM/wB71NL2JPttTtofFbK33h+Jq3/wkDShTu4+tcDJqMnl/Lzk1c0/WyqBXNZuhc0jWO5i1nZ8w7c8VNB4hLtn8a4yPXPJl+Zvl9Ksf2uoIZW+8emaxdGx0RrXOvj17fJyefersWsYjj5ri0vxK4+b61ftNR3SKN33amVM2jO52Nvdedgjj61bGFXcv3q5qy1RUcHPPvWpa6gZI8n1rCxaZPeSspz+dLFufB5xVd7pSPxqZJMsp/QVEhmpZN861oQjPbNY1tKI5MnvWjb3ALZDdqkDc05vKK9q1I33c1hafdArhmFX0vTFj+7/ADpomRqJclKebzK44rM+3Y59aSO/MshWrJL0lyoqpPLkfWmu+081XubsBT9KAM/VHaInvWFq0gnBz2FaepTs7ccisHVH2ZbNXEDH1I/Kaxbzk9K1r65DvzWTfOpbjit47EyM+4DK3tUMr7l6GpCwctz+dRmbAK1RJESFkH8VF2dy4UfWllhyOvze1RlGj6nrSlsVEmsk298VZjTM1RRxYjGDVi3Zdvv61hLc1iWbfLcVcRfMUL0qG1QIAaspzIKzlsbxHCJ2wuWwvvVqEBF96jAZB2p0Z2L82Tk9q5pbFGhazNtAqy7BE+X8SKoWzsjZbG3tVhGJjJxjvWMtzQmtIsybhzWlBLkfSs+0nCirVq/P1pAXAyy8VJaybZPulvwquxyo29asWDkPg4qZAakR3Rjtxz7Vc0qX9/sPfjmqEWQRWlpMREhkYZqTM27O1w6nNX7UBDyMc+lVNP5GW/Cta0g89toZenetDMmg/edOmKmwWAFRgeU2z8MirCR4HWtomYQbgeadIN3/ANagRMEprbgtXYzBzsGKz7qMA9PvVeJOPmB/KqF2HIwPzpAjL1E8ldtY91D8rd/6VqXs53lW/Osy83IufU81MjQyb9Sq1jahG2Pvd+ma19UOemevesm/Vs1nEaMe4Pls25T+VZ92n8S1qXEZmRgayZodrYLcZrojsWU7hnDf7NUJjl2rRuhtPBGKpzwNGxbqprSJMjNmU7vaqcx2ycdKvXS7lbFUnh2D5qoxGzorrxnPamxxso+akddzj72KdWhMhkgEbbsZ9qUdN35ZpyLvPNRy3LBtoXigkmgO0fNj/CrCMvA6VRSJmf73ymrlswZtuPuigqJNBaP5m7duUngVt2EeyH+lZ1n98Z6VsWcfH+eawnsUbWkupCcD8a6C0Cw7S2Burm7GPc3yn5vftXRaTbebGA7ZI6VkTI3tKfaq4zzW/awFoRnqe9Y+mRfIq9OMZrYsxtQLu3YqokllLZVkXcammlX5dtQ8tIPapCqyDOelUATyhl/Dk1UuACPvbhVmSPjvg1SkjZAdvr3oAzb+EndxWHqcGwM2RXQ6iv7rPt2rB1JQY+d1VEDl9WjUKcnn2rn9SUbDxzW/rELFWC1g3SMDya2iTI5q/H707s+2azZxuB21uanCHyPl/Osa6TyAa3iY1CldDis+4jVJM7scVdkfKtu4qndTKkfK8etanLIguHaRfm+6vIIot38xOab9pEi7QKASp/nWhiErhTTJG/dllXccZwKSU72GPX86dbqYfmb7p7CgxkJD+9X5l2n0qwLfDj+HikEu68Zdo8vbkH3prz7jtPXtQVFEywL6/jUwUKgw1V4pNww1TbdwX+7ntQaLQJDkYXJPtT42KDax5qNE8uXv1qysGOv3jzmpkA5kzHgce9NgiJbFOTkU5mwcn0qSokhiXb/CfWhIAG4VQKicMIc+vTFPhWQRAsKzKFSFk3fe596dDELd87tzN2qKS5JiIVORUNjv87zJFNTIDSC7pVLPjHpVhIg7Z56VXxvwy446gVZ+1GILhak2iW7RllO0cYFaUMSeXjHzfWs3Th8u7HJNaUa7FqZGkdw8ok8dv1oZC2P1BqYLtFMfk1Jb3IgnlnijBY87amlRY4uarq6k8Gq6C6jz8wqCeX95hf0qa4Tcn3sfQ00jykGMsfXNSS9xY2GwBqWCXdLtxxULtn6+1PtNwbnHPesJ7FGvpi+TLuHPtXffD6ciaPdk7mHGPeuJ0u334/vYrvPA1sYriHoTkfhXnYjYD6i+E0XmafGclflFehZX+8tecfC6SRrKJV9BnFd95Un91q8OpucstzVmT5axNfgxbMepwcVvwoGTLd/0rn/FdysMb4zxms6KszamfN3x4i+0XLbsLtOTXz94jh3XRx0BNe+fHabdJJjqxIrwPXIWeQrt+bJr6LDbHWYN3y+3rWXcReUWrSuy0Mvvms+7G8da9CJLM6dWlPPaovlHbmrE67v4setVJR5bYzyenvWjEIsuZuV3LT43VOfujPSkhDBORRtJn3Y+X0oiBI+2RuuO9Rxp+9O1/wA6cqB5tzHaOlOEawfNzTlsXEmhjLvuHYfnVm23NJ02jHT1qKBxOny4HrViI7mwP4axlualy1cNGysKt206w/LxWZazHLZ4PSrkAxKueayNDZs5dy1ehuVjXj9azrQ8dK0YF3p0rMC7aS5fn5QRW3py+XhvUcViWrBxjvjtW5p/zRqMdB6VMgNS0nZMbuhrc0fG4H1PasW2tjIy1vabGYosY696cTM17aLvn8K1bNN8fHpWbp3BXHStSBse2a1AazZmx6VZf5IAeKSRMdF+pNEpLRbeKDMrzS7h8tVjBhMt3q2YeKZMMr2oAoXiFY6w76fy563rqTcjrWRcou75lrM2iZN/8qbs9T0rG1ZcjPX2rc1DaEPp2rndRlLSHbQUY122xG+Xvmsq9vhA67t2SelaOqStKSBxjqaxjHul3Sc+lBUQZluNzZ2tjOKpzQMH3dRVuaIH5s8+lQlsVUSiCQbk+X5ajP7tfm//AF1JPIqHr0qCQmSQN/DVAPjQPEWBH41LE371V247ZphRgu0dDUkMXlyLuzQBsaemxxW9poKyL6elYemQpIQVYlvSt+z/AHaAH73XNBE9jo9E2mQc/lW1buxmwcYFc7oz7unFdJpjhyoXk+pqonNI2tLiYJurcifH44rN08bowDitKOHlfl/WtjMsD5R938aAGIyO9OiUu+2ppYGjUdBQBVcY61Tuo9qZHf1rQmjwvzdazbvczewpS2NDL1GEv6fQVj6hMIzg1vXjCMdOtYeqJuDevasZbmkDn9X+dztXrWJecHb0rev42BrC1aLBJDYrI6ErmFqcayqQTWJcReRkL+tbWoHIyvb9axby43vjvVRuaxiZ9yvmSbccd6hlTGPRammbLmq7sJZcNux7VQWGhVzuLUFQ/rg/rUcn7lTj5qmjRty/3euKBahbxkMc/d9KuoVJXFMt4Qjbm+7TzOrz4QcetQzVD14Bqe3kwtMRFZfm/SpLSMo+O3vWEjWJat1835s45q9BAp9c9ap2wYE7tu2tKyGT7HjmsSixZQ7QTWlp8+9cDbj1qrAhA/2avWdsobpjvUsDVgT5B06Vo2EmSBjn1qjbqdoA9O9XrJWXtWkSJ7G5YMpXBrcsV2qv8653TJmZ9u3tXQWKsVXPatkc0jYhGEWrEbF+P8mq9oNwH04qwAyt7VoYyHMny03Ic7cfSgTYHqc1IsW593HNBJTuYmjas+7Vo0Py9a071s5Xd2rOu3KLt61jI2hsZN8dsXPDGse9kCjnJNbGr/Mv+FYd2hG7r071ibGTetukNYuqPuU57VtXyiJ2I3NWDeMd7EjvQVEzrt8p2FZF7yjVpahNsfHHNZt2+e1aQHLYy2hPzHv2qMR5+9U82M/jnFNEYB3Hoa6EYvcidcjj+GnrzHuNRum1/wCLb9KDMsfY/lVRET292Vbb09DV+wcxvlm6ngYrPjy0qsFrTtv3gHGDVAaFuvmHLL71dso0kfqFqlBzgbs+1aVpbqvI+9iqSuZmjZJldq/n61t6VZqF+Y/NWLZH96oPUc10GmjzWXH41SRnUNq0iCQL0q9ZKwbDflVC1OePTpWnYLunUnpWiMZGracEYrRt3YDgBvWs+N1UVNaTshIBrUk0Fu9sZXbTZ34GNoPfFVjcbEyeuahlvMCrAW6cs3Ws/UbgRr1ovNSWONvm/Wue1rXVVc7h19aOW4EmpX/2cZzWHfayrHJrK1vxUPMI3bl9Aa5PVPEjGdsZ2/WjkNDqtR8Sxw5+bj61y+reKVkn4OF+tc9qWuyXJKqxxVCa4aYL8x60cgmamp+IyzfK3FZd3qjTjgtVO5uVWTrkioJbwk9qpRJcia41RlfbuNZmo3DSHcDUty4Zs+1UpZRt61SiiL6FeSZgvDc1DI8m8d6a+HkyDQZcn6VtGK6GUr30GSFmP0qCZ2zU0j8VCZVc7etacpD21K8bsHx70TqynJbr2FSSxhRuzUIDSng1pGJz3G4THLdOajS4DNjb8vqaa0RVzu/Sg7ZItvHHSq2JlIkdhsOeOOKrqgjfLHr2p3meQuHOagjnQSMp6noaCGy0ZkWHtmq7xtOOeh9KcMsfb1pJD+8/2aqIuYqvbbWwpqaMCFPeiBFedueRUd3Lh9oFNq5PMSJbeZls9+1NmCps5JxSBvLQKdwzTH2t34pcoORMkrN9McUCc26dG3E1DE2f8akEm4FfvcUcpPOO+0SSyKd3FXmvGiVf4sVkhGc9duD371JGrLPyx20nG441mnoa9pqzGX5l/WtS21Hy5A26uVfcHzu2r/Orcd420YyQtZSpo6o4hnYWetKr/N0ra0/XFC/e+XtXnaai+PYVqaZrDSJg8Y6E1z1KSex2U61zvDqHm4Iq9FeLGqlu9cdp+ubSFYj862bfUw6KTjbXJ7M357nRLdoxX5v1q5Bd4UbenvXMjUVDht3yj3q5FrcboMfw85o9mLmOogu2VavW2om4iVT/AAmuNGvqSPm6n1rQstbAwQ360+Swcx1TtvX5WqaGUwKv6msW31RSi7m+b61YF+rAfNmplEVzWW8Eh9fp2qrfsqp96qbXm0fKw/Oq89z5in5s8UJAFxKM9awdYGCwJO3qK03fZE2765rH1W58yM/lWiFqZFwcs1ZNzxKd33av3UmGrOvCrqRn5q0DUrvhkO0fSqtxlz/te1XMbY6gkXa+aBdRiKynn0600osrjJ5zUwUkeooMQQbqmRSJFj2j8KkWLAGG+6fzpiv8tSwyjK545rGpe+h0Uy9bzExhduPc1ct4twzVGOdc7cVdgZkArGXmbRJSMjFESt0HOKkaMm33cbvSnW6MuM8ZNZyKJ4I2CgvU7KX78YprSbVAxu+lTRfOvTiueRURbKLmrMMf2eTPzMfSnRRq0YxgYoWQpJUlEkMjMS1WrfdtyMVFbR5G0/xVfhjVB71mBNYP5rqrVuWYMJGOlZNm/wA/p9TWnaXGZAv4Zpq4G3YszN221p2c235QcGsjTpWQ7eK0bNCz556+lXG5jI1YcMcH71WFh+f2qvC/lDKjdxU0U7P9K3iYlgodtRyna1SSncBim7fMXH92tTMhuCzx/L9KqTnCe461cuCyRVUl+dMjG6syomLqcfJbFY902w7W6NxW9qAO4j8TWFqCNNJx2oNImde26EGsS+jKhlz+Nbtz8sZzWNqcbbsrigbMlgq/Ln5qx9S+WRlFa97HtPP3vase5hwWznd1FAtSgVyPm7e9K0fmR1HOzoGLfhUMl4Y4h15NbRB3Kd+u1yw+73rPZ9+c/dHNaU6eYp29OprOuLYE9fwFUZyGbsj69KaYj/e57c01pPLO3b7c0REMRzWhDVx8cRX71JcW+WyvpTgrbflqSONpW5I2iglorMrOvHG2pLYZk67W/nUog27qbhc7m4xQOJpWXykbjWzpoDyL1welYmlxC5fr06Zrf0a1yqg1lMo1LGJvOXb2610ullWK9c1g6TC0LHtk966DTbfcVx8vNYEyN/TSzOowfyratF2rx1rK0yVYVAPJrWhdSP8Aeqokkwf51NSQ/vG+b5eai2ZFSx/dX8KoCYx+ZxWfeDZwOoq9Kxjxis6+JB3H170AZsztMWVunasjW22bUUZ9a23HJwOnSsbVrdmJPvQBzupwKuf1rnNRCjdgN+VdLfjH3j3rmdWOJG21rF6ilsYOoxZZm6VkzjeCrL9OK1LgNI7BuxrPvUwa6YswkZN1b/I3rWbc27Spt9607yXy25qp525vu9ehraJhPYpvamLHFDxZG72qWaTH3utQQqzZ3ZHpWhyz3IHlLShcbWBp0kjF/mHyjt60+4izMvt3qRgsce7rxQQN3B0x0prWvGeadEysN65z3z2oM+5T/OgqJNBGqn3NTKdjf54qn8yjcN3qKktH81ju+9QUXBEJDkYP9akkJUj5R+dR2x2tj8qkUYk+Y1MgI1b95t+bnpVvapi2nrTCVT+H8aNpdsqakqJJ5ikqm3pR5n8Pv+VRvZFz5ili3f2pyw+WOc5qZFEkSgqw4qKFtrMpFLKjqm5c/lQq7mBPytWchosWXyyc9CeavLEobjBB6VQjZum3pWike6IcH06VJoia22ow5HXsa0oTuTNZNvahW/8Ar1pW+dm3pSauaxJl9ev0qSMjGT25qNG2UMvmoeoIFC0KCaQv/D8tUZWVDnnrVtptybfSq7x+Y1MB4fenp9aaJ2Rvu/So3VmkwPuinF127ScGonsBXcsJmarlmNy5aqLTeX+B61f0yRbjGO5xWEgNbS7tYfm5Pau3+H7NPqKlpNq5GMmuKsrXB/hrt/BFt5t1Hn+HB+tediJWiB9R/B+RfsURy3QDNei7k/vNXmvwXuFbT41CYAxzXpm5PSvAqS1OWW5qO20c7h+Nc34z3JZSMBnvXTTr5hrl/GMZ8ll3cYNVSjqdEdz5p+NI8x5Gz0JOK8L8Ry5dnXrnFe7fGeLy7qZsfLzXgviTiYr/AA5Ne/h1ZI6Gc/eElt3Ws27n2v8AdNaFxCxJw3GelVWYBiuA1dxJnzR7Itx/ipgtVP7wn7vTNTuWYsrD5aqjd5jD+GrKSIzHIzk549BU3WPFOG11I+7xTdmB8pzVIOUGbamAuaRrkyLtx0p8XzZzxRJb7XVvvc0pFIdB+6IGPve1XIf3fzVFG+WGQOlTKcD/AGTWEjaOw+1IeRqvQnHaqtqFjq1lmQYqSi/YXG9unStmyZmFYdgWi/h6+1bli7Iq8YqGBo21pt+b1rVsQystZlpJk8HmtG04ly36UgNy3Vm24re0tfMjAY4rF0ZlZNuck9/StyzVUdeaCZG1ZR+XF/hWhbwcbj3qjZ/Oq7a0bTlTu/hrQzkP2ZHXbSlNqr3pe1EI3Lk+tBI14x/FVNj5kvy+v51auFMgIz7ZqnBD9kwzNu5oAguQEDcc1kahONmNoyeK1dRmUKWrBu51Mu459qmRojM1GXcNv8QrBnid5WzW3qC75ywrKu13M279Kk0MO/t9u45rHuoNzfLtwPet69twVba351iurEsDgUFRKN2+1cA+2arLOY22459TVmddo/Gq80bB93Df0qolDXXzCcrREuNo296kIwc0Z3nsv41QCm187+L7tSLG0S1FbOYSyt36VYRtzjbz61MgL2kSeUemGro9PXzY1Nc7bQ7iH/u10GgjI+Y0kyZG7psbJtwK6LTI2QbuKxdNzK2F6DrXQWEfltknjiriznkbGms0jLn8q2rGCRmyw+XHrWXpgUutbtsfL91xW0TEW3lMTEKufenTySTDkcUg5HAqThlwDzVAV5Fy3JPAqtcJir8kgjTDY9KzbmQrnPSlLYqO5l6jIuG3cVhXcpaQj8s1tXj+ax+vFY2plkJwvP8AKsJHVEytSVu9c3qZViy5rf1N/MTDfe9q57UrdQ7bOvc5rM2iYd+CqNWRNbruJPWtW/RieemazblDnrVIoybw7WwvrVS4kYNwPqav38yr8oA3etVDBkbjSZUSIL5i8ZqSAuzhaSMbB+NPMvlc4pGiLEe4na1SQ4DHOABUMN2uz5upoCmdcdATUyKLjJuAI6e1TQMvmLzUMEDKoHb3q5axAfeAqJbFRJY42B56GtG0jCx+/rVQoZNvpVtH2YHtWUijSthtg9a0tMm3cjkVl2khOAfwrTswqS/L90DpWIGzZ/M3bbir1ooaX0WqNiVAHXJrStUyRxVRZMjTs4duNvP0rbsQ21ay9Oi+Tmtqxj+VVrpjsc09i7b43CroXzEx+ZqvCmOuKtLGcccVcTmGpF5Z4XNTIQR8wNO2fIKbL8gy3FEgIbqFSpYfrWVeq3PFaDuz5XnFVbpPK+98w7VnI0pmDqZZYunzHtWBqHmB/mXFdFqn71j/AA+maw9QByR1rE6o7GLdv8rZrD1DkN9a3LtMA59ax7pSzNx3oKMO9+dOm1gcfWsu8n2cHHpn0rY1C1YqxH4Vh3aupww71oJq5VuNitu9ajALc5+UdqlmXcvOMVBKNo46VtExY8srpTfIaT7y4XsaWFs/dHNXB++TB+XithEMUO2RV6VetE8t+PmqvFbeXJ8xzxwfSrlrH5UmQetAFy0Vt26tS1bamao2ZwfmrSto954pmZe0/M5Vh95a6XS7MRReZIcCsKzUInTH0rc051khXcxxWsTGRqQlSnyN2q9YyeXD81Z1rt3/AOyKnFwrn5elaRJNZbtQR81SfbdgyOawzPtn7059Q2KetaRJkbFxqeQMms291zY33v1rI1HWtiY3dvWufv8AWGQlt2fxqiTV1jxNuJVSa5rVtbaUbctVa41fztzHb+VUpryOQ5zVRAq6lIc7vmrGvJVKsxzWpq1wI4ySegziuX1HWAwbtWkY3KQ28uFjbp1qrcXYC8cVnXuqEBtx/CsxtY88H5vunpRyhzmtPdqT835+tUrjU41PWs28vpSAy5xWfdXbT+qmqWhk3c059UaSU/N8tVZNVyjdSRWW2924ZvepBuMi7Poc0CJlu5pw2Plp2ZIocnH51JDbEJ23EdqCrEEN0raOxk9hqSM35cUxG8jLHrmkWJlUr83sahMEqtzuP4VRlIbKZCxbOFqD7W0DHBqZ45HO3pUDWu5vpVRMSSO4MkZLfrTVlwfSnJHkY9KhnKtJhsrz1qjMdcfe+buKrpBuJNOMTTnK5YKa0IrBViDN6VUVcChGGb5dpAHepVh3L96pbeAtIyt93tTXHlvtWqtYzIrS28qZjk1NFbxs7b/zqS1Ul+RxUixKrSH+E9KBNlQxLLL8v3VHWq09upbav1NWpJxG20Dbk45qOZxGnuaCW7kJlUR7QvT2qO1LHcxXb7GpnTCAgjJqtcuVI5/KgRK7iV2z8p4xTTNJH90bqjadiOV/KnxSZqktAJQ4mT958pqOOTyN2DkHtRKu/wC7uz9KjC7T81ZuJUZWL0Em5fm705ZyGAVjjNUlvVh4PNOimWR9y8d6mUTSNRrY17PVTHL3YDvWpZ+JAq4ZvwzXJvfFRxxzz7046lvbjipdJGka8jrv+EnVhgt345qVPFPlADd196443vyk06DUNzZb7tT7FdCliH1OwbxI7sNrbea0tJ8UNH95q4SG9IO5f5VINWc8Z20exKjiD0m38aK0vzN+Rq1B4x2yYVjjPc15bDrzRNgN+tTP4mZY8huRyeaiVApYg9cTxYqKNx+9705PEiu33v1ryRPGkhUZZqs2viuTBZn7cc1DoGkaye56Zc+IRjGetZ82q70PSuNg8SNK25mO2tGz15J49q1Dp2NvaJmnLcbvvVVngZuRihrpXTqKRrguuKi1g5iKZsYUfjUbDe2KVsI/fmlDDNAbjo329ccU2Rxn5u9D8HnpQzBgoHr3pS2NYionmcdvWpYY+Nv3qht5gkxWTp2q8sKqm5e4rnnudMHYdFGdw/hFWreQL8tVYQ0h+lXLdMCsKhpHUuRyfIKHiZ5VbPy55qOL5/lz0qxbjdxniszQsxr5HI+bip4vli3Hr2FQxxq574qxDbZ/i6VjIqJJDc4YAjrVxEDN07VWijUjmrIcxxgr9KzkUWIeZOhq/BFuAxVO3Zm25FaNlhuPbFSBJb25WTnnnitCzj2t0zg5psUWEXb2q3AcNwKEBdth8ysK2LD5kxWbZtgcitazjxhu1dETKWxatkYHFXoIiF5FVrE5fjkZq0JsNWhlIe7jZ9Ka8o2j170xm2NnDNmnxphs1XQxInkweny+9VJWXc2PSr919zoKzpwwbjoetSVEo3qJMDu/SsPUYxbSDbzzzW5cxZVhWXeW6jj+dBpEwb/98vXFZN4dpK9a2rqEIx/u5rD1AbXZQctmgoytQ4PtWRdgM5rSvZPlZaz5IC7bv4e9AGXepv49qzLmVUOK2LuRWJA4xWRcxhyfrVxArzzsBx0qnNJlqtXUe1du6qd1GOBu571qZyQ0qAf1zUKMpkbrzT1Z+gxj3pWTA6fN7VoSxpvjbTrGV3BvTtVoDzv9moIn9V+bpzUqOzH5cUEjpgwTKtS4BKqeQaUy704XpU1uN44X5qmQE1k6RqF5z2NbmlXhgK9wTWLCnmfeGMVtaPH5af3vSs5AdFp8+9lre0+cSbVX86wdOXGPlrX0csHww2896xA6LTomWTnmtq2Tbz7d6zNPDOF9B6Vr29sGAy1VEmRKgDjipgnnBexzTVjES1JCdxxVEhJtjX5m6d6z7xxOTtbdtrQuIuPmrNa2MIc/3jxQBUb/AFbVkagpIP8AjWvcL5SE96wNYuuDtNAHPav+4djhm59K5/U3LHO2t3UpufmPese+j+Rv0qo7kyOfuztdqzbhdztn9a1NRDAtxWTcDJ6/hXXEzkY+pR75SDVdYlUYq9dt8/3T78dKpXP+zurcwlsQToM1XkfHHpUjNvb5qa64NaHLK9xuPMWgSLAm2RW/EUDLt8uKjFvI8rMx3D0oIkSRSqyYjWiWEuF7fSmn/RY+By1P8zzYvSgkeQsYCmmrErS/K3zfWmvFuwcmpoUVE/2qDQmgOzGeTT5Lkg8jmoofnb5vvdqHRmO7K7l7VMjQGmkkBz92pIJfLYc/jRbhnX5hipBtLbcYqQLEV6yJgY69+9EhZuWqNkTK545qUfMcL+dZlRAMzJhf4TmpVQlQWH5VEDsl+b9KlS4UttFBoh0a4lz7VatJW21BkA9evFS2o2Nzzn2qZFGhZLvlzircEbF2+X5frUFo+5gB+NXFXy8EL196kqI3dmmNPgbf1qSSPC7j61E8xXgR5z3xQUNCoq8t3oXaDxQU2fMQPpUPLTZOdvtQBLIwU8fxcZpjxB6ZPNhdvakQB1+9+BNTIaQyXDHa2BU+kW3lu3Lc+lQTW6s+f61Y02Rkfd+Fc8i9jobF1CKMH8a7nwMu+4hX7u7iuC0+fcy8Gut8KXbQ39uecZHFeZiNiZLQ+qvgvbLDp8I716b5XtXl/wAFrxm06Pcu3jpivTPtbV8/P4jknobE0ajvXL+LSptZAM5AOa6WSUSsR/drmfGW1LWY+oPSt6e6NaaPmz4ybpGmT/aP5V4L4nXfdOuO/Wve/jFg3TbPXmvCvE77rqReOD1r3cPsdmyOXki8jdnd7VUlhIUsv8Vac6ecdveqc6YXb3BruAyLyJi3piqyuysa07hgO2aoSZ8z7uKsCFpWzt9asRfLDzTXPzdB9acpCj5vu0AQSRkyBlbvVuBvMPPOKrOu+YeX93vV21XyY+PmoAeIt8intVraNo4qCFdyfNwc1OW3DbWMjaI6BvLk+6SDWjCgkQdqo2iLHJ82evSrkcYL5DYX0rORRatFeGQ7vu1pWskjdPu1n2tuzHqStaumRlZOWyv0qQL+mLuPNbdrHyKzrUKccYrTtojuGDQBp6ZE0UgPvW/YqHA61iWULF1JroNPibaOlCMzW01xJKoXPArUtW5/nWXZJ5cnFalk7bG4/GtCZFiFPm+tPMfONvPtTIpwTirMJL0ElOU+UvKnr6VUnIPI6VoSozlg2B/Ws2eJkJ+tBUSheESoaxrn5ZeV+lbVyQAy4rMvIMj+poNImNfyeSrHArn9RO9sxtznpXQapDuiIX9awbm32SN+tZmiuZd4ZI5AePesm/nUyHsa2r1BsrFvbX9/u6qfSgoz5hvUn3qukm0kN/FxzVyaLYjVSmRpnXA6H0oAV1I6dKIDvk2+/WpN2yPG3/61Rxyxk/3TWgE5QFT/AHugpYG2nb36VBHxPznH860YlztIA5rMCazjZhjNdBokJQc/NxWPYRSK+SOK3tNHy/3aBPY3dKDK4x3rqbaL9wrN1xXO6TCWAaum01TIg57VUTCRqaHA1xtGCK2oYTGuCelZennC/wB09K0ojg7fzOa6I7GTVx5fA4zVm3tyV3VXVMevWp97eXwaojYimT72eR61QvauS7gp+biq1yPl9felLYuJj3X3j0rF1z92N2eW61uagmxi1YGqBZZeMtxzWEtzoiYl3z81Yep/Mfl49a3rxQMqKwryIpKT2rM3iYOpSfIw/u1jXCttzu/CtzUIhIzcYrJu0WNu9BozLvEEgHrVcqTmr88QY9cCqUqqsnrQESMJj/8AXUc6t5fyc5NTOPL+Y/dqEyqVbH4CgoDLlNrDBxVixXaMjJFVI4mmbNaNiwVFQ/K3vUyKiX4huiqSMSAVCr8hTV22Rd65zis5GkY3JoQRDnPNWLdC33qj8hQc5/AVNBIGaueRpJF+1JzzjaP0rTsfv59utZVom+I9a1bONiF9KkOhsWYwRW7pqLNiucsZhFLzyBW9pc20bh3oRjI6KwjVBjrxWhZHDZ9sD2rKscbM7vmbtWnZRsRxzXVHY5p7mpBG0236irO4qdv61FYllGMdqtwIu75qowFYAwAd6r3Cb3Xj9auYBGV6VFK2O1AFK7nbzAFUfL3qreybwN2KuXLbVLbazbrdJk1MjaO5j6n8+e1Yt7CyKSTW9exfLzWDqAYE9duazkdRiXzD9azLhhtNal8oUZrLuh5iHAxmpAz5v3gOelYeqW3mSErmtqWPyweT1rNmJdmDVURPYxzGcHptFU7lmZSq81cuwFm2+pqC4ZUQ47CuiOxjLcLaPAB/i71ZiYE1Rs1aVt3atK2gXyv97vVoRIq7l9avQLlBlar21uVHy81cSNt4zWsSZFi1jAkHFa9ttYDaOlZ9tFlhxWtYW+RWtrklvT4Dnn8q1LRfoKgsYAB+HercKYbntTirGMi5bYaIrkg+9SRp5IxnvmoLc7W6/SpLq6VU7VtEkVp9pJqjqOpCOGkvL3bGTnC4rntZ1XEZG4fnWlrkyIdW1jG75qwL/VtisdzfSotS1EJIdx4rDv8AUN24q3H8qpaEmhJrG47g20dwTWffa8qKdrAH3NY97qbJ1Py59etYup6mJhheGz61UQNPUvEzXU3MhwvHWsLWNbZ1wnQ9xULhpU255P61VlXaSpU5Xp71QEc17JK/8XSm26/K3PPerQtgYxtGWbsKsWukcbm/lQTIoxM0sP8AtZ6U77CT1Fao0PG1gD+VTpp4C/3sUEmKdLVRnHNSxacAwO2tX7NkfcqWKxYsG28fSncmRlSWGxPlpsVkZEHTOfzroE00MfnHBqymjwuvyrg+uKuMmSc4dKOOVApq6YHbbXTvpi+V93npVN7IJLgLzVcxk7dTAk0gpubGe1Z9zp/lt8yn2GOtdibAsh+X8TVG60re3zL+OKqMjF26HMRx4Q/Lj8KRtNWYZIrdvrRUX7vT0qn5W/scVaEZq2YgThaSRsDC8+vtV6WFd+M9qpTJslq4mZGxLLjinNAuzOQzdh6U1jhuKjE3ksc89qozCXmPH3Tmm+btgIZenQ5pk0u96jZ1Q5zn2qokyGTM0p+YcetRyMuRzTZ3808E7fao+V6VRI4yZX9KgdxjHP1NOkcg47HrUMvB4zQTIXeyml3nP92ot+OtSSMI9uaCRz3DKnymolZ3P3qUDc3s1Lt2HigaY9kCr81Nll8g7l6YqOSQSH5j0pnnFsr/AHanlHzMeJ2lQ96eh2qe3t61Cjsvp9Kc8rOPSk0CkL9o3HFSI6+tV1RhuzjnvT4lx15ppFcxae8yu2PdupPtJZfmyGqONjEeMfNxzTpRkcde9UtAUhqsyt8vepNoaJtzHc3pVeRWDVMWVVXcecdaTVw5h0cXlQbd3J7ntU0EzRMq/eX1qvHMswZejDpnvR56r90/MOtS1YqMi99qZY2GcL2qfTr+RX+98vYisyTEyfM1OFy1ooUfMKycbmynY6a11Nv4mJ/pWjb36qud3y965C31Eg8jqfXpWlBqBRfUVhKmdEah0bXKTgbcflSiXYcCsW21BWPU+9XorkMPvfnWHLY2jO5ay7v7VNHGq/ezUMFwpT39amRfNXBqZROiLuiSGJQ+77wzUxkYSf7NR26eSn19akzj/PWsZKx0R2LUDKU3dKsQt5YG3ndVNRvUcflVy2hO+sJbG1Muwqsa7j95qsIgxnOM1XiVg/zfdq3GvmqNvbpWEjQkiZuwPHfFaCqBApXG70qtYQ+TnPOeoqwyYkDc+wrCW4Cowh+Yg5+lWrRvMH3ep4zUcMjeXyoOf0qzakxnouKyNo3JZPlK/wBKu6W3ykbefpVRgHPFWrYLG3LfMozigJGpDL5a1atJCz/41ixXOxsnJrXsZQ+O1OJJr2Mh3/MOK2LKXb/tVh2zMgwBx71rWMuUA4reJjI2bYrtyPvVLC53HK1TtXyKtRt9a2ic8iQDBo3EU3rUkS8ciqJGyDzVqjdLsHy1emXa3FU7mPYpJ71MiomXcu0h4x71l3smW29605EWNmbOOe9Zt4ijc+ee1SaJGPe7grfL0rCu4t8pI/8A1Vt6hOdrViXMv3vWgLGNeptZu/NZ7SeUGDfdxmtW/AiB78ZrNuf3icr2oKMjUFGdwI9frWVdyMW4xWtqabF459KyZ9xb5hW0SZEM6mRaoypskcn5vSr0u0nriqNymZMhu9USRxlWQ7uDSM2OlJINo+pqKWHkfNj8aqJMidV3kHpUyBSMLy3fFVQWRR1PuKktmRW6kNnvVElraIl4/Gp4l+6V61Wc7U+tWIDkLRLYCwsbbl69ea2bNPLVW3YrPsR5nytWhbIsbc8+lc4HRaZcrlc88V0Foqzqu0c4rmtKi3Yb05rpNMBIH0rMDotJOwKPQVrR/MVweKw9PLGti1KiP5utVEmRcVSw/wBn1NSINoqFZPKUbulTRjeM/wANUSSvJmPBX8aqXeBH0qxMuxR1x2qlcyHa1AGRqchQn+63Fc/q0ahTz1rotRBdaw9Ttwcn2oA5fUFy/sKz7wZFbF9F56Ns4255NYt6fIPzc/SqjuTI5/VwxRvm21gzllG7OTnpW9qu2VWPP4Vg3Ebefu/hrsjsRLYozFg5aoZWwuflNXpZFHVRzVG4gV/4sc1pEwIXj3nkVTuwWbav6CrrHaCv4Zqs4eEMVG6tImMiHyNqD5sdzmnK6qvJ/wDr0y4bIDMMH2qKbM4wPzqjnkWWdWHANNUlmqJcxx46/SmT3MiqNo4oJLQk+fB6VLnz14O3b+tVbZvMtyT96nRK24fN3oNC0jBV5PPrSQribduyKQJvU5p4iWJMipkaE7yhAFqN4P3ivuoZt21tv3fapVk81R8vSpKiP27ivNOEQYfexUcxYw/LjpTbPeY+c1MiixENjdzU0UUYG7kfWoR+8G0D5qkjt3IwxqQJ1TP3efepbQsJMGo0i8sLzVmEkv2qZGhdstsuRyp7Gr0SkIMtVO0j5/wq/AQB0qSoj3gDQZ3VBEqhjlsntUzNtTr36UwCPrg0FDZkytQJJsG1lqdyNp69KruPOHvQBHcRFmyO/anJb7T+FNUNCff3p32nB+as6hoNZNzbaLd/LO0dc9KVSrOfpSW8G6bdmsZAb2njMan+LHSus8Chn1KPdhgpGPfmuPtZd4UjjHBFdp8OI83SNkcHvXmYjYUtj6q+CE6tBHuT5T149q9O3wV5n8HZFOmRKNu5gBXoH2OT/arw57nJUNuddpbaOlc54xQSWTEkA4NdPIv7pjXJeMfl06XJ5wauhubR3Pmv42Ntkl69TyK8J1Zc3EnO4kmvcPjCkg8zHPzHr3rxLWf+Pr5htPevcw+x1IxpoCZc9Kq3YVTx971q5eFWBWNuaoSfdC9SM12xAoSR7i2aoyjMuM8Vcvh5bdeaz2LLnPQ961AJTsxt5p0RMv3h+VRRxsrbs5FSoc9KABEw/wB01YtyyP8AN+VNik39ql2/vM1MioksOJW64x2qxEPn/hqnECkmc9asQybj/M1nI2RcyeuOnepvMGwVWtMPld3ersESsdprORSVy1bzsUG3061saPJ8vzYrFSDadqmtLTUaJ/m9KkfKdBBtcL9e1bFntypHPHNc9p8jI4PbNb1g3PXGRisx7GraszyLgYFdFpq71GfSsO1Teq461vabHsUE1cTKWxqWe0fL/FWpbLiL7pBz6Vn2ieYylQPetaylBfa3StTGW5GsCn5u+c1aX92P4uRQ9r5jZHy0IuyYdxT16CI3YZ7/AJVRuUUvlTmtG5i71mzRmFi3vS16gUr2P2+tY+os2NuD1rUvZmZ27Beay7p9wNBtEyL4cd6wr8jzW3cVvajuQ9uawb6RRKQ1QzYx7hvmbbms+c8Vcv8Ahm21mzK0UmNwbNICvc5VS2OOv1quoOC/GKtXjK68nFUSrKrbc4PQUARzbp0bbxUdrFszuqxGSZPm/Go5bcCXdu4HNBSRJCfNX3zgVcs5jBJ83IxxVC3DvJxV63+UfMKAtobVg/mrWzp6KcdaxtPZQi4rX0t9z0EnR6XbM+NrGuj0xGAVfzrB0q4ZEXaua39Pk8zbtVs960MJ7G3A6xjv0rSs5VCBjWXaFVI9feta3Teg+X8q0RkSmXfL229Klil2Lt28E1CI9jD61Lgkf/WrQzIpeZG+XiqNwfXgZq9K/lj9DVG6jX73XnpUyNomTqcTTrhW+XPNY9zCqqVHXpW3djcjdvpWNqG6FsKvHUmuWoamFfr5Mh9axr4Z/OtzVXUAt+NYOqr5kO4fLWZvHYw9RkZZWrE1F2C/drXvF8sfNmszUZFLdulVEoynn8yNl6NUaQq3XrU1woVvrUMhwwqjQhmjZvl561H5IPReankdj3WmNFvUFWoKiQtCxb7u36GrMMSgq21ty96Zja3zGpo2aP0YelTJXNIk0d2Hk/3a1LS482IVjwoC27v6VfhH7j+7WclY0iaMk4VlG4enWpLGJjMR/D1zVW0RZ1C9WrXtk+ULt/HFYlFnTgsbY6mtq1j3JzWNAFD4/WtiyUCHrmpkTIuwHyyqqucnBNbWmjyAG9e1ZdoitGP71ammoWxnpREiWxuaS5eT5h9K6Cwt9iZzWFpqoGX1rbsZAXxmuiOxxz3L8EhSYVejKsOWFVIot4zU0A+f5hVGBYdsRfL+NQnEh54HvTrhsJ8v6VCr76BobcAE4qjfR7ITVy5cqazrh9u4scjFT0N4mNqRY/xDbWLfJuf5TWtqU2ZD/drJvZd3Ss5HR0MHUjJLKwG7C989apTthRWrdrkcbeTWPfO0G7IqQM++PBxwfSsPUCwf5eta01xkMSKzL6DzW3KcZpx3AzpIfn3NUU9sHG6rkkOwYHzUxY+MmumJjIqwKIj061eggLjg4qKPazgY71djKwpub5frWyJLVnB+496tRW4kYetVbC4EiYyfm46VrabZkEfJndVxJkO0+zdn9q2rS0MceePeiysNoHvVyK38s9eK3jczkOt1OyrSNgZPQCoIzsb+VJdXixrz+IqtTOQTXGwFs7fSqM+r/Lz61m6/rywD73H1rmb7xaqBvm/WriSdFrGubv4tqjtXL6zr3yn5v1rJ1TxIZjxJ+tc/qGpvKfvE81qTIvajrpuCy7jWS96Tu+Y1DcXBYfL1qqs25/m700iRbi4Zn5OVqpIMPu61YliUMMbvmNNltfWqQFKYsJt35VLErXbbivPSrRtMY4/SprSMhsBaYENjp7R3G5vu1prEq9qltbBpa1tN0BrllyvH0oAqWuntKF9Ku2Ph4vu+X9K3INAWNBitCysFjIGKDM51PDMapyvJPpThomwEbV4rpntFZsDbxVO7tmT6UGZzd7aLABkU2KFRB1rXuYI5pMMKybyXyZioxiqiAjwqsX3u9Vp5IzKOOnWobjUcNtG7NZ0t829qoiexqXV0qLleB6VTludyt05FZt1qLN9BVf8AtIk+n1NXE55bk15MAfaqZm3A4AqPUr3ouetUllaEbtx+Y1qIs3rBSrY+pqlNOkidCG96fcXnmgj+7VC4nbP14qomUthZ22Ln8qqtcbmz6VJJ97H3uO3aq7bIpfmbPsKoxluJLO0pwvWmI+F2nlqETNxuB4NDARnnuaqIiJTsJ9c0M2OaXy1eQ07yMCqMyrK+/pTkTKjcKlW08w+lS+TtXFAFS4t+lRS/ew3pVyRwjetQsiu5oAj2YiqNplxjPNTSLlfpzVYoGYnFAXsGAnzcnNJnHNSEKye9NMIH3qCb3Dqc+1KAwPOKVQrN97GBQ+Ay/N9OKA1HY2/0pGJ70EER0qy4TkUFC78he9Lmhmy/GKaJcdqAFkU7qXOMZ5prN81DSsp7YxQATkrKCq06P90hOPmb1p8bBs59utFxH5pHOMVMjSLE+zszhieAOlNZGaTPbtS+aFwvP1qVDjb9ahq5XMNjXHU1agudoxVaV1aXimCTYeelRKJUZGkl75Z+vFWob/avLVjJdKo45+tJlndW3fLnOM9ax5TojOx11heq8YO7361oLKxTKnr3rkI9TWFlBzW3Y6j93B49DUuOh1Qnc6C1fMXzc1Ziiy4brWZaT+bGeccVat73yuOTXHUidkdDUiQFavWi4/Ksm1umkya1LBt0f865pI6r3LcEbE/3t3FXLe3KH5cc1BbSDb/u1et2VmP95RWBUSREU/K3Bq1FCCfVfWqqoyPuIyDVq3RiMjpWZSDyWzx0zVqNcn8Kh3Nmprc81jI2iWIuF6VJDy24/lTY2CrzxViGNcbvve1SJj1QSr8q4PbNXdNQrIFPfiqcE26b+laFncB5Qqr+NVERsWjmNl44+laUFwA2duOKybKZmbbita1gEjDNbRMpbGhZOzr/AA/TNXM4irPtlxPhe1aCpuA3NW0TmluEUvrz71OjEr1qKOLY3tUkMBdvQVQREkOKgnXeKttH5SmqV4207ulTIoy9UUKOnesPV7rYta9/OZd3SsLUIt2cnvWcjQyru63D8aybyAibd2NadzFtY1lX1ziT1Ud6lAUrwKr888cVl3kpLbcVfvLgOv4/lVC5gyN27b2xW0QMnUdoHXHPes27PmdP4a0tSCFcH1rJvpVgZVXnce1bImRTkkO856VVeRQ5qxe9eOtZ4bfLg0Ekjt5jY+7TZgo659qR1USDmmEM0vqtaEyHQuwPt704hmcfXtUiqrLtH3qcsGKCSwjqqgNg8UQg54PGaiZcpU9suBSlsBrWkWVUg9+a0rdcY71l2iMdvNatoRjb39+9Yy3A3NJZiV4X866jTC21eBXNaPFnavY966PS4sLjdWQG3ZR4AP8AKtS0tmkUN29azbE/ucd61rR2jj29l5qokyJZGWNfm7U6EAxfe68j2pHO4crmpIW3N9ziqJFYZTGTxVa4RiasyZB+Wop/kTNAGXcx7wfasPVm8pj8v6V0F380ZwKwNUYsW7/SgDnb11VmUfxVg6squ2B1rY1VJAWZf5VgX1yzNtxz0Jqo7gYd6rB2Ws244U4UVsXY8ljuPNZdyo+Yr8u79a6oilsZs8IzlvwqjdoYxleeavXHmI+G27arNF1yeDWykckil5gZPmHNRicF8fzpzLtuW/u1BM5LnaMCtIs55C3CeYvTFRovl9qC28YzUb7g38XFUZjpT5eSBz2psTeavzr9KdI+8D5SajOXb5PxB7UAThFUUoiI5xTI43UjdUnm/NtHWgqI8ybkwo+apLUsx+ftTYEKkhuvpT/9X2NTI0iSx5MuONtSNAo9fpTXjVo1ZcqRzRDuY/MeKkodmpLMKW9fpUNy2EG2ixAB77iamQFyf/RxuXFT248zDdOKrPH5m3casMisgG7HpzUmqVx01ph9275R0qa0by5fWqf2jD7S2asRFXb5etZjSsbNudvzDHTNW4/3qdVFZunsVHNaAjzFnpzSbNR+0AetRedkbadIGkiwOKjEJA5/OlzCaHw5BO4ZFQTYWT0FWoZFgm3bcr6ZqnqCtNPn7o9KTZJEwzP3NKIcNuahY2SSpJvmWokaDYZlD7cU/t8vc1W8xVl45YCrME21d2NxxxUS2KSNXRo9h/vcc5ru/BaKtzHIvqPlrhNHuCxyRt4713fgi3ae4hZTjkV52IV0TJaH0/8ABld1jEzKw4GOK9O2t715n8HJmNsmduFAGK9K8xf73614FRWZx1DUlifaRurmfG9uv2Ihm+b0FdLcT8YrmPGMZbT5nPVeRTomkU7nzf8AGaLy5myflDV4X4jYPePt9a9p+MzMZ5CzEc14lrSbJ5G7c9a97D7HVHRHO33+tPzbcc1XW9G/t1q5dorEmqEjIowF59a7IlFXVZN827GBVMTecmG4HrVuUGZ9rY21RvImQ4UHrWkQFcoinDU23XcueRz3qI27qu6p4BhfeqAlRvJarJcSbarSR723bgMClErRAP1HTFZlRJFl8y46EbepqdLlYxj+JuKhUNLJvVcKRyMVYjSNnGfvVkzSJcsbXb823rV63haPcw546VXswwKgfdFXreb7yjbzxUGkQsl8992cHpg1tWcfA6ms20gAXitaxTYA27gVMii/AcKvy9619POSPlPFZNkvmg+natiwLRkdPWpA39Li87B+7W7psDZ61i6XJujG2t6xY7B6mtETI1Lb5GFaFoPMIrPtAs3y5IIrS09Vj9TW0TnkXEQyr/d9c1Gh2uRQhIJ+bAPrTlYA9OtUSJKMDvWdeMVPzcZNaUp2sPQ1RvI98nP4VMiomXeENwF/+vWHqQx/C3XsK27uQRSGsm+n8z86zkbIxLuPnLE4rH1RFEmf4cda3L1ljQ7hWDq7B4yF61JoY99F5h46Vl3yeWDt71oSMxUr+tZ9y5dSq/nQVEz5GAPPWm+a27H9amkiXuwz9ab5AxuoKI3T5eMe9RFmU9PlPWrUS71xtb8qinj+X5fyoAbbv8+BV20jDE55qhD/AK7mrSyNB8w5+lAG1YBdnvW7pWIitc5pV15oG5cGuh02USyqq/e71UbkyOn0wK7K3Re4FdBYgHgZHpjrXOaX5gIrftGbAyuMdTVHPI17WMnB649eTW3Zy/Iv86x9PCvH1+ma1bH/AFWD2qomcicybX5/Oplk+XleKiKiYDkfKaezYIGaoxK86blO3P41XnTCe+KtSMxUjFU57jllpPYuJl3/AMgNZdywl+9V69lZnZazbk7Vb17VlI3ic9rR8t2X+GsDVZWWHjLeldBrMXmNuY1z99nBrE2iY167XPbGBzWPqFuu7qfwravioHfdmsa+wsneg2iUZkA9faq8verdxsdetUn+UMBz71oUN6nFOICxYwahVGV89s1KWJFA0RxsrP8ANU5VQeGzxxjtULMJYsKvfk1YiUQhe9TI1iPsYGjOfvc960oDgcjP9KpQOGl4rQgj3r/OsZysjSJNYQ7bjK1uWy7I88Vj29v9mk3Bsg1sWb/KuRXPcokht9z7ulalnGF49qpr++PyjAq9bnaMH0xQTIvWDYfHvW1YnbFWJp1rsl3da27AnzeelHUwexu6XtChu+K19OQo25h96szS4y+GGMVv2dupRS1dUdjCRagcow/unipsHcMHimRIGqcJiqMWNIwmO9RJFsDZP3ulTSZ34pDkL0zQUVLn5fes3UBmM4rUuQ3pWZeJuO4/w9RUyNYmJdzfOQy1jandZZgq9K3r5Q7ZrDv41DMfzFZyNzGnfePm45rJ1J8vjkitbUm+T5fWsW5bZIdwPtUgZxB3Nnp2qnc7ia0Jbdmfd61TKeU53fNzxVR3M+axQnVmbj5eepqWGyCwsZOtTXNq3mD0IpUU7mXrnArqRMncqWtr/pPyj5a0Dpf2iL7p47YqzpekFlzWxaacUHzCtImcihpmk8r8uNtdBYWXlsOPpS2+nhmXaMfhWrFpyoqtmt4xM3IS3sl8olvlOKhlURr+PFWbiVBHtzj3rnNZ1toGZQ3yjvmtlEybL11qi2o5rA1bxMQ+5eF7k1lap4k+8u76Vz2rau0owprVREWNd1s3k7FW+X0zWDdXLO/NF1d+avPBqjPL833qomQ26uVScA5+tVrpmUcDJY/nT5Ssp5yWHIpgbBw3rxQSJ9nZlB6eoqOS12/MOtWQoJ60SR5HFAECJuX7vNDWu5s+lTxx5FW7bTt5we9NMCrbWbTDGK0tP0jcRlfu/rWhp2kKCvpWollGjLhapAV7DQ+jYxz6VtW1r5MW1eD9KhWRYQFqXzNgyc47UwJUV4etPaXaPTdxUH28bvaoXvvmPp2oMmrlpJlEn3uc9agu5MxH5u9VJrzLZ/WoZr9QhPWglobdTiPHfPFY2pzCQNj7wqe9v9y8cVn3NyrofU96qIjPlk2y/NVaYZZqlvDsb7y/jVWecBT81aEyK8gKTYHK1Wl3KrMRT55QBkNzULyNNGfpWkbnPIrSSNO/t61HMhfhuP6077M2Mfd5qzBbbpF3VSJM2SDcRtPLdc1Cls5Y+ZwAe9amowJC393uM1SlfMbe/Q1oZMz5IT5zbWqtcRvF83WrTBS+DmmpCWDZ5HagzkVUywznFOVGepJLbzGx92nx23k9WrQgZHDQsXzmplGDn8qQnae3vQZjUUJTZTj8qV5KZ5oA6UAQOA7fMcU2Vtq7cfSi4fYcnHrUfn+YPlH51SuAL8vLH5ahc5B29KdL7gY+tNkfCfLT1IY2P5WpX3bdxx6VEqb3+Y0FlkO30pWEOb5F3U6OPc4bbwvoaY4zHtwx59KliVY27UcpURyqd5yPl7Ubl7bc0SMzg4yOKbbWaltzbs0cpQQjZu3Usx+XIFPmCq+OnHFI3zL9Km1gGRyNIdu2plCqMH7x6VGWyeKQsW+Y/wAqAEkBY/T0pyH5h1PtTWVhyOfapCpj2tzQA4ReZ6D2pCrGULngU8H5d1Cpk5rM0BYdp9celOc+Vyy9aV4SF60ky+eNvIxUyKiMSNRJz0anzYC4C1CVaM45qbJyN361JopWGoMuC34VqWtwI5F57VmPIS2MY9DVmE+XIpbnipkrmlOdjctruYzDnEdaX2tcgdDjmuXt5Wt52feW77a0YLj7WgkbcrN61y1InfSqHS6bN8v3u9b9hLuRQPWuL0q+b5kJroNOv9ir81ckonbGdzqbCPJ3Gr8KhZM+vFYmlXInT5m28+tbMDqQBu3fSuSSNUWS3y1LaNlF696hijaVsfw96ux2qwpmueRcRWIU59qlBEkWV4NNzuGMZoaMmLauQakoIJGXhsnJqxC7mXjO3HWq3m7XVe/rWjaSoRj25oNCa1iXdn+LFadmNp/hqgiqTxirtsPnWqiBq2B3f41rWSsGFY9qMHA4rY0/Cuu5qpGUtjQjVUfd7VbjKuoqrAMsflP5VZRmLgKvtW0TKRPGM8UqzbXAx3o3bCN3VqI1wxP5VRITMzA1n6gfkq9K+081n3vQtUyKiZF1Ftcs3SsjVwScr39K0tTbL/e49qzLxsx1nI0ZkXjFVOR2rF1GQq+3bw3ety+XYrHrxWHe/M+TUokzbgrHwevas29dl57VoTjdLubt0rL1T5x8p71tECnM6vnNZN4iiXce3arlzuh3H0qjN+/5qgK88Xze7fpVV4hC/TrxVuaD5+pqtKpZvpWhDK5RSxyKFbyz8vX3oYMGqN7Un5t1aCJBJ5bZbr2p8Pzk4zuNKkI8obvmpqDEny9KDMtbAqY9f0qSMLCw6n0qMnDCpog3VlyvpUyAvQzZiUrWlpaeZJnPzY6Gs3S2DHp+da1hbiObdyDWclcL2NzS5XjIU+tdLpTnK1zmnsshGOore0dGkOCdtTawXudJYvsXnrWnbxtKcjp6etZVlDkqvPFbFpP5ZxjOKCZEx+T8qlgdcURL5zZbb83H0qVVRE24/Ggka67unFQyR7U/vc1aSLA9jxzUcke1j70AZeoR9f4TjiufvTtLfL+NdFq6EHd/drAv0Mit/D9aB2Oe1e0dlLDAFcvqSm2Vty/NXXX7sYyp/Oud1iANGzHk1UQasctevlueaoXEntV7VYGjbO7is2QbSdx61vEiRn3M7NIw7GqtxJ5SD34qe5jAZuvWqVzDvXrzmt4mM1cr3LFS3uKrrGyJubnnpViaTLbag2yebzjGa0OeSsNcqPmGKZG/nS9cLSsqh+T9fSmoYwpxmtDCW5LjyzTVTa27vUaTK7AVIYfmVge9AhGZmbaSM+tSrarCNxOWoeABg1OiXzG65Wg0Q9I2mbfyMU/zh0NK33cdFpIrPCbuWrM0JInb+IjbTQxKkdOe9Nnh3L8pxjrUsMC+WN27dQAm53TA2kVPCVjPqaiIaKfb2arCpt/u5qZFREYNKeKmaVYIf7ze1MhDbj0qOaLaOG+apKBGaRi3TvV6xYJH/tGqKxsyc5FW7K33nHzUpbGhq2UoDc+taSy5Vf61n2tqsae9XAd0Y9qxluaFjaD1+tN/h/HpThu29ulCuqrSAqmRll5XiiaTzX6dBUkqlj0qu0mwfdPWggKj84723fpTRMyqe9SW/wA4LMO1BrErJB9omOPlqzFA0R65qGR23/LuH41Ys3Zx8w/GsZFGppZwa7zwTE3nxtu2rkVwNl80mB8v1716B4BhZZ1aVvlyMV5mI2FLY+mfhHMRboO2Bz616Tlf9qvOPhNbhbSFlZSpUd69LyleHPc457mo7DYfSuX8cvm0k2t+FdTNZnyfvflXL+ME8m0kHcjjNKj8RpE+ZPjXA1zcyHdt+bI968Z1iRUkZT81e1fF63Y3UhzyCSRXifiJQZ3HRs19Fhjp6GHeR7gcDv6Vk3cRz83HOa1rtGVfvVm3fytzzXYBn3EvkEdTTGZWGdy/N2zS3zEzBdtVmtGjJbPWqiBOoDnHFOf912/+vVeP5f4qkM20e3vVFRG3JBUbdwbuDUlqdkXzdzxmq95IyFWj5qxbDzogr/Ws6hoyY3Plt8vp3qzpqfapif1FVhaKZ1z0+tXrWP7Ofk49qxkES1bbkkxVi3gkEjN69qrWm8sC3bNatmyv+VSUTW8pgTndn3rQsJC0XzKevpVO3tFkl3HGPpWlYL5T/wCzmszQ0rV8KvQVrWh24xt6d6yI4VZt276CtbTxuYewoA3dI+decccketdFYzbWXy/TtXN6PG3ne3SuhsSUXn860gTI07ORjJyOprXtDhf61j6eWDcVrQLvg/2q2ic8iwR37U95NuOO1MRmyoxwOtSs3mc8ZHaqJI5I2LbvbiqdyG3VoOMLzWdezbaGyomNqjZDVj3Jwa2r8faE+Xg+tYt4rCbp0PWstTaJm6j84+nNYN8MN9a3NTm2k1h3z72+bgVnM2iY+prsT8e1Z8k6iPGMGrmpfLnbk1nzDenzDk8cdqUSilckB9wDH8KjmmZkG3j2p7Ah9vb3704opaqAbCWT+LtTn6e/pQVx93tULBpDu/i6YoAdbMu/5qteXkVD5KlQD96rK23Hf5aBNl3TkIZelb2lwssittbJOOlc/Y/JJ/FXQaTdM64X8zVIh3Z02ldue9dJYDKLzxXJ6Puc8t3rqNJlGza/4YqkZ1EdBYwKT8vJIrUgTy1Yf3uBWTph+ztu3fnWoG3IrVocslYmji2fdH1qUoJARjGKiVcpuBPHNFuhLFtxPtQSRynFZ9wPnrWeDKkmsm+P73HSsy4lG6fy/MDL174rDvRktj8q2L5iH9azb/apzUyN4mHqSqy/MK5/UIfKz6e9dNd4kPI71g62isre1Ymxzmow87vlrC1PCvW9qK7unasS/i3rQXEoSyKRVVOv41YuwoT5aqqmxi3OK0NQIwp/lTN+Tjnnin7yzfKtMeLJz6VMjQltLfYCO3WrBHyhQtQw7pGx6VZjjOak0EtCVDZWr9qduN3rVaNWC9Oc1at4z5q7vu1jIqJo2yrJ1z7Vo20W4DnpWeq+Wd38OKvWkpdBtrnkEi5HlFqxazFWXd61DbIx61cit9y1JJpWUmHHPWtrTjlgN2c+1YumQ7n+bpW5Z2jKVK9DWkdzM6HRTu+Venet2zPnHb/d61zdgjwBcZ+tb2nrsVTk7jXQjCexsQW+F5qVY90mKZbbpFWrGzOKqJkI0Chu1QvHhDVtU59aZdRgJnv7VdgM65+UVl3QY7sitK4nG7BrNv3weehqJamlMx75MNxWTfw5H+9xWvdqfmbtWVey5XGKm1zoOa1CMqzLmsi6Qux9ua6LUUWNs4yTWTcwbpOFo5SZGXNGzAYph04Y3NWisIVzu7dKZcQeZHgKefanGOpnIx7iArP6irNjpslzLlQMVoW+k5P+Namn6VsCkCuuMTOTG6VpzpHt2fTir39nsJBuGK1NPsMRfSpryIQw7sCtooyZn28Qgk+bpTLrUFReuADVK+1ZRMRuxjpzXP6z4lx8vv61sRIveINdXO5WYAdga4rXtfNwSNxXHvS67rRaM7W5NczPfSzMyvt2561USSSa5a4dsuePeoZb0oMD9ahafZn9ap3MjPN/s1pECeWbI+bjmqkyMzbqLl9uDycCo/tTSgfK3FUTIkDZcdqPN3ttA/GmyffX3p1qGeR1GPxoCJMNrnb07ZqS0s/Mk281Ja6Z5mNx5rYsrBYcfL82KBtXKsGjdO1aAsViUfTrVyKEbRwKkW2DmpbGtCCMFYwuOB0qfMjFcVIsGOF6VNHBtGT0qo3AjjXH3utOmdtn8qdKFHTrVG6v9nymmyZA0zbu1Q3F95Kt9Ko3uqqp+9WPfay3Y5pGJpXesbVbk1SfVGI+9x6ZrKuNTMjc8VGz75Bhvlqogac2pblOWH51nS353n09ajmXHfNBt/MXhf1rSJMiC4ka6+b5vl6UjRtIB1461ow6dvQEU9rPyB6mtImco3Mqax3puA/CkhsvatKSFsdMU1LNjJ7VpEzloUbvTwQCvpzjtUKWrRSjH61sfYs8U6fTsJkr29KoxOf1SFrldi8tVM6VIifMQa6JLBd3Q/l1qvdQJAD834VUTM5uey4+7361G6+UorUupQqtwOazbmQGqRmQtIp7fpRMNwX9aj88Ieaa9xzWhjIjJaNz6dqDJxUcszFvb+VCjzDQSODHPfH0psnT5fXvUhbaNtV7ltn0qkBXmVmO5voKVjsj5BFCyKx5z9KdIPOGKoCuxJP+NOAAHvT5g0ZG0DFR53A80GY2T5B2pix4bPrUojaP5m6e9ElsrKGU/WgACqqc9aYyl2z070+Pk4p67Xfv8ooKiMjfFOMjeoFKVAHv6UgYAUFDXQyNuZvwqNhhuDUhGRRIgEfaswG+ZjtStKr9Kap7mlVAp3YoAmDhY80RSed1ppQH2oiTa9AEqJ8v49alVgGxUKoyr978KkiG4fT9amQ0x8cnmSlaS5XI+WnJEd+4cVIyeWuTnn3qS4jBFuTLYzikdPMGBzTiuR9adbxNuNJq5oQKjFtrLUoOHwOlO4WTkNu7cUsUW8MW61L0LiMjDLMW+8MVahuMw7i3Q9BVfzHtc8fe4GabZxn5i27k8jFZONzqps1dNucS5B4PrWzpV8El+Y9+M1zMB/ecHAU1oWVyxufauepTOyMjs7C++cNn5a39L1Jd3WuBgvin3mOK19N1wQhe/NcNSm1sdMZHo9tdqUXbUySMzc/d/lXOaJq/2kdQOPWt6xuPtA21xyi1udEWW4ELyVMAc1ChMb8elSxtuqTQJbZgytx1zVxYlk2tjGOtRB8sOOKtrFuh9OKzKJ4FXbV22HzDacgVRibYu0+nWr9owVB7+lAGjbH5t3pWlpYa4m3HgCsq1iAZTu7jitu0jOV2kba0RjI17IZP0qcLs+7t61Ugc7gF/GriAgf/AFq2iYjvLwMsaIfmTHT+tGdw5pbdNsmQdy1QEV5wvNUbo8fhWjeDPUEVlTjDnOcVMiomTq0a4yfl5rF1IgJ1re1O2V/f2rF1MhBj5ffNYlGPdHA+bPNY96+2b7vFbF3EX+bNZd3HuU7qAMnUZ9knbHSsm9kBQ1qXSYds9KxNQnGSvvVxAzLtuOfWqzsO3H9Kuyw+Yc9aoyWv7zrWoEcinafmzWbLGRIdxbrWhKWhPtUM5y2dorQzKqQ8dc/WlIbyz0pTLvG3G1gaHkJQCqiA4LlPao3kWId+tSbdyigx7kYe1UA+2fzz1Bq2o2H73GKzrVfswPI/OtGxlEv3gOKmRMi1YcZ+vFa9jud13GqFrtBH1rWsEV3rORJtaasaRZzit/TYVk2srfrWBaW+51/u9MVv6bCYAOvtUS2A6PTG8rA+9nvWxaR4x7msXS+cbvzras1bb/U0okyLRXy+1O84YXK9aZGzY5pY4d0u5j8tUSSLuz0OKbI6juOOcVYA2Diqs4USGgDL1GTljWJfSq7kGtu8Tazd/asPU4w0uT8tBoYGptgtn7tc9rEoA+WtzVGY7wOlYepx7F3GqiTIw9T/AHi9BWDqabFrb1A7wccVjaifl9fetomcjJnHPFVbgEtnPFXpIsZ9KqXIVG28/NW8TKexTkGF+Xk1FuYD5hUxTbJ7U2WDzOjYrUxexUmXj8aY6FFHvUjoIpNufm9KVxsHzc1ocstyIL84+WpxLhPu1FI+1g233o+0s/8AD+lAiVG8wc8VMkZx8tNtl8wfNx609ZFhl21MjREycAZH1qXPlr7VWDeaWA9KmCMi9dwx+VSaQuIrsR92npOsTfMpORjiiMNjpTmTzOu3NKWxoBX689DQ0O5vvdB2p8Z2j5qZA2Zufu+tQA9WZGHB+uKW3XMzbuakZmI+Xbik57AUFRjcn2iTp2qS1Pzbj16VHF1FWbY5XpUyKsX7RS0easrxt+tQaeMjB+7WgiIECkc54rORURQN6YHFIEwcGnA7TQ3Mn4VJQ3bg0TWm1c/Lg+tAf5qhlky/3m9hQBBcL5co4+WlkXbHlfxxTphuOSO1Rudi+1AIgLhpKntwXQ1X2eZJx61YtQRLgVjPY0NfTEwPXiu68ESAzRjryOK4iziaFASMd8V2XgOMyXisTtGRXmYiNxPY+ovg1GP7MjLe2BXpW5f7teb/AAhYz6bDs27VAr0bzW9Frxp6M457nSNHlTXH/EAK0Lc42g5Oa6y4bzPauQ+IR8uyf6HNTT+IdM+aPjNKYRLIp3fMa8T10CWQs3ykmvZfjEG+0SZ+7u6V4xrkcj3LcfLnivew+x3R2MOZtu4tk+lZ90vn9K0L1Wi+8Mis+dghyCK7IhIpzxKWzxkcVXlII2llH1qSTDMxYmoJLcSjdu+7VIkRoQg/GklQOBxREzB/m+7jinuWwT7cVpzWKiNa3WZAORUvlC22/N1qCLzFYk9KcbgSSYqZO5RoQknaflxUwcebzVS3ZUHWpbdMzkkNjHpWJcS8kmR8tW7I4x83NUIpEY/Ln5a0bGPIDVjIuJpRSttUfma0LBN5yW4+tUIUwPSrmlnypcMcr1qSjYgQKv8AjWhYBzKMGqdiRIOa0rAxvLhfvAc0AdBpIxIi/Tmt61fHGM1zumqxTPftW1YXG1lDfrWlMiext2Z3Dha07YEjpVOxTCBuOlXrXl60Od7lhBkelEcADNz0oKMacxyhHfFaCHTRqwb7v4Csu7jwDj9auOWTvxiqd4zde1BcTNuWyCPun1rIvY2+bpWndEyk9hWbepgn5qmRqjF1AKFYEcnisG/jyxre1M4HvWHqKMpzXPI2iYtyuS1UZo8RtWncKrq1ZtwjEEURKM6RsN2NOWPH40lwnlg/WoVcMflLZqgHs2yXFHCNnpTRKDN0+ahoiWyaALEDLvBarFqCZd2cr2FU4gX47VdtgIloE9i/a/LJ93862tLQMfm+UVj2g81sj5vpWtZI1BB0GhQL82D9M1v2E/kYVl+lc5pMrNIoC4xW/ZOJXVW+laIiex0diWnRTW9bxfulJ6d6w9JMce1eT9a2oZPNjx2FaHPLckxuBA6UWsbQls9O9PgiK1LGC6f736UGRHdvmAYH4VkXwDN0rZnVSmP7vJrLv2Xd92pkXEybtsrjA+tYd5A6yHcykE/lW9cBiGO3b9awtTRyW/2ulc8joiZ9yiqGrntdCom7Petq6k8s7CfxrD1hRMhFSanP3r5bis29UyRsD/FxWpc2hZvYVRu9qqyjHTr6UGlMxJrVYo2+U+tVAPMBxWtLD8hzVG5Pkj5V+8a0No3Il2oOevtSSnHKj86ac08DA55oKInk2tuzir1k/wBoj461RniZ5R/dNXLArFtC9c1lLY0Lsak/LgZFXLeJUYfxN3qrCOSav2cW4VlIqJYhRiOny1bsgoaoINwBHFWLZGQ7uOa55FGjGmVz90VZt04z82KhtFM0YXp9a0LSHY3PIFSKWxe0wLKVxXRWKq6Ae1YumpGh479a2LMqGG1vyNVHc557m1aDaFBwcfrWxZR+aF6LWTYRNL3bGOcmtrTYY0C7mPJxzXVE55bGlbLggdquCPLVFaw+X0ORU/Q1vFXMAjUJL7Uy6VWjNSEEChkLBulPYDFuLQE5HrVDUIWU9MrW1eRVj36MT97iszaJi352E9MViX7APW3qEe3dmsS/t97c5x60NXOiJk6gpbnFVmRSn1rSmtNwIGelUZbRlWhRFKVim1tmT5akt7FkPzDNWIoGQfMKuRWzMq5rSMdTK5Ba2fP3f0q5ZwbX9qeg8o1Vubow7ttdGxma5ulhtto4rG1bWl8tl3fd681Tvtd8qPrzXM6xrcjK23rmtES7jtYv98+5Sdua57UrouzENT7q+Z06/M3asa91AoGFbRJIr+7Kk81m3LbkzTbq4aV6aIWJ5/KtIkyGsTLH3+ao/JKD296sFWA+7x64qvOjMRz8veqJIZXLgqPSo7eNz97gZ/OpN43lTj2q/Y2PnKOKCWIlo04Xj8cVNb6Uwfgc1qWdjhdu0j0yKtW1n5bc4oKIbXSxGqlquRooOacgVwV70+CPYcUADfKPu0+1bfQ0qglTzRDMqL+NZgWlixHQ86+XzxiqN/rCpB5f8WetYd74g+Yru/WtANbUtUW3Vm3YPbmuYv8AXmnkZVk5qC/1JpX+ZjtrNnVS3mZbNAnsWJ7hmU7mzmqbSkHj+dMW68xmzuqVLdpMf3etBm1cjjO5/m/iqaKBieuP61Ygtd0e4rz0qeK3G8VURWIobM7huBP4VZaFQ3yrVkBY0yv3u9RTjPPStIgxYfk+lKU3sf0z3pImkf5Qv6Vbs7ZpWGR3qjEgj09r3HyY5xWhDoiwRjg575rVsRHZ2+WK1X1DWUhG7aAKuJzSKE1ktu244PFU7iYbeduKj1TWllJbPy1i3muDY21v1rZK5DLmoajHDHwMe9c/qWor973qDUtWzHtY/erIu5WmHyt931qloTIufbVmLdsc49apyPvl9KjkxFGGLfMaii/fv1NXE55E04WPrVOLc5Y+/Aq4sTN1/Wp1tsfwjpVGcjPKnHQ077OBz82cdqvmDcCMdBUEiGMGgkqEc96QhZBg7hz3pqSeWzbqaZfm6/SgBl1Cpf5eMVFhozn5fzqSR8nrUfQ81oTIA4YZNGwr83HzdKPL8w46U3aYz/E23pQSSSSGVfm/hFMjG09ePSkCZ5GfcU4jO6gB0qhl+XvTEh2Rk85/nTI1w+cn6VJ53OP60FRIclpakXheakMSqA3Wmy/P070FDcbT939aJIGPO5QtOYFh+FJ5e8DrUyAYIixxxTmPyhdx9zipPL2Hjpigx4HSpAYzL5e3nINKG+YfSlXKjJXO79KiSHa3J6nt2oAkjDeZkng1Zj6fjVRRlu9TW5ZCfl3D60AW4kyfWpVjV2yegqqjMJRzVxYm8v3NZlRCZ+ANtNIZBuWpo0LHGKZNC2fmOB7UGkSJULSbh1xUrAsoHQ+1NjXb93NPj5T6VMjSIeSzr/jUKW8igsxHXirCsR9TTpbfzgv8JqJbHRCRDErY7davWsLI+W/SqbJ5S7c96uQT7Aq9aykjZTsTTS7Blfmqaxkcy53bV9DUaxHBbjkcU62JjYlsfQVzzhc2jUOn0HU/k+VsMv611miaqJRywDfWvOrC5MZ3dq3dGvW87cG61x1KZ2U5nocE4cg5q1FJkYrm9M1TYV3VtWl3HKwK1xyjY7IvQ1IJflwRVpZcR1mpdYIq5akt1zWciizbO2/51+VuAa17O3+QVn2kBk+lalufLUf7NSiZFy2txjua0rKXYwHX3rPsHyh9607OPAzWiIlsaNvywb+VXoJNvXn+lU7QqB0zVrywBn+92raJlIc/I+tTIqpGMZzUcMO/oacx2N7VRI+7k3xt938aybk8HK/jV0yliRVe4XapzUyAw9QyDnd+FY+oW6yx7iefStjU48n7wHNZc6Zb2qTQybvAX6Vi6ip57VuagwBO31rJ1JN65P6UtTQ5+8HJrF1Agn7vfrW7dwb3br+VZGpKu3BGMHJpoDJd8OVPyrVe4kXov61ckAk+bHA9aq3cI+8orQzM+RyRtb86jlxEw6tU0/zfWo2zu6buO1VEmRU2Bm+7g59acRx70+X5P4ajaTAqkSOXHH1707IKGqv2radu4Z+tTRvnG7v6VoAJGrz89q0IY2ZgI8D3qmn+u6VoWw2rWdQC9DGyhfWtKxl2Nj2rLtrnLY9K0LGPdNn5ufas7ktHQ6S7MBXT2EDSBea5zR9pI/2evvXT6Xwc9sVnck1NO+Uha3rc4T8Kw7abcRt+9W1YqPKUtuzVRJkWoEWQdeamjTcdtQouw5X9Kl8zY+aokfMw8xtvtVW6kYr2qxKy/LtqG5j2rn1oKiZFzuiclqzNQZXz9K1NShaSQbfu1k6hHtHPXtQUc/qR4bpXO6qGZCOK6bVVCK2fQ1zup/6vp96tIAcvqHymsm9HyGt7ULZmVjxxWDfHLe1aIiexQbk89KpXrLD8zc+gq1cuVJ9Mc1VmhW5XrWiOaUblfzhMucCoWbf/ALuakmjEA61W8zaK2iYyVglj/ebqZ5meox9aV3JfrTHkOdu3n6VpE55RuPEayj5j9KZtWNsBqMbQN1OiKlssv41RNrD5ZNsX9aZFJ5ko28+uaklVZVwOlNjjVHyueB+dBcS5EFXB/lUo5NVrc+Z1/IVMpxWZvEHZvMHcUMrFxjt1pWcBfWlw88fA28VMigkk37cfjUkaYxnuaggj8ibn5v6VY3Mw9u1SVElaFjjbTkWRZPl2sBUahgRlqeHaA/LyDQaMsxop5ap1A2fLwapLNmQCrlv8/v8ASpkES7ajei84NX4kwVY5PaqdrEB2b8q0IYiq/hxWJQ84xSE4HNN34+bv6U5wzBf5UAMeLJ3Z71HcBS1TlM8VG8eDxQBVuCzriofNZX2EbuKsMcP2psluH5BwaCokBLF+w5q3b7Vf/aqotr5bnnJ9KliUghtuDmsahRvR3HmxKe44rsvAUaysudwziuL0qNpFHpXeeDIlRo/qOleXiHoB9LfBUeVp8a89sV6Vu9lrzP4MyB7eMDd0HNekZX/arxKj1OOpudFKojhY5HHOK4vx4TPYSmuuunJbFcf42kWGGT+5g5+tZ073CmfM/wAX5DI0nGGyeDXjetTG2kbcrNk44HSvZPi5tk1GU9smvG9d5lcDnmvocPfl1O6Oxh6lP5orFvI2Y5WtS9O6TH930rNKOjs33lrsKKnlb/8AWZUVFMu6MiM9KkuHMp5O0Z6GmxOFPy1pTMyNdwX5vxqaIBvvdKbN85+WkPyj14q5bGhPIy7MLioYINznOBTUl3dVNSW8gkfb0pMETeUEK/WpYXKzevrTDJsYKBmpIU+YtWUzo6Fy3Rc52nmrltFtYYbvVO3uVVPWrlqm0q2Tj0rnluBqWzFgAwq7DbkupFVrVfMII9KuqdqjFCuOxo2e5XUGtexiVJFZTz/OsuzG+MfStKwjbzBweOelIGrHTWG5kX6dzWnp9p5z5b1yKyrCT92v0rbsI2bb2q4kSVzoNO+VVU1ejh2tlTWfp7eUPm9K0Ipdq8dD3reJzyViZtpTg80nQ/hTS3FSI4B5HbFUQ2VmuP3nzD5fU1BcPwemMcVevooxb9qy7hG8z/ZqZFwZnaiQyelY16zZ+U1vagoCn0xWJdgYNZyOiJk38W5M+lYd+2X210FzGHRutYuqW+JQelZyKMOdPvVn6mf3TEdPWtK7QRFs96y77Cgr1BqTQz1PyH73NMEQibgVJcSNGvC1F9rVXXzOK0AjlDLLuApyku3zcU6WXKZXpTNjY3GpkBJG5VcLzVm3JP3qrx/ul+6frip4eq545796IgbGnnyF/pWxpirdbdpxg81iWX7z5v4sYrc059m0qMD0qjM3rFNjcda2tMhwAxBz9KxdJYs+a6LTUYAZ6VcSJ7GvpqlmXFbtoMRfNxWLYDa+a2IVMkY/WtTllsW4Vwev4VL9yM4qGGRYxzndVnaXXctBBUlbH1NUroiU4PGKuyEh19qoX6E888ntUyLiUL2Xf8uPqawdYGAxz2rVvH25X5iayNRhZo+a55G8Tn75mELM3risu5kDCtzUU8oYb5g36ViXi4b5ak2iY14/lFvrWLeBSzN071rayuB15z0FYV7Jg8mg2iVpzsOQCc1XuWDD3qUsM/0qK6kyMcVUTREOzevWhI9qnHpRGxKkelOKk1RpEjkY7am0+De27nrVfdulxWhbDanH6VlLYovWqK9XIpEVl2nd24qiv7q33VYixGq/7VYT2NIXNGORcVbtI2cg/pVGzh53E1r2JX9Kwe5TuW7L7/0rSsn+XaR1OKpWy+WMjp3q/bspH3acSTQsk2mtnSyinkVkaYWZ14/St60TYvQHNaRMJ7G7pih1+Wtmzj3qMjpWLpA3j04roLFAg+XniuiJwz3LkZ2RipVl2jmmKGKZxQDv/u/nWyIJPNyvrQZN1CpiPHy8mmTHyh2oAiuOOvNYupoW+761s3EqvFjpx1rHu/kLFSMepoNIGJqVs8sg/h29ay7qPzG2+nety+f5eevasm5h3KSeGpM2ZnS2v901WnsRIPvc+laLp5Q9arXBQHI61RJUNvtOM1Ki+UnLZ9KJD3qrcXCwr8zd61iTIS6uthNZ17eFwcelNvrwN681QlmZPu/NVEla+usrzWFqt15S/U1o6vdKE981zes6jmxb+9nFXEl3ILy8564rHvrgvkLQZpJjlun86Yq+ZIa3iSRwxc5apQMHNJj5ceh6+tVri68hCDViauSyyM6sM1G3EdUzun+623mtCxs2IUZ3ZqyWrEOm6K11KT8x59K6jTdJ+zIuV7UaZpvlrkDHFaarnatAis8JDjFNjXDn2q/sUDpVG4YRscDv1oAQJtGakaf5V3cCoPtearX17sxQBJfXqRk7GH51lnxB5btub6VW1S9+bKj9awr+QtIGLY5zQBralrBmbhutZJ1DdMyn73rTFmMrcHt60z7NsfceTQBMsrToSf4e1Bj8xR/KiC3ZipXpnmraQ/7tAFJLQCSrkCZb0FPMK5p8cGE/GgzEXdCv9KihDRzZZuvQVc+xtIBxUltokk8nzLt571SAWACQcke/tV3S9Ladmb7y/wA6dBoyp8u07jxmtayVbKDYuPeqiZlO401Y9p4HrihHjtU3dvWobnUDFI+77tZl7qyzKQvyj0rQiexbvdYBHyt+tY+sao3kdaqS3zBjk9Dmql9db460pnNUKd3qbSnblves+ef5vvUl9cN5h2iqQiklky5raJjIh1G7Yz7ab5ygcnk1blRY0A28mnppKyorYxzVEkMNn56ruPFTQ2ojb5VyKt21gqS/MflqWULEflHy0GMiFLQEemOcU2Zdn92q9zquPZicVUuL3Ey/N9a0M5Fo3gYHs3eqV1c/NUd3Pk/LlWquCzN81BIkz7nzTVTzD6d6fLkY6UkSNz78UAMkQHpTdi49TU32cKep/GnRwfPn0P51UQI0RlOStSR7S3NTCPHPUU14gegqgISo8z5elBj3Dj8qcY9h69aWgm1yDy+cU3yUDfMamLL/AMCprRbmz1oKSETg4/h9TSt+7cN8px2qRoyF+X5fao44pBJQAok3pyOaUBvpQ+dwG2l3beKmRURGXNDJlKdIPkX6UkakrUlELmQtxSsML7+tTsmOfu8VAshZ+vHuKCGwiVehzzU6qYxx096i2gHk/lUgKlutAiWH5+eBViG58uTkcVWRwqHbUhk2BamRUS5DJkHikkbJpkbs7DGKmS1Yn5iKk0iVHVopdw9al3lvmC8dMVNPAFXmoc+SeaDSJIrLGQWFWApmYHovUVXZdyqTViAYPPTHFYyNIh9k8xqiktmF0Dn5Vq7Cm3dk04IAnTrUS2NQ81fIGM7hUceZH5+WnM4hPTmmyOCwYnFZSNYsnineP6ZrRs9Q8rBzisnzXmIVBxS3EzqVVfoSKxcbo3hI6nTdf8yT72dpzXUaRqnmR5DfhmvLdOvjFPt+Yc966XSdceAAKa46lI7adW56bpV6srKW7VsRTLJwK4HRNeVMMzd+ma6bS9TW8uF2nFcconTzXOmtCARzWpax5XnmsmxYBhW1bDEamnGIuaxato2VgFU/lWiXdVXb+NVrF/nHFXhHuxVomTuWbTMhXNaSIDgfN9ayrR2SRc9K2Iv9WuOeK0JGwsYyfrTzJvNNIHNOjtwRkHigzInQ7yRxUE/zirEq7WHU1A42ue1Zmhk6nYlvmXr6Vmz225Du4reuTmsu9UBuf/11mVE5q+xGzcZrOniMhz2rY1UbdxxWHdT7F/vDPbtQUZuo7RnaK5/UwGY1vXgwGx39awdWOyQY7mqQGY/LbcVSvz5Rq9cKynd0FZ923nH2FXEmRnTfum3daYXIG4VYuLdW9aplmLben1rcxGNPukpsibxup0qbB6mkWMyL81CAr+Sj3I4PSrJi2t6j2pfsnlyqetSFdjZ9a05gC1hKe+f0qzGAv3jTYCD2qfYrCs5MCxp0AZty1qW0pt5fl+bjp6VRsAvl7V61oWdqwk3fzrGQHRaDNui3Fdp7101lKrIu3H0rldKU4xXRaYhABqSZG9YouVYtzmtixZm9xWHZosjZzyOa3tNOY8d6CS9EOPwp2MtUPzdqkhDZ7GtCYjjGPWo5gS/sKna1EpzuqO4Ty1+lBRnTw5DMD+FZOqnC9v8ACtaWTJbisPXVyMrnrzQBzersXyM1z96xUHca6PUIzIawtRAiDDburRFdDCvZ1VWHrWHqAznGK1dXwM+lYsrY6561tEzkZlwn3t3Q1nSna7Bd2PWtK+Xzcr2rPmUwe9bIxlsQOuRyc1DKq9KfIAy5VvmPaqtwrAiqic8lcJIsH5c/WgRqv3mzkUGUEL+tNk+ble1aRMHoDrsPB3LTkkyu0Lnt0poYsnanWxIOOKoiJMreW3TtRE7L8zjHcCnBivYGnIFJ+Zgc9vSgpBEWkbK9DVqEqRtPBqukot5Nvr0FSbuN3f0rM0RILdSPrTorhUfb1qJ52VfrTS4hXdj5j1qZGhZwofNSqd8eBUUDKEDHv2qQsDyvy1ICMNuB71YJAjwR1qlLIZJAoz161YiG5vmJ4FBoORQsvOK0rNQTkcVRBAlHer9mpI4qZFRNG14H+NXIHzxVG3dh1x7VaVsD61iUTxqrv9OlNliZpc9hQDke9BY0ADOA4zwKY2NxI+7UM0hNOD/JQA1grE47VGODSMMSYGdtJMQoHXrQVEaQI7oNuz7VZhk8wn5RzVQuHk/rVq26ZrOoUaenO3l7egrufAqsSnsR171w1lyvzfpXc+Bl3yxbW7ivLxGwpbH058G8S2EUi7VCgA16JivPvg3a/wChx4+7gZ969I+zL/d/WvDqbnHPc2blGweO1cX43nVbedGVehrtwFbIbbXDfEiFWWTb6dazpO0jSJ81fFsDz5W9zXjGtSfvXyvy5r2T4v7llkxjvXjerkuzZXjPIr6LCvQ647HP3zKjllVufasu4uC6kKCvrWxeR59h71lyry2cbex9a7OpRTntt8earq5tzjGauTz7V+Xmq4UuSTj2FUA1X+bp1pSQD79s0yVyj0hO6QE9u9VICZhvUZypp8cO4f1qEMWqy0jCJdvXPOKkqI6JVSX3q3apk5qDys7W71Naz7H2kVjI2LEcGWJUCrumSHefMHA6VXiGTx+NTw2u1i27PtWIGnbzY/3fatCyjMpH1rNtLdtvy9OtaVkrLj0oNDas4/KxWxpr7pfu8YrHtpVVVB61pW0+zpxx0oJkb1rH+8U+ldBpsiqPm9K5nTLnzmWui05lfaOeK2iZyNazuTLLt/hFaQfbtHrxWfZpGo46mtC2jyw3dO1UjnkWlQpGOPpTiN4+bj0pUi+X730pd6lufStDIrvhV5+b2qC4I8vHXNWJlwfxqtPyamRaM3UBv+XpWbcW4BrUu0y3NZk0BVm5JrOR0RMfUImUnGKxtRwrevrW3qG0Hr3rE1CHOdp5rE2iYuqRhTn1/Sse8gUnPp6VtXyM3HXFZtym1Tu/SgoyrhM1Ue2V1IPRuPpWpNBkZxgfSqci4X8aAI/snlKoU5XFOG4lunbGaR7nAC45biklUqi5oAbdvtcDqfSnxlpsAHbjtUTTMjY253fxVYt1Ee1vU0Aa2hIyjDbSK6CzXBGKwrBcp8tbmnNjaP4hVRE9jd0rcFrotL3SIBWDpS7mG7jiuk0baRW0TGexsWqbStaiHy1/DmqNknmGtKNMk56Voc8tx8a+ZIrL93FWS7In+zTIflHT5alJEqUGRXfrx3qrdg+VV0xcVXuY8ipkXExpbRQ+e9Y+oxMN27pW9egKax9QHmK1ZyOiJzOrTEoQq9Otc/d7i27nHpXRalHslNYWsPtPAzXPI6ImHqOG3VganbbwzdOK3L6bzT8o781k6icxEd6Im6RjkGL3oY5Oen1olJTO7j0qGWVnXpxWkQ5RkxcOcdKlt97rz+tNabaANvzU63Dbst91ugFUUkOhgWaX5uMGr8MGz7vH1qrDHj86nikZZ8Nx7GsZGkS8k2QqgAmrUbKwGV+as+MZnGK0bdtrDdtzXLUNoliNllwvTHpVu1DRn5dx+tV0Vcbl6irlizGTnpWZRq2j/uwGq/aQMZN3b0rPt3LD+L860rSX8hQTI1NKDBucda2rNs/L6Vi6cu856VuWcOU4+8a2juc09jb0iXyzXQ6b+8Arm9GKxna2a6jTGVYvkrqicM9ywiN0ZvlzxipobdXPZcVGCQe/PtUnmZHAxW0SAMeXFEqgDmpEOR9ajZV8tsnmqtcDNu5AWrNufmO3tnNaF0fvVm3nPIqeUa3Kd2ob8KyJ2yzfnWnM+D1qhdIQSVxz61S0NYlIjcvGOvfvVW8jIfkVZB2L785zVLULkB+vSgJFO7bbu+nFYd/dbtylq0L26MsmBVO4WM/eWtCSgsm1tu7Oahu5vLpZisLH1zkGqN/eMY26UAZOr3mWP1rCu5TKpHvVvVZ5Nx4zUMY89ORW0dgM9YgF+b14pssfl/dq5JEpBXvVO5VkrWJmVZZdimqN4/mL61Lf7s/pU+maU06/Nn8q1Ah0qwM7gtnbXWaNo6jb8tQabpPlD5VLcelbdrExXbjbtFAWuSixC42/dpdq244wantJfLjKv+tVL+ZRzu20E8pDfXWwc496xtRvcbtp6c0zV78j7rbuaypL/e8maBNWLZ1Dy13D72ORVe41PEW5l7/lWc96ySZqJmaZWZm/CgQ29vlkk5yDVK5RnIPXvVuSESJwv/1qj8hg/P3cUAQ20JVsipoY2kf5ulOWFkfIxtq15f7rIxQA6zj8sZ60sbbi2BTGBcfIenWtLR9Oa4cZX5RznFAC2th5n8PUVfh0HzVHHeta30oRhCFHStO2sY44yW9O1Bmc/DozxMM4K5qzJbeUorSeaFIWUsc9qy9Wvk8rC9aAI5JAD1qhd3bI+VJpjXTBqjaTzWq4iaK80hcMeefWqFyVxn+7zxWnOuFOcDisHU3KOcMK1MuhRvbjzZG2j5RWXqF3Iw2jI7Vak8yRyFo/s1pI/m61tE5ZK7My2tpGb5v1qddMkDbhytadnpGF3NVz7MI4+F6VpEykjIg003Ev3fu1aNruh24xt9KklfyCzDAz6VXlm2fxVRBVuC1u/wAvaq8t0xUjbx1NF9cbWPO41l3120j9doxzQYyHXOWf5unbFV7p/nYrz0pqX6yHbz9ahuvMLfKx69zWhJMZCevpUZYyHigpIsXqafA/G0r8x4NAWuKYw6Y/WnQwHP05qaODAqZYc/d9KA2K7R+YOcUNFtXoaseX+femzONu0daCZECnDf40o5H0NNY4I+vWmzS7D6VoQ0Eirgc+tR+btOFXrxRKA4yxIpGfy1A60DSEU4bnp3pyjzDxQq/J9aafl/8ArUFRJlj3tt3Dp601yyH5dvvSRSY+6Kn8nzF4B3UXKIIV8xv4fypZIiPT86m+zNEKY0PPWpkBEeRjIp4IwB096VItppsx8pPxqQHGRXUr+tQlVQ8YoPyjd60DcfurmgmRC7YPHNPRsCho/pmkhiO/DfhQSTqu5alCqrLls+1RpuX0xUyW/wC8VieKmRoWYGVRU8JaFtzZKnpUK7UNWLd9y7WPXpUlRC6gFxHlepqokQt0O/LVpSW+xPvbfrVS5iw/DEr3yKCiFX8x+ny/WrdvKrvtb5V9aoLJtkKxike5kLfL+NZmlM0zdRwThF3N3q7AN0e9VyO/tWdbSbgqlfmPf0rSgm8uPZxis53NENePzHztH1oeAHapXK98VNGQyY705Imjk+boazNole5sFO3y2ZeKTZ5PP3sCrLZLfL0FNdTIKzKKcsBYhhhamtL/AOztj9aJYTIuM1TaF/M2/wA6zlG6N4SsdZo+ohwvzDr611mh6qqNxXm+m3LQjb/k1uWGpNE6t06d646lM7YVND1/SL+M+XuY/NXRWLb2GG47V5r4c8QxThVBJbHNdz4fv/NK8/L71z8tjQ6vTxmtO2UkVj6ZcbzjtW5aOpUDcPzoQFiK3VucVbhHYVUVpA2O1XIwQo5rQmRIpHQrU20BPlqOMse341MOV/nQSV5YuKp3cJD7geO9ajRLJF3FZ93HgMqnNTJXKiZ926qtZF9LzWpfrtTnrWPdxsDzyKzkrFGVfoSzE/drCu08l2z0PTNbmqKw+72rD1Us44qTQybqRt7dPasTUByxb14ravosLuasa4KynGehoAzJ5GU/N92qF3gD5f4jV/URkbfes+4jaI+tXEmRCx2p2rPlTy5+f4qmupnCmoXO4Dd1rUzkRzSMp4HFKsjBc0obPFNLF8jpWhI4TM1OI/fKPvfSoYgU6+tTBSNpA5oAsKNo9KcsnzDPSo49zfe/GpIQF7HHvUyAvWEkaSDjqfWtyxbefl5rBgi/eKcEg/pW9pu2PGO9ZyA3dLbYcsPpW3aElRWHpg3kZrc03O/k/LipJkdBpcaxqDjO4V0Fjb5iUqtYejgR7d3INdLZSBIt23jFVEzkOjj2kVKka5JpEk3DdinKNw4qiRn3DVa4jZx14q2/C1DMG2c49aDQy7ptnQVhX8rSKwK963bobt2KyNQT5Tj/APXQBz2ouD06iuf1XlWroNUj+b5fvVg6rFhDu6+lVEDltQ+4wXr71kXPORWprgZJPkxisi6fYue9bxMzPvAwPy9KoXS/uvUmr08+8HIqq53fdxXRHYmWxnxgq5BHSo5WV5vmOKtToxl7Zx2qjc2TSN1xVnLIc0aHtVcBY89aseYIFCtzimsVmFBzyI8/J0p0USSjoVamyfKop6ctWhmPVvKHGT70qpsbcx4pJIllt/LLbeetILZgyruJX1qZFRJ4o/Pfcvp3p4hZH3E8Yo2lU2p+lJIitHhmbmpNYjickVPAiiP5v4ulMt7dUi+Xn61LuyR93ipkajVHlNz07U5IjIeT8ppQ3mn7tSRRbz1qSoixRrEf61IkflnI/OmmRY+DU8LfJlvwFBYQx/vdx/WrVszB/aq5bDZ9ulWLZt2CcLWUikXFfdKPQVpIisgPfFZUUwDfjV5DuVetQMsn5Wz7U15MJ+FRYxJnJ24pM7kbbQAN+8FNeTZt+tKi+X83X2oI8w0AMkTf92mtlmUAdO1DM0cnGcZol+QbqDQjmTYp/vVJaOxcdgO3rUMUm+TmtSyCn5cCsZOwF+xKzRgY+aux8DYjuYvvYzXKafF9luNxTcCPyrrfBl1tlRvL4B9K82trcT2Pp/4MXDGxjVfQV6TiWvKfgjds6ru+XAHFerfaF/vV4dTc5Zbm1cr5adeD3ri/iFE39nMVOODXbXdrvU/Ngdq4nx9HtsZFLdAf5VjT3HHc+ZfirAzXD5bPWvIfEI2Bgv3s1698TGEc0zM38RA5rx/xESZG255NfSYf4TsjsYN0hZNrZ/Csu+s22fK1bFyhdd3YVn3Rwa6ijFUMrHd60I48zvxVq5VXf261RClXwozk1oA2eLbLv3Z70Nyme1SzR5So4juO30rQaQ5D8q/eqcjMeVzTLfb5uO2amNuxHy+tRPY0joJbhlP8TVdjj3MD3qIRMu3+lTQ/LJk9KwkWWoTmM7etaFlh41DKQ30rPtsrJuHT0rQinY/w9u1YlRLyxfMu1uK07U/uh3NZdoWZKuwM0eKCjWtY26t6cVqWa8jcKzdJDEZZePrW1Z/ORjtQTI0tLi3KNvykfrXQafHIuDWPYxAKv9K3NLtiQMHj3q4mcjUtIxIF6g1rWUfPNZ8CbCtaVouU/Ct4nPIuInFRzQ+YvH6U9Ywij5s5qVQsa5qiSoMO23B+tV9QgMLbh+NaMke8ZUfl2rNvSzfL+HNTIqJm3M/z+tUbltpb6Vcli+Zt34GqNy6ltvHFZyNomPfpncaxr75DxWzqiZRttYV6CIvSs5HREzrxcNmsu7hOevfpWrcY8vDdazL2LP8AF2qTQqXD/LjjFZtyfbjNaMke1Oazb4b2/u0AROyhx396a5D/AHm+WmKflw1SRwo3zMenOPWglkbcRHn6VZ0+LeFLHPNVp4lnbCfL+NWrOFvKVVP3epoJN6w2j8q1rY42yLWNZSsqKMfjWrpAZpP3nAz0oA6bSx5zLnjiuo0qz/criud0sqHXbjCiuo0ecFNrcVtExkaNoPJx97Nals2U96zIQTcCtS2BJrY55FlQwUe3apUTzAev4U2OBnYHdViT5Iu3A7UElbAX196guf3Z453VYKYT5f4qr3PArMDJ1bPtWDevy39a3r+NpFNYOoKq/ez1qZG0dzFvmLAsdvB9a57VEZpS38NdHfork1g6nCsqMN2OtYnZHY5+8i8qJm+Xk1jXke/tW3eIsK9c896yL4sWOPu0GkTFnh3yNuqDyiDitCeLH41UdPIfdnOelBQwRjf07VIqYHzU0z7RnGPen7vMUUFRJEHlDcKRQrT9dzH9Ka2WwM4q1bxKF+UZ96mRpEsRts2/LVy2Iddx4NU4ztf/ABqWBnZ/9muWoaw3NK3Pknb2buav2ykkcn6ZqlaJkfMD04q3bEghumPWsxvc0raJpB6CtKyRUG371Z9i/nDFalnHgd8+tBmamn/KwB6V0Ngi5G3k4rC02Dyhub5s1vae3l7fetoGE9jY0qP5vmWuj0+NTH2WsC3bO3HFbFlJ+69a6onHLc0A27v0oxmo4hzkqPzqwjLg/LW0TIN3lx81Vd8BqkkBH3ulQM6tGy1QFKaXMntWbfzYkxnir11gNtBFZN22ZGVqCo7le6wp3VTuJGP096s3UO1c7qqXeVXrVJXKKd2f1rn9Ym/ebVZa1rychTWPdqsknPX1qloBnm5xNt71HNIq98nNWnsNr7hVW5VUPT8aAMfW59nPSsia53j71aviDEkW2ufeJgCo6UAR3OZHONtVZV8o5/lVpkCoeuQKryHeOe1aQAhkww3VQnffMVP3amnucllz39aggh3Tf3q0TYDoNHF3y33c8V0Wl6AqKvHal0TT/Mi+7+ldBaQLFuXb9DVxAzIbMQHipkYwmp5Idjtj1qleTeXnNagE0+GYkj2rL1W9HlYbjNU9R1NhcYVqzbsSXj5Zzigl3K+qSsWIjPNU1LZ2v96tKazEaq2d1V2t1K7f4utBNihLbbnyD+FS28XHK9/SpY0VpCuz5vWr9pZ/J2pXAzltirdDz7U+S1WOPJ/GtgQKFG5efaqV0uzcMfn2qW7gZkUyu5Urj0qTaznao4qe2sGu7gbV4Fbdl4d+ZWxSAy9O0ZvlZU3HNdNp1l5EY3KB7VYtNNW2XOO3Wo5pSXb+HtQTIm+1CBW78cVVm1Zgc/w1XLtI5X/JqFrOSUctxQSLdX7FySODVS4O4HJ+9Vgrt+Vh9KQ2pbnFVEDMQgSYJ+lRTu8b/LV+5tsg7R8wqAWDXEeP4q2iDVzMvZjcLtyfTNRDRxeQ4Ktn1rVh0JvN3H5l9KvQ2f2YfdrQxlE52HwusMm41I+lLHzW/PFtTp1rM1ABlOf4auJhJWM283QLjaoqibtmG1uKS6uGac+gOOtVLxwi53dq3ic0h19Mq9RWTfakiHFR3V95rfePFZs1yryHcfYVRzyEvLnbPu/rVS4vN3FMa4yxOGbnA4qKdQ7fxK3pQTYmRFK5p0oUEc1DvaALuqxDB5i7vyoJ5RULN09O9SwKxblT9cVNZRlx2z71ctIsv8+2qiUtBtvasF9jTiPs5+bp/KrDrsBC9MZqjf3PGMdeM1QDLq5B4X8zxVSQsDzUU8oX3piz7lzy1BLQ5rho3C/Lhu+aC/mN81QtMGb7vNSJHvGeeKCGh5/1fzetKF2v7e9GCR70sitkfStBpCLjd81TSqAV2Y5qNISeakiDdCPxoGkKtvnr1qVE8k//AF6HVU2kVIjIyc1Lua8oD5xzUZTB+nSp1g/3sduKJYeKkVrFRlbcKbcxeZjs1XoUXzFVvpUd1YbAZM59KBWKbttTa33frUfmYZgv3fWpmUMOTUbRYoJZWf8Acv8AeyW44qZG2Hmk8jLg9wc0+WLAU56mgklt49zfWppYmjT+lQxRkrwfpzUjTMybc4IqZAhrxPDIrMp5qxHyM7ttSxr50KtJ/DxSm0z0P0qTZK5I0+5FG7dTp0DW7betU4gbWQhskGtLTkWZgvVs8CpkPlMlLgGZm2lSvGMVGZMMeD81a15prW8rFl7+lZkrksTt+6elSOxZt5N23HWr8Lccn9ayjexgrn5TVqznWU9c1Mi4mnCfJO7O7ParAbKZ9f0qsihgp9KnThc9qzkaoQHygfm5p4/eRkr2H50m1Xf8Kfu8tSo7ipNSnKzfw8NUE0pWQNjd6k1akgOD71CjAttYD0qJK5Y63ZpJcrVm2uWjyHz7VFAnkk9MVJv/AHi8d6wlC5vE6Lw3qJgfPtXo3hjWVe1X5vmrymzkaJgy/MPQV1HhjU/9IXLcDtXJONjrjsevaNqRuo9oOK6LTpfmUbua4Dw/qIIyp7V2Oi3ClVZm6+tZrQo6q2ZT3zVqPpWfp7KqZ3bs1eikytMmRIhaJPXNW4pVeMZ4NVEdnIXFTE7eKCSRW4aqN3Cd2QatTf6v5etVpiwT5qzKiZV6jAGs2+AC8/pWtdjDd6zL9dyYqZGyMDVW+U4IH41iXEmV+734rY1eFkzWVOn7qouaGPqERLFfbmsW5jW2LHFdBeJ5Yz81YuoQ+caaJkY94fOXt1rPvvlrQmTDstZ90rM+3j8a0pkmZIdzH68Cq10G8xfQVektWGarTDB2tWiMyCjjPUe9NY7GNAQda0Jdx5jzz1qWM5ao4X2invKEFAK5KBtqSEGRDg5OKro3mrirEEJT7ppS2CxbhkkXb+tadlOWYY5rPstobuT3rSsodjbuxPSsXuFjo9Km2qv95q6TR4fMT+99K5zSI1lCk9eldRoSBTgZ9qQSN6xtTuXtxW3prtEm1ueelZllC5h+Ugn61pafBJt+Y0GJfabAXatPUErn+VRRsv3f4qnRMDvVRMxsy7VBqrcjeKtOGKsOtVmgZfmzxVFRM26zsZeBnisy6ClNvetLUJfLzxWNe3XyMfyoKMbW5VhYjCg+tctrcuVOD+VdDqg88EtXN6pBsZjn5aEBzerjdWDfSSGTaq1u6q/3u4zWNeblOVH0reLJkUpIsKd3WqVym0/LVuWXe/I5qK5+7yMZ4reMjCWxmPKWYgcmmAA/eX9akkj2k7D371GY2A+b8x3rVMxluQvHhmVuc9Pao4YjG/tT7hdpzmlL74xjGauJhIjcY6/lSAbj8tPblvmx0oZuPlFUYjnRdyk5z1xUynzE4qNCSVyKcrAN1xUyKiWIJGA+70/WhI/MCllxz602AeWN2etWElV0NT1NqY0ODwtAODUcs7QnasfzHvViEfxN1xzUS3NojWb5c1Yt5Mr0P1qvK+2I8U60y4+Y7fakUWdgKHjrSywltozimQIwk9RVnZubmgqI2GPH+1VqM5WokXZyenapbI5kPI9qzqFFyziVCvG7J6VoLFg7iMcVXtwISGA3GrSN5gy1ZgDoWXjpSRoCOBjFTLFuH3hUTwMZMg/LjFBSQkkO7kfWqwk2kjPf1q5ECvv61DLa+YWOMUD5SGFySR+VF0CE6UjwSRMNtRPu3ZkbigewW7bn+5+lXIYXkl+U4qG1G77tXLReaxkBsaBKJbry2IbavU10tvdyac0KwKCWdQwPpmuY02JfMXaQpxzXZaSEuriFW7FcEV5tYqJ9EfBTdNBHI20cdvpXqXy+3515b8GrVoLSMZ+8BivTvJb2rw6vxHHLc6a7k3J16e9cP8QZfMt2HsQTXZXBZxxiuN8dvsgkXrx2rOiED5n+LKZmlC9iTXjutysZW9BXr3xSLC/lyf73FeSa3EQ7MOmea+iw/wAJ2R2MC6mZIm7c9D3qm5a5H05q7dKJgwqpLH5L8Z5FdkSjPu4GB59ahniWNgd3NW5ohuZie2cVUkkCduvTNUBEG3jHvSLFhqdHlj936UEttPy81UQHR7g2BzVy3+8fpUEUYCZyAxqa3fyiamoaEuOKltcSZ9qi8zd/hTox+8X7wP8AOucqJciXbFt3fNVy3GdvNU4xlqt2oP1x1rM2NCAebFtXjFaNnAPl3ZrOS5WOPgfNV/THa4x/Dz0NAG1p42P833cVrWG3fx6VnwxMirnpjtVywh3zAhqDPqdVo0SyL03cVtWYxJtrA0eVrVgT92tuGRZmDJnPetERI1rT5T61qWT7zj061kWfysNx+9Wjp6NDIWHK1tEwkXFCxuWNSRurrTVTzvvKfyqQQBY8VRIA4XjpVG6TerVcl2xRnntVOUZjP+1UyBGVeLmsW6/ds1bF98gILCsjUIwQSrZ47VnI6o7GbcEsrfyNZGqbUiPqO1ac0q5287u9Z+oqrrWJ0R2OfuCQp3feJ/KqNz97nd7VpXUJG7PftWbdLk4oKKFy+18MxAqhc3AEihclc1a1Eqp+Y1RlfykTjI9cUALLmQjaKYYznmnyF3j+UdaSWNolG771BMhY02vn2qxbIzHPSoYpt0eGWrMH6UElyxZlbrW9prsWHQ1kWFv5mK29Nh2n3oA6TSI2AU5roNNZkA/nXP6T9zr+FdDpsm2LGM1tExkblkfPRf1xW3YwhV/CsXSyQy10VsMKpx2qjnkPh4k9v5VOQu35hUDxB2zzxU6HclVIkZdJhRtFULtdik+1aJPzc9AKqagFlFSVEw7+VhEdorB1AYU7l5+ldBdkq7AYrA1aUSS4NTI2iYWoTbUYYrBvZMKa375OuKwdVtN+azkdUTntSVtrY554qnMP3J3fexWlfL5WBWPqMe7J3GsSjMupPJk56HpVaeQk9KtTxeZ97+HkVTlXdweBWhoOMW9R6daI3UNtprRts+VqYiMkuWHHrQVEtpHmTd7VYy0aArVVJ+PlqWJmm9VFRPY1iXYoPP5YH8qtww+WvH4mqkH7tfvVbilJdVHIauWe5qammr5p9qvx2onbao6VRsosDrt/rWjZy7flX8agCdFSJwv8VaWnuSuP51nxqvnBm9K0LMHfn/Jqoq5MjasMj73THSt3SyHZd34Vz9m/K1t6fwy/NitorU5p7G/avlwMVr2J21kWJYsMVp26NsrqicctzRRfMYYqXa0fpVWKUAD5dpx1zTpJ8jhq1iZCySrjrmq0+McGpJeCPeqc8qhyN1WkBHdDavy9azrht/Ybqs3Lb/4qoz/ezzSasBHL80Pzfw1m3fz5q5cz7Ym3GsW5uH8xsfd9acTQgvPu1mXWC2KmvNQCcbs81WG5pN3BBqgIpnMbdKy9QllH3VGK2vK84/NxVXUY1jTGf0oA5jUU88Z/i9KzZoBs981tz2qyFsZrN1CFYF59aAMW5lMbtuxj3rNvm81TtbH0rS1C1877u7rWbdwKDt53DtVRKiU1HmNtxW1oekiVlz941R0+y824Hyn8q7LQNOVQvynP0rSI2rliy0ryI1C4zV2W2+zW3+0antrVo33f3eRmm6hN5i/NWkSWrGPdT+VnNYGs3O4N1q9q15tkZc96wpZGmnYN93tWkRFWe3807uaI4VRev0qSRtoIqGQrJF12t6UnuBHLuLY4pkltlwympYrdnXK9qmismkA3ZpE2Ksduqtn+KrFr8q8+tWl0gxrkLQlqzxldvT2oE0RXaAFWU1H/AGa1z06mtO10tp02stX7HT/ski7l3L9KBFbS9BWOFePm71qW9oIU9MdzVmFFQbv0FRSS+ZuHSgCGeTEeBVGYm4O3GPerDFvMIwajNuyhutAFO3tmhlJ+8KtQW+5skVNZ2uE+buaspBtFBPKZ0um+a/QVG0RhYIR14rUjt2dzt5q3a6SskbNJhdvrQHKYAsdrcr972oXR9j7un1rclhVAxVenTIqnPIoGOn1q4g0Zv2Pys9KrXUeP4qvyHcje1VZkyue9bxM5FCV9q85OKy9Vk3IdvetO4BRmLdKxdan8tM5+WtI7nNPYw9UhWL5t1Yer3wVPvfr1qTV9dU3bKxrD1PUswt8vHauiJyS3I7i63S8D9aqeVI5ctuVT2p/2jdCDnr04ohkZvdScVRjqV3QmDa25eeo71cS2ViuTxxz607yRNF06fpS7TsC9vWgl3GSQZPPPYVNajBwKbHFzz830q/HZ/uQelAJDo4iq7vyxT1uAF96YsywjntUTyBlZqqINDrrU43Xy8lW9apXV0pi27vxpskCuN3vUXkEt83TtVAokaKSd3VfekU7pD/DjmrQkwu3bUflETbsfLQJqwqBZR92lQMiH+tSfZ9/IO2pTaMVCr37mgiRHCGPanSxbvapY4dgw33u3vURbc7enSgcRyqNn0601Jcv6KO9L9nJ+6PwzVlbb93t2/WjmsWo3I2j82PIPanW0G3qv61IArr5f3asJCFxt5Hejm0NI07hE299pHFOa2yeDnP6VJ9nydygdOwq1awZT5hWUpGypGc1ltPIqKRWQ8L8vvWwlv8+G5qvcWfyt+lCdzOUTHvbRSm4cMahZVWHB64q9JCVbDVXurZTINv5UznlEpFFDilSTa/TcPemzQ4kI2lfehIfLj7/U1oLlJCdm4rUlptlfJ7dfeoI51EbDvUtkMNmpkOxpCLzE44Wm2tq3nN8xqaxt3mj4zjNTGLyj83H0rEqJWNvub5qlsYvs1zuDdOaVpBt6buaeIPPZTtK0GkY3Ni6xd2nZsjrXOahp3lMzCt3TzsQqx4xxVXVo98Z6fhUyKtY5+WNOPM4qxaQi3XcnIakvLfYMn5qjEmOjcelSVE17Kfdx+dXo+f8AdHasuz2xw7t3NaVg4damRaJDF84YfdpjcS9sdOlWYl38A9+lONtvU8Yx61JtErsnyVX+ziNtxrSWFUHrUNzAeW/SpkXFFPHmN8tSbVRhmiVfKj3KOetQJdq7fP1rE3joX4JCB8rVraPc+Rcqxb61z8bMyHbVmxu283a2aylG6N4vQ9T8OawsQU5zntmu50LWDNGuRxXj3h6/8sr83FegeF9VDKo5rmlGxaPVdCl863+YY9M1rxHYgyv6Vyfh+8LqvzHbXTW8jSxripFIuDbuHXNSSDcT9aSMEIOPqcUiAq/PSgkbJFxwahmlwvIqweKrSn+dZlRKNypcZ/Ksy9coela10wFZFwCpbPNTI2iYWsFmYnjb6Vi3PrXRajGHQ8VjXNuAp5rE0MK+mJO05FZU20k/WtfU42RuBxWTdMsTY9aqIGZexIob1rEZd8jNk8Gty5Hmv6CsO+kVJ2C8c1rEmRHPylUbmPPNX5DiLNZ13cfN0reJnIqzLl6ckSqO9Oa4Xf0oHzDJ/SqJGiMRtu5xU4Kylcrx2pin5fanF8KNvPpigCaILvwq/jVhYSOfSorRcDJ6mrUT5P8ASswH2uVOeK1LE+ccHOazUYIefwrU08bCrVmBv6MDG4711ekxlZVb+HFc5o4GFYiupsizCPaPl75oJkbth90MDWvbozRZVqx7H50+npWtYYWI9aDEsQgt82OVPerUBaZSGpYzugXbt4608Jxu6cVUTMa6qoxzuqtcL+6+arbjf+VVbiHjrVGhk6pFuX5cVgXrY3AgfSuh1E7FbFYWoRM7bsfU0AYGpMqr83c9K5rWGI3fKTn2rp9ShA9+a53VQBn61UQOW1AKPl45qhcxNnleK0tRt90mfrWbeOwT3HGK2iTIx7k/O2Fxjnp1qmLgNIQ/4Zq5edz0rNk++c1tEykRXUX7zI6VVZxJJtYkelXZsR475GKgOGm/+vVIwkVJSYm9RTJpNp3J+NTzws8ntUYkAnMZAxitDEh37h1pA5HapZCqEfLTtqlsdiKqJmEUxNKsG8lt3NN8nPyrnrT1VonAb1qQQM0kY2j7tWYB50eFYbl60jFWXFSQw+UAaDaI8MUf5hmn5ZulOChh24pyn932qZF6jRkDkZqbZuK8fXFNztWnJIwXpxUlIkiAR+tSCRR61Wil8ybofyq5CisOaC4i53qPepLUbX5H0qEuiSAHg5qdFLyA54rGRRqWZLCrqWzsvHAqhZz7dq+9aiT4i29jxUlK4CPyhhv0p9w0aWvy/e96rSMY377cUu1ZF+Y0FDYGYtRM21O9KE8tvlpZU3LyaAIA+7gVBPCUGW+YZqwq4fpTng3Jk+vSgCvZnY3T5atWiMAM+tV/NVCeRVi1k3AN2FZ1ANjS4tkn+1jiuv8ACse+7j3MuVIOM1ymkxqZAzN1Haus8K2qrqKSbuODivLxGwPY+lvhUVi0+DcPmIHavQfPX3/KvOvhRdiSxhVh8wxivRPN9v0rw6m5znQXbeSv8jXD/EO4Itm2qd2D+Nd1eOAnPPFcT8QVkaylVecDg4qaKuyaSufMfxSna4v5N6hduec15drMXyNzxXqHxTRkuZM4zk5rzTUiJEfIr6GjsjtjojkNQZopOPu1WmkLR7smtK8Tc+04xmqN7Gqj/CulbjKV3LlAc/WqgTdISx+XrViYfK2R9Kjkj2qPpWhURjOF+7SpMFPvTNm//gNA57fpQUSrN5rduKeJVLCqyq0R+pp8asHz/DSlsUiyjNHNnBINXoYvMZW6VRjQyn5TzVy02lcM3I/WspFIvWxUPtOM9qtW8Plg+9ZSyEz7hz6VpW0m5QWrnkaFuApG67+TngVq26gYZflrKhiWT5/etGGQjbUgbtjN5irzWlYNtesrTmVgv862LGFfNHXFAnsdHpR3IvA/Gty3iWMK3SsHTDtbj7tbVlH5g6/TNbRMpGpapvIOa1bCRfun71ZmlqzttZcbe/atq2tVk+buO9dEdjnkTBDG4qVI9x6/hSbFJVS3enIpDHac471RiQXMO5SKoSp5ffith23IcgZxWZeYDH+tTIuJjalCG+bmse4tsPySFreuV3xmsnVEMK7mxisToiYt3aLEzMvesu8fDba1p5vP3cYrLugvmNWZ0RMm92lCO/8AKse4laNm4zgcVp6idoYr3rKlkYNhhQamZfKt2uW45qMxKsQVVZvwq1OuQwx+VVGfy/l5FAWAKB0//VUMrbn+bqvSlDiNM9TmonLPJn7ooAd5pMR4qaxLAjdzUMUaoMjJJ61YtFxJntQTI2NIfzDW5bQF2BU1kaMqgZ9a3tO4PAoJNfSlZmVfukd/Wui0keYAvesGxXkYroNLi+7WiInsb+nR4Za3beTyworF05sVqQSbSN3StDnluaEa8Zpqytv4HFNWTK4U1IqMWHpQRIfsP51W1FGjXgcmrTyeWFx2NVbu43mgk5jVJ3im+vFYl2Geb5uldFrFruct71i3ceTSlsdEDHulUKR+FYl+o+atnUgVzisXUCI0OaxludUTn9Y2hWrDu5MrW9qJ8wHIrAv4fn3DPtikaRKE/JqEBXX/AGqnaNinNQPKrNtz7GgojyrNt6EVIR8uGxUZjWNvXNPeX5MEUGgwKEcematIVAqmGIkzVqM7vyqJ7G0S0kaowbr7VracFcj5e1Y9udi7mOVrUsZBMV2ZFcs9zSJqQkOcVYtB5JOOSTUMIAP0H51NHzIv1qBy2NC2i3DLfhVyznMMu09OlV4ELqvFXI4MNxir6GUjUtZNzrha3NJRpZFDDArDsYHGOe1dBpP7kLu+8a3gcs9je09NpGPpWkgZDx6VR0/5duO/rV1ZMda6onFPclALN/Okf5Omabt2n73Wnltq1tEggZmL/wAX0qtdfum96vfeUtiqF/cEnGPxrRK4FCacZ25PXpVe7VmXgkcVJLF+83Z71G8m+THtScSolGddseGNZWsMVT5elbV7DkZrB1xS6bQaVijGcMXOQc5qSAqD1+b0pyKWO1evf3pTb4l/rQA6bgVSvgrKd361cYbF5rMvW2gnORmgChPtt3+7nNY+sRlxntnpWpf3C47Vn3sok+mKAMtk3yD0FVbywJn3KN2auD55m2kVesbMyL93NBskR6LoONrbepHaugt7Ro2AVentU1hAsMCgrg1pWNsvVhxQJqxXePZbg9zWLrd35UWM/rXQalHshJXge9cV4mudoY7q3iS1cxtSImmyzd6z7m6RUPZqSa4Zp2J6VUvtpTOefStRqJC18wfipY9zkcVXjh8xl69a3tJ07ziuVpN2BxGWGms0iuc7T29a2IdMYMDtXHvWppemKiruXpVu4sS+Ni8fSpbJ5TF+xB/l/i/SrNno2I/u5yavQ6XvcjGG961ILRYYlUr83rRcVjJh0pIx93r7UTafhOPWtia1EYFVpk2g1SYrXMg2vlHrn2qGSPad238avXW1R1qq25XwMMppktEULrK20dqlMWVwNtKiRtPxwe+KsLbbiMdDUyJKws9u3PrVqGx3jvWgmljYrY+lOmQxQ42496oCrBYRwc02eVYomqdg22o4ofNk27f++hQUrmZO7XGMcCoLmyV19a3f7K/d8j/69U7mzVGxtrQHcwvIOdpHy9jiql4Nma3Lz90mNvf0rn/EU3kQlshR71ojORj61fmOE9PwrjfEetfuSqtmrniPWfJY5b8jXF61qbSyfxda3icNQp6zO1wePvetRpGwgXcfwPenwNvk27dxxkUqJv3K/HvWpzPUgLM2VCjanQ1JDFkq/wCgqWOw8yPCn86mS1a3WtCWQ71ifb/eqQQeaeTgUyT97PjH41et4B5Y70EsS3sfJ96vAKwHsO1C2hYDAG3vzUU0v2c4oHGJDOU8xgeKoXEjGTavSrN4qzOrZ70ixgP93NAco1YmHoVxmgWolnUnpmpVjdnx2q7aWZcYZfxxUtgqLZTGlqGP6ULpqA9a1pbZYgPlzSQ2qxDa3zbjkH0o5jX6u2Zk1jtPA/SmsWAC/wAWetbEsKsfwquukkPuPTrQpESoNFEWZlXdnpR9kZBuUAitIQNHGcL/APXpLOBn3bh+lUSqb6lWGxG4N3709bMyOfmwPTPWrUVofOwc49qmbT1U5+ag2VMoJYlmwF+tO+xsG27dv9a00g8p8gZqSCzM7/yqZSsbRo3I7OzAh2/xVaXTcL/hViKwaRgDuGOnvVyGJfu/xAVi5XOqNAy0tBG3zVn31syOTu+XNdDLaMW+7Va60lblNvf2pKRnWw5yt9bukqt/k1FIqs249a3L6y8obSPzrMe3VpSF5+lbxeh504WMqSD94WYHbUEw8yZQvStjUNOcwZHbrWK6NFLznr1qjG1gmjIbaFqeK1yo+bp2pmSo/wAamtMpdZbkYoGkbWhopTaxK1YvId4OMbV71XsHEoyv5VoLh0Hy/Wsm7GiRlxR5jPyng+lXfJaO1Vtv6U8xfvMquFoaYzRlf4aVxiW0occVZmtFWDcwzkVXjh+zpuUZOM4FbNiVntBuXn3pMs5i8s8A/L8p45rNl0wR885z3rrNSsNqs38J6Vh3cWW20io3M9B5Z5zj61etLkeYu1v1qnPEw496mtYNi5zzSauaRNy2k+ZSPzq/HFvXdWNb3Hlx1s6ZP5kS1LVjSO4+KDJ+lSPZ7xkYqaCLe3FXo4lEe3G41EilucffxSQXDFckfpVO7hM7Ky8EdcV1Opaduib5efpWM1p5UnTpWcjUbYRkjb6jFTC3MMvNLKAu1locM43VEtjojsXdOvvs7Drwc13ng7XQSu4fT3rzdCSvH1rd8P30kUqktgdq56iuWe5+HdXWVfTArrdL1ACNdrfe4OTXkXhbXvMXbu+bivQvD9+rou7dWNrAdtFKzIPpVgIHjrL0e8Dvg56VpFsLwaiQAUGKrTJzV0OXT7v1qvNHkNUgZl3Ec5qhcIQOfWtK7k2ttqjeyLj2qZFRMXUIiwPTbWJfL5QNb9/80fy1g6hzIfasTSJj6iN1c/qIYSniugvmw3SsHVRv3VtEoyblmLdeKzb7CqW25rQuuE75/nWfflivbaOtaRJkUnmDRcflVKRSz1Yc7lO3iqzs2e1UYh5IUdBzTNuwcetOl27BzUeGP3e3XPeqiAxPlJ3etTRvt5xxTAPMPzf/AK6mVCFzx9KoCYS7o+u2pIn2427vxqOFd4qeAMe1TIC/ZIsgDNWtYDce3FZNkN3HP4VuadbqMNzms5Aa1g7AqMcV1GlOSi89ulc9ZgKF4ro9HbcF+7UkyOi0oKIc+ta1rbYTd/CaxdP6fStyykLQ0GMiS3ZkOF6e9WkV5EOW7VHBE0q+lOVWTv8AWqiZjlO1cZzxUFwPl71OQFXdiq8rFkPpVGhn3sO9etYd8fKRga2L597HHasPUpAqtuzQUkYt+flb5f0rmfELeSnC4roL99yttrmvEJYxSZ59KuImjm7+fg1mXLZl/iq7dRM561UljOD04HNakSMe++Ynr1qlLCua07qJZCccHNUShXdnbW0TCWxRnVs/TmqrSfNV+6iyOPvVnyr8p7c1RjLclJDp71GB5Bzt3bqiYlD/ALOKfDIr/Lu/OtDCRCrM7/MOM06STy/4am+VV5xzUZgDt1ziqiSPjVlKsuMd6kKl26VEWYgKo6VLbzMZdrCk9y4kscYU/NUgkVm/3ajOUfd1A5p8JV23dKRvEf5uV6U2B5GY5/OhZf3mCKmSVRWZoxx4j6dqlj4jFQl+c9qWSRQOtBJYj+U1Kj5HWq0THI4+U0+A7yw96zKiSSRLKQ3cc1ZtSzH2x1quTsKrVy0G1f6VmalqKM7FxWlbM2wBqpwqwUHpnpVwAKoPNS2Mkk2twfvdqFT5qiCGSUMKlDbuBTTAVVJboabJHk7fxpxk3A/7PemyMpC7W5pgQybgdqqfqRUdxMQoXOOxqWWTLY9qhdN6c0ARhVXP+161Jbb2cL/DTQVWVVNWrUKrHbyTwfas6g7G9oiBVUnkfyrr/Dy+bMvl9sVyGmpsiCqfc5rrvCj5kUbtp4rza/wg1Y+j/grbSTWMLsv3QM8V6f5f+z+lecfBoSLpkPI24Ax616L5L/3q8GpucVTc2ryLAz29a4T4iOY4G27uhrvRGUGGO5c964n4nyeTZsAo7nNTR3KovU+X/iuVa+dfmySTXl+tsAGVW59a9K+Ljs9+z5AIJBA7V5VqjbpG3H6171HY7ImJchtzBjj39aoXkvmfKDytad1IkhMa/e9apS26gdOa7o7FGVNMxbbg01CW96mvI1ikz71EwZh8uBmqNCGWT8CDmnI5Vd1AdYfvLuNKJVkbHagAlulnZV6EU6N2Q/N92mwxxyycdV5qSVOBSlsA6GPdMGBYD9KvxptwRzmqqspi29M8VbtVwoWspGhYgDb/ALo681dSIunGOtVoFOenatC1QsnT8q55GhNp7qy7avwJufodtQ2cIA6YPer8EdSUkXrBVi29cVtWbF/u1k6em76ZrZstsYqoiasbWmZCDNdHpnRcVi6KizR571vaeCj9BWkTGWxsacctt45rUiQxpVCwHmbf51pKgCe9dEdjkkKg3LzQ6sqfL6UAMDUhkYgDH1qhEMQY/eP51WvujfxHHarcg96jRFbdn061MionN3V60bbffpVK8/fxncOK0dYt1Ds3esi7nKjHasTpjsZN+xjk+XGO9ZtzhSzGtC92yH5cg59Kzr5G2kHArJ3NomLqNyvltxWLflmX5fvda2NUiZ3+VegrJu7dyzGhG0SmzFPmb0qpdPl+VNXbhP3WO9VWiy3zc4HFMog2+f8AL0pZrbyoT1bipAQjZpPP3tQZle3c521dtgx7VTdCkm75c9asRz72x39qANrT5fLG1uK3tJnyAOT6VzGnxeYQC2a6PTz5CrtoJkdHpswDY6V02nRbo1K1yWkzb3+Za67T8eQvVeO9aIxqG5pj8bWXB9a1rWPd1rM04K8I/vVo2ySLJnI+laHLI0Y0X2p+7aagWVmb+dToocdKroSRyje33sVVuB5ZP0q1MlVblQV9+lSBl6gm057NWHfJzkevSuiu7bfH1rnr9PKZqmR0UzDviylsjisPVY9/pW/dR53bua5/WVCudtZyOqOxz98rCTttrJ1GEK24/hW1d8ksegrH1Had3XpUmkTJuJdoqrct825F+tSXYWR9qmoULRsVPQ+tBpEbknquKaZlVfepDBkdfvcVH9kVW5/nUyKJLK2aZtzfdq9HarjA71Da9NvSrQ2oM7l/OsTaI6K3KjB5FWrVfKddvHPNNt2V4h+lTWp3SHOKxkaRNayO9BnmrUUO0/yqnaEqoFadpGpHzVI5bFy0bKgeladpFvwazUj3t8u75etaWnOyYArSETGexr2oAC8Vq2duzOrdMc1nWqFyDwPatW0kww3ccV2Ricc9jatQdq/SrSrn71VLWXeq7fxq5F159a6IxOYn+5HnIqHziy49am2bT7VFOqj7x21somYwTtDVeZTcHtT5Cpb5TnNTQ2WOc81RLZlTWrY6UwWG5wemOvvWrcxkdqpu23gVMhxMzUY8Jt/WsO/gj38tk1v3rsEIf5eeOKy57YPJwtES4mDdwCKb5A1BGw7mHbmtee2wPu8/Ss24gZgw7VRRWuCG/Gs67s2yR1FaLxeUvNRuiqu4VMgOX1eDy2HHTms9oJLk/KuK3r+NjO2FyKiSybGdtSXEwLfT2NwAQ3Udq6DTrfyFxtqW10vc+7irsdsqDGOaDUjj/efxAY6CrCXQhXDZqJ7DByuM/XpVK+ufJG1qCZD9T1ZVTap5PHNclq8y3DMG61f1e4wuQecVhNGzyMx3HPtWiJM25iEcuev0qv8AZjcsTggfStT7Bul9fatCz0gEbQuR34ra47mHZaazSfd7eldRoGnebIq4FWNP0iPzvJx+8YcZrpNN8MfZ40fGGxSbEUre1YEr0Aq5bWrH0rRTSNq9DSpa+Seny+1ICtHp+47gvOac1sd3SrSkwr8vftRIvIYigDPnhaR9vHTiqOo2x2H5sYFalwwQ5NZOsXEYT7360EyMsttUgjP1qCOYvLtxgU28YsPlJ61HBC0p+81BJoQRK0vy9a3dJ0dZEy2DWboemeX8zZb61t/aRbnaBjcMUBa4t2sdugVaz7uTKYqS6y56mks7djncAytTuCiUYrRpJPvHFatjppJG4VLFpq471btYyn4U1I0USvNanbtC1Sv7JY49wGS3X2rd8vjNZOtXCWcLs/RQTVxkDicfr10LZWDcYrznxjrrbWw/y545re8d+J45btljbH415z4j1A3Dsu7K+1bwMJRMrVb5r6X5jhfWqE1l5g+T5qsQ23nMdxOKsLZNDjb/ABVuckqbZk2Fm4ust8varg0r5sfMdx64rVjsPlX5fm+lTpYsnLVqYSpvqZcNj5A6Uy7h8jO1g24c5PStG5gZkYVXjsz5Z3Lu+tFzCUbFG30tXcSN0rQ+weSm7PyjnFXLfTS8A2pwP0pbuJWDKfSqTDkuZzKSp2vx9apy3DBtu3djvV3yFPy5701LYRSe/vRJmkaZEbRmCnHB5qaGHyh93IqzZ7iNrBTk8Vopp6i33fzrD2li40bso2NmHO7HWry2bBhtX9KsWWm7sbc/lWl/ZhUfh1rOVQ7aeHuZP2RZBhhTLzSykKsvXNbMGnY25565qWXT+Bjp71PtDrWHMJbP92OBuxRDbSMWVl4x1xWwmmMr5I4qb7Jh8baaqClhtDFbTy0fyimDS2Vh+uK3LWBo5z8oK1dh05S25lxn2qlUOf6rqc+NMUMp/OpP7IMk24Hag7etbUuleWzMvftUkdunl4K/NR7Q0jRMWHStrE/w+9WbC0U7jt71otZcUfYBGN3NS6hcaJVa1bzPlXin2dh509W40YL91j+FS6fCcNkYqXO51RorqL/Y27k+lQy6cozhf0rYjjzF1o+yq3Dd6nnLlRT2ON1bRvMJOKxH0f7KzMqEsa7240oBjk8ZrK1TTdsuQB+NbRnc8fEYWzucNfSSLHIu2smaLz+oP4Cus1awwzcDn0rBmtzG/wB3vXRe55Uo62Mu8iJRV9KlhBO0/wASirN5bgR8VVtIGkcndgjsaCeUuRztbSrtG7kDiuisUaWNfl4bqcVg2zBuuAy10Gi7mh71MjaMR15Z/LwcetQ2cIYKox8p71pJDvHrUM0HlHcoxmoY+UaLfZ8uBTtOLrOVyuOwNEbBfXmpo7ZRKG5570I05R97GJRzXPavBiX5RXWRwjydu3caxdbs23k7cUydjEXbH94A0hUTSnCngelSXEfmrgfLtPNSWzr5zLt54oKirleEs8hXpt9a1tLfy8c/WqrR7EZtuG603TL9pGZ2UqqnGCOtTI2SOmsp1YY/iq5bzYeuft7oNOCpIBrf0+SNV/vcVnIqKJ5olltySMmsXVrIxLuVe/NdHDGJIfTnvVTU7QtGeKxNtjmSAR0oZ9gHepri0eJm9+KrNbNuouVEl3xyYAGGq5aHDfKw496o28QD85q1ZRDzW+asnE0idT4av2huFO4gcc5616foerq1tHtb5sV47p8hQfe6V2XhjxKsTLGx9qwqIo9k8P3JZV75rpLUecB+tcH4Y1Lzlj256V2el3m2L09azA0UfYcHHFQ3AZlOOlOULJyTTZDuOKmQGXqFvg7vxrLvt+32rbvBk42/jWPqR2L+NZyLiZl3+tYuqx7Tmti9HG6sbVH5rE1MS94YVk6gvmg8Ac81rXs25yKx77k4960QGLqO0Z9qyrnmJsVsX8HDVmTxArtb5a2iKWxisGy3T8Kryjauec5q+w2THqfxqCVVjJ3CtImMtytGrMOelKw2ipDPuHyrRErdW/KqENWLK471JECjYqNNyvu7VYXoG/GpkA6OPYSxP4CpoZt524qHzt3A61NBONjdz3xR0A0NNPz/AI1uWX7r5m/KubtJN33c1vWDbguWrKW4HSaXi4HpW/p0ezHH6VgaMuCtdRYqpiyeD1pGZraeGUrxW5afcGayNLO+PPy1sWMRDgt92gmRYSbyzxT0fc271oWNSxp0Kbh070EhK3y9fwqrNMyxnirUsVV7lWC1UZWAx7rbIT1BrH1W1ynDda2r2Bt2QMDvWTqjbFNVzXNDm7qAR7vmzXO68SqsFwRW9fthz94Vz+q4m3YPSqiBzdxFtZjnr2rNvWEKE81qaiyw+pyfSsi+Qyc9vSuiOxjIzjtkl3buM81XukVZPl6e9SzbSSF4NVrhl27W+961SMSrdOIfmHWqVw+9fu+9Wbpd3+76mmNGEAxWhhPYpDMg2txRbQrExzUzIGb3prMrtjv6itDDUbK4j6/QURoV5/vU4Jx834Uu0uOKBoVgU6HrRgx896djAHenLF8uW9eM0FR3BHJHzU5Hwaai5J9KlULtoNx0cbSSUrRGI+uePpT9+yMc0QSHBz+ZrMAQhe/504KJDg0ySPzGyKmjjWM5bP4VMgJI22L7e9OtkwC27vUP+tnwv3cd6liXY3PSs5FRLAKZ+arcVv5uCpOMdaob1l9sc1oWU4SMDP4VL2KNS1j+VVyO3PpVwqqBejVRtsOwNWohmT2rMpXJmBwML1pmcHpz9Km2YXO6on/vd6CiKQbn2Lx603Z5LDd69aklhaT5+hApry+ZFjb8y89OtaARy8zY9qa20fxYNSD7mG+96+lHkqVOeWxxQVEgZMvu9KfZxETbhmm52naatJ8r/L04rKZRtaPlkz3rsfB8Cz3K7srgj8a4nSi3U12fgxvMvo1XPUc1xV/hFLY+lPg7E6WsXzcLggetemea/wDd/SvNfg1OBGisPugV6b9thr5+p8Rxz3NW4QkHJ4rzv4pO3lMobHB616NqDYQ9OleffEVFm0+ZmTc+CQ1RQXvEUz5g+KrMbhuOWPWvMdSHlFmO2vUPiMnmXb/MMgkYNeZ6wikurete/T2O6Oxh3o3/ALxV2n271Rk3Mc8irupFkj2oOn61Q81iPmX9a6YlFG8i5LZ/+tVWKTD8/d/nWhdL+77fNxVOT5W24rUqJHOVfnpjmkhTLAilcZ4oVfLkXHSgokVNjcfjT/v0yKfc9TBN2Np5qZAEMLSH5q0LdCCD3qqkO3lfvd6tW8TM3WsTaJYg3h/m+7WnY8R8VmEbY/mrQ0uQRp3O79KxkUjQiUrIG7elallHvP4VRjQAr3z2q9FlT1qTQvQN5S/dbOfStqwiUqrc7j19qyLFCw55ro9OhAjXjtVRJkamlFoEGO9bunvll7s3FY1m22LG3FaWlGRZ938NUjmnsdNphKrWlGOKzNNfzErUiVjiuimckh8n3KlhjDR89aWG1DdWomhEfRuK0JK7xZLKfwqqyFSy/N+XWrrDzD7iqlyu5WLfe7VMjQydQRSGyOaxb4cHpW1cycEdTWPqcTF+OnWs5HVHYwb4jd/tD0rMu5N59619Rh2896xp/l3evas5HRAy7knzDVC4T71aV0rBTkdazLiP5+tZxNihMvz1Wmi3jirMhw7VTYsGP16VQELxe9RzLsAxU0208c88VDDnzNpH5igzDyd559Kdbrtm+Xn1pZAzfL+HHan2qeUfl/OgDR0xNpzzmt+wbH3sdKxdPi8xRn5TWtbKI2HzZoJkdNoq8LxXU6YWbaG+7XL6EeF59K67To8xqfatKZlM2bR/L2qv0rUiUsqnrWXaKqxD+9WtpkuE27Rz3z0rQ55blyEcN8tTQf64dlqNE8wdfu/rQOvfjkUESHXab3O2qdzKQ+3b7ZrQZc/N6iqt3D8oNBJlX8m0Vgag5lzhe/pW7qDZBx1rKuYN6+nrUyOiBgXisDyvFYGrRBnJrpLwMWZWxgdMVzurwFnNZyOqJzt+V2N6Vg6lK2D+Vb2pJtDDGc8VhXkeSfapNImJL8slSfZxKyszUtzzKeKTYpX722pkaRILki278ZpY181d2R+NOdFkPzc01Ymjb/ZqSkTxJ8tWLa3Vk5Oapr5jT5Yjy+1adrCFjzUyNEWIIf3W0DFSxW2w5p8Ywg+lWreLNc8jbYktF2dj0rRtRvYHP0FQWFvsb5sH2q5tXstOJLkaFnCQ2a2LCACPd8tZOjxkrxn8a3LWEFR61vFXMZSLdmhBPPGOK1LWJfKHXNUrJMvWxax/Kvy966KasccmXtOQeWoxir3lkDg1Xh2oVAq9HCso5NdMTnk7EYZtuD2ps6F0qXyVHy9D2zSmPaPX0rUybKq2wK9PepXuAm1alGRUctsJaCXsKI1ddxI/OqM0G6Vdv8NXREFXbuzio5E3DgUFx2KF1ZrcD5h09KhbTlCfKoq+wEH3sUMd6HAGMUFGBeWozkCsi8gZt3aukvoG2HA+as26tTJHyvzUFRObuIWztP0qjewtFH1xXR3lt5afdrH1O0M3IqZFGTHb+Y3zU/7Fk1cWy8s5z2qOFGaY7vu9Kk0QQR7BwoqT7L5hz0q1a2WD04qw1i2OOM8UGhl3cccCbupxwa5fWmbzzXTaoAiMjc4rn7mz82XPUUAY4XDHzPmqOWHzU+VfwrUurHK9qba2eDwtXEzM2HSstu9q1NP00oo285q/aad5iYK4z6itnR9CMm3Azg9q1AzdI0OSW+Wby+RwDXbWOlOYF3KOlWNO8P8AkQA46VYkja2dcHPtQS2Z81mEO1sVRe2YsRj6Vq3Cec+5qRLDjhc570BzGO9nt6rVWR9kvPSt6eFYwyyfh7Vz+qwbZjtzQNFe7PnnHAxWLeWhupGTac/StYZmbbyDVqz0rB3UDOYGivnDR1PaaNtk/wBX/wDWrppbLH8NV1tPLl+tAFWGJYI6r3Kszbu/YVqS2igA4oTShMN3pzQBmw2jNKMrnvWhbaeSePyqxDakDOKvW8McKbm+9QBTEIRR9aU7Yx9anZMozNjGaz9SuPJiNBSQ291GO1X7361wvj/xZ5UMiq33uOtSeMPE4tUYK3615v4i8QSXbN/EKuNupXJcxfE1y19cA5ZTzXOys0sjRjlgetbNwhlk3KS2eo9Ks6dpPmNu8v5u5xW6kugeyMmy0s5VmBz7VpWumF5PmXj6Vu2ej5x8nH0rTttFVVzt6e1HtCJUTnV0pQN2MYHpUb2TeUW647V0V1aYi4ArOvoRCAentWqqHPOic5LZlpec4qxb2AB45471e+z+ZJ93FOaPyemKpSOSVLUzLqGSD7p2r3A9KrRthixYH8at6g8jdKpRoRJtI+tPnsT7Md9jVn3AdacbBZnq3Ban5T1FWLexJfp14qZVDaFG5VsNJxLgL905ya3bHQmccr8vUcVd0PQ2Zx8u76iurt9BHkrtXnHPFcs6h6VHCHK2+mNG2NmB64qY6cWYen0rp59CBQbV570kWhhF55/pWbqHdHDWMAaZ5K5202Sw8zoK6T7Crj1xUS6dtY/Kfxpe0NPY2MB9P2Lt7nimHSGaVa6a18PtO+f4fatW08JYXONxPSmqhMqZxo0Voivy/eNTz6c8aqNorv7bwWJEzt+bHpSp4MZWbMZI96pVDJUzzuOyYoRhvypqaYzP0969Fk8EsPuxj5vakh8CMuWZeemMU/ah7M8/Fjg4Kn8qcum7hz+Fd8ngneWby+ntTZPBm2I5C0vaXNY0rnFRWLRsvyjGeeOtW00tRyF+9W/caBJGAqr+OKsW2n7I9rKM/SpdQPZ2Oci0dpR8q8D2ph0sif5v4a6+DTVQbQo5qrfaAscm5t3zelOM7g4mDcaWjWZO35scVh6jp2YyCPpXbx6M1yu2P7q9TVPWfC7fZ+Bz34q1OzOWpTujyzWtJZVY4rmdRtfm9OeteoatobPG0e315Iridc0ZrcsrdM11Qlc8bEYezOXewaRi2cgdqjt9N3OSq1sG1C1IiKsbbV5xzWxwcpkRWwiLbvvZBFaujsyMfm+XFV57XcCw5brUmnz7MfKRzzxSZcYnQWJWRffNTS2PmoTtP5VXsCrOuPu+1bC2+eFbjFRItRMB9sL7VU7uhzVyG3zH83FWZtJLSbqbPB5LKoPtUhaxJbx4OF54qnr1n+7rWsh+6C8bqi1XTyLcseapMGrnDXlgVl3bjgc1FZzrHIWb8609TgKTenPes2/shJFVIFoaiRxTQhqozWccUzOWKr/dFR6Y0llty/y56VfuIhOu7AbP6VMjaJBbxZIZTha2tLmDDburJEe1MdPepbSeSGTaR9KzkUdjYD92MH86vPYfaI+1Y3h68aSPa2K6jTbfzYNzdRWcjQ5LW7P7G+GA61kybQ56V3uvaQlxC2Vz71xur6QYm+XjnvUlRM2X92P96n2z/vMfhTriJmRVP8I61JBBjpUT2NIly2l2VsaXKyShuKx7aLZjNacDbCu01hIo9N8Ea221MnpxXo2jagDb/Nzurw7w9qptJV5J9a9M8N6159shWsG7DsdzBNnkGrCHe/NZem3fmQAkYq9DKKlsfKOubfuDn0rF1eLavzdSa2JbndnHas3UGEifN1qJFR0MO5VTwxrFvIQC3da1tSCiT9ax9QfKNWJoYuoQoN3vWa8Cp833q0ryba/ArPuT5Q/3quIGNqcWX9KwNVZlcYzjOK6S+XzCc/pWHex7Ce/9K3iBlSHaOnXvVGWRpnZcfSr14rxK33vaoORFkrg9qoxkU4v3WVJ59Kk3FuKbJAxm3VJg9v5VUiQEQB27qsbdqYqONcj5qc7Nv+lSA6Ab3PH6dKkSPypQF5Unk1DHK0jFRxViBWiXb/e70AaFnbbE3e+a0rFyZRu4qjaRMyLzWlb2+dpz7VMgOk0l12LjrXQWiZK9fwNc7pKbVXiuo0iPzSuakmRuaUvkxg9fatywk85PQVj6cmBg8fWtexARfXmqSuZyLce1angAaM4qIRbxub7vtViLZGhVfSqWhIxhti59agmCtH75qaRT0HIqFmCjmpkBnX0DGJq5jVDsLL39a6q9HU7q5vVocMW9ak0OT1lWST2rFv4v3bcda6LWWX8qwdSuNsZzn86uIHOXkO6Ns7eKwHfMrq3TtXQXcm9W/h3Vg34VWIyOtbxM6hk3obedo79aq3I+ar00ufwNVbqPzV4OK1icsjPf5R83IzUNxIsLZ9e1SXjYhKry1Qum5Fz1Wt4mclcjZpBGW+8DSIm32z60/ZmP8aJY9y/4VRk1YaxKDp1pwyEqNBsPzZ9qVpFZx82OaBE4OV96VVLjk8dqjWXyZuanLtLH8o70FRFt1Ct83elcLL8oyMURgucMPu0+NMMTUyNhhhyq9akY4TAqRYN3zbhj0pETa+fyFSAy3AIO7O6rCKxU7eaalt8+79BTi5jYY7mpkA9Mqfu9ufam3LqE68nipVRmG4U17dnb7tQ2VErxSMflWtTTpcMqsvPrVHiNwu3mtK3hbep/vCpbNImlp2/zGz92tKBgBWfpw/e/N2q5JF5v3Cc1kUTOc02RcgbfxoVNn3qd5ZP3TVRuArPiLFVmXk1J5bE9frTXj+bvVGhEwwaY0v8A+qpnj2Rf7VVHtMkszYqZAIk25+T+dWI33yqpz7VmtbtLNtVj161pabAzMu77y1nJ6Ab2nRN5IFdp4IxDPDjrnqa43TWUzAZ6V13hiVYrtevbFcFaXusUtj6O+EUrSLHxxgDIr07yB6CvM/ggoeGPOegNeqbY/WvAqbnBV3NaULtJavPvifKsNm/vniu/mk2W/wA0deb/ABN3XccqgcdsVVHcqjufNfxHG2+m4+8eK811ksjtwcZr0r4mBjqDg8bTXnerMG3fxYr2qOx3JXZgyIoVtxG7Pr0qjOm1WO35fWrk8LPKzVRvpMxMv8q7o7GlrGbOzMW9O1QpFuky3pViZdy+nrUMjqXG35exqgK8qDf8ppixszY3VONu/pmgp5bfWgAto/LOWqzDgnK1XZWJqWH93/jUyBFiKTacn9auWcnmn09Kp9QtXLR9rYArORtEkeHeat2o2LjbTIiWHzcc1bgUba55Gxd06P7RMuG2lfWtSKEtcc5Ix1FUdOVVdc961YDtI29KkDRsrcLjGc1v6ep2rzisayOCOnSta1OPXpVRMzXs+DjmtvT0IhY8e1YFsxO2tzTfuLya1MpbG3o0bHlmxW5bS7Uxj8axbHGVxmtu2zs/CtYnJJakvmEfhTXDSR96SRmkLYGOlS/dVfSrYLQrlSrde1U7xGZ+o69KuSnEh/Sq8oLHJqWCMq9g2qT3rFvCy9fWugvTwawtUDZzWR1QMbUE3k1iX1vufOcd63L7Kjd8v51i3xLt8tYyOqJnTuqnaazboK03FX7yPJ+as+ZVDd6k0KN3b+W249Kz3GZcjFXr+Rp129s1nySrE238zVRASWPe1MlTa4NOaTYfao7hvPHHaqJkAG1s561atkWqaja3K1dikVEXAoJLsLY+70xWxpoWTHXIrJsmZ/4a3tNXMY+UUClsb2jW/KtnjrXV6S/H4VzWlnaq4Un8K6LTTuHFaI557m9AuQtalj1/wrLsM4XNa1nHsAatDCpuaSBVizx9KdEqzOKhhIY81YiXDcVSRmSHyyMelUb1dytj8KtMrBqr3Izmk1YqJzt8WiZu5NU7lmCD3rTv1xL82Kzribg8dKR0R2MO+4Y+uawNX6n610V7htzfrWBq6ZJxzWZvE5m8OXKn86y7q23M3pWteKA49s9az7hwY2H1xWZujndRi8q44AK1VaEFgdp61pXCKSc881TYMWb0qZFRVyNVCP0qUReaPamKizcZ5o3G2XGak22HJAqN/Ew9u1XYMqFx09KqQXIQ7iMirFnN57be/WsZFRNO3XzXH93pV+BNrgVVso9kf8q0bVePmFSaMtwW+35var1hZ+ZOuejHFV4BlB8tbmlRBtv3aqKuYt6Fiz0oKR2q/DbtHKOladnp2+EMqZ47CkFuvn89fSuiCscspEtjaqB0+atS3QxouRVS3wjCtO0QO6810xOeci1bW25c+1WIYdo+apLVNicYqTy8Dd3reJzydyFhl+OfenKw+61NHysaERnO6qJCRdvNR7sp0p1zuC0yA+aPSgBUQLTvI2jd2/lTljxUd1L5UWN3f1oAq3cfmP8ArUPm44A6U6WfNVWkkLHA4+lBUSa6+YA8ciqUlqGRvarsfzIM1FdKoBK0FIwtQT5iD92sua03N8v3fStK9mLTlccdKbHGrfLUyNomNPYFn4pqWDxr0wPUit8aaqn5eanj03zgQV4+lSaRMy008yIrdfepLu3EFvkZLdq2LSzWFCOw6Vn6uSiH5f0rMo5K9geWVieue9UpbPcORj1xWxcDDsx9arvCJx6VUSZGDNBh9oqbTbMlT8vvzWoum+U2dqn61qaLoH2iXdt4x0xVozk7EeheG2uSrMvH0rrdH8OrbR/dFaOj6F5Vt93txxV77GUStYmXMUHsgFx834Gsy6iRpGWtq5jZDVa308s5Zh3qh8xmW2ktIrdfyqSOFYQVb+GtafFrH8u33xXN6/qnlhsYWgaKuszKQ38OKwbsNI+F+apbm/a/O35s5qzpunln+bNBcSvpum7Zst3q9JEII8cdauR2qwL71Ukt/PuPlJz70FFQtgn+IfypFjEtX2082a9N270oj03cN33TQBRS0+bn5vpV63sc9FP5VPHZiPnvUyjA/wAKAKbW4jP3eO9QNEsjHGasSsQx9M1XuZFi+YfjQXGNyvdMtujbs4xXCeMvEjaes2G69BmtXxX4j8hGVWxj3rzfxJqTaizZbNB0RpmXrGoy6hI2WyrVjy2ys5Gdx9K0Si5pyaX9oulK8UXNlSuZsGkMW+Vetb+jeHmnT7vP0rR0zR1kAXaCa6/w54W2qGYUOTNPZ2MCx8LyCNVZfpxVg6P9nyDjaOtdzFoiBV4+7WPr+nLBu4+uKqN+pEo2RwWt2ot1LKOvSsK8spLpl+tdXqkP2hmVVO1famWmi+WAzKT+Fbc1jjqQOfbTP3bdB05qjqcP2ePr+ldTqVqoib5cVzeqsrtt2/Q1cZHG6ZiCxaVtxbjPSmrp+Zs9cHNaDwYj5B69Kms9O8wbtuKJSNKdG5UCHG0CtnQdLN5MFK+/SksNIaSXt9K7Pw1oSRlWZe3auapUsehSwt9R2i6J5Mi+lb0drsP3asWuneUgKrwKteUNvQVy81zvjCysUTYgqWwOlQx2LDdlevY1sw2rSr0q7aaP5mMr34qol8py9vo0gdvl6n0qwnh/zDyK66PQtp+ZSPwqxDoihx8op3DY5qz0JYV+7+la+naUsrKvFdHHoShBlQeKfDpKrLlV4HtRciexDZ6Tti2qgap49Cw4baDz0xWrY2e4elXFslCZ5470pGFjHl0MSlcRqtRtocag/LzW55GBTjD5kf3enpUhynMxaOgLZWoL/Q4mHK4/Culk07d8wqnf225duKDbY5Wfw8qH5RurN1HRTBIML1PpXZpYso+akk0xJAdy5oA4f7D5L1Jc6cLqGukuNA2hm2/L1pi6OGX7pH4VUZWMmrnPabpP2VcH+I1ZutIWSP7tbyaMqOD19KSXTmyegFaRkRKJ53regxxyM20f4V5/4t8MG4DlPevZPElhuiY7frxXE6xpPVgp/Kt4VLHHXo6Hit9bfZZWRgQR0OKqrLtfb0+veu68WeGM7pNox1rkbmwzI3y9OK64yujxalOzKs0W9fl49TVddsQx3z3q06Mpx82PpUM0Ad6bdyFE1NMn8vaM102nx+Yqf7VcbAGjK465rrNAfbCPmy2KRfKaE0O3K1m6nYCMeYDmtiJN4+b9adc2HmWx6UBymHp0uycbq2Ht0lgbdzxxVFbb7PLluma0xtkgOM80CaOO17T9jsxHFc7Kyq7LXbeI7TMffPbNcRqJCXhVR81VEyGSbgoFWtLl6hmVs9Oaz7193ys204qtp0TNOvzsMHvVFxOi8rcvtnims3z571JZzhbXa3zNUotFlAbndWMjeJa0LUHSYKV7+ldvpFyZEWuK06DbMO/vXVaTwFXd7VzyNIq50k214PugmuZ8SacrxMyr09K6iwg3L/e4qDU9O863bC//AF6kuMTzSaFmkPRRUAdopNp6Z61s+ItLaEtt+XmscwyP97oO9KWw+UvRzhduOauQzCRhmsaPcvQ/KOtX9PkCsM881lI1RvabKA/Wu88FXzSIq5xg1wOlxea1dd4cm8p1A+XH61zyGeoaVcM1v16Vet7zP0rnfD14JQFYmtiN1jPH3evNSBo+eHqvcsrKcVAJlbo360O+VqZAY+q/NJWHqLlCfQVuauVd+vzdqwNT3KT3rORoZFw5lkb5cKKz758xVfuZNoPesy4uuCMCnEDNnlZVwR171l3XDGtC6kaQNWVcuwBDde3vW8QKlzECct+tULhtre1T3TNI/I/I1UnjwCd1UYyFkKlRupGbaKhmlygaoWm5z81aEl1pTsH3aasjBvmx81VzJvt+tSQybtu3JqZATqio1X4E3j8Ko27NJJtIFakO0Ko7jrUgW7IqFVehHrWrbjBFZdltZvVu1a1lulHzL932rMDe0VWZl6YrrNJXYFrmND2rtrpbDgjLUAdBYw/LuP4VqWgIH3azdMkzEB1961LNs1UTO5aPCbfX0oSJlIzT1QEe9PZ8mqJY0ng1XmXNTsoI4/GoJo9vU0Eoy9RcgFaw9UYSOPatvUeWrC1OLLfL+lBoc3rse3JrmNYVZO+K6fVoThs5Nc1qKq8xFVEDndQGImVt3Q4rCuY8K3P4mtzVU/fkVi3q5c5/KqRjIzbmMg1BuA+U81ZvW2sNvTuKq7BvzXRExKdzF+8+VTj6VXlxEf4mq88vzlT9M1TdAgYN19a0RE9iF5ViGf0pspaRRt/Kj7Kd+4txQR7H8K0MrXG3CsY1x1pIYc9aVoGL/KTijey8D8aA5SVQrj5uoqzG+VwO1QRopXcDzSoXWTn5ge/pQVFWLQ4GaNuTUcUvykHnFSfLKO4qZFEix4XOeKaknzf1oyyLj+GlVh5NSBPE2/rQwDPjNVoGy/zbsdqJG/ejb685rPqVEuxssA+Y1IpWUZFVzHvXqOlTRTEKq4qJblFi3sd77mH51es4CzkFlUKPWqUVxJuxirVttM67mwT2qWrmhfs7YxnIbvVsttOBn60y3lWO34GasKFePio2AduAQd/r3p0jK8f92msnyVHJLvG0cbapARCNo+N33jStke5pzyDK46imruZs7f0ou0aCB8n5qSSDzqGfLcdaYtxl9vTbSbAYLZIn9CfWr1kPJ9Kz7g+c/wAu75eavWrGRV4xis57AaemyBH3d67XwjJ5bqzKr9OD3rjdKgaaTpx9K7Lw4myaMLzjFcFZXQH0d8ErovartUMcdMfdr0rfJ/d/SvLfgkhMC844r1fyv9r9a8GorM82tubt8Vig3SenavN/iPdxwW8jqvVT/KvRLyTfEc/NjmvN/ie3+gyfL2PFaUTSjufNPxJbdPM57k8V5vfSZ3Yr0z4hIGnk+v5V5jqOY5mVhwTjivYo7HfHczHZpA1Ur6JEi+626r9yNjccCqV0cmuqJsZNxbrIP4lqjny5cdQK0r47elUXhwdzVsFrh8uMigcmm7ucYpyndQPlBhvbb+tDfIu3dTJX2VIi7o/r69qmQbFi3+dOPn960bWLZz7VTsE2cCtCKPkVnIuJJ1cVcg+ZKgji5qSCOSPO7pmueRqaNk23G71xWlYPmT8az7eAuFPpV6xRlfkYqSkrm1aFVi25+bPBrasCdq96520XDhmY9eK39PRsqaqJEkbdnkotbmlR4Xk1hWbsrquOvFb9icxYOK0iYz2Nq2gIiBWtSxDKOT2rHgYrEirgZ461sacpbHzBvxrY5pF6GNnPI+U96JPl+X+6akJ4C57dqaYPO4J47UGZXlTcegqleR/K3O3NX3UxHj7vvVe9jLJuoLiY90gh+XOfrWXffvM9K1L5TvrPvvkXpUyOiJzd5Czsy9qyrlfIUhef6Vu3S+WWb3rHvJhlvl61zyOuOxh36l+fSs+Z+a1r2MEegrLu4dpytSUZt/Hu5/lWfOYy23+KtHUDsirMaAFi3O6tAFWPYfm6Uxk/ebulSMdkXzelRb96nHT3oJkIT+8z2xViNsJnFVUmUIQfwq3YjIyaCS7pszB81v6NMS/zFcfWsSF8fd/l1rWsE83H8JoA6zRpsN7e9dDYn5dyiuc0WL5FB+9XU6XJiLZhcjrVxMJ7Gtolypk/eDitqBlBBXlc1jWg2x7ttaVo2AN2fpW8TjluakSCWpo3WP1qOxXzFqfZsXkd6oQ2QeW27dTJjuGeBTmHmHn8KbcL8uKmRcTF1CHzWJrH1V/IHTrW9dDbJ+NY+rSo8m3b83fNSbxMG9dnT2zWHq8vl7vl7Vvamm1fl9a53Voy6N+tYyNonM6y++LcvHNY8l1g7TWxqyKF21gXPyS1idCGXTRmPgfNVPoeasXRZfmx2qqQZX3N90elBohvl7QzCmxT7yVZdxqRZEL4oitv3+7oKmRoOS2z8zce1SQlbe6DDJ+lOxuWpLUCNvnWs5GhqW155kfatCy3N+NY9sgaTduO3HpWxpH7wZXtUga1lEwxnNb2jL+9X5fSs2yhyFroPD0O2X5l47cVpTMJysdhoqqto3+0Kp3UG2RmxVq0by4hj7uKiuV3vntXVE5JMitUya1tMtlZ8tms+yi3y7a3NKtWjO5unXFdETCoXIIMj/ZpWXym9u1PD+qnb9KbIhZa3itDAimjZqaA0a08q2PpTSVz83WrWgFdm3/ePeneX021IYlJzUMwwflzmgCZJS428cetZuolmOPer1mSTyDQbRZpOamQGaYwlvznNNhj801oXduu3bTLW1EbfjUlRIktfL96p6mGTOFra8jaxbtjis/UYldT81BRzoQyTHco54zVq00vLZxTobBlkY9RmtjTbLJBP/66mRqpFGHSsH0qZbbyCR1rens1MSsI+3YVn6hCscfHWiRSMeXcgbisnVC8pwK1J5juYMDVOaHzm4rOJcTnLmycSEbc96WCw8xTuGPwraa0KP8AMKsabpPmEnbxnpVBIyYtBaXaV/UV1Hh3w+ysNy7eK0tL0ESRqdv3a3rPTAQxUf8A160hcxqEUES29uvy89KqX8a7P7pNaV2iwwY7iseYtPL1+laGLIBZbjzu/KrjxRmBVVfm9aIYGjX5uaivJvKGQOntQaRMnVn8gN+NcfqiNczH0zXWahcG5cjb14qra6Csh3MO/Sgow9N8OZYScetXhY+S+WGAB1rdbTPssQ6bayL1hcStGdy4NBUSjKFxxzzTEtGnmyvHrV2PTsJ3q1Z2ZYYVdv1oNEinBp2ThyTUwsMHAHy+taP2U2qZbmop7jyOeBuoKM24t1iaoTFkZqe8mM74Vd2e9I0f2eLLc+tBSVzMvXx2rmvEusfY4W57GtLxNr0dsjdF/GvO/E2uNduyq3yn3qEzohTMbxDrDXl43zViXD7VPetKbTWd93rUbaMX7ZPanzHXGOhUttL+0jd0rZ0rQSRt6se9aHh7QGlwrqPzrsNE8KKSvynP0pNl7GX4Y8It5wBXj6V3dh4fW3gUbe3pWjoHhgRRAlOo64rej0uOFBlaRMpWOTu9M8uE/wAIrkfE0ckjSKo/PvXomvhBBjpzXJXun/bJ/wDZrQxm7o4q10UyTEvVybSxFH93gDrXSR6J5Tfd+WsfxD/o0cp6L61oc8lc4fXX+zlvQmubdA75I7/lWtr+o+Yzq3rVbS7Bpm3Y3ZouZcuoW2jtPHwv5irtvo6vEqFdp6Gt7TtMKwrlRVtbBRn5fmPtUzlodNKiY1hoP2a4BUZGO9dZo8CwQjcv6U3StM+0J907l9q37LRTtHfj8q45M74U7IihgLRf7wwKuWelfL81XrfTcBRirkOnsBUl8pRh0/aVwK1rDT/LfJHyr0p1rbKkg71oQ2/mHDDArQTVgFuJo/8A69OawZNu0de9WoI1TgDir0UW9eV/CgRVtoSsWGqVLP5OO9SxxHzeRxVqO1aSRewoJkVrG0ZX569qsxWch3BulaC6eFQEDkelTRQK5/CgzkZscSr8uM01k2HHArW/s9VywX6cVXksGaXJ6UEmcIsqfSq8tsHU4Ga1ZLdkRuPwqqEXdzxzQaGcbLam7aTz0x0qG7s225/QVrSoUXpUL2/mYoAyGtdy/MenNHkBmG3tWnLY8dqSKyw/3aDMzxaMDnmmXFvntWxJaMB93FV7iDI7VoTI5bV9Ny5zja1c3qWjxuGXbXcanabY+RWBqOmty3SnHcxqdjzbxPoeYWXbxyK8213TRaSMvHWvc9ZsFkhI28968x8d+HxI7GP3rtpvQ82tRu7nn9zbEx5XtVdI9z+WfxNaL2zRSGNs4zSi0QcqBurTmOXksRWtsFTb+tbOinyJFz8w9qqJCQnAq/pybXXd0pNhyG9CnmBT/D71es7MXMBWqdqS1ufLHIHerWj+db3f70gK1ImUbGXqVj5EpU+tSWqNLHt2/jitbXdNWf5h+NV9OtDGeCOPWqiTqZeuaZI1rnjGOtec+KI/7LuyxHLV7TqOj+fp+5u4OAK8p8d6M6XTFlLemRWkSbXOZWL7bGZDxxxURLRHHA96kghYKx2n2onhbyv9qiQ0rF7T79SQv61rQSHZ2wa5mL90P4t3tW5pFyXVQ1ZyNTatE2Lmt7QZgDzWLYKGHXr0rX0+Hyhx+FYmkDr9NY4X6VqLaecuO2KxNCeSV1U8YFdLZw/yrM0OL8YaMqKzBefpXF3Nr5MvzdK9g1vRftUDcDoa4DxLoflIx2+vapkByjQ5J64NPs/kuMbqUQFCwGfxpsZ8uTJ61JUTptIkwnFbthfeWVwa5bSbrKcVsQFvI3D1zWUtij0Dw3rCxFct83pmuohvPtEOa8x8P3Ttcp14xXoGkzme2Cj5TWMtypGpBLhamdsR5qvbkKRu+73FJPJ8/wApO2kJIqaoinmsa8XCnNbN0/y/N61l6lHuj3D8ayma2OZvlb5seuax7r5j+NbmoThJG4rIvUUNuXOT1zREoypGLFlqjerj0zWhdptZjVC7OOtbxMZGVNBIj7j37VTmX+9WhfzrGKzZywO7+HPetIkkMi7T0yPpSJbb+tTzy+YBtx0qFwfK6/lVEyGi1CnHvUyQlT8uKr28ux+v51ahPmH61MiSdBsHvVuCXn8PzqrDIj/L3WrEMDTfQVIGhpzBZNy/erfsELJuP6VhWgCleOnWtzTo8svJxWYG3p0eMHO2um0uLei7vSud05ckeldHpk23aoXdQB0OlARR4PT3rVsVwc/w981k6d8yLkH/AArYtE4571UTGRaEO5wympwqsnzdahjO047VO0ihPWqJIyvlDjnmo5VDrTwDKfYUy5OBQVEx78Fsise9DKTtxW1qHANYOpSeUG2sOfego5/VlbexbrXKa0fK3nH5V1OqIzPn3rmdcgLhqB8tzkr+5VpW6k1lXUuXJNaeqQ+XOStYt+xz361tEmUStd/Md1ULlyBxVqZspiqcoaE/3h710R2OaSIo3+Rt1RfLK/f60+SNj83H0pBJiP8Ah3VRn0IJo8P97C1G0fOVY4qSQeY3zU0OqnvxWhlLckX5kI/Wokj8t81KD5nI4FNWPBJzmgQkYyG/T3p0Um87f4lp8R38YpsQ8ifJ53UFRJraPCMx4qZCMVDGCZCc/LTo0Yy/0qGaMkdTI/DUEeUdrN+FOCDd/hTXZUHOSzd/SokSAmXY2B81OKkoDUURAepYmwx3crUlRFhLGTf/AA4xircaKy7s4FRQfv24wBSpAwOM/LmpkWi0suDx0x3qe2tTIyNuPrVQybWC7a0LNjuXsKk1ialpDiPb97vVpQwHyg1Vt5W7VeB2qP1xWZQ1n+XaetNWLEnXrS7BGSxzz60ixrMeGoAayCNfcmnNJg/hStbbOetI2ApyOe1UwIQmH3VDPGJl4+VhUh3yPjoO9OdVRPepAhiPkJywbPFW7Ub2BB+X2qhGMhlbueK1dLjRE96iexXQ0dHmYS87tv1rtPDDKsyH7zcVyOlRKHb867DwydtzEoxyQOa4K2zM2fQ3wXQm0hYrtOMda9SxXmfwiY2tpHld24DpXqP2xf7teDU3OGpua5Aw30rz34oKpt5hjscV6DdKsadeteffE8tJYSLwPQ1pR6GlHc+ZPiNJ5dzMPUmvNtT+VmLfhXovxNVlunHXk9O1ecaiTIWT3xXr09juirmLPfLNIyjPXrVO4ZiD7VbuLXymb1qjM6l9oPPeuuN7GxWlQyd6zpgzOy5q9OzqzY6e1VCoD7ueapNoCN4mkAA44otw0QIIzU3mMfu4pit8xrS4BPlFyec01S6t8nPHNP3rj5vwpqyMZvlxtFKWwGhazBQuSM1pLckqvHHrWNHCCu4bt1W7e6aNAp/Ws5bGiNOBsy/eNX7QeccdRWP52ZAfbtWrpzlY8/3q5JbmhowN9nlX+Ja1IlEwyvArHsH2y/MCc9OK2LWTA6YqGVEvQRBQtbGmtiUemKybXbKVre0u3AK7qcQka9imApPrW1phXd83esy3t/MVdvatC0i2N61vE5ahs20e7j8q3NPt/IgB61kaZifgjFbtkqrHz81bmMiTfhqlUYX60zbk+tTrH5iDtigzkU5l/wB7rUF3OCm386u3cHHWqF1HwfSgqmZmpMFNYt7Ptb2rUvk8x9xJ46A1j3g3Sf55rKWx0RM2/wB06EVjXsWzOa27oc+lZN2qO7Z6r3rGW50RMO8IVutULtwWx0Y9K07qPzZGA9ayruIQyM3O7pg0jQzL5GIOelUpV8tPrxVu6k8wN/eHpWbLK1w23G3BqogMnYyYX061HIGVePSpYotpO6mSjLgVRMisr5kAPX2rRhmYxhcbfeq1vZeXIzNirRXLLtoJNPTl3987RW1pq/5FYGns0Mn+9XQaYfmFBMje03ck6tuO2ut06VdvHcCuY0lt4CnFdFpyeUB6VtEynsb2kxszYz8vWtixtWZWZqy9Pl2IvArcsW3pgnrWiZySLtsuxFqdtu2o4cqu3jFSSbienSmiRuFPTr2qOVDInNSeV8uailkx7UzQpXcPfuKwNRj3yN0znNb9/ceWmQN30rG1HbIN2MZqZGkDntSiyjc1zepsxBWul1EnDVz2qbSxrnkdcTmtUiAB3VhXUKnPHQ10GqOArYrCnmUsQfWsTUzJyxfHGKjeLYmCatXsalarrDuGCc/WguJHAiqT3oVjKSFapMoh2qN3bimpEIJPu1DNUTRoVg5604bwwz0xREPMFSeUyyjHzLWRoXLSNWjHDA/TrW1pELJIoA+U1n6bbq7Z/Q1u6Vb4kBbp2o5bsmT0N/TrMOq1vabZsZVHQVm6bHuC7TXQWkQjjVm6+1dMYnHJ3LyHyIAPvAU2d/MUbRUMt3ghantw0+FArrjE55E+lwt5u7vXQW6kQZx1rP0uy8oZatAy4TjoK2irHPIdJO4TbimxysTg02WXco5pYx5q1vFaEj5D1qGQqJAewqRceWytuxVeVlA2r+Zp8oE28SDio/KzP3osYQ27c30xVyGHbSsZjDY+Wue5qJ+JPl6irUgKv17cU3yd2c/eNTLYCt5W/lh05oeLMfyirSW7J15p6wbl6YqColN5dkAG3n6VQkg88/j0rUnsGZs56VELPDGpkaRKCafu6A/lWlpWm7JOaltbbca0IR9nPzL271JpEiu0ZIRxwKwNbl2RHaK3NQvGeIjFc3qEv2jcv50mrmkTJuZmYZ6VDaBpZO9GowsFyG4zUmj2rOMn1prQovQWCzgZGa2NL0RSmMdabp+m5jH510Wk2w2qO5qoq5EpEen6V5aALzU0xazOMba1rS1Fv97+LvWT4pkEbYVj+VbbGRj6nqYDbRktVeyhPmM2fpTmsPMl3d6tJB5KLuGKpgJI2I+1Zdz+/LAsavzruPf8arG33v3qRoz4bPD9M81cjs/wqxHa7O2alMGBQapXM+4y0ZX+761mzad553DHFb0dsNx3d6jk0kqGf16UFI5+PTX83rtXP51owQrHGflwfWrf2IxfM33aJbcOvy0Ghj37Mob5u1Zc8Mk55J21s3lvufbmmRWOaCkrmdbWPG3nPrWf4nufsMBG7kA1s6pcx2MR5GceteW/EbxM37zbIe/eoZ0U6dzmvG3iFnmZFYkE9q52C9a5c96l+1/bh8wy2T1qS1t/3mFXGTzxSO6FPQuW8P2naOPpVyysMy4K/pVjTtI3SK3t0roNG0B5Z1PligvlsSeHNEywO35vpXfeF/DnyhmXPfpVXw14fZplyq9uld5pmlmyjX5QOKDKoyva2CiLbtIP1ouY1jQ7gPlFajQ7142is3U4sRNuovYxucT4qmN1lU+XBqjpGms6kMpJPTitm80lri4Le+amW2+yDd8o4p3uJ7GBrNmLe3Yn5TgivPvG86xWEkW47mbNdz4z1EmI7f4a8x1yeSa+bflvQVZnY5Ga2+1XLDP51vaBojKFK9DxU+geG5L66ZtvGemK6yy8O/YI1Zh74o5tCoxuytZ6e1ug3DqK0rLRvNkDDbVqONZQOBWjYWZJVgOPaueUjtpwsJY6H5KdDluOK0rbTfKxVyxszgMfwq9HaVnudEijBZbv4envViO2yKuRWo3E+gqazh80kcVUSTPgsz5laVtb5YVaSwX0+atC0sAUX5frVEyKKWmemKvWlluIq1bWCu/SrtvYBTjHNBN9CgumrE3uat2umMGHH6Vft9L3Sbm7dquRx+X1X2oMZSKK2e0cUqWuzJYVeFvg7v0p4iVhyKDHmKqxK0dQzLtOFxWhHaqM5oe29FH1oHzGLcWrDnHWs+6gZDnFdFNb/vP9mql1ZNtZtuR9KA5jESBp/oPWneQe+P8AGrh2udqrhh7UeQzn5l/+vQIpeR5jduKbJBsPpV2WBkHy7fx7VH9nYr8/fuKYFcKsjVBPaqVbmr3krEOlQXMW1M1ZLZj3MO75fvVkanYMw9s10gtRv3VU1OzDjK0IW5weqWPlFvlz+Fcd4r01RGzeX9eK9L1WwMm44+7XL+J9PF3bybVxgVtEyqRujw/xNYLBMzbcbj2rIsIjH15612virRChbcD144rlJ4mhDDFbpnDKnqCHgntirdpJlF2j8ap20iv+76+pq7axNuAFUmTy2Oj0BlKNuGfTFaMiKTux9Pas7QtyyBcfLW5NZefa/LxjmmYyGlVntyP8mq8MIilxtPPtS6XE4mCyHjnitWa0X5cd6akS9iX92LJQwrhvHWhi7V3VVI56dq7hLYy7VbO08dKp6zYxmzaMp69uTVJks8Hmsmt5mXHCk024tlnK8fdrrPFXhjZvkjVgGPPFc+0XlPtI7Vb2JMq5t1VverVnJsZRj60+eJWejYsbDGeayluXE6PSGXap9q3bMcrmuT0q8COu0/MMV2OlSLNErd8c1hJmqNvTH8mdT6iumsLoOq1x8EzCRePYY7V0/h/95H8wNYmhvLD58fIHzDFYfinwus1uw2/eBroLUfIPan6jbGe35HagDwXxDpzaZcSKucZ9Kx2kXcOe/NejePdFDhii8964O9sVjBGMEUGhJY3ixvjPOK6TTbgzKqmuRtSYjgfMc9a6jw5MZ5AGXAA9KxkXFXOg0tWSYbTXaeH7r7u5u1cnaQKuGBrZ0m98s9azkPY68T7lFQT3DRmoLa/BVePvcZ9KmkXnpn61kwF3eagLVT1BPJizUoly5DHGOlVb+f5SG9OKyKiYeqLHK3yjnvWJcxZlb9K2rmQuWXb+JrOvEz0rSFyjFv7fEdZdwrPknHy1sagm8j734Csu7jUcdzWiMzHuYd6szHHpmqMnTGe9aF1+7dQRkc1RmjzNlvlHbitomZGeBwp/Ko2h38klfb1qaYsijbTcMwycVRmRtBvkXsO5qZIRGOM+1CcAU6P5V59aB2HWkPJJPNaFodhA3Cs9WzJn73HWr1uu8isyloaUHzEY9a2NMkxcKuax7WPBBznH61sWUa/eH3sVMhSOg0yNt/1rptHH2ba33hXM6NuYD1rptJt22/MfwqSTescyHcvHfFbVhGXYbvyrH09ghWti2QuynpVRM2W5o9oXFNjQqfm+lSqw4XNSAA/w1RmRr8gqpOXD57Vf8vnpUEv3GUgUFRMXUY933mrA1KBd3y1vaoql+SaxdQ/cxN33UFI53UnwG9ua53WJgIia6HUPmDbh1rntTZVVg1BocnqsYYM1YV9CJD8ueOTXQ6tH5oIXpWLdJsUjpzW0SZGPcR4qmZQz4NXr5titg1lvGxG73rojsc8htxx8o9ahO6PORUjjMi0MocE9hzVGJXG55OhxUk0Kod2O1NdWf7lNkDb+fxqkYyGHjnd8voKlhbfH8vSoRb/M3zcYqVF8iLAp6hEfEfKbNSCITnOajjORzx9adCTJJxxipZpElRNvSkIZZQy1JGMKf14p6rnjHWkUISrDrhqPLwP8ajVGWUg/hU0bBfvVmBIkIZR0qRY1Ee35TUe4Fuop5+X8aroVEWOLaflpzuQtPKnYKZKQByKye5RJGPu7qtRK28Nu4qrbbQOvXgZ7Vatm3ArSKialtJgrWjb7XXPNZllFtYd/rWpFLtTtUooc0YdTu6Uy3hSMNx79ae75XpTQyhTnrikwAMWBz+FQzAgde1PWcKefwFIZMvuK/SkBHHzJTbyDCk7uadIRkN0ppkEjYPNV0ArxqF+9mtLTj5OD94H9Kpny5h6MtXtNVpRtyq4/WuWQG1pQV2Pb612Pg+0We7Xc2NuCK47TYPMfGfyrtvDO2KWMf3sDNcNbYiex758Lj9mt4+rcDivRPtTf882rz/4SIzRRj73Ar07Df88/0rxam5ySNS9kZYwprgfiHFmFyWJGDmvRL2DarM2OnrXn/wAStv2aTA4x61pRCjufNvxIVPPm246mvL78bZH9c8V6V8SkQzTfMc7jXmerReU38R5r16ex6VMx9RdgD71l3RVR/tNxWncOm45bNUJ413lvxFdcb2NbFFbeQljnjtmqrKwLbsVce4YOePlqGcZhLbT+VUIqrxJThFtU89aSLP3j26VJGzTn+tVECCRCSO9OgHz471JxEMe9SJCpZWokVG/QniXcm0VIIlDjnJpIk4461LHHt+tYmqiyeztCLgP971FXoWkhf27Cq9kdlXVk3OvFYyNdizp92yOrSfSt60mWQrjjPc1z6xEMOCfbFaunsQw3ZxWIG7bRjcDwfet7TQ0jqO1YOmozAH+H3rf0xvLNCJkdBaOiKo/nV7T2xKx6isazucna1alj8p4ya6ImEtjotP6qcVsQNgCsfTzviGDziti0t2YKc10dDkkWk+fvipo5tox1quTuG0DlutOVjEPWgzH3LNMvFZ97zER/FV8HzWz92qt5HnP86DSmYV8KxNTOXG3t1re1NP3dYt7HzntWZ0RMe6bD9eaz7gKVbH3j61pXSKHPvwayrqLys8/nWMjpjsUrhRD2Gax9SQPn1rRvZSCf4qyb2XBqSzHvYzaEt61UlmDj7u1vWtC7Xf8Ae5HaqckYaqiTIqncF9cmiWPac+1TGP6VKrxrHhuWqupJQcOiFg3y471Ys33RKzfSmyfOCMDbmp7aLZF2xQBo6fahnDcnNbtmiwr+FY2nts2+/rWrCu51yTQKWx0eirkq2Pp71v2u5pVXoKxNICiBP0rotO2tjbjI9e9aK5hI3tPi/cqM9q19Og8lfvbs9qxtKlaNMSevFb9g+/B4raJzyL1urDv+dTBN5b2IqKIHHTvU8I5Y1RmSNDsjyGBqlcx+ZG39KvFl8v8AGqt7biX7uRSlsaGTMdifN/8ArrJ1ON3Xj7pranh+bB5xWbqKgnrtxWctjSBzN8NqsPmzXO6mFQsc55ro9VjbLe1ctqsm4MvfNc89zric/qjK6sAcVh3KqHC/xZra1BeGGOfWse7i8uMhuWboag3iULqNt3XIpioe9TeWVU/MOtR+XsPLA/jWZta5CYzE3yn8advbHK/jSnnH1oETI/LfL2oNNiW3H8qv2EB6n5v61TjViRx+IrU0+IkCgC/plv8AN93bW9pcHmsFxWfpVtlhu7c1v6XEEkDbaOpnPY29NtEi27fvY5q692Yxhaqx3HlKpxSxGSZ87evtXRE45OxqaeftA5XmtXTbbDVnaRZSCRTuHvW9bQiHGevtXTTOabuy9BGI4uahlOBx61N56lMVVnZsVujAiQs0uKurAyxgg1WsI2Nx8351o7Mcdq2iS2VmVljqC6VvK4HPtWm0SlOKYsahuaokgsIfLiX7xY+1aEK8crikhRWwF61P5WaAIPJ3yf1qaOAJ96nFNo+WnNDvTrzWTQB5Kmk8jbSbJEbtUmWIAAz61LRURhtdyk0sOneZ2q1ZWu8crjmrkEG00iijHpnlngd6hv4/JODWw8W1Ceay775ie/vQbR2MPVN7FVXPXk1l3NoVDf3q3rldv3sVmX8LM+V6VmUYH2ffP5bKStamlaSwPyrhe2aelhlt22tvTIuF+WmkBNp9h5Cr8uc8Vt6fZcrtWq9rEAB/nFXXMlpGO27oa2WhmS32owwwFWHzKK5DV737Xcnrx+lSeI9QKuV3fM3XBqvZR7vmPzZHemBJZJIY92OnrUk8/mY3CpFj3Jg/J7etVZwI/XrQVG5HNG2/Pb0pI1LJ2p7MNv1qRI9ijigoIYyq/NSPDlv4vyp+7FPjG7nH60FRGC33Up+YbT096leTYtQozMpyMUm7FIr3Ue9SrUxLXcoXmrps2uGXGKuQ6UREGxwKVzQwn0dVbOPxrO1fGnRs2dvHWun1F0t4iTxx3rzP4leK1gWRUbp6GlKVjppxucp478X5jkjjb5s+vWvNdTv21C4Kyc8561pa3qX2u5dmbG48VQt7DzLjcefes+Y9GnTsiC1sCz8CtrR9GMkqkr+OKtaToWBvNddoeiK8K7V5b26VSNXsVtD8P+dOvy/pXZ6D4WYuPlH5Vc8OeGlRV+T5vpXdaH4dRI14G6mYTnZGToHhs2WGkX6cVv2+ntI3qK0UsAgAODtqxHAIRnjmqjG5yudzBvrY28ZAHHrWFqEJnUjdXS6yMwsPesVNINyd27vRyk3uZa6Wsa8kc1ieIpfsqHHRa6rULXyI2B7CuE8VXwjDqc9aCoxucf4q1D7U7R9PeuVGktcahlvu9q3ryAzSSZXluntVzRNA8yRSR+YpSlYpU7jtB0SOGDIXDGrctrvl2n7orXt7DyItu2pLbSvOk3MPpWV7mkKZXsNHWVfmjwvY4q9aaWIAwXn0q5HaNBH7dqsQWpKbtv6VMjthGyI7SPag6VY8reeKEhMC887jVi3CsfwoiOQ2GAtFtwfyq1bWmzCj61LbKCOP1rR0+z3NziqM2yAWJEYIrUs7faFPHTmpYLQtxt/SrltYYHSgznIjhh3EYUdauRW/7zkdqntrTavTpVyC08xgdtUkc7nYqRwFpG/SphY5q99g3HjbwOakFvxjGapaGTlczTbZGMUR2pJrTeAqvSofJ2qcfezQS2VEtt/FE1vsC1bjtiq596e0ClOaAuZ4ttw6VFNbebHtxVuRNg4z1oQeaMBfrT5blxMWSxWE/dGT3qG4gwOK1r22ANUZ4ip4FLYL2M2eDbHz3qGKE7P4vYVqTIpj+YVCyqmPloE3cpGPcDn+EZqtN8g+bv0zWhPbsx471TvICBzzg0CKxiZl6LzUUtvsHY1bTOPmHFP+zpL60FI5jUbDfG2P4jXOaxo/7sqq/jivQrizjHQVgazAvzALVRdiZK55B4l8OmTcGVetedeJNG+x3Dcd69v8R6a8bMzLgdq878baastqz8bh7VvFnPUVjzZkaGX5R3rb0m0aZQ3asPVt1vcfjW54auWEG1ud3atWc72Og0m2zItdPY6WZIfasrRLMEK3c11WhWnB3dO1SYyMPUdHaynV16NVqKzMkSt1rYvdOM0TMy/TiqemRMgA7MT1ppkkcUTCQZXFNvLHzT8461qSW53ZxUjwxyQ+p7+1PmM2rnEeItBjePCqNp61574g0FYHkUL83ODivZ9S0sNGcfMMVw/ibw5vZmX+VaJgtDyy7s2VsDrURtQR8x5FbesaU1jcs3UZqiY9wxgZY1EtgRW01RbXO5s4rstHnBjVl+76VzP2XAC1raNM0bKrfdrGW5tE6u0cJIrV0egEluveuXs3WTb1rpvD7Lk/hiokUddYJ8q7vSrLx5Ug9McVUsmZo19O+K1dmYl2jduGPpUgcV4t0fMLMF5b2ry7W9NeC6fIGOle7arp3nR4Za828d6Stvubb39KmRoedi2MJPTrWx4eZlmzu49Ko3Ntg7v4c96uaPIscnt61nIep2mnsr269yavRhuB0rH0m9Qxj26VuWjfacfzrB7FI19Nf5VUntWqku6D5vTArEt8xOtaUbFo+Tx2qBkF2rNkKcNVeZty7W606/lMbbveonkWRKDQpXyiOE4GSaxbl2hBzn/CtycqzVj6o23OBVRAybuXD/71Z9/HlTg/Nir10vNUZh5hqjMx7pdv3uarTOEX1rRuYSX6GqF5DnrWlMzK3mhvx4HtTvlQetDQ4WiQKsfzdT6VoBGTtGaGuvlwF9qV1WFV5zu7UQxhl6d+9AD9reVuC1e0759pqlDuGQTx6Vds9wHy1mBowMfOHZa27CbOBwPesWxRn69q2rOHgfSswOj0RfmWursExGp9q5TRVaMBm6V1OmtvjHpigzNay4C5ratSoHWsiyXKLjmtq0TAbK5GK0IkXLaLMe81LBxL+FV49wYf3atKdtAgfJY9qrSxcdanaTNR3HEfvQBk6nArH0Paud1eASxFf4s9q3tSlySG/OsHUm8lGxk5oGjndRTyiVPH9a5XXo2kPyg9a6rVJstyKwdY2pGTQW3ocreDadv4Vg6zuR+1b2pfuyzdQa5zWXaXd9K0RmY1xcLLIwqGbAjp6HYzZX5vWoJoz8zVtEmRGIvyPSoyNgx704sWX71EgG0bq0ic8iF3VX+9+VMZgT8p68Ukx+b5R+NJDAUG4+uaohoUHyDz8307U57gs444pJBgbqlSHzEBoJasOjCuKkjVc/LkU2OId6kZPL6UDiOdCy471J0HvjFRgHfk9KcWBkHVselS2UOEWw5akl3KeMfWp2HnI20VG4DLtbr7VIDlQbctU0Shxz26VCPlj25yKSVSF+UmgqNycu0Z68USDeMmoom3qN3brTyWc4UHFBRJa/OcVoW8I3ehqnChiHSrkAZ2U+nNZlRNSwVs/Nzx2q5Gq471VtAAoPNXI3VU9SazKDpUfkbZN3NP3Y7U9nBXmgCF4QvzL175qNSzg5BqyI1YVFMnknr96gCMqxjxxUMnySDb171P070yb5ef1oAiPy9a0rEecq7fzrPVlm+XvWnpAKDqv51hN2Qnsb2kW6xhdx+auw8KpmeP0X1rjbN2JGK6bwzfslyvHtj1rgqMUT6P+Dibh5mewxXpO/8A2q8t+DshNrGWO3IHFem+Uv8Ae/WvHqfEcNTc6GdPtFu2c9K8/wDiGipYT7uG6DNd5KXbp8q1wPxOffDKO3SjDm1Dc+afiSuJ5unJNea60zKnyivSviXETeSY6KSee9eX38rM/Q8EivapbHo09zFmixuaqMism4nv0rYuv9Wcrx3rHu1Zuh4966olPcozzB22/wAVJuzFt+9SOP3uOKRTtc1QWIZbds8ng0q2vHDflT3uA520qHigRHJB5YbnJ96fZ3qnCtwf51FLL5k5VTzimW1vllLfeFTIqJp2nEp9D0q3E6lcfjmqcKsFqyF3R/dPvUtnREsWrsz4/WtCCPK1TtY8Afw1eh4SsmUWLZG+0DLfLW1YwB26jOKztP5wrLya17fTyWDBsVlIDUsF8sqG/CtizHHP6Vl2sAVV/vetalh6Z6URA1rVQa2NKjw1ZFhKT8uPzrX05CMZ4reJhPY3NPQZ67frW1bKy/dbjFYVgjSv+NbtihKfStzhnuWkG1eVH50daFYO2KDtc7fu/Wggfs2Rn+7iqE8oYMF7VekIKbRmqNztVDt60FxM2+bMbbsVhXz7wRgitfU/M8usm/VmhI4BxUyOiJj3v7r3rNv0DjvV+4QqG3Hd/SqF8ecVy1DpiYd4dm6se8lwDxWxqsYRjWJdoQxz0rM0KkzZHqKqng9KsXHT5elV2k28N0PFVECPkk+lAT5+h9aWZlSE7f1qITMYt393pWnMZjn+btUlvJ/DUCStIh3cU+0jO7n86aYGpprO0uP4fftW5ZJs6sDWHZgxha2NOVmFMmR0WluwI/u10ukjaVbqPauZ075UWuj0dzgD3rRGcjpLRw8Y4rW0jc7Y7Vk6YQUx3rY0o+UfduK2ic8jZtgyIQcdKltkJyM9ajX5I/epYnw4/OqMR4XacNUV0Mj5alf7u4+tVbhjIcDj+tKWxUTOv2YN8o5+lZVzGX5b+E5rc1F9u3ao4rEvX27srjdWUjaJz+tlmDDb8v0rlNSt1BY5+bPSuq1xmzXK6sjLIzVzyOyBzurOok5IB9Kx7yTB5Fa2qn5zkVk3q7vyqToKE37w8UwQtGef1qdoti1Fc8H8KzNokTESjHfPan+UGZQWqsm8lsVbsVM0wB/Cgou28WyL5ea0tPByOKjs7RuK0baHAxjrVImRoaZGjsCW/Wui020ZVB/hPSsLSrPy+W5zXR2M26JV9BVxMahdhTK7etXbKDIqnZowY/pW5pdrlAx/Wt4nLItaVHjnHvWsx8yIbflqlFCqd8VM14FbHtW8TjkQTSSefgN0q9CWZFyPxqgZPMm/GtO1z5Y9K1RI63jIbkVYzk/QVHjNKCVGAc1tEzJUcse1SJa7juqvGNp6/Wr1tjys1QBDD5TbqteTuXNRr83GPxq0sfAGaAKqRPvqzBbbhk/Wp4oNtWFiwv3fyqZAUWt8nj8KI7dkPH41fCZP3f0p8VgXJb0qQI7WPclWo7fA3UQQqvWrSR70oAoy/Mp5rGv5trN9a275fJrndWm3H5fWpkdFMqXC5OT92q8i+b8o+lPeUujK3y8dadZW5ilDZBX3qTQW2tAidO1W7X5BSyNlgegp8A3tQBo2I3jPb3pniW+W000O0nzA4AzRK8dtayFm24561yev6q16WjVsqtBna5Ve6ku7ot95c5rZ05ggGfTpWBpRdGbcMrntWp5nznn0qkVJF2/vlJ/u4HWs5rsSFst2qKe4Z5GX+dLFHuFFwiWrVN6gjP41NLOsS9fm71Rk1IWpweFx1qjc6vG78E800yjQ+3L5v3vwzVuG8+SudWbFwG5rTsZWujtoZty2NJJWuGwtWre1aUYYY7U7T7TZF23VoWtiX9agEgsbIKdvHp9Kmll+wxMxwUxjFS7PsqevqfSuc8XeJFgs2VT0B5oN4xujnfH/AIkMCuFbHB6GvG/F+sNdzNuaug8a+Kftdwy7j+dcDq180kp75PWpkehRppLUzpEW4lOQ3X0rd0DQPNCtj5fem6Fov2pgzLu5yOK7bRtACBcrxjtUnXp0ItJ0VVRV2H8q7Xw34a4X5TR4c8O/apBhfujvXeaJo32aNflq4mc5aEOl6EySD5ODgdK6KzsvJwMVJZ2u4j5duKvJAAMH71anFOV2Rx2uzBKg025gUSfL1rRhgzF0z+FRXMGR0oMDm76BZWbKnP0qvbWQjjZn4HWt2W3UMW28dCKxvEV2tvGyjjg0DW5yfi/WBbRME69K871nzb643fw9a6LxLdtLdNnkZ6VRtrX7QQdtZnXGNkYMOh+fMCy/p1roIfD32e3VgMGtWw0na27aPyq7d2pYcjb0rM0jEwU02RX3dRVoW+2PlcVfaDaq0k1s0i+lBvEp5DAYzVlI1aPaxx3py2uI+w5qOYNEPSg1IpeX2ruwDVyzteOahhVmw2OPWtmxiV16c4oREyK3sSWG38q3dL0/C+relJpWn+ZIG4rorDSURdxzn6Voc8pFS2sio6VdtbPkfXpVy2strcqTVqGxAk3Cg5pSKos89qtR2u1BVmKDB5p7W22Tcf0qkjOUiubYpSrFtX61ZyC1Hl7Rz60mieYz5om356rSfZsL161ekjz2pTb8DinEm5RiiPllTSmHK1buINiZFQmXaF4qgKr2vyE96jto2Rzx+NXZB5vtVZIWjfr3oKiV9RiCpk4rMc7h06H0rXvU85cVmzQGNTWZRVeDcajuYRgfLVqMbVyf/wBVNuI94FAFNLUnk/hSPbqeCoNXVj+Wo5bbYN1AGTcWW1/anRxqqYbrVxoC5pksGZOelAGc6Bgy4rE1az8rJ/vHvXUvbrJ0/MVn6lZK0bL1oKirnmvi+2eRdvTiuA13T96NGcMvevW9es0cNuXpXnfim1MTNhcZPpW0Sakb6Hk/iHRYw75XAU1k2BW0ulG/A+tdZ4igbe2RXJzxKl9lhgDoa2ONq2h6J4SuFuVQH04Irs9KTYBXmHgrWPst3Huztr0/RLiO/CspxQc9Q1Qq3FvtxzWbPp3kMxHIU9q2ooQgHFJeWaywFlHHQ+1BmZBGYPwqCymVnK981d+zlVK/eHasy5t/s14G+6CecUAaM9hvjzjrXMa9YqqsuOa7XS4xeW6hctWL4h0sNI315qkZnkfibRQ2/Kn8q5GS3+xnaMlhk/SvVPFGnbLZ2GM88VwF/ZATNlfmbpSZUShFE0wVqt2EJik+b1plsDHNhl2gVcTEvPYGokbG9pm0KtdBpDlJVrkbHUPJIWuo0q7V4lOVzWIHaaQwK4z71uWQ3MorldEmLFRurpLXcu2gCe7gEgZTXCeO9FaeBtqlsZ7V3swBTjrWLrsW+Fsr/wDXqGVE8Q1G02M6MuMVVt22NtXoK6LxdZsL9tqgZNc7cwtaHd6ntUSNkbWlyksvOK6jSJGRMetcbpc28rjvXUaI7Km1j71iB09simMetWY3LALVO2k/dqfapknZ2445rM0H38WUrOEmxzn+LgVrXGZYdp4461j3yGKYbazAjuF+bvWXqHzNWjK6yt17Vm3cWA2P1qogZc8OwN/WqEkgjz9a0LoFu9Zd396tImZUuJd8pA6dazr4Hb+NXJP3LtnuKqSFWRjnpW1MmRU8zI/p6U4YZeRzSHgllpguWVvmX9K0JJAu5slfu9KehwhGKY8nlLmiF97ddtAEghx3qzauQfl61BACTz0qxGvltlazA1NP3A8/pW/Y9F6Cue0uRvMw38RxxW9ZAkYzUyJkdJo6FyPSul0uJgu3tXL6EhG35vwrrNPl2xj6VJJs2C+Wy1rWTbz83FYumNuPNblopHbPHHFaGZIpYTY5xVloxtB3UxAyLkrUhG9aCLjScCqtzJ/tVbZflqrcoPSgaMq++c1i6hG2Gz07VuX0eQecVi3pYK39aDY5nVR16Cub1UDDKa6fVrfzs/Niue1KNQ/b5fWgDldVQ7Ntc9ffPuQ10+tkRltoye9czdxZLZ6k1tEzMaaJVmK/eqGdlTMfRTVu5hZZfl/GqtwMjJxWxE9igT5Zb5Tj1IqKWTEntVp+T61Vni3tVRMgX5n9j+lEhx8tI0Y2YX71IkbSPg/nVEManzSdcDNWAdq4/KkZFCf7VIh8oZY0ESH2yneWb8KfI5/+vUe4sPl9KcBvT7w+lARHpNjg09JNq8fxHFJsUoKfHye3HNZlEse6Fc5obkE8dKUnelMByeelBSQkUfy9T14qRVK5z+VIJNzY9KfnAoKWhX89kk2ge1XrJWILHH0qulp9oX05q7aoEXbzn1pPYCeMNjpVmBDGR0+aq0anHFT2jMr/ADfhUFRL8cggTk1PZN5j5H4VSWFriUba1NPhwcKvzd6zKJCfpTZF3kdakl+QnpUZDSelACn92BUNwHLbu1WYrbcuW7dKjkiwetAFVmKj5hj61HcTM+No4zU8isWw3IqK5CptoAhPzv8A3SK1NFVlb5z8rdKyY8faa2NM5fnp2rCewHRWq4jXaOfWum8KW2+ZdwGe1czpw+Xn04rovDEzJfJ9RXn1tiJ7H0V8I7HfYx5/hAr0T7LJ/k1538Hnmntv9nA4r0zZXjVNziqG9eSqYm47V558R4S1jNg/N1+legzoIwd3cV5/8SkVYJNrHmqw+50Udz5s+JSEXTc/dzXmWqtgt0616h8TLhYbmT5d2SRmvLdXb96x9TXsU9j0Ke5l3L4Xmsm7lV2bBrSvJl2beOeKybq1w+dvFdUTQp3Bz06+tQ7mUH5Tn1xVidMexqJmAU9PzrQCFj5vpSoCBSRSbAwIFLEPLyW5zQZjZkAXcv3vSnWxYjpTgm47v596coYt/QUFRiXraLHzHpirCZx8tV7V/MQg9qtW4z1rM6I6Ikgkcnb71ow8BQ1VI4cfXrWhajBXdg1jIovWUHI5rWsZGiVt3O0ZrKhXDbtw9uav2ExZvY1iBuWs/mKDWhZqwl3evQVn2Nv8nFaNufLYfzpomRt6ec43Vtaf+8XFYmmN5ijPSt2w2oePStomNTY2tNi56Hita0ZlH3Tj6VS00qIl/wBqtO23RSjcPlNbxOOWxJ5YVOOKcsWR81PMW/n9KQnJ/CqMyGRSjGs+cNEWY/drSdN3WqV+mYytBoZd1KZG+bGKyNQOCwrQuYvMl4Y1m6iPLz3+tZnVEybuPj6msm+kEbVsXLCsPUc/NWMjaJlX7GVW+9+dY14D5Pvmti5+6TWTfDA981kzQz5R8vtVWVMfd5q1fljxkCqKzkNtpxAYRvbDfhSMFTr0p8+3f8u7d3qJpiybdvfrVGY9kDL6CnwbYTz3prfNEFb5ackSkY70AaVgSfp2rb0t8isCwbaNu6trS4yxqokyOi0wFBz83oK6LTGZtvH1rndMBUc+ldFo7bgorUynsb2mPz/F+VdFYopVTu5rn7JcQ8dc1vaadoXNbx2OY20Py5Xmp4EGzd3qGxkynIqaF1kZkFUZjWZpFIqreAv0OCvNXC2wlWqrMgJ7UpbFRKMpcKd1Zd8EZvetS8i9WrI1dREuVrKR0QOe1yE5Nc3q4wp3V0WqSl87ugrntSG8/L92ueR2R2Obv7cSA+vpWVdRBa1tUO2446Vi6hLjdWJsirON1V7tFwPl/GrUb716U25jytBpEpxqqHj+KtLS7ZcxtVWK3Zx0rU0+3ZSpPbmg0NO3XBX5aseXuPOBUEOVGaswDzjzQZt2L1kGiIrZ035nBbisywjVT68Vt2EAkReMHNdFMxqPQ2dPRW7dK2dMG0r3GRxWfp9uYj69K17aNcDtiuiJxyLN3tOO30rPuOH71edt7Y9qqtA0ktbRRzyJLOP7V/wGtRT5CjvxVOxgNvyVxV1iGjrZEjVmIkz2oeX5sgimlwo6imRRb5Mn9KqJMiwysy5Wr0cn7tc+mMVVifYPapBJVEmlbyZjG0fjVqM46r9Kp6a7CL5u9Xk++D2oJkXIIt61LImExxTIxxn+VOYZXdnpzQSNQFpQPSr0RwuzpnvWWbry5PlFaVofMiBOamRUSaC0w/I/+vVyC3Vbdt/y+gptrkOMc/WjULvYnI/KpKMXWj5ase1cvdyby2f0re1m73Bhz3xWG8TbGapkdFMqpD5vXdUkUawnluBTYJd0mKkkiV/vfpUmhIH3j2PSrFsPKWqcMWxvlPyipNRu/s8G4HpyaAM7xNr8n7yMFfTrWDFE00m5m+96UzUZvtd2zbiQTVyxt1RAeaColyIC1hUKu6o764MaMVx83X2qy21oPpWJrM+xeGoNFG5Zt59zcnNPkvFjzhunasGTUmhQHNVbnXMD73NBcafQuatrG4N8361TttRaU8521kXF81xJye/NX9Ik38Y4oH7M3rFjdP1+VenvXUaDp5k2nafyrA0Sz3PnHHaux0ceTGvSgXIaVrAoKqetaUaLGPwqrAoxuyM4pLy9S2t2Zien5UFRjqUvEWvQ6faMv8VeR+NfFDTSSASfK2QOa3viB4l8kNtOc8V5ZrM8l3JuZmxnpUyO2nTsUNSO4OWbczHPXtVG30lrqVWUZ5zyK0ItKMlwG2krXU+G/DHnMG28fShRudXMReGNC5X5eccjFdvoXhlmlB8v5av+HPCSoVbb+ldpouiCOPlF4o5Qc7Iy9E0XymGI2H4V1On6aGRamstNDOp24Uda1YLVV+6K1WhyyqFa1tPJHT86txwqzjK1M1vlaktrbHWmc8pXGmNYI+lU5VJB4NXLw4IX0qF5dq/doMzLuAI4mY/WvP8Axvqx88qp+XpXYeKNUWCJv4etea6zdfa7xurc1MjeKMu6tDdvkc5q7pmksgGavaZpom524rXh00xDoMVJ03KtvZssY4qS5svk5FaFtaMvbim3owwGPxrM0pmK1kyk56UC18wYrQeMOPao/JIPy0HQjPmh8kY6moxEs4Iar0lkySZbnIp0dsM/doNCrDY+cu1RjFaen2Z3KNtSwWIY/L/FW1pem+Uo3L79KqJz1JFjSrJYVyR2rYsoN4osbHeo47VqW+nMEX+EVpE4pSI7e3OOlTJDhPu4q1FbbTUjQVRlzGdcEhRj86ktVZ1+arPkb0OVp6xqI/Wgm5Atrz2xRJHuO2pkVih4pWjKnOM8c0GZVMG4YpVj+bHoKn8nzTQIwGx3oAgmVQnQmqskW5M8CtBodzVVuY2T0oKiVQwfjFRzYAqXytjcnGaR2yQoWg0iVF2k/MPzqC5iVo2q8wDtt21Xu0wuMd6mRRmgLnaoye9DQYHSpjaeQ+7PB/SpNm8VJLZSNvs+b/IpXj3JVuSDK0wQ8H2oJKDDZ2qKW283vxV4IpJ3L3pPs6hfxoKTM8QeXVO+tj5bHFa8kPlqaqXDK60FRkcdrWnb1Jrh/FelqUbIHevUtS07fEzdK4jxVYEo3y85rSmPc8W8YWflxswXmuGvkw3zAd69X8YWQRWBUV5f4lh8q6YetdCMJIq6Vq/2W6Gfu5r0jwP4hAkTyzu3eprxu7mkgdtua6fwRrrQSxBm+Zfeg56kT322uGujHkqOnetSO1aWB1Xb6/WuP8Pap9pgVt3OAetdVo92twm1mwe9BzyRnyRGGfaw78VHqdkDBu2fpWxqOliQq0Z5BzQto00W1gKCGyn4YCpbsMdsVDrelebFlOrGrlva/ZJG5xz0qeWFnjoJbueZeKLFtzJt7HmuE1iy2Tt8ufpXrvi6xzE2BhiDXD3uhh433L8zUDicLe2zMBtXpUltasIhV7UtNa3uNvPWk2+XGvFTI2SuRLCsR3NwPetbR51cDbWTcR+cAM8Vd0/FqVrnkVync+HZdvX866ywY+Wua8/0bVvLZf5+ldloGotOAOCtSJqxuSr+7FUL+0aRfm+6RWjtyFJpxs/MXn7tAjybx1oYtLpmG4q1cZe2PzZ6j0r2fxloCXdozfxLnFeWa1am1uGXjrSlsXExbKb7JMTtO2ug02dpgrq3ymsCSNvmrV0SfyyidfWsZbm8TttOu91oq96tRlR/FWbp7rIq1fSy+XdgetZGjLTSbg3zCqV2Nx7Vbj4x9KjvINse78azJMe4kVOOhzWZdSFy3zcZrRvvv8j9KzpovNHHrVRApXETVnXUeT71r3EICbs8jt61m3UbD5u38q0iTIxrp2kDDoVrNkGyXbkYNal+VBOPvVQni/i4rojsZyK7licKKVmwvK0iylX28U9eGqiSMrvfJ4FGzzlO3g9KGfE/zdKmVdhyOM1MgJLOMbAOu3k1dKq4yuOlVAxWP5cZq1aZdP51IFrSIy9x82RXSacNvA+asO2XymWtqxOzay859KmRMjotF4ZeK6ezcCKuS0m5YOua6rTF3pz0xREk2dPk3lcLXQ2X3V+lYen2+5F21uWIaGL+8TVEyLB3kdqdGjMfalUZSlhfe21fxqkjEklKtH71SuIsc1eROxqC7j3A0mrFRMe7Hyn5f0rn9WYM5Xt0rpL+RYjtNc5qibpWx9cUjY5zU28nha5/UCMn3NdFq0Pns23t1rndRiUAr6UdQOZ8QfIvBG7PWudvFLA5/Sug15CS1YM7DdgmtiZGZOPmx+eazbpWZm9BWldsyScfdrPc72YVpEwlsQSR7Y8jrVSRC4/un+dX51WPbg/WqN3Nsl6VsZy2I2cRjsc0nmMPSoiOrL9eaa85AzQQTSFtnemg+YBnNCzeYOnanK+OR1qZAOA2t1OKcOp60JIrY3damPy/w9euKkqI6Ft0fNOEXlRdSTnNNRQfu5p8LFnxg0FCJNhtp+tS28nmMw/nSvbqZVahRsb7v/16AJRGqjOMUu36f4UB9+3+HB6U7hj/AIUANj+WTqatJJs7daj2Y7U6T+GgCYRtIRhtoq1aoQ20fnVBmwF5PWrtny681maGtbLhewqeCUxbtp5xUdnHvqcrgYC/WpkARjzFy3UnpTwpjb7vH1pUUBelMjn82XYeB0zUgKZ2jQ9SKas3nIOCOfTrUxZF+Xiq8sgDYXigBdyh6r3ij/CngeYevQ81HN87bc0AV402x726g9K1tP8A3yqVqlHEGgZT16VPpUTW/wDF34rCewHT6c2EHtXT+G4la7jb3FcjYHeMsdvtXVeFmzeIPm7DNefW2FLY+jvhDP8AuF8vb8uN30r0r7YPRfzry34MweSFAYn5cnNenbf9mvJnucFXc3rlROMH7uK4L4m28aWkmGrt9SkKH93/ABcGvPPiq2yykLMajD/EaUdz5w+JcYS5bnPJxXmurjr9a9I8eTbnmUjJ3cE15vqqtubp1r3Kex60NjAvWx2qsHAPzZxV68Q57VQmO78O9bRKKOoqrT5HSqbWzN9096tXYYnjGO9Rg/Lx+daRAjS32PzzSggk+lEkvlf7VRtcMi7ivWqAmiYMMY4p0cbGb5e1QRz9P1q/byK4yuOnNBRLb/c+735q5bjufyqCNP3J9fSpoI2OKxbNIlhI2lkAWtCGLyttUrY+U1WlZnXPpWTZRdtyrJjNaVjDt27c8msvTEYtzjbW3ZyqrAYpAa+nuUQK2frWrbxg9PTvWVZ/MvP4Vq2gxj5u1BMjTsEfev8AdrpdJKyFRjn1rD0x1UDNbmlk5yBWiMJbG/p5WMgN0zWx5e8KV6Vh2RZlzxxWtpc/nxbem2tonLLcvRn+H0FOjQMGbHQUkcLRgZ5J5zSrKERh69aohleaHfHkVRukYKc1oFGY5zxmqd1GR+dBXUxLhdkp21l6oMo2dtbt9CFOaxdVYHt9axlKx0xMC65bisq/BJ7YzWxewlz8vFZd7EyZzWM3c3iYt+uF+Wsi5XL8/hWzqCZbism9Vl5xWZoZl5D5j89qpPtXK7ec9cVeLtIWU9KqPbeTIzdj600wK7KVfjv61AWUyMrMM57VZlm8vsaiEKg7z9apMCOKNnkwx+XsatRR+WR81RoA5Han2sYM53NwvIzTJkaFvb7VG3rWzp0xt9tY8M2W+X5vp2rWsX3Bdy85qomcjpdLZbkqD8vrXSaZHHFt2n8zXM6WjMFbb7V0+nweeFA49a0Mp7G5p48yI89Oa2rFSVWsfTrXy178frW5ppwOlaROY2LVSiDqeKtWm1Hz+dV7YmT6Cpo4trd60iZklwqiXd2xVW4TnIFWj05qC7+dNqj8ab2KiZWoj/Z/WsXUJ9xK4Nbt4rBPmrFvYuGODispHRAwL+HKNu/Kue1GLyVbbyDx9K6PVhtbviuf1IqqnPH1rmnsdUTl9WT95/KsO9jDvz1rpNQVWVsc1h3KrvwepNZHREohRj+VNdCR7d6sSBUbHXtTJYgfb60G0dxttGCeuK0YG2kfrWVHN5beuOladiiykMcj2oKL0JaU4A4q7DGpUc/MKqLEyEY9Kkt3MeTmhGdQ17Mjbx1FdNokJe3VmxXLaHL9ouPL2n16V2WjWRKZb7vXFdVM5a2xqQB0A/u9zWhatuXjNU4mUIF5q1aHYfSuiJxyLasAvrT7a2LyZ6VHEjMprT0y0aUitYmJLHZeYB3AqO9KwDFaKWxgQ/SsrUmzJWoFcuoWo1uf3vHA9aB/reenamhVL1oBaE+YKdZ3yiTDVSnuFt4ec1Utps3O7d3zigGrnbaeQ43dsVcT7w6Vk6Xckp+VaUMglmXNBjJWNBDthqNJiXxz71JIoCDntUMz+Up+nagkd5DeZuHQ1rWMXyrWTZs0xGP1rc0+PGMknArMC6ipFD1Gay9Wla3hY/e61fnQLDuzWJrNzsjwxGaDaJkSym5lqOWI4Py9qfEzPKcLx64p97CIk3bu3NZm0TGmRYpd2OaSC4y53fhmi/nVHx1LVnzTNDLy3eg2SubccyRrnHNc/wCItZVdy7sfjTL7WxawH5vmPFczqGp/a7n5dp5pXLjE0LYqeRz3rQgbaueTWPpspZsMGAFXzerDF979aXMUoXFvNRa3y2ePTNcxfa959ww3d6n13W9qNz+tcr9rdpGYfdJ70mzpp09DWk1Jijbm+Ws+6vt7j5iBVG61DC4zz9ahivfMcDG7mkVyWNSNskbW3c10GgxtnPFY2k2qzrXQ6JYbP71AnE6jRGX5a6ezkCRCuW0+L7OinrzWvaX2VxzWguU32vcIO3HWsXxP4hWztZE67qr3+r+XF94jjrXGeJNdkvGaNc8Uc2hvTp31Oc8Was9xePksyseBWHtaST5lY/hWtc2rXMmP488CrmkeHZJ5RuX9KzudOxDoGh/anUrz7V6F4Y8L+WEZvbil8JeEvLZcq3PrXc2ehi2jX5e3pW0bicrBpOjojJit62tAg+72qrZWxi5IrSthVGUncWziLkr05q/FCF470y1hUNU4X5d3PBoOeQJCC9SCPAb0x1ojX5d1DSbV5oM5EDDJPGap6g3kwtV9+F3Vzmv6iwDD60XsOJy3iq5G5lLbsnpXM2OmrPeOeT7Gty7ha6uGLfNVrTtNWJsqv1zUN3N4kemaYiL+FXRa7JB0Ip7RrEf0qxZ2rO/tjvUSNIq4RWPlxlvasvUYdx+X1rYupvJi21jXxcyZGNuetSdUYlIRMB+NN4Q/N96nO5SQ1GWWU8daDQc5eVxtxVi3td6fMvf0ot7Fkwa19OtfOG0rWkFcTlZDdO08oM8Yrf0u0WXHy8fTrTdP05Qm1q29P01UdcdOKu1jjqSH29kqqNorStrQyR/MvSlgs9g4qeJnSbHamclyMRKhpxiGKmliIH15pwt90dUkS2U/s+ajEHlsauFdooWHcelHKTKRXVNo6UGNWHarSwHPI49aje0IH40cpm2Vc5OMbR601IfMJxVxbX5TQsKxjgZ+lHKBQkg5z6VWnhLD9a1Gi8xulQ3NpuzSsVEyprfKg+nNRon732q1PamM9eKgUfN0pGkRrxKDkd6p3C8EGr00WRxVaSAheeamRRU8oYI/nUQODgdKumMZ6dqruNj9BUgQtGW+YUZz2+uKcq7pOT9MU5k8qgCrIuRjHeosED5vWrdwdo6VB94c0ARPtce3vVO6i2buO1X1h85fxqrfQsrY/KgqJlX6+bDhfXmuV8RWmFbctdJfTPESvvWTqifaIpM81SlY0jc8l8dWLYZlUYHevJfF9gxmZ/5V7v4s0/zIXG0457V5R4u0zy94/nWkGTUR5pfxrHGT/kVFZ3vkXCshzj3rS1SzZC/GRmsdGWO4ww281scs4nqfgLxKs0EaMx3cd69D0TUdjrz1rwnwhqv2DUUOflr1bQ9UW7UOG6AHrQc8j1SxK3kH+1ipYdOwTWZ4PvVNqqs2WbpzXQR/LF93/wCvQc8jJ1O0RW3egyfeqFpfG93LtK7DgZHWt29ZZ1xtGe9YqWZt75sfdPNBJk+JrJnTlTj6VyN9aqJD7V6jcaYtxbZb5uK4LxDYG3u5No4z+VBcTjtX0vzFY7Q3vXOXlp5e7P8ADXeSxYUhhXL+JNPDsSvHPbvWZvEwlKu1SK373FJJB5PY+xpywhXG773vWZRracOPvV2PhW4IZFXrkVwumyHdtz9K63w6QhVt3zDHSlqTI7yzLB/m+8exq0YOM569vSqui3KX6qP4lGM1uCxCWeep61LJOb8RRD7OQeuDzXlHijTWS4JI6k/hXs+sRiaPaVrgfG2jeQd+BUSKieaaja+TCx6UukgRsrbqu6nDhG3AY9Ko2j+ZNgYCisp7GsTsdCulcLkVvJ/Ce1cro03lKv1rprUtsVuvFZGpK67zxxUM8jKpyOKtou5cnFQzKTwR+dTIDB1CQO5rPmjCJ35rS1CPM7fKfyqnGPNUjHSpApzKFUHmqN4qypxnrWtdQ709F9ax75/I4X1rSIGPe2qrK39ap3EW8cdBWpdfvD2qjcRfP6VvEmRnSRLEx4JpkmXPy1aJ3s3HSoVOXPRa1M5EZTdH/tCnR7io5qF5vLmIb9KmMhR14+U88VMiSxDGavRR+Wi4+lZ8DZkzz0rQskYx8nPes5AWrBGkuPnPC81vaevHHSsGzl3SY7jriuh0g4A9+makDd0qInb8v446V1GluFjC1z2mSshXit7TnDgbuKDM6bRzha1rWQjrisTTH2bcVsW8TSOua2jsTIvRncKWNNj/AOeaZEjK1TK5ztaqMSQHd0U1HezeTH93tUgmMcWOKp3Vxvbb96pkVEy9QTd8/wCNc/qS73Zj8tb16WL47Vk6vHuHapKRzOqL5cbbetc/qcQlhPHNdFqSYb72fauf1WXO4dMUGhyerQsGPO5c1zt/DhmwcYrqdR+fP61zmvJlPl7nrW0SZGHNLyymq7phOOtPni2OfXtUTsVirSJzyK90MN+FUGP7z5vu1buMyd8elU8eXL83zZrYzkEjhV2qvWoxBtTLd+lWFRZT6VFMvzdelBIkMeKAAobimwxsJc5qRCxk27fx9amQEMNz+8/xq0iSO+7PFV3iUS89asQTll27SoFSVEnZXWLK9antgoALfePeolYsmKHt5Nudw20FFghVbrxSuwYjFVoUbPt/Op8Btvt1oAccgUsMuyI7uPrSDDfdqK5R3Tr0NAE/nn86nil4C8HPFQRHKLu7CpBDt+YHP0oAkQeXJ6/XtV22Hzg1RjRnNXYUZVHFTI0NiyYNHhTzVpM1T00bEzVzBdfSueRdrjl3FvYfrUMnEn+12qYAhKVkGd2O1ESWVJJZCduOfWpGXeo+nWpwqlcsKilXZ90DHuaoRVYeU/WkQBW3VYc7xhl+lNEGVPbvSlsAscfmL8vBqTTA32rk9+c1GimPHvxViMMBhMbjWEgNlXBcKPSuv8ExbHVm9sZrltBt/m3SbS2Mc12Xh5PmTggZFcFZXQHvPwdLNEjD6V6x5n+zXk3wmgeCONd3y4GK9R/L868qWjPPqbm7qAzH0rzj4nb47GY7d3pxXpEz+Sfm5HauB+KUrT6dJtbGM0UToo7nzJ8QH85pNq7W3HivOdQT9424d69L+Idqu9mST5snNeb6of33+ea9ilsejAybyNcGs6ddo6AZ4rRu2YNkbflrKvgZH3dPWtollG7VQdvrVYqIqtTjdkDn3qnKpBw3erTAafv+ozTWyW5xtpwbaNv603a23/GnzExEkKxf561LA7Mg2/LzzTEGRhtuRT7WN2DdRSbKLwfKD5qtWr/JjdzVGKNgh9aW33+Zh2CqPSsjaJt2ibpdrdD3q49vtj4bHNZtjJuGB83vWlEPOAXJ4PNRI0juW9PUEYz06+9bOnQKj5+9n1rJtrVdvDdK17GbhVx+NZso1bVd5HYVrWkXzDmsm0l24Nadm/nMu3nml1MZG7p+GYCt3TOmDxWNpYVNpre075hyK6o7GU9jU0oAgrn8K2rJV27VHNZWn237xWAret412LtX5sdcVSOGe5IrmNAW+nNSeVH5W7PJNRAZ+9U0UfHt6VoQVT+5DEt8tULuTKn5v1rUvos2/TrWTeReWvTilLY2iUryZV25NZOpfvW/+tVy8QtPn+Gs/UV2p8p4rGSujaJl3yeX2rEvnaUt0wK2byVnOKyNUjxGdvHrUcuh1R2Mi9Gc81jXf8S5zWresSMD86y51xndWT0KMtm2Fs+tV5Zdzbe3qalvflb5fWqtwxIAHWkAvyhz/F6VFMgzzxu6Cn7sDHGajyyud2cdqEBDNISwVVZdvfFPtlzN82fxpkj75PlxmnK2+Reue9aEyNSyUQNlQzZ9q2NPLSyLWZYQlwuD8vvWzYRCH/Ggk6XQ13JXU6Om0rXJaNcqiqTuxXWaPIPlPZvWtomE9jfsk5rWsYuKzbRSQp/WtSyGPvfN6VtTOeW5qWJwu2rTRlWBqGyUHmrBcb+c4rQyHOFEWagDAx+9WGK7R71HLb4G6gqJmXcbYOec1g6gjKGXtmt69bcCFNYtyhJbd+FYyNoHP6moiGWrm9XCzCuj1/52+lc5qC5Q1zyO2nsc7qB3Rsq8c1i3KbJPmra1GPZux1rHumO77ucVmzpjsVwisc5o2b0J/i9DTjkDdt/Sljj86X+gqTSJAbJpHB981pWNiSRTYoGP4VetY2jHTjHNBQSBlOPSnQjzOO/emSgMOPWltbZkbdk047kT2Og8O2rSXACiu80uz226+oFcz4Pt/MK4XLY7Cu606z8u2564rricFUqiPb1Wh3YSL8tXpLXjpTYbMvN7dq3ic8i1pkTOAf51vaasez0PtWfp1uRHtrQhgEELdRW8TEXUrlYU+THvXP3k5eatG/Zvmx+tY8h/e/M3etIgSJ89SRqNhqGOT5etOSXCGqAr6gR5fNVbRvMuFC9Kk1FS6Z/Go9H3Ncfd4qWB1Okggrz8uK3beJTt245FYemRlIwTWxaSmHBqjMmcso2Z9qF5bDGml9zbvWg/IpNALQuWEiibGOK1bd2H3aytJ+c/jWxAxQYxQBYnm22hDDmud1MbpDu5rYvZFCdTWJey73yPXHNTIqIlqFH9Kp6k/khm6+1SyyeUNx+tZWoX/nqwzismdEUZeoXvmyltu2srVLny423Hr0qXVLtVJwa57V9Uz3zjtUSOqMShq3iPErJjPbrTtICSDzGyc1lvB9rumY9DWlYxskPy9BUm3Kai3Hl521l6tquPl3c57GodQ1r7NCy/xVz93qrTyHmgqMLkl9qPmllZqzbu+W2izu/I1DcXAJYltv41j6hfryGO4etTI6Ixsiy+pfaLjjOK2dHtPtB3dO9Ymj263CblGQOa6XSIT8oWkmDibekw+S/tXT6cFKAr6Vg6ZaMEFblgrRKPlqkTymnHIYUG6rEc5256Y5qnADMmW+Vs0+X93H978jTHGJT1nUN3G7vWDdIbh969f51oajCbi4x82Km0zRWcEeXmqSN46Ij0Pw9/aHzeWN3rXaeGfCSwupZRR4f8MvFHGwGBxniuw03ThEq0coSlYh07RkWXG36YrXFm0YC9qngt44WUsMGrflhunTHWtVoZydyhHbFuMH8qtWigfLU6QAiljtFRt3NMkkiTae1WoIw4/nVaCT950NS20m6Zu1Bk1cJgsb5/hqC4Ifp0qac4BHXaeKqSv5XPWgi1iO6uBHFjd2rm9WLTv8vr+daOrSkt97bntVKG3WZ/mPQ81MgRnfYMnPyrT4LN1l5+73xWhJp4dvlp6WhQY9eM1JtFFZrVX2/KflPpUm7yei8Y71ctIMtg1X1WAq2AVFO1zaKMnUZlXOc/T1rOnnEqf0q/qFoAN27d7A1kyxCObp19+lJxOqOwip9ol27fbpUtvpOZPb2qe0gJ/wDrVq2tjjbtH1NTyjcrIbZ6auzHoO9bGmaaoIO2jTNM3tW/ZaZ5ca/LXRBWRyTnYjtdLVmDHg1pwWYiYHtUllBx93mtKG0CoNy5FNq5xyldkMESstSKirJzUwt1VvanGAFunSmkQ2QyRZ+ampFtXjqetW3XYn3c49qZgnnb17UCKxjCoeOaSIEkBuBmrDqcdBTJoW2g/jQQyK4Tacg0sYLjJp7JvWgSqPlXGaCJEMiZ+lCJsT/ePepT938aaYWXrQSVLg+XnvUfm7hU8u1UORVRFzJ7UGiI5xkH5apzxBH+XvWhIv8AdqvPa7pA1Zm0Su8DCPnpULx7uKuPkjHaq7x80FFGeJlPFVXjYv7Vpyxg1Wng8tD7jvUu4FFiyP8AKM04vuHzbRTvK96jmj3pjp70RAinPlt61BgNLyR7CpWj561EY8S0SAsRJtZfc1HrdsuwMp5xzT1kwvvioLgGSPB3VJUTBmtVdznPWs3UNNba23pW/dW/ltmqNxhiR3PFBpE4DxFp7PGy+9eU+PdL+zyMWr3DxBZtFuYYKk151498OfarZm7HOTW0QkrnhWvQskjfLxmufvrMO4I4Oa77xVo32QHb8w71x9+PKlwV+lbHPUjoU7S6+xSbiOa7rwX4hyAGb8K8+u7ku33fu1d8O60YZ+W29utBzyjoe+eDteL3S7iQoxXpNnei4tF2+leFeDtcUwKVJzXqfhDX1vYUjz83Gcmg55RN+M/vjn9ar36gS7l9a0FiMjDpUd5ZKB81BlYbZN58OzHUYrlvG2kC1eQdWbmuitV2TLtameKtOE0DNkNxUyKieXzJuU+oNZuo6erRZK/NW7fxCObb05PNVLlVZQNv/wBepN4nC6rbFUYDsao20pb7y+1dJ4isWKsyCufFq0L7mxWZQ6BTFcbg2B6V0Gh3ZEoweM1z+9Q3UVoaE4ST5m6n1rMLXPT/AAfe4cbgNvrXY2b/AGlCOcYrgfCpaRBt54rt9IPlxgE9sZpNkyQzUrZVj5rmPFeirc2cjZ4AyK6/V7fdEGU5rF1G1KWbKPm3A8GpbuOJ4vq1kd31JrnzatFeL25r0LxTpG1GOANpPSuN1e28udcVkao0tLmDhR/d710mnXO9VGRjHrXJ6GvlPzk5rqNOtlDLz8prM0NmzG8jdyM1JewL1WkgIJUL2qw671+6fyrMDBvbTcD05qg1ttG3GDmt69t/mrMeNndvl6H0qkgMXUIGggZSfvcVz9/b4bk5rqtRh85cVg6xD9n68+lVHQDFkURt0x+NVJgCx96s3bkN833apzy56cD3raJMiJo/LT61WmGxx9amklCN8x+lRyLvqiSpNMDNjb+OKdA/mct26CpWgZvur+OKhVGSSgTVy7ADirtsf3n3sYqiJCEG2prSUqfm/ioJaNSyCiTP61vaXMGG3vWBZPntW1pybTn1HFZNXJex0+lk5XNdDpyKwWuW0WZlb5q6zQ49zbvWmkQb2nkgqvaugsEBH0HFYtpGQ68dq2LNWO3HariZlxH8pfU1JblZjzTY1DL939KfFHhj2rUzGXHXG3iqjJhzV8uVU5qtOgaTd14oKiZl1DtfceRWLqrkP8qtt+lbWo7kk4ztrM1KPEe4elZlHK6qgbdjrXMa2rLu6c8E11GsI3457Vy+uuREw70Ghzd6dhYHmud1kdeMfjXQakfJXc3esHVrVrhSwPAGa2iKWxgzDdLmqt021atmAgtk96q3ce5fl/CqMJFJhvNDwqrDI/GmuQCd33qTzWddoBrQxkRSlkX5cUiJ5i/N940+VeB6+lNc4bJqokgIWRqkyU7Z+lNMhK05+E6+5okVEjkj3Sg1ajh2rVcnemR+lSRzFEAY9fWpKLGOOPxqSIEn5vu1AqNjjvT4gxOCelAEkq7TxxSHgUrK2fb3omlIA2jNACGTY23aeaeF3UxSGcbu1PinDHHpQApjCHHJzSQtskwc4pzDzDlajaJpm2nINBUS5CyluK0LAGRuao2q+UqjHNXoWPmr0/CsZGkTWs18sdN1Wo2x2qK3YBFI64qxGGYZ/lWcihG+Y9qcjeWfl5pVz5nbpSbFyTUmYP8Avv8A61RzpuGFpzfN0+WjbjHeqiBGVKgcdKbLJtXoKsMuF+tU7i3cPu3cDnFEgGpJ53GCR2q9ZJskX5tvt61TikAX5sD6VetNrsKynsBuaZD5jcMOldj4VkczxrtyowK5DTBwNtdr4QRpZ1Xp05rzqzE9j3n4TW37tGf7uB1r0vEf95fzrzr4WKy2yru3dBXfbW9P1ryZPU457nSXW0j5hXm/xOdvsEm33FeiXpXyS278K85+IluTZyNu65qsP8Q6J88fEK3WKKQtn5jXml9Hl2GPvHA9q9L+IY2ylfvck4rz7USoDchfevWpnrR2OevFaIsrDj1rMvJVZMe9a2oo2085rCvYmjVm3Vstyis5wzYqCQq7802W4Ma0ituA960AbKmzmm71dvm4qbHmKahkiyKAHRptm9qlY4+7UAJjcY6VKq+dzQBI0hWPg5b2qW0j87r2qKCBVOcE/jV21QN0rM2iaFjHhflXFaVtFkZFUbRWStCCXbx61jIosWcTvJWtawkOpNUrWERpuq8g+RSpqTQ0rYZWtWwQxsp5rN09tsPUZNa9gwHfLYpx3InsbdgflXHrXQaUjOBu4+tc/oqfN8wNdHpzg/LXTE5ZbHQae/7kH0/WtW0You7tWHbzbY8Lyfatiwm3wDd9K0icsty0U8+pI12MPl+X1pIE8uP1zUo+6PrVCIpo2lRv7tZWpFhxitaWTbEay9RmyOBRLY0iY9wgxyKw9WnwCtbFw8km7dx6Viaj8mdwrnNo7mbIcr+NZWp85xk1pzsG6VlXpVpWG72qZHUlcx7ona1ZF5vkO1eB3rX1FAyttPzVklSsnzGsd9DTYzbiFs49O5rPuQUb1rV1Bd6MFOKzJIdw/i+WgCEKSeTinTTgxbcfjSLtjl3NlhioriRZT8uaCZFcr8+4NVizQs3NVRBvk+UnrWlaJsAz6VUTORraNnowNblnDuX19qxdOO11rfskVAMmtIkmjp0Lbl7AV1mjS7tq+nSue0uJZBXQ2Mfl7cVpEylsdPZOzQj2rW05d4rE0mU7PU10WmR5+Y4raJyy3NKBRHF7VIFP4H1qML+7zUqS5IBxitDIkRfLf+96VJJKsy7WXBppPPA7daikBFBUSjfwheg61havEVT5fxrfvJMZzWPfoNrbfmrGRtTOT1VlD+ua5vU5djN9a6jWLVlZmb16VzWp238655HZE57UozIc571kzYdyvfpmtzUE2tWPdhY5M1ibxIm4g28cdTUCqY34z8xxmreEWHd60+GBT8x6dhQdPQls7clPWp5JGiTGD6U9CsSDb6YqtduTGef1oATz1x+NX9Jtmlcd81g2waWcj39a6zwwvzY5P1NXEzqOyOw8E2/ksuVxXaW8Y2fXpXL+H1VGVfWushULEvFdcDzq70GzxfL9KLK1ztzUkr4HNTWMe7+ldEYnMy9p8SIvNTXQXbxToosoOO3XFVb6TY2OeK22JKd7859KyZ0Vjg7uvUVoXdxms2VuaAJEAVfl/E0u4YzVdmZRxUNzefZ4fm6mgCS+ZWGKl0W1xJWcLvd+NbGis3nLx2qogb9iqmPFXIT61DZRhBjH3qdcvsH4VQmrkzXDITjG3tUiyDytzVnwu0uRzVyEeYu08Uc1iWjW0tVMBb17VpIQUGOorLsV8kKB6itJiRDngcc1PMIp3s52tk1izXgLn2Nat8R5fJbr3Nc9dP5Ern+Gs5G8Rb+8LrXO6td7M4Yird7q6iRuduOc1xnijxDgNtk71J0043Gavq2C3z9PeuZv9Xa4kZRuznrVfUNV2oWZmJzVO0uvNkLdj61mdShY2rQsUX171Nd6utrb7VbDVkvfeRHu3bfb1rH1HWTNOcHoKDeNO5a1jVsKxZuvvWb/AGju71TmuTePtJ+ZecdzUdw4jx7daC4wsPv9RBRulULeM6nJ8sa49ar6hcgt8tamgHfD8uAazNLGroMBRduNuP1rq9GtVfbtGMVjaJarL1+8K6XSodzdxt70Aa1jCFIrYs4flzWbFHkLjtWzpy71X5T+VaAEUeCxzUU0PnnvWnDYySt8qbvwrRsdA5DPH+FAGLpvhk3FxuP3SO9dTpHh5Ld13R9vStfSvDyqitt4+la0Gmbvm29PatkrldCrpmlsV4UbfStOG22OPlp9tF9nXgVY6puxVLQye4eSskeD1p0ShV2+lOZMJSgZXj8aCW7C2/zPz92pI4+W/SmxuBxTlf5sCglsTZh6csqwHJ20lyqqAwPNUbmf60CJLqUSnduxzmqdzdbfU4ohuPmbPOajnDN0HFBMivJi5ly3pxTba2xkY6nHNSSRbmGKmtlx1qXcIjVhWI4+X8qPK3v9KnkjXHy1BMxjf8Kk2iN3Latu+8PasjV9SBl2r97PFXbqbKbcHr6Vm3EAEmT1oOimZ8lxIzHK96mTT/OTc3Bq1HY7kLEE9xVyztPMxntQac2hDp2kquK2LPTjINtSafZL5q+grdsdNXO73rRK5z1JlbT9NEZXitq3j8tB8o/Gpbax4+7+lWY4AeMVrGJxyldkdrbHduIq+sOUWmbNigU6J1z1p8pm2OaDaOetMU7TT3k5+ajqnFUS2IxGOaijl/eYA+X1odHdtp47U9IfL96BNjJDuXjn6U0Sb324qTyfmJ6Zpqp89BEiEwsJN36U4wq2WK4qUmnPhkxQSUn+Q8dKd/rByakliwDTYyoX3qZAVpYt9U3Xy5fxrRkdQahmVXb7tSaRdiqYgIy36VCynbu2jk9M1ceP91VdoG3fL0qZFohJ+b7tQToS3+FWZRn6014vkGB25qS4me8QVzu3VDdo34ehrRlg3flUF7b/ACqRQUY9yGP3abEuYzv+9V6WMjtVcoVZielAEJtzjpVSZPLer+B3J56VXulDcKw/OpkBWD4kpbp8pxSLHiUg9hUcxUnr0qSolOZtxx+FZeouofav3q0J5sEgVmXSb5D+hoKRjagVMbI+fWuQ8SwNLbsv8PPWuxvLBix3Hg1z/iG1+XaR8vSqjKxra6PGPGliwLdOtec64vlz/d9hXsnjXRd27HQ5ryHxhELa+2810RldGFRHN6i7IPqeapwloG3YwPrWhNGMfN696z7+RnjKR7R9ao55HceCPEOQqc8Yr1bwPrSo4LM2favAfD2ptZOrH+Hg16F4O8X4lFBzyVz6U0Odbi2jkB7Z5qO/n80sGbHpXM+BPEbXdqoY9uldBKPN+b8aDHYrqwifdzWls+2WTjbu4rNkxK+1v5VraKVGF/nWYHm/jWy/s6RnI6muZS/+0Ntr0L4l6W7uWZfl61wIs1WdttBpTIL+0DxFW71yGp2XlXDfN8ueK76W3EkHP8QrkfEtv9nDcHbnrUyNDHMCuM8nFFnlrtTyqqc5qG1vFExU9j3pbiRmX933NQ9gPRPCeq7Au1s+/avQdGm326s561474NvGgISRSK9R8O3qywKF3NgVjLcDoXD/AGfoSDVG/DFKvQXe+JVqldnZuJpDSOG8XQbUY8da4PWrNgVYc9elegeKUN3u2+tcvcWvmKylTlfapkbRMTSYGDZbg9a6O23bV28+oFZ0VsyTD5f0rZ0+2wVP5is5DNzQYcjc3p0qzLAVmz2qPTpljHSrJ/engj8azkBQuIfMLVm3C+WxzjbW7dW+1fl71k6jGY+MdTVAYN/8547msPVApZt3zegroL7dtb5cY6cVzd/DmXPNCA53VmaKb/Zz0qm6F+c1satZrLWQ0bQ7l61tEmRBNFgZ703HTdUnmBj8x2/Wq8zruxu4qiSyh4qrMpyaktxnPPAox57/AENACW52pj+KrdvEx64+maryRiJ1YVdtoN2G3VMgLWnkrxW5pIxJ61jwFRwK3NIj+ZT2qSZHT6PbbwPlrp9G2rjPGK5/SCI9rdsV0GnTRyKvB3VUTOR0VmcAHt61qWUyycCsexk3oFrV02I7+naqOeRp26YqeCLMmG6UyNVwKsW6+ZMv1rQkhvrdVHANUJsqK6TUtMZYVZPm45x2rDvIvKBGOaComRdjGc/hWPqsuYz7dK2Lv71c/q87Rqyt36VMjSJhai28H61y2t5IbGK6S6JBOfu5rn9aTcGx71JRyupDdE271rn726YSFNu0VvaqMK1YF4nmEt6VohS2Mq7hyevU1TnGw1pXq/L2rPuoTswvrW0TGW5mXEe4npyaYiMoq09vtPzVVnRt3FbGQ3YvnZY9Kjnbe+BRIJC4UCnMoJ5+8BQFrkasxGDTmX13dKD0oKnaKA2H23yrj3qdolkIPpVUMXO0VYtTxtLDNAEqHAp4PyjnmoXDM2FpHi3dyDWYE8jMrLSlwOMYpkcmV56r+tEXJbdznke1UkAJb+dNnLcelWVgjtxn165qBGEJ69akjP2iJs0OIFhNrfd21GWZmLbentUcVrJGfvYB9asQhooznnNTsaE1nIWHbdWhYR85b9KoInQrx61b06U+dyazBGxaDef9mrqAIvJqpZOJh6basiQfdYVMjQdGuX9d1P2YJ9qkjKonyjNRyn5s1iBG8W47unehGUU5n2feqAOQD6e9AD2xv6mmSBR1phbcMUTKwTjt60EyIhIskx2/w9qt2chnO1Rtqip8ubccc9a0LEgkbetRPYEjodMQxKN3pXa+E9QSMKuOa4W03eVzzXTeErpfNUH8a83EbByn0d8HLmRxuZR83A+mK9Iz/u15j8GHMkceGG0AcZr1D7QP+ebflXky3OGrubl0AE3YBBrgfiBGGt5M8Lg9a7+9RWj746VwHxDQR2smW3cHitsPuFHc+bviVMtvNI23OCa861NRLlux5r0D4mjzr2RV6Zrz++gYydeM16cT2KZj3/KVh3I2s26ui1FCsDYX9Kw7iAqnzfeJrZDluYdzu80/LxULo0jbugx0rUuLfmqcoEbEVoIrtKSoA59cUrL8lK0Hktns3NCttJNADfMCSBSKVZ/Lk6fKaR3Vxuxz0p1t+7X5lOD6igqJat5DGN3GDV61YY+tUBH50f8AdxV+0YRRge1ZS2NImhbP90VqWKqeorMs13kVfj3Rr8vPtWUjSJpQneuK0LWLEahqzNOjLgMwxjtWpBJ/eB4rEo0tMUL94fStm3TbhsYrFs5MjjP41sWpL7RVR3M5s3NJO5lrorAKSO1c7ph2Fa6Cz4Irsjsc8mbWneWfrWxbJ5MO5VP5VlaWu516VtwrISP7veqRyS3LEMu8DcMVJIu5OO1Rx7TTtxA+taCIZZtoyeF9PWqN2VkPTAq5OzK3zDI7VRuJG3n9MUpbFxMvUQFbisHU4dytW5fFkmy33ax9Tk3hvfisZbnRE5+ceVWVqUTGJmX71bN5FurH1PdE24HjsPWsJM6ImNMSF+b71Z18dqcCtKdWmk3HjvWffkhT06VnzM1Mm8IHPNU5DmrlxnNQSJt5poCBoePeop02LwBnvT55vn4Gahl3SA4NPzAbCfOZlXg1PArJwzVDaxeT83XPFXYgrCqiTIv6ZJ5JH8639Pk876etc/pq8+1bmnStjAxVGcjpNLPlsvvXRacNwHf+lc1pcm7Ab07V0+iKOMH862iZT2N7S9yN0rpdI4TnFYmlx4HrW9poG0VscctzQiXccU4w73GOmakiAEfTd9KkRVHPOa0MgLYj27TUdwNiZ71NjcKhu42JFBUTJ1H51+b1rLuHVT3rYu13E96ybuHYxJ6VjI6I7mLrEe8Vy+sBYxXTamrSStjpXP6nETu3LXPI6onMaincVhXiedNjtmui1OD5W7VjToHOB+dZyOmGxWjsOfvcdqmWBlGKRHVXC85qbKipNExV+RV9qragVkXrtOelWJJh5PvWVM7zz4WgdyxaWgVt2771dh4btGUL6HjNcvpFrunUyHOO1d74ct45EXtjmtoGdQ6fw/bfZ1XjcexrpYZsKvTPfNYGlEImM4rUgvNvbNdkNjzaxPOGkf5a1bC3OwVRtIvO+b17VuafD5abiO1dETnHXDeRaj6Vz+rXm2fg5z1rS1m72Iceh/Cudup97tmqAbeXBccdM1VlPmP8pp32n5MEVDJJkfKPrQaD0l2tycn0qtqTBo8/jUxkWBt2OcVn39wzyK2Noznp1oAdAzXXy9AD1rpNCj2uuMnA61g6SnnODjj2rqtLtliUHocUEyNPztoFRTzsaC2FqGWbaKqJJYilZmXHFXrQY+YmqVnLvXkVajnCH2okBq2snzLVo3O4dfu1lwXOR6U27vvJXhutSVFEmqXagZLfhmuT8Qax5Uny9Kvarfqx5Y5rk/EeprubJqZG8YXMjxJ4ga3lPzfK3vXDa94l3Stk9/WpvFWssZ2O7IzgVy+pXTSZJwd1ZyO6nTsi1LeNfHKtVq1ufstvlj+tYNjK8JOTxnpRqmtrHDUnRGJe1LW90mA3y5x1rPmvMNnOayILlryZmyRzkCrLM8QywoNoxNCO4BlEn3fr3qjrFyzN8jdeOKpXGrSSRbVXDL7VDa3kk0mGFTIvY0rWzEm0k5rf0m2xgKtZOlwNKu4dq6jQLZgRuFSBtaFZtHIp210VhasX2r0NU9OswVU+1dBotnigLF6w04lVHWui07RyUXC9faotE0tnjzt6c9K6nSrL5VG39K0M9ivpeiFRyvJ9q6Cw8PgR7mX3q1ZaQXCnpWpb2flRgGrjElyKsVnsUDHGO1TJa7eB9amYeUP5UMWZOBWpN7leRDGelEL72wfwqQIX61HImD8vWgCT7xxQq7DUIZn6VMAwX5sdKCZCpjacdaRm8oZoxhap3L4Xg9KCQub8BqpyO0r8VBcNJ5vG6p4kPlgt1oAAjIn1NOjTKHk0sjZUD+dS26YFADI4+Kf5ahc9Kd5WN2OmOKjgcoTv5oBDZC2faq9xnoKs3L7gNtU7z5I8huaDaJUMiiRlbmhbMzE8bqbDbt5m7BOfatPT4j0x1o5bluVitDZMFArUttMxGvHPepbTTWLdq17XTWwPpTUSHIr2On8fd7VsWVqAi+1PsbJkxnpWglptgYgYq4mFSQ2GI7fanxwZpYIPl71OjLHw3etDDVkOwCUBu1OeEZytTrACm7370ySAnvigmRDJFnFGNtS7NrDvxSyyqu3cO9BJGrbz0p2KcFUj5RThHhuapICPk/e7U2VVwMdamePf0qONG87n7tJozK77lbpmnKN/bbViQYP3c00JtO4/dpAQ+XVeaLc20fKc81dki43A1EY95z/FnkUAVWhUcd6bPEo/KrVxBmQlR71XaNpB83y81MiolV2CrUWM1Ky7SVPrUcilzgZ+tZyLTI3RU55JoeBgm7+E06EZYg1K7sV24+lSUmZznY341XuZMrjHNaE0XmGqktthuKC4lKSEnk1DLGcdKvPHmq8i4NBRnzIc4+6FqrcqvvV++Xc4wOKrfZvMf5l4qZAUxb/PuXpWfeCUSHHFdA8axWzbB2rBuNxlZmyMe1SVEz7n5ep+b2qrId3HQ1bljDFt2OvSoJolLbunGKCjPveY8Vz+rW7P7+xrqJYF92NZepWihW7UGh5z4r07cjFR8xrx34kaCBufHzL6V7t4qg2xH615T47tVkjfdjvxVxInseNXjMsjK3SqE8WXBGetbGv2vkzSN2zkVmRMsi/7We9dUdjkkRfbfs/tWv4e8QvZShj0rDuoPKfLdO1Jbagwk27flx19Ks5pSPoP4WeMluio3AHHAzXrOl3ZurX8K+Xfh14mW0uYecFTyK+kfh7qEer6XvUr0H4VMjK9zVlcxt938adpOoeVL83rUskeEPFZ0sjR3GccVIF7xgi6pbthf4a8r1gNYXcnBxmvWFlN3atx1FedfELTmtZvNVcqT0AqZFxMa1vTcnbVfxLpy32n7QvzfTrUdvDIsvmfd9q01P2+HaeCPWolsao8q1mB9NvQAvU4zV7SQZ05FaXjPTPIkbC7ufSs/T28jHaoNDV0+f7NMq4/GvQvCGpqGTB7V59YbZjmup8M3JtfLx696zA9RtEzEpX+IflUN9A2G47VH4cvPOhXzD24roktC9mW2KfrWYHm/iHSvLiL9Mn0rmZ7dVLZ6mvSPFlkRC6hQd1cRe6eVlJ9KmRUTnngALdc1b0wMsnzMakltyWbii3hbzx2rORRpRM2KvwSYRfWs2IMDgHmtK2f9zyOlSBMWaRORVe5sstuYZAFWrUfaE+hp93bmOI56YqZAcxqdp5gOBXM6nbskjZXv6V2V5FkN3rndZs/kZqcQORvUwzVlz2+H3du9aeoqyyNu4Ge9UHmyeccVvEmRl38HmE4BwKrw2hfP9a0ZlYszY4+lVh8mdv3u9USRwqVG3HQ05I8K3vUkY3L704IoP3qAHQwqYMN1qSAc7dvHrTIzv6VZjiwlTICa1hIbrXQaScRqvX6VjW0W78q2dNbyyuKkiex1GlHaigfNXRaap+XpxXNaAdxNdPpcJGPeqiZGxYszSdq3tODcVk2FvtTpW1po+QVsZ1DRh+VOe9SkbWypqNU2gU4cUGZsPqqf2aqDbuA5NYd1ICOfvc8+lTXG6LHB+YVSuXYdqComVe8ytXP6wm58fe9639RXP8AvGubv1ZS3PeszWJjXqbQVPeub1pdm6ukv0LZ/i+lcvrAYbvaq6GpzetKjptX6/WsOeP5vSty+j3BjWBqMhQGtI7ET2MzUcgMq/hWazlThqvXb7+eaz5Y1Em455qjnluQXDL61WlUu+Qe1WLoLiq6gJJWhkM27xk8GmSAJ0yTViUFjjioTHtQ1oBHt8welLAMtg8ilaH5Ov5UbDFESpoAcqbTmnIBF833qjglDx4br04qWLbEnQ9fSgCSCQu3aptm7k4qtJCcBlOKlDYj9TQA7Gfu7aSNNpO44pU+SlYbqAIn4bb+RNT2uFT5m71Hcx+Ztb9KktrJnUkntQBZSbzZNvOB70r8RNjn6UlnGIM/xH2qVUMjf3axkaDbMt33fQ1eswwk6VRlDRdO3NaFlE0gUrUS2KibVhKyqAq9etaDQYVSR94YrPsn2EL68VoKW2jdWVygUbBRhj+NOSLzEPWm7GX61IEc52vj5W+lVXh3P8zYHariwsCxbFMMfmLzQBEkW1flpJTldop+wo1SeXn+H9KroBnvahj8x5q5Z/uWH+cUycrmp7LkYxWMgNnTl83BDdPeup8Nwq8yqq46ZNczpy7Purxj0rpNDdkmUrwcdq4K2wH0P8FZ0kjhTbg5AJ9a9h2Q+1eNfA92MEO4FWHOTXq/mv8A7NeRLc8+pubF5N5cef4a86+JMzSW8xXjjvXod2d8RXGT2rzv4jw5tZRt+ataG5VDc+cfiE7ebJ8vLN19a4K/kaE/dbr6V6H42Umdgw6D+tcDqw2yNur0YnqUzJvptkW41h3syv8AMOxzita4nX5geayLs7S3pW8TSRn3s+Pmqow8z5vxqd5Gjk+YcE96ZcbQpOMcdq1JKblmbrgUx1LsOy96lRdzZ7e9OlxINq9qVwIYHWNz/FVgyFwOOlQugQfL1p9umR826pbuaF2CESjnirMKBJFHzbRVa2/dnjLe1Wrc73zUSBGtYyqkfAq3AMybt34ZrPtV3/SrcMexx168e9ZyNomtayEbfrV+zbzW57VnQMB1Pze1XrN8njrWcSjYtCBWtYPumXjpWTZjzEWtvTYArL0q47mUtjXsE3yKd361vWUXzDa3zYrHtIN2NvFbFgC8i4O3FdBhI3tN+V19cdq6C2ci196xdMk2qMkcD0rUgbetaxOWW5YXiHnrQm7GeopsYO3npU0cvkr221QRK8p8zPtVG4BZsr61pTlSu4VTkjV0brSexSMS/Lo7FhkVhXZMrt8p4Oelbt66sWU8fWsa+k8sFcfjWEjeJkam6sPf2rD1WL+LJ9a19UOBketZd5cKITmsZHREwbosGasrUZWA6VtXkaMSx79qzb63+X1Ws5GpjKXJbf8AdqvO+9qt30BQ8E7TVJ0ZjjoPWiIEUkojbpVaUsZN3P4VakKtxxx3qJFUMe5qgHR/LD+vNFhO6Fi33RzSu/yiiORWZePl6Y9aDM2NOKugZe9bmnsBiud052zxwtbmnbsD0qogdJpbrla6nRvnK4rmdCiDr0rqtIxHitomMjo9KGB6Vu2B8oD3rntMbdJXR2qbkVcfjW0TinsasB/djdU0cfmsPrUdtH8o5qxG5Hy4HHStjIcw8vtUEi70apyrP94D65qN1EMZz3oKiZl0nlKSynNYeqSb2PtW9qBCgk/hWFfpuBrGRtHoYt7L7Vi6xHuZWFa2qZUYrH1CT5K55HbT2MHU4dytWDNEFZiO3Nb125Tdu+b0FY18p8zcOPWs5HTHYrRW6yNupZLcds0kLs5bpjNTO3ye9ZsooXn7teT9azo3Z5/9lTV/VuV5rMhgZm+U4XPeqA6bQ7fdtOC3NdppDeQi/J9a5fwpFvZV74rsLSJYosfeOOlbR3MquxrWUnK1rwTE7Rt61hWHmPJ/sit7SW3rhlrsgefUNrTICNvQ+o9K3EPl2+OmRxVPQbcMw3D86tavcfZLUt8vtXREwOb1q6IlZd3esie5VjjvSapctcXjbfu56g1G+1Rk9cVQIjVnTce3vTQGkGenNSeZG460MmJFx0oNCveHCdayXvTcz+X74rS1X7pxxx1rLsY1a4J/izQB0Hh1PLIj6nOc108Uioo+lYWk26rtbPIFacUoX1NAF1pxtrPupmL8HiknusT8/dqCa580/LSbHy3NGxuWC4arscpxWLb3Pz7WzV6GYKud34UuYfKaK3ny9aqXl5nOW6VTuL3Y3ymqGp37RpknHFJsqFO5BrOt+UGPNcP4r8Tq4ZQcYq34o1sqjHPy88153rus/aJGGaR2wp2ItZ1Uzk/WsW61Ahj/ALNQ3Vy0TE7j171A0/nn6dazOpbFk3+7c27b6e9Zct60r4bkc1JcsQny1TQMCc4zmg0iWLO4xNx25q5NfNNHz9Kp5EGDgfNTZ52UdhQak05MUisMHdVzT4lL7tuSfSs20IeTlt2TXTaLafMoCgigpmnoNmsgA2479K7DStPUxA7enFZGjacS/TaK7DRdN/dik1cIljSbHzWVRxXbeHfDrOoO0VD4Z0NSUyufwr0Hw3oHyL8uB24q4xIqSK+jaI0ar8v6V0en6BuKllx+FXtM0YBeg45rYS2WNR0FacpzuRRgtRAirt6dKc8ZY8YFWmiYNxzUc6GFc1RLZTaDehzx6U1U8sdaDK2//ZoaT2oHESOLexxSyWp9OtOhmwPl4+tSLL5jfNigoovBtXHekeTCbWqa7OGyOlZ13Nvztx78UEpElxdbUwKznuGkY49efela4/eAU6MeY3AoCwRkSOKsCHaM/wB6lhjUN71O58xcY6UBIryxLtFNw6gbcYqSOPdJ9Oal8pnT5RQEY3GIhkHNVp/kcVZIaM1FLmVu1BWxE5+Xj071Xe2Yr8wz6VcezbPfpUlrb+Z+FVEqJUsrYsmCOlaFpYnI+XvVi0sNr521q2llvH3cVQSlYqWsG0j61rRBWVduAaRbHy0/nViwRS3K4+tBjKRZgiLIM1Zt4+x+7SCLy1XHzZ7U8xZA/hP1qomMncbOn93hRTZIPM28npU8ca/dNPEKjuPzqiSrGXztzxUzoxAp/kbcn8qWMbjknpQQyEBmOMY96e8G5/mxUswU5K1H5bOtVERHtwMCo/NkB+7ntVp9ojx/FRFEp6n86oCMbpByNvFNCsP/ANVSMjbm29KCpK0GZEBhjnpSA7kIqT8qbuxQBDKXOAPWpMY9OlI/3vxod8A/MKmQCzjMfyg/WqdyhMWBVwS4jqvcSqx4rORUTNmgyfl3E0J39qtLHhqhaA5bBqSivs8tt1OV1b6etPMDEdaiNo0Q68E5rMCK4j68/SoJIiE/nViRM8fN+VNb7lBUSi0XzVC8f3ttX2i5qB7dvm6Cgoy7iNyuPeo0iZR81XJojmq1wNooKiJ5OIm/2u1Yd7F5c53dDxWs8zJ2NUbxPOyTUyKMi8tlJyorOu1aORe4rVlRjJ7Cq0iiU4OOtSbRKhBQ7ttZmsxK6dwTWrcoyt7LVC/HnLwu76VMijifENh5mc54rznxtosc0TY68169rlmoTcV/SvO/F9mZfM2r69q0pgeBeObAQSEe9cmNsWfm716X440riTI5rzvULMgOuK6onDV3KGo3O9MA5HrVK08wS7lbcre9WrhAE2/hVJoWtXyu4qOlaHnyNvTtQFo25c769m+CHj5khWBpeCRnmvARqPkyKcfWuj8I+Jn029jdWKgnoDQET7R066jv7BGU/Njuaoz2bG6O5uM1yXwu8fR6tpEasPmUAZzXXyy/KJOcHnFZlFiyu9g8thxWV4xsDc2BKoG71ct2WZu4zV+fTFuLPG7JIxUyBHkN8rW7Nn1/KqsOpKZtuenpXQeONAeCOTZkHd6Vx6xyQTAdSTzioex0U9ix4otPNhVlXczCuVntzbS/P612c0hlhVePlFYGuWq43e9QaEFhISvymui0WViq+ua5aMeSflauk8PbpCveolcD0rwnLsRdxzxxXeachntGP8IFeb+HLnLx/wCzjivQvD9y2wr8u1h61kBka7aIWJJ/CuK8QW+12wNtega/bbix2t+Vcd4hsSS2Fx6ZqZFROWe2zH8p5NNgtWST5qvQJj5WX7ueoqSSFfz61iUV2VUPHp1qa23TLx270qQfvP8AZxxmrel2+8+nNACWUmFKjrVwKHj+c54pW05Vm3A1a+x7Ifc0AczrC/ZwzKKw55N8TbwK6zWLbfG2a5PVE+Y/7J6UAcf4jjaUttXgc9KwbiDavXmuu1tdsRbbXM3qCXOPXtW0QKbSbUweahMS5J+bn2qbywh+ao1/eyY6AVQDDGYx8v61EAEJLZDH1qeWTafaoXkEzYoJkS2se5utaCKrDb0qgsW3ljjirNkPNOFPT1qZEmhblY2A+Y+4rV03/WZHSsqCBtvVfzrY0aEovzHNZomR0/h5BM3T611elJkDbxj1rm9DxEi7fvEV0mnBpCv3lx71pDcxN6wXjDH8q1rFVXHPesuy++ta1gqk10MmReiJ+6wPsasRJgioYzvUe3NTJy4qTEfcqrR7mNZd1w/y9Per0659eDVG5O4/w0GkDKvfn3FvpisK9j+dvSt3U41YNyc47VjXtttgy2faszaJzmpvh2C/LgVy+otu3Buua6LWpMSN9K5jUZSA3BNBRhar82QP/wBdczqeBIRznPGK6LU5WjBJ3c9s1i30W87sfNW0SJmHcwNtPX8qz7xGVa2LqU7CuOlZV2PmyTWkTBlKY7kFNCZIqWVS6nGOnFVoQ1s2T8xY9KoyluSSsPMFRyoo5BzSTSCR+f0qIybThe9VEQoLO2PTrQVJ7YxUiOsY3d6f5vnL26VQEccAA3baeoyaareUnXPpT4jlffNABjDfM34VMy7l+WoWiVzzUjx7QMN+FABE+0/NTgRu+YN+VNCK/wDhTQWc7Qdo6UAWCVU7v4aN3m/MucCkisiq/Mcg0pLW5AC/LntUyC1y2rYjGBzSM/HPB7UyOXzWx0pZkMgC+/WpNCePEmAcE4rQ0iLyD8x69/SqVnZ+WdxP3ec1at3Lv14rGRUTXtY1aUfWtOMcjOcVk6YxJ6VpkMV9axKHmUrJ6LT+dnFReWzjmnI2z14oAaCWBWhoiY/l4NOHDbh3oLcfeFAEMTsZMbenepmdh2H4VCzbDkU0SNK30oASSPfNhR2qS2iZJOe3pSTSfvFZVPA54qa1O/oRuqJ7FRNjR2Oen4V1OjyL5qbhjpXMaUCCN30rodPVQFCt944zXBWV0SfQPwfPnrbkfc457V6tsT1/WvJPgIyizRWbcq4x716950f9015UtGcFb4jXu3AX/aFef/EWNWtpmZvm5IFegajHt+Za4H4pJ9nsGkbb8wNOhuXRPnD4gHzL5mX7uSDXnmuSNuYdPrXoXjZ1a7kb7oyeDXA66iTE/Xr616sdj0obHO3MWFJB+as+5jyuWq5qkghnCqflPBqjcT7w23naKuJsZtzGsknzN9KiCqvys24/WnzSl+3emmAhd2OvtVARNJl9q7evamY8liTzT1VY3z3pJVJ54oAhWJsFjnmpoz+79celETbjinGPY/pQBbsOY8gVctx8vTqar2aCPGfrUodhLtP3T0IrOTKiaMKbSMMKs28xNxtb8Khs7ZTGpJ96uREMPlUZ6VDZpEtWkWxtzc1q6c6mUcVQgXhe9aljCEHv6VkUatgFd/lras4edx7DPFY2nAeZ71t2YyRzW0SJ7GvYuzY2+lbWnnzB0way9ORY8dOla0I8zG04raJzSNrT2UkDPI/Wti1uRB/DuOOOKwrCHYAe+K2bNd6KxPetomMi5G6ync2RntQ6ljx90UgXdUscYI7/AONUZyIiNyEe1V3cQD5qvywgIe2BWXdS5bpmgcTK1ULISy1i3Y5PGa27+Lcc/wAqx76I7vlP1FYT2N4mLqMKvuPSsO7hUxMOvNbuollNY1037tuKwkdcTHntWVv9ms6/4XbWrdMwU/yrHvN7Sk5Cj0rE1ZmzPuO3tnvWbe/63A3VpXURZi2cVnzje3y/iaqJJXMeBkdaCh6/xe1TPHvTA4OOtRRK8ZYcNVAKAZYcY+aiK0OQWyOaIdyvVgRMx3ZoAsWin+E/hW7pEucK1Y9qmGWtnTIisgz/ABcVUSZHUaMDldvT2rprGHO3B/Cud0QLGQOc11GmIHAPtWsTmnsbOlQ7sV0+nnEa/pXN6XEIjuY8V0mmqvlA7q1RhLVGlCp2deamiLDHX61BbMVf2x3qyo4raJy7EpVsdaZdJ567RTg37vkfrUMrsKoqJQvI9qbG5rC1OJt+1a6C7hP3mZfzrFvQRIzdO1Zy2NonN6lHKX6cVjX4GMH72a6O+fJI7+lYupxbW3YFcsjsgczqL+XurGuFaZzW/rS7VzisOR8T/dO3PpWcjqiV2H7n5R9SKYX/ANrJq7cW/lwLtX72c8VQlt8SZBqSipqb5GPWq1kkiyfMo2561auo95Geak02HzZsHotVFAdB4aHl7W/CuotLklxtArntIi2RfdxitmyfDjNdEUY1Des3bj3rofDqZm3N09K53TAJG611Xh5CB2xXTA4Kh1mloscQl28Vi+KL4zlhn5fQVqJceXZBV+771y+sXRadhXT0MjLmfyyW96pz3BlPpirEzFxis+d9kh96CrBHLlvxq6LsrHjA471UjhUDdn3ouJGjSgqMblfVJmlU9qq6XD5r/jUV1du0hBzip9Dl3XHQ9allcuh1Fiqqn5VYabavFUonAQfNSmaqJtZjrqRmFVft3k/ep91cbdoqpdjzEz7VmaJXNGO4Xygd3zdetI2q+Wh5rG+1varubpTpp1nj3UFRp3NE6mJYu9Zeu6xhQu79ar3d95cJC596xdXvVCZZuvvQdEY2MvxFqRn3R54NcPq9yI3ZQw9+a2vEl/sRmBOcEVxepXyvL947qDoI7yXzXzuwM9aJJ1Un+LjrUH+uXDcc0yZVV8BqzNB0s2RwaYkvdvlxzk1A25W+Xmor1ZFC4OR3AoKiW5bxXPWq81350mzd2qspLOKu2mktNJuFBsWNAtH+1/MeO1d/oGm5C1iaJpAa2U7fnruvCHhx7yZF78cVSVw8zZ8M6I12gXt/OvQfC/hDC7m54qbwZ4JaMx7l7eleiaF4eCL/AKvoPSnykynYp+HPDiRup28Y9K7TSNO2Ovy/LS6VpMZUDb+QrbsrIRnhegrXY5akroILcRp0FOkT5R0qwyfLwv6VDJw9BHMIEy38NVr2zIPJ4NWCM8VDdHHfOBQUilNB8m1R+NQNAy9we1WgxZfxqvMD5bDoSeKC4kTRmOml9vWmT3X2cDdzVO+1LC/L92gokvbjEbc9axbvUfIBHUtTpr7z84JqncB5Zfu/pQBagczgVfgi2qKoWjeUoUjrxWlAcMPpQBIAIBkfjQZc/MPxAoji801YgtwoPy8Y/OqSM3uRxqJF3CnNKYlP0pyHHy7dvPcVJ5W/jjmjlNDPKO53Z61NBCWHzCrlrp7buR8tXoLDP8NUtAKNvCxTbt4qza6Vtbtz3q/HpbLz+VXbbTyCD+dUo3JbK9pp3lryoq9Zxrkqy1OkClBim+Vmf0qkiZMkFuvylce9Oa1DnpinLC3WpEHy/wBapIxkEa+XtFWFTf8Aw+9RmNWVcHb9aW1Rklb94WXHpRykjPLxLux0P50smVO7FSgbXw3c05lAQ8dqpaGYyN/NXgfnSeThjkt+dTQxkL0FDRnrj9KAK54B4zUaSMz/AHflqy5Cj69aQIMdOKAK7x7jTjFmP71WCoAFRSsFbb+NAEcisI+PxojOG/ClD/IaPLZyxB9KCZA8ZHO2owuH5xg81YySuDioynzUEkEse48VFJHubp0q4wUioZlIHT8cVMgIXh+XrioTGobNW3AZOtV2j+apAiA3N6VC+0tgZq00W0bqiaPa+azKiViMUwoy9Tmp502nNR4yKmRRC3zcUwxoq85qXoajkORkCpArzKVbg5X+VUbtiG4atADzR833s9KhurXK/wAIoNDKcMB171BISEPFXLiM/d4xiqc0Ww96mRUStI2B83fgYqtcDafap7g8bfeqU0rFyvbpUlIo6iu1Gx0NU4iCPlq/cQMF659jVGYDfheDWZqiGddx61WMQUH3qxcyYGNp+uKrzthKDVK5l63ZrPEfp1rh/EVoqW8nCk8jmu6u5dz7T0rl/EdspR60hKw1E8V8faWLmJ2C4Iya8t1rTyrt1r3HxlYruZsYU5GDXlviazCyN90ZNdEZXOatE86u4cO2T0NVZv8AU8tWxq0Cozbeuc1iSRs0mT90dq6o7HlSKqwl5MlsrV2yv1t229+31qldhl6ZFMEmxV3HB96drmXNY9g+C3jhrK+SKRvlPT0r6G0rUf7RsRJ1XFfHPhXWvsTRurYZTX0d8JvGv9qaUsbSDKgVlJWBSPRLZ2cgBcV0GjDeu1+/6VgWE6yNnPb1rb0t8H8KktHPfEnTI1t5AvJP+Aryy8tfs0wbPr+Fe0+K7Rb6B+O3FeXeI9H8p2+tZmtMzdOKytzj2rP1nTsu3vV+1gEX3anubTz4B9amR0HEyWrQ3DDtW94cVoDnd+FQahpXlzMx5q9okKqn+10GazkB1Ph5nEu7P5V33h66KRqd1efaWzRJzXU+H7zdxz0rEDqryaS4Tpj3xXO6vEz7tzZFb1vI0sGM9qydWtCW3fw+tAHG6kq28/ytVVrjep+nrWrq1ttLNt74NZpi3fcUehrGRoNt7jeeG57Vp2aHIz39KyraFlkUba17bKyKeuPSpJkaECKo/wAatg+YmPaqkcqyH0qZJNp4oJM/VovkrldWtF3N712WoI0y9K5nWLby2bg0Fo4jxEm2MqPpXLSMIC26u41ez3hjgfjXF6ta7J23evAqojKW4TS+386W4gKx7lpsP38YqyHWRNtUBnzR/uxn5jnpSCzy4Iq69sC9RSpg0EyI413fKasW0vlttX8cVCkWC1TWqiI885oJNKyCynGa3NPh2RjbWDpqhJCc9elbdgzLHWZMjqNCgebbzXS2B8orXM6BLJIqjGOPzrpNOs2m7tmtKZnI37KX7tbOmozCsG0s3UjLdK6DSF2p1OcV0IxL0LbPSpomV8jp71Vc5b+ZqSM46UEyJJ3yuPSs29G3pV+ZCq/N09aqXS/JxQOJjXcm5v51n3TM0bDHy1o3W0K396s2d/3bVMjU5fW4lDt9K5XVwN/y11niUeRGWXnPauPvLk4bzF25PFSaHP6v+7B3VkXMvme1bOrfMrFuAOc1z11J5o3ddpq4mZR1FdiMQaxr2H7QPvfWtW6LYOeR6VmOdxYYwK1M5IrKRF8o/OorhNy8YGOaklTarBetQujbfmP5VtEzlEjYDPvUbRnrxUkkC59PY01xtQD3qiGRjcev3akjHPtTlVUGSaduGPagQcBs4pxcJz/Okj+f7tPELE5OPpQVHcaw805/lU6zBk27fqaYIm+lSRxZFAWGJHgNt5p0aMv8PJqRk2dKcjcUBbQUu2znAp3+uUdMU1l3CnE+UtBJJ5Pkx8Y5pzDKD86I8MnrUkh2R8A5NYyKiOgbDMN25W9Kt264HyrWcPkPy/jWhYTKF61ibGjpgZ2561rwA7aztMZQ4Na0UfmjcOO9ZgAYE+/1qOTqaekLZLcUkqrxuPNABE2EqNQct09qlDLGvtULycdO9ACkA8cc01yIh70qSK8uW7etJO6tQBGLvMeKnsVwc+tUWKF+tXLTdCu7qtRPY0N2wYZFdLosQcru6d65XTZfMH+Ndh4NZfOG/wC76V51ZkyPcvgxa/Y4IQn3WHf3r1TyG/vfrXnXwdCm3Xdtx/DXpe0eteTJ6nl1viOikVW+XnNeZfF6QrayL825QTg9+K9OvJvI+YCvNPi3Kt1bSMygNj+Krom1E+cfG2XZmPHNcJqjfK1d744TLyD34rgtVVgSNterDY9aGxzmqW4ds1m3EflfdB9zWzeQGYFfu/Wsy6gMeRmtIlGW8CgM2eetU5rvd8oJ4rTkbcCuAvaqb26oT93NaMCKLkfMKZKN447Gnbdp65pY1+Y578ZqQJIk3IM4BqTyt6nPp1qv9wYz0qxbPkfLuoKVwi4GFbp61p2KK5HmdaqRQKp3Mv5irtpPGfu+nesyjRjClNq05Ytny7ufSq1kZGfJ4Wr8EXmvuPasyoli1Zov4a2rFsqp71mWcXrWrZJuYe1ZlGpYHHTitywBVQW7isezTK9q2rOYbQp+lbRInsbFkqxgH1HArW035Dz3rHhhbKtu+XFbFlCxKlenet4nLLY3NLgZ33Fvl9K2rNcjGPpWTZN5ee/A4HetDTHd+q7fStzKRoSQbFHPahBgfd/WiNi3Xt61Ifu9BQZyIbg567ueKz79MphePWtCVfk+b14qnqUYWIt7UDiY8hO1v51m3qALV0yna231qtdHjnBrGRvHcwb+PH+16VlX8Hlws2K2tRj2vtxz64rK1CXC7Tz2rCWx1IwbnLHgDHesm9tPMfdnFbF7ExUlflrJupN8ZX+IVzdTQyruFg/P3azrhPIf5f4q2Lo7U5rLu23N/DWyKSK/f3psxaI+9B8wHcvapbj/AEiJWK4bGKA5SKP55d69uoq0kahdzGqSHYXz69qsBMINzcGgOUt2s26fFbmkjby2fasG2TZIu3p3re0+XcFC8/SgzkrHTaO2B+FdJoc54rmdKJ8ta6LSm2AVtEwkdVY4IVT/ABc1uWMf3fvY+lc5ZJ57Kytiul0wNtX5s1sjkkalvbsDuycVaXg1DByRu6VYj+Y7VH51tExkBGY/xqNxxVhom2fQ0x8mLGBxVBEpXMe9Kx9TRQCvpW1cbhE3QZrHu42AYtUT2OiBzt/HsJk71i6lKHStzVjndtrndR3kmueW51ROd1eRppMD7oNVY7dXZc+tXr1VBbH3u9RhNqA8c1kdECvqUebb5e1ZJGU+Zfm+ta10jDOfu+lZs0O8n0zWZsyi6GSbP90VNpq5m+U9+aguVEb/ACtVvRzh8bfck1og6HW6ZB/oS/dq3ZR73wvNUdKfMO08cVtaVG0sqqq4HrW0dzlkaulRElflwa6zQrRto6/hWJYWbJIuMV1ejLlF6Ad67IHFPcdqE2y3K/d2jnNcdq18sE/ysTk85rf8W3qoGVdxz6d64bUbllnPy5/pWxFrlx73ad2fvd6gnlXZn3qmZ3eP8eKZHKZXAbgA0GlrGlbSKR9aS9k8setMtJFgBb+HrVHUJ2M27PynoKmQCTtm4+7ndxV3SU3N8w2jtVMLuVT71btz8nWpKZp/aBGuBz7037Qc8VUD4H3qWaXIG3tQJImlny/40xpyud2OarG45z6VHJeZfHr+lBrFEWp3DOcDNQx3hRcMfwpLmTLtgk1RvEZUZg3UdKDeK0JL29VgefxrlPEuqfZIz82TnI5qTVtSZIWUttxXEeINY82RgzkgH1oNIxItY1aSec/M201iSNsudxJb0qSS/E2R15qCVdzj735UGkYjvt+GYcU6abIDfLVKaNULGo4bhtxX71TI0tYle4MbHn736UQhi/zZ5qW3tvN+bitSDSd6Lx9KkuMblSx0xJJRn61v6TZBX27fl/pUdhozmTiu28H+B5r0gtG3PtVxVzW1iTwzo63MiKqenavVvAHgzbKkm3J44xUfgf4cHKHy2GMZNeq6B4d/s6FcIenWtYxIlKyL/hzREhiRmUbgK6OwiVV4UVStItqL9786uQttGKdjknK7NK1GzGOKvxTbE6/MRWNDchBhj9KsRX6hx7UiDWsyWRvWmzKFT3qqNQVAGJ2596ryauHl60FJFt8b+9Vrl1Heo5LzHzVn3+ofJ170FRiWvOwDVe5u9gOdtZ/9pqDy3P1qnf6mP71BqkO1C6Ex+YnrWbdTN0XOPeluL9WGeKpz6gkY77m4oLtcfDPsf8alkZyNy1mPPx8p5zWvpi+cqq3eghqw+IeYVx94cmtJUbauBmnW+nmM8LwR1rQsrLecbf0qokSlYhhhcopA/Cr8VuZI/erFvp/APSr9vpR21RlzGT9gUjnqKsw6YCysa100oKRmPv1qb+ymBB7A1SQ+Yo22kbxwp/KrQsfLGNuPwrWht2WP+HpUcluxcZXdz1xT5Q5imltlfpU0NuQN2PerEkBCfKKmiHnfw7do5HrWsYk8xTWEllbGOale1VvmFW/JVSPepEgUJVcpLkyhHDg/riniPBBPAzU8cCtKzbsYqSQBk4P6UrE3KtyiuPl/SpbeNVYH+HuKsG0xDnihIlC470iZEWxS+Buz65pJv3ajirENmp5OadLCrR4NBJXB+VutLEjMuPx5pzQsp+Xle9KwYHjpigmRHJb7Rn71QgbVPrV0rvjGKikXj7v6UBEjDbY/mGahki80+lWIlaRuRge9PK7B93PagJFKS22BfekZTFVyVMrwOai8ncDuGR6UElcDdRs3VL5Bh/2V9xT0CtH70AVLlNig/wAqY7ZjqwyZDd/SoxArISetAEKDA+6aFiEh5FWtgEdRt++b+6R+tAFO4gyevSq5iPm/1zWoLcSJVW5t8/7NTICrNHhajZBImFP1qdocLzmoNnlsfes5GhXkj2VEThPxqzN92qLfPMRWcgGomzn3ouoRIn3uKseViOql5/qtqn2qTQoTx5batVJ4/LbmrbI0B9ar3Slx70FRKdwqtzWNOGjnlbqO1bMu7kGs25AYHaOazNIme85Y81Xm4nyBU10mH56+1VWuMy4xWZsUb2d1LbtuPSqqSl4+n4k1evUBHzCqDNhGAHFBUSvcJmbd2rJ1SzW4RjWxO2I/lH1qjdw+ZD6GqiaJHnHi/Q1nhk7bcmvH/GemCF+/Ga+gdf0lWhbcfmPpXlfjrw2Z/M+XjntWkJamdSF0eMavYrlsd6w7m32Dofyrt9X0XyJXBz7VzGp2Wx2JzxXZF3R49SnY5+8YrHux93tWfex/alBGV+lat7Huf5emazLuMwyHY2fb0rSJxy0ZHp941k+CSx9K9Q+D/jdre9VS7bQRkZryreRMM8H1rb8NySWJMiuVOc0SjcIn2Z4U1mPVLJWX0Fdfa7fJXmvn74MePvOtkhZ/mX3617ZpOofaLFWzj61nJWNkbkkfnJjG6uB8d6W6yMyLXe2EjOOh6VneL9PDWsm1QxYflUS2LieSw25gf5z36VeEfmR1HqFsIb1lb72amjQeX1rGW50lC9s/MHNQWkapdbe2MVpXMWUNZ7OscmD+dRIDc05liIy2V966LRnCyrj7tcfpjbpOG3DNdpoUZESlvwrEDoLOTp6VNc2vmptPQ1DYBiOnStIxq0PIoA4zWNOMfmccLz0rIktVVDjjIrr9btwzSY+7jmubvolL7RUT2AyYY287kHaDWtbqFjXAqCJA3y4796tQptGPSsgHLHtWpYm8zgcYoRN9SxxCPpQTIbLFvA55FY+vWzMvyjnrW03DZ9Kp6jKJFJ29OKBxOF1eCYow2j8q4nxGn71hj5vWvStdUbTt/KvPfE8OJ2PvVRNTm4FxMc/SpkaPfz1Xn61DcN5RaooZGk3VQGiHVjwKjmjy/wCNFquxV3USSLHL6+lAEKRmRmX0p2yQfL+RFWoYwfm9aekPz5/GgmQ+0tvLKsxroNMi80jb0A71k21v5jjceK39Jg+6F6etZy3M5G9ozYULt2+9dTo7+VtxzmuWsMrha6fSflC1pTM5HQWxUuprVswCOCKyLT94y1rWabVraJzyLiR7zz1p3l7TxUcUm5c/xLU3Vc1RI25DMm01n3KtG/J+WtRz8uWqjew+Yc9qC4mPdRYLVk6gSIWC+tbV8fK4rF1CXajH8qmRqczre9j82MVyOuBjL935a67X5BN833fauV1f5lb+761JocvrEm/5RWFfSCBfmFbt9CNxxnrWJq0GDnk1oTIzp5PPB29KyZmyWUde9acu4n5eBVCcAFgPvVoZyKMxkgP3c06QHy8t8tWH+ZW3D6U2S23Lk9MVtEzkZ/2tZJtu3p3oZ8nGOPU051WNioGGqO5ZnZQPxqjEeoZl4XcF9qUhiF9KbLK1pCNv8XBpsTFhn1/SgCwgEXanRyZBqMjP5VIsKyoMHa1ADonLnaW+nvUhBj70zysYB7HrT5ziMbfxoNBuPnGD70nzc07ayxKUHfkUrLkejUAEjMIgamkkjkXbhe3IFVzGwTrnnmpIY8Jn1oJkSRydu1TtH5y4ztxzVRpvLj+73qxBK0nPtWMgiNa1Z/usa0dMh2J/jVSOXcTgfjVy1LK+ccViaG1p6gJ7+1ats+UHY/zrGsTI2MCtazjwcseazKLDrtTaP4vSmiHjPpTnfaaaXoAjuBlDgdqqmRt/bpxVyQbhVXymVz/dPHNBURAC/wB79KSUNFC23vTZNyNiiWVnG0ZoKIYuvzLWlZ8x4KnFZ8aNJPtk4C9K0LKXnbt49TWdtANTS0Uj0rr/AAnb/vl7Z6VxlkTGxb/Jrr/CrsxjkZu44rhromR9B/BmPFtGG/hHNenYX/ary74R3LK0K4+VwMmvUvsprxam55tTc27pg0bdfbNeZ/FON5bZ/wDZBNelXG19wbpjtXB/FCzVbWRgeMd66KReH+I+b/HPyk+2a8+1QMXYnOK9F8dRsWlZvu7sCvO9YYqW6n8K9CnserTMaV2RzxkdKzdQdWb0YVoTT8496oamFI/2q0NDNuMsO1U5jgYPWrk52pVGUKX+Y1oBHANvX1p0gPWlCqOaDLk4oASMbzzUkTCJ8LTPL9O9SiJo1XbjLHBzUyNC5BuZfm7+lW7K1VB8w5qlZAwH5uf6VpwLvArECeNSrrjoK0LXle1VEtsEfN2q3bRFFrM0Ltui7e5+laGnSbmxWdAvGelaOngF6ANnTNxbFblmAvUDpWHYtgj61uWc23Hf3raJE9jUtj5qhe1bmmjjaM4xWJabmZeOK29OjZx8v41tE5pG5p0QBGM1sWmSvSsnTHZHUYJ/CtW3kkz93H1FbRMZFuHg/NTygXkZpsY3Fd3FSjn8KoxIHHmHmqN7ETn0PArRfk9Kq38W+LnrQaIwZbMxFhxg1nXKqoPetnUAoTryKx5DgN/WsJ7G0dzKu5cHp83SsS+k+ckrjmtm+Qs7HtWLqMJdTXNUOqJkapIdpXsaxZk2c7u/etm9XI24NZd5BiOszaJl6ieKzHh2qx61euNxmO7pVO6kYL04qolFVY2B+Y96cUKgnnp0qTb5g+70pHOFP0qgKwTzAfvZqZOqhjntSR5Q9qWEFn+Yd80AXrRCZB6VuaWDEfrWLaMorf01VeEGgiexvaechMV0WlxNKy+grm9GDE/N0rqtI4AYdAK2ic89joNMj2la6PSFK7eea53TXyyseldDpwzNu3dB0raJwz3NlCzL0/KpraTH+zTLIbhmpzb5OVraJlIcjFk602UbhTkJHy0Fcdqoko3nK1maif3f4Vp3KlZCT0rL1JBIGOfyqJ7HRA5vVmVB+NYWoHYd3Wujv7bOc1g6lDsY+lckjqic9efPLuC/pUATY2atXnE3y1XkDe1SdUSveL5n/wBasmYkMy1q3HANZ0pWR2/vVMjQybiH96SavaTBukBzVPUE8uU/e+b2q1pMmJF60R3A6i2haE7v4SK3vD8pMgVf1rFspPNT8q2NJHktkV1ROWodZp8bEruauk01AItxOFA/Wuc0nfJGGPpWyZ/Ksv4gwFdMNjjktTnPF9873bBTtC1zVxeKXbOS3er/AInvGknbnvjNYQlXfy3SrKSJZLwRJ9elJpt1umO7pWbqd2u8be1TabJ5444brQVY3EXBJ3fL6VWnT7Q+3pilg3IPmNLLw+72oKSInZofl+b8asJJ5cQbNV3Ku/3v1oD7zjsKALUdzvFMnvvLj+hqs8vlg4qCC484srdKBpFuG5MyFvu1HdTKD97HHWozKEiIGBWZrl+baIGpZtGJONS8mQ96q3t3I8bNkbRWT/aXmrlW5zSTamvlSIzYOMgU0bRiYnim/wBqt97n0rhdRvmab8ea3fFuqM05UfnXPD99u3fnTNloSfZlVAwzzzUkp/d+nvRFGBHy1Vbm8Unb8zDvig1Q2dGJ7UJa8dMZ71NZ2wuPm/ma3NB0D7TONy59OKzNErlDSLA3AEa9+9dlo/guS48sbvSuh8DfC5rpPM8sjng7eler+E/h7FEiLIu5gPSmgeh514b+GjPMm7nkdutet+FPh/8AZDFlVwQBW/ongyKCQZjUY56V1mnaTGqrhR6D2reMTOVQzdI0D7FHgBQK37O3PlKOPfFTw2ahQNq1bjttq8CtDlcmysUwfpVeQ7X3DP51edNj89KhltvMPHrQHMylNqO0YzlqYmr8dTVi50fcNy8GsXUbSS23feqZAi9e680MY+ZjVf8A4SbaPm3c1z9zfN5m0g/L71XvL5tvGak2tc6iXxR5Q+82Kqv4iZ33N93tXKSayZJNp3HFIutNI21RnjANBUYnRTajmXeWOKqvq+WYc+2az4/Mu0wQw+lXtM0WS4bHOPcUFbCSStOnUjmlij+0Sbep966LTvBTTovDflWxbeANhB2/N9KajcmU7HJafoLTT/NjGfWus0bw6SF4HHrXQ6T4KaHazR/L7iuk03w7HOo+QL26da3jHQxlU0OYstK2uquqmr/9hsVBRQvrXSN4bVZF2qPlqwdLLKF2gY61cadznczBs9IDHttUY+tXbawUnGOa0/7MKLxgVahsQqj5fxrT2ZnKZk/ZGQ/N0+tWBaeeuMYq89spPP50otFXoetNUyfaGcbMwSgn7tTfZFlXjNWruHkf3QMYpsEW0U/Zh7QhTT1IqI2gjlwuetX8MvpQY/MOQKaiP2jM+5hYuKkgXK7WHTvViWLB6ZoUZXG1frihqw+cg8tcnimLEqtVkw5HeljgI7fnUhzXGxg+Vjj2pgtvm3H8hU5Tjmm8p0/WgmQghODUHmjeR+VWJImJyTgY7VH5AYZXp6+lBIIuOtMkiz6/SnlNnvTvLJpNXAbDFsHJpDHlfxqSQ5X3FMWTf9RTWgAYSV4xt71Xf5XxViRy8PHHrUOygByKT6fhSMmVOF+anq2xuKa7tJnbWYCZ3x7WFQPDj7oqTdk7cfNTZFYGgCvJbnOfzppg+WrRyO3akY7k6UEyKwj2RnntTRFvFTBWLHcPlpvlmNqAiRHgYFRyQ+YOTVmQKqZ/izUbR/xH8qmRRRlXyuoquy+aSRVy4RpH5xj0quwypVcdak0Ks0WY8d6pyDypvu/jWoybV561TuIjLL/u1mBEQQM1nXQ+Zs/gK03+7tqheJg1mVErmLcvJx7VSvG2NxVx3IP4VSuwQd2KCijK25jnr71RvCI/xrRuFVm3d8dKzrv94elZnRC5mXXDZXmqk8O47jkVpyrtHSs67b5WrM0KshyNvX61RmTeGAwKvNGCm7NUTGfm+tBpErvCYx61VlQs3zLWgvH9adLbqE3AcetBocrq9gzKx/SuP13RlkibcBzwK9G1a3Dx4FcvrOmLMhxnC9qqLC10eK+MPDMaTse+a4DXND2CQHoc8ivafFFiszMu07gfSuE8SaOrggLg962hUscdahdHlGp2UdmjbVJzWFPbbbrP97pXd+INIwWBFctfWPz7um2u6Lujxq1PlZz+pWrJIH28Zyaltr7O0Z/KrWowMIR35rNlbb221Rzc2p3nw78UtpmoR/ex3r6U+HfiP+2dPj57ccV8haBdFXjbkMvb1r2v4OeMZIrpIyTjAwM1MjaDPpbTL7AVPbrRrMnmRfJ8xxXP6NqhnTOfmYCtySVfsi5+9isToiedeKrfbdMzcNnjFZ9uOetdN4otFkYsQKwVjET1jI6Bkm6X5dtZerQGJumPpW0D+8X0qvrUSzj5ew71nIqMblXQbmMOBjmu00WYvGOP1ridNj8mX8a67w9dhcViVax1mlyeVHlj1rYgYTL04xWBZTcetbNtebIQPWgzM3Xkw0gAODXM348k/KK67UY1liZuh681yuqphvxqZAZbTKsnfdVy2bIB3Vm3URRy1TWe5lU7u9YgbUQyKsQ27GqthJuGDWpaSoh+b0oAoXahG59KyrwuPM2/dNbl55crcA9azLuMlSP4aAOW1r5147CuH8SwcM1dxrcJSQ/3c1zHiG1Etq1CNDg7pNjNux81QQPs7d6t6zD9mlHyHr1qC2Q7iTWgE0J8w8/hTpIdkylcN61HFLulK1NHLhDhcmgC1E25B0zUyQNiqsMoK/NwRVy2m84/eH51mTIsW1u29ecAVvaZ8hUViwA+YP7vrW3ZRfIuG565oIlsbunZkI9q6LS3JQBulc9pakMv+c10enOuF9c1cTCRt6djAxn8a2baHbHuyelYmngysqj1ro7VRHAqn5q3iYS3JIiqxj+9/OgKwbP6UiR7Xz+VWFi3jNUIimXzIveq8xURbec4q3P8jLwfyqhfPt3UFxMrUmBJB/CsDV22Ct26XcWbrWNq0e773FTI3icnrRZx7A1z+p/PGa6fW4fLjbbyDXNX8flrzn5jwDWbZRzd9H5bZ689KwdVk3FgB3rpNSRhu7VzepwCN25+Y1pF3E9jDvpGgP161Ru1w4cGtTUQrQf7VZDhlHPIBrojsZSEMu402a5/hpssfnpuU7cdKgaJnb6VRiJIqu24/e9qhkO5sfrUjRhDnNOOyVOPvCqiTIjMWU+anBCMbaA2eKWViqriqJFikYyc1YVNg3VEkYMYz1zSOhcjDUFRJg7BvmxRv2Hnv0oYcAd6JU+6f5UFC7C3Q0isyNtb5qkRlzTZMH+Hn1BoJkKDgU1mYn2pY2d25X9KcqMj5bGPSpkSOjgEq81MiYIUdutRCUq/H5VJ5yqc1nIqJOIvlG3rmr1hwNr4/CqMDeaeKuhRAgPdqzkUa9if3u1elaMeMVlaVMwba3X1rUh5xjnHpWJUSxKePfFNPzoP1p6HA+YUxvkQnFBQqqAc0kjrj7vJ6VHvJHpT3YbR9KCo3K8qnNMkdUOeM1MRt61FdW4MXv6UFEcL+bPWjZRfuTkVkxwNFMrDita2nbycY+tTIC3bQMoz972rrfDLmQxr93kZxXO6XiVOf1roPD9pJNIqr8vI59q5KvwmZ9DfCBVUQ+wGK9b+1t/d/WvKvhPCIEtsKWAQZ4716lhv7rflXiVNzza3xGpMil2xn8a4P4nP5trKrHHGK7ySYBWDfnXnfxPC+QzK3rRh3ZmmF+I8B8fxrA7p1OcivOdVRt7cYFeg/ECZjfONvFeeapOZpWX7uK9Onqz1qZi3sYjBbFZN3cCVjx0rWvFIU1j6hw3Ax61v1NDLvHyCP5VWAXvmrbgSPmoJIflOKoBkbAA+3ah0/d5x3pDGsX/AuKC3lnHP0oNBY/lANSNPmPj73UU1DgZ7UbFl/wBk9qzAktp2eT5vuitiycgrt+Zay7eNVIbqMfmavaXGyys27j0NTIqJsQjkfpV2JMR9azg7eXxirEM8m1dwrORozQhZNoHf0rY05QFrDtnUuvHet7TR5w69BUkmhBF5I3fez2FbWjL9pbnj2rD04tFKc8j3ret/kVWXr7VpTdiJ7HQ2VsAg2nPFaOnAwvj3rJsCZFVlyMdR61s2Z3uu7qa6YyOWWxt6UPMkFblvCdvr9O1ZeiQbOv4VsRNsX61cWZSBo8jjrUvklI8tREuTU33hWhnIg3Liq86K/rU1wSny+pqLzd3y4oCJjX8CktWVdQhT0rb1MkHp3/OsO/TzW/8Ar1hM6IGLfJvZs8LWLfMq5XpzxXQXsWxPX1rE1KASv6YrCR1RMa5UKrZrJu49qMc8VqXp2SEGsudsrt96xNDJuIN8u7pjn61UvEz0A/GtOePIxnvWVfqwkxmgqJWe4/ebSMfSorpiQNvapWXjnGe1RJuZsN0qolFaS4Cj5qsWUm7H9abNYpKuVz1p1um2UCqA2LK33ru445rZ0xSq8YxWLp8gXC56mtewufLOD92giZ1Gj24dVPeuj0/Zt29GrnNDlVwuK6TSotkm5u9aUzmqG1pqMWXlsfWuk04mEdOornbF1yuPlK8/WugsP3ijJ/WuiJyyNixuMrt6Zq/B9azrdFVhWgnQd62iYPYGkBHoc05uFFIYdx3H8KJQxHaqIKV2u8t14FYt1C67s569K2rmb5sfnWbf7mNTI2juYd6fLBLVz+sTAg7ea3tUGwNuPWuZ1NWQNt71zyO2mY9zN+8PAqrPNt+lT3cPcnvyKy3kbzCu07c8VidItw+aoXOVb5fvVeY8cVWvI8fN3qWVExbuZmuPmHAq9owWVvl9elVdRyhzU+i/uJPrzVGnQ67SE3Rjd8v1rWsH2Sf55rHsJ8w+9aNvIA6s3y45raO5yyOt0m5Z1XJ4rXvbiMWjZbGR61zuiyNMnoKtanPiHbu7V2R2OW2pzevSxsX2tu5rnvNZZG3cfWtDWJTGWIPO7NY9zcjy2Y81RookV2xd+PWtjRSGj39xxXOxStcy/L93Nb2kyeWOencUCaNPkd+DT3YMMc9Kr+YSfbtUpnxHyKBxILhBGOD1ohnCp60ydvmqAuIlz+lBRPdtlNy/lVSOfex7VHNqHmShR0psarFlgee9BUY3Jr6YRwZzXKa3rReVkLcfWtPW9UWKLrXE6jefabs/NxmpkaRVjWt70xLu9+9UtT1TY+5vpzTI2zFjP51j6/cYwoOcUROiJV1W4+1uze/HvVeIfL92oo5GLkt92orq8aH7vetI3KJp7nap4NV7OPzZDx3z0qrJeyvIwAzmtbR7eabZtX5sjPFEiomx4f0j7UNoX5vpXqfw++HX2qNZJF6Edqyfh34JkuGjkdfvY7V7v4P8NJZ264ToBxipK5rDvBvhQWEe1VXbxjNdlZaH5YX5V+o7U2x03cgxhTW1YwYRVNaGMncdbabtVehrQtbTy1psKCI+oxViI557VoZyJY4tnJqby96/LTIyoHrup+dg/wBmghjJrVmXjBqSKxZYvlxU8Kq0G7vSh9x2qQKAQ63sRcL82FxWbqejq25cCtEPhDksMfrTjAJNx+mM0FpnEaj4V3z/ACr39KryeDWnUDH6V6BHYxzn5lHHenJpaiTgLigfPY8zk+Hpknwq4464pLPwAbaRdw/HFepwaRGx3FR6Vag0iFvvKDj2o5bjVQ4fSPBA2DEYPHXFbmmeChDLnaOnQV1FnYRo+FUBc1oQ6eofdwoqlEJTuZVh4cW3UfL17Vs22iRkN8q5xxU0ES7h9a0LJVGc/hW1OJhKRHDYYhCFVqS2sfKf5cVeEKmML/F60QL5E3qDxzW3KYSnYhuLaS5jUqoG3nI702RNkY4+pq9CWdGGO/T1qQ2W7GQMVcYmXPczxb+YlSJHheePrVs2uB8oqJ7YlSferWgnIp/ZpC3T5c8Uv2ZgKtgfIB2pxhyvFBPMURF5mQaEh2FqvLb4X/aao2gZFOaA5ik0W44PfinxwiMcfrUy2rbualEAIxmgqMinHBvVsg80jwBRVoqIjio5VREqZFortGuwc5psyfKNu6pPIwv8WD+lRvIyqVHpjNZyGQkjoT81Jv5wfwoSPc/zH5hSOvlHcefSpKSB1kA6ja3FBXyUCnd81Ily0idutPmkMgGcDigOUjQ7vzqSTCx9eajVCF/GopsKM/1oHyj22r/FSxMiNmq0r+YnWmxS7fegOUtSyYH49KhYB1I3de9MmnyrFu3P1pi3KPH75qZCaJFjaMcH86csuPvYFV5pmjT5eartMwdd3XNSSaaHY+fvcUj/AL0+lQibJXFRm8WKX5m70Cdydmz8ppYQqtzzVeW+WTkVG1wGGd2O4oFZl/YJV+X1qKS2YelQW+pKI/vf/XqQ3IkTOeMUDWhHIGB+Yfjiq8wYP97vUzXg27agkdm6YxQMGIIqq8WAeOT7VJLLtNNmm+7zUyKiQyw7F71TnGW4P1qxJPvUr2qtMqqMiolsURzRLEu4YLewqtPtI+bvUrsGPeqt3hhisZblRK1xw23tVG8OwirF2rIOKrTjcnNI1iVJG+Y1UmfCnpU9zGwbiqdyuE69+1Zm8blWZ2AP1qhOS7N06VoSDfVS6iUA+wrMpGdLF8n+1VaXK9quSVHJDuGaTdjS5nlN6/NxzTHVhxuO01fEAC/jTZEz26UItMyrq3cq33fxrJ1GyzF836d635IeDk8Gs++gxE3NMZ5n4ytvs0jFV+9x0ri9c0zzIN2PmNemeJNP+2lgR0rj9T01l3Ky8fSqiwtc8n8UaZsb5q5HULAENxXrHiDQ1nkJP8NcT4q0n7JGzDdtbiu6i9DyMVTuefX67iybfu96ypbRWPzdfSuivIW3ttXv3FUbjTlL7j1710HlSp2M+3ka3kVVU4PGcV3ngDVPskkZDbZAQSc1xNzB5coO7gVoaHrD2c4IB2560ctyobn1b4B15bu3Xc2WKjnNdi1xuhA9q8F+FnjYPcRo7YyABzXtVjc/abDep7DmsZRsdURL22F0Gz/CK5me1YXDcZUHity4umDkKc/SqzwB1x361nI6ImSVSM853U4xLNHtYcVYutPwN/pUdmhlbaPpXPI0Mt7AQXI5+XNbWkjyZVHzY69Kr3mnvurR0mBgPm9KxA6PRx5i1tW6bz/uisTRm2vW3bj5eKDKRDqPKe2K53VdrptA5FdNfRKy8muZ1lvs5bA4qZDRg6iMLtHc4os0kQY/h60XjmaXgrU1nKSm09j19axAtQM3rtNaVm2UG6suOIyTDmtazgIZRQApTzGqC5gAjatN7UKmazNUbatAHI+JIGyx6L71gXUIlhK/eroPER8xGG7Fc6rGMtntVRNDk/EdqIpT8u6sOUMfu9O9dX4gtxOWYnaetcq8qmdlPHPWqAaYTEPNWpFdlTPHNNkC+SUDVHBI0Rx1xSewFgysv8PWprGGSTnOPSoY082QMTx6VoWSeVLz0b9KgHsaelJuZd3QdvWt+wgV5F/lWHZybRxXQaRztP8AFVdDFm9pUKn+VblnabSprJ0+PbHno1blgN0Yyw/OqiYy3NTTEHHrW9Zw7yOtYNiq5GDW5bFig+lbRMploxrCRU0J2qT+QqMD9190t70+IMV6VRAsxzz7VnXkYdGrTbKKeB+NUbhsqeKC4mLcr5R69eKyNRiy/PPpWrfxgbutY967KCep6CpkbxMu5jUxOHXNcj4iCpL0+ldRqm7YWZtvtXK644L/ADViUcrqk2529BXO6ijTyMc4x0rptVCgN71zmoOEdvpVxYGTexbh1+tZ10mxa0LmYOTt5zxVG7GF6/WumOpmZ7fJIyn7vbFV5pfs5zzU0yK0hIPQVFIyyLhq0MytLmRd7HHtRbM3zY/WnSHA27e9O2fNnpWhmOkh3qOcGmrG3SnqPMpSDGn49aDMBOsT4/CneaC/GM1CuM8//rqRIto/2j+lBURVBLEs2KsEqsX+earJFI/X1p4Lu23+7QUWFkUp6UkC7d2eaTZheevtSBGH40ASMjN8wNEzsy05QoXrTtuf7tQwIVA3j5v1qwkQJ/CoUQK2ff8AOnQ7mnb+7iokUy3CcSfLWjajenzdqzbZDGfmP0q/YSqr/Me9Ykmxptt50gI6+la0Q+zkdDms7TpAh+Xk+orS3jy/c1mVEVjj71IeU59eKj2M574qbDOo4/SgogICJ/SmhmBFSSR8Zb1zzUfm5FBSEnkwDVcyljVj7wqOWBoVz2agojlUlRV+wI2qDzVVGDKBU9r+7k6df0qJ7AbWnAH7pH0rsvCiCS5TPXiuJ0qHaS2OvvXaeDwqXcZOe1cFbYmR9CfCF4UVN7cgcc16P/ag9K86+FdlHJDG+cZAFehfYY/7xrxam55db4jX1CElMr+VecfEZjIGBz3r0q5PyfWvOPigfLiYqOx5FaUVc2ofEfP3jtGlvZT/AHc153qhxK3+c16T49PmGRlPzc5rzTUpN8iqfWvUpqyPTiZUz+erLWZcxYVh/OtHUF2MdnU1mzbljbceTWhqZU6bGIPHNRlsdxTrhVnkILdPSoJIdv3cmtDQZJIHbaevrTZImDfh3qRYAOv3qJD5ajv2qZAEYJX+GpVXK/NwPWoLY8nPGDVhjlPxqQCF224UbhmrkF4UIXbj8arWyf3atpHlh05qGXEvWsrBwSflNaKtuQVkW0e1upOO1aNkzMOQR+FZGpft41x3ra04NHGpWsm2GMVpWv3c5P0oA3LLbIPmI3HpWtp8u5tnpWLpmyRl55retI1VlPeqjuYT2NrS2ZcA4ra01SZN2c81h2atuWui0yDO1fbrXVHVHJI27SfY0a/Sugs/La33N1HSuctAFlXvitm0LMo4G0e9aR0OeRb+Y/SpFJxTc7kG2lwHHetCRJYy3zccc1TmXCNzzVyQYFVbiHdRLY0Me8ZlRv4qy7sr9DWpqEbRMeazbyLL8+lc5rTMa4fKstZV6MFvpWxdxKC3P0rE1BCwYdqxkbowNVGT+NZc0TEnb+da17ESSO2apSbVOMVidMNjKkTyj8xxWXeglmK9K1NTh3ycZqjOdi9KCzIm8xzwfrUc26KQHPbmp7rdFNxja1RTwGQ+/agB6S4t81Eku180+CPFuyP97tRDBnp/D+NVEC9p7byPrW5p8e+Rc9qxbNfJdTW1YnyzuO7BqjM6bR5sMuMfLXUaVelx0rktF2sVbP4V02kzbSBgda1iYT2OjsgH2nBre0tdyfL+tYWnOxK1u6XJg7Oh71vE4pG3ax/INxq7bMp79KoWsixr8xq3FKqxYH8RraJmWxLuQimYyOlNQ/L+FO3ZXr2qjMpXwCL0781mXo3DitS8HPJrNvPkyKiex0ROf1GL94xbNYN+mQcDPvW7qTqHasa8XP51zSOqJzuow+UrMTWNcvh66LUUyrBlrCvItzYxWZ2R2KytvPpUF2zAf40+QF22j5aZKu9dvU0tSjNvEaQ+386dZ5e4UZ6Yqa7VlGMVWSFopN6+tNAdPYsQFz2rQt5xIQf7prF027aSID+KtOxlye1bR3MpbHZ+HZjNGAB0FO8TTfY4txqp4fuFhf5mxx61W8Y6n5tnJ6A8V2R2OZxuzm9cvA4YjvWLdXIAAHJParE16sudx47Vl3pBuI9vaqKsXtLt2LsW474rWhl8s1Q04rJ36CnzXW18e9AGxFc/MtLdzl1+X0xWdb3GT+FSPeLnYvX3oAmeXC9fmA5qC6fCjmmGXavJqjeS+Z/EQKCokkVx+/IxmnTXPlKT7VTW4WNePzqO4vliHzGg1MnxXf4j3A8DrXJpcNcSLj1rY8Q6itwWX+Fzz7Vg2bfZ5gMjr3osaxVzYN55cPviuf1mdri5Xae/NXNUu8QfJ97vWBcan+9xzmgtKxLLN9njb1PQVl3d/wCaMZ71JdTtKetVLa0aSU5Vjk9hVIZt+HbD7YB/EScV6n8PfApuJY2aPdnHauS+HXh7zLmMY4OO1fQPw/8ADotooyqjoOopMts2vCHgtbeKPC7duCOK73R7T7MFUjiq+j2apEmV6elbFpt5GPpSRi3cuW6gEEdKuRtjkdqz3n8lKjGrrnGe9aiNgXqkjrn+dWoL9SNvrxXNnUAsmd3GfzqRtWEakg8/yqyZHWK6hOop3nK/y7s9+tcnH4lxBtLVNb+II1Ibd9eaCTqkkyFAYfnTwPm/zzXMDXdnzbvl7c06DxcryFQw98mgDqUuY0lBPI9KtrL556bVxXEzeKY9/wB77pqWLx7CnG/t60FKJ21uyRk5xU8O2QVxNr43huPlVhn69K0bLxLn+L9aAaOrhiBPep9vlVg2vicKv9asw62Lh+T+tVEk3rWdSvTNX7cAp1+lYVjqe1tu0YNa1tOoUe/v0rSIpbF2NQTirVsuxsbv/rVneevY1aiuF8oevrWkTKRrQtucDI+tSSLsXP5Vk/a/KcMrfL35rSguIpol+b5u/Nao55FqydimCO9WmYAVTklWMrtqa2+YZZuv6VqYkpOwcc0x1J6dKmCIF+9n8aZ/rPwoJkIAHh27ce+Kj2CM96mTpTJEFAJkT8mncSDDD8abJw9Md8fd/WgpaiywLs+U1GieT+NTCQPB71HKqoFbd39aCojTGjfWo5EyMHFOkkX+H8KryyY+8wH41MjSJI5yAq1RvZGCkL260+4vlRMK3NVpLlZR1+as5GkRvmgEGkkUScr+RNV7ibysd6ba3rGc9NuO9Q2USB2QYx1NOMiq3U5xUM87bqp3N75J96iUioxuXpL1YwaqS3uX+b7pOKpzawnO7bjGMZrGvteWJm+bPcc1PMUqdzem1SOFSPSqkuvKp+U/rXG6n4jcyH5+PrWTd+M9vy7sHpnNHMV7NnoV54o8oAH+dUZfEyRru3HrXm+oeOGEWd+fxrLvfHBWPO8HIo5g9iz2Sw8XxTHaW5+tSXXiWFWzuU/jXhkfjloEJ8z5ic5qG5+IVzFHu89m56Zpp3D2TPcz4zhK8sFPTrVGbxlCGba2459a8Rj+IFw7bpGbae1aOn+Kfty/Iy7s+tMmVM9bHi4TQ8HafrT08WRoqhpP1rzS11qaN8s2VqrL4nmecqu7rQZ8lj1yPxJH5v3gV6nBqxH4iST7rrj0zXk76lcyRKVZ145q9p+uyJbhmZtw4xQLlPUG1pdn096ibV1Byr59s1wia1I8Hys2fTvUKa5Ks3zMw5oDlO5utb20wa4rn5s/hXJprayttLZY9KcNRdOP8ipkacp1X9sRk7c/rTpLpHUYzXMRXqq4Zm/WrMerqO/05rOQ+U2JXVelVZ5gVI7mqZ1M5yTxTP7UV0bNZyGoi3DlR834VVuZdy49Khl1As/X5e2TVVrjdIcfzrORaRJNIvPNUrk5Jp80mW461DPuVM1nI2iRMdimqk6CQ/NxUt0W8nIqqWZlz36DNSURTRkSYX7tNMfFPK+ZJyaY7hNynPtQVEjKio5E3VJ5bLGSOc07y28rPFK5RRuI9y1m3u05z2rXuEBf5qqXtusyfIPmpSKicnrNmsqNt71zGqaX1LDgCu7vbEojZrB1WzxEcgCiMrFHmfiHStwZl/GuL1/TPPjZWHABIr1DXrHKsF9e1cfrun7xtx7HFdFOoY1o8yPJtb0j7MSdvBrFuLevQvGWkrFbtx06VwV7bESttbpXdTldHhVaeph3ieUGJGaow3Ekzlc7QK1r2N9jZFZMkflPzxW0Tm1Ou8B641vqiEPwuBjNfQXgnxi17ZJCG3cDvXyxod89vefu+PevU/hv4tbT7mMSN7delKex0Uj3R71gc7c/SpreVSu4rz71g6frDXECSK27NaVrf72Abg1xSO2OxbuP3v0qtZR7JGCj7p4q8iq6CpDZ7BuXFYyLKt5asI92QtP01Cz/ADdhzVm8HmW4Vh82KgsG2kluD6VnIDX0d1ilwc81tWxb+HpisOwG5w/6Vt6e2W9vT0o6GdQluVLQnjtXL68rKrf3a7CVQEz2rmdbjWV2P8NZS3FE5G92j5vmU9PrTtOdg/8As0/UwFzUelyHzMN0PSokWjbgiClWrStEbzFxVO0i81RWnZQqGG7tzUkSLs0LCFVOOe9ZOowqq8j8a2mmWUbcdqxtdDeUdtAonHeKLfJ+X1rm59yMRiuo8QjyoMsK5SZvMnb5qDZFDVNP+1W0jfKMVxmr2T2zn5fyFdne+YBw3XrXN61ln6UFRMlJtkfzLUltNGc7hTZYnYHsBUcLyMN23hTjGKpFEyRs03yfdzWxbKEUbuazYJsjBXH0FaFvudV2+tJkyNSytxjdz64rc0t9risW0kZ2VWXG32rb06JVIbP/ANamjE6TScuyluldHZwLJt21zOi3GDgj6Guq0X5k7VSMZF6GIoFUAVr6XGd+Cvb1qhbHfNjjita3XyyCK2iYS2LUcmPlxTup9KhRiXp7NgVQmJM5wRmqb8Ic1PKV9evFRXKY2jtQOJialHvLYbisq+hXbnNbepLsVhiueu7nb8p9amRqYWtS8NXJa64Lda6rXVZlbb05rj9W44as5Ghg6oOTXO622wcd63tSBcNz05rn7+MnO7NOIGHdMwmA988VXup91XbmPL7j/CaoXEJaXd26100zMquN449fzqvIVk+Xo2auSJz2FV5Nob/arQmRXLGPgDPpQQdu5j+FOIYPnqKZKN/fFaHPIebgRoKja6bdjsabIm5VHp+tEKszdAMetBJPC+8fMPxpH+98rdDTY1bf833e2KcI1QfjQVEsRyKyd804/KffFQwDzHPpU+3n+tBQqPuNLIGbinxouz5fvVJ5bMOlTICGINCnqSe9SSbo03H68VHHuhnPmdO1TS/OoHrUgR2rec/zcZ6Zq1PEIVXHU1Ut4ZGnXjaq+1XCildxzu96mQCwZC/N+FXNO+fgqevXFVVh80j5ttaekW7Lx61nIqJr6ZHtjyK0lI2DK1TtE2uvG1fSrqZYfL0FYlDwwddvSmxllfb2pERt3pT5BhQv8VADbiLgd6jK5G0AVMZht2moymF3UARtCywnbyRzxUO7b80rZ9vSk3SRzfK31pbkbgrY/D1oAYrrM/ysABWhb7AB34rMWLzJOAV9a0rOHMij5unpWMtjQ1tLZZzt6Y/Wu18MWxym3nkVyGjxCLtmuv8AD1y0LJtU8kdq46z0Inse8/Cbc0MabuOK9L+z/WvOvhEqpDG3oAc16Z9sWvHk9Tyqu5oX8mIe1ec/EqZprZ/l4XOa9E1KLFv715/8SYiNNkxwf50UdzfD7nzp4/LQvKynqTxXAXkJnUNja3NegfEFdsjK38RrgtXcR/davWp7Hq0zKuY9rNxWNejMbE/e6itl7rrWbfw+bk9Oa2iaPcxmt22btvXqQKiaPaKuTSmKNuuKotdLO2M5xVGhHIdrVGzq7YPSpgPObFQ3luxI24qZATLCAvbHY0tojkksM80qj92q98U5Zgj+WfveoqSok0arnPSrCje67ai3fu6WKfbJWMjSJpWsIbrwa0YIgsdZluyswyT+FaEMwC45/GpKNGzh49j61pW6eWKztNbzeM1rWw8xgv51MgL2mRc7vWugs4Vbae9Y+ngD5ewrasUMRBBz7U4kT2NyxZflB/WtzTWZhtB71g2EayMu7Nb2ky7ZNuK64bHDPc3LGFUkXdn8q1rUqo4/Ksm1DSMprTtYGR93UVsYFuNjye1SoMCokwDz92pgF4PzVoZkMm5Rz61DO5296sXTsI+P/r1WZWxknrQVEzrs+Ye341m6m2TzWldW5Xcfes24j3I241mbRMW62kfjWNqIwGxW3eqCpVRWDqCsm6snsdETHvhtb61ly/6xq1L5PMfc1Zt23kyY2khu+K5ZbnVEzb1GbOKzZAzt81bVzBvXNY95lZjSKMu6hMk/PPPQUskChl9hVlgpbP8AFUTDK0AVnLCQ9OlOtn/vfLzTVDK3IzzU/wBl88A/dxQBYj+Y/L6Vq6QrTj5jwPWs2OFUK+3WtSxO0rjpmmmTI6HTW8rFdDo77pBXOaWxeQV0Gmqwf5a3gzCWx1OnMWVdrdxXSacm1Vb+LFcropbPzV1FhtlZSD90c10ROOauacQ3LmrsaYiFZ9ud7r9avqx3fhW0TDYniOBUjHIqGBDyW6UFmJ+U8CqMyveN830rNnbzFYtxitC4OCaoX5BGOtKWx0QMK/VWlO0Gsm8fg8dK1tRkEEbNj61g3Mm8bs9+lcc9zriUb0q6GsPUHWNq2rtd+cVj6lB58vHQdfespHREyby42jjH1qvFLuFXLm0Cnn8qosPLb/PFSajmG8881EkTKTu+7mp4h5opmOcFuM960AsW7GJMjFaejtubOR15rOtU31a08mCXoevFaUyJ7HYafH5iMy9QK5/xbqexmib0rb0u62Wu72ri/F10z6g5JyK7o7GVrlGNu5zjmg7Wbd3zVGW4by/lNNi1DzeO61QbGzBI0SemaikuvLPvmqrah+5xuGaqNJ+8ySfapkJq5t21/wDLSNfksWOPTrWQJin8XFQjV1WXaeeaIjjE6Bb5TF7npVG7vdxKsecdqozajukXb+Q7VDLeZkP0xVFrQmur8Qr1rJ1bUpHHDjH1p13dYX5qxb+b52O75e1VEZV1HU/LB3ZqjFfYk3Z71De3JuZtvWom+TrxTauaFy81ICL39Kyrm4VlLEbeKkuZfm/CqdzIoj+b7tSzQjtpxctw3eui8M6YJp13fxdKxdMtVkePaPlPPFem+AvDiyzxfuycYxxSKidv8L/BrALJ5Y28c4r2rwxpqwRIoTt6VyfgXSV0+zT37V6BpZXC44OKAka1rbtbKpbpUksyxncpqsbpj8vXaOKgunYr8vLdxVRMSxPqKsdu79az5L1Y2I3c+1DJuHzbsmq1zpjE/LnJqgF/teQtszkZ/Ko7nW3tjt+Y/WkbS5IGVvmOfaqupWbgsWzjtxWhpuPn1x96nOM+lR33iD7HDuLNwM1ENJkdFZdzDPTFQano8l2VGw89aBcpVuvH0naRtvpmqkXxGf7VtDMMjrTbzwVI4Ozdu9CKyrrwhOr/ADLjA7d6BxibVx8QWiibLsWPTmqT+P5uPmPWshtGkT5dp/Gqp0ySObB6deKT2NOU6ax8eTWsxbzG+auk0/4nMIly3HfmvO1X5sEZ4qO5lmtxhd22mHJc9o0L4hpd5+f5feumsfGSBVw3UdzXzto3iJrK4yzYX611ul+M/OVcSdPepjKxPsz3zSvEjSKCNuMV0ljqrPGrbjyK8N8OeO9oCllrtvD/AIsaXaS3y/WtIyM5030PTLe/AcAnI71cN7564Rq4/TtYE4BDfrWjFqjSMFX5cdfetr3Of2b6nSmUywqv3WFXIrvZCvPzisa1uiUUk5q7E/msD/k1UZWMpQfQ2rW+PlfMfzq4lwCVwawUlw3OfatBbsRxjd6V0RlcwlTfU2UnxT/Mwc9KyY75lAbqtWo74SJ61Rm4WRdMny/jTZUxD1NQG5aQDOBQJfm60EJDi+PXpULNvPWnSTgVHLNlOPxoLiOeX5NoqOcl4lzSGYE/hTLj5FDEnjn60FCM5UcVFIhKnd+FC3PnN/kU2S5/vD8aymaIpTw7XzzUUyDG5fSn3EpZyOagf938vOKzbNoohurvYuTjjmqb6juOVp138rZz+FY99feW7fw81lzGyiaDauyyHJ+lZ89+zzMd/H1qi978xzuPFUrmXKn5jn0qZSKUR+rajsJw1YN/rG5vvdasakSy/ezXO6q7RyEZxt6VDdylEj1TUpIwcHdXPX93K+Tkru7VrrbyXSnlse5qG50rzE2nd19etI2jZHM3skpTGcc881UnuFKYy24Vv3OhksflOBVePwz570FaHPxW0tw/8WO1XrPQpLqPaVb1zXRWfh3Yduw/lW5pXhpZF+6ysOelVEmUlbQ5O28FyzYKqdoFXbHwhJa3O6OPZ6nPWvR/D3h9SnzL09q2E8NR/wDPMZ+laROOc7M43Q/CclxB8ynn1FWl8Ej7RxH8w9q7Wz0RklXgBfQVrR6NFGytt+aqMpVDiLfwRvT5h2qQeA2U/KmfTiu9tdNViRtFXYrBYkA280EKVzzePwfJFJyvQelV7nwod+7y+tenT6ev91ahn0KOVl+UdM0BzHl7+GHjBkVfmHSo/wCxZ1G4qRXpiaGjllMePwqrqHhxdvyrxUyNU7nmt3BMg+lQxSuUbKn5RXb6h4ZC/Nt/SsS/0LcrBOKxkaI5/wDtRgcbuR2qu2oyiTK7uetWNW8PSWzblzzVcWbLH/WsxkjX+1RuoW/43LVKW3Yv3wOaVRiP3apkaFqS5B+bd+Gaqy3BeT734ZqEuySfN+FNViz5NSBaLkjnpUE43n5aUSbuKM4rM0K0oMHzfe9aYjF5dzDK1aljV071XS0bkscLmpkVFjuPwpJdz8LUoh+WmlBH61JRRngbPWqr27B8qTz2rWaPfzVdoijnNBUTLubRnj6Vz+u2chONvy/Susm5FZOtw4X60FHn2u2avEwX73tXHapYGFGPfPevQtatPkbGAc1yOsWmM7quDsxNXPPvFVu0lu3yrwPzrzXV7dvNY4xg8ivX/FGn5hJXt2rzTWrfEj/Kc5z0612QqWPNrYfW5y91DvirE1C3+XNdRqNqdvTafrXOarAVKox29zXXGV0eXVjZmfYlkus7hxz1rqfDuqfvV+b7vSuNmH2aRioPPvWloV+1sRuPU1QqcrM9+8A+JJJo1RjkKOK7KCeRp1ftXj3w715XKqrc/WvV9Ju/MtVfPauOod0XodVpk/2iIcdKv7CVH61iadOfLVt1b0aboVbP3utYyNIle49ajiRjL8oHJq1sBbmmDbFJz0qSjS05CCK1bNhWbpnMeP1q6krR8LzWYFx5N0NYWuRqTuzj1ArbiDGDPGaxvEMWPqamQHK6nDkHA4qvYxfvcVfl+fctVI7ZlvPvcVJMjoNLYJHhquC58vtWXZ7o04+arn2rbtBHegk0YZ2kRu3FUL9N561PBPkdKZLD5hqZAc5rEDToy7cj3rjtUtvJuz25r0q/scwlsDpXD+JLU29wSy9TUlxOT1jehOOKwdRm3jHy7u9dJrHK/LzXLXi5uTu4BoNSpcRtJDgVTWOS3lxn5W9a0ygx9KreV+8+bp2oAfZozptkK9eOa1bVUjVQpwaz0RVcYB9elXorlYotzrz0oJka1mdrZ6/StzTxuxt71j6PGtwqsuceldFaRCFFoMTQsF8k11WjSLIi7a5myXfj5TXQaTGUxg9K2iYyOitBtkDVqW7sV5Hy9qz9MRZIhkjNasUeI8DmtjnkPji2Dr1okXHPpzTlb5N393igurjjBoJKsrL96oZp1J74x1qw6AD7tVblMfNxig0gZ99c7mK1z+pry3y1uXibmY9Kw9Xwh+ZjWMjaMTndUlaCNt3SuR1uRmDNgYHNdXqku7d02+hrlNbXzCc8LmpNOU5rUD5qN29MVgalLsTluhrodR24bHauY1D96WB9a0Bop3EishaqUnPI6U+9K4wDVWeYImN3WtomRBfIyncv41X2rH838VWS+B8xyKjfaRW0TIhVd3PQZzQyq5qRjtHP5U2EKj5PTtmtDGRGUwKWVGcDaO3NSgMxPHFB5oJIfLZYe9OhRh71Ix2qO9SBtycYoKiRsPIO3+9T43x8vr+lIg3ZLcmpIwqoc1LKJEbb07dafuZu9UoA5n3fwntVqYbU+XP0qQCWIyKP4uakVfKUe1Njk2x+9MM5P50AWbUscs5Xb1AzzUkYWdz1FVUfP3vlq0qqihv1qZASRQZn/ixWxZKoQc1mRDGGyKuwSFRletYmht2z524+atGD5QP1FZ2nxt5Ss3BrRjXC5qZAOkGeaaWOM8dKdnjrTSm/jp7VIEJRWfdz07U5ZVePb705h5ZqOVMx5G3rQASL5RHGd1RzZc9qVXLnae1ErCIA4zQBA/ySfL1rSsDjbu71n26mWbd2q/bk7/YVztGhtabIQfl5Fdb4Of7ROFYL8vTiuNsJlReP0rr/AA6mwpImc9TXLWVkRPY+g/g86yWwX+LHGK9E+z15v8G2Cwxt3wPxr0/zf9n9K8WpueVU3NO9mD5z6V5z8RpAIZM9s8V6NeRg84rzr4lFWtpNo7Gqo7m1A+evH6efOT2BNec65gFhXp3jiNgrcdzXmGvL87HrXrU9j2KexizXIMgUetVZ5NxYFh+dSzQibadu1h71VuYtuefxroNImfqbt5J2+vNUI4F2bs7W6/WtG7VfKqnK44VRQUJGcDg/NSMT/ePX0o+Y8Y/GhjtGP4qmQEnU0IoJ6fN61H5u1l9KkaXaOnWs5FRJoiQ3zU5mZZByOtMsoVlk3Fu3HNWSAByMY71iaRLlgN6/Kfm960bdTtwy5+lZWnA5/GtuzkQLzzUyKLdoqxFcZrUtm3lf4eaoRkOVwvH0q9CqqvWiIG3p3PFbWnN++29sd65zS2IkBro7Bs7elaRInsbVkdjCt/Sl86ZdpxWBaDCVtaczqV210Q2OKR0VumyMjvita1/eQqo4bFYtlIzEf5zWrp03l8dWrY5Jbl2O2aNPnqaGIgc9KXzDIBnpTpG2JVRIkQTR5f1qFo95q1nK7hULttjaiQRM29JUEdqw77azsFPtW5frmI1jTxqoOPl/rWcjpiY+olY19KwL58nB5NbmqnL1h3ysWLY9qz6HXTRi3km7ctZ4cmQqeV96v3sKtKTzmqLyCN2HeuWW51WK9yePTmsm8QGRtpBzWndtuPPFY80BjnLZoAoySMkpGPxpsjktg1YuIAyk1Vlz8qr/ABdT3oAQZT3FT20gVcnmox/qmX+I1FENg696CuhoQSee23pWnp580behWsmzHmSegHf1rUso/LOVzmhGUtzodNPlCul0YK5U/wAVcvpavIi5711eiDy2X5e1bxM57G9pvBroNIfY3145rE0/l+1a9pEQtdMThnubVmS0natFzlV4rN0xSFy1aUfzgVtEwFjTf3PFPlbaoG35qYqsH+XpUrQb2BqiYld03fe59MVQu4lVq0pxtPy1nX67zzUyNomDqiKyMMcE1gX0Iiauj1JMITWLffP94VzyOqJh3I3NWRexN5prZuk2Ofc1k6hNsbbj2rE6omTeDaetZtzIwPbrV7UFZjkVlyyYfmoZoONz5Mi/0qRZfMk2kHB71RdN8v3sDPFTQXLRXG1sH0pxA1LNPKI+b8K0rRN7DisqzU7t1bFvKy7SuDzXRAmRr252W+F9MVxvjKGT7QW7V3VmkaWJaQ/Njge9cb4ynADf1rsjsYnIz3DxqeeafpzZRmbH41Uv5mbpUllcYj+bvxVAXJ5DEOnFJHerKPpVa+mYwsgbluhqtDK0asvfipaA13IePqPpVOQxk/3T70kU5WPmql9d7qVy4k32loy2D2qM3oCfM3zfWqctwygbTmoZZQre/cVcbmo3U71pWI/hrIu9R2xletW7ubc3Wsm6DQktwQT3rQViiLlkk5OOTSzXn7xd26op5fNkO7AqF5/l6cigvoTXFyp6BqpurTSdTj0prXOW+pq1pVq1xN/nmsykbng7TnmuVG36V7j8NtH2xK0mQQK84+H+hNcSK4XpjtXsnh7TJIbWPaO3NAHYaa/2RE2gGt7TdR+ZfXvXO6XZSOVzXTaRpO5s/lQTI0o7hp4/lq3pelSXM38X5Va0PSsj5lro9K0sQuGVf0q4kN2M+18J7/vLz7irX/CMID90HiugtrXLDcKtpZKUOFzWplzHKr4bEnyiPP4Uy78ERyKN0f6V3CaeoRSqgVMLBJwNy800HtLHnS+BTF0X5fpT08EKnzGPP4V6MNPVPl2jinNpyY+ZV+arBVDz1PBcJTcY1J9AKxtb8BxXK/d2/QV6e+lrGc7cDNUb3SlmztC9eaClUPH5/h4sLNhck+1UbvwBs+bZ+letyaBvk3belV7nQfOj27R+VZm0ZniOp+EjaFmEf44rGk0oyO24L9K9v1Twh525WTjHHFchqvgcRTNtj288mg2Ujy2/0DzmxGv6VTW2uLCTaFOK9Gm8MfZXXC5qnd+Gt5+71rM0Ob0fXWik2tu4rsvC/iplOCG21zVx4bkiuThPl9cVZ02CaxfBX7xwKAtc9c8PeIfM25bavvXVWF8ZXBVs15b4ekkCqHJrvPDrl4QRuyBWikYSid9o12DCN3JrStrnbMN3C9q5fSrshNv61uWtwrxfNnd0FaqRzSiagmJbKtuFWo5clc5asuAsycHHNXrMiIfMc4rWMjKUTQEmUHZafazlG+lVBOG+Xt/KnRMyGt4u5i4mtFMz/e6GlUgHd36Yqtby8/hUwPNWZWsSH5lamu2yL6c00yZTA+8DUZl38NQBGWw+5fmP8qc0/mLtPX0NR58mTr16VHO6odxO76VmVESVinTimSTbgKtsizxq3FVZVKyVMjSJFcxeacj9KoysVcq1XZJMN/hVK5+Z/SsTaJVvVULmuZ1osz/jXS6kwaL5Rux1NYl3CLhWrM0RkxlmXNNaMSPjNWLmPyMUzKs/yj65qZGhkajalH6nFZ8+n+f2DVvXNv5oOajtrBcH0zzUlIw/7OVFGVqUaWsg+VRW6unjqArCpF00KMqOe4oHzWOam0ImPhRn6UyLw1sZDj8MV1DWAA+bj61NDYLuHy5qkiZVDEs/Dy7d235vTFb2m6KqqPlXPep4dPPnDoK0rWx2j5efpVxRhKoO0+0WyizsBz7VaWATnIXHtToUyvParUUapGcdxVnM5XI0hw33RUwj+amDr70+Lcqe9BEi0GCIOMN3xU0Xzjjr71SZtxFTI7J+AqohEneH+9UqxKoU5FQecGxuzmpbZ0fPPPbNUUAT95yKSS3j284pWBLHnpVS4mYEj8KzKiQ6naKw+U5HpisS805U/hHXtW/Eyh/m5GOlUb1VLn61na5pE5u/0jzR91SOlY994dAjyo79BXVTRcMaoCIuGyO/GRWMlY0icpLoPl84z7VRudIbHC12F1ZEKeKz7q3Kr0rORpE4260vbN8y1Bc2LQxcV0d9b72+7VW4sgyVJpE59d1uMnmpon83npVh7PaTnoKrEbJPY1MigZWdv9mlVcjaemaNxXpUdzM0aj9akBxkwdtNYY608p5nzfSkxjp+tZmgwx8Cq11AWkyG4q+mwDn71MCqeg796AM+RDj5fxNVZ7QTBt3PpV2+iKeoqJYCy5oBHH+IbCNWb5cNXE+IIvmb5a9G1qyMhkZuo7GuM8Q6Yzg479cUGh57rtq8w+Xaa43xBou0MSF3V6PqeliIk8+tcrr2mZy3NbQ3M6iPNdX0pg/YVyfiMKkn3eema9D8Q2fLfw8V594jjK3RU9CcZr0qex4eI0ZzZTzJ23D5e1EQZZf9kVYukWLqdorLnuTA8m1uK0exxnY+E9fWyuY1wynua9s8CeIY7qBF3blAz1r5y0fVP9IT5fTnFeo/D/xGtuVBP61hONzspyuj23TpTI+5c7c101hMZYRz2riNA1lZoEHGCM11WlNm3UhvwrjludlrI0z0qrcyqH5znPFSpMwHINULq5DXG33qJAbGm3h3L83FaS3HmH5axbGJUgLZ7cVpWM/7tdvJzUga1u7GL1+lZuuv5jfhWpYDeuc4b0rL1seUze9TIDnc4kb2qJRm5+anzqFuO/zU7yWJ29/X0qQJoZNiYXOM960vkaFf71ZQRoiBnNW7e4zIBQTIuQqyNntVmJd1RKm9OKnjQoQ1QyRWt1libiuL8caYyybtvyj2r0C3i81N3Arl/FdsJI5RI3Y4pFRPNb2DzY2wB6fSuZ1e18tjkd67G6tRAr7fXvXMeIoWALUGkTDdsHiq83mK2GHyn2qQkDPPNMebJUe9BRbtYyRgenerltb54kGaqQ9c57VdtAZMUmyZGtpY2JtX5cV0Glt8i7v1rn9MTyVPO7NbVnJhFzVR1M5HQ2ULEDFb1nFJGq4Xr7VkaC4mZfSuttbdViX6d60ic8i1psBwvrWvDJg4rLscxt14rWgi3Dd7VujCZFNgS7vm2+lSxhT8y+mKHRs/doAwdoHFBAOG29Kz9TjY98egrRYAr96qE6q77jk4oNImNcxsincaxtWww55roNThURt82faub1BmO5QD+NZ1DeJzurRqdxXPWuU1jJVh711Ovbo5sD7pHNcprPRuazNTmtTO01z2pwt5u4fpW/qSLI/Wsu9gC5P860iBz92GWNsr+lZrct834VuXgDA8ZrHvgw+4vfmtomZHL84xjHvUEdt5bsWb6U+W485AvRhUf8PLVtExkL9oWN/4T9aZMDdAdBzUKbZLnnNTRwhctu4HvWhiSAlIwtG6m+bt600r5p3D5aAtck59BSR/Ixz+lLAnmLnJzTgu5sUBYF5fI9eadKOfSo92HAXrmnMWlbbUyAktxgE/kakWL+JW3HvUTqUiRefektpAr7f61IFwJuUfdqMwgSdaCrEcdKdGR0NADlWMjO7miNcx7mJx1FTQRoqHcv0ows6bamQFizXcn+9xWlZQ5I9qz7T93hVrWtQQnArE0NSwjY9cYrQji3t17VQtGYKPlq9C+Fz61MgHyJgYFRlGaUMfoKmKlR/jUcvSpAjd8cNt61AI2y3PHapfJzzz7GoCzeZQAjpj/wCtQrb/AJT+tPdG3gn7p70yVsL8tAD0i2Hhqs27cVVVmVFJB5q9FF+7VjxWMgNLTIiziu28LrsC964vTn6beeO1dZ4TE2/GRtxmuOtsKWx9AfCQrFbI3qK9H+2R+teafB9fNtVX1GK9I/sz/erxam5589zc1eQpF8teb+P2YWzZx3zXoVwGlUqe/avPPHaN5Mm5D8ucVdHcuirnhnja8UXEi7crzzXmevQ4LH+81ek+N28x5lVfmBNee6rBlW3etevT2PVpaI5q4j2j0rLvHPNa9+mD3HNZF8uX68LzWkTVGddEyMQPSqUzeRz1NXLp95O3rVNLfc+6Q1RoNt5fLBbnc3r2ps24XC88+lSS4A24pvl4cbj83apkBI1wwQZUc96cj76VE3L9P1piwsZf9nHbtWJcSe3HlycdWrTSHKDOPxqjGvlFT1q9ayhuWqZGpetIdij7tXoICE4xntWdHGzSqwb5a1IbpVCqMbqzkVG5Zs4pP4mH4VqQR8Z68VRtVyAzd6vwTAAAVJRpaUrAZ4re01mZvu9KxtNdUXnrW3YH5c+1XExka9rJ/KtrSnwV61h2aLjOea3NK4cA8GummcU9jotOlAIP51qQJvwy1jWBZEwK39J+4M4/GuhHHLcuwjEQqVE8xfXFQozLJ0+WpEZs5/lVIiQ4wiNM/wAWap3J+RquSN5iVRvrfYOP0FJhEoTM7t6is/U1VgARtrUlURxfhWXqhVxUSOiBzmsJ5Y+X171j3bsVNbmqKqn5m3e1Y97bsUZgDg1jLY7IGBqKCH5vmbmsy6KyOCMj3rY1GPHesW7TKtg/hXOdkb2Kt6hz17dao3MeO9XJU2p8xNZ01v8Avd24/SgLEE43wkDqKqzOcqPzq5MoaPggVVlQFcfnQJohXgnLUsajb68054MjjpjvSY2x4FA+hoWx4XpV61+bpWZBJjbmtSwOen1qomUtzd0eXcyjFdVp5xGPpXLaS2+Rdo7jNdTZsu1a3iZz2N/SHKx9M10NgvmKvauZ0uXYo75rp9HVTt3E57VvE4Z7mraIAMVegjIP9Kq2yYk/CrlqMv7VtE55bEq5Y8Y+lSogkBB6ionbaTtHPrSxtuX+dUKJXmhCsxLHg5qhdSbydp3fStC9X/x7is+eHy4ztrM6I7GRqMalOTz6VkX4DLitnUV24rH1JwKxkdEDDvo8vmsW/wBsQY9/etq/VpPzrG1IYVs4rnkdkdjEu384H69Ky5o9xbitCdWVzVKV8S+9SaJFab92B0pryBZFPy9OoqSUea3P41BsVZejYzQgsaOnPIT91seuK1IZvsrqPvbvT1rPsZd2B2rRg2j/AIDyM10UzKoba32+22nOccYrjvG84yw5z7962XvGCllbaRXO+MZ/PhzwzYrujsZHK3F18zUsVxmKqczrK5C53g81LGmIPmO2qNAur8+eAB0HXNC3m9D29TWfdSmKU88e9RCbKHLUAaX9osxxGTxUE+qMUYY+aqyygD5TUUw4680DRetrlnFR34ZF3UzT7geXtbmmarc+SFwC2TihFlG4mMJJbvWXqN2WT5W/WtDVpVjiDN/F6Vz1zcfOx/hrQAmcbPmbDZ9ajBMnLNjtVRpfOlxn6e1TRQG3ClstuNAE0Vp5jY5zniuo8KaP50kfmYwKx7CDz7pIwOTg5r0TwdogldE284z0qZGlM774beHY22ttwuPTrXqmj6L8qhV4x3Fcz4G0ZbO1j+lei6FYqYlb0qSpMm0vQWbbwPwrpdP0QxKuPvGm6Rbqibq2LYgMDVRRzylqXNF01V/1gy1bVvH5Y4ArNspMgVpW8uAO9bGcncsqfu/Wr9sqlKqQoGHvVuEgKvSqiYlqEZOPSpfLzyOKiRgozmrFq6j3z0rSIrkkKbu26pjAJF5FRqxjPGOe1KHbPfmqtcXMRXFl+63D7tZk1mxbj171syOY48Z4681XaJn+bFGxopGX9jwvOM5qtc2oB9605Qyr92q7tuPzLWMi4u5jzoGl+ZazNQ0hLvdtWugu1UN8gqrIy7egBo6G8TjLzw5iU/J9Dis+50LaGOz9K7S4tPNctjcKpz2PzdvpWUtzS5wr+HXfcdoYfSoV8N/Nl1HHTiu4ks1bjbjH61A+mgNyKRpzGFpWgSM+77q11Wl2/wBkjXaTUFnasjf7NaNtCq1USZO5pWEjIi5xya2rNtxB7VhR/Pt7c1p2Fw0S7etUjE27Y7umPyqzFcrHPsOaybe5bdzxzV7z1iZe7NW0TNo043yKebva3FVIpyI/qKmtXV0OedtaRlYzlEv2k2+UbuK0N6njvWbbfeB2/rVqIq8vJOa2jI55KxJJBzlc/So432k7utSq/wAp67s9KiuFw1NszG3FruXr83WoJoTtqV7rylqF5u/ZqRoRpOynac8U25mJI5qbZhdwwajeNX+Zu3NZS2NCEOx7rVW4JMhB4FW5Ydo3fjWddHac/e9qykbRIJUBBDNWUIit02c7c1oTR7juIb8O1Mu7VmjY/KOOKk2M68gEkv8ADj3qm0BjY8VdKOMion461mBCLQzv0zx2pw0zYv8ASpoHCt8vpTnYt3oArxoqNt9KnjjWQndwaYiBjmgArJ170EyCe3OccFamgTyWBx9M0BsH1p4PetDORbWDzI/MOM+lTWcnkt7VTSQqvXvVgSLFGGZh+fSqiYl6UblHGDmnLIEHzVQGoCZchvu+9PSbcMtzVGZcE6sfl4p/m7RWa11GBg/K1JNeZAwe1BMjThuVY9gak8/3rE+3Kg5bDe5qVb/cvX60EmjPO0mNtSRMysG3Gs+K+WIf3s1NFfbh+tBolc1ftn7vrz3qlPPs3Z/iqub3JqO5uMrQaWsWN/P3qhn2qeuc/pUP2nyh81RveBqzKiE8mxSKpysx/wDrVJM4kP8A9eowV7r+vSsZFFVpGcFTzVW4h3qc+tWpJdjnb0zTJh8papKiY15bdSOaoSRYPK/rWleydQO9UGh+cnd9KmRtAzb1AwI6f1qjLGEHKmtieJWPP51QuU8tT6VnI0KG3zD8vFJJb7pB/d9PWpgdzcDFK8AK5b5T2qHsBFJFsT5ajMhLipYxxhs9e9Dw4GePrUFRI1h3nP6U4xenFLbS7pNuOlSSkA/WgooXRZ22lelVQhiLc/XNaNwys+3pVaa1O6gqJj6jbLKjNnlefrXJ63CW3dq7m5hwjcVzWtWm/cSuB3zVRKPNfEkXlyfKPqRXJ6xbMec8eld54mg3TMqiuQ1ZCjMrCtI7kT2OA8Tp5yMqr0zXmfiWRVdlbqDxXq/iqLyVZl/GvKfFtpvmkYHqea9CnseRiqZzGoN5qd6z7iPZFz3q9cx7QfvdapGbdCwaMgg8ZrqPNlsJYzNFMOmK7Lwvq2J12k8YJrhX8xZV/uniui8M3S20wbd+NYyV0aUZWZ7l4K1NngXdIc9RzXo2ganmNVZh9c14p4S1WRVhb7y+tehaJqbSqvNcNTc9WOqPRhqAYfL91RzVX/W3G5hxnNZdte/uSN3XH41o2TB0H8q5y7WNK1kKr/s1dsn2FNu7mqlmmeGq3BGUnH92gmRv6e3lxbu9Zmtt5xPrVq3ciLr2rPvGbzTt/HNTIkzDAxf5hSlSnarLIF9yailOKkCrcTfP+FJYO0lz7U26Kld38XQU7Ro98q+3aswOgtPvLnpVxk+zn+FlYVT8vCr79KsRSbEw3NUkZk0b7167eelYHiaDcW2/NWvNLkEiszUWLLmk1YqJwutWh+bjbXJa9Edp+UfLXoGt2jSkmuQ8RWLKkhxxSKOFuRiTsOaiaLcatXdkZ7lv7vrUJhEZ25zVdDQsWpx8remM1rafCpHWs6xw7heK3LK2UDnjispbkyLNtDuTrtrU02LG3PrWXH94ema2rBMqD6CrgZyOg0YMHXFdHa3bRkBueOK5zSXaPbnpXQ6cVZMNyx6GtonPI2rVfNg3DritTT2aNPmNZ2nrtiq9aqrHg/NWkTEulTIKRk8vr3qSA7fvU66hRk3VRmUJflk9j3qvcr5cbbcVfZFKlWrPu0EKnrntQVHcyb658r/WLXP6s++TK8Bq29ZXdGfpWNLFvT1/pWMjqiYGpQ726bq5bV7PywzH1rr9R+RWNcrrUp2tkZyak0OO1K23THb2NYuojduVmrpNWbavyj61z+oRhlJ71tEDFuFZPu9Kz70qDx96tC6RkeqVy27qPxrYxkUJLfC7v4qrSRNGm7qSelTSnLldx61FL+7j+X5ua2jsZyGGJivQbupIpgHzdePT1qSQkJUcUPGW6ZqjORJjC0Rja2W6UiSKXwvP1pZJSQFxUyJJPMAPy00hjNntTRH/ABE9KmDZWpKiIp+bgfNU/IYfL9aj2bfenAk0BIkc7jkc8VGEUSZb72OKdC64/Gnsgc0Ej7ZmHbgU6Vwg3N+nam7snb7dagdj91vWgC7HIrKpp6IC3P8AF6VEbVkRduNrVaVNoWsyojo3KNt/h9a1tNm3MvpWTAuJfmPfgVpWSZPpjp71MijctavRZPFZ9sCiqauW5aQk8dKkCaViFwvfv6U3y9oHNSfwfNTBFubOTtHNZgKyfKPWoZE2DoM1YLAiobz5EoAhk3Fe3FRllb69qeCVhP8AWopsIPl+8KAACRX+bp2FX7dixGeR6VmtKXdR3rTs08tc9TiuZ7Aa+kwI7dSvFdb4cjW3dfmLbq5PTCB8zeldZ4VDS3Cnb8nHWuSpsJn0F8F3zFCqqNuBg16tsb+5XlfwihCWseGxgDFenc/3zXj1NzzKvxE16vlHePyrhPH9x59q4+Veua9Au03RMzfhXnXxGH2a0c/xc8VtRRpR3PBfHW03UuzqCcmvP9XXzd3O3FejeMrZBNIwzljk153r0qncq8HNepT0R61PY5vVfnXaPxNY90gj+X8Oa1L9SD6c1m3S7Tu64rY2RlToYmPHeoJEYirVx833u5qvN8g71MjQq3Ls5XjB6UCPJ+bNWH/eIOKaqYbpUgCIsrfNlVqZ4twVV6dM0xw24NjinxxmX72VqZGg/DRDH86tWnzjJqHeqMFwWq3BGNwHbvUS2NC7Z/OMVfgtVVgwrPtlWKXrWpbkBBmsXuVEsebvAVvl4q/pcGT97NUEh837ufxrT02JoU9TSKNWyRQMd62LSVvlXp/WszTQcglfxrYtD+8XgVcSJ7Grp7L5g3ZzitzSpdh+YZI71labtLZYdq2bBQTXRE4Kh0GkYn2t69a3IDk4HH9axdNUpDxW3YspRc9cVvE45FuOM7KdIdqfL970psT7uKfHEHfvVGI2Nvl+brUVyysBUo+XcD1FRSR/N7CgqJQucbfmGOaytQhUZOc1uX8TNFwOO9Y+oL8tTI2pnO3tuplLVn3xYLjtWhffu3bJ/Csu/lwtYS2O6Bi6kiorNkfnXO3siKxbPftW9qfzBl7HvWRJDGsTbl5zxXNI7I7GVLch5NgqG5QVZu7ZRJuXrjNQTruT5qkozpPl+7zzTCysDnrRcOyFsU2GMyctxWgEalslcH246U6JPMGOjA0S5Rvl60kCGN938THmgC3Ba561pWcGwj6VTtbnPylfxxVyFy0q+goM5bHQaKnlr65rotOTzD81c3o065HTrXQWcvm8KRW8TnkdBpC7TjqvQGuk01zFj9K57SV+VW7dK6XT4fMC5rpiccjWsWZ2WtSBQAM1m2cYiHH61pRL5kY5raJyyLHlY5prNsHSpFgbA5psg3HFUSVW5Dbse1U50+Vv0q5cHyz81U7g7+lRPY0pmTqEeznq1Ymowb2z/Kui1CMbMe1YF5EyzfMfl7VzHdAxdQj2xHiuf1Vi4PQe9dJqJ4Za5vV4tqsT9cVMjric7qOVLc9qzzNtb+9zWlesCee9ZM0QUnae9Ym5J52F6Dr0qMyGZumKaTt+tQxhmk3FvwqogatvztH8q0bYADnPSsa3uCo9a0orlRbfUYramZNXG39x5BrkvEGos8zcHb9K2dRu/ObbGenc1zXiCZnXb0I7+td0djLlKK4Mu71qa5Pyj6VQFyA20nn2qWWTNpu3fdqh8uhT1SX95jvVIXG9tpz+FPmkWdy27pUcZCueNxoLjsSS7lT5elNa4Z3VcH3qQvlOcULACQQRSbNI3JLf92e9XJpEuoFDD7vTI61DEm1x0xRfAheOlOL1HqYniS442rt21y09w3mEPgKp4962dfnKuVPr1rn54d8p+bPtmugzmKEZn3L61qWSN8ucsfSs+0DZ2qv610uiaQ04U+tJocFc0fDemkSqWGSSPwr2L4deHA4jlZT27Vxvgrwm1xIm71Fe1eFdCWw0+NPbOaxZutDqNB01VWP5eAK6vR7QAD+7XP6MuxlHbFdNpzKFXGaRMzZsE8sdavRPuH0qhbruZcVaX5OtaHPLc07GbA5rSt59g/rWHbyj+9VyK6wuCcfWqiRI2rW8+brVg34XuPzrAF5tb71SvfK/f6mtiGrm/FqG5AVORVqHUcVzFpqywNtJp0viFS2AcUIhqx2CaimfmbtS2+sLK5UfhXFDxJul+9+tRzeKo7Ilt/61qZneHUVL7TS/2mhfGV6eteer8QrdGzvXPXrUQ+IMfmswkHPTmkVE9CuJfP6MKz7mfYfpXKR/Eu3DAM3P1plz4+guh8rdfes6htT3OkmuMt7etVZpNq/dNc8/jFVThh+dSS+MY2jX/GszaJvpdRiDbj5m4qvNFk/dNc//AMJPFJJu3fd561cj8URz4+b9amRsaEtr5YyAKhe33L2qM6osqZ3fL2qRLncmc9vXrUlRGrFiSiV2R+2Kje53H5f0qGW4Vj8zfhQVa5rW1yOBWhBNg5Fc7FdlXXb92tS0vQF5PWi5PKb1nLvHNaUMf2jDf3a5uC/MfStLT79mI9M81tGRjKJtooJ+YnAFS2/Tj1rPS4Enf7vNXrN1K7q0i7mUkatvOqr83p2qcELgr1aqMI3jNaMJWNBkV0R2MpK5LA25+mTTrgebJ0x9aV/3ZUgdaiV/NlYc1RjYhmiMhxUTYiG0jJ7VamVscY96ieHOO9TICuY2f/ZqGTdEDVqdV3Dk1BMcL/jWcjaJFJP+7qjcfIc1PJ8x64qpdrmPvWJtEhn3L83G2qd1csR9KmnkwuCeKy7+Xb0yKzNB0txs5Peqjzbn/wBmoJb31qGS6Lp8vrQVylrzliPX6Uv2ys+a6UL3J/lTFm+Q4J6UBymrFN5icUv2jacHvWXHeMi/zpJdRjjUNuz+NBMomq135Y+Y5+lVZNbVAee/rXO674nWxTdu4b3rl9V8epBGxDfrVRIcT0lfEKRpuLfL9ap3fi1EywkO3vzxXkVz8UmRjHn5ax9U+KAaFl3bWBq0ZSie3L46iRfvY981JF8QI1ON+R25r5tu/jBiTa0ijb71Um+NjIG2yL8o4waszlE+nbzx/BuHzfNRbeMoZl5m+Yc18k3Xx1uISxaYc8g5qtY/tBtDc8XJyexNBPKj7Ji8SpOpO5cD2qH/AISoCfaGbrXyzaftFFJdrXA2tj+KtSx/aJtxOFaYMx96pRuKWh9PweI127t361PHrxK7lavnvTfjekq4Dr83qa6TTfiqpRWMi/QGiw4ns0XiLJ2mpBrSlsf1ry6x+JUM7jc361txeMISY2VvvEd6xNuW53M1/wDLnr7Uxb7cPSsOy8RLdIw3buOKkXUVY8NSlsVGJqS3BDfe/Cle6Cr15/nWVJe4f7wP4043e9Ax+8Kxe5SiW5rpQ2Kry3GT975fSoHuPMNVpZzk5NRIpRH3MoY1Wl6fhUVxeLE3c1HJqG4YrORSQ2SbC/jVe6G5aSaP5dxbnsKa0uPvVJoQ+TtTNNVvMP0qTafvfw0wQKTkGgAA56ClkTMXSkC7jjninbGJxziswK6xtFONo61I8Rf0qZU3SAVNNbbUBFBUTHlg8uTLdM1K0XmLkdhVma18xfxqOO3I96CjOuIWYYxgnvWNq1hujbd+ldHeIAaytRtPMRjmqiVE838TaYcsyjmuB8TQeU+TkV6tr9t5u5V5xXD+INIWYOW/hzWkdwkeV+LIv9FkPPPpXk/iyDLNjPBr2XxfCyRSqBwDx715L43gAywODu5rupHmYo4actG7fX8qqi2ZuSd2TVy7h2yk+Z1NZ88ksc+1fu12HjSCVlRdq/e9+1WtDl+zXf735lb0rNkLO5/2ak07d9qXBzzzmspbF09z1rwZeKdu77uOK9E8MvkEj7v8q8o8EyedLHH82OufWvWPCdmbdVLLw1cVQ9mj8J1ukxM49R2NbVjuSUKRWbp8JG3GefStmzi2n5h2rne5sX1+VAe9WrNi/vVP/lnVjS5tsmf7vNSYyNeNVt4MyHGe1ZGq3CmX5DWhdXbPjcvbismePLM3v0qZBEmRSwX36025TYB/FUinAqGeb5qzkNq5Rv4v4v0FSaQ6pcjHWnTsxbnpUmnRbJc46mpIkjcil8wLmpXi4+tQQnC1Yju8Hsy4rQl3K11H5EHGfxrPmj8xBnPWtG/fepPt0rInmb14zSauESnrFnlPwrltctcxsGUlfpXYXLecmKx761V1bdz1qWrFHleqII7qRVG2qLNlsFfxxXTeK7BRcFkX6kVzlw6ofX6UjQSJgJxt/Gtqxka4QLWDAuZNw3c1uaV+8X+7iswL9oPLvgsnK+tbenhUfrxWRE4XAxlvWte0QmJcjrWiMze01lmOFPNbmkZEnzVzujJ5X3R+tdJpCbnyeBW0TGR0GnjI5rStwIzmsvTmCn/GtiBVaKtInKSZZnU/w1MIt0HJ6VCreX/hVi1cSwsGqjMplwJDuqjezZkOKvX8Tcbf0rKvgsR+b71BUdzO1T5uT2rFuZNg/Gtu8HmDnvWJqcao9Z1DqiYOpOxDccVymuuYyfTNdNq0xJKiua1omSNlaszW1zndQTz42xXP3y+QW3VuXg8onk9ax9RQTLn3rWImjDnly59Kzb0bj7Zq9fwsjsf4az3k2JzytboxkVZrf5l+tRta4OT39O1WGJMmf4TUkbKBg1pTM5GdJbsp+X5hSINo/mKuXPyH5apzyYbO3NbMxIvLxllpc7ue4pxfd0B9KasbbqkqI6AGQNuyKcjNuxzjPWpIIuDn7uKciqinrWZQ6Pk04rx6Cmo6kU7dke1AEaW+zLA5qbcu35utCRfLntSSfu1+Vc59qTZm9x+3zGVlzx3qQjzO2PeoLR5C3Pyr71KgYSfN92lfQC1CrMn06VIp8tfmpkJKD60+b5oePSpNCaGITSbuwrUilVdqqKybeTaqr+dXYmZZge2KT2A37X7q1ehjwM9M1n6azeWpP5VoM7bRgVjLcB6gufalJY/KBTgQEHY0FsCkBErKz4zz3qOT96Oexp5K78rjNNP70/NxigCPf2+XioZg24tj5evSnbg+VXjnqadKG8rHt+dDVwIY0D/N3q9Zuq/e61Rt5CgO4c1btJVkbpWT0QG3YSKFH6113hsbnjVS20kciuRsLVpIxtrsvCe6LYMdMc1w1tiZHvnwfLIkP8SLgHHrXrOU/umvJ/g1Cy2+7ks5B+len4evJnuebU3LV+jKnH3TXA/EqBXt5Gz0r0a8bYnI+leb/ERRsfJ+Vs1rR3N6O54T42k8t2+tec6xbNJMzY6mvRPH67ZGH+1XH31n5q5Uj6V6FM9eGxx2oxYPzAViXkGXYqfzrrNYtCrdOnNc3fRDc3O2ug0iYd6NuNxqqxJbGavXMWzO75s/pVWWL7P83agoavC1H5oiJ5I9vWnRN5rZ7UkkPmt9KmQDEmZ35+7mtCILsHNUo22ttYVZjQ43DpWci4lgKD92rdrwvvVJJQB0xVyC4Xr7VnI1RoQjMXzCrlmcnn7uKz7dixzu+WtG1HFYmhdik2yLtrU0+QODu4rJiHzjtWnZt5Y9aANe1lCD71bGnglvwrDtlM7gDGPWt3TYjH+VaRMpG7p6/J/Ot6wiTy1zxWHpLqFrasgTIuT74rpicc9zdsZdgCrzWvYoZWBz+VYdvKEK10GlnaqmtzkLifK1WJGX5dvBqtcBmwyn8PWpVAdR+tBmK8QkHv3qKRFUACpPu8LnmobkMnK0AVboswI6VjX8fv3rZu5lKfN97tWNqCNJluwrM0pnPakrAszfQVh6jcMi4xu57V0GqfMa53VCY87fWsZHdAzbt1lHt6elZdxEVhY4yua0GhI3M3rVC/ZkXb/D1rnkdUTMugC+c8VTuF2nPWrc7gDn1qpcPl+nGKImhmyx5LNnr2qF43DDBq1N988VWuHZWXb0z3qgEl/2utRRMxk+9lc8VL5gIwaj2Nt445oAuQMwI5FammIS/wA3U9M1l2URAGa0ImYXcf8Ad4oE9jesY/LHHWtzQlYc/wA6x9PIO3aPrXRabAW27elaUzkkdNpMglVcbQore0y5/eAVz+kp5Kqv96t/TQrviuyLOSexvWa+ZHmr9soRKq6WmyLA/WtKOBQgrdHJIkAZwDUcgPrinq2we1Hmqp+ZfvUwiUpk3qec1RujsOK0rmMRk7c89BVKfB+8KmRpHcyrxv8AZ/Wsq/w56Vt36hl4rHvY655HXHUwNXXYGYDtXM6vudGPtyK6jVDnI7Vz2ow5DVidcDlb6Ah87j1rJvjweq4NdBdIo3Z7Vh6ifm6cZqZHQVUm85M/3f1p3m+bwvBqOdsxYX5aSJlC553VIFqGRoU9asi+2WfvmqefMKn8abPP+5/3ea2juKWwl1KFXj+LvXO67PmT2rVe/wDMVvlOB7Vz3iC78wEDg13UzGW5SecRyfd+nFI10REd35VTjuGVzu5HrTxOsp210CGySKw6Y5pFuUThuPeopm2tUb/OaLXKiWoTvk9Vq5CFJxWZDNsGK1dPi80bu+KiUdDSJctYGI4X9Kh1BTg5B6elaGnw7o9ob5qbeaawJLdKS0KOD1xPNdlxXPmFlvCNvy+tdbrts0cz8fSufntmBLe9aqRMlcs6VYecwVR9a7rwvpOWVcVzPhi08+Zce1etfD7w19vKYXoRk4pSkVTVkdl8N/DCsI2ZOmD0r07TtMiBUbfuisnwpon2C3RdvaunhtREq/Ss73NB1vbKJPu4FadkPLPfiqKbU/i/Wpo5cjhqDM2Ir4xrTl1FpDy3FY636xtt/iPHNNn1PYDiqiTytm5/agjxhulTnWNy7ua42XXCp5OKbc+JFtIdzSDb9a0iS4nZrr8cT/Nn8arzeLY7dWZmwv1ry3xT8Uo7BeG/WuF8S/GndHhZfl7jdW0Y3M5RPdtX+JUNuRslX35rndW+M8Mb7Vk5/wB6vm/X/jBIX/dyHr61zuqfF95+sm1vrWsKdzKckkfT118alh+YTJ+BrJ1j47RvZ8Srk8HmvlPUPipcfadomk2t71m6p48upBjzJAvU810+zOL22uh9K33x7WCSQecOeBz1qg/7Qsfl7ftGHU8/NXzS3iS7veMyYByD61G9zMoZ1ZiWPvUyjY0VS59NQftDttz5nfA561etvj8ON02305r5jtNUnihDMx45xmppfE80ke7OCornlE2jUXU+pU+PiKv/AB8DH1rS0j4zpqeSs7Z9N1fIEPjK4V/mk+UVsaJ8Rpo5NqSMMn161lJHVGpFs+vLL4mLJJhZBu9jW9p3jCa5ZSrH86+V/D/xBlhIbczfjXongf4m/aBH5km3BxgmoOq6ex9BWXjZo1CyMePete08aLIF2sD6815xpuq215ZpJ5iszDtT2vWs3yjH6VmXGNz1EeIdw4OPx61HPqyn7zNuPSvMbbxpIsvzM3ymtiy8WrdHDN+tS5WNvZnc22sbVwSfxq/p2p7z8zcVwY8QKXChs5961NM1RpmGGOKIu4uTQ9EsbzcR34rUtbhkKnNcfo2qYdTz6Yro9OuxLMC33a0icsjo7Sfcma1LM70H8qxbEqBuzj0rStELkMGzjmtonPM3LNWTp92rsLEEbgdtZ1nIxrWtUaWLnFdEXoc8iVrgHA43dqaM53GlEGDTpuFq7mcSN5/ao8epoeLd3pVjwu7PSlIp7DGgwcsevfNVb0Y6dqtTN+69qz7m5yzfpWcjSnHQq3DAH+dUbqTA4PFTSPnduqhezbTjtXPI6YxK08w3Hms++ud8Z9KZqN0Is/NWNe6vtU81nI0joM1GcxE8/hUUOogIfm7etZeo6gzyZz36VVivfMk+XPPBrOJty3NoX26X2pZdRa2XhTzWFdan9nf2rJ17xa0JABPTitg9mdJqHiL7Em4sMY5Ga5vX/H6W8O5W9zzXF+IfF8krMDIw9s9a5w6s99uVt3X1q4q5EoWOn1fx215uO447DNcl4g8XtFEzbuPrVbV59sDKud2K5XVWkkiK/N61pGncxeiLVz4zkafdnctc94k8WyOkjI20etFtpkt9dbY2JDenNVPF3hiTTrOTh22jPStlT0OV7nK3/i6R5GHmfNntVW61ueaD/WsoxxWLqZdbsbY+AeTRc3a/ZxuOO1JRszmqSsR6hr03nJ80hA4PNU7y/llcMsm0/lVG91FUZlBz6VXj1BSvzZz6VoomHtH0NKTXbq2i3bpG/GnQ+KbyzkWdZC3tnkVDYzecnK/TNRyxk7uNvoKNiuZ9TqLD4uXcKrud1x711Xh/41tKArTnKj1rx+4hkbP3vl5xUdrMyfMuVb69aqw1Ox9QaD8X5pLZdsv6102kfF6aGZd84Psa+V9E8WXFgfvHp0JretPiQ3nqHJ+uaylE64VkfY3hv4xqohzIpzx1rr7T4hRXaq0cnXrzXx14b8aTSTBRIdqjI+au08P/ABQfTZFSSRuoHWuacbHbC0tj6u0rxJHqB27vmx61oR6mI4/vbh9a8P8ADHxLVkjZZPvYzzXd6B4uS9TmTcG965XsauidvJqKjacnmoWu/MXOe9YaXzXBwrcdqHvHzt3cdKzbswVM1pLtc1Vnufm49aoW93hvmbv3qV71QKm4OJejn7tyMUjr5nPaqlrd+av40r3vO33xQQ0WAVA259qNnlx/LmmJ8yenvTomZxik9hD1TaMk1LGCwqMWzFt2atW6szYqAIxFsIPvUyfOnHPPFJcbkGMUttH5cOd1ADXgYD7tRooRW9TU1xI0Seuai27x7mqiVEzr2Hg1k3oMaGty6XJ2n86y72PZnvVFHJ6vZ8s/T2rifEcDq7bfu8mvRtSs5JiePl+nSuQ8U2GIWUD5vpVRdgPH/FdqXMg4xya8g8c22YZAFbgnnFe6eLdMeBJGIz1zXkPjezRjIpyN2a6qbuc+JjeJ5bexKgO6qUtsT92tPXrb7JGzN0DVlPO0kW5fpXYeDVjYqPY7MndyxqTT18qU0Mon2ZbDA063tiZPvUpbBTVmjt/AE8z3qbdu3HWvafDm820e7GcCvF/h/vt7hW6rXtHhUrJtbJ6CuCruetR2O08O3IDhJAD71vGIDacfpXLaZc+XdqQM45rq7O8XULbptdRzmszaRGrlXPcVagOR8veomTKkce9LbZDbazJLl1NiIN6DpVB59564pdVEix/Lmssu0MnzN+dTIDZSXcnWjyBJzUNkP3e7+9VmEYFZyArzwgsBz1qe1jxT5IVEW5v/ANVQxXKibvUkyNIYMfelQYPOetQQu2z69KcJtzbW654rQks3aq0Hy/erEuYcKd3rxWwR8nWs2/jzJ96gnUz51YJjdVee08uLdndmtBLYdtzMDzU1zY/6P25FQyzzPxZERK38Oa4/UIVjQ9+a77xzYMpPFcLqMTFCqjv6UiyvbcetdFon76NVx14rmYnZJl3dBXRaJPlO3tUyA3JNNWIK2ecdKt24JCjtVFmaUryTxV2yw7AZNVAzNjSnaN+hx710mmlmZa5/Tkwy+3WugsOcYraJz1DoLCDcRWlCzKNuDWXpcmF69K1IWMoHeqRk1csbgijcKniZdmR6VWl54qSLhcda0EtBzoWFZOpW3fvWuEqlfRbg1AdTn7qPY+79KydVRXGTW3ex+Xu3f/rrC1GXcGGKmVupuc5qiLJnHX1rmtZUOSoroNZQpuIU1zeogKrNzWbtfQs5vVYSQwrnbgG3Dbm710Wq3Wd39a5e7kdpW3cqT1qgK11iSM+tZkqqg+fPXpmtK4+Rax9SjZ/ut3reJEyDzWZzx8ueKVW5qGZGEXLbWqJJHQY9a1RhJCXNyQ5X8Kj8qQjPanTwrJ97Oe1NjnaDCn5hWhnyihdsVKmY1z96mvcHPK0RqSm5jx1oKWgkkrSdD9RT4lfLHscYpoj3y5HTFTCXyhzWYDEhKvu3Z9hVmJiw7VD9r2jhQ30qeB9y9KAJW3SrtXApwOY9rDn2pqHbQrEj8azANmKPkzzT1i808HpSsmzhhzQBIHQldu7igTb+M9+lV5FaJgwp9tMsh2kfNmgDQtU8sqW9a0rOMs2RjFUIW8tR3rW0oKVDHvUyYI0rGLeB/DirqIzDFMtVAQHFTdfasTQcp8tAOtRyKWPFOwfrQKAGiDjgc1DMGTsPzqaR/L5G6o3l2++aCXchO0J15zTmB2cU7ZkbsU2QED6UBGNynyLj5t3WtKxj+bPWqbfvHHHOavabuHGMVnPYJKx0GlD69q67wpIjXaxnuK4/TpfIC11nhO2a4mQqfm65HauCtsZyPoH4RyrCEHoBXpPnf5zXl/wnsyUj3NuOB15r1P7L7CvJnuebU3Ll+Wb5uw5wK88+IiZtpM++K9Ckx5ON2eK89+I4xE33uh7Vph43ZrT3PBvG6K93IGbpnFcZfz+Q3Fdt43ZXuZMLnrXB6t8pPy/rXqqOh69MztUuvMXIH1rmtS/es3QVrXdy0bNnO2sPUn8zLKffFPmOgz5xywNZs7DeR+lXpJN7evtVGVcS/wA6RURq8LxSH5P71SswxTRJ225oKGp83NSfackL744pAu4+lIyYftWYF6OMSKMmpIYtr9yKq28+07euavRRNvVh+VTIuJoWiqIhxVy1uAs+2qdliT73ariqqvu/u1nI1NSELIwq3CP3gx0rOgnwgb2q/ZTLIKkDX019h/Gt/T7gsRxXM2Iwvy7jz6Vv6YzhR3qovUiex0WmP5fPH0rZtJQ8ysevT6Vg6cmQOOa27RVQqec11QZwz3N7Txhx0I9a3rY7Qvt6VhaG4uDtbiuhtI1CV0I5pF2EeYg4/GnlNn40kXzJgU9SzfKy8D2oMRUCp97/APVVSeBiTtbj371akyqcVXmm3nb3AoAo3ETZ5/hrIv5sKwJ/Wte7Zt1Y+qQK6samRpTMLUfnUgetYN+jAkdWrdvAQNq+tZd9bfga55HdAxruIhO2OtZGpSiMdM1syoSWX8qxdSjZWwfWueR2R2MuYiQ5qCWPFWJomSTFVrhjnbUlGddJsdufxqm+6UfQ5rRkHBBqlcB4m+XoaaYEazbVIK84psTEjJ9elI6Ey7uPepSu1ARVJkyLFnI+456elX7OQ+b83HoKp2DYAY7atwJ5tzkfpTJOi0sE7T0+tdRospKY4/xrkNMmP3c11ekbYhHnvW0dzCex0tmm7bnPbtW7pCbHHP1zWPYTK79R0FbWnIw+ldUTinKx0GnP8lakSnZ+FY+nq0WPetq2OYv51tE5ZO4RrkVJMNsG3ALfyp0UeRn3p8o5b8OtUSULqRjjI56VnzHD1rSWu8k1n3o2EjbUT2NoGXcfM9Y2rBk3ba2rncB2rE1YZfr+Nc8tzqpnOXjvJIwPrWRqfy5X2rdvSGkbb1rG1GLO7d6VkdkTm70MA1Yt4rGNhjvWvqrhCy8+1Y1w+O9Zm0Sq8Z8vryOah+x+Z8xY1JKWM3tUc7mMdfvUGkRwPl8Ke1R3TYteOueaigO3OedxpZiBHWtPcJFUBjGelc/ry4Zsda276byYzt4rm9VcvIfm/CvRic8jMnn/AHeBw1AlYjgr0pZIsofU1UkLRPjtWxKJnmKvzTonDEk1DhWkU80ruw+7QbIsQbg2Qw256VtaVJuK9KwLeXy8fXnNaOn3QWThu9TIo6W2Xy2471bmAZCeTVDT5t2CeauXTKtpuDc1JVjk9bVHuZPx69qwp4P3+xcMK1fEVxhmx+NY9hze/Nkg0c1kHKdn4E8OLcsNq4Y+1e9/DTwqtlYKWX5j61538JvD6yGNtmdwFe9eFNKUpGpXGBWd7lvQ0tIsfLiUsvtV2e3XjrVm2tfKTbxTpbfZ1/CgRkzxFG45X+VQi5aKTGe1aEsK7G6VkX52yUBy3Hi+V33H7w6VXuNXWRipI4681n394IPutWLqGsiCNsfeq4lKJf1fW1tCTn6VwXi74nLa7stlVPrVfxx4uxGV8zZwe9eJeP8AxbJJOyxyNtz69a6aaJlojd+InxUlukYRtjg4xXn+oeLri7TcZn/A1Tn1Rrnd5i7vfPSs2Hc/G3vXRHQ45X6Gg2uSSfL5hJ9zVBnkmnZSW6561PDZ+bcgL16V13hjwC+pyKfL54/GuqnucNeLSOb0nw/Nendy1dXovw1udW+9F8o7gV6T4M+B01zLHtj5bBxivavC3wVWw03a0P7zAJyK1tc4Y+Z8u6v8Mzp1puVfmxzxXHXWnvb3DLj5enSvqv4weBYtH0hpjCysARivnPU7dJ5ZMfLhj9azmrHTHYw4rAyQ471T1PSpbMHhvmHTFbOlMtpeYblc966/WNMs73wu0ny+cvTFYFnjcivn2zWhounyT3Me0njrVfW7NraZsHjceBXQeB/LTaWB7daiexrTvfQ6LT9OktbRWHB96v6JcXEF394nJ4rVttOW4s9y8jHSrPg3wvJqWp7mT5QwxXJrc9OHmdn4c8SXmmW0bNuYY/Ku38PeK0vVUzZBq/4d+GH2nSY28nPyjnb1qhr3gU6aTINy7ew7Unc6qbL2ovbzorQt8zdvWq0E8lo53btrcVg6ZqLw3Kq25grd67S1tl1e3jKxrkdxWVjqLGiTs8q89u9dfo0QVQ3NYFjpP2dl+X68VvWB8gjc3FBMldG5ZXHlyd66DTLpsq2449K5WKXBHPWtjSpzvUc4qonNKJ3GjXbMvzdK6LTZlMdcnpUn7tea6DS7jLLjn6VvE5JI6G14Wtewb92NxrDstzj+7W3p/GM10x2OaexfRjKNqr+OKbKzQrhlp1oVd/T0ovQ0WN2GH8qoyKvDnPpRtUqee9OR1fj3psgCdOaAI50VI+vfvWXqEeev5itJgsknXPFZGqXSmTaD92sZG8TMvZwiMM9PWse7vA5PzdKuatMGUqT1rn7mZoN23P41idMY3Kuqz+W7MW+Wud1O9M03y9Aa1NZuTLb1zcrFXAz6/hUyOiMdB8p+1Njdj8ai8r7I+8t8tWLay8sbju+b0qTUrNYbHcfmz68mpLSsc7qWpE7tpHfGTXL648pO7dmuj1q1AG5eg7VzN7cKG2sv3TnrVRNVG5z17byTS5c8VGkMcbYzir12zXIbav0qnb6DdXd391tvsK2iZ1IrqVNR09rxv3XPFS+HPhTdeIJ13bvmPpXovw++G3mR7mXzGJ6EV7B4L8DQ2QWTy8NFgjjrXbCN0eBisWk+VHi/h79nVtKAkkj+6P7vWuM+OngeHRbO4VRtk25547V9ieI2P9hy7YVVlHGBXyx+0lDJMHZ+rHPFOSsc1GtzHyZd6ZJdXskbLt+Y84qvq3g9pNP+UMzLz0rrNQWOC9Zzzz6iugtNITV9AleGP/VLuJx7VnEdQ+b9dt5NOuWz8vPrUFhdtdXiKvXNa3xFEk2uXEaqoWJsY9ayPD8bRX8ZZOh61r0Mo3udZa6XMkQb5sYqKayZZMs2PrXXaRbLeaZwwyoBA9ayZNP+03UiyKQoPp1qDqULot+GPB8esw59am174OzWluZIVZvT5a6j4R2KHW1h8sGPg5r6OsvhxBrmgoy26qMDPHWtDOUbHwnqHh+60WdlnRgM9cVVJJO5c4z3r6i+LPwJjuDIyw9AegrwDxX4DuNAuGHlt5ak44oCN76EnhzXvs4I74x1ro7XV18sM27P1rz23hkE+7ceK1LfXXRlTazKOpA6VjKN1Y7qMpJnpXh/xXNaXIKyOV9CelekeEfilkJGJPmHXmvC9N1JmKla6rwzO3n78846iuGrE9ineS1Ppbw34485F+cciukt9dWQBs5OPWvA/C3iWSGRVLNxXouha200a8n3rhk9TZwO5l1DzJA278jUyakpTn6Vyxv2OME1LbX7yLipIlTOqW/wo21YiZnXcw/GsKxu/MQLt5Fa9gkjDLNx6UHPONjUspN3ymtK2sspuWs+xttsm4nita3DLFQZSCG1ZmqSGPyshhVy3RViFDxB6CSFrfcc/LjFNlthGB6dan8soOfwp8kCmP8A2sd6AM+4jy/zdO1VpmC8VfuU+WqckZIzVRKiVZvlHFZ9xGzu2RxWpJGGTms29YIfWqKMm+3Rjoa5XxJCZSzYrrr6Xcv9K57WLXKNu7g8UFxPK/GirJbsoHzCvHfHNusjOu35hmvcPGenNFuK45z1rybxnY8yfL83Nb0XZmdaN4HivilPLt5AwGM45rlS+3POBnivQPFthutJvlzzmuHvoFRT8vevQi7o+erxsVV4HrVzT4MPu5+lVlTC1dsTtNEthU1qjs/BMO7A6DINes+EY9gj+btXmPgk+ZEvy9xXpmg3Bt0X5e1cFTc9WmtDrhGURdp5NbWjTtGB83sa5yz1Bkh3N6dK19JuN43fNz0rGRsdALncuPzNAk2tx+dU42McfzfxU6Itt/HvUmZoXFyJ7cLj7vesHVHJufRRV65uREuCTz6Vm6g+8c9KmQGjpd0zFV7D9a2oX8v5uPpXLaTdqk4B4FdVAwNspWsQEl2zA9qoRqousZyM1olC6np0qtDaq0h3H5s8UAaUMasq02a2CNu9DT4F8vb3pbsFYqaMxo3SNwKgurbL/dO73FW7FWbB+b161JNDvZs05ExM+SPy1LbeR6d6r3UvmR8ArWlEwQtuXgVn6koKsy9+1SUcl4pgW4U7u1cLPaZlYbehNeg69aDyGbd61xF/D5U7fWpkVEyPsyoV3L35q1YRgONv3c9Kb5fLbjTrW4WF+VPX0qSjct4S5XBrUsYAslZtiu9VZfu+laVmWM1VEmRsWSbvu9a2NIZi2G6Csmz+QZ/lWzYHZtNdEdjmmbmnnAH1rXtnMZz6/pWPpzbcH17VtRoGiU5/CtImMtiYPvXp+NTW6ZHSo4ZBgBtvFTRzbTj1rREBM20YrNu1kM2FBOfatCY7l96qybu2MrUSBbnPaurPPt6MODWBqjhCV710uqybJWJXk965jVFy7H3rOWx1R2Oe1S43bhXLay+W9Oa6TWpPLDY/Oud1ZWZN2Kgo5fUpSzMpXA9aw7iBVLc/StzVg3PBrDvJdpxitEBn3jeXFWLcP8zeue9bF6yumO9Y93ETXRTMZEEi7lbce1UpJGJ2rVmVt4Ged3WoRHsJroM5Com5Pm60yWEpzn6UuOe/4053ZhgYNBIwIMrn1FLKQTt59OKkVPMPbpUM8rw9FzUyAdC/ljCj86dOocDPb0oidjBlsLntQOakAiAU9vxqxGf0qHysNn2/KnRyeT70AWCeacqF+9RKd5z2p4XdKPmrMCRm2j5etDSlj703JRSAKVWkjYLtDL1NAEifOoz2pYbNvtG7+E0EFOfyp1rMxmwfWgC0oK/LWpo8flrktms2WdUcZ/A1c0uVhNj+Ejg1MionSWczSIoFWgzeYOKp6cQE5OKvQsGHy44qHsUCxhJMt+FG3cx9KWbLL71DiRge23moAJHZflAyKiJHfin4wcucUNCsnOaBakRDJyT9KbNMww237w5qZ0LgKfuio3HzAe9J7DIolaWfpitG3LRY7/Sqnl/vM5xWjpsYdPm//VWM9hS2NjSoEugrM2K7Lwemy5UD7tcbpkOG+U12nhi13Tqu4jIrknsYS3PePhC/7uPjO0V6Z9rb+635V5r8I3jjsVRfvDGTXoG5v71eTU3OGpual1CPvZ6CuD+IWJYGUD1Ga7y9Plx4XvxXC+OI5DbyYwOuc1rh2XT3PBfGFpsuZfqa4PXJOSvHXrXf+OrJkuZG3c5Neca2Cm/PrXpReh7FPYwrwqWYdawdSVlY46ZrVvCwZqzb5maBvWmbmRK6hj2xVK7ZUXdzk1cnh/dMc81XjiMiYI4oKiVWbzU/ipTIYiuOaU2zCT5aFVmbG3p60FFiZ4/s+5d27vUCHzTU0ceBzSJBuYgbal3AntY8fMfwrRBwV5x9aoW6+X/te1X4Np27vvVJcS1bR5NXoRiL8e9VbTduPYdqtQoXGKxkal63XYFU42sKvQQBWGO9UbKPeACeVq/CDn8akDVsRsFbulnH5ViWA3Mtb1inljp2qokT2NiyZmZeK27X59tYmnzlmHFbUPy7fetonFUNzQAoZWHzYPIro7GcynAWue0S38peD97mtyyjZOc11ROGRqwHaPep43OaqpNlB/eqxaPjcx5PYVRI2VSV4qpcRbZN38qvyyfLzgGqt4TDFng7vSgDLmbzC2c1m6gfMjOP4a2WRTzWRqcW1264qJ7G0dzn792cHHbvWTelgOTW3qCeUjVk3kXmr9KwkdkDDmdtzVmalBkhq1NSGxW29qyLmYyx89Aa55HZHYoXCgdqzbqRS2K0rv5lyvSsqeLdIcmpKIZFXJ+aqcnIIParUw8v7vNRMwA5APrQBV8jzf4hTsNGAP4aeYFc7lbHNN2sAQ350ASQ8sK0bNmWT5RxVG2CnuK0rMDbwa0J6GppkQznbzXUaWN+0bq5vTf4a6fR496r0610UzlkdPpEKooJroNNl3Jiub09uQM5ArpNNCiHj0roiccje09uF71qWqFhWLpDEn+tbFpLzW0TkluXF4XaKULvNMRmMnSnAbG3GqERynapAzVK8tvl3VffCJuxxmqOoufnK/hUyNKZkXqcmue1L5mZTW1eCTJ+tY9+CvUck1zyO6Biz2/lBmGaxNTf5W61v3isy+1c7rJY5AzWfQ64nN6xINx+U+3FYsu1m+at+8TLfNWNdQEbvc1zS3NzPu3VW4xVWV8A9/SprlPm6dKqyHBpxNERxZyxY1IzfJ8uKbJxHjioXVkjP6V0U9xPYivB5iHpXMasnzMTW1duwQ7mIrn9VuPLk+tejS3OexBFhxweKiuArNj070KdqZz17Cq0qmU/xda2e4yQptPFIj+Wx/SopJWgA280xJd7fM34UgJJ/X19O1P0m82zbfeokYI5b73pTdyiXeqnOc8dqmRpTO20qUuq4H6VZu7tWg2twVrE0a9+RPmI9auajLldq5PrUN2NmYutBXDfWm+GdIbWdQVQuORzS31v9rG3dgg967P4W+HxPdR4XO3rUt3CK6nrnwr8NnTrSDKg8DmvW9CtdqqygdK5jwXp6QWUQKj7td1o9riDcMUiZk1vbMxJNF1anZVmKDf3xU0sKpH6mgzMGe3wprA1JGbcfu84rptSDZIFYepwMITQbRON1uFoJm5Zh1zXKa5fiFW56V2evneu1R+NcP4igEYbNXE2R5z491HzQGycDOcV5n4mt2uHO3oe57V6X4o0uQOxYZVjke1cJqunyCZ933eoz3rppmVWN0cmIPJRs/NVzQtL+2sWC/pVqLTDczkbcVraZY/2Zwo61tzGHszY8I+CUuZVZ1UdOa9i8A+CYY5Ivl44rzPw5qZhK9uleqeBfEsZMa+Z93GaunLUxr0U4XPZvBPhOG3kjZUX7vHy16BpOkK24uoyw4GK5HwHr1u8cJ3huBmvStFkim+YKG4r0ISuj5eq5KVjzj4w+AYdW0CZmX5sHA/CvhD4n6b/AMI54juI8Mqs+AAPY1+nHibw+up6fgqvzcYr5F/aa+C0MV35yQ4ffz8tRUO7DSbWp8xo3mW+VHXua0odbmh05ofw5rQ1DwpNpxddvyqeOKxruAqSp4riludsaepgXNjJcM24Aszd60NDsWil2k/lVqGy+T7u761oaRprNPu27frWVSR006djtPCdups413buQOa9G+H/AIaaS+j2x/e9ulcj4A8PtK0bsvy5HFe+/DTRrey2SOq8AfhWMWdPK7aHe+ENJ8nSwnUxoM8Vn+OPD8U1m7fLuPbFax12O0j/AHbLtcYIFc74n8VxxoQx69qJbDoqXMeca1oCwuTH97PTFX/C0/2WVVyc9CDU1/q0ErM21c/Six8pf3gxzWcj1Y3sddZosqLjHIqw9u209OKx/C2pq85Vm3e2a6C6woVv4WqQlcbYNzg54ra0qUvL/s1z/nAzjZn3ra0e52DpQjCS0Ou0u6bKrziuk0YsnsTXH6VfZA+tdVod35pC966KZw1NzqLOdhGM4963LCVTEOtYdj8u3dWvbsB+VdETlkaUMq+Z8uaW4kWRNu7mqttKnzBvTihAVByc88GtDO1wMoRsZ5qRyvl8fWqTuySnjPvSTu38Pp2FTLY0jEju7sI5UdfasLU5GSXcPXmr95N5UvzcEjvWFqOobXZetYz2OiMSnqN0GJrC1O8835RxV7UZ8qxWsq7YBfm+9XOdEVYztQlxFgmslbdS/vmptRlZ5/5VXim33GO60GxrWkQCdM8VDqMm+Eqwx/SrGms2B0I71Fr0nlJuGPegDkNbC4ZfyrlNR0uSa43K3fpW34ivmeZuq81mx3HnEBfXv3qomy2LHh7wzLeSqkirtzniu80/4ZeUqOqDDDnisPTb9bG2jdWDMpGR6V6Jp3iqG50uEfLu29jW1M48U2o6E3hbwwlgy424rtrCzEMQKrXF6f4j8uRc7dueK67TPE8UdsrMwzJ1HpXow2PjcVzOZY1W0+0QOvZhwK+ff2gvCMk1nMxi6Zr6F/tiO8PysK474r+E/wC29Nk+6dyk4Hbiiexrhbp2Z+cvjW2ksr6ZCjLtc9O1ULbxxdaRZyQwudrDB969Z+M/w2k0u/uNq53MT0rxHULN7W8ZZFK7SeormPTlTuc3r1q2tX8kxXazdR61kQaZJFc7R6+ldfLY723dBUMVjHHLuZfm7E0XCNMn0maSC1VFb5sc1dghmmk9e+adomiSXb7uV3dOK7zwJ8OJdYv1+9s4HNawZpy2L3wW8H3FxqEbBjuyCa+rPDOn/YNCjjbAbaDXIfDT4W2+grF8q79oJNdhqmqx6TCyN8zL0xVnLNNvQxfFGnxXULB1U7sjpXhfxH8EWtzPMu1OSa9K8dfEBYYWVWx1715PrvixL+5aSN1br+JrJs66NF21PMfEPw/W2nZY1CrnJ4rmtU0T+zwBGu7JweK9I1q4e4Uycc9jWTLo/wBvh+6M5zUSkrHaqL6HFafDNDdcZ5Heux8LXPy4bPB/OrFp4JZnzt+hxXQaT4IeEDcn3vauOpJHo0YOKJtHmZLhdvRq9A0DUGU7c84HFc3oHhRrVi7Ln0zXVaZo5DrJ0xXFPc63sdBpzPIuWP4VrafAzNnb+lUdKtCCueldJYWO5VwP0qDPoLp9syHLfpW/pNoXHP5U3TbDgZWtrT7ZUYcD8KDjqE1rY/u1/nWjDDuj2qp4otrbP+FX4LTJz04qomJDHB+7AqX7HsXNStbnII7c1aFvujqjGRniDH3uaRwGf7vFWZbXH070xl2r7frQSihcwjkj8Kz7lyi49TWpfA9qpzx/LztoNomVcKc1nXQ3Cte4iG7kjnpWZNG2WHFBpEx9RiKgFfmrF1Vd478V0EyMzsvvWVqkPlq2FycH8KDY8/8AGVp58TEV5V4z0ssjt3wRXsPiKI3CMv3a868W6WSzA+9aU3Zky2PD/FkDQQSAKvUivN9Yt2kkbdu3Z4Ar1jx7a+SJFH8TY4rzPX4jCx29c16MHofP4yPvGQFUOM7iV64rRsYFkbd2qn5Rih3NgE+tTwz+cV2nb2PvTlsYQ0Z3ng7A24PFej6KxKrt54rzLworDy1X25r0vRgY4YwDg4rhqyPXom9azs6KtdPoi/u14FclbPu2r/F612GiIFtl9cd657mhbMe6XJJxUsjbItwpsqsFG3n6VItuXj2+360ElOfJ59aoX07JwefpWjqCNAmDVC6EcifSpkAzStzXI4+XvXaaevl269xiuR0ibdKFK/KD2rsNGK3EYWsSZFgxFXBxwe1RtagSVoRwqB83bimi2WSbdngVSIewtvGpiVdvzfSk1CVY0C7elTCPe3y0Xtpth+b5uKogo2Vw0su7sp6CrV9j5WXPNVLW2NtKWHfsau3MZkiByo4oMzLmvPLVh+FZuoXbCKr10BGzVj3jrOfvd6mRoVrmD7RF+8PHUVx3iWx8m5yPu5613UcSvHtasPXtKVw3cViVE4eRdj7j096bEy3Fyo+VQvv1rTvbNWDL2rIS1xccbvlNBR0mm/uzt/hIrQhZY5eKx9N5AbJz0rRgbn5u/FVEmRuWK+XFyfvVs2ByF+bNYdgu4L/nNbumptj5reJzyNzTpPnWtu2OPyrnbInHFb9r/qVY1ujnk7ltOnA+lSp8h59KiiUrg/lU0xyny9aCRspwD9Kp3MnljvU0ikPnnHeqd+WTleVo6lxMzUX3k/WuZ1Zi7MoxiugvJNuT3z0rnNWVlZmb5fas5HRE5rVzjcrVzWsXDQf4V0WsTblZsfSud1FfOky3TFZmpz+rkmIt0rnbh8yfNW5r0u7KjtXP3qCE7mzzVR3MypeW43ZWsy4OGZfatGeZnfjpVC6jzub+VdcTOWxm+XJC/wDeGeKfhj2FN2tvPzfL6mmh9r7d3JrcxkI6/So0Pz1JMGFMto8N83HqKCReoJFDLkKzfhnvTHgO5trfKfWmLI0TKrfN6UAS7mZvalFLEN0m5ulSMimswGluKnVdyDIFQrGA1WQvyigBjR+dKP4cVYaNQoHf1qJt0Z6UIkj/ADfw1MgHkKo60kbM0v8As+tJ5QkB5ojmWCJh95qkCxc/6r+VRopDr601Fd4dzH3oZ9rrQBeDZ2q2DWhYA71x92s+G3+0uPmxxWrptsIhjJqZGhs2BXHJA+pq5b7lB+Xj6VRsU8zv0rUtg0Sc9DWD2Ac4DAf5xUbzgb1/DNOaVkHGOT0pfsrRp5knRugqAIWh8wDNN+42O3pU5ZWUfrTJEUjHf1rQCMy9fftTAdnXn6ULEwZvT370bv0oAVf3jZ96v20WCOfl74rNhkx+da2mt5grCexMjT0/90f4iexrufCDefJGfulSM571x2nRRqnqTXXeGm8uSPAPbGa462xlPY95+EaC8DKi/MuOa9I+wN/s15z8JN1vChX5SRk4716N9okryZ7nDPcuTDKNn0rhfHnFrM2TxXdXnyKa4H4hPi3lT+Fq3w+5pRWp4X42vNtzJnnJ/KvOddUne3vxXoHjxU+0MFU5z1rgddl2QMtehE9enscrfH5ufWs26kVEbOa0ryISc55zWXdqzE9Ko6EjNnAZs5/CoWOBxUssJWTLGogR6gc0FLQaZQT9Ka5B5FNlwylVbk8cU2NlhUg8mgCQlVXr9aIAS3y/rUMkokLbevYVKiMqq2cH0oAlgVhN83P0rQgzvG2s60MnnVo2yb2wTWZoXrTdv+bvVuPf53y5xVRYNjqd1aFqdrrtrGRUS9Y27Fc96vQwlV+b1qvanP8A9ar0X7wc1JRoWGMDHatqyuML17Vi2yOH3KP3eOa1rYK6rVxMZG1pZZk+YYrYgONi571l6YVZRjLcVsRRAOjBf16VvHY45HRaEyqoyelb8BzGuK5rTl/d9/wre0xGEa8/LXRHY55GlEfMH8OatQbgvSq9tb4Bb2qzA1UYiyqZF6VWu18tBu6VdxmqN3y9AdSpId30rOvo1lJ5q9e/KMDgVnTj5G6mszoiYGst1X0/WsW6Yg4zW7qEO6U7v/1ViXxAucCuc6KZh6lGyyNzweKx5QYmZQPl966K+jyD0rKuo+fu1jI7o7GNcKXO3otZ9zbru28/Wta+baDge1ZN4NjdetSUZN6yxH5WZsHJxTIZPN+6D81TzElmVV3evFVRHKsmfuj0oAmYbDimh9zbT9BUbt5g9x3p0SqOWPzdRVRAnSFo60bH7tVYV3oOtWoHVBxmqRErm1p7YIro9Hcuq84rmNNfzCtdNpAYY4ropnPPY6TSrcl8ZODXSaZDtKj1461gaSuwA10OkRs0mf8AIroicM9zbsI/LHWtayTIrLtV/h7nite2txAq98mtonNIsx8daeY84xk803a3v+VS2ztDyuG3evaqJK97uA2dBWfdKwX2rRuWaRzkVm3Z+bA5rOoXEy7wcGse8tPNc7TW7cAbqytRO1+F6+lYyOuBz+or5a4rndX+Z66PVJOtYOpqvLVEtjupnNX8ZGfrWXdjmtbVXXDdaybo5Xj0rlludUY3Mm8QtIfSs9oSC278K1LhWOelU5HX60jbYq7fMX3WmzjIq2I8nIqC5iyPTmuimTIzb62MicAVyfiBFjlwTz04rtpoG8lutcnrGnqZ2ZvXIr0KRzyMryP3Xeo3k8oEdauTrsT/AGapSxb2roJIwhZOnX1quzBHZe54q0wIXr9ao3hEXzc/WggR05+835060nMEnz8hjVYzbl5zUlq5kH09amRtE6KyuxtGKuy3hVPciseGXzI1H3cVZRmkjzn7tZyjc6RwzJdLz9416/8AB/SsGM4+9ivGEleS7h24+9zXu3wchfbCze3SpkrIqJ7f4Y0v9zGDjoK6+0tvKtwo4rmvC26Vo+vy11cIwtHQynsSRIEGKbLFg5qQYI9z0pWTYvzGgyM67ttw3LWHrMa4IY4robyFvL+X9KwtZt2VeRuJPpQbROR1y0Ej7l+6K43xFpfmlq9AvrZgrcfhXO6tp5mY8UHRHY8t1/SWlJXqB6VzWq+GE+95ZPHpXrl34dQLu25asi88N+YrblH5V1RlZA43PJW8LKzkqm38Khl0Yx8MvFelXnhLy4mKr+lUG8NgwtuXNUpB7M8+jjmtjlV46V03hrUprcIy8fjWoPB7bfu8E+lTR+GZLONdq9faq5rMmVPQ6vwr8Q5rEKGZgo969T+H3xq2p5bSV4D/AGfcWy8/kKsWd1caZKrhmX156V0RrHm4jLYS1R9faT8S0v7YZf8AM9K5/wCIUNn4mtW8wKx3Dk14n4V8bTzwbfNbHYg8V0Wk+Kprncsjk+oJrSVbQ5aeBcGcf48+HUc1zL5artyccda891f4S70ZkQ7s171Ii3wyV3c0q+FIbkY8sdM1yykdkadtz5yHw1mClQuMdyK1tD+HEij94P0r2+X4dq3Kxg8+lTDwdHagbkXpWMmdEKZxXg/w/wDYmj+X5Vxmu6i1NtOtTsPy0R6aIPupx6VXurNpFO7j2rJM6I0bkV542mVPlY/L2rKu/ED6lu37s4qzcaUFXkHn2pDoHmKuz5d3rSlI6I0UtzLe5kZxtq7ZNNleW69Kvp4dFuVJ+Y+1bXh/QDJLudW29qhu5tpbQXw7ZtbyrJ3NdXLcmWOOPbkn9Khi05bdF+Xt6VKj7HOB2xTiZyGW5FtK27Famlybz8o/GsiJVkl+ZT1re0i3WUYX5apGcldHQ6MN+0+g6ZrqNFXJDKPu81z+iW+1AB+tdJoyyQsBjrW8TjqROi0+ZnXDCtK3u942jqKz7JVRl5GT1zV6EqG+lbxOOUdSxv3deKk8wiDqajRFKk7ufSmoWYEe9UTy2ZM0uEHc9KhlumjH+eKN+Ovbn61WvW3jjOOtTI1irlTVJhIGLDt2rmdXGDlc1vT3HzNuFYepQebuPPsK55G8YnOz3fzMu6qN7IzENzitC9sdr9O/PFUbxVVduak3Whi3ku6U1Xt4pBIWXDZq5d2pUs3r3Ip2mw+R2DBv0qZDJbEyAYbj6Ut5E00W0/rU2dh6GpFjMw49aIgcJ4k8PyXJby/0rlrqCbTUZSOc+lewPpiyK3yjNYOueBftsLblxnoQK0iaXPNYdSuFQ/ewpq5pvjG+imVfMZFUfnWtN4TksHaIR7l9ajTwozSbtvT2rSLfQmS5lZmlpvjWeQqzMcVu23jeR4tolb8+lc5Z6Axbb90+laNtoGyTr19K2Umjza2X05O50mn/ABCmtodu/LHvmtaDx415AokbOeoJrh5tGmR8R8+tQXyTWMY2s27+VHtGYQwKjK4nxL0Kz8SQSNhVbk896+ePiL8N443kaOMdc5xXuGs3cqptZmO4Vxvia2/tCMqVxU8xuqJ4VJ4M2jDA9eOKSPwbtkXKq3PcV6de+H/3fyqCRz0qqmjA9VX5aXMUqJlaB4MgaSN9u3ywMD1r0HwpbJYSoyxqqqRnjrXPW8ggfaq7cLT7TX5mkkRN3ymtYyM6lO57JbeOksbDom9R1rhvEXxQkd52DAnkYJrmIb66lLfeOe26s+/0Wa9ZgysueQQa09oZxoq+pj+JPFU2qzybtvJ4ArBGmyNMrHKr/Oums/A8q3m6TLL9K2IPB7SyLuXKj2rKU7nZTppbHEzaHPO4b70QFWdL0GRpPu/Ln0r0ODwksUe1V+XryKtW/hVQudgX8OtcVST6HZCBz+jaEpChlX5eelb8elB1HCjjHSr9loPlEMFPX0rYtNJUspx81csm3udWyM/SdC3pyoxW3a+H1Kr8vStfTNMxEvB9K2LLRsDPGKkmUrGDZ6P++GAdo68V0mk6b+6BAG0dqnh0sRN90c1o2MBiTbt6nFBhOoLBZlsYFXbG0yen3alht8IKu2iDZgDmqicjlcW3X5hV2FNx4pqJ8v3akjDKcVRmWDAu3vTlUdvTvSRxe/vTz64oMyGYZNVLjcrVfmjymfWq8+0R7fXjJoKiZksnmMagnBaEnipJomjlY9s+nWq0kpUfWg0iU59zHkdKoXqbQWHpWhdHms+7fmg0iZtwGHK9Wqjerlfu59eK0GVhIaqXTjfzQaROR1+0EpZlXGK4Dxjpe+B5OOM16VrQ3M3HrXA+MbcqhXdwe1aQKtc8B+IFiyiTafm3cCvK9TiZbhvMOfm6V7h8RbXy1kbbznNeOa5af6ZIzZ69MV209jxsZTvqYV3EZIvx6VHZw5mVW45qzfjFtlfvZ6VLpdp57Ke45qnscUInceC4dkSfxYxXaWV9kf3T0Fcr4Mh8q3+atxZcSccVxVD1qKsjstAjLOrE7q7iwTKKAAOK8/8ACccm5WZuK7/SuFXnPFZsovqvlj5qdCNoz27ZpAu6npb8dcLUiZmaxJtbk1kXs/mj5fxrR1dtsjK3TsfWs51ARvpUyESaTdYmwFAx3zXYaG/yqe/tXC6bJtn9jXceFowVVmb5azkTI3Igzc7qdCjfNuqaNFK075Q3fpUkiomSKtzQRmEE56VRhbfL/dHvVq8nxEFxj3qomZm3YWKU9fansu62zzUM6iaTvjNXGTyYVA+ZSKozMHVYCS1YMisGVT68V0WqnzJXArEuI8Te9TIqJa023DJzyaq69Y7YPun8quabJgr65rQ1eBbjTdwXPHOKhq5R5PrVq0FywVvvdqyrWPbdMHzXSeKo1ivKwyqiTI/OpasaF61KKny1ZgZj/wABqvbx5QdKs28WxfxpImRu6U/mbK6HTxkVzOkTbJBXR2U2xQdwreJzyNrT4W2c461tWSjysH8K5y2vjuC+tbtk21Vb5q3ic8jQ875VXIpxO0feqN1V0B6GpFG5PmziqJI5pNq1n30m6Pg1pXkamIbf1rO1CERx8fw0FxMe9l2n7tc5rYaRyWyFror6ZVrB1t1uI2HrxWT2OiJzWoRrNG23kCuS12QROQrV1WqA2bbY/mBrkfEMYuH/ALpzzUGpzt4wYsxrLuisq/N61qX8ShGUGsu4TZD8tVGNzMyrmMQbj+VZ17uePPStO6hCZbOSay7ge/U11U1YmRQQtlt2ai+0CKTb94+vpVm5lA+Xv0qu0KL7tXQco7fufc3THWkkwv3eaYXaPquRTnbIBX0oAEw/JzTigLU2Mbl565oaL5upoAmHC0sMu80kaNt9vpSZwfl/SpkBI5BPFCswjJpmxgo9SakX/Wg9vSpAlE3mKPWlRmzt7U6NI3T3pY48Z61MgHImF+X8aUQYI+XrQDtFDzeUqn+dSA5+JNvRe9BhSSXHpTZX3JupkG55c9OKL2A0tNXBye1a9snzBh0Pasmx4UVsWhG0VEncqJa05WV2z61rJLmKqFgjSH5lwvrV4KoXaM1kUPSNSN3epC7SfK33cVGiGIc0qS5LDpQAhXYvAzUcq+YB2p0k3lNUME26ds/doANhk+XdUK2ZjLYbOTzUk7FWPpTY7jy+f50AMZGScVsaVKGcL0+tZwQvJuGK0LJGRgeKyqEM3tNjya6bw8JJLyNd23biub0x94H05rqNCjV5Y2Y7cY/GuSpsZz2PfPg7IrwoT8zLgV6V5n+z+leW/CMLEsfl5bIBr03zG9D+VePV3POq7mjdhfJNef8Aj5f3D7cnrgV6Bfq0IJ7GuJ8duIrdty8kGtKPxHRRPn/xztSaTdw2TXnutqS+cV6H42HmXsu7GN1cBr+fN+Xp2r1D2KfwnMXq72K/KDnpWVPB5ZbdWxeqpn+b5SKyr2Tc5FB0GPfqu1vmrOcqTWlfqzt0471TLIcjH3aAK6kBjxQ9wsY+7mnykN7UwQiQ4oAbYYlZmb1zVgt9qbH3dvpTVjVDhfxqQgwjNTIqJLDD5Pc7qtwSbf8AeqrayLONxyrLVtArj0NSUaNv864q5aHyH3N26VmRXAtttasLrLGrHuKzKiXoSHG6r1tModay4V8obs8HtWhaDewNZlXN2wlJXFa9iMkdBWPaHaF6Vq2R+YVUTKWxsaYWR8/w1uafJ5hHtWJpsqv8rfpW3prL5m3t61tTOSR0OnS4HTtXQ6b86rgCuYsIcSfeyO1dLph+RQOoFdETlkaxAAAz2p8aZqNflGfapIW3VskYkn3SMkfnVW4J5+X8asS7APeoZm3Jik1YOpnXuXPFZlyWTcMda1rtFQHGcmsm/wAx5Oc1hI6ImPqCMDnmsO/tgWZm/St648x42Y8ism/I29K55HRAwr2JVP3jWXenGav37lro+lZ9zlVbdis5HbT2Mm8lz9Kz5182QDHFXryRY8+9UZx8+e2Kzia2uZ11EtuWIPeqy5ds1auGVomyvfjmqQDKtUPYJI/MPHUelLEgkHTBHrTH+X5s8/zpFkcy/wCzWgpF6IN07VPFFt/i5qk0jArg9etXrMKyZLfN6VUTORr6Ydu2ur0VcRhi2eOlcnpI3Gur0RQAOvSt4nNPY6TSt3l5b8BXS6XNtRefwrmdPfzAoHaug0lfMwuDwa3ickjpLKXftPetazZiPmLe3NYenQ7JepratRk9a2ic0y4D83JqZHU9PSq8UWR1/M1IU/cbh1qjIRhvJrPutqSfyq+5wox+NU9Rj3DofapkaRMm9G1T6msm9UsK2LtNi8+tZOpNn7orCWx2UzD1CPb17msDVYMbv0rodSkAB+lc5qk28n9Kwkd0DmNXjwGrJdlSNs5ra1VMg5rCuuAwrCW52R2KFwxdDjiqhi2JzV2RxGv48VVvY2YKy0iiMEZHOKXy97cHNSrbMY13L+lNWPbJwv61009yZCSWqvGc+lctrdjvkb+ddUSdhrF1hSob3r0YHPI5C5t2B2k8A1SuImR+K2rqJmJ4rMk+SX5vu1sSVFg/dM3NZ98d0f0rUnfMbYHFZd3t8s9cmgCqkjM+D0FWLXl/Ss/zMy45HNWIX2N8rVXQuJsRyKg71NHcAfdP1qjbybV9adHL/pGTjbUS2NYl+3X7Rdrt4O4V9A/BKHzbaJSegGa+fdNBF8rdFyK+hvgtCRDEy9wKxluaHvHheyWBBz94DBreQbBzWH4Wdmtk4z7100ab1GQOlImRCvHNBczA9eKk2ZY0H930FBDZEY/LTLHrWNqqedIdv8NbUkRk5rNuoSSwxj3pMqD1ObvIGdG4rGudPb5twrqdSiMcXygcVl3dt58fzcUuY60czdWojQ/KQPpVObT1lccfLXTfYCOGAI96hm0UNKGWtIzsBy17oyzjCrj14qhc6B83yp29Otd/b6EGXlfzpLjw9Gz/ACr+lUqgHE2nh4yIPl+uasS+F8pu2j8q66DQdnG3rWhF4e/d/Mv6VXPcDgI/Cyy/ejXpWVq3g1ZJNqBa9Y/4RhbhflX64FZ7eElnutu0jac9KqM7AcT4Y8CtbWzLxjOa27Twb5Mu7Jyew7129loCpaiPZ+laVh4aX+7wParUrmTt1OX0Lwo0syx7frXTL4SW0QIq8sOTWxpdi1tu/d7fQmtSKw88buOlJsyfkcrNof2O2OF3NjgVhy2LTMxkXbzgDFelLpq3Vu0e35uxrl9b0CSCVu9TJ6G1M5G400A/L+lV20vLDduro00rD8+tLNpOX+7n6Csb6nYc6+gq33gMU6LTImHC9OK3ZbH93jBzjpimQWAYYUDd3qQMV9IBb19K0tOi+zsqsKlmtjbjnGQafCuE3N0NAFrOVGcbarzHbL04qSDj/wCvVh7QzMOPrQZkNlZKG3+tbmnRFSMDiqttajYFHPtWxYQLhRWiJkbGlRFYlx96uh0uT5lz94VlaRCE27q3LGFfM444raJxTNa3k3hflq5bjbJnOfaqdsNyY/Wp1Xyl+9k1sYSL6DAz60RBZCeduPWqvmMFHzU7O3kHmqRI6dTv56VHJKqxbe9EkmW+Y4qKR1xUyNIq5najkH5cVl3KF+a1rtwTVG5iz7CsZHSkYN/AzH5ayLu3Ut83WujvItvIrDv1Yzfd/Ss5GqRlTWzSKy849TTIIDb+/wBK1DHleaj8kBPc1ImrFfGRkqfXpU1spX5vWnPAxZcVJHkHaRVREOCbk/hzU0m0wDcFpq2u/vipGt8JhjWkQMyfTFuCzCMbfXFUToGTwvf0roVjxHtb8PelS02LmqA52Tw+IvnwN2KYulsgz610VzZeYnHaq8VgZGqoiauUbSx8oMxAO7jmqeo6Ukik7OvtW8LVlbGOKdPpayRfhT5ibWPO9a0JCmP4ievYVx3iDQdjEc88cCvWr7Q1k4PrWNqPhTzm+4Me4qL3EeSjw8S3y5P4VXbwtJ9sA2kIx5OK9WHgj5NwXp14oHgxQmdu7J7CjmsHLdHl83w2a4bcm5tw5q1YfDRoo1/d7Rnk+or2Pw/4TjiOWXj3Fav/AAjcZbayBhTjUsRyHjVt8PGZvlTjHXFWx8P964VV3Y6ivVm8ORo2FVRUK+G1ttzMOvTAp+0BRPL7zwG1tbj93UMPhloP4f0r1K40UXEJXbk9eRWTcaGftH3eB7VjKVzVI4xNE2r80f49KVdMwMbTt6V2T+H90PK/eqvJoKxRY21lJm0ZHNppmwdO1WrPTR1PGOea3l0lQFOKmh0gS9F+tYvcLmZZ7muF+X5en1roba22hRUa6SFQbV/KtG0tGRfw704kylYVbVWGfapbaAnp61KFbavy/XirEC+VjpVctzFsS3iYL0PXpirtvFtcE0+GIsQ1SlKLWM6g7ORx27VMp+TOOf5VV2NF05qYkmMbT9aDMkSXLU6YsYeOKhRNy9acOB1zQZhDI5X5jkUy5O5ODSY+XrgZpjjyxnnB9aDQrXGAh71l3YYtWrMqpH656VmXcZYHnFBUSnI1UbmMLJlc/jWhLHmLg9KzbvhutBpEp3T7X57VRu/3w+Ue9WruTa/zdDxVG8mwvy5oNImRqaNM33cbeTx1ri/F1i0zHFdvf3Mhj2so6dRXJ+IbCQbpN3atFuadDxXx5AqCQOM81414vtwl0xX5Rnmvc/Hdvujm3D7pPXvXh/io7r189GNdlM83FK5ytzD83XvV7S7beRVW+id2+Xjac1q+EU+0SYP8JqmcNNanceF7PZYLu444zV2S0KTK0e5myOOtGjRMlsuV+WtCzG+7+6QM9xXHUPQgdb4Ps99tHuBzx2rtrS28uFdvSsLwtbA2S/L94dcV0kUflQDqfwrEUtya3GwfNTrmULH0P1qCMYX5mPWlmZWXG75aBHO67etLd7VUsvTdjpUZj2Q+tTX9p/pBK5IJpssSovXtWYGfZXe26VdvevQPCiRyWy7uK87jj33o3e9eheEYM2iY3dOtZgdBGMnC9KkwAD0zTNvkIPWo5GZBn3/OqRmEZdZ+emelPvJ+efu4qKJ2knzjH1qxLD5qfMPlqiZFAXPB+tXrYNNDuJ6c4qlHGqyNx+FaNjD58Zx8vFBiYmuRgtn7vrisp4lWfj5q3NYgwSpGayUt9svHHNQyoiW6NBID2zWlOGSy+6drD0qkyZlAbjnNaVuzTQbMZXpSKPM/GNt5d8zHpmucHMp3evFd38RtF2hmj79a4+OzaP71Jq5oWLDDJzxiraoJCNtRWKgJyO9TrC4fiktyZGjpkA8z73610NnAoixWBYR7MetbuksD9773atomEtjTsiYpArLn0Nb1icItY9qwLLuxWtaoQVK/draJzz3LyMEHzc1agk3p8vSq6IJEFPQ/IwHRaogW5Plms7UCzxcetXZBuHzVWkTzFIqZFxOe1OPcxzWBewbpGGGxXUatDtLVz2oDBO2oudETm9XCwt/jXG+IE8x2b+VdlrkW9iWrjNXG2Vgc7almpzt58iE9axpZ2LNu6Vsaoy4+XPWse4GHY+v6VpEzM+8kTOfSsu8k3qSK0pVDMVas27j2sQO1dESZGfMWk6j8RQYsINv41Y25PzYqGU/vMKa3OUjDsP6e1NZtifN1oYlWx1pwjxyw96AG9I91PjfIyaWN1Hy7eKM7m+7QVG5MshI4qOAsjNuX9Ka0vknr9KfBKwOcDaeOamQO5JJ86dQDTlQogx1pFTJy3PpinbiKkIj48qfm+vFSlvMU7ajLEMOlOZ/KXd/KgkctvsTJzUc0bTsFHapUmLgE/lSou5tx+WswE6DafTFSx22WBFNjjWR+tTRwtGfvD86ALdom2tSxjDEHn6Gsm0LRt/e9K07SZkA469azKib1qPkXFWPm7DmqdjtwG3fQVagkZ5fpWZRIXLJg1GI9i7vve1Su64OaiBz92gAAE31qCU4+XGDntUzo7N8vy4pc7t/y/jVdAKszeYNveooYGjb5ug5qWZx5qgU6WMs27tWUtyZDoI98u47gB0rQgPPHPFZZG7bsbnPINaFgxU8g/lWc9iToNAYTvtbjtXZ6baBVXbnGK4vQY8y7q7LSFk2KQ3y965Kj0Inse4fBRd8SKpxtQ16Vsb+9XnHwTRTCs3K7Rgj1r0zz4vSvJqas86puad+dyt3WuC8fj9zIp+91Fd/Mu3/argviL+8gaQfK3IANVQ3OiieA+NTi6l3dc157rjMsjN2zXoHjhWNxNu65PSvP9ZyYm47816sdj2KWxzepXO8EbefWse6ZkJPGK1dRiyrVlTlim3H1zTOgy5cuzc1UfPzcVp7I97bu1VbmDcjMv3aAKZ4Ge1AG7tim8xn7w2/WhpdrAno3pQBIIcPkNzTkV/PG77tNgCsON27NOZWDde9BUS18oYbQKkCMRwcVXtwXbk1aji461Mih0qs2wL1rasI5GiX2rMto9z1pWdyYjtqJbFRNGDc42sKtwo0XAqhbO0j1qWK/ON3PNYvcq1zWsxuiXPNaVqNpx7Vn277U4FatgflGR2pxM5KyNTSotoyx/Kuj0iWOVtqjmufsVbj0re0smNsqv410R2OSex0VgVjIWtrSyfMBHasXShvZd2Oa3rNxCvy89q3icko3NDzWfHGBTlUqwPv2piN5ijNWVUFOK3M+UbMCVG3r701lZR81P6N+NNmZ2z0xUyGkU7ob6ytQj5NatycCs68YbfxrKexrE5/UXZBtX16VkalLsHp61tahHumz0rC1mBiM56c1hI6IGTeR4ff61i6oAz9cH0rUluCyt/eHWsu8G+bd6CueR209jKli3/e9az76MkHBwK17gMVNZV8p3dak3MYRtGc7t31pXKlTu4p858onNQpEXJJ+7QTIiLK6MBUlt94envSfZl3dxSvlI/lqokkrx7jWlp9uCFY/jWdZlo0ywzWlaOcbufl7VpEmRp6cuJBj1rqtJjwFINc3pMu/quPwrotJU4FaxOaex02mLtArptCXDhj9a5fR5P3qq1dRYBQV2nrXTE457G9aqqHLd+hrUsgu3K1k20uNqsK1LM4i4BFaHHLcuqTt7Usb/LtPrTYRvWpVQAfdNAhDEFGfXtVa4jCnvVl/lFQyjcOaC4mLfrgtn8qxLu4HmMtbuqrhqwL1MFmC5/CsZHXAxL5CS2e/aue1VdjVvaszAk/nXN6sWles5HdTMLVJ/Lzn8Kx74b48+9bN9bs5O4dKxrxFVm3ZwK55HZEz7gg1HuDD6UlyGJypzz0p8a+ZHyOcVKNAMu5N33gKag8xuKdFDhtuDt9amjjVW29PeuimZkclvmE+tc34g8yJ+eRXVtbsYmOK5zxBA8bksOK9ClsYyOZnXe+fSsy7XyizHn0rVkA8xi3T2qrcWquc810EmPLKTG3y7ay9RO3aa1r+3Lv8pwBWJfSsLgqegFAFRoZJH3YFTQIAPmoL7V+tKE3R9aColgTKoC7qfEzCVRj5evNVYotzdenPNWoVkD5blRSlsaRZs6HEpuEZvmG4Ywa+kvg7FstbfbjkD8K+bPDCSNfr8uUyD0r6a+DIBtoR7CsZbmlz2rw1+6tlUAHvXQbSVXacVgeHP3YGfTtXQxOpQUjOQeXtHrQxwvT9KJMg9abCvHzc0EkILJy35VXlhEg3Z4Jq5PD5h4qFrRhHQaGTe2bSDAHy1VbTN0f3entXQfZflzQ0Klfuik1c3i7HNvpW4jipBooEXzYz7VsTWGwbqSKz8ypaNEzG+xAHbtoi0xuelb0ejbpehx9KkOk7Tj8qauMxLfThKwzxg1fjsVVh0xVqLTChK+vFXIdKwtVG5LZnwQLGGwoyami0DzAGC/Mx9K0otIC/WtCzt/LXb8tbRuTKRlw6GEPKitDT9JUZG2r9vbbZMsBV+G22ncMdKozvczk0gFe1SxaZ5Y9PatOJAeMDmpXsuKAMcRbH+UfNVHU7Lzlb5ea3LmCOI+9U7oKB/jUyLg9Tl7vRMAkCqbWnkn/GukuVWsy+jDH5f1rE6U7mRcQ+wz61VMG0/Lge9XLpMNTWh/cds0GhmzQrM2OfrinxWmB7ds1JFC3nEdBVxbbYg4zQBRWBnk2hccelXLe3MbAHmpdm0Z21YgQsM8cCqiTIdZ2qjp1rWsodo+7zVOxiYHOPzrQhbZy36VpExqGpp7hGG4j/AAre00GVNw6j9a5nS2aeXn8K6vSk8hFPWtInNIvpkR81Iqll3VHJ+8X0qaLAjG6tjGW4F2VPmxQJNxG2h+R/s5702R/Li+VRu+tArXFuDu+tVvMwpH6U4M2fnz+FRM21iwrJuxtFWK9wWkbsBVS5LeXjk81amnWqsu7d8v3feolI2iULuNpI8Z21nXkQUd9wrXnyOoFVJ7bzc9KzNDLIO3px3pggWUVeNltXFNS2WIEc896CZFZY9jgfhSrBtfd3qcWzZ7Yp89owUGtCRsKLkfWrCw+Z26VBDGVYfX8qvxR8f55oArmyzigRbjtq7IjKB8v1o8lcbqAKf2TNKtomz/aq2EyaGsWkkBHy9+aAKMllUIjkLbcfpWxFZYz3NI9mYznFAGGdPJlyy1FcacCfu10DQbl6VC2m7zQBiw6UoiPy8VEulZztX8xXRrZqoFRXFjtbI/SgWpk2tg0Zpblvsbbm+Y5xxWlJYFmBWrC6UrRfOu5selBLMmOFWTef4hTZbfd059BWlJp7Rjao/wDrU5NNZUoIbMc2m08/kKhbTlbcdo5rdGk5Bz1pX0zHpUyHGRz/APZo+6y/jimtoSj7xznpxW89m3dRgUPbLKR/s1Nh+0OcbQgAeMbas2mjrHbs22tr7PHjGPalezLLwMLU8oOoZNtpy4+73z0qVrNX424961BZ4OOOmKQ2fH06UcpPPczDaCNfftTPIaWQZ4Aq/d2zcVGiBVIPWhqxNwgOOBUjKQaauENOkfeoqSZA5wnWmojKOT/9emk5an4bHtQSKzMB7Uu0hN1NQNz0xS53R+lADCxzUV0+fl3fhUkwYAGq9y6/eb73SgA80Y2sKzrxMzdMD61PMSZAVziql1MXbmguJWuWycdNv61n3fLfNV2U7icVmXqMHznig1RTvnCn+9/SqUpAXO3PvU14u+T73FVm+RGGaDQz76QL81cv4mWTyZGU8eldNqK7hxXM68zGNhVRKieS+PzttZN3qRXhPi5M6jxn5TXvHxJH7ibb1zxXhHjCQ2927SL97vXVTPNxJzmoTbG4H3vStvwggJBOAx7CuedmknQ/e5rqPC6eXIu5etaSOWmegaTGptF69Oa1NEs83JyN3pmsnSCwhVVB+ldXoFr+9VmFcdQ7Y7HV+Go2iiUcBfet5cOVz09qy9OQqOMY4rUTbhayYpDbqPgBaiPyLjrT7zPUduagXk7t3PfNS2SI9puBP51RubRW3DDdOK1EPFR3MAzn27UgOcitTHcrlT19K7/wcGazH0rlSrySbdnA7kV03he4a2jC4PNTImR0DcfKwqOZdwHbFSMd4U1G/wAxx2qSRiHD1ZEjPbsv4VCsPzZ/h96sRNmHaw+lVEzM825jk3NWlpsZMWaz7qdjOFVdwzWlp4bHUbcVRmUdaVZMj+KsVo/Lk3fjW1rEYeb5azbkKq81mVEqph5Nrfe6itfTFDLtH3qxLc5nYH61u6J8jg/zoKMLxzp++DLdQelcBcnbcEY6V6n4+iH2Nm/ixXld5GyzZ9zQBJCyntirSHYBmorWALErGrJfeuKgC5Zj5wx6Vr2TYcVjWOHCjmtqxKq61tEUtjW0sZb5q6DTSpWsfTId4rY09PLreJxz3LyQ7h6VLFBuXjt696i83D47U5kMfzBuDT5hIhvFbfx92qz/ALuP7p/KrTyYT8ajnXelQVEwdXCvu5rmr6HbKTu2j3NdLqDBXYFe9c3rT+ZJtUVMjoic7royp5/GuJ119km33rsdVl+Vk/izXH66m+Q/zqTQwb2P5D0rEvPm3Lja1bs7fMaybzmU9K0pku5iT5R/Ws7UVZW3VrXaHLN92su5UuOtdMTKexQknZOcVEuHfdkD61PJEzttbGKgli28f5NbowkPdOOuM9DVaWb98q8/XtTmfcu3H3fepIU3D7tBIKCR/WnbvSkkfyQaYkoKdRzUyKiOeMSt/uinRQN5Z+bA7U61jVT8x+9xUky4GF7dKkobErRfealnZhDn16e1JHGxHzkU5Tj734UAQ28szzbW+72rQX5kCkVXC7pM9MfrViM5xUy2Mx6gRf0pGYou44xTg2wjvTWXcPXJpdCkrkkPK7qsRnelVQG27algl8vikUtC5bQO8n+zWvp0LAf41TssAr71r2ke1c9qhgW7O3bGePwq1GpU8VHbHirC81kA7yGYc4pjxhQdv5VJjHeomj2/NluetAEYfnpSSlh90H3pAVMneheJOc0AQ7WMvyrUT3DyOV9KtyJtb5TUcVuGkz3zzUyJkLbpuUetX7VWDCqIbaxHvV/T4JHcNuqJbB0Oh0ptigttA9a7Dw6q3Kr/AHfWuS0y18+Ha3X+ddT4at2R1WORl9eK5KmxyyZ7n8KX+zxRqo3bsD6V6Rsf0H5V578I42ayRGLM4AOTXovlN/kV5Etzkk9TVmH+jn5ue/NeeeP/AJlc7vu5P1r0C8/1WFzurgfiA/7lsL8wBqqG5vR3PBfGlxuvZtwI2k1wGuSAy7V+6e9ej+O49zOSu1mzXnesw8Nnj6V6MT1qfQ52+jyrVkXuENa9023cKyNSwnetDqM6cAFjis+Q+YpBBHPrV2Z8qapyrvRhQBSkVWBX3pxT7uOi+tE8ZiQ4Hbr6UR5SD5qACM/PnpjmpEO9utRsyquRmpbdPMXngUFRJ0ZV4HWrFqdy8mqwVUbjLe9Twx984FTIovR/Ko281oWtu25WZao6d8jf3q2oI/NUMp4FYyNCxZQ5Hy9q0LVm83pVGzyD8pq5bu2c5rMDWtjyK1tPfe6qcAVh2kmT9eCfStjT0VXXLVUXqRPY6O1h2qMEHjtWvpasF5rL0sYhX862LMbwu2uiL0OKRtaTLtet+wO9e1c7bBo0XtW/pWTF1raJhLc1IWATrViFCe+Kghh+Tjk/yqSN2i966OhkShFVO5aopcx1N5w29O1VLncRzwp/SpkUireTKTVSchoqnuIwB/WqswMamsahSMvU02tzjBrB1VGRfl5yea2NSm2n5vu5rH1aTKHZjGKwnsdFMwb4bM9Aay72Fn+7WlexNIcis+YYrmO6Oxm3Z2rj86xb0fvCc5Fa2pDIO3O4Vk3CZO5utBsZ0w8ySoorgRMQ3HPerEu1nP8ASoDAN2WIoAaZN78dKUioyq+f8rfWhmYn5cGtCZEq3Yjbb7VesJzIzdvTNULePn5hmtC2gw64qokS2N3SJT5WSOelb2lXGAKwNMBGB71u2sfA7f1raJhI6bSn3yqa6nSU8z+lcr4fjBjzzxziuq0Wbc4reJw1DoLbhF/ma1LCdlO1sdKy7U7krTs8PgnjtW6VzjkX4vnNSMNo5PFQofJA296kDZHzUmiRsrbR8vNQSEOmf4gelWliAPeq17GVHy96RUdzP1CPzc7vSue1Q+WML61v3blPl+9WLqoG3tWUjupnL6jCzszZ4rCvoz5hrpdTj3p8tYOpR43Z61jLc7oHP6k2wVgag4x9e1dBqJHzcVg3ozL0rCR2R2Mq4PzcCmpx61Jdxn5qjRdkOetESiZWzUiJuPFVzcKUGF6e1TW0uCK2pmUti9bZMZUjtWL4jtfNVhx0rorPT5LiPd0FZes2flhvSvRp7GUjz25ia3mZWXg9yKjlX5OgGa2tWtBJJ078Vk39myDrWsSTD1K1ZS22udvbWRrjnGM1015CyHLN9Kw9Rf5ztPQ1QFEocYYfdpnl7lqfO7rR8qLQA2NPLYbavWwyKp4JxVmFzH+FJ7Gh0HheUw3y/L3FfQ/wYJIjf6Eg185+HJma5U8Yz1NfRnwRuP3UW7bggDrWMtzQ910MLPGhVdvHNbcY8pB0rF8PuAi7emK2oJdxwaRMiWNQ/anbQvagyKhqUjzUH6VUiSPCmnC3zUi25Xrip4bTcKk0RSawZk4zQmn7a1I7c/lUbRFu3eg0RmSad5p9MHpU9vpmPSrgtCWqxFZ7RnNBoVUs8rUc1lv2heua0jD6UptWjXdQBmrpzIfm/OrMFqEGKuC28xasQWA3ZqokuViolrz26VJb2ygnK/pV42C9RxmpVsv3Xy9c1ormcncrRW3P94VYgj+TntU8NuVX5qWOPhqepI22C+bVt0WSIsM9KphcSY6CpBMYk2gnmlI2SKc0u3dleKpXc0csJ65q7eBsZDfpWbdJlfm+VqkuKKFxFjnNUp22x8jmr1yGhj9eaqynzVO4AccVMjpjsZc2nySybs4FRC2aNfU1faRsEkHinR2vmYb8akopGJGUZGGqWGPJ+lW0svMY/LSm1wcBce9BMiCaw85PQ0kNtsG3mr0KMB81SiHIzj6VUSSJIim0fhViFW8znpTZTsZdwpyHzGG01pEyexqaaDGR8rYroNPl4/H8qwdOZgyqenTNbNgCsgYfxdfatImUjXhTzKk5Q+wqONwnLccVJBMsh56VozBoef3ifjSypiPoKTeuKfLLmA8duKkaRXl+7909PSqjOoRqnluCsn5VBPELj2+lTI1RSmTzF9M0CELFyameIR8HNNlZXAUViaxKVym1areVk81fkh8yqzwlT29KCiHycN7U14kDZq41vuQcfWozaAGgCq8BI+Xhfepo7Xexz0qwkQYbcVIsGxa0Aqx2yAUQsSx+X5V9atC2CnP50MitGdvFADhEkyNuyOlOg0/FuzH16U21UuvNTLN5Xyscj2oJkR/ZtnzKv4Gpo4Gk+YL90U2K5Hncc/WrVtPkNxw3BoJK+zJ+YYqRLJSMt36VJKqlNo+9THkJXb93HTNBmVZINp2470pt/mz2qwqMx28Zp0tvhOT+VAFXyVamyWm4ev0qeOPAK+nT3qWNNtAFVIAgAx+lSC3yuR0qwyFXHAowy/LjhqCZFUQrk5FDW5U/Lx+FWIwWl21YkTpxQZyKRtWC5xQLXcO1XET+9SpBnnpVKNySi1hv7flUK2GzcNv6VqKmHNNaLec9qOS4GaLBS3QU2WzwdtaUkAUjj71Me1wf8amULAZgs2jPtQY8Ic1oRwsZPm+76USWu4cDilZgZbwbhxVa6tvL54ra8jYPu81WngVkbcGzSdwMNjmhCdnoc8VO9viXPvnFI20PWcgIzlV5FNyzH0FTuoA9ai2k8d6kBUOUI7+lNIx2/DNMZWBx3qSFsD5vwoADJvXlelVr1A4GKsyfMOBVecMsfNAFOVgOCcVVlXLnFWp7UE53VTcOkh5oNCrcLsHHHP51lahISMe9atyMnlqoXSbW9frQbRMi6i2rkZzVVhsU5rSvG2EZxiqF3zn0oKMm7dpFb+6PSsLWrRZLRtvHrmty/wD3Ix2asPX49qsFbgiqiykro8l+INmqW8m49zXhPjhVuZdv90n8a+gPiAiizkVuTz+FeB+N4vLmLDjBNdFJ6nHiY6HHCHy7jGeh6V1vhSAzyKR+tcuwV7wY611nhOVY8CtZbHHBWO60mH7PtPVsc12GgRhlVj+VcTZ3a+ZHt5yMcV2HhqdQVzXJI6uh12nfKmeelaNu+45PpVCxG5Rt/Grhby/yrMmRJdlRHnNVoT83SmXUxKfzqSwj3Pn5sEcVmSWEj8xfSmuo3YNWio8rjrUKAl+RQBFFAtw/09K6HSYNqrtANYkOmyefu7E9BXUaLbeQitj86CZFlYmKdKj8lgx+U/lWgrq6/KuOKjnUY61DJM2J23FZOlSsVcYBxj9adcpu4GPeovLWJM8k04kyIhtSX73etPR4vlfcaw5gxk78tzW5pqRiEhmOT0zVGcilqcJ3sRkc1j3cuzO7rXQaja704asPU7LD/wBaAiUFf958vWtbRQxkXce4rHePymPPFbWiDfCMfhWZRa8cWHnWxb+HArzG+sGMxUL3NeuX9vJLpu1hu96861u2kt9TfcuFzxQBkGw/dru7elWIxGkONvPvUksJ8vPXmo/I80+1VG5LYWisrLxgVtaSu9/m/M1nwR7fl7Vq6agYAdKoznI39Mj2r7Vr2kWRWPpp2rjmtuw2qnc1oYtk8Cbpe1Tyx/Jx+NQgknipIpVXqG/KghkJXy19eelRXXI/u1PIN0m7tVe6lZkbbghRQVEwdWgYFq5/UU3+nFdFqLl8mue1LdDG2fWpkdcdjltbgVXY4rkdct9wb+Hr1rs9ZkEiVyWttufGKko5O8j8tW61jXM7Ry8frW/q8TIGPb0rEu0DrlfxraIGVcy+duDZrPaEqW9K0riL5vSqN2+1CO9dEdjGoZ962yT1qCdmcr+tPuoBO33sMKaBsDbsVpExG3IXYMdabCCB1/CnOGI/2aQQ571RLEEfn/eP3etOaCNV6UMnkDnn+tORWYbv4amQJDY4tmTnAqZUyPYim5BqT6H5cVJS0GyIIwNrZpcNgdPekDBT93Jq1sV4vT2oAhAaQdMUJGxbg0k6sRgVLAjBRmgLXLAjDRc9ajZtnH4Ugdg3X6Ux3YLjHepkGxIHIk61Nb/O1VzDu281YRdkfy/eqHsBsWTbQucVpQymYYVun61h2lxtRVatSyOzBGc1k9wNuyfovfFXo149ap2Ftv2uTz7VeUbakCKN98m005o9pPpTljwf96nGPB69qAKqou7Peh4ud1TSLj0qFSySfN07ZoArzIwOfu02OUF+9WpitxjHY1G8WxWwB0qZAPgVZhhcZB5zV+y2qcbufY1kwQsZNyjGOvNaunw+Yv8AtVnImR0mgzqW298V2vh2NfkKkbjjmuHsoPKfcvoK7jwuBN5cfTgc1y1Njmnse3fDK2yYvm5wD1r0Lb/tfrXnPwzi8iSNchjgYNeheTJ/zzavJnucM9zTuI8oWziuI+ICR28Td2INdzcD5ef0rhviBETDMrdcHB9KKG5vT3PB/HeJLxzu7nFef66h+bmu68XRFbiQMe5/GuH1r55OK9CJ7FE5O+do2bvWbfNuXoK2NUjOGrBvjIW+X7taROoy785zziqoGR96rV6N31zVVn8k/NWwDZo2m6dqYc+Yq8dcU/fn7tRzkDG7rUyASWMNn2Pap7WLMP3qg4B2qcd/rUnntAB6HrUlRLcUW/5V/Gp40w4VqgidmQbfxq0ilk47etTIotxbVZf6Vo2gaP5Rms2wVg/zYrUtgRI2enGKzkaGhasY15HWrkDIfl9aog/uhU+myZmO70rEDWtYtv3a2NOj3OuayLWRStbGnMsxXquPWqiKWx02muNqgVrWQKPnPFYumQhYvlxux6VuWCmRFB4xXRA4qhp2OWI3c5rpdKjwmPasHS1Utit6wBQ11ROWW5qQRtGKkK7eabC5ZMVIql2/+tWhMhGDFeKgnVmGOuOwqwwI/wA9Kbs9O9BJnyQMTk/KPQ1RuVyrCtK5G1WqjLjo3U1hJG0Tnde/eR7Rxg1hz/ukw3rXS6vbMNx25Fc5ffOTn1rB6I3juZN+Wwdu1aybuTKFh/DWrqR28D6VkXKfKc1zPc7Kexm3jZG6si+Qt8ynPNbN2cRH0FZsxVlPGKiJuZMqbVJ4qHftHNS3jNFcY6o3Woiuff0xVARsivLnp9KdFEsTHnOahVGEjFqfGnmy5+YKBWgFmI7TwOKvWH3stx6VnfMg+Wr9oBIF3UGMjasvm6Gt3SH3cE5+tYGnP5T+ore087V3L1NbxM5HXaUBsXb+NdBpihRn+Kue8O8qN3BxxXR2GfYV0ROKext6duIFbdnFuj/WsXTn2FRW3aN0HvW8TikTxnBw34VYLbeNp+YYzighX29vSnYzgHgVRmAhzuw1QXJyNp5qdgFHymq1x+tJ7FxMy6h+ZsLWLqbDf93gV0F63y4HWue1OTBIb1rGex1wMW/RVRmrmtUJbdtroNTLdvu55rEulVS2a55bndTOavtxBz1rDvDliO9b2rp5TMR3rDmiwWLd6wkd0djPllVjt/OoiuwetTSwqkm4N1qGdtvr+dSUVF3ic/3Wq9psLXFyq8dapSZP3euKu6Bnzl3fjW8SJ7HbaDpbPBt9qyfGegNbrx35rsPB4jKJ/FR490YSxqy+nSu2nscj3PH5dP8ANm24HHc1l6tpG0NXY3+nG2lb5dtY2q24MdbRKPPNVtSzMvoa57VreOFvf1rtNbi8tmwK5jV7XzRlsDmqQGGI89T0pk7LtAH3qluEa1c9/SoHg89d3T6VoBIkrP8ALjtipEZo+DUaxbduTipHkw/+z6mnI0ibHht2e7Ve2QDX0h8FFUxQjkdK+Z9IufIuEK/NkjpX0V8F7xnEGcbdoyaykbRPobQG8qBB61vQQ5Vfeue8LnzIE78da6SEFgoBoRJOYVDLnkU4Jz14oiHODU8MZI7daCZCQ7ferluNw46UkVp7VOkJ/hFTIoVV3ilhtsSVNbw4O2rNva7m6UJXC5WNl5nI7VIluQOn6Vd+zc8VIYeR0qloPmKAtm9KWe3wmSelaAtcGlFou35ueapK4+Yo2kKyRVbtrRVPNWY7AeX8uOtTR2oA5/OqSE3crrAGbGKkU7P4RipfJ2nOaYIDNnHrQIbtVl/Go5EYHgVObRlx16+lSpHg8jNAFHywh+amzJ/d6VcuYwe1V3+/j271MjaJTuOUrLulYt6rWrcLx+NZ1z+8yF61J0R2KUturA5qCS1Uj6da0Hj2Rc0yO3zz1oNImYbP5vm24NSLa7QOwq9dWTDBGPpUIjYnHFTIogdMH5eKRQwbnFSSLnj/ACaatuPMzu4xUkyGrAx+melTKQoxQmAaVmBQ1UTORG8ykgFe9PMIB3L8tV5flb8amtJ/m+bkVpG5JuaSgMQZh2rVtt2z+7xWLp0xJC/lWraGQSfN92qRk9jSQYVd1WAFkTb0+lV0G6P5ufpUiq0Kj+7WhnYl8jHc0sxaNKhWZt3XjtUU1y7H/PFKWxcYkctzsbBqBro7/lqS5gWSPduGevBrLuJ3hO0dzWUjbkLslx5jfeH500Sbjj0qoj8c9acJcmpKUS1HliWNGwFOnTmoo5yrDnvUpbzmoE1YjlVozuXp6U6QNJHwKsEAke1NWDD5+77+tUhDIAq/e9KlWI8svK9aa8Cxx5PFFox99uaoAbofl601YvapDL8/CnrjpUmCT04xQBAyKqtjpikRVePPp60pAdjt9elKIcRmgmQwIc/Lt+tSiTGOw71HEg3YOasIoBfI+lVEkd7rzxUchM0ygCng7eV7U6N/mzjmm1czCWIx7TSqo2/M351NGBcKc1G0J3Y6rUtAHlLjO7imNL5bdM1OAFTGKR9occU0iZDELSScj5aHiKyZz24pyfI/zcA9KdNEGUbc1S0JIkiZWz61PGhb+tNjVlbac1NHEqc0GY1o8rhfzqSCPavNO255qRT5ceSOvSqiZkLQ/vM/nToUyT8tWNqmMMaaI+d2fl7YqgKstp5r5/KmmDb35rUtRGy8g5zUd5aZOQtDVwM97TZ83HSmquEq1PA3l5quW/ck9D0FZyWgFS4Qg1BICfpVubLJxzVaVGLYPy4rMpFG9tMfMtZs0DSNmt0R84POf0qlcwGJzWZRRSEoPm//AFVFI/lyde1WZEZWy2f8ahlj3H+VZgMDLj1pknLelKybG71HPLhcUAIZmQ8/dHT3pGO7DN0pJPmQVDLOcYHOPSgBt5KA3FU3+Y7qtuVK7qped8zDtQaFG8HmZ7YqndHy0+b9at6g3zHbVC6bzV+apkbRKVz833sFc1nXish9RV6c7D7Vm3MzCRtw4qTZK5Tvf3y4xWFrcBjQ9+K35FwhYHO6sfXVbyKuIWseX+NrbzYpuleA+P4DFeSDtu6V9DeNIdkDfXmvBviPbNb3bSdVLV009znxELq558v7y63LxtPSuu8HR/vtzAMMdK5O/XbP8n3s54rsPBYEu3d8rYraRw2sdhY2+XU7Qq/Wuq8PW21l5Nc7aJ5e0fzrotF3yAD7tcktjbodRZT+XwrZ47VeW9/HisG1j8k/fOfrU73nkd+TWTAvyahibpxW1ocPnruP5VyccjzXYXsea7/wraq9lHxy3U1JMhL+2UQfKp+UdhVGyQu20+vBrX1O1aIHHSoNLswJCzc0ElqwstxBx93pWtZRlYsFarwARutaMCZSgmQRx7h8v41FeQMRu6CrIjMA3UvlNJGxYVmYmLdl0kGzkHrSJGVG5m47irEqeVNTJm+X7tNAVZIi7fJWhZBtyhsdKzZpmjO0d+KuWVxsZVZuTwOaszLF3HtBLNWPqJ3RnkcVrX6uiZblax7/AMsx/Luz6UAZcg3g5/8A11raO3lovzYFURCrCrNpErMOSu3pWYHVWbedY/3q4Xxbal707hjnj3rt9JuvKtdu3duGOK5/xLaeZMp2+vGOlAHItb4FM8sonStGeII5GKo30DMMhsCqjcBbY84I/GtGyOMc96zLc4cDcDWrpwANUTI2tMBZxgZroLNNqc4BrF0xjGoragG8L9K0OeRYjTBqYdMEfjUCbsVNH8v3qCSCSYqNpX6YqjdKVVgp+9WldJ8p4/Gs26O0HPpQXExdSG5/6Vg6pJyy7T0rf1GPcdykfnWFqKt53tUyOmJy+qNu3e1crq0u123LXVa4fJZvu81y2r5L/NUmhy+r3OS1YzkNuzWpqzbpjx0NZt3JgdBVxAy9RVU5bI9PesnUJdq/LWperuB3HPoKy7tQ7fSuiJlLYz5J1VOfvZqNo/tPzcipJYElPy8Nmm7NvfFbxMZbjdnlJySwApvm5PWpPOCryKrSOHXgYqiFcmcrKBz0pY5GK7f4c1VhlVG2tu+tWFI8rrQUSOoCU+GXcu3of51BJcZIRutTJCzJ29QamQEzKYWDEZojf5v4vpUaNITtZflFWFABBqQAsrr9KkV8j5fTrUMkBc5U4zTrRBEOT3oAm2ccijOX+UBsVIRuqQLheB9TQBXkzvB/lUnKuDUNxuVjtqa3kJT5sdOtZgWoN0ki8VuWUJIXisWyt2aYNu+Wuk02RWRR6d6zA1LNTGq1YEmT/wDWqO3YFOtSxqA2azAbNIV+7SK7Hhu9WFiV/T8atQ6f50O73oAz4o+W3fhUdzGCACeasXMTW8m3gZqCTmTc1AESQ+SmQe9RquNzbs+1TSnHzdqhMi5zUyAS33JLn+EmtrT0Up8ud3tWVagmTj8jWtZS+UnNRLYhm5pitGoLKSPpXZeE2zIprkdHk8wdRgjiuw8In96PauGtsc89j3H4XBWgViPmUV6F9tb2rgPhDGLmzUN1zkH1r0D7EvvXlS3OGe5ZnlaOFt3r1NcJ8RZHeGQq3GPzrvL9d8Hy/dzzXC+PUAt2WlS3R1U9zwXxiWN3J36iuH1Y4kb6133juEW1623vzXCayvysxxXpxPVp7HN6pyjfWsG5Hy/jWzf7mY+lZN8pIYj0zWx0RMm+HzduD2qnO209OKsSMZGZTn0zVaSPGdxzQUVHPlPncPm7ZoEYK7ly3tSSR+XPubkdqmikBH8NBUSJG83oMFeKsIm9cNUdwis4ZflXvTduBuVj+NBRbhk8l+fuir9pMk33ay7ENO3zfdrUtAsRwBSewFyMKZF/pWjb8nj9az7P55ORxWjbj5vl6e9Yy3NCwCylcA9auRrl16CoY0ylWIT82NvasgNLTlxiug0sAHtXO2G4ydD+Vb1hFISKqJMtjorElcelbmnNkjNc7pxZGUNXQaadzjvXRHY46h0FjEsuMenNbGnJ0G786x7EeXtI71sWDb34X9K3icstzWhfy09alifcfeoY48IKlA3OPWtyGKGYbs0xjsPFSGPA+9Uc8g2cfeoEVZgEdmPzZrJv1YXO7Py9q0piWXJrNuJN7tuxXPUNomffyMyH6Vz+opt7Vt6gu1uCcVianHuJ+asJ7HRA57U5dh+6etZtwcc+tauoqQrKOtZM6tFH8wrm1OyOxRux5UbM35VkzM2/LD5a07lWlRtx4rOu4nROo20Gxl3/AM33arJ8pxzVtujA854zUMtux9KAK5Rt5ogkbzttSHk7e9Rg/ZpeOpNaCexN5bHr074q7aNHHHgHNVN2RuJqaxnDhht/Ggi2htaecIK6DTOUHr1rndOO8egArotJwdvJrSmZS0Oq0XhF2nnv7V0mmy4A3ZNcrpQwy7Wrp9HRpq6InFUOitHAVcVs6c25lrL023ACg9a1rVFjHfNdUdjhkX5BtjpyndH/AI0xHAQfeNSMwIGKozAEYqKSLA/GpT0pLlcjgjgZoKjuZWop83+FYepIHB2jkGty5uMo+RWLeqdrN0rCex2QOf1BQFbIrA1FDg1v6q7EHpWDqD888CueW53UjmdXTeG3cVizjdnHNbeqy73YVhzNsLGsJHZEzLk7pcNUcnAz2qa4/wBZux9KqyXG8bW45xUmhG0mCTtP5Va0r5pFP3eao3CeW38R+lXtGOZV4q4SsyZHp3gGDNuDnmuh120861bcO1YvgFDNZr0FdPfQ77dkb0rvpM4Z7nlniOyZZGbGfQVzGs2bbM4r0jXdNV3Ze/8AKuW1bTQikV1FRPOtb0rALH0rkdXtt8uOi16RrNmdjNj2FcbrdhufKr3yaDSNzkL7TQWyTmqjxCIbcV1NxpYcAj8qztU0X5dwx0zxVRKMG5fG35TUYfzIGz0p8sTSM8fTbVSMPb7u65xzVAavh9/3qquMZHJr6H+C0zBIV69MV886FC0kgxw2eK92+B87SeV5mVdDjFZyRtE+lPC9zIlrHxxj0rrLOb5BxziuQ8JMz2yH+FR0NdbYzZYfd6YoCRet1LNzV6FMDNVYYsuuT+VXoQsa96DORPBGyLn9Ku28fy520lgi7Nzd/WriQgc44p8tyRIbVW571Ztrfa3TihLXHIz+VTRQsxyTgLzRawCrbfNUgtV3VJFGrDvUyxdKcY3Hch+yDilFoAal8os3HbqKmjiyvNWoj5iuY1jLfhR5e/jpVqS1M4XHFR+T5R7mrWgcxCYdnY01U8ps9KtfK4zg8c4qKdd5+6amQ0xuVYdaRD5fPWkZNg+tOVcjrmpGQTbmJbmqspVx6GrkspPy8VRuVy/pUyNo7leVSThap3NquPRs1o+VhqqyxLKzAnHpUnUUvK4w3SgQbBxmpNmyTazc9hTowysd3TtQVEj2bpBnp3qveQ4Y7auOy7uar3XOcVMijPk+U8800PuPFSMyyPt9KasSjvUiexIihR71DMTu4BP0p7HFRPL82FoIHPMso24+YUscfPPFMjYb/wDapySb7kKfyraJMjT0vmWt2EHHHPFY9mgjKt09q3LZlKDb6VSM5FiG4VSv9amDNJ0b6VV3Ads0Jeso27e9aGbJpZDGfmqNsbd3NNlkYvyOMdTVeeb5etTI2irkc91s3Z71Tkl27s/NnoaLx8Gqb3GT7VnI2USQysDUkM27rVNrrP3e1V/tLLLxWJXIbqSrtoily/fbWdbXDZGT9asCZZUKjctAOJpQSbztU1ehl2oQwBrHt9tucqxq9bSib72c1oYyViQnzGwV4qaLEQ2hetRt8rCpjGX556VoSN89U4O3OaNjF8+val+xqCCOafIm0DbQZldo9jcLinxnnB59KR42Z/WnYk3/AMPFAB5ZL9hRLG3lf4VJErH71OlOzHf6VUSZENiJCG3D6ZqZ4GjXJ+92xQh3L6UjyOZQB09aokSD51x905qZAoGGNCR5YN2pCqrLlj8tBMhVHLY6DvTWRrhe47dalDKeDtC9aeJYyQB+FBJX8g8L15qTAjH9M064O08VEQfLyVNUkTIkiQGWpVVd1QxKVIbbVyOLC7mwPrVJES2BUVmGfXipkTyz82DTWAIXHrUkkjZVV/HHNVExluVwTJOwKsB0HFSSxGJKdMrIoIFPDecBnriqIbIkGSKRrtkQr/OllLRn7opu1m5x17UnsNAw8yLPWqTqx3AjjtVkseV6UyRTt6VBcShsZc8Gopk3SZrQuNxx9KrSR5HzCsZFFMD5jUM6bv8A69XDtRqhuDhTx2rOQFG4gaRh6CqMmRKR6VpgeZ/s1WuIE2sVrORoUWVj83aoZY9xzVySL91/d5qrImDn5akCux29fwqAHH51LMpc8Gq80myTb36UGgy5fbFgc1WYbYvrUs9z5Q+aqlxc5XipkVGJRvXUvjP4VTvCqp9KmnP73dVW4behqTaOhn3F0pNV54txDZ68VNc2yg/xdfSoptrLxu4p2NCqYNgbd36Vm6ogMZ+XP4Vr7Bjk1QvnVFOVqwPOvGmnrJA5HvXgvxQtmN20e3hea+kPFNp5tvN8tfP/AMXFNncsu3cWPYdq0p/ETUjeJ5Dqdv5c+WOCW4rrPCMq26Kfvcdq5m/jaJvnX7zcE9q6LwYm5fm/DNdEjjtY7exl81Fz19a6bw/+86H7tcxpsRDqT+ArrfDq7F5wCa5HuUaqZx0qO5CyD5iPlqxAuW6VX1G32xlulS9gLmjkXFwg+gya9I8Naf5Vov8AKvO/C1nuulUnOcGvXfC2m7rSNj6YqDGRSv7TzE6dB+dQ2Gn+W+7FdBqtgY1+UckVn2SsZ9uOe9BiOSAINzLxVuNFaMYGKeYNydsLTgjbRxQTIjngYRjHzfSnSEwxdO1TIpamXaFVoJMy5P2g/d2n6Vn3UuwkN+laE25ZMcYqneqv8XfjNAGbcTKvP3j29qsae29lLdDVdrdPM6063d3k24woPy0EyNnVQyQ/3lxWJMoZ2PT61sXSYt97Nk4HFYd45VmI6YoJI/L3oQO/pRFE8Z4ao47nPtU0JVg3POODUyA6DR7kwfKwyuKz9dnLys3an6NcCZMfxdKXVkPlnK54qQOQvr4CdvrVfAnU79wFSarEqXRb37VEWUwdapXAFi2su37ua1LNgTWdbbdvBzWlpoKn5qomRu6cPlX6VuW3Cr9KxdN4K5rcjYFR9K0MSbqKcsTO4PaoYY2D/MeKlyyH2oMx86MYqy76LI61qG43xY9qzbz7pqZGlMxL2IoPbNYt+24EVuai+Eauc1CTGe3NSdETntej3yfN+lcp4hQCLr839K63V5PMU9PrXKeIIcxtzQaHG6urA/L681iXjFTnJ4rfvyNzK351z+pKAWArSIGXcTeZNyxz6Cs+5mKS4FXrmD593Ttms6ayzKW3fhW8TOSuROy7Peq7Nlu9STAo3eoyGUZx3yK3iZSQ5flFNW3DBi34U7DOPmwvtT0GRVEFKSAxT7m+7VmHLH7tPlRZExQZGhUEfTigBcBpvug8flSKjlzz8tMBZiW/SpvPKRD5Wzj0rMCXDxx8D8+9OtyzJ755psTMyA1NGokPXH9aAHRS7n24qRIlwajUskn3crSlmB470ASng0jOY+vQ0sSlqc6bTzzUyAjCfvf9luKFXbL5fbrUyfN2OKbyr4C9+uKkC9p6szegxW1p7eWKxbI84PGa1LVcyDOaymBvWbbl9atRr61n6fx91q0YxxyeKgCVD5R56VpROrWXy8FRmsxcM2O1PW4x8q/SgCK4n82bLdR0qIHe/wCNLNDmTOaiEfktuzQBLMgYbaoFgjMrDv1q8NzrkfrVOYrO0i9DUyAmtI2dht6Vq29ntwMlu9VNOjVEXmtG1kEU461EtjM1tKiKkYzXZ+GVaODcBle9cbZzsjbh0xXaeELjMaq33Se/euGtsRPY9s+Dl/8AabKDauzacHPevSNzf3q81+FJAI2LtVccetei+evrXkz3POqbl/UIgIjtb3wa4XxpNsilWQZ3dK7q8Kzwle9cL44gCKzZyAKKO50U9zxTxpama5kcHoTXAazDhm3d+BXovi9w0kmOMmvPNdbZuB9a9WJ6tA5O9jYSNnG3NYOtI6MSh/Cuh1dCYSV9awrxc/erQ6zDY+XN8x/+tTZD8vy9zU1wAHbjvVSSPHViOelAEEiMzc8imxoP4vWrBGRUO5QMN97NAC+eA2wfSkaEu3tQsSrJz/FxmpoUUEgn6GgqI2Dhdq+uMitCH5VXK8565qCMeUnK/L7d6sQ7Z17+9ZmxftrnL7VA9M1pQn5F+tZVkqxk7av2sm7j0qJ7AaFtKGfHpWlZACT5vwrNtU2uvy/erSRvLdayJkatpD8u77uOa19Nk2jI9KxbafEfzVpWc27jtihES2NmwmKzA/eyeldHpcvy5HFcvZHcy11GkrsgH96uqOxyz2Oi02QyRrW5po4X61g2BztDfKa3NPG0DmtonJI2kUCP3pYjtPNRWy7j1qYqGOK6OhDZKse5DUE64P3eamAZYvl9KjkjM34UDiyk6qQ27jFZOospdgPpWvcDBII7Vi3643dawnsbRM29G7+Hp3rF1BfnJrYuJfMB9u9Y+ohs9qwkdEDEveZDxWTfuzEitfUhluKxZ5dm7d2rnkdUTPuThTWbO/mBlzWjdkS+1Zl3b4b5WHNRqbRKUxWFDnFVpOeQw/OrF7A2Om6qcsuHC44plBICR8v4mq9wpQVMrFm9qiuwXHynpVRAeJNyjHpVvTH8sHIFUBHIkY6Ve05W/iqiZG5p0bMBhetdDp8e1VFYmkjAHzDp61taa4Q1ojKex0ujQH5a6nRG2uK5fTAzIuMV0ukosZVi1dFM4Kh1NijBw3Y1sWseeWrG0uT91/KtizDZ5ztIrqjscE9y3GMe9TIPaoVIUYUGrCcYqiBDHt5qAsSrM3HarErEDNV3PmR/jSexpEy7vlW6day7s+v61q6qnlrx61i6kTtrKR1QMTVlxurn9UO5D9K6K+TzE5Peud1P5C3pXPI7qZy2ophmP8qyJwpzmtzVjznGFzWDqUgCtjv6VzyOyJm3h/elfyqq6GKNjipo2PnEnPXFMvxvRtvFSaEEZ8xxWro0Km8XHFZ1nFsWtbRIsXIPXmhbilsekeCIXC+mB2rp9VVhFkdcDOKzPBMXmwDaOcCui1PTvLt2P8RHIr0qOxwVNzjb+FZXbA+asTU7BXTBAzXUXdmsZY92NZmpQqB936VsTE828V2AghbtXn1/PiXbg9+a9c8Y2fm2sny15td6bmcrt7ntQdEdjIe2LRZ46VnX1kxPfFdbb6YGj27f0qjqOk4Y8VUZWKPPNcgWzuXb1rEl3Se2TXZeKNIDngciuTvNOmjm9Fqr3A0NHV/MXy2/GvaPgtK0N4jM275s14vo0bQSDJ969b+Dl3m5X0yMe9BofVvg+687T1wuOBzXUaam9c1xPw+nD2UYbPSu4005AxQTI14U4WrtrD5nWqdscMM9K0rZgCvpVRJNK1iyF6Y9auRxYxz9Kq2ajH9KvJGJBzVASRvlh+VWEhYiobZMPx930q5GM0AAh8pQamhTcMj86DGWAFSW7FD7dMVoA5I9inj601hUuaTY2f4dtACK25l9KeyBRnrTTBu+63NOVGRecUANZMj7tQyxbjxxVwjERPtUKr5goArJbM4ww70hi8r86llXy+9I8QKbu9BqitLArfN3qlLHyxq8QR/nrVVs7jxWMjemU3G7HzVC0eGJxVqa23nI+WkZAyfzqToMyS2w+T97qDTW4GM81emUGSqdxH+9z+tAEMvX8KhkGR1qSUfIaqXMoRm5/KpkaEEwCv6U0SeZ06DqaRmO75vwqI/uVZmXr6GpAklbKfKwP0qEKd3zGoTOz/d45q1ZqJSd/wCtBMiSNVI96tWcOZMMvPY1GtuwHyrxVzT04y33q0RiWLG3YO24HB6VsWy+Wi+lQ2cG5KtJFlNvvWhMiZAuMrhqckOw7mwajiTyf71TIPNFaElW7diSONp71AybF5FXXQY2kd6jmQFcVMjSmYeoXDM/3ay75yp+Xqa3NSs9qZrHvYyD0rKR1RjcotM2KSB8NuOTTHU4NRi78pst90dvWsjRo1ISzMGz+FX7edcAY5rHtbxZFyOPrVu1ucNQTa5pPNtZdoyc1egk8wqelZsUvmAY61et3Z0G3GR3qomcol6Q/d+tWEuti/hVKN8/Kxx6U8bVPU1opGMlYuK3m0oiO3396ihudg+9+lXIiJOaq9zEjiGDg4pCQrHApblN3Q7fenW0Xy+vuaqIDWLFRinbdqdM+tNmVi3H3e+KktwPL7++a0SIZFGrGTp17VIY+ob8cdqeqbZPQGnvCSOelHKRIhX91jGcU6Yb0/iz2qSIKD83PpTmjO7PaqJIEtdwG78qJItrfLU5h3/N2FL9nUetAEIHy0jqyrTpIFByN2Rzg0sSNKvzLj3oJkPtBsHzVYKCZdoPSmRRK7KucU7yGt5MrzVRM5DW4fb6DirltFvQbfzqEKZhn0qa0BCVRzyJvI81eo+WmmHHpkU7djgVIyFF3cY70ElIhg/zDIp7JxlelTeT5zZWpo2j8gqy80FRMx7f592e1MZ+McVcuYlCfL696oyRtj8amRRHNyOlQSKqxc9anxuFRTkJtGMmsahUSjMvmN0qCU7OD3q3cwkHceKq3VtvGc1jIohlChar+XhaleRo+GXPvTWlUrWcgKtyhP0qncRbjWlKqvF79azZm/eN6etSaFWQeU3qaoXJBfNX5XCMc1makfkLCpkaIgnkRs7vSqUjnd7U9yStVbqXaBUm0Stdswm3fw+lVZ5Gc8VPdTAD7wqp5ygnrS5iiOaTcu0/nVSdsVJNJndVWRyh+b8qe5oO6DNUtZQSRA9D2q2z5UVVu/3hqolJXOX8Qj/RpPTFeH/FCxSRpHbHU9e1e7a+NtpIdvTJFeJfFKL7Skn3VOTW1MUtEeJazZk3ed3yqSQK6LwzFm3XAxgdaydWhMD5PIB9K3PCRW7i2521b2ON7nRaOJDIB/DXU6YfLZSTxiufs4VtfqK0re7yFrAR1djJv+7j8atNb+cnzLnms7QmV8dea37W13gZoJlKxL4TsVk1VWTdx19K9n8M2C/Y419RXnPhDRs3iMF2rXrOhabm1QA7eKzOecjO1+xFq25fmVazLeEFvMC8/Suj1yxZYNrcmsS1DQytuXK0GNxYYfLB3Dgn8qbIu0/KM54GKmaQPcsnQYzUkagNj8qAGWkGPvA8+1Sy6evlZ6+1WIIuKc0GfWpiTI5vU7XZJnsKyL4B4/QLzXU6varHCS1cnfndJhemaoIlGNlYkUeZsl296cbVhlhgd6gZS10G/iX9aBtXL93eYtF53EVlO7OGZuBWndTKloG2/Ws0yhl+p4FBLRVSf95Vq2IRtzd6oMGa6/Gr1tLuYBl4oEbeiW6qFbpV/UbEmEtweOlVNHX5VXrk8VuXVkfKx3I496APNdet8Ow28k8cVTjtGEPzCt/xLaNDP8ynv2rJmPlID+lAFGKMwt178CtfTnBZd1Z8O2Z60LILQYyOi05Co7bcVsQYKrWPpW5lX+7W1Gm2MVoSOaPB+9UxOxR34qNGCjmpSPMHpQSyJ1yPrWfeysDjbxWnJBhaytRZlJzjAoNImLqkmxsnpXP6uY3RsttroNR+dDyK5vWE3ripkdEdjn9RAQcevpXNa85IIrqdUi2/lXK60CN3O5ako4vWUZrhiGrImO4ncPxrd1eLliKwbliqGtKYGfegqv8AvHis24fJx371dvZyVx/FnkVm3EeG3dz71tEybK0lwnmEHtSJOobnp2pbgQoo/dlpM8mofIM78fdFbRJbuSyJuOfypEYsPpTQjEdelP8ALBG5fxrQyF3bOepqQsDHnioVRc+vtTkUgegz0qZAEZ8yTj/9dWBudto5qKPBJxUi/InGQ1SVEeQIF+anR8/N0/rTY13Ds31o3fP82NooCRPGfkNKQzKdvp3pqFStNl3E8GgkmikZFx3pbmJmAKmmxBSn+0tSI5cEVmBGpaNf881NBH5z7skYqIHa3q1TxT+XjipkVEv6am6Tn+Gtq3hXhsVk6fLkbgBW1aurBdvXvWcjRk1pHtOVzuzyK1imYVOfyqrCm1B8tTq+w89MVJnIep8teOc0OVHrTAG8zI24x3qJmKZBoJHSyr/eqN541T5jUUxErfLu+WgQ560X0AJ52jUeW3FVGdn9c5q0Y9hwvX3qJiZF/wBrPas7voFrluwY7RjOa1LWXj5u1ZFrI1sRmtWwO9ufunmpei1JlGxu6VMsp2jriu18J5Msat93iuN0W2VJN3tXbeFQwmQqvy+uK4q2xhV2PbPhRCW27OmMZr0T+zW9K4P4VALbqFOO9d95jeteVLc4pFq4GE/nXH+NLLbZSSE8YNdk483rjHrXE+PpHNtJHnC81VPc0p7niPjNtkkny8ZPSuB1lfOduO1dr4xLRzyDd3OK4TV52Ehx09a9KnsevS2Ob1OXaxX3rHuk39dvWtbVB87N71iyT7yw9K0Ogzr8KnbHNZt4cuK0b9S9UJwVfmgsrqzKflFMuIs4boetTTt5eOnvTVZZQaAQbd5UVNGFf5cfdptumBg/gadcDy1+XrQaEint2q1ZKCOP0qnEGIBP41agnBfavpzWd7GhfgUgfJk+vNWUbavGN1Q2B8pdvUGplUtc5HSplK47GvZqZolJ6itS0gUyLu9Ky7QsIvSr1q/zL81ZyCxftbPfKx+bb2rWt7ZUQbeTismO6kgIAGV71rW5JjVhxkURIka2lx42scV0ekP5zgVy+mI83c/hXU6Tb+Si/wB7vXRHY5p7HR6cnGe/atez3g59qytMG1FrZsPnFbxOGe5pWDbk/wAKtwxgnJqtbDYtWo+QPetzKQeYycY4zTZDU3lZ4NQ3BCnGe9ARKt7yP88VialGShrYuI/LG7Pfis68US/4VjI6IHO3beWhz29Kx5w8kjHPy9hW5qtvuVsVjSxmJsVzyOqJlaghBrDvcMW3CugvQ3PSsHUdzSNXLUOqOxluUYFf51nzKuWGfpWlLHhT05rPnXYzA9T0rM2KTgqGz+FZ11B3Dd60rjuPas6eHcOM5zW0QInPlr7momQs+0HrTlVlchuaYvDmtGBagttg+9k1ctrdmk7CqMbMVGKvW0u0j1qSZGpYKyyBa2tLdg2CpP0FZenurMv96t7SUVWz79quJhLY6TRJVKLniuh09/K7Z9K5nTW2npXS6S/nL0roiclQ6GwkLKvat7T5Wb6Vhacm1F3dPet/S2jULu9e9dETgnsXol4qVXwc9h1oMqk/L0xTSfL993atTIdK6yLxUJ6VIx3J8tMddyelBpEztWGR1rHukyrfStnUrdWHf8Kwr6VSxUcY61yyOimY+qPhNvFc3qgOD3rd1OTeSvvisLUIWVvvVnI9Ckc7q65G0/nXN3o2y47V0WrhlDevaueuIS7Nu9axOyJTddz8YqK7Xyo/73NTP+7bn86rXCbh3PNZmgyKXcOO3WtfQJmacfLxWNDF5L5657V0Ggrllxj6ChbkT2PUfh+rbN3OOMV2OoxK8Pvj865XwE37lBt/SusulxFxzxXo09jzpnO3lspmrL1K13qRt6VuySRySFSuGz3qC6sFEdbPYInn/iWx3xMK861O0MOoNgd69f8AEOms0DHb3rz/AFnQmW/3L/Eec9qg6KZkWVjvHSotQ0lSD/WukstN/dfd6VXu9O3k7sfLRc6DzvxFofyZGK4vVrRUkZSO1eq+INO3RMMEVwWv6cyzNhf0raOwHLWK4n27u/Fep/ChTHeIB0XBB9685/s77Ncbj/EfSvQPhojQ38YDblOCcHpRIqJ9RfDpy9tFu9BXoWnnyUVvevNvhi4NpEm7cxAx7V6SYGSyTb96iJlLc2bNPP29BmtW3TylUHtWPohJ2qxx9a3Yl3Ltx+NbGRo2cQkGfartvHxVK0cLt7464rStnQigB0EGEPWrdugC+tQb930qaBtq1UTQm6VIu1E98VEr7mqcqoTqCfaqMxsaiQ+/vRJ+6+9TQdjU9jvAzQaCx8DcOlNlH70Mrfh6U8LhT+gqB4NrbqAJo5A3B5PtRI3lj0FMhAT5uM0TSecNrdOlBUReGiytV5H+bHX2qWEqDjPFRy26s+VNBvHYiZsGoZHzninXkfI2np1psa5HNYyNY3IW4FV5jsH1q5dQ/LVOf3qToSIcfJVO9+Xpzn0q5JyarXJ2igpIqSLth+vQVn3r7W5x0q9dN/u1l6hIJN3I496zKiQPdEntx71Wur/cm3ctV5pOCu75s1RklZJcctQEjQifA+Y960LYYHHpWVZTNNIo28e4rdtLcNtoMS5ao3k1esoGI+YA1FZpgBeta9pYb/atomUtixaQYRfYVaiiZ88fSltowoVP4qveRujwo2mtImUilGM/KcehqRrTYQQ34U54NuNw+bPanbWifLdKokrzwkiqsw8sda0pE82E1Qnj3fLj2qJK5vEw7qRppjyu2s++bt+tbt1YiNfu4561i6tBtbispaI7aexjygrJntUcrrKvIqa5+V8fhVOeQAkL97pWD3NlG5IrYGBVq2bjv83eslZ/Kf7v45qwbtkSPb6804hym1bO0EuNxYdOK1rG8UJ7iudt7jkNu/Wr1veZHSqJlE1nuN02VJqzbKZjlmOetZCXOF+Xk1cjvuAM/NjnFVE55xNaT5UHapLa6x8tZ1rc7u+761ZgQu2c4FaRMGrGp8pjycmpI/mj+X8agtnDpt61OreX/wAC4rZGRMLfEdIEUJjo2aWLjv1qRE2y5+9xxWiVzMhG7P3elSxq3Vvu1NFFvfnCinx2ytK3zbRjqT1p2sTIrKq7mp8QQl93PoBTprXj5eP602FAPXimkSQyq8gO0MPwqRE8uP5vvDtUzKWHy1HKpD0WMyPZmUMelOWRnfbtwvrRmpoSHX7tUALB6VNBC4fLc1JAmBhu9IE8l+TQYyE2benc80qIqg09Blh/nNAH7w/L933qomcgRVxwef506Tdsx60qDadxHBpnBk603sSLb7ozTpBjpSso2Uzbx3qAImdpARWfduxbA7Vdc/ZZP726qzjdLn1qZFxKas2aH+b/AHqklGzdgGqssbDnNZyNQnbcMGq85wtPmfMf3envVR23etc8gCdsp0FVZDg9KleTa2feoZ8TZOfepKiQNJG821j+tVZ0CFtvIom4kJqtPIypx830rM0iRXBEh2is6+QhNvvV3zN38IB9c1R1OXbHmpkaRM25YRtzWbdXiw5zVmadXc9aztQKyr6YP51ibFS5vPtOVwRz1qr5nks2WyKS4uhG5x+NVJpTndQaFx3+X5ec1FIu56YpKoG3dfelUkntWkQDHoePeoZo/NPHapiVb1qGXchrQqJgeJiPs7KB+NeLfFWxdbaSRcd69q12MvE3B615F8UUL6ZMpVu46VUSah4hrMf2i48vP1xW54atVs4l/Q1k/YWW73bGKsevpW9pUOIh+lUc5rrKqn5vSp4p1BX5sc/nWXeMy7s9McUmmXH22Ty8kFazJkek+HA0yJtHauw0y23Ku5RXJ+Cg0UCr97iu206LMY9aDnkdJ4Ltd18oPtXqmmacREpH3cCuI+H2nI86M33uDXp1tZbLQc9qDnkYGur8pO4Gufnt1l6Nhgc1veIISCyisuNBu24+apkSVY4QDu43Ad6WJGaf5ulWhCoY06ONcVID4nU9PSpIk85/wqJYmSTcoyD+lXLW2YjJ/SghmNr1lmLleO9chqNp5cjbTxmvQdbj2weoxzXF6lbqJW/QUDiZKQ7l+aqV4y/aRt49a1ZIvlPBrFvmWC579aCjSuYEl0kYb5qxpRtPPQela8BzZ+u7isu7QqWXFAGes8bXW3d3rat44/IXHJNc46Yvua27GbbD9OaCZGzpUpik+ldQrbrRdzAtjOc9K4zSWaS53Z+WuptpA9v/ALS9B60GJheKrUMGPX3rmJovKbJG4V1viKBnTLcCubntSC2enagDORlaZui1ds0x1qCSy6sOMdat2kasF5+tVEmRsWU7xbQPunrWxBIxVehXH5Vj2UYYrjkCti2TKelUSWcthehqxFhzlv0qBIyB1qZEbHP6UmSyOf5zxmsXWCXcr0rblbNZWoptGeuaLmsTm76fyyVOKxNQl3Zra1eFXkJWsbUIsLzxnrSkbxOd1mZo29VrmNYm2xN8tdJq7Bdyg7q5jVTvLKako5rUHLA1iXoUA1uaiu2RvSsPUDtU8dauInsYt6qrJurPvCFO7s1X784FULgecK6ImVipKN0nQ4pvy20dSXbFQoGOlVirS9cYHWt4iasTJsmTczY49ahYbmwjfLTrhMIuKbD1NUImhCIv3stj1pwG6oVhwc7celFqXUsGI56VMgJ0baaft3DO4DvUecUMpZODUgTWwIVqkX5x2qvuPl7VojiaM7t34UAWgMc9O9NMqmXv0psgZlHvUlvCI29c0EyGxrmTvzVrasadaaEUH3pxfHGKl6hEBgt8vrVmOLK87apMyxuOG5NWlkJT5azkUXrBtny9q29Pb+VYGmpubdk575roNPi6c/LWcgNaGTCr/OlkdjnimRMoTaOlSA56VIDfMx+VNI385pxTAqMIWbOcUAOK7UzUay8mpMf4UyT910XrSlsAxmPYZqEw+VIWzVyNAQpaq1197n1qAFtZfNm5rW0+RTMq846ZrLsY2Byq1p2itKePl+tRPYhs63w+wKMp+7jqa7Dwo3lvGuevFcLonmQx/NXa+H4jIsbZ9ORXFU2Mqmp7r8LIVJj+b0NekeQvqPzrzP4SSrHbxs+4jgZFekfb4f7rflXlT3OGWjLU8iwoffpXE+Pytzasw+90rtL6PIx6VwvjKXy1ce5/GrpasqieJ+OoA9y27jB5Neca7HiVsNxXo/ji4WS6dW7k15/rceGbA4r1I7HrUTmtRi3j5TWFdReW7e9bWoLycE1i30mJCNtUby3KFwhfPHaqjRE8MKvSHJqncpIWbBFA4lO5iycVCj4+WptjSPhuPegwc+9BpEZE7D09qmSTd97n1pFTYfmoVNp6/eNBohxZVPy9+tOhhLzfuzTlt1z/ADqRgiuvltgisykaNrH5SL97NXbBMy5bpVK1ZtnzVeg+dPl61jI0NGIrJwGq7ZME/wAaybY5O1sj3rTs3EYxnNSBqWp807d2cdq0oXdcY+76VkwR7H3KecVq2XEfzHmhGMja0iXH1ro9PnKstc3o0fmV1WjQqu3PI75roiclQ39NmYovvW3pXKmsW3/dx/L2/StbTgWCt+NbxOKRsWoDsMj9atGPdwPl9KqW8ux1461oxpkbvl6VvEkTzGiRh96oHX+JvvZ6Va2BBnr7VDdspXG2m9gKNyyqv9D2rLu5gN2K1LqIAd/m9ay7tFjRhWMty4nP6ijl2+b5etY+oR4b730rcviuePXFZeoqp9PlrCR1wMG7YI33qxruZvOb5flrX1ZQ7/xCsm5OM1zyOyOxn3mWHy9qz7oqZfmq9NPnKhT164rNu+XNZmxVu5Mn5fxrOd8butaEozn5T+VUJtrttHXPIqkBDjjdzUZAlqaa3DDhulJLmONcfjWgDYm8sY61bgmEbAnnj8qrwLvTkVMkHz0EyNvSJFkYNzXTaW6ha5bR48gfw102mDbj0q4mU9jpNLYMuB39a6TSCUjAP6VzOlJuK4rpdMUqAa6aZwVDpbAeYq56VrWsahgefl5rF0+XeqjvW1ayZAXrXRE43G7NGB9y0/yGwaitwY4setW4z+7rQm1iKKBlTPXBzSSMfapBM4GO2eaSfbnPtSewFK8QMnP5CsDVotgO0DJrduTise/O8Nx0rGex0UzmdRTCtlefWsHUowcndyK39ZViT2Fc9f8Aysa55bnoUjA1Ebgd1YGorz6V0WoMGVsVz+ocvzWEjsiZz4U8/MKgugFi5+UVYlC461BNxjd92pNCCOPz34zx+tbWhloZl29sVmBl83KelaWlOxmXHU0ET2PWfAN1ujXH3sc12TJuts7h0rz/AMCnyUXd39K7eE/uvwrtpbHnVdzMuodt1u7ZqwkCTkVNJAHflc/hUht9qjAxW5MWYuuafj5VXcv0rgdf0Zpb5uNoBr1LUUIt2xgmuK1q086U8ENn0oOmEtDnbXSWSM/xVBe6OY2duefaunsdP2jlfm7U660ZpFbP8QoNEzzjVdLWRfx6VyfiDQFkLcYr07VdCMU54P5Vg3+jiUSbl7HtW0dhnjHiDTHhuNoHGcdK6T4bW0ltdK0nC5GDmtbxH4cV4Su35ieDil8I6S1qdrZ69cVRoe+fC25HkxMN3QV6zZuslqpOenevIvhYGigjVcdBXruinzI1Dbc8VSJkaumur9sY71t2rkD2xWLp52Snj5a2rc5QVRnIvWcQVM89av2x2CqdsPkqzEuGznjFVESLqcfSpFU5z/DVdSzMvoKtY3xc9aosck2Iy2OR0qRJGkAb35qC0HzHJDf0qeE7PzoAmkj+UGlZ8qBinNNnbx0pHIc5XtVJAOLAJS7VlP1FMZNyUQ/uoiD97qKoAaHyj1496YxXNP2M/WmvGFbnik1cqI0KqoT603ao5DUPwvt/OmCAtzk+1S1Y0iFzHvO7pgfnUGfb9KnYMyEelQRo0ZbdWVQ6IDSPM/Cqdwm4t06VLcTl3wnbrVa6fC9azOiJBcNsxgis++uFRTuI/OpbmX5zzWTenJzk9aznLQ2ihLq9UrWVezlVzRqNwyHP8PeoSRLH8x60J3Q2rFWRcNu9e1LFZ+bLuqVLVorhT95SeKtOhLrtXbzzQTLYm0u1x/CB71r2toW9hUGn2m8LXQWWnB0Xt71UTGTG6ZaqkwzW7DFtjHy8d6rW9osRBxz2rSij+Vc9P5VvE5pSG28HmPux0q2gyf61LbWpZMqM/SiS2Yfd/GtWc7kR/K7f7vNRz/vThasw24Z/fFEtsITzUgpFCKBo926oZowJDxWlJatxnoelQzQhH9aT2OiEjBvbYk5yduaydYt1Ee78RXT39tk/dIrA1eDjruX0rKSOymzlboM8jGsu7uPLbG3kmt7UIdjfL2rE1G3aVs4/SueSO6OxSM7E88r3x2qSykaVyf4VqGO2eCRu4birFmrKuNvU4qSi7G24cHpVqCbC/e6VUtfkzkVMThTt/i4qog1cuR32E3L6dPerljd+Y3o2KwZ5ltl+X73cZq1Zamqlf9riqMJROktTjn1rStHBI5rnbS+804WtjSmZm9a0pnPNWNi2dlk+UcVoCLfF71Vs4vNTHerixGNK2icM9wij2Ad+at2syqeVFQR2+5RUqwiCTdyfetomb2J3Pmn5V/Sm4VeG60QzgE54pjq3mbvyFaGBM8Z8r1qAlgOlWIZfMUrg+mfSmmFShFAEaJkbgfrUYjMjfN0qSOHyz3p0i7h8tUkBXKbZKsxZx93rTWiVUz1qeIfIO1UtCZBErH5vSpsKR81NgNCnexzQYgxVP6UpbcnHfqaWSLcBSxxY+XHHSgTdiGZ2+VaikdkX5fpzVi5XD9O1MjdVbaenXmgm4zaxQbjihZdg5pZm+f27VXeXYdx6CpkUhZ5A/WoTlV+vSptn2pc9KgY7TtP4ViNEDS4bmo5mUA8VIbbLlt3/ANamSIOjVMjQqS8jjiq00WOtWbyMu3ysBiq8x3LtrCWxUTOmk/eMtRviIfe+tSzx7ZD396r3X3KxluaRKl6CVbbVJ3OzHersxUjrWfequfvVMtihMZFZ+qSmNCrVchfJwTUOs2+6OoLic5eSqT8vrWVfXLAkDp61oagnlSN+lY9xuJx6mpkbxKs0HG71NDIGwKdJJsbbQdxHapKI5IDge1OjbIxxTucc80JbCOX/AHquIAqgP6USupjxt5qaSASJn+IVHeSeXDwORW8QMHV1Uoxb5eteSfEkhkePG4Zr1fWrhjAxwPWvL/HuJt3y7etUFtDx3Uk8mYxrg5JzjtU9p+4iBzT9Qsli1CRuTzxUE06j73AWgzaH31+ygLj5T1zVnQyi3CsuCSawr+9864Az8vtXQeD7Fp51I5HFTIzlseo+DI/PiToMjFd3pltsVVX5jXH+FbNobaPb+JFd14ag3Trn2qTlqSPQPAFsiqvy/NivQrI4gO5SVUdfSuS8GWoS3B46V1gKpZtz8x7Cg45PU5jxXKsc+RWOkn7zcvzZ4rQ8SzBJeeR71m2nLLge/NJq5JPKvIb9KYsmOx61OxVG+amEAv8AL/8AWqWgJof3g6/WrVr97AaqMSkPhuh9Ksoiofl4z70iZFTW5n27a4/V5Qtz8yt1rrNcdY7ct/FXK3538/KefWgImfLIyndt4+tY+p3CvJyvOeK2r3cE54rm7g5uFxuZs0GkTUtTthXtjmq2pSKB9aueVtgDe1UNS5TNBRzt3J5N7lm4JrQ0u73hucr0rL1pgtx83XtS6Je7W2HucUAdTpt0yH0rotKldUVWOd3esHTUVkG7vxW7YR4KrnjoKDGQmrxiQ4LfhWDPHl2Xniul1e0XC7S2e9YN7bukpK496DORiidlmYEfLVq328Ed6Li2HmYA69TTtPttzbWOOeM1oSa+mEhe1blrHlV+lYemJhtrGt62j2IGB3cdKAHxxMCc9O1W7VVVPmZfzqGN2cHIoY7RzQBHcRgs3OKzdRT93WjJhxzWTqc+1WVf1qZbFxOe1IYlYVjalC0kXWtu+dS3P3qxdUP7tsHbS6G8Tj9ZDQSMO9c1qUzSA+3Wur1v5ucgt7Vx+rSeUWzxk9qcSjB1NGjkZiaxLyT5T6Vr6xKpL/NXN3lx5ZbmtIgU9QnXb8w71nyyqrDHerV6nnH271UuIwjjbzW0TMZNFvXPtVZPl496nZih5/Kq5m3bl281oTIdjJweakWNYhmoYWfdz0qQDAyTkVoSFzNsC1Hjeu6iX96+7qBwKdH1+bp2qZABUhs1JEvPPSlVdxpWjCA4+bcOlSBJHIo+78wp0vK/L34qOGJVGNuO+c0+STy4/wCGgB78RLu61NG6qy5quv8ApYFTJGQu3rzUyAdkpJnk/SjzHabO35PTHNGDv64x1pwkO75sAetSAvl7z6+1WLYYkWq0Mm2f/ZNWrciST0pPYC3ajyQzeta1g3mIvzdD0rJhG0c+tbOmKqLmsZbgbFsypBnvipI0Zl3dKrx/vFxnFTwDYm3dnnikA48j3pJlAjH96nN8poEeeTQBXMzJilZfMp8w3D5VzUcbDdhu1TIAk+7iqcpYNzzVyQ7h8vNU5RnluxzipAvabIfN2mtaCMBaxbRv3qkVt28gaOspGdQ3tIhyi85rtfCfmLcJFx5bY5rjdAj+X73btXa+FJ/Kuk4zXLW2Oeoe4/CZVjtFVtvt9a9C2f7K1578PIhJbx/w5wa7zy/9pq8qW5x1Nye/c7Wwa4Tx4zGwfjnnnFd5fQZRuorh/H2fsbKvzdaKHxG9E8M8XbZLntuUk9K4zWuVb612Hi+2Y3kkjHaQa4zXZvKT8a9amenROavm2FvlP5Vh35Ez/dI9TW1qM29W/lWPcHKniqe5u9ym0Y3d6pXvCnFXZEOao3TZNA4lQDYeaXemODzTrhg8fy1D1cfLig2HNIv+0ajST95UmB6U1EwxO33oAsIcLnmpYo1DBqqoW3Z/SljVvM+935HpUyKialnKfPrTt9zN/drP0+PDLtG41p2rLI2G+WsahsTwsC3rjrirMMwRl+tQ2dsqSHac54qYWjGaPbWYGvp53Hd14rXtZ94Hy9qxdNiaFSCa1LAs0uKpOxjI6HSmZypXiul0xm3LmuW0sOmMMK6ewO2Bc962i7nNPY6DTNzHnkN2rotPhzEK5zSMll2kV0NlOFwGP4VvE4pGrbQhefvfSrEbkn0xUVsi+Wp3YqwqfLWphLcdvyKidtpz1+lKwIT8aYflFAitdfO2f0rNu4dwJrSuH2ms/UJcRZNRNmsdzDv4cBm445rn9TLh88Yrf1CTJ9qwdYG5Ttrnk7nXTMa9/eA9zWDefK5yvOema3LqNlGe9ZF6nzs1c1Q7ImZcSbFNULkYG6tG4DbvlGaoXkBz83T2rM2iUZGYn0qhcnZL93mr0zbfu81VlGxt3X0q4lEAImOBkNT5m8pRnFG7D5OB70mQ4O41qA9Tvj+XH4VYtUVJBuqnA3lK3pVq1PmDO3HvQKWxsWmBwtb2krtj+asLT1Clc/nW7pjbwBWiMZ7HSaOeBt/Wuk0t9wG79K5fTHaPb0rpNLzLt7elbxOCodBZRjcpU10Gmx/dbv71z+mqRj61vWAbYtdETlNZAD9amToKqxt8lWITu610mY6RNoyOahPzL0qZuVPb2qNhgVmBRuzg1j3cv3uK1rxGDtWTe/IeaxkdFM5vVpd7MPSuc1L7jcc9s10uqwLlmHeuf1FMI386wlsehTOcuJNobcvWsC+UifPUZrc1Z8NWHeNkVyy3O6OxTkjDy1XuIw6496nZtpqJ4hnHzYpFFOJW80qDitrTF2Fdzc+tZkkCj7v41d0U+fcKpzgGhET2PTvBO1oY9x9PxrvLeLPK9MCuD8HNGQi8/LivQNIZW+X2r0MOedV3LEVpu+bA6VLcW3yZx29Kv2FurR4PrT7202x8VtIhSOcuocD/ABrBubENccr611Wo2gIrLvLb5+mKk1pyMODS2e43Hjnir0ukqyfQVYtE2ynP4VaIYrwOO9BfMcXrukqu7rmucvdNVlau91mDzg3Fczd2mSwIqomsXc4fUdJ5bhWx0rK0yNo9SI2nbnjjiuz1HScnIrLttKaG7+7wx71RaZ3/AMN5Qvljp0FesaVH8qMrdq8m8F25j2fLg8d69W8NEoE3c5FaIGzfso2UA4rVt0Z9u3nnoKz7Q72x0rWs4WjTNaCNCAYiqx5mI6qxKSoqY/vVwv8ADVRAsW7s4/u455qeOTzODxUEIYAZqfGWB5/OqAktIvLk69atxJ5b+tVI32vk/dq1FPn5cfjVRAllGduKkSP/AEY+uaYXVD82aeqbxnmqAbuYrja35UxXzJt9qnVmdtuPu96bcR+Z8qrz60ASSx7Yl2n/AOtUMxyenamrAxXlmxT4iEGKBpgI8kE4xTjGEoJ2UkkZU7uMH2oLiQhly1U76UxVaePaxOaoag3nLt9DziueodVMqTzKvzLxVSebcPxp80fl/NnP17VTuLoFvmbGKzOyMblO9l2n05rLu7pV77uelTandKCTmsiQea+d33jWMjW1h95MGYBUDLQsW9R6VAscgl2jpWnZ2mVGaIlS2I4olIG3nFWEtfNepI7UqSdtORvKOaowkXNOXDhfSuhsk/djnpXPWEoB3Yra0+dSK0MJG3Ywh2/CteK1UqtYumXO1+BxWxY3DGX5vu1pTOWpsaEdv5UWF49KQ2m9dwH196uW7rMFFSyxrBF9a6mcnUyWh8o5/SlaD7S3tjnNT3LqDzTbZlVqk0iNksW2AnPoKqXVntOa12ZLhPvYx0qtfRxlR83TrUyNI7mJcRb88VhataqA3b610d0qrNkHisPWGViVP4e9ZyO6kcnfWzKzZ4rLuI8huK6LUFV2b0rNMIGcru+lc8juhKxhLYttbLKW69elTQ22IuV71bl07Em5Sfm7VNb2rbsYrE2uZkh2HApFRk5Peth9OVi2V69OKhuLLCdOlAWuYt4GjOfl/GqqM0cm7d9BV7UbVk3N1xzWNdyOPm+YY9qdzX2d0bem6qu7azbT9a6nw5cLJ/H+teRz6lLb3O4FsZ7V13gDxIZ7tY8+nWrgzmrUdD1zTMMtX1Rd45rC8P3ayv8Ae5roVjBAxXRE8eorMmjC4oUZb27UiHyj81LEN8p/u10ROaWwJBvfngUrx4k9qn4ZunFNkXb93nvW0SCOMeX09acqszH+lEbEpzTozmqJkRSKznb8340xg0Y9+1WGzu/GmvHuNAkyCONg3zZPfjtU8MbA56+1OjyPSpFPPb8KAbGtlh6URrtHWh+elSKm5KDIFZiacFweM7vemqWX7tK7EsOKBNXFcfN83NVJ1UjA+9nNW92Riq7qjSbe9ALQjaIMA3PAqrKcLx69DVyQ4OPmqCSNWHPH1qZDERsru4HFRxybydwFNgg8tm+Y8+tEy7DxWJUSKZSHNVrmNpB6VO6sTUUh2+vsKxkUVZody9eaqzYQE+lXJSQ2cfWqOqD9z8tZyNCnPJu5qjPuY5/hqZ5McfnUNw64+9t+tZyKiU53KN7GqV0N54596tXT7j/s1Unm2p8o4rORtFXRHDGpPGd1Gr3CuiqvVetQvK0Mv+yao6lerjjPvUlxiZesqArNnmsOd2L/AE5q/qk+STztrNZ/nypH51ma7D1Ky/eXmkBGcU9m6cCmygj8aAGzRB144+lOjP8ACf1oA+SnwQ561UQHvCoTOaq3wynzcY6VZY+UPXJ4qpqa7YyzdT0FUBy3iCQpE2K8s8d3Mkyt82Np5r0jxNeMkL/3RnNeOeONdCiVedzE10QZXQ5LU7nMrfN+JFc/rN0yTbQ3yjrVybUvOZ93rWTrdwrf8CquUxEtZfPuVHavTPAOltNsbouK8x8OWv2u++Vs17L4AtPLtV+lZMzlsd94fgWKFVWu08LWg3jdznpiuT0CPYF3dDXfeCLMGZSMH2NI4p7noXhK1jjtU3ZrY1NlhVtvTFQaFaKsEe4FelT+JvLW1bZwQKDkOH8SX26Vl98ZqHRN088eSNrccmq+uy7OW9aueG8OEwvb8qANK9gUyMrY+tV1g+bH61qvpxeH5vSq6We2b2oFcga3G0YzkUhA3Yq5cQeWPbFVGtlZunzduaCW7mZrwDW5HJ965SHf5pVh8vNdVr9o0ttt2lSp61zcyeRL15FJq44kGrwqqk9sVzDoovFxk4Nb+rXDSnHXishY1kuBjrmpasaRNyOFRpqt7c1z+rXILELjANbmof6NpqgN1FcffXZWRh1yaiRpEz9WzMo4+Zc803QjGZcsMtnin3bblP0qtpjbLhdvXPOaEN7HaWce+BdvatzSpvKC56+9Y+llVgz2xzWppN2qfNt3YPFaROZmnOm+PLdxWFqsWGfFbF3OZirdPas2+G5+aoye5hTthuuDVm1hZ2XpTLuAibJHy1YsiskgC5oEX9Pg2vzWtAwjUdao2kXz1d8ktj0H60AW423USIFTuW9KbB98e1SSS8Z2+1AFW4cbeflrH1Q4/wAa1Lr5mrL1VDLHj7oqZG0TB1FflY1h6qMJ1robu12jZz61z2tP5aMNvSpNonI66+wnGa5PVptxNdRrm58t/DXK6qoVWNVE0Of1IK8Tetc9dxrITwOD6Vs6szNJhfzrKmGHPFamZm3TL5m32qrL+6H9TVu6RS+9vvVRnmycVrEzISjFi35UxY8MWp+9d3GfpSCUSSHtWhMgK7hSBlki29KbLLsNNWXecKOaCR6JgYpl0Wyu0VI58sK1SQyLKvSgBItxUevepWCqc5HSmSHZjaajYtu7/lQBZ3ZPTtShVlk+lNT7lPUcHs1TIB0QRZODj0qbp061Asax/MetSCRWxt61IDM73+brmnSW5lAAJpk9tJnIqzZru+92HWgB1pHiNVbr6mrEMSxP8vPrTZIHWRSMbSamBKSL0OKzAktUZ87uOeK17DcmKzIWWRuvzelaljGx21MgNWEMwXsKnR9h6Z/pUccX7sDPNTQ/d2tx71IAgy3X9aH+VfvfrQq4Y+lDvzjHTmgBnJPeoXgxJzn3qzMQwBX0qFCXPzfSk9gI2l2j5R9ar43uasXC7DxURZUP1qAFXIwV6ZrY0t9yfMayzCxwB91q1NMt9u2sZEyOo8OJtYc8V2nhWHbfxsx+XpXHaHEzgbSq12PhyOTcqt+FcszmmtLnu/wylVfLH3lwK9A3LXnXwrP2a3jYpngV6F/acf8Azz/SvJn8RySepc1FC0bYz83FcF44Hk2s3eu/u5/LQ/SuA+IkwS3YDnqa2o7jo7nhni5d0827PU8elcLrEIQN3+td740TfKzfxMelcJrEe0NuX9elelHY9enscvqKdfrWPdHAbb1ra1OEk+2axtQXyjxVHREozFmU54rNvDg9a0bh/MXjg1m3Me1T6mgorLJn86fmmrAqgtUchUvw360GhOfu9Kbu80bV/HFJCwHWnRuEPC9T6UFRJI0UDac+1SQRhenJojHmf408t/CrfNWZRbtJWtnVq0FfPP8Ae54rNt2Cqu7rV62BZ8nlcVjI0NKwlCkZrQSXj+VUtPjUkMa0YYu/BFYgXLLcCrN3rUsziX61RtdpjGK0LCPc/wCFaGctjY05cAV0WmzKUVetYll90fLWzYIFxxWlM5J7HTaKQVFdDBaqVVu9c3oyEIOa37Nv3YCsd1d0djikbVs2VHsKsRt61VtIyi89xViGTnBH41Ri9x8pyOKRmwo9aVx5u0L+NJKqxOOrUElW4/eKdw61l364TH861LqTCGsy8bzAamWptHcxNTT5f8KwL/cc9a6LUjhD9K5y9jYuTnisZKx2QMfUOS3zc47Vi3AZQ26t7UEAH3ee9Y0/zFgfyrinudkdjObnP41R1GUJCe+ePpV6WIoG54Pas+YAn7nyj1qDSJl3K4O38apySZBVqv6i3lnA/MVQ2rv3E81USiExsrf3hTCv7/OCPxqdwGPytTSRkfzrYCbjy6tQR7kX9arDqvoKs2ZIU57nrQTI1LVsbR/k1taY27GB3rEs9xdf7orf02LZHurRGU9jes4/lVt34V0mksyKtctp0m0ru78V1Ojxltvv0reJxSOk0uMum7863NPbyyOrVjaTG0KfN0rb08dOK6aZySNIN+7qVUYJ8tMTBj6VZhjGzd6c81szIZsLEZpLuQdV/hHPvUskme1V5FVz3qQKVxIGZz7Vj6im993atm6tweRmsfUFbf2rGR0Uzn9SX96392ub1kYkbB+Vv0rptVGQ2etczq45rCWx6FI5nUBgturFvmAOf1re1KPL/wA6wNTALEDPB6VySep3R2KTp5rfLQI8H/61EQ+b0qOU4XksKhsojnUiTgfLV7QypuPl5+lUZX3JxV7RF8t+PWnHcmR6J4PmChf9qvRdDj37G9q8w8L5DxHd9a9R8PNmGP0xXfRPOrG5DL5Q+7Szs0w/pQsfHHpTT8pxurrOZFG6jbd0NUblWeX7vHvWtdKoB57VnyoN3dj2xWZ0RdiubYIcleetWPs26HI71CxYy98d60LZ1KgHpigtMwdT07MP+1muV1ywIk/u89a7zVkUR8c1yOusJA36GqiXE5eWNhKU/ClGl7eeM1YkUJcc81dgtC43Y7ccVRsXPCsR+0qv0r1Dw+vmRR4+8BivN9ARoLvNegeE5WVlPXPrVxA6qIGILWlprMT833ao2yMSpbpVyCTy81tr0A14V3JUi/IPl61RilYJnNaFmFn59qvXqBLboXNWiu1M+lR2u1W4FWpItyZxQARoJCvAx1qcHL4XbxTI0yB0GKIw277vU9cVoBagTzThhmrEkBI29MelQwxbF4Jzmp4WZvvdWqkAiLtGP4qGXYu6pNmymhfMXmhgNC+YmflqKcbf4eKnCeWevy+lJMiyY21IECR/Jnnimyyb19fpTpkwcZ/Oo2XI9KmRpErzS8YrPnlAOMd+a0ZYed1Z9+o/h+8aynsdlIzb351OG/WsDVX8turVo6hLJBKawNRuJJ7jcuAq+tc8tz0Kd7EclwJF2/zqtcyK23aOR6UyXIkz79qhmuuSO9RIqxatRunzWvCnlxq3WsrTEwFZq2EGYgRREmUSUSnZ92omcOhwPxpzXYdCoXp3qp9q2ce9UZyiTxSsp77R+tXNPv8Ayj/Ksm5lVVDbsCoZNR8pxhs/SqiS4XO80fUwy9vzrbt70vjG3b3rz/Q9R8yVfm7etdHp2obM/N/9atqcjlqUzrrTVCGGD071am1UyR4Nc1bajsX733qWW/YDqcV0cxy+zNa4uiOSflpFuti7gT61k/b/ADlxk02S88vq3AqZSKVM3kvfl3elVrnUzISazIdYUrt3frUVxqW4/LUykXGnqXJLkNuOfpmsLVH3yFl+99Ksm5ZVLN9cVRml3lu7ZrGR2042KezdC2eeeaa+n/uwwHvVuAfKdy4+tWhCvlfeXngc1nI6EYw01pF/u1NDpjBvw61qCHy5FDAY9ackSo/BBzUjTsZNza+UPftVa4gLx/MNtbslos0vy8tiqd3b7G2svtUyNYu7OcvNOEkfX5c9q57V7XymZuiYOM9zXbXMKxRFVX865bxEitC24Fcc1J1RfQ4HX52tMtkBc0/wr4g+xXm4MdzDt2rD8dag0XmKdwXtms3wveyGQN7jqaV2mdFSneJ9HeBNe861U53Ma77Tr1ZYgzfexivD/h/q5iCjdz7mvVNDvDJaqc1105Hz2IpWZ1AKuc+1SCLjIPSqUE2VVfWpY52RsE8fzrqTuebMuRMfShjub0pkM/mD5aUSZO1q2iYSH7Qfx9qUgKeB2600LuH8VOx8tUSN8wZoGSfSnYwvQfWg80ANX71PA5z1pFXtQh8t/b1NAAGbf8oH41JuBA/vd6jMwk+UevWhWA60GZJnY3ejcTRFDsJYknNLjr3+lACsp2cd6g8rYT6mrCtkYpkisvXmgCKI+WPmHemXC+Y3ApZpfLHSkyQoPIrMCJkCj5hTJkwu5R8uKdOrfhVeeeQL5a/MtZgiK6lKFenNVpWyakunYD/PFVLiTC1mbRElfg1nXkzMpWrLuVU+4qleqcZrGRpEz5y4c1UuCWTn1q580rnNVbhM/nWciivcY2YNUmO/co6L696tT8v16CqTnazVnI2iVrudQMdKyb+T5BjgZ71f1DlPxrF1S4aGP5ulZyNIlG/fceaz+PM5+VakeZg5Zj8vbNNM3mH7tSUTBPMTC0PDsUbs5qaI5A7cU5BufDfrQBXB+X8alX5VpssbCTgfLmnup2CqiTIBIE5bbWbqTGRGPbtVyRcDPaqF9cBY+OaocTifFsbLaSH65rw74iysFmfG0LnFe5+Ln860k3AqOa8E+JW4+YobjJrSBrLY4R78t+fNQ31xvZSFyKW+g8qMMvXPT1pLSBru5HvwRW26OM1/BVkzXCyKv3j6V7J4UgAs04we+K8/8EWIt5Y12/L9K9M0JCEVFFZS3Jkdd4fyQqj9a9I8H26jy+MNxXnvhWzMk0e44r1LwjZMGTj5eKRxT2O40uX/AEZVPYcUmt82zN6Vd0ayEkY47VR8Tr9mikX+8MUHMeaeJbl2uNoHc11ngGGNLYtIuSQMZrj/ABHIsN8gzyWrs/BlmTZo27jFAG7eBZm7AVQmiAf8e1a0sQVM47cVmTR4J4NBmQSwMYvUdazUZhcEt0X+VaV5ceREKoxvulLY60AV9fK3MLbM5xXG6nE1u7FgevpXbX4AgZumOa4zxfJthz+dBcTnb7U4wW56e9VLGbfMp71j65qa27MWVvrWh4ZIuFWQNuVqmRsbWsysNNG5W6elcVeyt5+f4d1d7qzq1psYcY4NcRrUaLMV4HPrWchxKFwxPrUViNl5u9+lLdI6j5TximWEyqMsfmzipNOh3WmyLJZKoXqMVo6WpQ7SKy/DbrcWAYngcA1vWMIP3Tx61tE5J7l37sTbl6d6zrr96Dx34rclgC2bfTvWDMh3N+lUYFW6jVh81R2Vtsl+XpUk8DMafBCVoA0rL5B8wq/CuV3fpVG0HT8q0IYvl600jMch4460km4rzUoBCY4qGRjnmhmhXli4NZV+cqRWzJzWXq8LGM7ccVEjRGFenAZs9K5vWm3Bs/lW/eMwRj6da5zXJDKTtx71J0QOU1j+L5uPSuX1uPMTcfpXSa+/lq3ysc+1c3qcheD3qomzOW1KP58j+GsiZixatzUBlT/erDvZdrNx2rZGJl3m52xx1qrKm3jjNXLp/LGcc1Rnb7REW+61VExZBJiE5PeogFlbutSAsflYbs8fSnKqxdq2JGAdqFh8s59afv2HLAYppuPNbgUAOZfNTH8+9NRGhk2/wmnCTB4pUDB/mxQA+WDbtbINIx+XtSnC/wB78aVVV+etJsB0ZynsKVf9ZmiNcqcdqPMYMM1LYElu5lfBWnqpjelSPAz60s0WE3LnI5pEyHwfvGPepIWw+NtNtHAHzK276U5JwXPFARJBeNKdm3GO9SRxBFyTSRWwdPfNTJbK0gG7pWZokTafCrHdzW3p9uEXcTWKiGLp61saTKzJ8ympkDRpouw7vWn729P0pqNUyMFSpJGBDnK/jRJ839aA+W9Kei59CKT2KiQgfWm42rzx9akkbd8q8c1HMd6bagJDXYH6ComTzDxUqQf3uKafln6fjSlsSPtvnfAznpW/psHlQqcVj6bHvLHHetvT2zXPPcDb0VlZv4hXZeFhvnQbTjI5Ncjolv5vSu08Ky7Z0XHpzXNUOepse2fDNlMca87fWu78gf3hXD/DVv3KccHFd7sWvLlucLV2W2UPGd3XHFcF4/ibLfd78V3iRmN13N35ri/iBEsbyNkFWBraiKnueG+OMJdNt5Oa4XWAJCy/jXdeMYGF7I38Oe9cHrQJkbaOfWvSjsevROb1XaRt96x7q13qa2L1iZGVvWs+5XFUdhz0sDR3J7+1VrsEtWveRqMnvWRcS+W7fLQBQlVk3VEEx9c9KsS5k5X171XZGaXsKDQe0mB0NSR5FRRo6jHWnSK0kp+bavFTIqJYDhtvVeeamRFSTd2qrFz8vcVctcOfm6CpNIli2xKfatK1t1ZPlOKz4pApAjXg1oWbtt6fWueoUaFlG0IGeRmtSAsw4Ws6xYkZ61s2zYA3ccdqzAsWcOxeeg6VqWEWJAefyrNQqwA71oWrncq1tEzlsbltuyNv3cc1uabGpjXLe/WsGxZlYelbFk5LDAP5VtE5J7HQ6ZIFGOa27NsuuGNYOnQ7drH8q6GzUSIu3jiuhHJI2bWVmUAeneriEn8qpaehWMZq8gKVoYiDcr/jRKrSc5okBjG49KEnVuPWgClcRMVNULmIoa1p4+PxrN1GBs53cViy4mHqcrONu2sO+O4kLXQXaeaxX9axdRhjg3bamT0OmBg33yI2axLgGWT5ePWtnVJWkVhjaKxLl2DfL+NcU9ztp7FS7+Ss+4bNWruYsfWqV2PNXjg1BuULxc1nNE6OeOKvTOxO30NVpnIQ9aqIEB/e/dpIYHjQbuaf9pRBhRyajZHYhmb5a0iBMwJUYNWbHcIzu7GqkRVnHzY5qezmZWYbSR9KoUtjd0twy/0rbsJCh+Xp3zXOaZPulA6V0Onx7wDurRGM9jcs5txVdtdV4eP3a5OyGWX2rp9JnCKu2uimcc9jr7U/uV5rT0hiTtzWLpUn2mMbq2bSPaflzmuqOxxyNiEMi1YhuAflb8KqRHhdxNTBOR96qMiU/vjx0FQyuocKKmzt+ZenpUTqpG6k9gRSvWZQcVj3uZDjpWtfkCOsm/kyOB+NZSOimc/rAIf5fm9a5nWGYs1dXqWFQ8fNXKao5MjdK557HdA5y9lILA1haopYnB5roNUUHPqK52/k2u1cp3U9ijDP5Wdw5pt1Oxj+7UciMrFutNll2sC3Sk1c0GtKuzmtLRjjp+tZ6BWiLLzWjpnzKuMU4oUtjs/CjeaFznqK9X8Kr5cShvu4zzXmHg+3WQo230r07w8rC3UN2Ga7qJ5Vbc6B7jzAAvHvVcHzJOvT9abEN/8AF+tNkfy5PxrqM4jr75FG35qqyna2cVYeZSOTVVowHzu+WpkaRHRDzA2VxU0JVV21HHtK8Zpzu23aq/jihK5pEq3yZRvSuO15Npb+6T+Vdbqrtb27deBxXIaxPydx+92qkjZHNXEzLe/J0HrXSaOTcWy7sViGBRc7uOT+ddHpMWIR8uKDZlzToNk/1rsPDdx5DbetcvaxbZN3rXReHid4xzVxJO20yWS4iyeMVdjOGxVDTJW8sfStCIcg7a3iBaiOWH90Vo2fzAVnQfMa0rVGZeK0YF63XA96vRy7YcY596z7ZCtXIpFXGakCSKPec/pVgbWUf0qq7lpBt9amWJlGc5rQCxHDtGeaHjdJdwb8KLRmMnPTtU86ncGXPoR7UACNlRnqaXDRnJ6U1WG7/wCvUxbcoqomZHxKKIo/LjOeuc5p+zyz25pX/wBVVAVbiUoPu5qN5PlyV69quGLzFAOKrvGVkIxuFTI0plS7O+P5azrmLC7q1rhgsJwv5Vm3aF4v6VjUPQpSMHU7dTuZq5vUIVjVjzya6y8XchVl/SuZ1r90WXb+lc0tj0Kb0MJyFl6/SkktSXzxjGTRcth8gd6kckxrtrGW5oS2UW3vx/Kr9rPhiMmsyBmQ81ftHWSP+dILXJLiQpGStY93qQjkPzVoX03kxYU1xPjPVvLQhNwb2rQcYXNe58VRiMqzDj3qC319ZD1rybX/ABRdwXW2Pp35pnhbxLdalck+ZhVbBoNvq+lz3DTda2uCrfka3NN8QNHNyxx1zXnXhfUmYhm5QfrXTpJ5sYZSV9auJyVKZ3+nasbsg9vrWqtxvT5v1rz7RNSktB8zcZ4ya6i01lZo/mPXA4NanHKnqbDyADKsPzqtcTZf731qjLc7T97ioZLze3ynoOeaA9maAnx0pBI27PT61ViuN1SvNuj5oKjTJHumZecbelU5LhYnyG/WqdzrDANG2FUHg1i6hrwQMy7uOKhm8aZ1Q1KPzApNTR6jHu5PHbmvObjxLJGS+44XnrVOD4kKhO5jhT3NI3VM9YjvAZMHLelWQny+ZXn2hePY7/BVuF9DXWadrC3US7W4+tTImUbGtpcoa4bd8o96kvdswO1RxzmqMU3z5B75qT7by3pUjiZ+oRZU9q5nXZ4FtJPMX5sHGa6XUZS6ttrk9et2Ks33lXk1Mjro7nkfjyNrmeT5cqxPTtWJoLPHdBcYVTXR+J5GuLiRsALuxxWTo9i0lxhO5rPqd0vgPRvBDKzq27oK9Z8M3kfkIrbg1eU+BrBoyobtXpGix5jUnI+ldFM8LFbnYW0iyL97bViK43Dbxj1rDtzh/vHtWjbtla7obHkyiatvKFjq0kYZP8az7N945q1BHh/vHFbRMJKxYRcDvQOtJ7dafGdo9PaqMRu7Ix78UYomBc8YoIbb60AHehkXcOe9BfDc1Ix+UfLQTIjcYPGKAPWncjtxSYoJEIJ9R9adG1RtuJ9qcvA/ioAkkkWJ1NOmlxHnrn07VXKl2/2ae8WVHzfhQBE3zcrzTVfeCD6d6kki8vGD+FV5mEbdetTIpK4rEY/lVN5sSN0qeZsx1T8vlj96sSoleeX+dUblm3etXLjjt3qtO+R0rJ7G0StvwPm6Hj6VBcsqjjmpZOAaqSP5gIHrWUiiKRMHcKhmQNF71KxPl1FOzeX/ADxUgjLvv3R4xWVczbWbd8ta1xKJGKgdO5rM1CFVOWrGRojPkm+8W6dqxdXnDK3tWxcjJ6/LWJqCeY2OvNZyNomfJ8wHy8U9NvA206aPC8Usce1sn5qkoXrwqmldmRc7cmpNy5+WloJbBGYx5bnP6VGsuGINDMwk7bc01o8PWhITBSMZ471m6oqxxGr91+6T3rK1OTzV57U0rlxOL8Xsz2j+gya8I+IkzS3bqBjnkmvefG17FFZOqctyDXgPxCfzLuTtk1vGOhq5JLU4u4jWNiPvZ4+lWNJtibj5cCsu/uHtbvrnnitjwzK19dr8vTrWi0OJyVzu/DNuIlX1wM13Og4Myc+lctpWnbLfcpwcCun8HWzCdC53bTWMiJO6PSPDFooRWbr1FepeDIvMjRh/DjivNvDhyYx9ODXq/gmLy7ZTjqKk4qjsdVpsbOndRisfxd8lnIWyW7VtWjMI+MdKx/F0ubQ5XdwaDnTPM7yx+36hvY/dbgV6B4Th8myjHTA71xtpDv1Nf4cnpXoWg2p8pOOMUCkTXkm1OCOfestwzsdxxzWnrEY3en0qAxxvE3rj86CTK1EK0GMj2rPsAZLgr/DVzUY2WQ4+6aisoQA2PvUAJqsWIHX1/WuF8X2vlwtznGa7u/UtEd3YVxXi8r5TZ980GlM8c8a6gyLIq+4ra+HF1u09fmycjOa5T4ht5eottb5c5Navw0vGlTaPUCpkdB3mr3ThOnGK5HVZM3GWXNdLrkvlp8zfw1yl7cKZSBWciolHUiTB8pNVdPkUnDH5s96nu281toqpb27GZfUHmpQSO88IyYs/LbG011WnhYl+X5sVx/ha5W3iCtycYrptNnZj8tbROORuS3CzW7dsCsmTlzV0Pttj6mqDA+d82OeOKoxCeFkx0pI8r1qS6jPyqv0NIkflAUAWLNfM9qvRj5hz9KrWa8cVZELN83THNBKLCSlDyO1Q3g83nP4CpI0LjnrUcsJAoKRXaRo19az72dgp4q5cH5T61l6lKYY6UtjaJh6s/ls2Ojdq5XWJ2AbHGa6rU5FZCfauV1k/K3y8VBtE5nU2Y7t2K5rUTktj1rd1mQHd82K5zUHZc5/CtDQwdUkY+Z681z12rKTuPJre1kMGz0rFucM3NVEmRm3CEyj371TuYwo9fpVnUfvx4bjPNQP8w4/GtImJX2KvOfwom+amzBllGOlOXhvxrYzBozj2xiowmynSXHOKYJcNQAQhlyafE/mS/NkYp0bBk4qSEbkxgdaAHIN5wORR5O0+nNSInlLTX3N0pPYAQ7nPapooUkHzde1Mjj3ex/nT45RExBFQBMn7scfjTWk+Xn17UBg3elSbe+3b0oAck6s2OnFSW3lkNwc9agZA1x6H0qRX+fsPWgC5A6kcVaiAkb3x1rOhfa341bjueeKzKiXBHj71amnH91tWsmOPzZFJJxWrbQAIu1vmHOPWpkUacPCLmps+YMLVaO4+TbtPTrUsWTUgOIwcGgsqYpJcxikMPmOpzwKAFlII46mkjUfxU8LzTGHz1MiZDZW2ptXk579qieT96Aw+lSPEQc1Azq0y8j5feoexJfsVIfC9Ota+mowNZtk24jbWrZRsMNWMtwNrTpNmCp/Ku08ISiaWNWX7vPFcTYx/L711vhKZre7UdSRXNU2MJ7HvHw0R5IFYK20e1d5srifhnM0mmJ/DjGa7PLeteXLc4Z7mxcIHTp7Vwnjv5IpFPXnrXcXTMIVKnB964n4ixsVYybVyPzqsPuTT3PFfHTh0bGNwJ6V5xqkzGRuD1r0HxiixzSct7VwOrx4DN716R7FLY5vUj+8J+UfjWVOWLNWlqUO/J/SsyeceT6baqJ0xKN4wz71k3S7WOa0rn52B9TVGdma42lao0iUJ+R/d3cVAX2/KvLVbv1aFORn0qo8W0bv4jQUB3h/QVJn/ABqNizLgfeptmryStvOOwFBUSxCjMd3GKtR4P1qvHAw4zxn86ljDEfL/AA+tRI0iSQz7ZVXkc1q2rsv5VRiiaR4+BnIya17ePaw+lc89jRlzTW3JzWkHyBjPSs63bptBFaCIWZT3HNZxJNCz/wBqtiyUEKe9YsEmQvr6VsWDH5c1rEzlsbVofK21q6a+6TisK0b9939q3tK2ooz3rSJzS2Ok0oLx3PvW3po/eYbIrCsDkL2roLDDD5j24NbROOe5sQoTH8tXIlJQfSqdgMJ3q4cMODXQZSHPG0sWDUP2fb26VYifd8tO3bB2I9aCShdPmqF9GdufmwelaFxH5jE1m3LMQymsnsXEy9QXYvFYWoLvb5jWtqTtFyefSsq4bzT0xWUjrgc3rVo21irdKxZd/p+NdJqkWM1h3i7F9q5ah2Q2Me7bykbpk1n3D7Vq9eqUkLdVqnKfOPSszYz5o/m3buapTlletG5h21Tkg3vz92tAK7QBV3Nx3ppdvLOc+1Wzbq52np2p72bGDdt4UdcVUQM0MwcHazAeg6VetW+XKke9RlPLTno3FSWNoqtu3VQnsa2nR4IkbrW5pz7xwfwrDgbYB79K1tKXYd2aqO5nLY6SyG2NcnitzTI2ZQVzWDpe6TG7p7102lBY1HfI4xXVE5JHQ+Hw6fez09K37BmmuhjIWsXRBsAPtW3YTbX4Xdu9K3icVQ14GyMVZU7021SV2jACr972q7bxEsD6+lamA5d2O1MmfnPG3FTGParbqrTAKfbtQVEpXyeaOfl5rOu4QqfjWnOWLfN07Vm3/wC7Y1lLY6IGBqyGRjjpXK6xGys2Bg11V/KwZgRx/Ouc1Z1WRt1YSOyByOpxuXYnNc/qMHBJ7c11WpkNnHrXOaj80rDafyrkludkdjLB83j0qK5iJA4q0EVGNV7liTikaRGHbCu31q74f2yMq571Thi3+5rU0mAwzLlf0qo3voEj0bwnCqJHjr616NpUf+hL9Oa4HwVaGdYyB0wa7yyiaKIZPauync8+qWObf7uSKbcyeYvCtn6USli34UolKJg4rouYkEB+XDMc570Ry75NueKLmVSDt+9VPd5f50mzVK5pQnY9TGfH92s77TsC80y5u9zfe/I0JjSJNYu1ZNp9MZrifEKASbvfiuov51eHb71gajAsm4t6HFUrs2iYFkftV5Grdjx711tnD5cR+lczp5H2ndtPy109vJutg3tTNC1Z4c8djXQaBIY2rndL2s5bOB6Guh0Tg+xq4gdfpRZ9tbEEmBWHpQKbea2opBtC/wAVbxAvWOWJ6VqWh49KybYbeSa0EckAiqAuRlklwpyMVfWP5VY1StJQU561cQNcL8rDjtQA+MgTDj8asxTAtVXa3Ct69alaEquaqIFnJB61IJmxVeCTHuMflTvN9R/9eqAtIfm3be1OEDN838qjQ5QYqW2mL5XvVRMyaFNyfN96oC+JdtWBHk9Tn6U9bcZ6YaqAgaLew7VFcQnv09qtTQsjUyRSy1Mio7mbNH8jVSkJX+HP0rUntyOfxqpcwbIyaxqHbTZialFmPKLWBqdj5p+cV1ZQCE7vWsrULXzpPu1z6nbCocff6TsbjHzdKbFpexfmrppdIVpP739KVNKWMfMtYyN41TmJNOCfMKbFC0IPHU96276x2KxVfpxWZdxtj5uKcS1K5n3SmXJCjd061yvijTPtAO6P5vUV0025Wbb0rL1NPNfnoeKZvTPN7/wdHeytjO6odG8ELpb/ACqRk8/WvQJNOjij+ZcN2qNbJVP3Q3eg3lPSxT0mzaCFQB3rp7ePMX4CqWnR5DHbx/KtSzXzHC1UTlkNmiZYeNwqTT9Wa3IBY4zV4Wsbphuo/WqN7YeVyoOM9q0jcxcbm1b6pHMOW7VJDLsyy1iW/wAxUKfrV0iRSu08e9UZcpctr+QzMDwO3tTn1NgCvXnFQqjMvH3qpyCRZzGaBrQW6O/c278KzJ7eRYidpYMfSteKwCruK85zVg2IuEHFZm0bdTkLnTWlRuMfhWFq3g12QsuSOpr0l9JVe3NV30MSTYP3fSg6Iyimea6NHcafdlUDbV6iu48HatMk37xvl9KuN4Wt40bcq+Ye47U620VbGFFHD5z+FZk1JXZ0kF6rEN04/OpPtu5D61lWsjNHzxU6zeXEf0oJiOv7jHO7nFc/rFyXDKW25/WtDUZ/LTc1YOp7pmx82W74qZK5vF21OD8Q2Ly6psQfKxrQ8P8AhdhMu0DORXRWvhc3tyh259TjpXU6F4R+ysNyfQ4qFHUVTE6WE8NeHBFbqWX5sdcV0llam3HP3am0nSjF97p6VfazVY+ldcInl1KlyCKPHTj0zWlZk7PWqwtFUfMeo4qWFzF8v8I9K3joccmaVswFXLY71x71n2jKeT+tWo+BntXTHY5ZFwN5ZGP170SSF6akm5MYoU4aqMR0G1u9OUHeRmmPJtPG1aekhI5APvQA7y8H1p27LfQVG0hBo37qCZEmc1GEYN835CnKUUc59qa8mfu0EhuUHvQWUg4zTWQOPp3p28CP39aAGiQoNu0/XFSSfLt96h83yxz60+WcShcfw/rSewCPON/NVZWUElvWnTzCU+hFQsu89aguINIGU/3aqynYTipXlKnB6VUusOG2t2rKWxcSvLJ5r/d/HNVblypqRV8t9vJFMuNp+vaspGkSlc+ZGM7eDVUFlB6gmr00rFelVJjk9qxKGIhKfNx9ahmGIzTpZBVN74bsc+2aCokF2qj29ayr5lD/ADfN6Vo3028ckVkaiSBkVjI0iZuoRbm4Y/hWRMuw4zksa0L2Rh1rPGZpGyOntWJsR7tzbcYNK/yCiWIrKrVLGoPUUALBHuTp1pxtMd6kjbbQ+3PWqVzMr3CqoA/WoJVVW6/SrE3ztVaU5PNUBDOMozZPSsTV518o9R71p3dwsK/M2PxrntZvQFb+6aZUWk9TjvF12sFtMTzk9a8B+JOqhNQOG9e9eq/GDxXHpunTKrYySOtfNvjDxN9uv5PmY/SuunG6uYV66WiCTUWurssexrqvBUyx3Ks1cBo1wt0zAbt2eAa7TwxIdgGcbTWko2OeMrnrGmXKtFw3GB3rtvAlosoyc+teT+HNY3XSp94dOK9i8BHZEjKuciuSW5o9jvPD1tunjC/w44r1rwcmYFDenNebeFLf7RKrAdRXqfh22EFqv94gUjgq7m4V8qH5ORjmud8TXf7rGOldLNceVZMNuD61yHiMtKp+tBznPaaqtqyllPJwOOlekaOFS2TjtXDaFaLLd/Pxg5Fd9ptoEt/lbjigTdirq0W8ms8psi+WtO/T5utZ8sHlKeSc9qATMbU2UPjPFJZpn8abqI/eN/Kk04bT3oGO1eLy0Oelec+O75YopFbouea9C8QSOLdmI+UjFeSfEaf5JiC3+NBpTVzyrxjN500jfeycYrS+EkEjJIzZChuKydXPnzn7vWus+G9qvkFhx/s+tZ1DqUTf11lMfyndxXHztIZ2b3wK7DXNLZIdyj7wwK5K8iNoH3HlTxWZRC/znngj0p1tbKJBg8tVRbgyyc8elalhFtAagmRq6Qm2dR6V1+iuv6Vx9rceVOpx+VdL4fuvMkXjrW0TmnsdFBb+ZESay7yQQXHPc1v2oUQelYOvQbpVYfdzziqOeW5INsg+92pkLl5due/Wlg2yxbe2O1T2ln83FBEi1ZoAPm9atMnlDOc57U2K2ARacvzSY7L60EkkZyOflonj3xdeQKUKSelDDf8A/WoNDMuOT/OsXVZPlbPPWti/iMMjHdWDqb7s0nsaUzFv3ytc5rU7bGXtW/qByjVzOuNsiOfmz6VB0ROY1hVkzt61zmrOEGG4bPFbuqw4BZd3sK5nVG8+TLL8yn1qomhmalGZU/GsO8j8s4z3rcvnwMVj36Kre9bxV0TIzCisW3L9KqSJl2ydtXZ5trYxVG4jPmbvWrijnkRSMuMf3aYBu5pXVQ1NV0Lcnk9K0JEKqz0vkq/3h0psvyzLTm+UUANEZU8cVNHPs/h/GmQvv69KRgWfjigCcycbvTmnwvvXdioUjG3BNSLuT5VxtrMAaTLH2709F+X1zTGGY8bTnPpRGMHjdnvQBNG7KdoxipuUTPy5xVZPlPWrBfBXPSgBwVpCDxTYV+dgfWpC3p+VKSO33qmQDmjUIDn8qntoC61SdmMvsOgq5ZsxPP6dqkqJsWSkp0GMdfSr0ERY7l7Vm2rlRitGz3ke1TI0RpW+SvTJqZDj73FQQpsH8Wam+vWpExXG/wDCkB2CgKd9OK7aBEMTbpfmbjNOKDf96m8fN8p/KpI2EcI+X86mQA0fy9arqisxXHzZqdpv3gxUSt5LFmx1rEzNHTIWjXtWzZjAFYlpKA6sp4rcsZC8e7FZPYDW091RslTwK6/wNarLebn+ozXGRsTj+8fSuz8HO3nRr0PFYVNjnqHvHwxjV0RuidCK7zZD6r+dcD8MSRbKrjA65rufLHtXly3OGRoTOq27bq4bx4jXEDbv4c856V2lxIJkb+71zXH+O3W3hkbB8thitsOKnueH+OsLM2PWuF1SFhnPQmu88Xw5nZv4cng1xuqRMdx/hxXcexQOJ1RT5zf3ay7raY9o6d63NRj3u4xjmsDUR5W5V/Og6HuUrpQeKqSjAyPvdKsSN/e71VI3OetA4la4XcnzfhVRZT825entU927bsZ6VXGQx3fhQaRI1Qvc7ug9KkClCzcU9B8tQqzRk5+bJ4oNIksEzSfhVxGUjA+tQ2iiSPPGfSrUUW1ecCpkaRJoWzDtXr71pWbHaB7cmsyFsEfWtK2f5ePpWcijTiXMa9v61etzuP4Vl20zq2G5FX4pdi49azA0Yl2sNtX7CVhL9KzLLDDvWjahlkXH5mtE7ET2Oh0obsM2Otb1kNzDpgVzulybk2t+ldBpuFZfStou5yy2Nqyl8phnpXQ6XIJsdhXP2MayjvW7pTYIBHStYnJJHQWDYTHWrQ55FU7Xn8qsIm7ufpW6MZFhflXNBcmOhIunWnZ3HCigkq3QwPf2rLvUYK2PxrWuWEZ+asu8bKtWZUdzHv0DD+9isq8+b2zWxdpsQtWNdjG4n8K5zqiY+qN5LY/nXPXow7H9K6LVRvTp261g3sLP8p6dqwmdtPYxNQ/ettHSs68XywNtbNzEE+Xk/jWZcQsHz1pI1iUHUv1qoZGMrLjirkzsxbK/lVCRmEh3cCgoerCNtx6Zz1q+L2OS32/w4rMZ/kO6lhYIKLgOvIyVyvPfFFn+9/2cUzzfMuNvb+dTJsjPua0uBfth83P51qaXPtfaeRmsm3Yluta+mRs2OKEZy2Om0krKyiun0kLvX2rk9JJSQYrptF3P1OK6oHJPY6qxbIGK3tLVQoNc3YnKKN31rc0+QHavNdMThqG7ajzVx8tTQM0Mu05qpaOYwNtaES+aN1amA528wVBKQE2svepiQvHFRSKso70AZ8zkyEHoOlZ+pPkfdrUuxtP3T9cVj3w5+93rGR0UzD1lzKduPy7VzWowfvPmrq9XcKuRiuY1OUSSVjUO6By2pJJ8/wAoHNc/fsUY102swsMkN1rnNQXazZrlkdkTMIbcW6j0qORDj/aNWZ1CoD/Kq2NknXI96k2HWyAN/td66DRrMyMtYdsgkfpj3rpfDtmZp12tWlNXM57Hf+Dk2CNV4xjNdpAMRVzfhSAvGqlV+Uda6pYNsY+ld1PQ8+puRhS3So7iJg/+FTXDYX5eKq+bzyc1T3M0EVv8m7vVO9DRP83FXGk/dZrN1Lc0m4t8tBvEDPtUnJPpUD3H8Waim+5lW6VB5xPSg1JLi5LJ361n36eYrHdjIq8m5/4f0rP1R18vH8qqJUStplook79fzreghzH/ADFY+lxs3Xgdq2rbaqtzVFE1vb7+F+X+tb2kQ+Wq9dvesW1PIrUsblUIG41cQOv0hgo654rZtzghjXP6JIrKvXmt2HJQVqBo2/zKCflHvWlZHcPaseKVpAqtxzxWpZSYj2+nWqiBfWdVKjpz1q7AwI64qns3ouFB56+lWoYSGBPFUBLDPmTGC1WpJgIxx0qCNVHT86k8r3qogJFNuB7ZNSxMq/6z7vamBAhwOtEbGX5WH3T2qgLcU/PygYHrUjzZdSFUepAqGBtpxgVYRg5/hqokyJ7d1dN275ulT3EW2FSrfNVWAKshVfvHtU1vCxkw34c9KokdHuMfzAnNMk/3R+dWWcxDbjj1qsw3ufT+dZgildT7HxVO83SuPl3Cr11b+bKCKjnAiXGKmR0QZmS23mDDfLTJrFSmOPrV9ofMqCGItOQ33ahq5t7SxSi0xYsnqaY9qoY5rSmRVPy1Dcwgge9RKJUampk3FrHzx0/WsXUbVbh8KuBXQTR+W7ZGRVG6t93QY571m0dUahzU+lrjao796oXehKqliQcciumubfYc4DfSqM1uG6r1PSszshU0OR1DTTI3y/wiqMNsxl5zwa7K40tT0+lUW0dInPG7ntVRNOe5jwKYWK7evtWjZx+cy7Vx61KdM/eLtXNX7XSvLO7pgZqiZSGQWhJ45qx/Znmp0/SrllD5fzFetallpnmN7NziqiYupY5g6SsTHCnJ9BTorKQpj72D09K6saJ1IX9KbHpHlg/L8x9R1rRRuZyqmNFpRdVPOfpUsfh8vOrbemM5FdAmifdYZz3qxHp5gLbuQelKxn7Qw4dIQykbR070smnxwxn5fyrdbTRt3LxmoxYBU+bJ/Gla5SqHOvpu91bHQ5qG903J3J8prpJrHEgIxtqne6f5iYGetZyiaxqHKzMUaRdpLVXPnMM43HPSujk0kpNlVz65FIuimUn5QKnlfQ19pcxYZZB95dvHYVMto0yg579K0BorRu27p2q3aaYF20ncXOUP7CW6iG4HP0p7+ElKj5MnHpW7b2LAgjp71owW/T5aajcwnWfQwdI8KLAuSq1pxaWEk+7xWksXlj7tEIOGzjPWqjE5pVm9yr9mCHinvFtjqyrsxxt+tRvH5km3+Gto6Ix57lO5hLEEUsMBYZqyYznGOKCm1cDjJqkS2Nh+bjpVqGQl/pVVAyPViGNd33q2iZz2LAkDtweam3ZH8OR7VXBZD8uPrUyS7B82OetbGRNkFemTTfOZWwelNQDBxnrQTlvWgmQ/fle9KJfl6VG7ZYe1OX5jmgkUHf1pWWo5OV4pyvhBmgAJ2cc0jP68Ugk2sf0zQOE5oAH/ANX7VC1x5fWklm3NtqCRiwI/nWZSuSvMJhlabv8Aeo1n+XaBSEkn3qZFDJmIduR+NVPMXDZ/SrFwiyfe3CqkyLAMLzWIEcnqKrlWDbm+tTvKUWq7S5k9VqZGhG/zLVG8lw2MVbu8iP5azrqRlHQ5rOQFe6l2CqHmZYk+verNw/mD9KpmH971PFZyNB06BoMk1l343DbV65DbMduwqpdjn8KzkVEybhN2Q2MVlTTbJWXHHbFat3BtLNk1lzsBIeKxNiMsxXkso9CetSq25Bg1Fjzn/nU0SBOMVSuJ7D1OFpSW2dulACyKR7VHKNq9aoykV5iwk+bNQTL5iHkipLqQ43Z57Vn3140cfVenrVRRPNYzdYlBLfNwtcX408Sf2ZZsWPygHvXReJ5zHGsm5VRuW5rwP42fEtbJ5LeN8ryDzXTTouTMq1dQjc87+NnxCbUZZY4nyvmHvmvLY7lt7NIcsx4OOlXPEurNeXchO3Dt6Vky3gjA/ir0/ZqKsjxlWc5XZs6LcfablVVe4Ga7Oyb7NFt9cdO9cl4ZEcwVh8rMa6lD5cXzHHua46kT0Kex0/gJ/wDibYblWx3r6F+HVmxgjx93A7V86fDWP7RqyHd8oP519K/D9T5KheBtHWuSZrKVkel+C7YrcRrj2r0nTrdokj/DFcT4Hsd5Vj145ruoEESL81Qcc3dl69nAtGGctjpXJ63IXl9q6C8uRGG6HdxXN6lcrJcbR2oMCz4dsszhsZHvXa2UDNafLwFFcv4WkVIzuXPtXVQyL9k/iX2oJkZt+pRvm9ap3X+rq1czmaZu6iqsx8tKCTB1CMtcenNTWkSlai1B99z+NT2KDBoNDP8AFU+2xK+xrxP4gX27zI245NeyeOm8qzYjqRXgvjq4ea+cE96UtjeicfNa5vGxkr1rt/BCfZoFOB7iuNWffdrGo/iGa7fw2yxxKv3TispHWzS128JteuMc89q4fUbhpXfPPPFdTr0ymOQbq5GZt87fWpJIISu/5+DWtYbljyuWXtWYIA8v3gfxrWshti2txQKWxdt2berN0rp/DTK7bumK5Ty95HzHFdF4c+RAFzW0djCR2lpdgx7TVHUI+WB+71FEEnyrjJPpUk0LyR8j3zVHI9yGxt9sRPr2q1bZSX8KhtkMO7PIxViBCz7l70ESLXzBKmt4/ly3emqMR4xzTodw4qmyRzP5VQtJuBZenfFWJ4N0eaoZ+zqw28fWpLiUtVm/Wue1Ntn4mt+/2yIcj8qwdQOzPp71mbxMK8l5biue1rnduH4V0V6+12dRuA5rmNbuGu5n7DNBsctrkzBztrl7s5kbd68V0uvKyBsL1965q9+cH1qogY+pztnCise6fDf3m71paq8iDCjv1rFvtxOeQa2QENw2fm6E1TnLBqlkZkXLVBK+RuPTtW0TMikTzR/tUkcOxl3Adadneh5GcVXaR5W25+7VGZNdSKZsJnd3oVDIOaYI1LDP3qmEHy9aCkhiptQinM27aMYxSucL71C6NJJy2MUFLQmZuKdE+f8APSo0BVf8akjTZye9TImRKrqP4uaUEFeM5zzUaoqNmp48kVJIKPMPOBTyxC44+tMMgp8S7j/jQBJGM/lU8gXYD7c1GuIvvUswV146VMgGGESnOTVy0iWMcntVWEqx2irkA4qSolq3CySqqk8HrWzpy9u1ZVhhpNvFbltFuiGOKmRRcT7oxTvMx2P5U2NP3OOlPiG33+tSA1FzLnOKe33qcwJ57UgKt65oAczBlxtqNxsBzT92DSRnc/zbeelDQESLkcChrMk+q9TUpfA24xz1pVIXhvvdqwloBLYQdun1rb0xWPynhRWHbysrcr+lb+mjKKayJkbNnCuOPSuo8In/AE6PPbFc3YJgfhXUeGLRvtsUnQKQSK56hzy2PevhqvnW6Db24rt/sjVxXw3LeTGyDjAJrt/tUn939K8yW550tye4+QMAB0Ncj42l8212sgwo9K669VfWuN8bhljbaylcGrw+4U9zxvxha5uct0Ynt0rgtc/du2M4r0XxWWknbj5c159rqpKZMfw5r0D2KWxymoYAZuKxbxN6HIrY1eJcfK3esW7ViPTFB0GTeoQ3oPWs+eTy1ar+oKJRgsRzWXdoSdq52980GsditKS3PvTRKr9e1OkRojx096jkgaUelBQ4lT0zQE+0qAp6cZpqQEydMbe+acjNHuOOKDQktLdo3+8KtCTs1VYJMt9auRxeavvWZoiSOPaAw+bPar1o7B9p44zVW2m8tlVl79fSrkcRY7xUyKSNCDgirsYy34VUsTtj/eDrwM1ahCis0HQvWTbDWjY8NuJ4qhZ7SK0rRQ3FUYy3NjT5sL8tdFo5EgG6ubsbbAUgnrXQaW3lla1iY1DpdLttj7hnHWtzThzyKwtOlZiuDx3rY0+V3at4nDM2rWUBwozWgjbSD7Vn6adx+7261qwxAr71tE5x9u5ZPm4pzwNjcvWhEwKlBwKoDNvUwPn61mXcbA/7J6ZravId7daydQ5PutYyHHcybgMVI4rI1FGjBPGPStW8uNmeKx9QmbJrCR10zJ1OXevFYt66qa0tSt5A25cn19qw72dll7GsJbndHYo3ahJN1Z91NhGrUmG9O1Z0ozuVl4qomxnSDMefWs+4G5+elXL+b7MML90nH0qjI245/h9aJAMmTcB7UyXcpz6Cpn5fg1XuHy208VICxOZDVmBWPpVMy+WFCj7xxmr1oGx82aqIFyJG3r+vvW7pS5j43cVkW3zsFzWvpsuwBV+hrWJE9jf0UjeM4/wro9JbaMeprnNPhwoYL9a29OJZl7V0ROOex1WljzEx0xW/pyeXtzXN6ONi8mugtmyg+ldNM4qhuW3FXomJUYqjYbfK9eBirEJbze+BWzOcsSR5G6mqoUd6N/P/ANaiVGMmRUgUb6TOax7t8fnWzdjLcj8qyNQQEN+tZy2Oimc/q7eY+3t0rA1CJUc8N9cV0WpJtPyj8fSsPURuNc0tjugctrJ8oNjPtXO6hKpX5vWuk1hSzEcdawdRtvkPFcstzsjsYs0qge2eKMKdrVYuIcL92q4X5+OlIosREs42rXYeD9OJZWHU4rlbKLMynHHrXd+EYtqAj9a2gZ1JHe+GLZVi+bqBXRJFuh/CsXwxHviGa3LwNEpx0xXZHY45O5lan+7blsZ6c1BbZDc807UbpZnA64PamwMof8KoIjrrKQnr61mXUqhPmP4Vr3Z+XK/dxWDfn/SPp1FF7G0Y3Ip7sBAPeoo/mf5e9MuZDJKMLT4WMZHSp5ja1i0LlYFcEdRwaw9RYvMfz+tarS+afmGNtZU8m+6K+/WqvcC9osDOm7qK0DbqiZ5qHRk2QfjVyZTtI7VUQI7V1Y9eB3rQtmyPl7etZdtHsbb6mtK1OzFUB13hw+dEvPI9K6KzZs8+lcn4cuNpAHrXT2jtGua2iBqQnA6Z/pVy1k8uUD+E96zreXc/zcVoLKrJ8vVaoDXs349qsvE3mqwJxWZp10zYU960Yroqdv3hVRAsI2Byaes7RSL79Kixtwf0qcTI+0KBn3qgLMcbSLnHWo0Ply+nNKtwwXHHFMkVs7s89hVRAubBkH1p8YVTVWPcoXJzzVpCHX0P86tSJkWbYqfm/i6ZqTy2B3A1TSQqNvoatJNkBfxqkySYlinNV5ZdjYpzuc8Nio5yA27r9KgpEYlDhh91qHgDJuPOOaYx2ocDrTIW+XBz1qZFJsFOwdKj2qc+vpU0zrGtV5m/iWpLQyWPB9vX0qo6Zm6/SrRvW2noaq3DN5qt29u1TI0iQ3MZZDytUZEZ/lNXJnyPxqOdMR5FYm0ZalCSDPy8fjVO5i2nH61fm+Rfc1Aq7/v1MjrpyMxo9j7eoPeo1st0nStSazV3yuab5exvu57Ujb2hnpaKjHtUkBw2NpI+lWHtvn+tTWtqqSe9WiZVHYksbPI3FSR24ras7Ty4Ogye9R2Vtui+XFalrDG8GxshsYreKuccpSKsVmwb5qcloEkyRurQltVQfKfSmiM5rXYx5n1IZrfKgr8vFOFuTEN2KsRhXO1sU6SIKMUE8xAkO4Y4pJbL5e1TqmFpWHmpipYe0KD2+BjbUD2vParkxWNvmqOW3BXcM1iaRqamebXG75ajRQj9K0pLZWi4POKz1hKFg3eg6VO5DOAzj5aQRq7cVKq7H+apH2wx7l/yahg2Oiiwq/NVqLhaphi6Z7+3rU1lPgsrdaaMZbFpQZOtSPGsf3Tk02PoKk2ZrSJhUEVWTkjGabMoRM+9PYksPQUSBZU+lURcjjVWXmo54mz8tOlXeFA45waVAFbGc4qoiK4GHJb0p0Mq7u/FTyxqqUxYw33etaRAljlDinLGef5U1I8CpkbOK0iTIkZ9n6URSCmucmkEe07j8wqjOQ5uATSK+Rj1p6yqR060bVoJGg+tPY5Wm4yOKRQd9AAV4560iNwe+KdIN2KbIvlLUyArzDa1QXLl19Gqad9iMx6EVUVjLn096zkaA7NEg9e9RrLh925uRUjOUbGMj1qGXcUOKkBJZ2qKQcbqHfau0nrxUIZunasZANmXePm4FV3Tb93p71akhY8/w4qrd9sVJUSGSbIxVO8HzZ9auTqCvv7VXmdVX5sVMijJuYcnv1qN1/z61YuXWWTGfyqBvmOBWcjQpztg1SuGYA1evYGHzVm3Gc1nICndzKB83es+aIOauXUO889qpSEbiM49Kk0K80ZjPX8qeAwK+9EcDK/zHNSy2/lqDmgBHZVGF61HMjBKEVQ+c0XdyxXAHHvQjMx75mXPzfrWTfX6mNl/irQ1WXrzXH+KNVSwt5HZjuwQPeumnT5mTJ2Vzi/ix4oOg27u03y8nGelfLfxS8U/27eyFZG6nvXfftB+NHlLq0jDGcAN1rw+bUvtUrFvvE969OnTsjwsVW5nYrXjPMMbicdTT7a2M7DaNwHXipFG9sAVYtIJACsf3m4Nba21MKctTY0Oy8hfMz93oK1Lq4Pljv7YqpYxeRAof0yaliLS3A2/MuelcdQ9WnK6PSvgtZrPcq3oRmvpjwBabhFhfl4rwH4IacC6sV27iMjFfS3gaxCQRlR0FcT3NZbHpHgyAQ7fpXTTFQorndAiZoVkX5do5FbwugsC52lqiRyS3K9/JlMViyJ5bs33tx61fu5POmO7p7VVgiWSXb2z3qSJGv4VtcKzN0rpp9xhK8LxxWH4fhEPqfatjUbzyI9xU9OKCTPYbGxjnNQ3mTFUyXCy5Zh96q99OEhYL+tAHO3sS/afmbHNWrZljjyGqG8jV3yy8+1OKlLf5emO9BcUcv8AEzUhDbfMxHevC/FFx592WU7lbP416p8W9SYHb/CBg147qrMs+7+EHiokdVNWRDpFsrX+W+Xnoa67T4/ITf12jpXK6YFa6+tdXa/Lbfe4bGazZZW1abcufXtXP3UCmQtux3xWxqhChsVz13P5kpCk8d6QCQLuuDgmtaB2Cqp9OtZNi+yX5q2raLkM33aCZDobtlfbXRaG+0AlsVywizc55xmt3TX2bRz71tEymro7LSImeQHcCPrWqysE29ax9Bkzt2nitkMc1ozkkrFVQVkxmrVoGLfKOPami3/ebqtQR+UmfehK5nIk2+9Pzg0xfnNSmPKrSaJGF6p3S7uvTNXJU21RunzGcZpFRM28uFD7axdT/eyn2rU1FtoPy/NWLeseTSextExb1TskAPrXM6phGYc5rpbyULuH97iuc1tcvUHQjk9clZiwFczdOwLfLXS6qjM7YrnNWPksaqIGLdHezetYt9+6LK3O7j6VpzbhKzdiazNRf5/WtogZtxtzg1Xn+ZcVYnVSM88c1VUl3+bOK0MyJYG83OaURhG3VLnYxpjFSvNaAQhS0u73qVrnD4/OmEHYdtP4EY4+aqiA/HmKdvp3ptuC0uGxRGCw4FOaPaMqeakBrKzy4HQU6YscN3HHFPSJymTTgAmM4qZAPMSyBTnnHapRGuzbk0xI/SpEb97UmY1Lcq3BzUyyEEZXb9aI3+bpT1YNnj6UAMb95UyRKUqMRNnPHrT03KeenpUyAlgteDViG2C9+ajtkK/Nt6/pVgzZGOAakqJa0xWiuR8v6V0FoGKdOKx9PO8Ln863LO3VIM7qzKHLwtSK429KNnGfSmjcx5FAAAxHtmmyOVNSKcDmmMFkoARF307nHFH3FIz2601BuQruqZASRNztb71SsgkbNRQReW+5sntUiLskzmueQFmz3dNua3dMbcqrgVhWjkPW/pKeYO1STI3LBA/X5Rj0rp/C0B+3xru4JFc9pUaycHtXXeF/KWVcjDZAGa56mxhV2Pavh0vkwIFbJK4rsdre/wCVcn8NLfdGhDDGB1rtNvuK8yW550h8v7lG3Vxvik4WQr83XrXYzfNF0Lc965PxjAUhZj8vBp0dxU9zyHxczGV93y8159ru1N+Oua9A8YSGV5G4wM15/q0XmyN9a9CJ69HY5HUhnNY9+OMV0mrW/kKx6+lczdsVkPHeqOwy54iFPG78Ko3aYiz0ati6K7PfNY+oKwB/SgqJRkfC4PrTXBEdOlXzFHH1qOeQg9eMetBpEar8/SieYEgL97+dMim56ipFjV5Nw9KChYYyhznr2q1G7A4U81XX5TTsMX3DtSlsbR2LcR3uAzfNn1rZtpdiDjPFYtswZ/8Aa/lWrZpiPrn3rKRRf8xpGXoMVatj81U4FITmtCEKYxt+9WIGhZhcev0rUhiwuR6Vl2wYxhfumtbT4/m5bPSqiYyNHTiVgA75rdsfnUduOTWXZwqSP84rYsHWNeRW8TnkbGlv5ZXGcV0GnnEuR6Vz2nzsoAC8NwOK6HSRlhmt4nHI3LFm2cda1Y48oN33iKyLQfvBzjFa8b5jXnqOtbRONkqQnHzHNP2bW6frTYvkHNObpnO3NUSMu1VVHr71j6gm4HGK1JE8zrk+9Ub4eXnFYyNIGBe26xqWasS/mWNuxWtzUG8wNu6elc/qMJOdw+UHIrOR2UzMlkaVm67axNRtvLLMc8nua6CZRisXWxvjIFc8jsiY1wq9c1n3T7Tmr7IwTHoe/eqdxD559APSpOgybxFnYr+NZ9wAE25FaV7tifjP1rOLK87bloKSEgTYnrTJvmPSpVkCn/ZWmz4lHpQMhi4zuA9qtxSbkwOtVJEVHU1csVUHd6+taEFq3DIQ1bWjSrLIp9OtZMWSv4VqaUTGn3auIpbHVaeVZFxWlBL5BA9eOO1Yml3Ga6HS9sjLuxXRE5JHR+HmVoRu+92rpbYYQcdq5zTGVSNoArodPUMFO6t43PPqbmnpsjP7YrRSQMAv51R04Eqwq5HGFf8AxrZHOTMvHFH3T1p24KMGhl2jK4NAdSndqzg8Vjal8ikL83rW3dS7fvYrH1VMDcvespbHVA53U238Diud1Sba+2ug1UEc471gas4GScVhI7IHOXzM8rZx1rH1Acc+vatbUhuc4496xb2NpAf51yS3OyOxnysrg1XEa7G6g9quPF5Klj+GahgCzZ3cf1pFGh4bgM0iq2OvHvXoHhayKOOOK4jw5B/p0fHygetejeHF2gGt4nPUOp0y3ZVXHy/StC5uyEC+3Wqdg52Lii/fK/L97vXXTOVXKd4FSTI/ip1vCXFUrqVt1W7SdWj7hgKp7lxHz3JFuVPQVgahIPOODWpez4U1hX482XOdtTI6YCCbaacsgdl3Nt5quE2dc05OGyfwqTYmkjIU4b6ZqvFGZLocA+5qSaTK8U2wXMxzzt6UIDZsAqKAwP4UuoXalMLmnWy4iBqnqEm1/StrkxHWjsqZ67qurJsRSxOazrC5E7FW4q02CvU1USrXOg8NagTOAefSu0spTPH+Veb+HbkLeKAfxrvtKuMwr9OtbRE4mtZszP8AMfu1eiYL905qhbygDp+NWl+VNy1RNjZs2UbfWrpfaM1lWk2VXHP0q9hpIvSgRfU7lBB5xUtsvlNlj1qhBJ5bKM+1X4Dv4YVoBYA7/NinImX3E/LUWG5APFJJMUXGf/rUAXkZTUm8kVUtJf3f9alM+0VUQLETb5PpUyyYkAH0qrHLgUJOQ/8AWqJkXJXxx0zxSxtsHrVZrje3zU9ZsofpipkSPmYkcCoC2O9PMu9cVVCkFu9SVEbPcbm21Gy74/vYpWUSP79/akCKo9TQbEZt/LThqGGF5FTFTKP7ooCYG2swKM0DM2f4abKoVauSr5fAqGSEsOVpNXNY7mbIGeTkcVG9rtO7tV5oSe1Rzxbk4qWrHVEou2EOB9DTTIoUevc0+Vdkm09DSPDtiZqRvErm3aUEbuSeDVm3j2ld3XpUFuzeZ904H61cIJKsKaYp7GlpLANitizhWY8dax7FC3PFbVkfL29q6IPQ4qlyb7P+Qps6skfy/N9KdKzRpkU37Vti7ZzVnPqR7wyjs1OdGaOmytt7CmpMSMGgqJIpyo9aH3HpxTYkaP5mojbL8/dqZDZXlmzL8yjrzT1HmR+i9qWSNTu24qGW6MSbdv41JSHXEKrHhW+aqM277u386sC4yf6VHdT7RnFZm0SrJbtIKj8rfx0UH1qea6DxHHpzUVq6snvnHNZmpJBb4j+97inKdjL9eaceDxzxTYJsSfMvANBk9i4o3IMZqRPkHNQ+ZnlfwpomMlbRMpFiaRkQbQDmiOLZ755IpqTkjlalRS4O3rVGIhQZwtMWDYxzUkUm044zT0Tc2aqIEO9eh7U+ONeop7xqB2zmk+YbePlJrSJMgmGV+XtTIt2fmqwgVRnFMZtx+UCqJEPT2oUhj16c0md/3qUpsbiqiBKigjjrSsGP9aZGdtK0mKohjhkHimniX607zM//AFqJABhj9TWYhAwzzUUykt1z/SpFlz91c/hUdy5jcFcc9RQBXnRfJI61XWHaO4qwg2Pg/NuOaWVVAy1ZNlRKUvDH5hULMuCCee1Pu1+fPQfzqvON5GOOealu5RA8mHwanjfYvIpjIAemadEP71IBs7FoqoXG9quzEyLgetQyx7PvVmVEzTOVU7vvZxVeaXzT2q/LAHVuKozQ+UD71MiirPCv8PFVlyjlqmO4MQOV6E017dSrc9qkqJRupvNb5vwrPvY8c/yq9NCqbvmyapXEmTisZFIzLuT93+NU5o93zVcvBuRhjqapuDGAM7e1SaAE+bPNNuJMrUiP8pHtVe7kbZ2+tNWAhdsNnmoLy6ymP0pWLd+fpVfKpP8ANn2zVR30JkZ+ohQjE5HFeW/E7WVtrGTdJ90nj0r07XJWy3y/L/OvA/jnqbQLdDbtDcDJrvw6uzjxEuWm2fP3xU8QLqWqzKqs6gnntXANa+ZLuzxW14n1Tzb+SMnYdxHPesmEqFbn5s5+telax89KV3cmjdWkVeR71vaVaeVGrgbs1z8KMtwjYJ/Cus0G4WW1dT/B0460S2HDch1ASeXu+7u60/w9DJezqsZ/iGfpS6iypE3qexrf+GWlLJfp8v3umRXFV2PSo7nvPwR0BE0+FmX5uOor3vwXbMiqu3g4ry74V6N5NlDu9BxXtPhOw2on0rgN57nX6TZbLVecbqnu4zbqN31qeyjW3tlLelR63cNLG21eAKmRlIotMsr8CiKACYd+c1mh2D5IKjPrWlpbB5KkzkdFpAC7ak1OfJ2tyKjsUXH3u1Q37qr80EjAcH5elUdRkAPtV1fmX5ayNVdk3UAiFroPOPlp14X8k7RgEdagtJd56fnU0z/6O2c+1TI06nlnxWAjWTJ3E15RqQaRWHCqTXqnxULMjAeteXXQ/d7e+TWcjqjsRadAEnX5q6S1MiWo7qa5vTbQz3C/MQuRXY6airabPvcVJpEwNSlw2P7xway7yARH5eWY9K2NTtNs7H3qld24Ybu6igoo28Zmb/d61p224KFzxUEMYjcADr3rQtAqr82KCZEMduyyk5HP6Vq2A29az0OLgrWlphAz3raJzz2Ok8MSs10FH3cd66h7Xei571x+gziK4GK7qAB7JG4LYqjjkVTbeUe/1qeEfLhjgUyRPNHLbeae0YkAUVUTEftGODT0k9agaJosfN9akPzp1qikNuJNjdf/AK1UbhtynHX+dXJIGLg5+tQyx/IegqZFIybs4Xkc5rF1bcsZYCtq+gx15rG1GICIgt36VJpTMC8iVgWbv6dq5vW49gbBzXUalHsiO3OPeuX1ydWRl71mdETldTyCTtHX1rn9VX7RJ8y4x7VuaqRhuawL3oc1cTQxNRg2Z9Kxb4qW9a2tQYlWrJuYwDnFamZkzKxdveqjOyZUr3wKv3RzJ8vY81VnyQR3qokyK7LuT5s9e1NjAd9oz+NOO90205isIGPvYrSJiLt8s7WxSMQtDoZUXn5vWhUwNrMKoqI5DsXd2psTb5PUVJtAKjtTmtyvK0FBv3nbkjbT0iDdaiWNXbnOak+4P4qmQEmUVvlOeKljQbd1VYk8kb159c1LKWlj/ujFSTImPSlLEONvT3qKIfuxzupzMwlAwcUElhJDQoO/NRgEUeZ5nttqZFRNCL5k4P4UOrE1DAmVypNXbVW/irORRf0tfLA3VsWcnY9KybVfMf5e1atruCdPr7VIFj5iCB60qBlFN8t/vZpzFgo9v1rMBcZzUfI49amYb13L6UwK2RxQARwcfNRDZbJGYt16ZqQdabJudSOaAHFhGcZ+lCjB+8rfjUbwB4epyKbbHanrzUyAvxTgOoFb+hZ21g2kJkx710eir5JUNWciZHR6Ovlnp2rrfDKebMpOBjpXK6VMGbHoK6nw+we7jUnaMg5rlqbGFXY9o+G0jKqr7V22+uL+HJYxJ8vCjr612+72FeVPc86RI+4Q9q5bxiRPasr8EA11Uo/4CvvXG+OPMRW28rWlHcVPc8f8UIEkf5srk1wuuMAW2/pXb+L32SHcDySa4jVmUbsd69KOx69E5rWHxCduTXOXTl3PSuj1Z1JOK5zVFYfd4yaGdhm3zYHPBzVK4UNF83PNW54+Pm61Um+VfWkVEpTx4b5aoqjC4Ib8KvXCsTx9aqylWO7ncD2oKRC9ookzuqYDanamKNxNKZBG/tQaFhWXYKkiBPptqkZc9+M9Kux3P7tVXrUyLiTQW437lNX7eXy4trVUtXJH86sW4+f1WsTU0rWQKo3VpWjAj0rNtwpw3oK0raPeVPasyZGpbAk8dPWtTT49nVqyLaUxNj16Cta2Xcue+OgqokPY1rNmQhV78ZNatgzlwrDvWTZS/IOOcflWzp/8O6t4nNI27UM5QdMEV0Wmp5YGTWDoo3tXQWTbWHymuiJxT2NixRZMda1o4hGoPWszTyCAelakI3LW5xy3HpyP5UFsDB7U4J8wNNlDbx6ZoERMzFDVC868itCePj71Urs/drORrHcw7yBndhkCsbU4mQkda6C+QRuW/Gse/VS+/kisZHXA5+4Wsa+IMrLW5fONzGsDUdvmbufrWNQ7aexm3ScVRlGxdv61oXnWsy4ky1Zm8TP1GLzEbHWqBGwcrzV68fYe9Z9421927jH5UGhWul29OhPNK8qlAo6gUwv5qHrURZSaqIE0RLfe/CrlthhiqadFFWYZdhxiqAvwvsXHWr+nyHIrGW4y3y/pWxpafd960Rk9jf0najdetdJpibnXGawtNiVVXiug05+Bt4raJhUV0dPppAUcdutbunoxw2cDFYGkv8i7ulb9kQiLWy3PNqI1rJmVvl/OtGPcV5rO04Hb1rQj3YroOaW5Mo3PTZFZB+NSxsu3pSSH0qug4lG8HmLWbenbC26tG4GwNj+Ks28PzY/SsJ7nRAw9RVTE1ctq6MQ3y9a6zU1ARs1y2qyqGZfeud7HZA53UVO3kdKyJ/p3rY1F924ViXYMeSa5ZbnUZ+ovuXHp2pLGJpz8wxSyx+ZccVZtYmjl9qcQNrQbTbKvHau+8ORqiLxmuN0SIy7ccV2WkLtRR/KuiBjI6CKbPyjjjtUU7/Ng5qOBmzUF7chG27uTXQzGWwkrqsvPenqdg/2aoyTNvHfmp1ZpI/51JpTRV1G7Us2OwrMuZvMWpdUk2yN78VTV8fdoOyMdAilw3zZ56VOsalTz2qGZFYhiefamxPhjndQNobcXG59q1a0xPmyfxrLvZwlwO1aGkHzBnOaqI7XN2GVPIxnmsvUZBKx56VZdigzisy9lYy8jaKom1iWP5GUq1WmnYR7t2aoxvyNvSnXN2YYOOtVEpIuaJrSxXy7uueleleHrjz4I22/r0rw+DU2TUgzcbTXq/gbVhNZR59q1iDR3lqQUqyrso2n7tU7IqYQ2anDAHk9eBWpJp6fMq/LirkVwwc56VmWqEkfN2rSs48bt3p1oE1cnh+erlvN5JGTVOGLeT6VciTGO9AuUteZkZU09I8x+pNRJHxxUkb7ht71oJoeobIXhaljCq3NRk7RnrRGu+Xd8woEWGIxxRv8AkqGbG3NLJMY1UigB5nZ5Rx8tSeZnp2qsJGkOSMUqTKCaCkidrhoecVEJjgt0pryZP+zTZFDDvjvQUkPQq3I6nvShcnimRlVFTI6gVMgGNz1/Cjawb8KaZcvSl8n+pqQFX5s5pjLtHzHIqTAbioLhWJ20ARyMq/yqvPLiP5amncRrjHPeqdxL+tTI6oFW9H8WKhikZlw3Sn3FwrErzTI51Lgbak7I7ATw3YVNa3YaRRj5emKqySs0vT5akRhHzj3oRTjdG7ZSDbkVp2kgVctXM6ddv+ta0V4fLxW8TjqRNZ7reuF6UyRV2g7uapDUVWMcU4T7/mzwe1amXKx8V8sspU/w1K0wYe1Z77Em3dPr3qKa/IRsduetS2PkZryvuhG1qgM7RHn9KzrbUmlip0lw1TcaiXpZ+9R7/NjqBrnGF+9TJLry+D+VJ7D5R8qlj1pgfPHbuaFm2c0huFVCcVBUUI0Yx0ojOVwBzmhZS47U1m2J1GamRoTBsf7wFErNtXA78+9V2dl2kVYWdQnq1ETMkilBXnrUgcCqiyYepRJu4/KtImMiwgwM5qRX8n5smqiNhdrE5zxU6sWLdxx171RnIldTIu5f4uM0sQZGA3d6cfnjA5/CnJHtWtDORIQqAetOxjGehqOCBt+WOamLDPtVIkDCTH65qHyzEnKmnST/ADYG4fhTt3mD0qiURg4P+NCsS31p2zb7008UCY4xnFLE20etIH3HH4UEArx2oEOZs9KTzOzUwNuOOPc0rx7B7etADxIsLD0qGR2csVA/Gm7lPfpSeeFWpkUhr9Mtwe1Qu5dG5p8kvXvx0qNQJB6VnIoimHmJzx9aqM4A21aulZ8Yqs8bKe1SAhK4qFhufgnj9akbOO1RrzJ+FTIAPHH41VmiIDcnFWZEZhmoGmVdy/gM1JUSGJty+oqrfBVq8sW2PP8AKquoIOO9ZlGWeajmOAfpVi+XBVkqvcFWT5uKAKFyfbmsyY7WO714rSvJQmayppBLJWdQuJXmj3r261UmOX5HSrkqfKc1VlZS21cVmaleXJFVJNyqd1X5H3Ky4HFVbiHdDk8GgClM4A3E1SvrtVT7uan1CAhfftWVeuyQtuK4HetImdQyfEWsNaWzMrLj0zXzh8f/ABFvWbk7mPSvafGt6i28jNJtVQeM18rfGnxL9t1CZQ33Scc16WF3PPx0rQseca8Uu5HLcc9ap21qsEB+8zdjTrr95EXPrUlrJlFyuB64r0JHgxNDRbBnG98dMjNbtpAkVsx4VjWZZFlC8bv6VNd3bLFt6emKOhpAlvpVDr/FXb/Ci3ae+i9OK8vaW4mnjG07d3P0r2j4LaV5skbDk8GuKtselhz6Q+HtjssY+ecCvXvC1v8AuIx82celeY/D22ItVVh2HNeseEJNka7h0GAa4GbSOkiby0+bkcVR1K6w8n93tV5Nu3cwPqOK5/WblfOYLndnoawbsTa5HEPPJ571qaQFjfbjNYloWDY962tLUi4WhGc1Y6eyiVYN2AfaszU5B5/LbV9K0bYKbUZzmsjWd0WcLnJpmY+PlchuKytaLF/9nvmr8MmYV52/WsPVrvzpmUE/KamRUSSJcsCDgUNMvlMGamWd15MRBXORWZqeoKAw+ZfpUmyVzz/4q3YWGQj+9gV5zPFs+Y896734k5dJEb7jHINcNM+z5QM8YzUyOiMdB+jR+ZLxXQ2IGzntWDp7lG+X8a2rKUeQSce9SVaxn6yQZjz1rPBBkwvzDFXdTG+Vmzn0qkbchdy96ChwQh84GMVajh81RxVe2h+cbmPWtSGELHQTIzZ/+PnC8VrabFtTrz/Osu+iZZhsUnnnitfSozLDuYHIHpWhlPY1NI4vlArurA5gX2HauG02RRdA9Md66/Sb7Ma/Nuq4nDUjdl8IrjnuakaIIeKhb94cjtUkcgK1qZSVhsj+2akWHauabKgAzT0kGwD71BIkihRVO6GTV6dskBQMVTvk/CpkaUzH1E/N82RWDqxVVz71vX6F25rD1RRt/Gs5GqOe1O73RsvzVy2sMqv3NdNrKEltuK5fVw2TRE2iczrAzNkdP51zuqSHJxXQawG3Z7Vg38KiInndnNUjUw70sfmb9KzbtcyDn5a0705Qis29O5NvRscZrQmRmTKscjbetVbiPMm5j7+lT3btHLjav1zVS4DSDn8K0MRFb5jt6UuN2c4qPLeX+FPgGV+Y1oASSLGo9e1IjRyn5vvUTAbsdaBDjmgzHkDHf64pTM0Thuq06d90O1Rz3xTQMKKroVEdnfhlH4VPGgbr+tRbtsYpzSbU+lZS3KJlj8tT39hTndWHToKhjlV1+9TDOytgY296QE6vzxipHmUx4/iPeoVIIyKFO5un0oMyZdqrzk06Ju6imoykVJDHjkVMiojoSTLuPC+lXYpd7/7OKrRqw+8OtWETYKko1tLkEa8YJI4rZtH80HOB0/GufsmbK7BxW7ZfPHzw1TIC3Hyu1qka2ynUULBtRWouJsp8vYZrEBir5SYpxGVFQxyNJ/WnlzE/sRQApOOO9LIfLj9eO1MZfNbPSpo2BXDCgBqbVUdfmpIoGRjgfKeaV7bnO6pIh5cnJ61MgL2nRsrZxxW9YxbGViOvvWPppDHFb1hjbz6ce1SZmtpMYDV1Xh5cyx8EncB+tctprCGTn5vpXX+HZczx7F7jFc9X4TOpse0fDpvJij3dCK77fH/s/nXBeAA06RluMAV2vlD2/OvHe5509ya8m/ckYri/GU5+zyfpmu2vImMRx6VxPjNvJtGEgG7niqw+5NPc8g8bP8rYx8vcd64DU52kLDGK9C8XKJA3ueBXA62hhJ4r0j16RyuqjajbvWsWdvPbaa6DVkVoyawZ2UhuPm6UHYjLvQI2Kk1Rl+71zV6/TcfmX9aozRiPrn2xQaFW6+VOMZxWezb2Pb37VpS4xVVo1Axx60FRKvUcH8qjDASfNVgoqLVeeMBs80GkSRYPPIwCozVpAIivtUUDARdafH9Q39KzqGkS0jCQja2PWtS0VREF/WsmzhkWbdjjFa1svmoO3qKzKL0EO0etXrLLSdflqrEDtGKtQEqPrUxJka1qASG9PWtG2l8p/wDeFZELMqLt5zWhZRYdSzZqiTb01w4rZsmywGaxdOdW4rZ0whnx2PBq4nLI6DRFJ710unnb78d653SIVjHDNmugtUJVdvauqJxT2NyxkXZgrz2rTj5UD2rGso2RlbPFatuA3PtW5xy3LLKVShvmjFJA3mNtNPkTb0BoEVZR71XubcTrkdqmmVi9VpZSjVMjRFC+KsNtc/fpIzMo6A1vX65RmrFv0YciueR0Uzn9RiaAFW575rCvxtRsjqeK39Sk+93bvWLqILjtWNQ9CnsZNyP3ZrLuk2IT+lbF1His29VSazOqOxjTnePTmq13ACuT+taFwFTqO+ao36/a05DKB0wOtBRnSff7AVEU+eppbTYvBbnsaRysR/KqiBA8jRH05qe3m3vnPamSlZo+lFumR6beaoDQtyB+NbWmNyv0rFgXfGDWxo6L5q5qomZ0mk7nX5mroNMl2zhcdq5+yiLBdp710Gkx7JVYntWsTlkdFpTbeW6Cuk0oefj0xXN6V97+97V1GkqML/KumJxT2Nmxh8tatvyg7VVtFZF9R6VcdlKg98VtE45bjoOB97mnHp1qCGXLfdP5VKcAe5qhxIZo8Kd1ZOoJwWHWta6bCgVl3yttbpUT2OiBi3SeeGDHn0rldZsttw275a6a+mw/y1h6uBMGyecGuY7KZyN3CsEjHcTk1najH5i561p6tCVBrPm+SKsLHUZLRs0nHFXrG2Unr83pTYoismcbt3pWlbWm11aiwnsa2iIy7RXVaT+7j5rA0y33KpX8a3rH5U61aMZbmmDiPI4rP1Ftzc/nVoXGI+lZ88vnysPSugRHbzxmTDMfxqzLdKkfydO5qh5eZPl60s0vlJ81BrFXINSl3Yx3PNVJ5RH93vSXcx+90Gaq+YXHP4e9B1R0RNFKzP8ANUxcgdKqwSMz4xUzSbQazGV7iGO5kw2c+lavh+1+zj5T36ViF/MvfSug05GSNWFVEDQuW/d4xg1hXxMsx3cYrdK+anzfe7VkalBlse9aRAghdY065NQardvFGtPh+R9prP1+52D5vu1QGfLfKtyN3XNemfDnV1mjjVQWx0xXiusaiYwRk9eDXXfBnxWyOIWbc5PHNaAfQ+mlpYd3bita2VTH0rC8L6gZbRd3pW3B/q/96tomZft1Ukdqt+V8n3scVSslYL/erQUbsfSqAmtBsTANW0Hy1Uh+SrSSgDHr+lAE0R3dxU0SlWJqG3ARs8fjVtYWZd341UQEgBPJ9aDIwk45HtSsOP8AChIGB+tUAkzbQP8AaokkxFSS8cNQ+0x/LQAsLeah/h+tHl4U81EylQuPXpUobC1MgI/Px8qjNOS45+YYpdm35hj3qtPu5/OpKiWhIvtQm4tntVVbgIq7qGvvmwtASLUh2nd+dQu2TkNUZvP71QSXnz4FBJcWdgvWmvPsOeTVOWdiODQsrNyamRcSSa93MapXN716f4VDdytCzHNUmn8xuSahux30oWH3NxluO9Ma8CYU9aYy88frRJ5ZPzYziovc6lC5Mtxk/KevFPUssnXis6O5VJ8e9XhcDyMrgn61UZD5NC5bThGrTWT7pz+tY1rPhecc8Zq0lznjOPrWykZulctm9LSMuPu0kWpsknOMdBVNrjDcd+9Uby4287jlTninzDjh7m9FceeW3dBUZTc/U7TWNb6t5act196u22ppIv3t340+YmdFrYuohRflz6095A0fJqGO+yOOBVdrnlv0rO5MaMmXGfyvmVt3FQrc+bLzVN7/AMtNvU+lMWZZhu3YYe9HMVKizTeZnkHpThNtHPas+K82jaf1qaO5JHrRzEcrRaibf8x4qRwrdWGfaqok3L8vamu5QbvxxSbJaLWRQGyarxTeevejzcHbSIlEmZxu61MkmBUEJz71KIWwfpVRMZ6Fq3f7T8392rMW4+lVtMjEafN39KvxeWxAHr3rY55EsRwcnn1xUmd3Sq7Wnltu3cNTlj2L96qiYliGPaTzTOSWH5VFJcFW4+73qVZcLn2qiZChWK/MKRaY8rMc9KsKRJHgdaqNySPGfpQiDd/jQV8pefWpIz8u7bVANlsxs3bl3e1RpH5S985qXduf73WmyJsoAhG0s2e3PFMMgC/NnHpVjysyMemcfjUU1pk/7NACC2Bwyn73aoFVhMy7c9qlFwITt+Y+lEcmVJHWswK72xRv1qGTcG46dKtS7nqPYN3P5VMjQryKyrmq43ENu6dqs3AV/lz+FQFmTgDj3qQI/lQetNMZ27h0NSZ39hUiyKIcbT+AoAosWU+3T6VDOnPyr+Jq0ed3FQyD/PpWYFf94h9qjuxvTtUxZQn3uail5FJq4GbcR+UfUVWk2yA1avH+bGKz5RwetZyNCnepuzWTOpQnoK1rhgKy7w7n4rKRUSFiPLxVOfCy59KuPHk5Haq1yqgZqTSJUeXaM471DJcbhU0iheartIoQ8UFFO8Vi/OOlc/rRzAwLAelbWpy4Zt3fpXLa3c+TE7Mc9a2p7kvueXfFmaZLG4+bavNfJvxQuzDqJxuZixr6U+PviH7LpkhU/ePQV8t+KLoavqPJ7mvUonh5hVu+UzZZftsC/wAIXrVq0j/drk8A1RRGjLL/AA1paevnIBmuo8nY0bS5SH73KgVUvrn99y3DGpLiMQR7uCBWbPceZPz0olsXE3dJtGvZI/L5x1r3/wCCOhrAI8DLMvNeH+CLbzLhdu7kZr6W+C2jbra3k78Zrgrysj06Pwns3hCxYRIo46V6b4UjVbXDLk9q4rwxYgIp/i4xXfeHoAqRr931rz7mkjSvWZITjj0rn721MkpbvWvqsnkwswPT1rHku/O24/hIzUSEmNtVKt86+2a3tKQNtwPxNc8txIdQCrtK966zRrXdGpPX0oiKTujSnVYbdWz27Gsa5YyTdfl9K0tRjxt5OPSsx5lM23HQ81RMSG5G6BsD8q52WDzLpmXj8a6S9fZEcVizQ7p/MXj1FTIoa0n2e3O7HSuV8QXkjzfLwvfFdHq777Xd6dq4zVbhVumXcSpqToijlvGF4067fvVyRt9zNubv0rqfFLhm+UVzTnywxNTI3Wg62hETbhWpbwqYGYnmseE/MDu79Ca14X/ccqeRUjKU6edNgU2S32w8dqJD5cpapAzMuevegCnDAWuVYsRjnFbUCqbb3/nWfHG0lwDjArSWD933oJkVbmFnk+Tbtq9pgPl4zVNkI3DnmrGnR/Zz97cGqomUlcuW/wAsvPHNdNoF0JSq+lczAVJO761taPOonXbwtaROaR1m1ZIvlqG2UmQr71Ja3atbbVpFG1s1RhLclnXyx1psRIx0pMYHzD6c02aUonGK0MiV2bNV52yPm9algdnXmor35o+B83ag2iZd9CctXPasfJVuK6K7yg+brWJqqtNGev51mbx2OZ1FN/zdM1zesQda6bUIzGzf3RXM6y+4N/drM0ichq4+ds9M1hamFccHitrWWBkYZrn7393Gdx6niqiasyr1AG4rK1JVXDbua0r7aB3rD1BCzk7vwrZGcjPllZpzz8ufSoZiWk9qdcBtv3Tn6VT/AHk0m35l21tEzkWAdjEnn0qCdnZx/CKkEm2LDbsioHlV89c1oySZSzEbenrTg5Vuv/1qdE220HTNRkYHqWNSBNCcPzUhjIPsajCYK5NS5Dnjn6UADw7osbjSIDjaeaXAbjmmIvzlt3zDtUyAklRVZV9fSpoFUKRjNRoS5+apYoSp3VJMhYrYqN3GM04Jl/xp0ZyaWRCORigkRY8PmniFs53VDLG0sfLYOe1WLNMKAe3r3oNC3axlx81W44ssBxUCjkYq1EMsPpUMqNy1ax5+VRitmyQJjNZVkDmtKF8DDcelZBYv/aPMKr0GaVFy53ciq8bqBUoYY61mHKLtWJsimsvmN/SiQErR5mCo/CsxNWCQeW24c0sMnGfekQsH24OKdsCr83y0CElcSfxYpA5Lj0pu0u/yjgetT+WTH2oAu6K+XPXiumswfLU8dK5zTE8jHfNdHYFmC9KzJka2lruk5K12HhqPy7iP8MVx+kwusrHjpxXbeFd006cfdxn2rnqbHPVPbPh5EksMKnjgc1232Bf71cX8OeLRfp1rsPN/21/OvKnucE9yW9VrePduBHbFcN8QWaa3aRlIxntXZtGzw/M2fSuQ8ao5Ro+GXBrWjuTT3PG/FEy72PbP5Vw+uKsjH5u/au68Zr9mlcbeM81wetBhlu1elG57NA5vWUIQ7elYl1HgbuK3NVlw22se6X5WzUzudxlahu+U44rKuHaV60dQiaVvlb5apzQeSPWpiVG5TuBheapzxFj6L3q5dLuOc8VTlO4/SqKSuR+cqHbSFd/amTkmVfl/HFPTd5nPQig02ET51IqSNvKTgfnToodnNOkOe35VMikrlizkZnFa0Hyrx1xWXZrtZa0V45DcYrORS0LtnMUOGrQtIw5rJsT57bm7VqWy/OvzcVIGnAOAMHj9avwL8wPzVShClVweatwMzDbmqiRPY2tL+Yj7oFb+n4wMYrmLAMzrjp0xXS6QwUc+lV1Oeex0eijLc4robWUKdvtXNadefMq4P1resUExH3q6Inn1dzesJdxX0rStyMVk2aCOP5TWtp6Ep81dBySLSLx0/SpEfav4UyNs8fhS+WQaCSGUM47daz7yJg1as8e1aoXce8/KfrUyLiZFx0IrI1VFC9a1L0Mpbrxz0rLvZdy5xXPI7KJz+qqoTNYN0Ge5/wBmug1M+YrYXvWLd7gaynsd8djOvMk9qzb2LcDWrdMpi+YfjWbcFZG+Wsteh0R2MyVMHpkVQvSyn2rSvcs2F6etZV621uTwvNGvUop3Y5X61UuUUHqanuX3vmo5MFenNAFaOTDVYtSS53cZqDy9j7v0qzatv6qfyoAuWgLdPu1t6Wfm+792sqwj6dOvStWzfY2OBzWiInsdBp7lo81u6eGkRcZrm7CforcV0mmNiIbWBroRzz2Ol0eLy1DfMxrp9Ok3ou3r3rmdEn2oua6LTWEpG35frW0dzz6u5vWLYI64q9HF5jbv0rPshmr0cuwiuo5JEyDYw6daS4Td0pUXeacVyhXp9aCSnI2D81Zd83mnHbNalxCc1nXUW1T2qJ7HRTMK9tVXfz61zurp5IY9eK6DVEYq3zd6wdWjPlEexrnludVPc5nUJRNLtPT1qndw5X0/rV28hPncCqtzyfn4rJq51Fa2gYfw961LdenAqvFbb8bWq5bQFSKEBpaCNu7IrctnWKPJ5zWPp67Dgda1LVfOwuauJmW5JQY/QViS/LcsVLda1rp/KTb1rKlZmb2zWpUSeE7R6tVXUZvmqRJNlV7tvMag1iU7h/NHzdqhlbdwGqSUbF9s96q3Cc53YxWZ0lhMxYz3pzyBR1/OqttOXT5uxqS7ZnU7RQAlsA93mul0uJfLXn6CubslZpOevtXQaajOFVWxiqiBellaP+H6Vm6vMrJu2ndWnehhGpONuMGsqf7rfxVsBShLO391ffiszxEuYsdfStZ13D/d5xWPrV0yn5l2/WqiBwviIMEZe45qLwF4j/s3W4V3YJNP8WXeQzd+RxXN+GCp19ZC33emTWnQqJ9gfDvWjc2EbbvvAd67q0cPGp5ryH4P3purGJS33VFeq2DMsa7eeKpGUtzXs5mWXC/dI5rUtR5q4PXtWTYNgdveryswkUr92gRcJMTf3qsQ4es9bgrJ83TNW7Rlb5hQgL8MWwZbkVaEp/4DiqNrNk89Ksq5x7dq0AsR8jNOSRjmmKuxVPr2pxPoKAGuPMHNRldox+VSgc800/MdtAEW/FObhaJo1i9zSRyY6qfyoAFJA5B/KoJUVzjdVoSqTVe6ATletBcSGZtg27az7i6Mc9XJ598VZtzKHb8eTU8xuo3JRfrIevNEl4I3HesqSYRXBKt+FVb/AFJkk3Kfr7VLkaQoNs2muSH3bvl+tFxfL5ed2B9a5ufxEqQMGkG761g3HjBIi6mbvj73Sp5j0KOWSm9DsrzVogvVsiuf1LxVHay/M238a4vVviOIXZBJ8oPXNcjrvjyTU32LnGeCO9ZykfTYXh+8fePUpvHsW7HmYXP96q8vxLt4SVZvxzXj7X8x5L9T0qQyvcFcs2Kz5j0FkNNbnqM3xGtzIMNn8ajPxIH2xY1b5W6kdK86hR2428e5q9HZsiqwyOaFJmn9kUVself8LKSeOMBsY+9zRP8AE6N58RlsYA61w1naFfvbvmqUWCo33evvWqmS8ronomnfED7SAq8+tXm8QpMM7u3rXnFqWtE+XI/GrtpqEmc7j0qlIxeWQWx0114gZZGAPFRweKJLTnLdawXu2U7urN2oZ/P5xjj1p8wf2bT6nS2/xGYbg38Pqajk+Jwnf5sq3TjpiuOu1PmH5sfQ1XS3O7kn2ovoVHK6VzuIfHG5vlZWJ71pWHiKN9rbvmPXmvOYo2jf0/GtC11GS3HG4+lZ3M6uWw6HqllqcM8W/PNXFk3MpXoa8203WplhO5sZ6CtjSvFZRP3n8PvVRkeJiMtlHY721TdjbkmlbMcuGWua03x1GsvykH8a0oPEkd3uZv51pzXPJlRadmaM42f6v8qYsox0571ENWgJzu7cZNRf2iJW+XbyaVzCVOxegcAd+tXoyzHj7uKy1ctt+tXrSckf7NOLOacS9A/8PSrUR2LnvWes6ibPNX4plMYJ4+tbROWasWW3SRCo/NxgHrQk2R1qEnc/XmqRgTtEp71LHy5UVDEePm5qaMJvFaEyJGj8uPB/ClgyoNPVGLZ6rigqT2qokiTW4kUfNx1NKsnlR7RhhSgFRyaTy8L/ABVRmNkh8wZHB9qJYtqjrTonXJx1oy7v6igdxrNgrSHMjf7NPkGBnb+lRysq4boaCkV5sRuxx93moY52C529e1TSr9pHHpTPJKL61mMOJBubrUMs2KnACLmoZovMUsBWYEEmTz3qGVCvNWSuFFRSdfxoNCokbM/9361NGvyHPX2pzgg1CJdu6gmQTARiqN8GXoetWLlt0Zx96qrzZADdazCJHGPk+ao5W3/hVjYduaz7iVxIcUFEN5IF4qjcrj8atS/vD81Vpocdz9KzKiZ00fyk+lU7iNQvFaE1uzgrVG8H2Ydz+FYyKRRlbnFVbgHOKkkX7RIfm2+1QyDsSak0KcnDNub6VDJJz92pJzvP0NRSHajfSg0M3WIfNXdmuI8W3BW2YKfXJrrtQnZ4mrzf4m6x/ZemTMp4HfPWtqQHhPxt13zVmj+9tJrwG/jxeM23G016Z8SPEy311Mo+8WP415nqEwN5tbgNXs0fhPlcdL94QO/P1q5Ylo1ztPT0qpOPLHy81LHOyx4rdnCPuL37Qu3JHNMgtxLKo6nIqtJgNxnrk1qaLIpnVsccdak1p7npXwq8NG6uYCy8cdq+sPhR4Xjt9KjG3a2B1FfO/wADLcXd3F/dyMfnX1x8PdJVraPavQDtXl4jc9Si7HSaDpXkOpJ4967LTLUFV55x0rHsrDy9v9a17UktnoVHFchd7kGv2zJx83SsWOPy2P1rW1CR53befas6S3BbcD060gJbK3V7kH1NdVpg8lFFYWmWfnFTXR2dqsaLlucUASXTrJHz+dZMkarLuq/dsypjjFZk0u58UAJeFStZU7+XI3FaF0x2/L19azL2XykJZc/SpkVExdWvvkZfXiuPu9puJCefSuq1j5ImkI6iuHv7tmlO31NZyN4mN4l+ZuK524BC81v65DsG/dubvWFPIZI2+Xms5G6IY3VSP6mui01hPbjOOlc15bM4yO9bdkxIUZ2riiIFe+t1aVhyOamtYF6e1E0Y83+tTW4CD1qgHeXnChenerAgbYB3PQU2M5PStS2g8xV9cflQTI5/Uj5MnK9O9O0iXGd3c8Vqa3pKmA9N1Y9ku25K/wB3vQjHobCKpWremyETjsKo2K+aWXdzV+ytwkg3HnNbROc6qwmBjH0q1uwtUdNjUIp59asGRiu334NUjGRMr7zUnl7vmOKhU5ADcNUwl2rt/CtDER1A6HHeqzTeYxHpVpk2Jk1TuF2nctTIuJVu03A5rAvpAjn0zW9LIJUbnjHaue1e2ViSrHjmpOmJi6ptO4etcrroxE23HXtXS6mDg1zGpqdjVMjaJyGrL5gZSNvvXOXttsBO75c966rVo/mP1rl9cDDIH3etSUYmoDeeOlZE8au7BmxWldzHdx1rLmGdxbqa2iBQuSp+VGXr61WkXH93PeprgBWGOozVUTYZs10R2MxrpzTWXP3QKRkbzN2crTgygZ54qjMI90n3v4eacdvtTGlbzFb+E1Ju3elACeduG2rFuVA+XP1qsiYY5xRGxI256mgCw9ysT9qfGd4DYHPeqyWuX+Y1cSHyIetTIB23FSD7nemmEt83apFX91+tSAR4H4VIZxioz8o+tIEBPy/rQA+Bmd/m6VN5RIyDihUygAHNKUZY9vXtUyAbZuxudpatm3BBHPFZlpBiT+7j9a1LWQbcdPTNZyKiX7XqK1GjV4l68DrWbZHc65xitMlRFgZrORQtvnzf8alklwcbfakgC5GSKcVw2VqQDvQIsfM3/wCqnLnd0p0fyoc1MiZCA4P3qVPvNupAnmD0p0X7vj71SSRyTqG6VPbzk/Lt+majNv5jCnKv7xd38PFAGtZrhgeK3tMGQKxNOAGPSt3TVVCp+brxSlsZ1DasVyvy/exXWeFlMR+9gtgda5KzHpxurrfDD+WE3YPSuapsznqant/w2TNlHH6jmuw+xCuK+Hc5+xRrjB45ruvI/wBqvHlucU9BtyfLTbtbnjpXG+MYykTDncehrsxMzjBHbvXHeNjgMxrbD/ERS3PHvHW6Z2+XA78VxeobTEQwFd141kWVH7YJP1rgtXUmM44r1D2qJyut8OSOOeKw7h9obdW7qsZzz61haiN4+XGPapkdyMm4aQTcL8pNRXnAG7irLvub6VXvRv8AwFSVEyLliknTgn0qtcRErlT3q1dcHd1Ht2qnv2Elm4J6elBpEjcMU9TRbM3mfNjimkZZircU6NsL65oKLkWT6UeXzzUSbj0Pap4Ru61Miok0NtsGck5q5axFWyWGPSqcchzir0T7IumTWJRctUz6VoWXLc1n2X7z2rWgtw0dAFyJVYLtP3avRlQy1TgX7qr0HJJq9HbiUcn6UGdQ0rBhMy+Ww461uaYVUe9YOnwrA425zWxpy+ZMOfyraBhPY6TTZVJUevGa6bTTsC/zrlbC38vH6V1Gkgqq9+OK6InDPc6GzXei1p2/yR1j6WxLYJratvlj5rZHFImjCoM/NT2cM38VOtk81vQVLNs24Xr7UElV1z948d6p3KBS23pirkqlRz0qjOpz6ilLY0gZV6PlbrWNf/e2qOtbt2nJrNvIVUZrnlsdkDndRtdm1e1Y13CAzZ6D9a39YhYsKxL1FUHdmsJHbT2MW93YPHy1j3p8pGP8q2LkNvb+7msfUAyN/e56Vlr0N4lGVgYd2azb2HeuavTMFjZm+oFZ93dbR7U9TQpyJ7dKikGc1YEyuvNRNGN38qAIUDA8/NUizGObO38qA/lvgjk1IBu/u1UQLluzMA3StOzCkfNWbAdgFaNv+8dPX2qtTM2LT52QL2PU11WhIAy5rnNNi24rodLyQNpreJzS2OnsRyuMVt2CtEVPasHTFLbc8V0mnLhV71vHc457m1p0xatRFVk3Vl6ehatS3bYMV1HFInG1o+OtMPyr97OfanIm7lc8U0qSvQ9c0Ele8fC1n3S7k6d/Wr91weazL9/LB9KiexpAw9YibJPoc1h6gfOGP1rdvzuY7jwaxL9fL3elcx2UzAvIsSH/ADmqFxGrnla0NQ+Y8fpVOZDCB3LUnsdgy2ChsLxWjaKD/vVRUFfm4q/ZsFZcjmoA0rWHYmTnmrVu5t2zVaO4yoHpSyyE/e4rQgfqMhPzZOOuKpySCXo3NSTXG9do5qsCPP6VUSyxH8q980y5U43cUoFMkcuCKJG0e5QvTubav41Sm2x8M3X3q9P95qrmFZPvDp0qTZO4W0SrB2/Gm3E+Gx2xUyHa33flxUEsHnyE9jQaFvSEM33a6DTtPLEFev1rF0RDB8vrXRWr+UQfbtVRMxt4xWMqfpWXdcI3uK1rtfMVm71k36/uzVICg7Mh4bj3rH8VHNpnd+R6VsqnmH5hWTr8BZDwdv0raIHm/iCfG4E5zxXMabqqQaqu3sa6PxpGIZDt9ea4YyLBf7V9etUaH0j8FPF29413dAOM1794dvBPGrbuSORXx/8ABrxEun6zHubIOMc19VeDbqO8so5I2+8B3qomdQ663TYSc/ePArSgkxGOT+NZNtMpKqTurShO5cZqjMtSnbGG4p1pORH/AEqlJ8rbd351NbzeW3PTFAGzZuZPSravlcVl2F15j8dKvxAORVRAtRP8wz+FWFHPWq8RyelSVQWuDnmkBoaMnvSGPI4PNAWsOe3yN2fwqGXK9KmRGUfMc0rR0AQKp/P9KLpPk/h96fIeOBUE0u4bamRpBGbqEwijNYGpXRKMVYrW1qs3kxtuHWuD8Y6qbQMwfA9M1hKVjupU22S3mvxwtjcdy96xta8XeRGzbuvTnrXG6347VJWVmwQeOa5bWPHqzqyuxG0561l7Q97B4ByaOw1Xx3jLMwHbGa5nU/GAuC2xufXNcjf+I2nmO0sc0yPUAg+bPzVLqXR9lg8BGFmac+rSXjMNzbu1Osjv3K3DL0NUbeTc+fu8Zq1DLiTNZ3uetotEadtbgruLZPpWhaRrGBvArKjuF8nlvyqSLWFJ2rlh0zVRFLY6C1dXYDaKsxnBUEYFc9a6qVl61qQ6nG6LuYZ+tUjGexuwqCg5/Kpcqh/xrDg1lVk2hv1qyuoLJ3rU55Ruy/LPt/pUiXJ8vPf2rIN1uflv1qVL3YBirJ5TX88so3Ypf7RVRtP41jyapufrwPeoReeY+dwxQONM0pbhVcnOc1H9oVW3Z4HOKoy3ar/nrVWa+CjJbb7etKWxpyG9HMtyPapEv1h+XHHqa5mDXtr4UnHSnTaux+6w/OoD2Z19tqcca/Mf1p51ISxtsP8A9euJj1hgW8xvlqe28TfZ/lX5l75oMXhk9zp01SSxffvH59KVPHkkR5Y9eucZrlzrK3M2FZl781DcT+YrelF7GMstovdHXj4jSed8znb9a0NG+KCXM5XcRt9TXms+cLhmqJJjDNuDbSannsctTKaMtke+6J48EgA3Kc8da6Cz19Jh8rdfevnfTvFU9gB8zYFdBpnxVELqrP8ArVKofO4zJ+V3ie5W+q/PjdzWla6juX5jx9a8j0v4hARBi2d/fPQV02lfECFoAF+96k1rGZ8/Wwck9TupNR2nHzc9Kkt7tSRk/Me1clH4oTaGlYfN05q9p+vRzNuQ7jnpW8WefKk1udTI3yZU81YsSxHzVj6fqnnt8/HoK0rWRwd38J6VtE55GkhZxwamQ4qG2cmnfcPfrVGEtx0UOJCW59qc26MYYrz0p0MgzyOtNb98MqPunvVRERLaEMWBxuqe2UIQp/i4+lEaMv3qjORJ/KqAWWVYZ9vWoJI2kc5Hy1JJblvmbhveopWbp2qZAQmUBiOmOvvSb9v0qG6l2OO6g9qPO3gf3ak0JnKlajZvJye1ABzUMzndyVx9azARz5vP69Kr3DeUf60SsyN6rUU8+4bcGgBJJ9wqBh827NAPPJ6VFvLP1+WpkAu7CtVdm3v061JIu6k8qpKRCXYNjPFV7pM9Ovep5w26oJv3g/DmlLYoz5kbfULM3m89Ktzw7m3Bqp3ETe4z3rGW5USOT7zfSs67j3mr85CjvnHWs+4ZguaiRpEx9QTyrjd/Kqxk5JHzCruoN5grNMbQ7vepNIkVyu1c8DnNZ13MNjfNir1wu05bOKydSRQ24N1qomiVzL1O+2Iyt8o7GvG/jPrCm1dN425ORmvUPE2obVYe1fPnxr1ZU835j1PeuinuTUj7p4h49k8zUWMfqea4+9bEp3eldF4suWaYlW4zmuf27txbn0z3r1KfQ+Rxj98bGA6j+tSMPKHtTEk29sfShJFkf5j+ArqlscowEFj2rY0e1XzFYhsNxwKy2Xe42dM10PhPel0u2PzMkDGKxk7GlON2e9/s4eG2ubuFl5UYJ4r6/wDBFgLe0RXXAwMEV87fs1aM0kcbmMK2BwK+mvD1s32cfQV49Z3ketTWhqeV5Thgfl96mS4wabn93gj6cVH3rEokmxIaqbct8q9/Sp2l2Nx92o4pgsqr+dAGrodt5j/L97HQ1stFtiG7Oaq+HbLKZ/i65rUuLffb9eV60AY9+S0eMms9029auX8hgb5umaqy8oW7UAVZixb2qrIodmDelWpSSP8APNU7kvUyYI5XxhcsiMi9Oa4aeJhKzH8q7LxkWYHH41yD/vHJz0rOR0UzJ1xJGDY+XNYMiSQhskV0euq0kfynHFcxdlklIbn6VDOqOw2J903Pata0yUFY8Dq6f7VaGn3fmrt9KExvYsSAhabazvLcY7d6NQPlRthulQ2SszZ+7TFE3rYKrevpWlZHY2W6YrM0ld2Pr3rXiXy3Hy5FBzy3G6hbrdwd/wDCueudPNpcfKenXNdey+ZAx24rmtZhk84/LiqSJJdOZUT/AGjWhHNswcZNY2nloTjv6Vpg+ZH7+tUjOUTptJl81F/h46VoAMF6fnWL4aO59ua6EwMVFbROaZVjXfNyeg/CrYVWQBetVZlZ58Y2+9WI1AKgVRm1cfJKAm0j2qhcW/JOTtrSkXYuTUDFZF2sMc96AirMyZoVC7VyMn86xNWj27gPpXQXx8qXaozisfUVHLYqeh0xOT1A+W5zXM64A27qK6jWYt0jdua5zWY/Liaspbm0TlNX642/jXJ665DEds11GozkOwPrXN6zGJC1JFHM3Y2sx9qxbmcbmGa29QTyz+NZGoQ7TnAroiJ7GVdShm+U7selR+Rld3PPWpnT72F2/wBaY8jIg4raJAxXVcqKTIMZ4pCVJ9zxSBWJqjMSBd+7PSnwjDGm/dPy075mPHH9aAJFTzFPrTQhIwMbs1JGVjT5uDTU+V91AEyLmpIWYDDc88U2B8r0pxyfu1mA5o3YHnaoojzj+KnJn7p701mEVAEgBHPUU6BsP909ajs5jOG+U/L7VYYNtoAknx5e5WxQkhZV+v51ERsj+apI0WRBtoAnTeJAavIVkK7mqnbLmTqTirkac81DKiaVnICyqv51rQp03HnFZenw5TK1pW7KGxnmsiiUAK1TK+V6GmrDu+b0pG3OfSswHOM9M05I8D73501MqPWnRoo+bvWYDVZ1H41NEN3WldSY/wAalQGSMBV/KgWoBNozwKjhQyT89M9cVY8pioDcfWpI+R937vNBEmXLKEu23NbWnBoRhjWfYWu7D9B1we9amnx+a+GUD8aUtiGzY06XcuMZrrPDi4aPjqRXK6ZFh9o7Cuu8MHFxHkZ2kHiuapszllse1fDxFlt1XuQMV3X9nyf89F/OuH+Ha5hV0+9jOK7Hzp/7prx5bnJUFKhI92Rhv0rjvHRHkNjJ611buBCy84xxXMeLG227DaOhrXD6sinueMeMn8yRhmuK1g7EPOeeldj4u4vpd3GSa5DU04bH616cT2aOxymtSMNze3SsK7bcm8ZC9xiuhv18ydg/SsS/XbEwUfSiR1xMp0Vm3CoLplbA6euanl3AcjbVS7hAZmYk/SpNzNuomTccrtz61nzxc+1X7hshgc1Tm+YYoKiQhFZfQ01Y2iT+QqURLHzzTZBtUnt2oKGLIzd6to7KqkVWSEFd1WoIxt71MjQsQtuXNXrXDRDrWajeUv41oWD+YOazkBoWnylfc1tW+GhA6etY8TEAYU/lWnaHMfJ6VIF+1QIeOavwoxkHNULWbay4H1rYsgHZTigxkWLQMgya3NEZSfRqzUVSgx69K1LBM7dvGO9aGU9jobCLemD+FdHpKgKvr/Kud0pipXvXRaenzKelbxOGe5tWMXcc1tWkayR/e5rF099hrUsXZTzit4nFItMGjHyk0RM6Nlu9OQnZu7ZoQ+aMY71okSRuuVyW+lVbn92frVt0GO9VphvP+NTJGkDNuTWfe/L2rQu1x+BrNvpP3ZzXPI6omHqjsGJPSsS9KyFq19TZgeehNc/fO0crelYS3PQomXfNs3Y5+lZV4vmDd0rQuZmDNkVRllzGwFZHVEzJokZTurL1WFVIxk+la10c/KwrMvPmBA/Og0M5Y8N81O3CTjp6U12dGxjimSZJ44NVEBX242nqeM+lOjyvA+aoPN3Ar/EKltHYt2qjMuQy4Ta1a2mgFlb05rFti3mtu6Vracm1shqqJMjo7CXCiui0d1AFcvp53MvpXS6bHuVfT0rSO5zT2Om0/wCYCum0tNyLzXL6LyFHb3rprE7YflrsjscUjbtR5TDmr8XzGszTnU4yea1YY9qbs1scU9y1DIF4+b86JF39KiiO4ZqUtsWggq3MS455NZ9+qha0rgfJuPrWdcHeDjBbtUSVzSBzmpRkuew7Vh32U3Bq6jULb5WJ+9XM6uG39KwaOymYN18m4twtVZofNwyn5fWr16VdGBqr0i2g/rUnYMtojGp/iq/DGV2nIqtFDlauQEg4YdqCkiV32KMVImWX5v4qjp7TbV24zQHKQSHbPt9qas6M+Oc+tOkBeXeKjXn7y4b+dBS0JIZPmPzfSm3Mmxue/pUkSho89wc1DcK2/Jxig1jsV5irfezgVCCu9cdzU8kHm96RoQuMdqC1oNmj8phuPBqFjj7vrUlwHk601F3PtoNDW0qRHjUY5rXhkVOi9vSsjSVKDC1rRbc/NuziqiZjs4PzVVukyW44xU8itn5T+BqCSNnPLVpECk8KyHC9aydaTbEyt19a33iVRwPrisDxK6pE22tkB5V48g2TM2Q1ef3tsqXJkVs8816N41RZI3615nrPyltrbTnOPWtDaJ2vgK9EckLAdD1r6b+E2vtJYxDdlQPWvkbwXqzGZYzlcYr6J+CuufuljZvSgU9j6C0m4WYK1bEMbM6+neub8OOqIu5vvDNdJazYDc/Tmg5h0yNyNv51HHCw/wD11aJ3L/jShPmoAl09XQ1rWkvGO9Z9mrP07c1ch2rKN2c0AakSlj0ok4Iohl2D8Kc37z/61aAOYbvypgPlH1pzHGPpQoyaL2ATzRnNNNxupzbQabjcvTvRzXAMbvpVW4i2lqtMzGPGOlQzA7KzNo7mBrRcjHGK4DxppvnKxO49elekalAXj965vVNLM6sGUfjWMj0cPKzPm/xzpkkOqyyLu8v0xXnutXk0czD5to6Z719JeMfAcd7FJ8uCc84rxvxr4KbTpX2jPPpXPI+3yupCSRxttft5+ZDwcYrQW/3bcY4NU5rRg21l+nFNMLRt0rE+ppq6NKfU2Ta2enpVmPWl8leeaxCdyc5601pNrcZ4FVE05TobXWtgbcepqDUPEC2a/J/FXMz6jMkp+biqb3ry/fY9atakSWh2Nt4lZlB3frT/APhK5Ipvv/rXG2t06yHDEAVet5vM/iB/GtVE5asrHoGg60b1dxPzHitxZpEw3PIrl/h/EtzeR7z8oHSvWdL8MQXUaMyqwx0FbRiedUzCMXZnGfb5PN/i6VImqNERu6V6Bc/CyOKw82NcMxz64rkta8GSWTtlS34UctiY5lSkZTXxbc24c+9V5rmRHCqxweakk0yRXxtxWtoPhR9STgbl7nHSqUbm31+kle5jm6k2dD9aqT30kgPOR0rubXwPsm2tH8ucA1eh+HEMRIaPcrc5xVezuc/9rUb2R5ivmMh2iqt14iewyGVmx3r0zWPA1vZfNGvGMdK4Tx54U8m3Z1bkAnAFZ+zO6jjIzZjx+K/NQ7vyqVPEisAPm964uznknuNu7G0n9K2I12RZzUyjY7t9UdRb6iGTcGPrVqLWAw2tXF/299h+XdlenWmr4tVJOvX3rJj5LncTaihQfN+tVJr1S45brXNL4sTdj1461OuqCYBs4qJGUoHTq25Bz1qteHy3GF2n1z1rLTXwsW1s7h0NVr3XySOrccYoicGKp3Rr2/iq4hvhGGbavvXU6b44kiRfnx75rztJSzeZnkir9resyAc1cdzy6+EhLU9Hj+JzTSrHuLMvvXWeGPiB5wQbucjvXj2iaG+o3+Qz9K9B+H/gySOVdysee5rpiz5/HYOmo3PaPCWsrfhd38RFdnaj5V3NxXAeEdEaxIz+FdvYHcVXnpXXB6HyNVWdjYtn2MvzAr9asuM/Q1RtwY16E1aDMQORj0qzlkTomVG371L+8Vtq/jUEUmJO9WVIx1O48VSJEa5G8Bu1Em1+enek8jenzA5ps3LqB070mA4r5ietR3KqpANSN/qxjrTXXLc80gRVESkY25yajmt9jbeg61YkVlOcYFR3R+Tig0KzSLFVS4HmNuqaZARzkVXnOE4rMCOY8DnBqvcNtbOegp0kmWyartjzM9aAIw/mP7U0qA1SIrFz6UPHk1MgGuMRil89Lcgt3/WleIouW6VDcqJVqQG3BBUn+8agEPep44Sy4H60pG1CP1qZFRMq6wo2k4ye1VLuV2Xbnge1W7sbp/m7Hiq8u0NWcijNud1UZtwJq9fvgHtWbcOz8ZrORrTKMj/Oy+9U7sqp71ckUk/LiqF0WfduXB9ak3ILldy89Kw9afy2H91Qa2LgtHFzzmuY164eRZFq4mkFc4r4jat9ltJXjP5V83/EzVP7RMm5jliTg17V8VL+aHT2jXkZNfPvjaTzJ5NuC3TgV1UtyMVF8mh5/wCIk86U4bpWPsEJ+Ztwq/qsckVy/wA3HvWa67zhm79jXpx2R8diL82o0fvZeOFHWpfs20blIOOTzUaQeUG7fWnMuFG0/WtDBRuPgw3Eed2eRXa/DuykuNTt1VfvMN2R05rjYCsTgr97vivVfgJokklyJSWk3OCMnOOazqPQ6qMdT6w+AvhqSztY2VV+bB+vFe36ZbNZopb07V5z8H9NlXToML/CK9GYmJF3L9a8qpqz047FhpsZ/umq0tx5p+XtT2PmJlf1qsZuCrYU1gUL8xjPzEVJpsLNdD+KoW3eVgL1rY0G0HmKfagmR0WmKYI/lPpVzeFgYnvVezCpFT7pmkttvpQSYevTebIAMVXQfusUmrjy5ucr9aYDhOtAEE8vzYqjeXO18VJd3flFqzbi53nP61Mi4mD4tuGkUjYfriuRji/fsOzH8q63XrhpIyOK5yZCOQveotc3gZWuQ+TC/wClcxdKGZmxXUa62Y/mP/1q5mV9jNxn0qWrHREzUfy5WyMVYsplaTP3f61Uvi0khx8opdP3bue1RIo3prYzx7vpRbR7GxipLWbfCozVjyW3DC5yO1ETMtaa4zxxg/nW1YKLn722sG0/dvitzSZdsfqWNUZmlJb7YeKxtXtt8uW+XtXR7g9ttIGcVkavbeceAePaqiZnOy2RSXcrfdqzayFU+apLpPLib5Tx7VUtLjcTkd+Koiex0OhzNFcqVrsoMywfMR0zxXE6I7K+4/drrNMl82IKM+1bROSQ6cgnpj3oiRaJ4mXr602OXJ2qKoksMPNT6VC8WT7VLsZmpHXAoKiZdzy7flWTqEeGJ6+1a2pDMfygg1kXw8scmszaJzWroMsa5DXCzsfaux1njd+NcprMPDHvUyN4nHay2zdxmuX1ouH/ANnvXVayVCNu657VzerhApb2oiM5XVH3yEelY90GkbGeK3r6NfMLLWPck726DmtogU3gVV9aqzOM7auSSkqeO9UrsK3t71tEzK33efenAl24aomifb7e9KieX2/WqJkP3eSxzzQlxvPpilUBjzTH/dydO9BJLuVhViEKGGSKql2nlXauMU5nYTKG3AUAT3Xytkbvwp9tMWFLCcf7S0olBY4GPpWYEhkx+FBjWXkkgmhVLLuFPjX5ty8kdaAFiHlpheKk8ppApBppXf149qcjH1oAC/mS7DzUsG2JfoabsEb7vaopZN7Y/OlLYC9bXih+laFpITJk421kIFMYCn61o6evHJNQVE3NKQbSc8VdW2UTjafvVlWkuflBIrStnKn1wKzKLkZC/Lu6U79BUMbqCxbOasCLcgZjhamQBkMdv92nRIqj8aRnyjKo+Zu9ND7Thgf8axJkTSOzrjgelPgd4R8xqsz7HGeme9Tj52+Zvl7UEkiTZByTVi25PeqMatvwfu57VMH3SfL/AA0EyOk0kgxhTWpBHtk+WsfRpisWCK17NzLLx2pPYiWxr6S2yT5q7Pwom+4TjHSuS0+2+TJrrPDX7u4i69QcVy1tjnZ7T8N18pFzXb+cvtXFeAF8yJflxxXYbV9/yry5bnLLcguF2R1yfjKXfaso+8Aea6yVPNJWuQ8Z/ukZV/Wrwu5nT3PHvGcGZ29T3rk9Tsyo+9XbeK7PeS3fnPtXJ6oowd3pXpRPXpHI6nCPMb261z98RLux2re12UrIwTp3NYbw4jctxu6ZqjtiZdxFsJZhWbeHDe1al6rEbevvWbcW/lg55qWbmXcn5zx+lZ9xNnoBmtK9Gcn0rNWLfJmpKiRqGZwzk06VVMXXH1oc+UP73NNZ/N4YEUGkR1v+6T5uc1cEOUBBqnFBg8k+1WLdmQ85NTI0iTmLeo4q7aR8jbxxVOKTNXbR9sg7j2qHsFjXtMvt249zViPcGOeKqW8vlr/dzV22+b71QHKXNKGPvN3rcsLhcYrn7cFM8VrafMFxVRM5RNyzIfPIrS0pj5mKxbSUNIu3pXQaZbn5WwapbnPUVjotM/hresSVH0H5Vg6WwDLW9YSiWVR/e610xOGRrWL7lrWsZNzAelZ1sV8vaP8A9ValhCEQH/JrpjscU9y+vzgL2pwUfdX8TUcZ9qs28SlO+c1RBBIm78KqzpjNXpT5eeKpXMe9GNZlR3Mu5jKBt34VjakPlP1renGY2Dde2awb5Xy3TArKWx2QMO/GWw1YOqW6jJ3Z54rev13uaxdQjyG5UVhU2PQonP3cbF27Cs9owpbr171qXkeAeay7uDCnrXOdcSldHYPm6VmXChAzZ4atKZd0eGX9ay9QDInqM0FlC4Ax1+lRYZRk1LLZMRuLfKe3pUSp8wG7oaqIFWYsJcjjmpLUln+b5TTriP56mtbXcd1UTIsWgw3Xj3rVsR5i4rKSIM+BnrWnYuIY/wDGg55G3pblAFNdLpk5yq1yumNvGa6XR5DGq8Z5rSBlPY67Q4yqbm//AFV0umnbFya5nRpflDP07V0tkmUVv4a64nFUNixi3AGta2GYsZ7Vk2Um4r6CtSGUhO1bxOGRMh2fTpUgXdHzUUXv0p54PtVEkc5LrWbdRlM4rSl4FZ+oKzEY/H3qZGsdzI1FgkfzZya5zVxtfjpXSamFbrWDqke5yPyrE7aZzVyPnZagECt1P5Ve1Bfsz/dz74qqkuZdu3rWdrnVEWGDy/utkVZi+X3quW2NVgcRii1jQkGfai5/dR5FIhytLMwZaAK4m54OT6VNAVk+8M/TtVcBWc4/SpLeMhW25+hoAmIwD9arXDVcWHMW786pXTHfQXEZncgA/Gl2YFNJYn0qRUYDLUGpFNylV24lGKsu+I24qrbxl5B+NBSNrRztQHrWgXZ1LfjVHT4vLjXHerqfKOo/xqokyZLbv5sg9amn07cu7pTbSJTKCuMmrNxGcfeH4GtYk8xlsjRFs4IrmvEP75WxXVXEYw1czr9syRs1alR1PMPGKiFJN3vXl2rSqzs2D8pNen+PY2w3415dqvyTsq8tnnPStDdE3h/UPKmDYx2r2z4Sa75V1E270rwezMnmfMoXbzx3r0LwVrTW6x7WKkYqZD5bn2J4Q1UX1qjZ9MV2GnT+cdrenevDvg942W5ijieQbhj+KvXdMvGcKd3WiJjJWOqt3WUqvT3qaR41fcvTp+NZlhNuTuD796uqvlRcsGJOevSqM0i3HJtbjirMEwJ6jI96oI+DUsTjd/tUCaNqGbePwqxG3oayrS6CDH3q0rOZZB0qkIndNy00nb/OgsyqaU7ZMdc0mBE65X/PFKoZaWT5Rj8Kb5vz7aQBKpAprpvjqwn3Oahni3MPmOPpQaQM+9i3p9PSsi7tPNLc1u3aKorHuh+8O7OPas6h3UpWOd1nTo/Jbca8j+IeixlpHbjGce9eyavb/aVxziuA+IOkieLbt/GsZK59DleI5aiPCNRsPKuPu9T6UDQ0lhzkbsVveItJkikf5fu+1VYLRliDbawcT7+jK6uYE2jeVH0zWVPAwkZefl9q7ySySaDI2grz1rJvNEWSQsoX3pcp3HJf2f5h5Un8Kjfw+sw3Kenaurk0dtmFUCmxaR5Z2ttqooT1OXXSvKqSz0pi7Nzj6V0l3pG9Oi0mn6QyDJxW0ZWOapT5hfC7vYvuz0r0bwx43NhGu5t2PWuHisjsxjbUhla2ON3atIyueHistc9j2TTvijE6gO4x6E8Ua74ht9WgOwx7j6V4vHqswk5Y49q1LPV5BCfmbp61tzLqeT/Y9VM6DXtQjtA2MBqsfDzxx5V+0LONrHHTrXF3t013Kf3hbiqSTy2dzvjbaQeuaOZGyymrJWPdtV8TQ20Ctu/UVlP8SYmbYOg6mvLR4kvJYtrSll9zUI1GRerD5u+KftAp5DVTvJnpt/49tZ4Cu9Rt55YVxfjjxhHdwMsIVmYFQa5yVJGLM0jYb3qvLbeYB1OPelKdz2sNgHBanLLp8lrqTSFurZxmtMXTGOtJ9GEnzAZom0g7R8u3PtWMnc9KMbKxg3ULTqePxxWfNpshb+tdzZaFvjwy/TipX8M7v4F98CueQORxdlo8hHOSfpV+CB4jtbd8vPSurtfC4ScddvpmrS+HI1mb5R0qSZS0OUt4WuD8u73qydKaUcA5xW4ukqlxtjXvzV210XD/ADCnc8/EVLIwdJ0yQsFkT5c8Gun0bwxvkB25B9q0tJ8ORyp0712Hhnw5iZV2Z/CqjueXWxCjEh8KeDfPZWCbce1eoeFfDSwwr+7Hy9TiofDfh37Kq/KuD6dq7bRdOCQAba7aaufG5hjuZ2RFp9iNy4ArZS18plI9KZHbbR8owc1bjtyxX5q6o6I+fk76ghOKcu7cNwx+NSCIgf1pogbd1zz0qjnkWImAP4dakAPr+lQoMCnJ+7bduz7GgkmVvl79aRhuP1qJ5CR7Z5ps8mY/lJoAmwYj13f0oUfLnPeobfO3vmnJuVWz+VBURJl3v14qJ0Gfp3zUjPgVBLJlfxqZFFa8TaOveqMsmFqzctvb+Liq0pB/hzU6gVpD/Ok+U1I8fH9KhO7O3FZ69QDdg01sh6cE2j+tRs4Eo4bn2oAJj5q/NUMUPz1a2qR0qvt8tzzxQA0nEhHSkd8Q4PrSPKFfnv0qNpN1TIDPv5FU89c1nzSD1q5qT4bpmsmR2847sYrORoNnKlfm59KoXA3N0q3OfkNU3k454qTaJTuB5TYX61QvD5inP6Vbupdr4HSs265yc/LnnFTI2IQyn5c/nXM+JRtMm33Fbdxcqg+WuW8R3mY5OctzinE1pnjvxbvWFnOnpmvA9YvSSy/MGyeSK9u+LkjKWU5G7PWvC/FMhWVui88+9ddHcjFfCcf4g4mJY96ymZd3y/rWnriedKp29+uazpIWZtv3f616MT5HEfERzO70yNmC/N0zUkkRH8VRy/OoUda1Oc0NLVWmXjj3r2r9nUmXxB5bRssK4HTg141oERjYbhu3cV9F/syaMs+pxyNHwzZ6VzVZWR10T6++G1jDZaTG0XzEIK6iQeag+WsbwlGsGnxqq7flFbKsVPt/KvMvdnf2IXQR9f0pht0kIwKnVvNdvu0+KLBHTg1MihWsvJiXgHP6Vp6VZ/uwxOCO1RQKblPm4xxWlZqFjAx92pJkWIH2jaPpSSsyn72RShf4lqOd9kbGgkydYh86bnpVO5byYWb0HFXrqVZDWXqM2EbPTB/GgqNjFv73zC3IrNFywRg3rTrq4WWZlUj86jVPMUj2rM22M3WmbG78SKymk8wela+rwE5+bC5ArFmj8vdyaL2LiYfiBmVTxXPHbJIwbINbur3PzMuflz3rJkGDwB9ajc2MyaLdLg0Wlv8AvDhhUt63PTBoshsY7upqGWXLFzEFUla1oZunPbpWTDFuI/hzV+05IHcHFUTIv26YO5qtWV2vm7Rkc1DbLkYxU1tbBbnd+dBzyN6zuNwX09TVm5gXYDtzVC3DSINvGK0Y2YJj7xxxVRM5GRf2myJtw+8KxYoFim/Hiulvo3mHzCs6XTVkbO38aokTTNrvy3FdTo7+WvyntXKxQiFiFzmt3RZjb7d3etDCZtybpk7VAG8l/u/e4zU+cxqy81CEYyEnpWhkWYGUL60k2AKSNOMrSyHdFjHJP5UFRMrUG4461jX4ZoGziti+DI7fL+OKw9RB2nPFZnRHYwNaG1WHqK5bU5x8y+1dXrE+6Erhc4NcrqlvhWb+dTI6I7HF63bs7sR0zXNaoMtt/wAmuu1mNjux071yuuw8/L171JRz96pTJ4rHu4sq3vWtqCc8561k3x2KeuK6ImZl3HyttzVWZVf5d3NTXkm1s1VCZfd81bRMxZPlTH5UwgsnSnOS3ApF6daomQqphM02W3WcBvu4560sT7gRSyIxIA6d6CR0Awny9RxUIjkkn+b7uamUqAVBGcVJGqqvJz71MgHQZZdrZC9jipI4ArcUwny+/FSQTbh/DilcCVT5cNOii/AdTTBlTuzx2p4k9aQD/lB4PWkCKrd6bnHfr0pxG0c0APlddgpkcchl3bfl96bkNxU1s+eOT9KmQEkKFE6d6uWJKybj+VQyRbY8/NUlqpbn0qTQ1YMPKGz+VbNswRP97FYVqCnNa9vLlBWT2AtNh+BQPMHG7IXtTc+XHup1vLnLVAE0VwyjcV9ulLNL/Eeg5pkeXXilOZFIrMmRKr+amTgipoiNmPyFUowyn0FTxSqJKCSScmJc880lkFZ925utIZFnOM9Knt9oI2qdvoBQBtaXLghe1b+njK/L+OKwdMjDj+7x3rc00FBQRPY6LSJ0BCt+tdl4a2S3sZ9xXD6bFvmU57V23hC28x1kbqpGPeuepsc89j2rwZABbRtyGxiuk8o/3j+dcz4LvtsCrtzwK6jz/avKnucM9yO5+WMt0rlPFRUxscg11dydwauV8V2+bdsdaMPuTT3PL/FiYDFfWuD1iMvuzx7V3nit/KDr74+lcLrUBG47q9OJ69E5LWMOzD071iXMu5tvpW1rXf61h3sPPBokd0TLvmZ5MZ/Ks+4bc+N3StK5TaWyaoXCjHy9+5oRsZ1xH8rVnTxkPt6DrV+dihYENz04qjcA/e/DFPUaZWeEgfK2TnvS4Ib5l7U4fe9KkG3cN1J3KRC8m1cZ+btmp7VuPm6UxkBck/d6jNOtzub/AGf51JpEsRsGHy+vSr1pJgVnwp8+elXoAciszU04DuQdzV+0VkHNZtvOFbb/AC7VoQEbO9TIC9CSx9fwq9aDI/CqGnPhufyq/CSZc/0qSJ7GxpzeU6/Lmuk02bfEO1ctYFjIvauh0yTalaUzkqHR2HLrW9pkbJIGrm9NY5Vs5ro9LJUrkmumJxT2OisfnTmtK03DbnpWXakqBWpZ7twzit4nJI0IU4/iqTzCDUMTECnAZzg1oSSM+7rVW4myCGGKsFdq81XnG81mCM2+dQDWLf8AzK1bGoRZyKyblNlYyOimYd9HhD2rB1GHc9dLqCjPrWDqG36c1zyPQp7HOalH5dZk7YPNbOqR7hWVcxc1idUDNu13NVC7TCfNWtdRqoHb3rKvWzkUGxn3W1F6/Sq8SKVYt940+7+Y4qNDn/gNAELLhzuzg9KtQqVjHeq90cRA570Wk+75aepmXtgReTtNTRbi6kH5e49arKNzryPxq7aRN5nP3aszNrRXKqM4K+ldRpbL8vHBrl9PTatdJpAYqtbR3InsdZpEIZVXqtdHYuyhVXkVzmiybStdFYfLIrV1RPPqq5t6erI23qrD8q1YEx+VZljJvPy+la9ozN+VdByT0JUYk49qeQCOnNMBZn6cVLHnPFBiVrhWziqt3HtTmtGY7uwqneIBHzUyVyo7mDfx/NWJqlvmQ/SujuwrtWHqseC3PasJHdTOd1VdiN0as9G2x9BWhqY3ORWWYmil+Y8elQd0dhxVXHWnRuyH1Wop5trYbHPTFPikAHrQUW7dfPHFRXIbdtHaoxN5SZVu9Q3t+qBW3c9zQAqxvG2R1zVm1dg3zLUNpMJ/4s1djwMUASoM8dupqjdA+dj3rQA+Q1RuztaguJHs+frTiTgZ7VHu3ipIztHT86DUjl5SobIbrnFTXbfJx+lQ2I2S+uaAN6xhUd+1PyHbaTjmq0cnlZK5PFPQlzuOasDR09PKfruqe7cgZ6VXsidwx+tW7kHycsK1iBReQS1h64rMjDb9K2zFmXPTmqeppgnK59a0KR5N4xsf3jM3TOa8x1yzV7qQ7cdcE8V7N4ztC4cqvHPavKfFEPlyNnjmtkzSJyODDcbmbgHp611XhO++TH61y+op1x9a2vDUirbL13UmaRPVPh3rzadq0O1zyRxn3r6U8FanJdWituz8oODXyHoGofZbtZGJBUjpX0N8F/Fq39skbSHcoHU9qyCSuez2M5ZF3H5q0rdwx5b86523vgrL9K07O8WZ/wCtVE55KxrCfceKmh+b5t3zZqnHzz0FWopF21RJaiOOh5HJrQtJyy+mOazbcbTmr9kN3bpQTIvxyeYetTKdtVUdQOKc0g7HrQSTpz+dMdRu4pgdkGaSWTIHPNAEiEr1pkjY5+Y1GZmWgSY71LZpTGSnzP4TWfeRYDVpPOrR9O/5Vn3rAKckVJ10zH1JCq/LzXK+JbX7QD8u1cEdOtdhdKDHWDrdh5ycfpWZ6OHqcsrnlfjLw/tUtt6iuJnQ2ZZW6dBXsXizT2kUYXKhcGvOdf0by5GYrxms6h97luK542MBJCF9qI41cn5f0qVgIwRjkHFRwv8AvCGP0FZnuKQTWmFGO/pTotGaQq23bznkVesPnGCvT1rStLUzDjpVRFKdjAOjbpPmqx/wjpSPcqn8q6W30gF9239K1Lbw+0kWdo9q0UTGVZLc4E6VJn5uMfpVe60RpSPevUm8KLLA37tc49KoXHgtmfgKK0irGftkzza50b7OnvTILeRYiO1ehyeCzg7l7elZdx4SeGbhRj6VQKsjj1tsPwFz9KatgXk3dc+ldc/hptx/dr064qOHw4wY/Jn6CpkbRrRucq+mMj5zwevtT49PaU8DdXWw+H/JO4xg/Wpl0PIO1FGanXoEqqucnb6O1xJsK4q4vhryjyufwrp7bw60g3bQu2rP9l4Tbt6e1GvUj21jkxpCqQNv6UXHhzzAN1djb6LmTdtUgD8qmOnh/wDlmPyoJ9tc4m30kodo6DuRV+20tT71oX+nOrt0XnoKsaTthK+YvfvWckTKoZZ0lo5/u9fap7fTPKU7157Eit24aMjcFHTrUSvvONv0qeUwlVsjDj0yHzyxX5vQVYTSxI3Ab6Vrw6V5z5C/NWtpOjfvPmUH6VUYnl4vEJRK/hnwx5s6/L26+lejeHPDcdtEGZOcelUfDmm+Swyqj09667T7Xdt5AraMT5THY5ybUQsLLyG9uuK6Cyjyimq9rarkcZ4xWlbW/lrXVFWPmqsru4+POen1qUgkU6OLinPjbjGK2iYiQnPBPSnGRY6ZHhOacNsg+tUZjlkEgoB2n1qPZg4Hak3kUEyJ5DhP8KjA3wGmeavrTAx9eKCR8V15L+tKsjOxbtULYKGnwufLoKiJPcbTVeW62DJFSXA3VA6+anPbipkUQyybH56NUEoZELL9akuYvnz1UVHNGzfTFSBGJMr70kvT5eacsAxSbti1mBAThf8Aa96XCk/MecVFJNukzjig/I27s1AD0xz9ajkTctL94Z9KYXwpoAhuUwBiqzyFBjrV24TfFn0FZs0uypkCKeoEk1l3JCA8/NWhfXGxee/6Vk3ZLPurORtEhkfPG4fnVW5BAzUs3C/zqpJPv45IqJbGsSjfsSeuBWfLJj5eu6rmojnvisu4kC1BvGNyjqTsFYLXH+I78wK4IPHfHSuv1BlWLO75mrlfFECSLIpxlhVR3No6HjXxQvftYZmbO3P414h4yKyu38IzXs/xNtmSRwvqa8T8co4lb69q7qRlio3gcbqDbZ9u7IHNVXdmG7uKtXEId29R3pqJtHzDivQi9D5TEKzKJj818t8uOeacLf8Aebs5FWLpF3celQW7Lht3AHNVfQ5Dp/DGniWaMNjHB4r6s/Zh8OeZ5LBQAMc46V8y/DrTm1m9jSNc9Bmvtb9njQ/sWlo20AqoB+tcNXc76Ox7Joke2xVNvzKMZq4U2LzTNNQiJc+lSTkM2K4zqiV1XyuV9atwnc6k/pVSVvLOKlifBFZlGxbx7iMVehjKrx1rP05t4rQto+renvQZjnk2L7+1U7qfchDVNNNz+NU7tix4oArj5Q2Kw/EF3siat3yigzXNeKZVZGUdTUyKiYEa7mZv7xq5HFv+6O3Ws+3YxuQUPWtnTdsielSbGLqthv4bcOc1z+rL9micqfugnmu11C3wcNXHeKU8qN/fNBcTg9Zu8723fNnpVewu/tA+b/8AVRrJIdum3NV7B9gOKz16G8S1dwL/AL30ptso+8eq9qnQb0ptvFslORQEiRLnfMABitKxHPzVnINkn3a0oHZgvYUElq3udr4q9ZzGP5mxWaiYbrVqyk84lfSgzNew1PfhR61u6ZidvTjiuasFVZOflI61uWU+GXbmtDOoT65ZtbQqePmrH89mO3HfrW54gZniHIOAMYNc6pZpefWgzlsS+SwkrRsHxIFaqZXcoxmrVrH84z1FaHObkM37sLTgCNxqvaoxUVajG8YrQzEjdj7UssnlL6nNSPHsxUTruoApXsuO1Yesx74vStrUuBWTfpvXvWT0OqOxyd+uJTmsHWYSQe/9K6nWYvLJOK5rWjiE1LZ0R2OR1dNitXH6uGDt0rrdZl2lq5fWImdWbikUctqRyT9ayb8ApjnmtPVTtlJyF+tZVy/mPzXREmRkXUWc8dKryS7o8LwwrQmwWas+XaWJ757VtExGrG+MkilMSoMtn8KjuMowb5selORxKnyn86omQkkvljgUsMzPQygLzz9KdGgYccUEjngEgz0PfFSRwBEznpzR1j2r96gKVHPpUyAkjVZR6U5/kGFAaoVkZD0qWMbvvfLUgTo/I4+tOKq/NQKzb8YOKfGCB170ATFdoHpTtyt1qPymHU8U+JgGwfwoAQDd0HFTWo2DOKaGCt0qRX+XgfTPepkBa80SJzxUliijNU5GKxAn8hVqynWQgZVT7mpNDTsl3NzWnbhQPWs3Tww+9jHY1pWuFNZgTE7gd33aLfg/7NSbRKOBT1iEaj2qZASxN8pxxxSPh9qnj6UwRlm470ht2ZsZrEmRLLkbVA4HepEtsLuIxmhEXbt/nU03+pAoJKypsb5fWr9mWJG7aMVTDAdenerUAEjKRnaKANzTmG2ti0XzFGKw9KKkDmug0xvk6dKCZG5pKfJtPp1rtPCblWVfpXI6RHuj5/Kum8OyFrhVXn6Vz1Njmnse2eAoxLDH64/Ouv8AKP8Adrhvh20kcK5644rsfOmryam5xy3H3StKvy8etcr4rOUZfTNdZOVwf4eK5PxY6/ZWxy3Iow+5nT3PJ/FcSyyMWbG41xerJt3ZOR2rr/GJIuFHY55rktUti6/er1Inr0djldXHJ4WsG7+YZx3ro9WhwC1c9eLtLfpTex2xMW8z53SqNznLZ+7WhqbbBxzWZcSeahqDczLuTe2Oy1Umk2KcqfyqzcJ5bbeeTUMvzoR6DvVRAruVlccflUcqbT96gQsjbmao5k3sDlqoqJOkjBNvDCpVjLKNvy+wqG3KqOc1YtwQ2c8VmaxHK21atRSYx82eO1UyV8yrdspyOhFZmpoacVUZ7+9X4HdiMetUrJsSfdrTgbHpUyAuQptwzcVpWyFlBWstNzr9K07FmG3p0qSZGrYhVK5rc09lXG48VhxPhBx2rT09/MRauJzT2N/TrgiUBehNdXpMpKLu/hFclpGzzBXVaWc4rricUjoLFizKS2B6Vr2EoL8jPvWFZIwGa3LIb41xwa2icktzQHzDinIcCo4jhcN16VIBlq0MhejDcflqO6CqMrUoHH0qvcHB/oKmQIzdQkLDaMZzWTdD5SGrYu4sndjn+VZN/AwGc9655HRTMPUQEDYzWHqC85PFdBfR4NYOpjYxbk45xXLU3PQp7GLejZnd0rPuQtXL2Uy9R+FZ8i+Y33uPSszpiZ98c1j3du3nbucdq3b0KnvWRqUuOKDcx53YTnK/LUBH7zK85q7chc8d6p/6on61UQIbkbzzTYGWOXnNPeXKn5R603OecVRMlcuW+125PStW22sVw1Y1q3FaNk+KCOU6TTguB3NdBpkhbb6VzOmS9Oa6LTGWKLOea1juYTOq0b7tb2nNJHOp+8vtXM6TcYjHOT6V02jliN36V1ROOR0GnyMrbuOlbVu+5V2/jWNpybsE9K27MKn0reJ59TcsQ9RViJBG26q8X3/aptjAZ7VRmiGU5ZsVTvOBVxxgfjVC9k3ErQbxRk3TbWbpWRqBDknPStPVbcv93IrCviYlPy1znTAydQXEufWsm5kJm7Vr3p3DOKxr0bOfesztp7EcrbfvVCr+Su75sGo5Z/31APm/T0oLJppcxZX9Ky7qfcCvNWi21tv5CqdxAzydeaCkrmhpE23C/Ma3oRlAe2KwNNdYmVWHPrXQWzb4VxQJqxKqMy1TuxhufWrL3BhBAqlNO0rYYcUFRGxhT+dOCbjjNRrCc/L0qSJGzQakVxDg96WBfK6dTx9KszRbgKg3JE3NAFu2bHHWrIjZkG31qCAZjDjpUtvcHzfxqokyNiyhARd3XvWnJab7HjmsyzfAXP8A+utqGfdb4421tEkw7pPLb+Lj3qjqIAjz+dXtUO+Ru1Zl3NthZWrRGj2OI8XI3zY+6a8n8Zwctn17V7L4igNzA3YV5T8QrDZIzL90DnFaFQPPrxkPY+lWNJuRb9G49Ko3CebN94/KTmp7ONVHWg3OlsdSBZTziu4+EfjWSw8RgMzRxcc7uteZ2ty23HFaWm6m1uytG2GB/E1MjW10fanhTxBHqVrGVZm3Ada6qzl2EYOF9c14V8BvHn220jjdgWUAcmvZrWZ2VMY2tzUnPJWZ0cVwsqMu706VoWsiHCr1rBtZ2QfQdfStC2vFJXbQYm0sm0YqxZTshIqjZ3KuOas25xJ/KqiBoxvtX6mpA2DzVVJNo5qRpNy4B7U7i5SyJFf5eaAmTgfrVaMeT/tU5ZXV/m6VLdxkkkeAee1V4pwMqTzmnOS7dajdURvekXEkMmVNV52VR83NEsm4fLVeSTeMUHTAr3uJDwuFFZupIqx555rSuT+6rLuULN8x6HOKmR1RdjA1SDzVK9veuS8RaIs8LBfve1eg31v5qcCsSbTss2V5+lZyPawOM9nJHj3iDTvss+3aQc+lZscCrN74r0/xZ4VV4M+X855ziuD1fQja/wAJDVJ9vhcUqkU0R6adhxnNdJoUBdxx+Brm9Oh+yvl+pPFdFp1y0MisKqJrJ2OqtbeNNoKitS2SNo/lC8Vh6dfNIvzYrQtLjZ97ueBWxxVZGlhUH+FDxLI46CmQnK7sNinmQIMmg4uZ9CC6tVbtVa20b7RccqODVpm89uDirCOsDrz9fegPaNImsfB8MytvQYYelV7jwRCrN5Yx+FbWm328dRjHrU15Mqx7sjmglVpp3ORk8JfZz03D+VRf2GqJt2nNdFdXMckXHWsx5g0mKOW5v7aT1KcWlqi/d+tSW+irK33f0rSDR+UvQnvUct2sQ+WjlF7SQ9PDUMMPy/MW44rIvtLMBYjHHaty21pFi+bmsPxTqqSo3lfKcGlJWRVOcrnP6ntBO7Gc9qpA+aeO1RXdxLO+VIYH05qxYRb129+tYHU21uOCFotvzVZsoWLr3UVNYaczLtbnJra0jQWkuFXy/l4qonn4jERghNM0dpk3Y/St7S9EWMZ6t39q07DRRZxAkcYqe307ZLuXoa0jG58vjMdzKyJLDTPIwy5OR37V0WnJ8i5AzVXT7bYBu54rWtbdfLB6VtFHz1ed5Nlq0XC1dX7tVI1VW4DdKtQRZ67vatonBJlhJdqgCnMu7vTYo/kIaklDIV2/NzWkTORIFXadw5qMny2pZJ23AMKjmXLfhVEkj8tuDfWombLUzzdlAkU/hQA2ZQg701Gx1OM9M0M3nmneXvXFBMg+bHanGfCbR9KIrfHemyJtX8c0BEak7M5U1DMuFzk9alI2jNQzktH0P4VmUNxxk9KY7BvYVIR+7qrK2FOaAGygN0ODVcsQ2GpzjvzilAyM9RUyAiwCh96jKbOSenNSNlT/AEpyurKdw5qQK6Sll/Gkkcqme9SnHT5RmorvjA7YoAguJGdPvYqjdRsY8H1q1KAOap3E2XqZFRKt2wZNv86y71NpwKuXEmWb61n3UxL9azkbIz7zzGbA+73qiJfL3etX7iT5mzxWVc7YyTWUjeMSC/fzOp/Ksm5G1u9XJLpZJsVBcx7s+lR1OiOhnXUiqRu6E1heJYI5Yiy+9b17aLPGcNiuf8RMtvYsm7c3NaRLirnivxMO15B12k14b4xKtO5z0PNe2fEm4IlkOPmbNeI+MkY3Lqcbic4rso7k4iPuHJzOskm1euajaVkyu0VO0BDHGN2aX7NtGWr0InyteOpl3EW6XJPHt2quIt77VHf1qbUbdvNkMe7npx1qTw/bPPdrGy53Ec1RxqJ6l8E7EtrFuiryy549a+5vhBpIs9DhXb8zAE18u/s7+AVOsW8m1j8g6npX2V4M0ZdMsIs9Norz8Qd1PY2P9SiqP/1VC77np95ModsH06VWT5Zc9c9q5DQnaLe2e1SwkNIFpsMbSdKswW5eZSo6daRSNrSdO3xLt61bvbY2pA9RzinaQCqL2qTVj8nvjigTMOdd1x94nntUxgC7T2qPG9z0zmnHcV70DRFqjLHBlcVw3iJ1kuTk9+1dVr07wWx21xd3MskzEn5s1MikV7WHMzc5Fa1hbHZkVVs7Te+4HjvW1BGFs8L1qTQytRfJyfpXFeKHkmSTcPl5xXW6s5TdXH+JJWaNhxQXE4LWE/eso5FUreRUbH4Vo6wWjmJ6+uKypF2TZ7ZzWZvE14uYxTwyo/f61HZuJIxj070+QZ96AkSPbreJuz8y96sQt5UW35vrVOEMo+98tWQzbR1qkrkkpeSJs9cir1idybujDmq1sNx+b0q5bqFaqWhjIu27719+9a9lceWF5H51jW8qq1XVl2gcVUSGXNTvmCct8uO5rMScyoCOoyakml+1/L/dqDySDjO2qIlsXYLogruzWhEpLqwrFjkKcenetK1uG2L81ByyNyxkATjOe4q1G5JGPWsuxLeX97qa1rZ1EYH8XrWhJMF80CmzxbNv1qSFWZunWm3IaM0B1Kd9bbov8awdRO1sdq6C7lZkrntZYFvm+WpkdUdjA1hvvbeetcjrQa43H7u3nFdRq02zOK5rWHADfSsTaJxWtDbN61zeplgrf3c10+s8ux/GuWv7lXVxwdp7UI0OX1aFZZfxrGvUMZY/hW3qrfvSy1h353Kc10x2FLYzbjcBuz3o2KkG4/e/lSzrhM+9VpJjIzr0rWJlIasKiTcWLZ7elNIET/L3pjXRG5VBzSNcSRqPlaqMSaQbQuOtEUjZ5HPtUZui6j5amikWIbm/OgCRMx/eXrTgw9z+FRy3IEW7rziiJlZc9KzAGYlhU+7cVqGIr+Oali+/QBJK+8rj+GnREyHnimmHaN3zflTRIBJ36UAW4uF5zTwzN8239Kht5d45qZXLHj/9dADunPapOp9BUQk3tjH5U6S4EaVMiok5RVj+bNFtCrTfLupm/dEKmiyiDZ/FWcijZ0yT5ArDpWhF8w9KyrS52Iu7CnFX7VvMGc/rR0Avxv5a1Kj7lOagDYAp8R8oknoe1ZS3KiTJNlN2MDpk1YiwseeDVMyiWLbtbg8YFTRYEfesjF7liMhkpDPg7WpqHCk9v5Uh2yuKABirLj1NWre42KFxx0qnFAFm6HFXIo9tAGlpZAcc/Sui012OKwdMjVmU10mlxiVQPu49aUtjM3NLmzxntXUeHVW2mSRT8wIxxXM6Za/P+FdZ4cdYpFUrlq56mxlLY9h8AymWKNhtY7a7HElcX8PsSpH/AAdM123m/wC0K8ue5xz3EuRvrm/FsSWsPKk7vaujCqhwzfNXP+OQ/wBl+VePpSwy1MKe55D4zjxcZ2/KCa4/Un+9Xa+KYjMzbuBnrXH6nBgkD7teqtD2KJy2s8J9a5vUiUaup1S1IY/WuZ1dMMaZ3ROe1M7TxWbNwhP8q0Lv5JW3fxHisq4kKSHnK5rM0iQTpvbNZ92wQHHWrVyWdvlaqlxPhMbdzA9q0NIkacLlzxTXHdelQvdfN83rwKd5mf4Tj6UFCLJlqtRS5b6Cq6ruORTkJjkzipkXEvQ7HqeOZmZVVT19KqQv5vA4q9Zs0Q4X8azkal61+783X2rRshxn8eazLWViT8taVkx2/WsXsBoRqWT0q9ZvgqMVnxSbRg8VctpG9qzW5mbkHIWtfSXVJ1G32rGtAyorCtXTGM8oX7v0raO5hPY6PT41L8Cui0yPO3HFc/YJ5DK33uOa39OugWWuqMjikdDYsyxgcVsWEhUDcKxbD17Vq6e5MntW8Tkluasbqwz6c05euetMhQKOalRtlamRKqAKaqXXXirBfI5/So3j3ik9gRm33KVj3szRKcrn8K2NQ4JFZd0PM+grCR0U2Yt4xc5/SsHUZB5rDvXQajbMTlelc/qkf7z+dc9Q7qbMS+jVj+Pasm6Xy2J7VsXiYXPvWZcghOcc1znVBmXdoeqms28i3L75rUnc78cVnXrsj/doN0ZV3CsfLHn2rMmibzt247a1b5zu5X5az9n3s9DVRGV5I2J9qbLNllC4xUsxB4zVZ4m2/jWjAuWSbX3fnWjA2BWfaDMXFW4EapMzc0qTeARXTaQ37sbq5fSlKOuOd36V1GmjJArSJhPY6fR4GcK33feuq0NNq/NXL6PLtjVW611OkHaorricFQ6CwYYwK1rX50C1k6fwB05rYtU2rmt4nDULEdvt55qxChfj8qjD5SpoG96omJDdxtEeRwazbxAqMdtat3KXPzNmsq9UlW5oN4mNfOBWHqEa4bJ+la+ofK/NZN/89YyOmBhXzASfxVlT3W52Xb37itW/YrJ2zWTcuwb7o61idkdipcREt25qB4vLGd1Wrgbx/dqpdfd4zUyNbXInfJz071SuJmMv3qmu5tsR9hVFJ/MekmO1ja0hsnn5q6SxOIhXO6TFu2n0ro9LQuFB/CtYsmRYkt1ZWb1FUrlGTnHtWxJatHbbTz7+grK1HlttUOJUj5z2qSFyzf1pht/LG7dSZJ6Gg1LON6/hVGUbbjb95c1ZJZ4/lquq7ZPU0AaFtxHtzhasRKoqrZHZGd3/AOqpl3O3y0AbWmDziPbitkwbYBtrH0RsRDufWtfOIc5/CtCZGLrpJbav4msS5GD3NdDfjzVbArEvrdoASv3veriaRMDV7T7Sm0nbXB+O9H+y20n3WVu9ejTRNJuL+nauR8WW/mwMrfd561qVE8H1ZEgun2/eOelUBPJG4HvXQeNrWO1u/lXHJya5uXbIQwb2qo3Og17GRp2B6DuKsRxSQXG5d1VdIn8tl43Vq6go8oMOCRRa4HV/Czxg2harDvkwGYcZ96+pfAfimHV7FX3rnaMc18MW+rtYsoyNwbOQOle/fs8+PmvRHDJJkKAOtZyVhNXPpiwu/Mh6/e7Ves5SfbFcxo1+s+CC3St62nzFUkSRv2FwQlWoZn8zcTWPYThl+9V6J8/xUHOa0ep7wq49s1aSQsO3SsWKVWO3mtK2+WL71AFsMc/hRMx21GtzheBSSzGR+KAFWXB+9SST/SoXkz2qu8hDdaDaJOsmHqK4jYfMtJDLuX5hzmo7mQqeOnfmg2iQSybF+aqN0xc+1XHCnk1Vu5N0fyr93mpkdFMhkHy1Xmtefl/WpDP5g+XIb3pHJA57+lSdETM1O1WV+efWubvfDqzySfKrjnnHSuymXcpwo6d6pm1BXG3k9azPXwmMnT1POtW8HkPuHIHNVI7OS0lA5K+9em32kedb/Iq5xWRd+HVePG0bulVE+lw+YRmveObtLmRZF7CthLvzQv8AeqC50CeCU8fL9KWDTWiGTuNaRNJzT2Nq1kxbDr9KfK24BsgfWqlmxjba2farFvC0xO7p2qjkY5TlaFl5P9aDbbDt+bbTTbbEzn8KBDxdGP8Aip8mps8fLcVVnOI+lUppto3E4Hv3qojSuSzaiyP97HNRyXzbeD+VQ391HdFdqquB6VTcybsc4okbLQvf2qwXhj6VBdaoyxfe/Oo1iJ+X8aSWyMvFSO66g+rvEi8s270qs929zuyvXjrV610lpBkj2FXLbws0sv3c55z0osJ1Yx1Ocs7IySYWNhtPFdFo3heQruZenTjrW9b+H1tVQ+WAvfA61tWmnKUXavXtU8lzysVmiWiMnTPC+1NxjHrW5pWleXIPl/SrdpY+WdvY8fStG3t1QfpRGmfO4jHSmrEL2W9NtSWdjs4xV5Lb5eakWDa+K25bHlyqN7jre0H6Vdtbfyxzk1HAmzjvVtI2PT0q4nHOVyaCDa4b1qaPlvm49KhhDbhntVjG4VqYPckJ4pnnLSo/lrt/vcc02RB6UGQoIz81RTYZvZeajO5T/s+9SRrkc0AQzjeeP/10Bf3eO+eadLuM3T5ac42k++KdwGqnlnihXw1B54pvlU9gHM+5u/4UgZZDtNITt9Kjl5+YdR+tJu4DZzltq5qMS+WcZqQnjJqowImznvSKjcmlfB9Kry4ZG3VK0oKHd2qjPMzt6VMiraBNJ8n0qNbnsKkkiJi3U2NPQVJmNkkwaQetTRLuUhsVHMPK7UAQMcN8351HPJsPy/NRMWINVZSwHegqIXEmTyfwrPvJecVLeSYj+9z9aoFi0ue1ZlFeWXaWzVG9nUfNVjUJsNWRfTGRSOlRPY2jG5Be3Svna3/1qybu4aT5c+2ammnW3RuuWOBVN/36H1rCR1RI4wgf/aqbyy3XOKhgtNsnfJq8luW+gFSaGRexCP8APpXLeL41S3Z1/Wu0v7b5jXJeLVU2rbhgc1oi4nhXxTKspPCtmvD/ABpkzMykbjxXsnxURUnkbcSmTXivilme5Yr0zXZSFifhObE8vn7SvSrVyzG2+X72KmSAPHu2/N0pt5G0EPyjLMMc13Qeh83iFZmTckuo3DDVteCtFa91KFlU43DPHvWHLI0Uw8z+I8V6F8INJN7rEfpkHH41cvhOGMbs+nvgJoH2f7OdozsFfSGjq66WqMvYYJFeP/BXSGjkg+XChR29zXsyN+4VRwAK4Kh0LQq3MLKflwc8UQx4cVYZQsVEKlh8oFcpoW7SFQAa0bC34+7361WsItw+atuwgDD2xxQBb04bYtrCs7Xp/KJOeOlayxCOGsnVIxOOn0oAyoJBI/WrNzetDbuvG1vQZqtHatHMTtwP5VFfXew7aAMnxJcs1r8vbtXLS7Xy205zWzr935YbLfKa565n8w/KcVMjaJo6YjFs54z0reZP9DVlrn9KkZmUcD1rprZvOsNrAfKOtSaM4zxJc+VLzwc1yWv3IaNvWuu8YR7ZyQufeuH1xcNuz+FBUL9Dmb9d7tz+FZVyhkkx6Vq6pIIZP6VmyjEm89+wrM11LVkCMYq1PF5SBqqWUuJPStSErLH834UCIbdMn/Z61ODg4qrdT+RKAo71ctJN2Gx9aEKWxPa8mplkKscVBnc1Ojm2NjvWhjLctWlwS+PTvWrbz78LjPFYRmGcD5SetbmiQFwuPmqkrkSJBB8x2hg30ptxGNnzda0Io2V/u5qrqkexixVvpjpVLQkpxRkf/Xq9aR4TrVGKRQB161etpN6ntVRMpGtZHC1oxD7rA1j2ZKgbunrWvDzENvT3qjGW5egc7hzTrpFZMj0qKIgx4zimMHRv9n370CK8snlnn+LisfXbbMTN+Va13F825j9KzdRXzF6/SpkbR3ON1fbG3zA1zOsTKxJ/hrrNbhV5G8z0NcjrAxlV+7WJ1ROS1plLsV5rkdTby5G+XAauv1napYDqe1cpqUWFbd60RbNDnr/5ie9Yuow7iR68Vs6kditisa6Y792flx0raMiZGPOGQ7V3NzUEyll+XrVu5bex2jHNVXzjH3TmuiLMSq24ybenrU0iKic5olQKue/WowGcc9O1UTIRD5bfN0NSkq/yt0NBVWX5u3pRbRbn3YwvbNBI2K32E859BVlFAbJFI9tk8GjBfjPSpkBIV7gCpI3VR05qPawUU4rtOfapAcszFvl7U7gfMy02NNmGpzSb2xjrQAJOkkmOlW4vlHFVjDvwFABpxk2lVPX2oKRcyuBjrUMg8xsDsfzp0ci7qHRSc559qCiWMbuParNqrIcN+FQ53wgL19asW7hdvdqymBeQEBcjrWlp0XmYHSqdnIXYcD2q8k3kLu4/CoAvGMRgd6jEvzkMuPxqO0vvtDcjHpmpP+Wn41MgJIVZpM/wYq0hyvy9KrhjEv4dacGMkPB/Ks5GZM3zA0wRsz9elMjlUdTTgwP3WqQJoJdrYP4VoWXzD5sGs+GLzPr7VpWsLIVPagDW02Dy3Vv4a6LSwHC7awbBVmj+9W9pMflrQTLQ37BwvT8a6fwtZ75RJnLdhXJ6ejHnoK67wnLskXHPtWFTY5p7HrngCPcFB9K7DyK5bwKytaqSNrYrpct/eryKy1ON7k7RfOW5rA8YOCG3Z6V0P2hVz6+lc14lDTq/TjJqqHxGdPc8v8SxjEn+9XH6qyqmK7LxMCPM3DAzXF6qqc9Pyr1EerROd1XkVyusqzSt6V09+N7tzwtc7rLD5qD0I7HNX6Bm6Vk3kS5rXvZMM1ZU4yGbPNBpEy502jH944rMkRo5z96te4VY1988VTnhz81BRTKgn5lG6npkdqRgYnLN0pY7hZenbrQaClPk44oCmQYzj+tOMgA+7Tj+8I421Mi4klomE9/WrdjMoLc9Kqp8goWDdcbt21e49axNTXjbzMc4rQspePmrOtH+Ube1W7d2A+pqZAa0G1zVqD5J/as+y4PWtOIMGB28ViJ7GvYXO9AtaunR+VLu3delZWnxZAZcVrWu4uPlP5VpTMJHQWF1t2jk1v6OWZ1JFc7pZB69a6HS5cFcV0ROGodJpz/LW9piLJH/ALVc3YqQAfWui0ZuBXVTOORpNbn5fvU8fKOOlNEuT1p8Y+Q1sYh93k9KSRs/dFLgn6VFPJgYFZgitdLvPase7hKsf7ua0p2bH41n3SyTK3tUyN4mPqhEY4Nc7qXzAmt7XIykOR94dq5u8csfmH6VzT2O6lsZt6pMXTvWTqMu75RWxfybh6VjajDjnNclzqiY14zKxAqjO+z1NaV0B3rLvecle3NNM3iZ1xcebu4wvvVC4Ztx/u1ekfzY23DvVORfMytUmUVpysa9cluPpSxKJFwc0SLg/N2pbYDe38qfMBLahoD/ALNaVmhU7uxqpCcv0q3bqWP9KqOpPQ2NL+9XSaQDkevaud0sgEdOK6TS5MqK2icsjqNHyQN1dNpmAVrldFZg+7+HFdJYMZVG361vE4ah1Fic7a2LaM9ecYrB0xWQLk5resoi3zbu3St4nHItI3y1IvA/wqGNgePSlBYtWgIJ2BPWql2Mw8damnB3Dmq905A70nsUjE1OHe/+FY1/+7rfvmUnisDWm4P97tWFQ6aZzmrS7JDz96sqVy7fKa0NTO5/m7elZ8gVTu6VmdcSOUcdKo3suw1ekky34VRvULK3FTI6TN1J/NWqdikj3Y64q1dk428VJpseZunHqKks6DQrXcF9OldbYWHlvH+GeKwfDMKqny53Z711lijSDLDGBgVpTMJEep7Y1bFYF222fp9K3r7r8wzWPeqoPI59a0HHYoGMyc+/SmpEwJ6UtwCrcdKW3lwR/WgoWNKREzLhfvVPN0zio7dlMvpjrQaEyIYY8tUSXDRy7s/LmpZMBecn0qucCTkcUAdBonIDBvlPNbif6isDQGUrjnFbSybcbf1qogVpmwW4/OsvUpAB0rXu+Pr3rG1M8npWwGLdSbpv6Vg+JbMS2jFlI681vzpHvJz83tWXrS+dblPbNVEqJ4Z8QtPCzSenPNcGsfkSj5vl5r1j4oaXuik2j68V5TNA0bgdg3Oa0ibxNLTVUD730rSjuWkG373Hese1fy49oPzHoatPI1rCG6k1Rqxt5AY33ELjNbPw08a/8I7r0aiQqu4EjPvXPXd40ifMduewrMlka2v42Ru3J9KmSuEVc+7Phj4o/tzSFaNtxZR0Oa7rT7vEQ3NzXyV+zj8Vm02YWs02cYxk19N+HNaTUYEbd2z1rG1hSidfa3OUBArUtZt5HOKwrG43ADFaEcuO/agwlHsaqTbmq5bz/Wse1fYd27NXrObeaCNTRSVtuPWg8f3qg3mpGkV0HP1oGSyz7YuOuO9QZY4LDrSTOu371N83GNx+lBpAWaTy+lRG4+X5ttMuZlC7e54FVVBR/mbg8UGkSwGx83ao2bcelIXIHy/dpi7s+xoN4jWRVGQo600IrrUxiZh2puzYOaT2N4yKchKSYxTktv3gYjrUwhRz9KlUYznH0qDaM7FaVNpxtNRDSxNyBnnoa0EjDLyOexqe1tt0n4YoKjiHHYyZNHEjY2449KrjQMBgy8fSun+zqo4H40ySyD9aqJ1U8yktGcXfaTsO5FOV9qrxLIW54NdjdaaNh+XrWdcaF3UferRI76eYJow5JAJADmq9zdCJ8c8mt2XQF2/d+aql3oxPy7c0rG8MVFmO83mnngVXu7dpIyADWs+hsG6fpUi6flMYpG0cSupzrWOwDK8jpipo9L81A3zfSt2PRGl/gP5VbsfDrZ3bfl9MUBLFxRzsWk7xnbWhZaL5gztJ5rdOiCIAhT+VT2dh5EgGOOtBy1MwVirZ+Gt6LwetaFtovkXGGXK1pWVv0PHFXPICj7uaDx62Pm9EVF0iKVeBnaM4pYdO2v8Ad+UVoxW4/ToKfFF8+GXH1FUkeVKq27sqx2KrirUOmhlB565qTy1z9KsQL8tXFGEp3Gomw+1SJBl+akCU8/f7VZzydxY4fnqxGMPUKYWpThGHXpVRMSz5fy5yKCretNin2gf1pwkye1UZjQ/OGqVvvCmGPcc06gzAviM7lzUbnCj3qUfPER3qI8cGgBsiMWFNiVogwZsmpBxTfvPQA1bjEhyB0pqv5h/GiQKCaigUlj9aAHzKZW4oRsAq1KPlb7vH1qKRlUs3tQA11+X+VVkjZmbdx3qU3OfYVHK276VMiokLhmDCq8reUamlO31qu43ghup71JRJby7vv9KLiXa3y9PeoY48d6mkVSnNADY2+TcetQzXG+Tb+lPY7RjtVWbaZN2eelAcr6iXMuz8qozy7jw1TTn3zWffS4jwvBqZOw1EZcOVRqoNJk/eqSafavzZPrVGedSCQaxvctIi1CbY3t71kahJ5iMo4qe9ummfb6dKzJJmSUhuc9qmRvEhEokjMYG5lqq0bpJwtXAnkOW2j5qsW4FyPuj3rE1KkEDO6t+dWlO0YqVbTYeOlHl80GqRRuwqoxYdq4nxu+y3YqMq1d1qSr9nbPoa838daiYrWRcjjOM1tHc0jE8G+Lt6rtJFtIbmvG7+XzLhgT3xXqfxOZrnU5GVvXNeX6jYF7xmX+E8AetdkDWpS5lYrrFshb+L8OtU7xJPI3n5R6GtcwlbT5hhqxtUlLwMpbkV1xPm8wjyzsUdPtl1LUl3Y2r2r2T4JaPGL9JMY5FeNaDa+bqShWwele9/BHT9rRDO5hWsvhPOhsfWHwlsN0cPy/dUE/rXpUsKJB8vWuB+Fm6NI1A/gArvpdyxV5k9y0U5eWHHenxpg+lKJN69s+lSQwEspaspGhoWcXmbe3rW1p0O9h8wxVLTrTcB9K0rSIQmpAnv12Q/hWDcM3n9a2tQcY/CsNtrTM3NADZRtXd7Vg6zeqj1sXt2qRVy+sXKyMfr0pS2GjN1D/Ss9weKyfKjWUrtOc/lWmHwWz+FQrAskjNjmoNYk9laY27K12UwWS5bGap6RDukxyv1q/qBVLbbkUFHK+J2XY241wessqlm/Su48Rjn/GuI8QwBFZj+VBpE528Tzn3fLWZdWrySfKflzU005Ex+bjPTNSdBmpkbRK8ERPy9DVqzmkWTae1Vp4GJ3K3vS20rRD5vvE1ISNV0VwucZqaFdgGKrWzNIw6VpW0YnG3vVRM5EPmYbmmlWEmR3qadVibaR+NBGdveqM5FczeRcc/Nmuk0O7yg/hrBuYVT94VA289ataFqHnuyj7vrVRJaudRHcqmTmq9/cK8hNVWbA6mmyS/u/XFUZ7FfzC0p9M1es3G2sk3arKavafIfvdjQTI3dPZnHzdO2a17QbV+bp6Vk6erEjpitWNgicn8KqJzyLCN8340+Vi421XEikfyqSNsH+KqJKt4GOf51QnXZGW+93rRvCAprJu3wjddtZm8TnddBldjx0rjfEHEeF4Oa7HXGUq23PQ1xWuNt3ZaomdETkdVi2yOxPNczqxKxtu9a6jWUVw3zVyGvS8Mv86UTU57U5lBOPWsS9LMeDWjqcbI3Tk+9Z8wbZ2raJE9inJ1qN+vanXH+uXnG3k1DPMQcjFbRMiCSM+Y38qTyi46420rSH7x707aqw5zWhMiLYdv86mUbsVEPbp705pdn40EllSFSmx5x+NV4lZ/vevrUu516cjvWYE7Bozu68Upl3L/CKVfmUZoQfPyBigBxG4L/AEoSPDHtTWnaGX7vy+tSFRKd2TQUkSIjOlMMO2bJalWdcYHy04x7trZ460D5RV+8KnWPzOe49Kh3qKnVl428NQPYnjyqVas03SdqorKEj+b1q9px8z2rOdwL9tEzn0q7HbfusdT71BZpjvVtWwtZgSQx+WOlSQvhuajjG8fdp3RcN8ueDUyAmMqn73Smxqxclfu1Xlttse4MSM5qex5T72RUkyHFWx93vU3lYCmlA/KrBX5Rj0rMkLc+WR9ea1YVWTb1rMSHHGa0tOj8sjkmgDa01REgx+tbdmvmEdR9KxrLEhXbmt+ziYKv0oInsammDavXP1rsPB6YuV2qMnHWuQ0w7W+auu8MsGnRlPpXPM5qh694PRpUVfu8V1X2L/pov51zHgN95+7zgc11fl15dTc4ZMk8pXB3enFcv4uLWqMByO9dPfk25G3rXNeIsuZGYZ54pYf4iaZ5t4mVZgc5GT3rhNYjaBm7jPFd14tLB27DPFcZqwzG2RXqU9z1qByF6wEjbsrmuf1fvt+YV0WtQ793aud1IbeN31pvc74nP30REh4/Ssu8i3N3FbWonms24dR70G5kXFurH/d5qpMfk9K0LpMy7l9Kz7o/N2xQBRkUleOaQbY16Cpd+wtxVWWKS5H90UGhMJw0mBU0b+YMGq8UHlKMfM1OaF156fWlLYuJZLbPu0sIy/zcU22DEc1OImTnrWMtzUv2ONlXIUZjVG0G5hWla8EVD3Au2kDRyF+3Fa9tEJVUs2OelZ+n7mJ3dK0rZc/4Gs3uBradbqkeOfmrY0+TyY+PmrBsbtmfGPu8VtWLRonXrVUzmqbG1patK+TxXQaTIIzj0rm7GTaRtro9HxsGev8AOuiJw1Njo9KG5ee9b2nrsWsDTjjbW7p9zlgPSt4nFUNKFSw5q1EcVBbDcKn24rUzHMvH41DJHgbqlQZPNMlTCmgEZt4NwOKoyybVI/Wrl6dkn+9VG5+41RPY3iY+rvuWTjd9K5XVJ1WQgEfn0rptVHlxsRnJzXL3aqScqSc8nFc1Q7qWxk3QZeW5GazdUXcny56VsXsYYcZFYuo5VjXLI7IbGXOm0cmqF66g7R+NaN4Ny1n3aZb8Oak1iY9z+73VVZsnjirt/EGTis6SXnb+daFDLhleP7w+uaZDtQZzk025hCD5fmU1FEgjOY+vuaANO3fzBjvVu3kKNgHdx+VZVrMyt8wrQ05U8wthauJMja019g+bvXT6NJtK+nvXNacwetyykyVHp6VvE55bHZ6VKSy7cV1OjoCV9WrkvDilgpzx711dgd0asvVa3iefUOks1YSLx8uOtbFs/lrWHpMvmEZPSty3OV7VujiluTQSYzgdamChn5qFfkqQcrVREMkQMxqrcvs+lW5hhBVG8GVqjSJlXx+Ykd6wNaYgmt7Ufl6Vh6oOTnn0rnOqmc3fRbo2asW5l2P7Vtaw5Dle3WsW4gLrWT2OyBDNN5YBH8XaoLqXed3oKkeP5+vSopF2rUGxm3WZW7Vc0a3Z5QvaoQ6vLjbxWzosSxj5RQB0Xhu03R/7tdbp0Ki359K57w/FsVffrXTQ7o7b5h8rCtomE9jMvwDIf51j6nEW+nrWvqDqAcVjXs7SArwPem1cunsZskLA/L606K3AxnqfSnSKIT97dU1tB+83N6dKa0NBk6kAcdqrKdr571cuuc9sVSkZX6fnQaExl2w881GsqSGoJZgoxmmi42jpg/zoA6TSG8or71rRyu4xjC+9YPh6ZiArfMT39K6SKJTH83WqiBDIhccfNWbrFvtXNbUUCx57k1k62ue+Oa2QHM3O1ZWx1qrfurxZI6dT6VoS2gedqr3dootWz+Iq4mh5349tEntHLL8uDg14f4hiMV2wTpk17542QPaMq8jnivE/FUfl38ny/KDWppTKNjEzRqx59cVavFdoyFqjZlthw2B2rWRVlgV9w+UYxnrQaGXNEqnuWUVl6lAwmVs8VuXSbW3YrOvY/MDFuw4oAZ4V1mbTdXikj3LtI5/Gvr34M+OTqulWqs3zKoyc18axKzvwdu05r1P4MfE19DuUhkdtuQOtZ1DTc+1tIvypUlvlYetbCTqRnn2964HwF4lj1rRYpFO5mX8q6a2vHLDLfKtZmMlY6SBg6r1qzAwhf71ZNne5xzVlbrEufvZ9KDE24Jmx161MQQPX2rMs58jkn2q5FKwf2otcpIcpZX/QCi4OVz/d54pC+/65pkhydueDRaxpFWBQsoznpTJbdW60kSrH370SklvloKQoVc9eMVIgU1AspY4204hi4xQbRJGdYf8AgVKIt9PEW9RwDTkDYxt4oNIsrS27bflU/lSLbfMPmqzLJtIHviljthIwZutJq5pzCR2+MYqyEaE7sdqFhbOFqSUFIxmhaGfMEbsTkjH1qTyt4zUZIkTg+3FPJ2JjnPariTzDDHh84zg/nQ0CyqeNv1pI5JFk+YZH8qmZGRd3rV2uVGT6FcWS455qJNMjklztq9bsZEwVxz3py2rFvlIp8p0RqNGfPpqof9WPyqOPREKktjnoMVsfZvMYbuMfrTHt2kb0FJor61IpW2mqGClVx0p400IzALircVqyEsP1p0CyOx3L+lHLcyeIkUJYN3y7ae2mLFtarUsJdsBcfhUz2rKF/ipctjCVZvcjtIPlztqbYCfT61YgRZl2FSpXrTmgVB8vPvTjEy5rlcsUOFX8acqM3Jp8C/eGP0p0ELndnoePpVcplMYyLIpHO7FT2/yR460htmDDb+OaJo2IAX8aexiTBgBQx80elNgChcc/405ch/5UGMiQr8v4VJ5owKjYYXJpgmyelBJJ5pIx71PFJhR61XijZl59akhGH69KqJMi4knFN8zGW/i9BUfmgGlSTY3zL16c1RiSvMVUfL1pkh70wFpG68U5hlOtAAJAfwoWH5t3P0phjz7U5ty0AJKq1XLeTOAOlTMpc0lxAqR+9AEUj/Lz69qryv61JM+1fl5qEy7jQA2VFCA81FNIsafe+gpXmbpt4qvNHvlHP4VMjQaz+ac8flTTLkcdR+tOb5BUbfKKkCPG0bsnOfwqZ2yBmolZtvI7057gf98igqIsv3VrPlB3Nz3qxcXWU3DtVGa7whb8TQUMlucKVxVC9l3J+NSS3WXJXFZt9d5RsmpkaRjcgvbjGazpLg4anXU+c/NmqMtzvzg1iUole+vfn+Ucjmq8RM8+4jNNuGLPnuOtTaauQc8VMjSKsWo7bzFwcCpooFhX5fWliTC1K+1k21iaRIZQRSIm0ZqRbYE/epRHn6UFLcxddk+zQmQj8K8d+KlyzJIytt68V6t4yuh5LcnjPSvCviZrKwNJu3bckVtHc7qNNyeh4142umju9zMW3E59q5thuiZlXqeuK3/FbC+u2Kg9elULeDYgjZa64HqLDvl1Od1INBFkniuT1mRoptwDbfrXZeLQsMeBXD6xcfaTtz930rsifD5zK1axc8JSAXrMx696+hPgVjz49vzcjNfNehqRPw2eelfRf7NdnK9xHI38RHFVUloeZF6H2b8NLdRZxttw2wV1V9NsQY55rn/AFvu0+IL8p2Ctxoio2sc4NedOWpcSOOPnd3PYdqvWP73r/DVMqR0PvVzQYmuJWPZTWTdyjoNNhbYPfvWlHaeWm771QWg3IFA6DmrM4aOLikBnau5H3axpXaEMcGta/k31mag42UFRuYWt6jiFv4T2rlDfvJdMrY61s+Ibr5mUVhywKxDZ+bpxUyKJJkJ5plu+xsGlaGTAw3GKb5W1+akDU09gJA3NWNR2yRfhWfaSbKm1Cb/R+/TFBUTm9WfbKwYnFclraeeZP7vPWup1mfLfKN3vXN6oco2VoNonA6iwtrmQMOPWo7C9aW62t9zHyn1NO8XHaz/w9cZrB03UZHuNuR8tBtE6h/8AOKj87zDwpyvPSmwTHytx9Kj+0bpPk61LuEjW099+M8VsWfTbj6YrD0qTcfm61v2KHepoiZyHnTzMahFr5TlvTsa1ozkdqz9Rk8uQ/LxVGJTvyjo26qmjXiQT7d3fp60upvuTis+wXzLwduaAO0hb92rfw1XurhYhRZtttQvLCobw8jiqiZjI9s7Nla09LTyx0ytZRLErxjmtDT5jDjd61RE9jp9LbBHA/wAKtynnOPyqlo6iSLKmtJY8IM1oc+xGi7pAemPWrJj80KAefbvVdTvl9B0qy8/lKNinjvQIguoiB81ZGqqwjOK2CwlXPOe9Z2pBI48rzzWZtA5XViphZT1xXF+IxsX5RXc6tKp3DbXHa/GuW9KzOmJw2s7mLdhXIa58m7+Kuy1yBgzY5z0rktWjDFlanE1OR1N2dyuD9ay5EeJvvd+nrW/fwyLKfu7exrEvZxJMyhcP0NbxFLYzZUMt1lmPHb1qPzdzlSKncbJPmB+tQXOScriuhGMtxioxJzuwT60iwbpBuzjPapkj3RfepY41Rf8AaJoMircxlGPPHaktsz/K2a0orT7SccVHcQNaHG0L60ARrH5QFSIQahim3Pg9DUy8VMgJFjx/FRKqlOtMTMk3XFPeL5qkpXHIyldvWpFZk7VCjssv3ePpUysx7UFDTIpbb8vPWp4I/l74FQRwqZNxqyxwvHFACG3zHketJ828BetJEzbcH1p2Wd8frQBNHPiPawyc1pW6CR0YdvSs20QRg9yavWMrK3I+XPWoYG1busajvmpj0qpbyjbnrVmN94z+lZASKWUZ6CnErNJjJpwIlX/CliXbJSewD0VUXafmpYI9m4DjvSDljTpEJX5evWoMyWCXcNvoasxg4qnHJxjbtb6dasQPlMfpUMCbO0/Ma0LC6+WsaZGc8bq07CFo7cfSkB0+jTr5UfY1v2b+aR83SuR0aSTzRyNvvXUaZNlelBMjUtpvLfHNdd4PlXKgBt2eK5S1i3Nu9a6vwcwSZV/vYFYT2OWoexfDoSKi7vbmu02VyHgaXyYI1X5vU11++vIqfEefUJbjE3X6VgeJYoo7VgzDdzjmt1jt9xXNeLNryfp9KeH3HT3PMfFat5zZ6Zri9dZs/LXaeM90cjZ+72NcXqWd3rXrx2PWoI5nU1Zya57VU2HpntXTaqmS3aua1ZW3fjRI746GLe24kXkc1j3lvt3VsXrkZ5rIvpRjmsTYyLyRomPSsu9nyOner1/J1X361n3Y3ChAQlcd+tSbhs2/nUE3yuufxpIoyZt3O33rQqJKm6OTIPQ55qyknnqdwz71CGXv+dOhkCH72eelTI0iTxW/cZqyq/Lio1Zigwpqbc25eKxNh6HbIu38a1bFwRWasLTMMYrQtgsWOlTIDStzsIrQtHy1ZsCeYy42/lV+I+VIvvUgbNpGFXd61qWUYKiseycY71sadhxxmqiYT2NayhIIb+Guk0f5ivYDmsCxh+Tqa2dNYRsqrzW0TiqI6rSn8w4rYsLcK+d1YemxnCkNjNb+nArtzzW8TjqLQ17b5YqkhLEdaihcsgxU8U2z0rdHOOBbNRuxQ05mL/MOlQXD5NJgQykXA5XHNZF/xI3XFaMrMzdevpVC7jbJzUSN4mDq0m3cx+7WDMPPZtvFdFqCqQysKwbzEWQK5JbHfRMm/P3l7qKwtQVjnj61tX42ufU1l3R2KTWEjqRi3cbbazLkbvWtS7k8vcfWsm6zng9TWPU2iZd+CnTuao3DY/hya1bqPc2WqhLGQ5PauiOxRVIzCc0xUXb1xT5eAc/lUYtmdM+/51QEkY2e9XLFm54qswEKDJ6ipbV9mNuT60EyNzSpsDrXQaMylgf51zenIv3s810Wjx7gvX3rSJlPY7HRJmbaowqniuq0hyiAVyWigsV29K6zT7Xy0Vlb5sciuimeZUOk0mJd6nmtq3UtxWHpR5TB+tblvLvkC5+auiJxS3J1Xy2G71qxjCZqJI/mGfWpnY7NtaCK7ys5xzVO8BVD/WrmPlxVLUATHUyLiY2oTGRsLxWXqBGz5uDita8i2HNYupxsxNYS2O2mc/qY3TH0rKuWwSOK09QOx2zn0rJvj5f41jLc7IlC6LK3C/lUFzKTEenT8qsTFWj+9j2NZt3OFJ59qRoFkdpP161u6X8wxWFpzsrfMOproNC/fTgdKcRS2Oq8OLhAMmt6TKW/3u3ArK0q38mNT3NX5pCQFORW5jLczb1TJ13Vn3MO373Sr90GEv3vl+tVpGDHHWguJReBQ/J+WprKPdNnPHpQ8fPIyM1as7YyP8vFBoU9Qs8t1P0rJuG8g/jXSalbNEmWrDuoArMW6t0BoNIFEnLbm6UdZV9KVoG3mlkjyFoNDe0E+Wy7fauojHmdfbpXK+GkIbnmuqs0xt5qomMiZYsD0rE1tD5xVs/WumKgheKwtfjIetohE5+O2xI39aivbfan4VomIsu0Y/CoLuHC+uO1bRNIysefeMLPEUjY4714n43tiLzhe54r37xjH8sigfKwrxHx5ZFb0scjGeK0idEXdHKWoUrhuOalizbop3fLk8GoRMsUjZ9akW5WdCuG9uKooJpSx3ErtHXms+/nVjx+nSr0sSrDzWXdyCFD79KAKWpTESLs6njip9J1BrWdcMVYc5qneHo341HDOVb68c0WvoVHc+of2dviaywR200wPTGWr6AstXWSJNvzbhzivgjwb41fw9qFvJG21VIBFfW3we+I8GvaYuWVmbHJb2rlkrMqSuz1iwujt9K0rabf/ezXP2Ny04DLt21qWUjK4z+tSYyVjobXiIHqaspOcVl2l7gVcjl800Elhi23g9abuKcM2aaH20rYegqI9eTQrrvIprHC/LUYiYkk8fWg0iTD51IHDURuWO3uO9RpFnoeanjURpmgtSLMSnb1qYRgofm7dapI25xhquxH5aB8wxLaNx97ODmrSQKp/CmIjIeinPpVldpxWkY3E5D4bTdz6ihrfzX29x+tWEIBVe1Wo7ZXbd3qlAjmKttpK+Qdww2eKkOnqq+/aryJkYqdbRWXmtPZk89jGk0lph0x9Ka1myKF2nr1IrcNnsNQzqWP3f0qlTBVDNt7Iqh3dKHt9rZXdV5Yyqnd+VPjgU9RRyB7QoRpvFOht/mrSltY1iz0ppt0GGo5CXUKf2QsOKFsvL68fWrCws/SpmiwMH5uPyo5CfaFIWe8jOKcIP7vb1qzBHl/pQ0Wwsw9OlDiTzkZ2AdPm7mofLx1FWxH+7yQKUx72+b0qeUXMQxxAJn1ohiJDc1J5DE/7NKoWPuKGrClIRFwvNNEa571Ns81c5puzmpM2xjLtRuO3FJGvmH8KkI/LtT49u6gmQxUC/eNR/6yTC9Kmb71CLluBTSJHJFtjxmmiLE2acY2VsN8v1p3b1qzMaFyvFS/eX6CoQhU5NKvMv3qBNXJE6Upj+Q9fagsMU0sXPtQLlJbeUbvm/hFNZiXztOPpVeZxF060gvCy8UCtYlfl/SoZpyCRRKTuVicVG8uCe/0oGkJ94Zaqs5Bf0qaScJDk8VA77xnFAWsIjKiH+tQfecmnuMt9aMLGKmRRAz+aGG3pUZuQY8HqDVzyEEW4HmqbwhX3VIDFG9D1B96Y8uxfmx0p5XzIy3Qiq10+Eob0KiQzXYjBHrVOeTeD6U68kBaqM915SNWdzSJXvZ1R/7v9ax9R1NUyKsalc75N2RwKypz5rseKzvoaR3ImnySxY7f51XaTzAWGVpzsHBVvlp1lbqy46jPes7lLcqxZkJ+X8xWlbQL5a8U5LJU7datCIKi7R2qZGgADC0FVJwo+7UjQ+amRtFNigaN+akqI5bfaN2cVVvrhooWxVgFtxz92snWLkKrAHbig1hvc4nx/qu2FvmK/wBa+f8A4l64L2WdVJ+U9PevaPibfpb2zMO+ck18/eOZBfXkjw9N3bvWlM+ly/D8yucwVa5Y/Xqac8Cwfe545NWobcBPm+9/OoNTbYvSuqmrs9WrTUI3ZyHjnaLeQZ4XkGvO72RZiyo3I612fjm/3hlb5RyK4iEKs7H3r0IaI/Js2qc+Jdi14Wt5Hv8A5T8pOOa+sv2btO3RW+7qAO1fNHgyHdexrtGGNfWf7PekeWtuy9MClPY4Yn1J4TtVh0uEr1CVoXCh8c/NWZ4e3QWKjdxtFXHk5z6c1wVDSJOItw27sn2rW0CMwrswPWs3TVEh3VvWEKqFbFYlF+1ZlbpxT7y42hl5qRJVgjHy/nVHVrlSu7pj0oApXMuT361na0dlozBu35VJcXGFJz1rI8R6j9ms2HJ3c0FROY1Wc+a3PNV7XcV+b1qG6n+13WTkc9PWrkKbQvrWZQ1yxP8ASiVcBfrT3byxz1JpCN7g0GhYhj2oPeotT3Lb1Oqts4FV7uQOnzHpQByurTlGbtzWHqlziLmtnxHHksR+VctqtyCjDHb1oNOpxXjOVZmb5sf0rmNLudt6VB79TXQ+IgWumG0svfisBYlN/iNdpz1xQdB09nKTBjrUsWyE98moLG3YRLu//XVkRebJilqTI0NGhDSZ710lnGSq5rm9MTyH+9mtyC82Rc0zE1muljTb7daxdSvW+0FeoqaSfzE79Kz2mCy7m+bJxQZhepti+vNZsFx5dxx61pXrZi/pWS+6OYcd6AOq0i8aa3+bA4q0VUoSfSsnSJcRLWhuJQnPGaCZDWO0+1SWMfmy/ePXpVG6vyh28CptMnyc7ulVEzkdn4cZYxtbP41shdoJ61h+HSsyqc1vFwh/Kruc8iOVP3e7b81Ot34+bFSOy7OfwpoRUXNPmZI2aNWHyrjFYmrAlG/GuhLDyvwrK1OBTET6+tTLVGlM47Ul2/erldeTIk9q67XV2M3HCgmuP1pvOlkK8VjI7o7HG6yzfNww9OK4/Wzt3HjdXaeIB5ikLXD+I4THLnPeqplHPXIkk3bvXisLULVomLd66KS48tW+6fxrG1SUSfMfWtoilsY1xMxjINQqxuPlFWphlvu1Gn7rPSuiJzz3EY+WoFMYM0mc055AD/Eaidif4qog0dHfFyo/iyMVb8RafIV3MuNwyCRis3RZ2jvQI/mzxk9q6rx5fLO1uqYHlwqCAOpoA47/AFY28e+KUcH+KiaLJPOGJpfJYRdc1Mio3Jo32jp1p2/LdRUFvuHUE49qsFN/I61JQ9Zsjbx04prSFW46/wA6F+VuVP5VGAY5c9cn8qAJFRlbc31qYNvamhN4+bjjinRyLGh3cY5oAnWBVX+9T1i8rnrUdoRJ90/nU4b5sUALBHksfWrUDsDtxgVX3rG2O1WIoxJzyBWYGhafKtWVlYcVRgcqMLn2zU8CMV+c85rMC9G5QVYQ/LuqrGGx7e9Soz+Wf6UATnd1x+VSE8g1BbTmThu1LNIy/dGaxkZjlufMn/2fUVYjGG5zt/nUNqqsP4eetWiWVMAVIEltiaX6VoWUv7zbWdbqy/NjFX7A7G+agDYsAqp83y10Wh2zOu5WJHYVg2MO810WkMY4gFqZClsb1ig2fN972rpfC6D7Wo6Hiud0+HzAGPDV0fhdGfUYx29azkckj2TwJEPsyj5s12Hk/wC9XL+B0xaqo7DPNdJub+9Xk1fiOCW5Yk/d+/vXM+JnVg3rz3rpGfd8rDAxXO+Ko1h56iqwvxBT3PM/FieZEynrmuLv4Pkb5q7vxXEuHb61wmpucN9a9I9Wic7qkexWzXN6puYmuo1Mbom9a5jUZeGGPzoO+Jg6omyHdXO6mxC/jXSatzHt/Gua1U7T7VmbmPNc5lIb8Khkh8xT2qxIFaTpTJFwaqIGdPEc8UhU+X1xVy4j2n7pqrMwVOlUVEidxIvytwvWprOIGTPPHNRQxLg7e/NWYzt+X2qGaxLkLluNwFTwXH77ay8Vnp9373NW7YY5/Wokalhi2/5atWDtv+aqqzZQhefpU1sSrD61jsBrwSuZF29PatO3fJ55IFZdl8oFaMcRBDD8ahu4Gvp8hx/DW1pG7I6da57T5PnX610FifmU+npVwMJ7HR2C9K2LBMSjisXS3zz7dK3rAebtroicUzc0xlKjmtywOMc96wdPDRgYWtizZlXnit4nJPY3LbdtqaEbx9DVO0kb5fSrqfL+NanMTH5h6YqtMM1MR7frUcnX8KAKcy+X834/WqF7cZya07mPjJ6VjathV+X1qZG0dzOulV3Yn9awdSTJbj6VrXZC9SayL8s2dv3a5p7HdSMLUSyE5xxWNeS70rb1BgDzWHeNv3Vyz3OuJk33Ws+dgT+laN5EWPasqc7ZGFQbxuVbkAnv+FU3NXZIWVd3WqFxJh8EbT9KqJRG8fmdqaRwFpzy5Hy9vWocO351QDn+Z9vGKtWnyL0FVWTH171agZpFVV49zTTJkaenJtOe1dHojb3UVztipQYb9K6TRVUBSOvatKb1Mp7HWaRiPFdXo5Z1WuT0VcqN3Wus0GdUYLXXE4Kh0tkpjRdq/jitOLmRccMe9M0sq8C4CnirSruk6dK6IHBPck24A+bpU0b5HNR7go6Usb70x6mtmQIxUOetVbtt2RVqeJtvHUCqlzmOHp81ZyNIGbdwmPrzmsPVovmPzVtX0+F5rE1Vt4bHQjrWEjqgczqK7nase5Zlf5l4rZvotsp+asbU2LSYHHNYy3O6nsUbj96prM1DbswPvVoyo6Oay7+X5umPWsjaItizLjvXT+G38y6Vf4q5K0lKSdc11XhMtJeqw59xWlMJHf6VB5e3cR04puoncSd2MVJZcwrnqBUGoNuPNdBymaxxJnlh2xStDuTdTpJUifYnOO9EjeYnpQNbkP1q7p8Sh+SelUvs7C4DdVAq9YjYd2D9COtVE0HX9rlN24YrndQifzWb06V01whlG5fyrH1SL95zxzVGsTJ8nIzUbPsbH5VauU4CioGhUSc/eoKNfQoSB7multEbYvzVz2gxyPOv90V1cEShFIz6fjQZz2LNvxGKxdeU+c2T8tdJbWuYa53xZEYVJrQqOximXC4GevWoblgifMT83FFu/mj8aZqcBlh61oaJXOe8Vqrw4UHnvXkHxFsFYsemK9V8SF7ZfvbhXmnj6JriHK461cToirI8ylTy7roG5p0ysHzuAH0qxeR+VKd2N2eMVHgSDn8c1qUV7h/MhPqOawr51Vjyev5Vr6oPJOQflx+dYUzCR/ujr6UAQSXClhlmxn0p0qbhuU/nTbgbe35URvvfB3Ae5qolIfEWU8etej/CX4jTeF7yGMvxkcE9K85YeRzkc0q30iTKykqR3FTUjc0jsffPw98bpq+kW829eVGfmrtLa53osm75TXxf8FPi1NpsyW88zNGMAZPFfUvhLxdHqumQ/MvzLXLKNglG53Ntf8hdw5961bS5C981zFoVC7tx9q1tPuQ67s81Jjy2NyKRZWqYDLYrJtJ/LLfMTn07VcWVl+YZ/GgC6PkPFOK7gagilLipWHHWqiAuNjinBtq/0pqMrA037QscmPaiRUSQnHPQmr1rJ+7AI5qjBcbj82OvFXYfnYY/OiJRbi61YiiZu1R2kagr161azn2ArSJMhyqzMvtV6028bjiq8ShgBlvzqaOD/SB19qoiWxaWP589BUp6fSmrnP4UgiCtu3Z9q2iYvctRyY+90prRj0+8e1Mblafalm7GtIkt2I5IQD/KgwBlyTU0bBmbPY8VI5E8e3bt2n86bVyeYgW3Ux/OeO1RlPKzhfl6datPb71py2+6X/Z44prQXMRRqqgFh+VOeEMvy96k24fFNaL5lOehotcnmENsqoP73tUTw1a68ULHtWp5Q5imIsHmgWrEF/TtViSL5DxRbx7TzuxStYOYrgbFz0+tRvbq43Zq7LDn3FRGAcf3c1Eh3K1uohH496fIuRx3pZ4d/wB09KVSyR+tSKQ0RfKOaaLfyyTup2w53H17U6gkjc4kzSrNuPFDrk4qKSFoh16mgCZ59zfLncRzmiMsR836VGreUPm+8ad54289aCZEocSHb+GTTJl8g/Womm2DJ4pY7hZff60EkkkmUFC4Rc7qic5NML9c0AOlfdx+ppuznilblKa8hC0c1gHyzDAB9ahkG7pTQPl+Y012VI+tTzAQyyZbY33ajwyR4/KnOfMNRvMI+M8ik2A4oXSjA2Cq4uyr/Nx6VKsu+I+tIBpYlyoNRMPmp6t5b/WoriXav40AQzymNG7+1Z+oXu2Dpz6VPdT4BrCvblhKSW+WpkbRiLe35ZfSsi+vMR/epdQvtzcMPzrIvJ9y/ezXPI25Sa5u94qlLcbi2DTZLkMnfiq4k3sRyPrUjUR9urTy/N0rQgix0xVfS4Mfe9a1IrJWPy9aC1oOhh2r8yn64qYRZFWEQ+RgihI+KTVwIXhUoOefSmkfKKmkQrTWPydqXKbUY3KsxUKc56VzPiq64YqcY681tapK0KN15rz/AOIGvDT7Nm3fXmrjC7PSwuFdSVkef/FrVm+xsiNksSDXj+oy5GzuScmu08T682p3EnJZc1x+pIhLHv2rp5LH3GEwXs4GXM/kj1xWH4s1RYYt27bxzzV3VdVFqjc/j6VwXjLxEt0jKCWZT61rRheR4fEGMVCg+5h+Ib1tSdnyevSsWGNkl+boferkbszZbv2qS3tPtEvK/LnrXe42R+SyqOo3JnU/DbTftl/GAOvTivsz9nzQfLtIRj7oBr5m+C3hgahqlusY+7gk19mfBzw99igjU8fKOa56kjSOx6RFa/Z7ZPoKhnuds386uXMQhixu3cDGKy2XfI/XOK4ahRv6HH5u3+VdVZW4IUtwo9a57wtGrxL/AA+tdZZWymIHnC8/WswIrwCM7s/LWFqd15hK1qazdbGwPu1zt5PuloKSGSuo9a5jxXqG9tvQV0V2/kx5rjfEl0GkY+hqZFRiU4VjmPyn5lNWnbalVdM+Zd2O9WTy1SWtBJW3Re+KdaTNjDLxQLTzO/NSqnk2/wA1AyzIo+y7lbt61i6lcc91/rU9xqHk23y5xnvXP6rqDNL97v0oKiU9ZnYk1zWop5patmebz2bLd/WszUEyfl/Og2ON162VpOO361z5tWhvixHytxXYa5Z4iZuOlcxdhS+1m69DQaGtpu5kVR0qVj5clU9NkFuMBs8VYM/mHtUsDQt5ti5J/WrA1TdIF7dM1jeex+XNWLeXP3fvd81RElc3I7whMLzVSW52SgkcL1psUv7v0qGdsjHXNBm9NB97f+d/qyOnFVbeVhKQ33jTVXMmG4pJEMMm4elAnE1tOlMcnXg9K2PPYw4x3Fcpaaku9Qx5FbMU7Mo+agzlETUwVl3Z4pNIuWS4+ZvlzUd9LsT5uc8CoYLnYelVEy5T0jwtL5irtroWmWMqGrkPBd/lF7V12ElVWPpVGEojt6k5P4VKp3KcjtxUAjVqt26ZTaevrQC0KzkjvVG8Xz4m3bgVPA9avahPtGAtZt1LuT5uPpQCOb8TbgCq4HHeuG1iOQM2eK7rXo1kfKkniuP1mNyGGPl9TWZ2U9jjNV4VvXNcb4nbfuGPqa7XWEVJGHt1rjNet/mY5zQaHI36LEprJv5ti+tbeox4b8elYmoNvk6fLVR3JkZ94+U+XjNQfZz5J+Y7qnuZA0vsvNRrJn5uvtXZHYxIJI5BH83T1FOcLLGo6Ulw7yK2flHpUaReYF5xVGZf0WzYXO9VwOla3ilhb+X825iq9PpWdpKSscK3TtjrUmtQSRFPOVsnpQVG3Uyxc/vfm7njNTFmHzY+Wori33Tq35VZlj2wVMitOgxXypxUsGYxu+97VCgBHfNTRQ7VzUgOLbiC1KY1jG7P4UoIHbNPUh8bqAEeXcB7inLAZG9sd6bJDt+b+Gpojs59RQA6L9yNvAzxUwG4Y659KjjBmbtVhUMQ9KCokbR4A/iOat2ZZm+7gVAv7xe3WrlrIoG1uGxke9TYouRIc+nFWPL3qKqpNjFWI3wQe3apcRS2LCttVQKcsjg8dKjBzUqoAmRmp6ECljs+Xg1NFJnG7FVm3RHud1TrIAFrGW4mrlqAeW3AGOualD5NQRHzjx6UEs7bV/hPJqGLlLyQdCG/CrVpFmQc9Kp2pcEVpWke8UhNWNrSwU2+ldFpZ2qDiud05ScD0rpNLk8yDbUyM57G5YSYWux8MSw2wj3YLYwPxrjLAZ/AV03h2bdKg252kYrKexzVD2zwLIUt13YYMOMdq6rK/wB2uO8BqHt0+btyK6/zf85ryKnxHn1BsjG4TC/w1i+KPmh2nsK3HRgvy8Vh+ImAt23cnBrXD7jp7nmvimMSBsN0PrXE6km12rtvEQV5G5A57muQ1eDBZhzxXpxPVonKX13tZ12+wrmNYjyG6g5rqNRjO9mbjmuf15cRsR6USO+JzGpwcferDvYtrk/eXvW3dMwBZvWsjUJMrWaNzDmPlSHjqeDTZJcrwKuSwGY9KrTx+ScVQFG8mIJ+lVBLvH+7+tWbxd74qt5W04/CszQjhOZS3b2q1CwPNV40/hX1q5bQALzQXEjG1Dk55NWobldoBzt7VVuTiTG2nxFmdQw+U1MjUvwYJJXNaVnBhN2c1n26+SvyrkfWr0MmQKzkBraccY4rUhTzE4rKsZNxXite02o2faseoF2xtmVa2bAhCKybSVZJPatCJ1V1HNaGMjotLkw4/u/yrodIKmuc0faQK6KyGxBW8TinsdHY/d+X0rVtEJTmsXTGVgvNbVirbvl5FdETika1oi4X1q43zqFXiqNuh3DP6VoQ5DDitTGQqx/3vSmSRqpqbI21HLy1BJUvDxtrKuUVshhWvcLuzWddKCp45qZGlMwtTthtLdutYd/II0NdHfxblK1zOrxEMV965p7HoUjE1RAybvesa8XcflrauI/lbcc1k37bHwvfiueW52RMe6JBrNuAsrN7da1L5Tg8Hr6VjyqY5GYetZG0bkF1IqR8VmTDzE3t64rRujui7ZrNuZC5/ur6GqRRUlDCTC1IH3R89aSSLPG78ai81ohtX5uaoCQ27earK3f860LPjhv0qnA+5c4P41ctz5eD/FQBoWo2y98V0GhNtHzH6Vztq+7lgPwNb2jncBWlMwnsdZpEm5hhq6jRS4lX6iuT0hM4x6V1mhkptzXVDY4Kh2Ok3LYHOOK2bZ/MH865vSZA55PI5ArasZ2eXb2x0roiccjQDYPyjP1qRX496jjNDpz3rYxHb8rVe4jDDNSk8cdar3UuB7ilLY0RlagmCelYupviJlxWpqNxulb+lYOqNuJw1Yz2OqBh6rGRzmsa+aPb7itfUJTkhqwdT4bjvXO9zuplG7bndu4rJ1WFrjG1q0LuXbHtrPmZgRt6VCudA21gaAgN1Irs/AsSo692yK5e3TzLhQ2N3pXd+BrQQncy7uM1pDciex1VpCQmc9ulU9Vby2rQt2/dk+1ZupcqWyM+ldDOTqVfNDr93HvSS/KAQKWPDfeFOkHmfdWhGkdwgOT/AErQtogJFJ+76VRtSVPNXoeGX61RpEtT2ysmVrn9djwOOtdIApHO7npWL4j27PlK5zzzQUczPcMjdM023SSWTkc5zUlzFhvfNSWMTb9x4CnkUAb3hi3YHkV2Gn2qqilqw/DWydFwvzV0luyqm3aM/XpVRJkWgi+XkdK5fxfuZW27fxrpYv8AVNurlvGrsw/d5Xb3xVDiczaQkSZbPBzxUl4+2A8U2Es55I46nOKL1TJbnnNB0xOZ1+RXgIIHJrzPxzFtR8e+K9L1yEIdv45rzzxhAZN64rSmbxPLtRHk3DM3zc1XMg2mrur25ivG3crms2cEIcdK6DUz9QvmMmwD2rJ8wq7bsc9Kvag6hT/e9az3Kj1qomY5d0ueKilhLt/Cv409mZIuOMmoySaoA8tkO0/rTojl6bBIWPzc9sUTJtG5eDRa5pG5dtb9tNmWRWYdDxXtfwP+NpgeOG4kYbSFUMa8FebzkVD972q5p+syaPIrx7sr6VhUhoaRl0Z+gXhTxUNTtgwbcrKCBXR2NwwG7jFfKXwG+OpMkMM0uDkDaTX0joHipNStEcOuGGetcxMo9jr7a73Oo6Vq29xlNrVzVoftO1g3H1rTgm3Nt3dqDPlNVJfLf73H1qxNMXK+rCsxJMrz/FVuzfzGVm3ZU4oDlLFtn361YaFfL3MKAyQx5I5qNZmnBB+7VRZS0HROI1O7IWtGyXzLbdzjtWYzZKrt/StCxkOdvbHFVYDWtuUX+9ViM7uONw9az7SKQPndV5XVV5Iz35qomZMsciEY+7nJq9aP0P41RjuWLKNuVPGavQx+n1rSJlLYsq+W5qTyfk/3jUagzHHtUsCMjfM3y/SuiN7GbYrw7VH61JArLxz9adACQ3GfSpY4ih+b8qpIhu5F5ABzUoi3KtSBN3IHSnL+8+8CKrlMyP7KP4iadHF5ecGn7Fz96nrB/wACpNCbsVUGJOalypHAzT3h/wBmhI/wpC5iN0UkMfSlj4+lSlMr/LFIsR2/xfnQJsa8O/GOlQTQtnjgCrGdrbe1NyoHWgcSusbOck5oKCT5asCPJ6/pTVg8tmb1rMGyJrQBPqKqIBHKd2SK0nZVTA/WqMjZl6e1TIaGufLbpkdabI2Dk9D0pZOmfwpjS5xu6VIxsvzD5acrfu8NzinMQBxUTMcmgBLiNRtbaT+NNYqPyoimwhHf3qHLb/agB+PM96ReD8tDfNH8vBqM4jXJOWPpQTIlZju71KYt0W6q4kzinySsydcUEkDy5baD0PSh5OOtRscPSNyamQCtNlaimfctIwwv41DLd7M1IDWlct8vQUOufmqIy7lLdKiF1k4+agCxebSoPoKgjnYD1qC4n3fLzUQmES9aB2Ldzcd/QZqlJqSmM47VFPeZrMuZWhJ/unnmpbNIxJL3UMg/NisbUdUVIW/vY4o1C+25rFurxTu3HPtWTZ0RiRyXjTM2TVWe4w1E8u5uO9V8sZMKOayNeUmjkaWE/Wpba38xtpHNNt7do2HmdGrUtLTY25aBNWH2dkY8fWtSGDnPAqOOMiIcVYUZFAhwT60FeeKQnyh61PDtKZ5zQBTkk2j1rPur77L16E1rXkogizt3d+BXLeJNXjMTHGKqMbndgY807FPxVr6xRfeGMetePePvEP29miVsjPrWt488aYLKre3WvO7u5e9nZwxrqp07H3mV5eoJTZn3luPMIUc5zXJ+JJirs20Lt46da6y+draM7j96uJ8WXqwxtk5Xk81pKN2exiKkYQcjjfFF3HBbM8jetec6jqSXF4231rS+IOt/a5CkbNjOOK5gjyRu7+9d1Gl7p+I8TZtLEV3TWyLcTF7g88Y6V0XhuwNxfLv/ANVx2rnNPt/PnVua9D8I6cZUjVVy3FVJWR4NM9k+BehRx3Me1MdCOK+tPhjZNbWqMynbt7ivnf4Hae6eQrKueOa+nvDMDQaaijb0FcU9zY0p3UdarQw5l+VT83qKfeyME2iPn1rT8PWZutuVrmkaGroUHkwr8vUVuLc/Z7UVn2lrtb5TyvWrN5cA2u35crWcgM7WLxZRjgN9a5y5lPn/AI1c1WdlkZveqJcXJ96k0K+s3/lQH/ZFcRqN4txcsN3vxXS+KGZQwHTFcfLGrTA9weamRUTX0p18nBqbapn/ALwqHTQqJ74q0ybVzUlEjbVK7fvelRyux+lKvJ+lDjmgDM1MMU2jpXI61cfZ7gjJyePpXV63N5MRNcLr9x5rk+9VEuJB9s8x2XJ3Z60T3ixJt/Co7SPYN9Q3c+5jndx0yao1M3W7gSRtj8a5PU9sDqev9K3tZkxluRXP6jL8uWHfipkVEuWM6vCGxz0qSebaOPlrPsbjfGe2KsZ3uN1SUNbUCWx79auWErSZNZN7GUbj1qzpErFsZ4oJkby7io+apZG2gfSokPyKfalJ3YzQZyHxp+75wWzmmXR3RY9qcJFFRyS7+1BJTCeXcKa3NJm8/av5+1ZEqF5Ku6bP5LfL96gmRoX1uAp3Z6cVThRd3WtJ1+1wDcDmqN1b7T8tBD2Oi8LXoicLu4ru9PnWW3X+deXaJL5Mw+bpXdaJqoktVUVUTCobxfYPWrEFxg1nLOSgqaOfgVRmS3km9TWTfr+761oXLF1rOvuPyqZGkEYeoO21uOlch4gumlLL0xXXaum2JvvLnPWuN1/90rH8jUnRE47xFd+QGOK5LU5fMVmb8MV1OvR+bG271rkNUiZSeflzQaHP6r97I9awb8gnHfNdBqXz5AHQVz9/Ay7vWtokyKM9srtn86ijXy3NSs3G3PNQodr/ADMK6I7HPIaV3Fm6rUMrYK7eOakZsSFQflpu3eG6cCqJNrwyWa7t1UAhpFUn8a7f44+G4dKutPaNVWO4tElXHdsNmvOtHlks7+3kjUsvmZIJ6e9en+NdRj8S+DLGZly1puhJzyMnI/LpVLYDyyU5nwwwvvTiN/y9PrReJudgOxqOOT5tvoKzkCJvKCNx2pArsWz930pPMwPegzMe1Tc0BZcHaqdKlR91RKmUznnvUiOqEf3v50AS+ZsTafu9aSIbnzzj0pHk3jPYdajily/FAF+IHHFSl5Gde60y0cDr6U7fuc0FJXJIZDATu9auRXCy8benO6qLKsowrfMKkgjZEx6mpkUtDRjK5/pVscoOKz7f5WFXILhsHvgcVJMiQt5B+6WNWNxWMM3G7pUcQKrucU75ZO/FZkk6OWC59aQjMmD09aap2Ed6mUtIw+QBehrJ7AJbv5EnVsfzqeCTE0no1RNF8+5Mkr1BqxDucfd6/pUAWbZj6jNaVjOdyhvWsmKNo3+bNbGnx8Bu+KmQG5pkhEg9K6DT5DGwUL78VzVtFIAm3uRXT6UmI1ZvvULYwnsbFtLsrqvCZaR12ha5O2jEgrrvCr+RJHsXcOO1ZT2OaoeweAoF+zL83zY5Ga6vyB/eFct4IC+SrEckflXUV41X4jz6hZB2Ly20fnXO+KlVYG2/NW7OikFQawvEcAityxbNbYX4jSmtTzjxDEkrEnhgc1yertsVq63X42eRvrXIa5tIYfNXqRfQ9TDo5XU5BJkN61galGGyP51v6snzdDWBqAOw0SR2HOavB5YbNc3dDJbk9cV0WrkyOfaueuYfLLEk9ehrJnR0KsziCLOapTy+crEenerDBpGbd90VVmT5G20iolFpPn2t34qLauCCepqeW3AGT96q8kdBQ6KBYT7mrMB5qvHkHnpjqafblS3WguJM0W8sadBA8rdM49qR5MxfKv6dansp2jWszUsQDC88YqxFhj96qzNu+X+93qWzjVG53VMgNK1nYSLt6VsROUAOetYenoyOzHkdq2IJzOqjbxis1cDW08Epmta0h3uvNZenPsUVqQyeWyn+VUYyOg0tGjI9K6CzlVlUH07VzekP5i966DT+HWtoHFPY6HS22429K6PS/uj61z+lBVj+bpW9pjLs+X9a6onFPc2rYKMVahI3elU7cYAqz2WtomYpUq5btTWYSVJuyKMKoqiGVZxzWfeJzWlMc1nXhKg7eazlsVEydRTaawdVt4lgZwS0ncelb+pPvHzVzuqbUVm79MVy1DtpHO3a53Vk6kFQc1rXQ83dzhs9KydQGV+aueR3wMeVt7tnp2rPmgBLVpXIIb5RWfesFj/2vasTeJmzrsRgtZ00e8VfuvlBrNlmx19aCiFvlbFQyJsLepqw3T5RmolBDHd3qogEcnkxrk/rV2IkyKVPbvWeIzsww79K0rbaUX2qgL1srLJ2xW9okZEgNYdrW1ozlPvdK2iYyOr0QfN8x/AV1+kIJVXtXH6PcKVG0dK6rS7wMigDbXRDY8+qdRYx+Vt963NMj8tPmb5uua5vTt8mOfpXQaeWWEbq2RxS3NBW3GpWbP5VEjZOfanB9xxW0TIPu1R1B/mz92tBl/lVO+ClHpy2No7mLfkE9PxrB1FT81blycbj+QrHu+d2a5mdkDAv0V8881gapw1dBqa9cGsHVSWHy1jJ2Z1RMK4HzHPrUMBVnIPSrckYA+aqskBgyy9Khu50Fi2tNkvmc+1d14Edni3ehritHT7QcZP413XhWL7LEFz75rSmRPY6O7UpGuPl71kXE2ZCp3Vfv7si3UL171m+dufnFbnMSRJzyw+lTom2oN6j/wDXT1nGOv60ATxBY15Heplbe3HGB1qFFWWP+LmiGN0f73y+9aGhpS7kgDfKeK53VkEl5gBs5ya3nwIOD06g1k3SrJJu75xQVEzbm2BX5R81Qjcvy7eatyzbGYVV2733M3txQadDq/CUyxwKMfMa6a0g3H61yvhx/JhXb3rrrSJmiVqqJlLcsfZ1ELbs/hXL+JtqdOme9dfF/wAe/wB3PrXJeLchmG326VQ47nMiAeaT2z0FLdW3+jthSKt24zL93diprm186OQ9MjjFB0djz3xIGi3Vxev2i31rK2eRXceLbZoA/ORmuI1SXcW28L0I9a2idMTzjxBp/ku5YZ64rm7k7gyjbx2zXdeM7ciDOMVwOprsOV5OecVpE1Ma/jZcbkx71nzgI3y5P0rZuozOvzVj3EbLOVFaR3JkNMnlR5Y5yOBUat5gouBlwtNj+VdpyOaoSLEaqV+lPZ0aH7vPXrVYtjpuqaErtw+eemKDWJTu2XzN0fbrTorkuBmpGUIx+Xj6VGyiNwe2elBRpaRqDaPdLKjsCOc17t8HPjkBGsNxJ/D3PSvn+ANOcD9a0tPlm0s71YqemBWMqZUT728K+L49VsYZIWyrD1711lle+ai8j86+Nfgj8cLjTHa1uLg7cnbz2xX0j4G8d2+t2UZWbLYzjNc8o2L9l1PRrS82P8x4rRtLsSZwwGK5m3ma6jBzitKzfywBk0JGUom+lwsgwTUqSbazbWUoNx+76mrUU6uM1S0IsXUcmTpn3q/ZyKvWsu3kDSrzWggA9KqNxGpBMrJx+dPit9/O6qEM2wdcirkD7l4aqJkaVrIIwq9+1aUYyBt696yLeYFgvT3q/bXChCNwPHY1UTnkX0RSc8jbzVuFTInb8aqWWCnynOaubfkGePSuiOxiTwvs+XA+tSC383vimKm1VPWplOFz/KqMnsJHEsZ71JhaB+85qRIx19KqJF7ENtCzytuHFTBNjcUrcDIpUGVqib3GhcmjysL2p2OPxpzDK0BqRbMf3aiKNj6mrHlY7UFAevFA0RJH8n9TUXkfPmpwVKFd3502ZdqjFTIYwvsO3FMm+aPipZ+g+U9OTiod6isQK/2nBKsD7VG6odx75HFTTvn7q1SlHytk/rUyASQYDe/Tmo3GEp0aqy9D+dRyDzCQKk0CKTePpTsfrUKReUvXv0qaN90n+zQBDIu0Ee9NDYHOKkmOH9veoWlAFS2A5H4NRyEZqOaRjyv6UGXKfNSbAcZdlMM5Kc1BNLmoRce/H1pEyLfnBPvfhTJJw59KptdZY+lVzqO6QjPFArF+eUY4JqpcfNzVd7znrUdxqG5utA+UfMxXvmoGmYN2qGS+2KaqzX2R94fnQHKWp7jLYHWqRumywaq1zf8AkjIO41n3WrnHoxoKjTuW7zUfLkxzVDUtYHTd2rNu9WZWNZN/qXmP8xO70rGUrHRGnqT6jq3mS43VmXdwXb7xqO8m5Dd6ghfz5Ru3LzWTZ0ctizBcO8wUfrWxDB5sYxjdjrVGztAH4Gc961dPs2DUgH2tmzDD9q1LOJVj5HT1qOK2KkVaiiO8dMd8UEyCKXcduPpUuD6GlEQZvTFOkbbHgUEkc3yKGPSmtdrnPoKiExbcrdKyNU1pbKGQt8u3PWqjG7NIUpS0RY1nXFsgS7frXk/xC8fYSZY5Mcmk8efEhpLjZHhueTurzzUXk1i8Yt/EfSuynTufb5NlHLapMq3jTasfMZmPOaSOIKhUfexVloTapgdqoz3LRP8AWuiNM+tUEtjB8V3f2bdu/hrxz4gePYY/MhVvm5HWu2+LXixbBZo921seteCeIblr68aTdnk1tGjfU/PeL+IFSg6FLcW8vI7gM3ys2eOKgukD24K1GN23p2qzaMeFYZzXRy2PyZydSXNIu+GrF5dny7vXjpXp3w600i8VW4PGM1xvhmFY3Xb19K9L+G9m11qcZZeVqJ7HXTR9E/B3RFhSFzzkDtXvVkwtrOPHTA5ryX4SWQjs13IMKAVr062laWBVP8Qrz5m1rmoHW8KhfWtvR42jAC/jWJpkGXXiuo0xBtX5frWEitjQtgY4On4kVm6ndHawX71XL682Lt6Vz+sXLBztPWs5DRUu5twbcfm9KiTCLmoELm/3dU6c1evU2WEkmMccVJrY43xnrHkPjPf1rCgnjkcn+9zUPjLVGl1Bl6jOM1VspHJX+7UyNFE6axZfKGKuFfOTis6wOIavW8nFSDRNDCqjBpLtdicVNF+8NR3L7cjtQScz4hcvbtuOK4zVJVYNtxx6+tdT4mWQq/XbyeK43UXYMVUbhWhtEdCzTp/u84FUdTlOD64q5ZuWT5fxrP1oFGzQUc1q9yyudzd+mayprsXDbducVJ4jl8wsOQ2aoRzhYv8AaXrUyNDT021805+7VydVEPy/eFYtjqvlycH86tz6iJYuuGPoakBlxJ8+Dz2qSyPlS57VVinySr9e1SbeeGxQTI6Czv1aPbxViI+cfQVza3LxjC5HvWpZXn7obmOaDEtXB8iTlhTvtAYKP8mqdy6zdW/Wo1dh/F0oAuyKWlznt2qW3H2f5uSap2lzh/m5FaSlZx02rigDU026LxCpNQjzHuGB61mW0n2d/wCKr8Vw0i/3s8UGZUjuDA/v/Oun8Mai0sY7Vzk8SvuY8HBpNCvWgfLM3ymgmSuemWtwSvXt3qSG5zLiub0fWxMyq26tuNmEqsvTHU1oY8upqfaNsHzd/wBKoXs2U4qxG/mLzVHUm2qw/KlLY02MnW7jK/QVxmvXMcwIbjaa6fVZ9wPeuV1u08xTjv1qDSmcfrcsbs2G/WuV1mPO7B4PrXSa3A0UjCub1U/zoNDmdQbyZCvtWLeEyBm966LWI1WPsT61zd9Jt6+taxJkZlyMy8ce5qIwq6853ZqS4mMQzwwJoJEsW4VvEzkV2iVZAOetPK7U+X1596cqgrmkJwK0MSW3fyHyp6/pXT6NePqFn9maT5GYnGe+OK4l71nkaMK2cVt+FbmS1mVjuY5GOKAJdf0uTT5GIU9eeKxbqVo33KPwr1XxhobX/hiPUPL2rnacDvivL7u1WO4Yq26pkVEWLMyhj6VI5+XavWoYQyx1IDsH+1UlDRN5UuOSfSpN+ZMsuKbJD5vzdDiiFyj7W54oAk2eZ93PPFTQQhRt701TtHpmnpFsfdnNLmAliZY6m3rj2qrct8nHWnWY3lQ3rRcqJbtkBlytW1lqvCyxt6VPAmBu96Uiiyqb0Vu+e1XII8/41HF84VV71M4aMAdaxFLYcrFjg/dp5TZH+tJGeKc8G1g27dntVdCAhn3P0q3FMIvfccVBHHv4X5akhiKjn+E5rJ7gTY53LVy2kzFwvIqvFmT2FOyS4Cn8KyAtEeZKua0NPZUOGP0qnapuI3VehRQcNUyA2tOkGeucVvaRN5h3N9MVg6TGqLkfrW/pTfSpMZHQWSgRV1fhWPcVxXI2bN+Qrr/CMm11yfvYAzUTOWoewfD9d1quea6nZXL+B4/KhT5hzg11fnR141X4jhkLLy2VUmsHxS3m25xXRK37jbx8tc74lbdbtx+NaYf4jSB534gbyXNcbr8+T2611niR8XJB61yerR7t1etHY9Cje2hzOrxM0n3htxnrXN6kMEjPeum1c7K53VW2oSFokd0b9Tl9VRfNNYt+oY5NbGqvvLfw1k3CjH+1WJvFGZONkTMMZqhcSMIuf0rUun2Lgr+VZl3HjLDvQalAnLd6ZKOnFTSKsY69aiDKxPNADZSzR8UWbeUuW9akI46UydxGBgUG0S3HL5voKaCyt/s96hjbcQRThdZl8s8D371mUky8jY2nbgeuasWch5/i+lU0wCOtaGmp+tTIdjQg+WMe/atO2YMq4rOiiZI8fePr2q5aB1K1nIRrWjkrt6VsWcn3RWNaF9y7h8vetayBbG3pmp6mctjotJYBK39Ol3mub0rjvW9p/wAp/CuqBxT3Ol0qfcwU10NkwSMYrmdLRcbgea6LTHwi7q64nFI2bCbzRitFOBWdYhVbcOKuo+RW5zyJh9KcsJKlj0HNNjGTTnUsuDu6UElOeFsM3brVG4rRnGF781mXp2HFJ7FxMfVshTXPXys3510t7+8Rg36Vg6pGRGdtcVQ76Jz95APMLAVj6hGpBrZuTJGW3Vi6hL96uZ7nfExL9WDfLVC4j3DLHmtKeTcTmsy/LKw2/dzzWRujMuk3SmqFwmc9OtX7hC77j92qV5Bj5lJoKiVd5Wo7hSB1xmpZGJxxUVyOBk1UShmNij5t1X9PfctZ64zVyyl5OBVImRtWI4rctU27cVz9nJ8q7s9elb2myl5FzjbWiMJHSaUSka/0rqtJIKKQvP0rkdMDSkKDXXaEh8gD+73ropnBWOl0h9hUt0rfsgHG7PHXFc/pi5T5j9M1uacp3D+7XVHY4ZGoEUpkGpoBh87ariTAXaOKlkc4XGa2MRbiQMzK3p2rOujsVgOavSnefwqpcpkGlLY0pmFfsXc9hWVegE/55rY1O3JXKnmsq6iaNea5Xud0DB1NMK3QVzWoBo5GOeK6fVS2w8VzOqSh3K1hI7IGbLIrnmqjzbcgcrU10uxWqnc9AVqToRpaCzG59vSu30pT5S87a4/wvG08o+Xmu1tk2xKo64rSmZ1C3PMGiUZ6VVU+ZJub1pSuevFIFXP3q2iYk6R/3eT71HI7RH5h37U3ztn3WqOMbptzHd7VQGlbOzw7u2KtxIs5Vf1qpZxNKO+0dquxxsTgDHNaATz258llX061k3MW4FehFbEoaKPaT2rJ1FfmzmgqJn3irHFgdarxxZFTXEW4/MT9KLZd67VX8TQadDd8OfIFVvwzXY6ZnyMGuQ0GN1Zf4mrq7KVlVQV59qqJhPc2ILfNtuFcr4thYGRhtPpXTRylItrccZrlfFs+Jd38OelUOmYttCy8n1rQMKiz/DkVn21zmb1WtkKstuxA7UHV2PNvG0akSY9+K4HULHfIzE4HpXo/jGyYyv3ya4nULNhOytVxOiJwHjm18m1dlJ545rzq8tWjkbJ4avZfFdnDJZsJF+7XlviOz8qRlHQn5cVqdSVzmruTyuvfisi9nCybu+cVq30RB+bsay7uBfM3NnGelXETiVpRu+YUyIO03zfdqcxKeentQYeOlai5RpTceKXawx0poVll5qWMYj59aCloQMzFsUyQnd07VNsxJmoyuWNBoOt5TCQ2B19au2909yNpxx0qgsXmdeBVi0uljlwo6VSVyorUsSI1g6yRu0bLzkd69R+EPxWm0e8hSaRtox1ry6aUXAyx464q/ok7wahHsBZTisJnp4Wjz6H3N8PvGUet2atv3Kyg9a7axlGQ2fcV8xfBzxbNY+Ukm7bwOte9eGvEa30K5bqMdawMcVg5U9ztINQjcYapUmGMqeKx7XnDK3FXIU82UlWIXHQUHnPQ2bWfYBuq8k/zsc9elYsBChfm+7V62mEh+Y7RVRIaubMEwP5VftDnDDoKybW6SFcda1rW8X7L92qIktCyLhifu1ahnEC5Yfe64qjHL5y8VLD85wcmqiYS3N6zlxFuH4VoQXLTR4NY9pIFVfQVfsJlZuM1tE557GmuVizU1rL5i8iqsTFv92p48oa0OeW5YwrfdpNzIwHvRG20Z4pWYO3NaCJVkUL6+lNmk4GKg3nKr+FS7toHf1xQZj0wy/e596WNj/F0qCSVW6ZqN59vTNBSuThtrHjj60hfPeoRc5NIZMjnrnpQUSMOTTVm5+hprT4PNQPJhj2+tTIC5PP5sfyjiqzHAqFL3ajCoXu2ZfxrEqI6Sb958tV7k8Zz3odsvmq9wnmR8E8GsyiQy4Hy03zMc1H5pSPC/rRIGMXzUASGQSfT1prv5J478GoBLspGk3GpkBLcXCHA61Wm5cYYfnTZpuajeXipAUymMfjTHl3Go5JuO1Q3MpaP5aAJHmVjjcPfFVXfZurP+0NayMzE8mop9T3e2TQUkW/tuN2f1qsb5Zd2KqtP5wxz/jVaSQrwDjmi9ilEtT3nlIQSary3nyfeqvJdbvvVmXN87SMo4ANTzFcppy6i0ny1SubvYfvcVXub3yVB9aoXWoBo88ile5Uady9dajgY5rNu9S5+8D+NUr/VtuMEVlyX8fnbmbH40jSMC3PfN5jHORVGa5Z5/u/Smi4ZySCpX60eU1xJxwPWsZGlrDmQu+5vyq7Z2P2h1+WlsNLYL83zfWtrT7Iqy4X9KkB1hpxjIBX9K1LewVWG6rEdsqKvripmX5RxQZkax7ei05Y8J7+1SR8DpUjhfL3dG9KAK8h8tM96rvK3l9MelTSqXOf8msXxB4hTS0wxH0zVR7GtOlKbsiHVtW+yLIzHoDzXl/xC8febAUib5icEZqTx/wCOy7NHG5Ab3rgb1jOGZurHPJrro09T7/JsiWlSqV5pHvHZ3b5m7CpkHkKuPzqEjYo7U2eclO/HpXbGNj6apBQVlsN1Wfyz8xx3rjfGnjaPRrGQs2Oo5rc8U6ulrYsx6gHn0NeG/EjxW2oM8W7PJFbU4XZ42cZlDCUOZvU5X4g+LbjxNqbEZ8snFc3cRGPHdquM3nStmpBbiZQAq/XFdHLY/BsyxLxGIlUvuUbeDfn6VattNZ8P056U02jIxx2q5pYeR8N8q0pbHLC99Td8PcTxqFHUDNe2/DDw4rSRyspB4PSvHfDUYhvI5NuUXrkV9MfBSxj1SzWRdp4GBjrWFTY7IHq3w8tvslqrEnbtrrbDVjLdCNfu9OK57Sv9EhVBkHpjNdB4btPMud2Oa82o9TY7bRoPkVh1xW5A/lxgtxis3SoQI19QKsTuI49xP3eaybuUlcNR1D957DrXPa1fgzfjwKfrF/IW+U/L2rHeRp7j+81RI0irGjpytM+TSeLL57LRpMZxVjRLR3kDfdX0NZfxH1BbLTpIzyD3rORaVzyPXdRa6vuv8VbXh6PMAZj0/SuW1OZkvty/dZq6PRJGjT1DYqTS1jprQrJ8rfLnvVhcxybQQVqnFPxn2qeGUsR9aBF9Jdi1m3t48bMS3FWribZGMVk3rFkO7pmgDO1y+zEf9riuRvciRj8vPaun1NFeFvWuT1KVVnw2a0AktBtTtz6VT16ECDP8VT2EnlkEkbfeq3iD7hfd8uKDQ898TALMxLd+ax3ugqna2fxq/wCKZlE7fN3rmzqKhm60mrmhqx3GV46nipo7lgAv61hrdqHBDH6Vd/tDyxnvipasBfi1Hzbhs/w/rVwXu/H0rl21H/SM+/atS0vtwzz0pCexsCT5utTpf+Vt7juKzEvgWWpxdKo6c0EGn9sVzuzxj8qhW9ZpeDwDWUbhogzBjz61WXVSpba+T6UGZ1mnzAv8x+lbFpIrRnGa47StU3Mu49a6ewuMsPTGaANQcAGnWt0yBtvT1NQFxNHjkelMjLLxnnNBMi/DNuDbsc+tIw8pPlHWqocscN0qaFmB9RQSa2l3f2aVSa6az1JXjU9q4qAssuT0rVsdQZF+9xVRJkdnayrLGSG7VR1GYKnWsuy1lV4y1S3N5lRyCvXrRIkz7+Zhk1zesSsuepDHHSt7ULpSa5/VZcZ789Kh7GlM5PxAMyVy+rKuW+n5V1WtIZnY+1cjqi4kPzd6hbmhzmoIzqy9OawtUtQIW+auivS2T9aw9Sh3nk456V0UyZHPyKwUjt702IbeW/KrU6Y3cY+tU3kZW6fL610RM5D9uBnnr0pW6VGZgBQJjmtDEj3+U3zKueuR2q9YXkyKMMu2qDxNMW4zUtq7RjG0fnQB614T1D/hJfBl5YSMxkVBPGPUjqK81vrXczPjb85Brofh/rcmm6lHuzjocdx6UnjXQ/7P1CRo8NbscqV5HPNBUTlGkWEd2X2pYmMg+UU6Qqjbcd6bvJb5cfSsyhySMq4bFOc4cHFHl7x1Gf51NGFUDjPNZgN2b1H3qSG4O8q3bpUrfIP9mmsiuuP4sZoAmiG1Nzc81MkoZ+gwBVSAsYyrdBVqHaY6AHo+/tWlYNuTawFZinLjb61o2sACAluaDQ0rdlikq0rLJWTAG+05J+XtV6M/hWZMix5LN6U6Dcpw1NRwBzwPWiPBfjmghq5JGmA2aIZWMm3t701C3mfN0qeEhX6CsxolXIIHPNTCIK+R1po5kGBT0RpCc/KKzHYt2T7DzWjbESD3rKim8pxu6e9aWmMsjZBqZA9DZ08MjL6Vu6eSBxgfWsOzDFfl64re09D5a7uuKOhhI6DT9rIM/jXX+E0jnRW7qeK4nTJCw2n9a7Dwe7Bl2+orGSOaex7H4HRo4k/i3Cuq2VzPgVGntVY8YFdRsavKqL3jzZ7kk5WGNua5rXywhbd0rorsgL909OeKwPEEheP5V4FXhfiN4Hmviu2YXBbP3q5HVI3QfM1dh4vffOR92uV1Q7VO7nivUid9FnL6s2+Ns8YrnNQk3NXUalarck9q5rUbfy2ZcH60SO6MjntRtw5bisK/iUZYnkV01+mwGudvYN27d696xN4u5j3UivNt5/xqjdcLitK9t/JlDVm3Y3A+tBsUbhAfU4/WqlyrBxt4q7kqedv51Gw8xecdaAI42ZIqaFYn58c047d+0Gh4W3jnIqZFxJYm+YKF/GpUg81t3Hy1Hay4baVb06VJGQX7jms5G8S0sOEyOTVzT3bZ+NU1OyrlqNg3VJRq2kjMvPSrNvkSfKapQvvj9KvWkWI+M59ahkyNO0LY5rV09mYdxWJbKdw+atjT2IYUuplPY6CyX90uBzW9pascDHb1rF0z5oxW1pszJKBiumJxVDe00hGrpdNO5F+lc7p8WRu46Vu6dMw2/rXTA4pbHRWaDavFXBB5pAHT1qnYyfItXllynymuowluWBKsKbR1FR+ZvzSAgn3pJU8v8aCGQ3OBjms+/QGTNXplVepqjdxZP8VT0LgZN8mQSKxbyHIYs2B71tX8DLJx0rF1rmJvXtXHUVzsonN6wckqvr1rndUHlt1NdFcJiBtxrC1dd0R2r+Nc8lY9GJiXL5H3f0qnc/MlWryZkjxj5hVGaVgOnWsTeJSePyi27mq14vyZq5dcpn0qjcfvI8++aDQz3DKxY4xUU0nmR7se1SyMTx71HINkPzfL9aEBCs4WRccir1oQoZh6VSigZmzuFXYiVj/nWhMjStZPNAx+VbGlOVIz61z9jN5PvW5pjZCt70GMtjs9EYBlbHauq0ebavy1xuhXWflPHFddoUgz0+hrqgcFVHU6YpniG78K3tPjwF5rB01iI1resXYxrXZHY4ZovKmFqVmGF5qBPk5J/Chzu+btWl7GUiSZcDnjPFUbr5VODVptxiz/ADqjcOUByM1MnoOJQupcA529Kyr6XCnjJrUuzn5sVj3+c/0rnOuBz+tTkAiuevosk92rodZGVYd65y8LJJWdrndTdkZ1xAc/Nk+wqqYA521aubpVXc33ugFR27GVunXip5TdG14ZtFhnDZ7V1gu1WFQqjOMVzugwrGg5+bFbxRdikMp+hraOhMwLGQ9abGjeZz0pY4/MkqQqsXBzWhkL5RERIHHvUVqcNT25TAbv0otlUAjvmqiBoWcvy9atxXGz39KzrZtjfWrqLlRVAW5ZxKG3enas+6i8xqsMGReKZHG27LDig0Mt4tzsB+tLaoUkx09qs3cYjkLLUkMK545ZhxQKWxsaPBtVW45rpbdEWNfWsHRoWES+YMVt2bYwKqJjPYu3XMQ/3a5PxJwDnkV2wjje23d8Vxvi62YzfL92iRpT2MGJljJAHHrWzps+IcdayYkZZNu3PNa9jaM8e7G0e1OJucz4xg3q7KvrXneoy4ujnrnFeseIbDdC349a81123W3uM7eea1R1U2c14igVoJF2/MwzyK8u8WWbW7HPLcnjtXrviDEloz9Gx0z1ry7xehe5b34rQ6YnB6hz97A571kX0O5uvFb+s2bK2TjFYN0pLkVURleQZUDt2pqxNn27U4KCcHP1pzR4HetIlRIWBD8qOfend+tOkXcw9cUzGO1UVa4pYYqvLGWU84qYg4qKYfLyaCoofHGPJ+9/9emW9rtkJLcNTIlYd+KsI3SqiUiYJ8m0fma1PCxZ72OMjle9Z8aiUDJ5re8JWizXY7NkVjUPpsnp80z0XQ7qTTYY2Q9K7fwd8S206dRK27JHHpXCoPs9sBj72Oaq3Mzocq23HJrlkfXYrK6dWnbqfVngrxVBr1mhUqrY45rpLfU1il287sc18n+DviZcaPqkCebtjUYIr2/wj8QYdaVW8xd7AZwak/P8wyipRbfQ9NSYj5ua1rCQTIPpXL2WqJLEpVgc471q2lwUAOTiqieK42N8PtnVRyK0redlQfdxWLZ3Cz+xxV6zuTBJ83zCtEZyNiG4YLzxnvVy2faRluvvWdbSx3A56dhVhdyyrt+7VIwlsb8DKkAxltxrQswyxE+1YllJmPA3Z960YL0xIAxraJzzNBbpivy/w1at7sNH1O7vWakqtg561Ikmx/wrSJha5p/aN1PEwDA5qikgI6/SpUJdetbENWLksu8fLTPP475qNHyfoKjeT5qlsRMJOaJXyOKr+eW4pPM/2qTY7D956/dpwfeOGqErjknimn5Bwe9ItRLTT5XHdaz7u5klk29qk89QSC3WoTw1TIpRsNjmZPvdKT7WFH40yUbkbFVJZD0wfr61INF37UC1VzK7N6c00DYoP86JZGK8VmSDMJQA3y8/nTJZPLP3uPc0k8jMPwqvLArr/wDXqZFRHzT704P4+lUkuJLeU5bcvqKeyhCfmyKjlVcAngdakolkmMsWVI4OTVWe9yCD+lDzKBxWfey+SC2ePSgpRuOhvWDt83y02e/ZY+G5NZ/2tSrFW/WqN5qW1/vUFKBavrxt27OarLd7+R1qhPf7pPrUP27yifrQUqZebUGil6/lUEmrCSTrjHr3rOvLvJ3bves832dxzUM0jTNa9vmkztbtWbPctCcljUNtfZDBs57Gq+pXwA5pFqFie71Mooy2fQVQl1YurLg1GZ98g3dO1UbiUC4ZQ3Wjm0Gokk8vmtnt9elU5tpkxzzT7lmEe1euas2toZ9vr3rO9yrWI7OwO3INbOnaazx5xU2laVgdK2bWwwvp9KmQmxtjYAKtaENq0f5/nT4rXy8YxVgZ2jilYxbuLEgJ528D0qQHJqMjbRu8vDUWGkTE7RzhaJ0woORz2qKe6459O9c14g8ZLpNvIFYNJz1PSrhG50UcNKq+WJb8T+KYtNt2VeHXOTXlPizxjNfPJtYdeMmq3jHxpNezsqsuG9K5qSSSQ/MTtPOa7qdDqz9ByfIFTSnVKl4klxcFnO7cfSnXFvuVR6VKZFU/3qgnuPm79a6oxsj6yMeVWRXdOxqldTeUhq3MrMd3vwBXJ+PfFMei2rZOGIPeq62R5ea4qnQp882cr8WPES2Vs4WZcE42jrXit3PJd37MW3A5OD2rpvGevNq07FWZtx6Vhpp3yZ/iPeuumj8I4izypjK7hF6IpCxLv8oq3bWvlLgrVy0syi87qc6e1WfOxlrYzZIB5bYXnNR2qDcST+XarVx+5f19qrgBZvu471lLY2jqdX4OtvtdzHHn7xAx619T/BrRP7K0qIj5doHFfOvwg0P7Zqtu7rlcg9Pevp3QrhLC1RIx/CBmuSsdlPY7OOVZGXnDV2ng6ywoY8kivN/DCtqd+jNuyp4Ga9c0GBYbaPsdtcE9jQ3rJgrD6VV1G74Zfmp0coYfKeay9YvygK/xVzylZmkTN1GbDMN3WjTdrP0yc1WuMzN1596u6XE0WN33qiTuaHQWNuUt93tmuB+K1751nKrNjaeOa7We82WB+bbtGfrXlHxO1BmWTk9ak0pq5wcs266CsWrpvDL7gBu6Vwtzfumo8/dPFdZ4anPlrtDH1oNpI7KLbsA3YoS48ufbu/Gq8UiyRr8vI96SEhJzu/Cgzsa0sypb8nrWJrGofZomZvur19quyOWXHaua8ZXHl27Ln73WqiPlIdU1lZIRt71yHiPVGVGbgdq0I9RiljKs2Co4+tcv4jkbe3daopRNex1ZZUX5u2OtSaq/mWsmW4x61zeiEM+3tn16VrandCOFgOwoKWhwnixVhdm65NcpcTAs3aug8T3fmGTjvXLzyLsZu9AyaK/jz/tDirQuM7vTisGR/MkXb8vPNaiS4iUfrSauBJHuM+7sPWr0Nxlf8KzXm2ofpTra7JWlygaq3ezvzUouWR1bJPrWVFdB0O4/Nn1pTqW18feGO3aixMjUur4tHWQ1y1tIzMMKaSW6y33qr30zbfUVRiaen61gL83611Oh+JvkVf4vc156G3Kv8PtVi3vZLacFWb5RkZpNXA9gtNYDouepFWbWbzmrhvDPijzYf3v3lHU11mh6tDNgll69hU2A0yNqc+tS2d6InKt2q0tst1ZecuNvSs+aDyZCaRMi9NP5gU+/5U1J2X7rdKpx3W1tpNSF1j6fxd6ASNK2vXB7VcN2zgbulYMd6sf1q1HqO6PHWgGi1eTq1Y98dyttq5NKqDJasu7u9u7FZhEwtYutmV+6enNcprAUIzd8102sDzyWNcrrM2Qyr+NVEowbx9ytWHfSZdvStrUR5kXy/nWPqMWYOPvVtTJkZF4ysfmNUnZZG25P1qedGQ/N61WdPmJrqjsZyG4UKR37VFEWll5O3ae9SOSo461BsKtub8aozkWIJCJG/u0STKh4yfWiFl27sZFLNtQbsfSgk1vC2riK8Udugz2rv9T09tS8LRsuGaMlT3yOorzHTCyOGHrXp/gLUftmlTQyH76ED2OKAPO9TgaC4ZWXofSolT5Nyrj1re8W2K2lxJx361hxy7iVNZmgsaBh2pqyc7afhc/eqNtqzc1mOxMgP8XIok+eP5fvU3zlT1PanI/PSqQNWHWrsh2tg54qwVKr8uKrqRvqaMNSYiazHzZ6H3rShHFUba1yMk1fto8n6c0ioltEUpx1p1szK53U22i8s7v0qwsKPyOvtWZRJCnmD5umasCJQuB9KjRPlpyk5quhmNdWSQY6VJE+2TmnKu6lZVjH+0ayluBZjRpDnpxUiIyj5jxVaORVIyWDZ4FX0XMYz0rI0Gx/vGxWppMRaTpxWf5PlkMvrWlpMzK3brQTI6DTkCgZ49q3NPSsWxXzCtb2mxeWB9KDKexoWi/MfYV1vgiTEgzyc1y0HTpXUeDrbzpVPTbyR61hU2OOex7d8P5A9sv9K6zYvqv51xvw8KxwKpHGO5rsPKT/AC1eRUvzHny3I5Y2mArD8UK1tH8o+U962pp3U/NtC+1YfiOVhGQvK9c+lVh/iLieb+JpQ8zfLXL6qiuOMmuq8RQhrlj94L3rl9URYlLc17FM9Ckc7fJ5eRXPaqu0turoNRfzJKwtZH7pqJq52xOa1EYDdx7dqybyBZErVuhyeT1rLvDhuKwasbxMO/j2Od2cVk3sYwSCRW9fJ5mc9KybuJcE00dBiOMyfeqMSbcryasXMLGT+7TIk8tvmxSZUSN4tqZ7miJmUetPlHmn5aeq/IMfw9vU1Eihd6qASwB9M1ZijWVM/rUKwq7bmqcNlcL0rORtEeFGRmrVouW9u1Uy2BxV6x521iUadoh29OlXracBdvc1Sg+RvarURjbB/ioJkXrEbH/iyTWxZP7Vl2ykOp2n8q1LIeYOOooRnLY3NLmZMfLW9Zv5jLn07Vh6aAu3P3q2bVtq9a3icdQ6LSW+T7x/Guj0oCMr1Nc3orYVW61v2T7XXNdcDhkdLYY2e3ar1vHlMVl2LEx9c1oW7fLg7q6ImMiYJsbvntTpMsBTfmA4p7j5BVGJE8G41VuumNp/KryRlmA96q3x2kr39amRojGvx81c9qUZd2rotQy5K/rXOaqfLzu/Suaex2UTndTHDCsTUF2R1vaiN6lhzWDqZZuOOlcctzugczcb/tD56GoJAx4xxV+8TbIaoyttVqyOqJRujjNZ8rcH1q7fyMPu9azr4SELtH1oNCuY2Ulveopwjt+8zU48wD5l/SoZbcyNmhAAt9sysq/LU2GB+VT+VN8ssAPbGakjPk9DurQzqFiCJlI461taWdyY9PSsm1PmVtaTa7TmhGUtjpNH4K5rsNHlEYWuT06H5FrptJOxV9a7KZxVDrNJnyP6V0Ni+Y1zXMaMvmKueDXTaacxgV0ROGRoeX5hXBFOCtGm0+tNh698CrAIYf41oYyI8KIv9r3qndqp4q5JFmqd5FzSexVMy9QiKIeayLkea+a2bsByc1jajGUY7TWMtzqgc9rkR8xua5y4TEjA8+1dHqW5wzNXPX8YWXcM1kd1MxNVDGXjtUmlNl8cVYuwrN05xUmkWm2Tcy96DoN/SrQbAe+KusdmMVXsYS33TjipJHKNj8zWhmT292xYrj8aldiRVa3k3N0qSSXYDVRAQTKC3POKktmxKMZI71RQrLdfeq8jfKNvbriqAv2Shpfm/CtOGLIrP08b5VzW7Bbfux0zWgFTbk4p0lsHTPzfhUrW37znNKTgbaCWzMubbJ/xq1p+lqm2QklvT0p7xgr0zU9tL8m2gm5p2Me5MVoQKN6+1U9PiwV61ehj+atCZF6SXbb/AC1yfiCRjOWPSutgKmIq3cYrkvFMBeU7T8uamWxdMxRc5uRt9a3tIBeLaTx1rDt4RDMv8XNb+kDcflU9PSqjsby2KPiaHbbn2rzLXY/MumPvxXq3iiJlsnO3rXmOs2rLPzuwc9a0NqL0Ofv9JS6tz13elebeNNINtdMf4a9ZlhLRFV6+tcL4/s2VCzKdo9B3qondBnlerWHnZrnNSs/L3dMjrXX6lEYXLFcqe1crr0myc7UrSO5ta5ivHke/tRG7IuH5XsRVh0JxjvUbINhroZSiRuyq2VyaEG9elPjXZ/hSSDc392pNOUjfKN0pjx7x/DT34/8Armo0bJ+poJlGxEUbHbFGdop80R7etR5259aCSxYzkPiu08E2+LpW+hrhLO423S/xbiB9K9N8E2ytHu9hWVXY+w4djepY6G4ZjD8vYcCsueRnf5m+ta1wnlLn2rGuV82QlfWuQ+7tpYjk8uOVQrfOe9dJ4Q8YyaHdLmQheOd1cy8H71c9ac48whRww70c1jkr4WFRWmfRXgP4kJfoqu/bHXrXpGga4tzb/e68DmvknR9duNNZfLdgV9T1r1TwP8V47Xy0nkC8AYJ6mqjK58PmmRuF5Q2PoayfyEVlbdnqK1o7nzWTt/WvO/C3jaO/gVoWVu5rrLLVBOFbcN3fnpVHydSi46M6q3uvLjHFXLecOmRx9a537fsljAbjrWpBPvgyTtrQ55RN6O9wq/MOnWpo7g+aM7mWsO3mZ1xmtSzlCoPWto7GMomxFJuVfvCriuWxWXDcYC+tXYZRInLYP1quY5uWxbSX96KsJO3P8IqjFN5fT5vepkn3xVpe5Eo3LiyBR161E0m1vb3qsbhlfBxtx2p8Vx5hw3/6qAUSUS7Tz60133N6VHNIW5H0qP7RtqWx8pYSVghHb3o+1ruw1VZbksODVaS7zw3ajmKjEuSMofP8J6VE8+1u+DUJusoPSqtzeMfoKm9x8peS52qR+lRyyeZnjFZ5vVVtxPahb9m5XpUyDlLm/wAvq26nGf5fvcVmR3xuQ2d3pwaebryYfX61nIfKWHvQr1XuLvc3pVZpW3bm71WuL5Y8/Nk9uakuNMsy3vkKe9ULjX/OmCHjtTftXnQtzWLc3C2LO7Nn8elBt7M1bi+2Hviqs96s4OTxWNJqzXR+VuPrVC58QeQ+3dUMI0y7qV99lQ7W6msu+vvMXduxVW81IXT7SeD3rPuZtrbcsR7UjZUzUN+wXKtkY9aqyai0ytWcl0SCqt+dMuLnyo+vOfzqWylTLt3qDRxetVhqIMe4jvVOW+LCoJL3K7akfsye61PDfKxHpUcuoKyfvCeKpzHeaZtNxHt9KBchPFfb34J29qkRftE3HWmW1m6sNq5/Ctmy0V5MMF+vFBWyM5dHklkHljLehrb0vSZMruQKa0bHR9jK3Xitu00xSgbbQYyepTsdPwox94Vet0KLhh3qSOLyXqTy/M+b05qkrkNjo4qk8simx8Ln0onv1jTkUcpnZvYcWBXGKpX98tsm5sYX1qprPimKwtW/vfWuD8TeN5LiNk3AL161pTouR7eAympWa7Gp4u8efZj8n5Zrz3XfE0t7dMcNtbvVfUb2S8ZmZvcc1Xm/eQY713U6Ntz9Cy/J6VBJ21Mu8driXk96B93aW+761Lcw+UeR+NQScj5cH611KB71tCO5TDbl9M1C7Fz8wFOkGB91c9qztS1BrK1aSTgCj2ZnUsleRB4k1NdMsWm3fdB6V4j468WSaveld25cmun8e/ESOfdCj46jGa84kY3UjSdTkmtadI/IeNs9jJPD0WV2tlm+YZ3ZqWOw3KP1qW0t2kbnge9XsIkWOM/WtrWPyvXqUZLRUX39hVeVMVcY7gT3zwKztRZ0fqKRpEiljWV8Ve0fww2qTqq4+Y4qnp0Rurn1zXpHwz8Psb+JdoPfGM1lLY6IHZfCjwculQKzD51wOlerWlk0cHy7mOOBWNoGlpBHGNuG713Og6YrGPI3Zx0riqHVE3fh5pTWrJJIo+YZ5ru0uGhiyv3ax9N09bS2j47VJq2pi1tNob9a4ZG0VdmtBqexsltv41R1C786b5eaybXU/tXy81M24uMZrkludHKSRzK8/Oc5/KtnT08yUf7IrAhLCYrg59a1reXZb7txDCkJom1a68iJs/d5rxn4q65I8xVcfMTXqGr6wptnVyOhHWvB/iRq8bapNGr5K5wQaqJrR3MdZnuLnc/6V3PhCbbAv07155orNLKu5u9ejeGPL+zLwd2Kk2OgNztAbOOKktrje2aps+9duP0qS0kRTz0BoJkaaXe5du3r0Nch4+laI4H511EkQdco3yr3rj/HV4ogbPLLmqjG4ROJhupDM2W6NTdZuVmh249jis2fU8XTAfdzmob+/wD9GOG+b69K05SiawkW1kJVjVuefz7dvm7Vy8V7IM/Njmrsl/Itn8v4mqKSMXxXG0DMPXmuRnkyW+b5vSuj1sytnzGz71yl9J5Lt9aTVxNWGxzEuPrWjFJ8g5rHtBukznPNaXmME+tS0IncqfvH8KeJAF+XFUnLCQY59ah+2gT7eetNImReuGaNcj8apSX4VuCM+gqeSRZYcZ/H1rHuj5M/yt371ViTWNwzOWoFz5qnnj3qnaT4UbucU66Yn7uArdaDMtxSlvwqTzj5wrJivmhbb94etW7adZmG5vwoA2INRNuv8X4VuaN4nayK7m+XqOa5uQr5XFV2LMcMWHpSewHs2g+M/t1qEHCVsQXIvwqj1rxfRfED6cyhW+Xoea7jwx4r3Ebm6+9ZS3A6i901opt27jFQCfadqktVgXy3duPWqsgWIlqkBBcMH28/NxUkFz5WRk1XaXBytNubjy3GMc9aAL013viz1qjczjBNRmctH978qgupFYDmsyomdqT/AHq5fVZNsjLtO1h1rptTlVR6jpxXNauPn46VcSjCv4tqbQ3uax7+XafpWtqEnNY2ortjJ/nW8SJGTeSbu3eqk023jHNOa63zN6CoWm8tt23d6V0R2MJAG3c7Tn6VI9uWjy38VNiucryvepoWydv8J55qjOQy2hVI9pNMulZhtXp7ipmTI+hppBZwfSqSuSOsWaIYOK734W3yPqHlHnd0z3rgIIzNOe30rovBd7LYavD5fy8jJPbmk1YDY+JWkzWOqNHOm0ONy1x8yeVXrnx00tjpem6iD5iyRYOBnPFeRysULM3POR7VEjaLGxy4HI+boM1K0JkbPHA/KoVJ3AnGM1NKzYXH8XWs5FDd2z+H6GkVmLcdKa252x2FTRKENSTIlhXamT1NSQ/f60hfcuMVGVIlXtQETSjkwKv2cQZlbdWZFJuAH3j7VpWKMUxg1MijRRVK9qUR+WwIPFQBfJj/AIs5qRHaR+MbfWpJkWlx69alDbW/vVFEu1PWnSQt5WRxVdCSdJufuipAc8lc+lVbaNsetTrJtHzdqxkrsqITR+XIsjduau285mGR0Aqqr+dVm1T7OSR/F2qWjRl2FgUzj5hzg1Nasd+5vl71XRemON1W4UZ3A29PapM5HR6JKrIuc10VmVAHNczo6ZkX/ZFdBp8itNt5oIlsbViM+4/lXXeDEMV4u32zXJWKkt8ueldf4PVVlGc8is6mxw1dz2LwTEsSK0h69Mdq6zen979K5XwK0cNqm75uO9dR9qjrx6u5wSEuUjMQbPWsDX4/MRsehFbjgquCD+VYuvOFi+T8faqwvxE0zzzxDG0QfpXMagDJGc12HiRNxZf71cdq6tA59K9amelQOc1VAoPFc7fxtIG3e/4V0mtBXTcM1zGrqyk4Y8057HfHc5zWIykmV6dDWPeyYrU1It5p+asq9GawkbxMyWYsSO2azb6HzQ23dWlPkfd5+lVJPlNSbRMmaLcm3uKrSw+9aNyVQk+9UZ2y9BRFHGAtSIFVOT9DTlKsnT65qGSTnFBoDviQsCSuOnvUyz7IqhCBUY57UoIRRu+6axkaUyzbnzRWhafI6jms63lIH7sfLWjCyyqP7wrORoaVuxUY9eKuJBtC/MPzqlasoC9zmtC3O9N1STI1bN96KPT0rU09MDNYtq3IPStTTHy33qEYS2N60O48VqWcvmHb7Vl2S4TNa1inlKDt+Zq3ic1Q3NJkaAD+7XUacrTqrcYFcrph34DZHNdVo5xGoHT3rrhscU9jWsbkoeP4a1rCXzxk53VlW8arz3Na1mp8sdq6InNLcugZFATce9Rh94wO1Oicohz1qiGLK3l/41Qv5M1an/fJ+NUrmYQkhvm9KroXAzb0BR3rntVZfmBrevpVVGLZ9qwdT+c/KOvrXLI7KRg3nzEr0rMu7VQTurYv49jc1l3/ACvvXHI7o9DntQtAzsQMc1kXUAINbd9uAbOaxL4Mz8daxkdkdjL1G3JHyN/9aqBBij+ZsmtN4WjJ3dzVO4jXBzUlFRmz1qJhuf2p1ycdOgqtcXXlgY6mgroSsyx+9KrjFV/mfB/OpFl46UGMldmjYTDetb2my4xk/lXP2G0qCeD29627VSoVquJEo6HWaRJlVArpdHOdp+8K5LR5mdVH5muj0eTyIxhuF/Wu2mcVRWZ2Wm87e3pW9pjfLjvXN6LcZRWx8vvXQ6c4kk9PeuiJ59Q2E3RxVJHJzTEKhRmlzg1oc5MZB+lVrmPgn17U8kimShlX5vzoNKZjahuCtWLeqyN8xrd1FeD+lYWowtklj+FYyOyJg6s2UbFc3fyMW+XHvXR6lAdr1zd1DsY1nI7KexQCEyljVzSH/enNQXC/uf8Aa9qn0iBh8zH6UROg27OTY/sRimSvuYjd3qt9q8mI1C16rH73NUTI1IJGxj0/WkluNp5PPpVe2ufMX6c5qO7fB71USSxaOskzZ4z6VoWQ2nAP51i2svlt8v8AFW5pkfmstaRA3tKg3Bd2PwrYjYCPpjb+tUdJj2xcLV4KXfnP4VRmNkTecjNQ3SKuOetWiNnNV72381gR2NADoEBXkfQ0+3tsydqZHu3BavW1vjkda0My1axtHitGCPcuarRR7Is9as2wKnrQBNKAkB55rmvEE+JNu3k98V0F05Arn9Sj86cs2flpPY0pmLbxsLn5vXpXSaK3lDp94YrCDAXg29K6TSAMLt5J45po2Ya/ZtPZNle3HFeUeKISlyV9Ca9wuY1udMIZfmAIrynxvpSxzyHvk1UTakcpHJ9lT5gPm4rA8caS15ZN8q7SDXQGLLbfvbaq+JbPzdMk3Ht2qjugeEeIR5d35Xl/cJ5rntWt4JBJuHzdq67xHFu1OVFXJz1xXO6nZq7Yx83tVRlY7InJzQ+SAvueao3ahX7kt6Vsa3p0kXzBayREzHcexrojK6NiJR5a9KegwPm6UBcyHP4U6Pk/5xVANdN38J/Ko5LfKf3ameRY259KjYLI2c/LQTIryjIABPHXFRrDljnNTNAoJI4ppViOtBiP02MJNk7a9O8DwkaYD3659K8ytCwk/h9K9S+H9q0mmZIwvGDnrWdQ+y4b/imvdPiHn0rGmbYWZa2NRiWOIgnntWKx5YHtXNLY+8kRs7M+acJSjZ4o3e1Qru3E8dO1Yy3JaujQivt8ZRh83r6VTuPEElrJ8rMSvpTgdoY1n3ceGZuvrTicdSnzaHpfw0+LEljLGjMR0zk1734M8Yw6xaRssyh2HQmvjmG/a2dZF429hXoXw8+JM2nXUW5vkyO9aJnyuZZNdOUUfWlhrbKwWTnHStu01pTD8zdO2a8q8OeL21m3SRGyNoyQa3oNcZ+dzbcciqiz4+pg5RdmejadqSn+Lr0Fa9lfKAB1NedaVrYXa27863tO16OM7mYbuwrQ5Z4WR3Fvd7j1HTjnrV2C53OBmuMTxKqxljgbRkc9a0tO10PCHzz1pqRzyw8jrHZlX5e9LBcNEPm9axIfEMYj3F+R71OurpOm4N+Rq4yMfZNbmzLMrLuXg1X+2FW5+WswaupON36024vgFG1t1PmF7M1P7Qbb97v60n2847Gss3Pyr71IZGWPPyj8aXMNUy8LjehNQvcidtv8VZ82r+XwuKhOp+TMGNTzFezNKSdoo9vvVSeVkUtuqBdVS4kO40y8vownWjmGqZOs29sn0pqXOGbb09qzZtVEQ69ao/28sJb5sfjSbH7Fs6P7atuOPqazr7V2Y/Lxg9Kxb7xSpTAbnHrWZL4jYH/GkUsPI6i68QjYo3LuA9azbjWhJJuz+Vctf+ISZGKt29azZ/FnlPyefrUyN44fuddL4nWJGXdg59ax9c8RLPEyq3zdOtc7e+JPPB4wxFUY9Sknkbf0apNo4c2otWkhDfN1qtNd+bLlm61RlkLLkE8VEbrHX5qmQezNKWcgYU9ajEzA46/WqaN5UZIB3Nzyegp9zdKI129T1qRchO4VBnI3VTu77Yf5Go57nccHcOOtVWmM0m372KAtYsXF4PK6ZYjjFV0R3+Zjj2NPt7SR3LL/AA84NaVjpzzDL/gM0AY9+8sZXavXjpWjpNpJLDufGa1IfDkl23Kjb9K3dL8MfZtqsNwaqSIlIz9C0Rn+Zl4rorDSAoxV2y09LePbtFWkVQ42jpVRic05FeK2Nsm3aeT3qaORvu4xViT5u2e1Qgcn9arlM43ewCHehOO9RuwQcY+mar3erLYo2Tgd81z+reJ1twz7lx1qo02z0MLgKlZ2ijevdbj02DdJXM+K/GcRiYxsAcdAa5PxL4zkucusi7QcAA1zt/q73g3bjXTTwz3Z9VgeFpt81Q09Q8UPe7lb1rFvrhruT0APrVaa8Y8Cq4uNj/xbm45FdcadkfZUcHClHliTXL7NvO6oZ5G2g05l3U2VTtFVynRZlZt8rHd0qORf3mBkYqeZmAxxTCAYix7DrWnJc0Uipd/uVZmPy15v8UvG66ZbmGNg27gjNdJ4z8UCyEi7sfjXj/jLU/7Zumz68VtGmfCcWcQLD0HCD1Zy13cyXl6zyfxk856VdtLVXI29B1qB4N0m3jg1p6dC0MXrXRy2PwutVc5c0mSQWZ29qrXaeW9aZbbDnHbtWbdbTznvUyMik8jA5xxVO6YTZ3cVdmG9v73vUaWQkP41iOLsxvhXT2lmX5SOf0r2b4e2q6e0cn8RwOa888OaYsJ3M3b0r0Hwa+6Zfm+Ue9YT2OumeqeHoGmIbOd1d/4Zja32/wAXFcb4Otg8KN2xXX6afs/QmuKR2RVzrE1Py4Pm7A1i6rqxmOPfpVG51k26NuYfTNYra4JrzG7OTj6VxyOiMTstEbLBjtrSaXe3HasTw9KHjH0rQWciTbXJLc1tYup8swNWJnZY6q2kgXBPrnmpL3U0MfSkI57xRdmG2f8AGvn34j6g0WsSFf4jXtnjrU1hspvm6+/SvA/Gt4s1+/O7nr6UHRTRp+EpvtAVjXoXh262Kvf1xXm/guVpk2fdHrXomixfZrZWY0FS3Oga5wmVqO2n3H8azzdsD8nzc1Yiuvk3Mu00EmimqqiMh4riPiNehI22t61qanfFZdwYD8a5Hxxdtc2LhTnGea2jsBxM2oj7Q/zd/WoLq4YQbtxNYi6iy6rIrZ69av3WoCaHagwFHIqgQ37R5j7lJ68it6CYfYvwrkmu/KlyPXpW9YXxns/kHbBzQaFTWmWaJvauM1CPfK2ePrXVapuEbfw/WuZ1Zg0mMfjQTIzolaEnsPWtGJswAknFVHRSBnpVmC4V4vL7dKpK5JIW2j5c1VmQFt2eamjRYi3X2zVO8n8tufWqWgnsSl2WA4bp0zWbO/2iTDN81XFn81fT0qvcxeU6tjduPagykSRRMiLhjirIKqlRxZRBn8qdxMP8KCSvcLxlelRm98mLKk5HWppBsjbHze1UblGALbcUAalpqplRV5rYgQXyHBGQM9a42O8kgGO9a2i6wzv19qzKjc05LVrfczN09K1ND1eS3ddpziq8a+emG571LBabJRt4WpkUdxovippUVSV9OtdJHcrd246dPzryO7uGsXVkduDnium8K+LvOZUZu2OtZyE1c6ma6aJ8bOKguJ2EW9sfSrS3EM0AY1TvI9x9qka0GQ3pf+E1LM6OnNVY/wB0Dioro4Tlj16Cs7XAg1F/lYCsPU4i6H6VqXcgA7ms+8uFBato6Acrfvsdl+asu/fcmD0xW5rW2Vtwx+FYOoN8rc1qTJGHLtjdhgbT3qLz1HygdeM0+5ifc3eoI03zc/w1vHYwmLM/kD5V3N6VXTVZYrjy2j4buO1W2dTIKR0XqVFUQSBtkY6tuoVtymmxtkH9KY6HcG3fXFO5mXbI7Q3HbvV7SphHeL82ORz6Vkq3zfKTVq0m2yKaQHrmq+I01X4bx27sGa0O0Z57dK8p1WBmVtvXdniunsLr7b4aul3Yb5WxnvjFcvcNsl27upxUyNEVplMsajOCoqW2chPm/h6UqLiSh/3Z+YnDe9ZyNCUIrDrSOqheo596Ps+SCG7VIkAZfm7GpJkOiCxxjdUfnfaJto+lTsofj2qKKLyDnjcTQES7ZW6iQcYb3rVhkEDLmsy3+8CW59M1bRfMkXJoKNFrpZV/zzSRFixx19Kj8qMR/exU1oqj5s57CswLluMJ81TLtkTGahRv/wBVKkrCXj8aroTIlX9360scRmU+tNS68ybGOKsxMYx8q5zWT3CIW6NEO1WYWZ+1QojE5P44q3AnGaRRYs5N3Y1pWn+t9qx4LvY+Md60tPvMv7ZqGKWx0GnRhfmBrd0xNjBvvVgacy8E7q6XT3VUXjqKRjPY2bIgLuHHFdP4XLGVfTjNc1Y48sV03hsESLjpkVjWehxz2PZfA7q1ouV6D0ro94/uiuf8FJstEGCdwHSuk8lfevHm7s8+W4908yPA64/Kuc1c+W7AmugkMh5X6Vh6+n7lsj5sGtsPuKmcR4j2s5biuQ1wbk/Gur8QfxfWuR1ZS7HnHNetHY9Ckc9rCgR1y+rw7snJrrNWUd65vVVDBlFKex3QOQ1WIK+4ZrI1Bsjjmt3VlKBhisG7TbGT71hI7I7GdNK0ams2e4aYsPu81fvgzdNtZpbaxDetSaRKs6nfVS5LI+7j2rQnXJ9apzR5bLcegoKK7M3lZzzQoZ2HTjrTicN049aUxbm4bAoNB8Vu0ifKM/SpJYg8W3bREWSP5eP61KBlc96zLiRbTBtWP7verFuWA+tRjk1YtEw/PSpkal62lYYG3joTWnbN5ahV3c+tZkLZ9sVqWzDYKxJkaVs+xVDVraU6g9Kw7fPmKfvLW1p0ihxQZyOhtSrBetbOlHdJhvTisGzdnXitWxdkcd/pW0dziqbnR2i4FdNoq74l+lczpcmQu6un0xwEULxXZA4pGvaNk+pHSta2kYRjNZOnHy26DNbVq26IZFdUVc5p7kkALvxUxjyMVH91htp53AZ707EETMc7RiqV3AJFY+lXiNw54aqF0jeZnOF9PWplsOO5jX0bMx7gVlXi4J45rfuow6sMc1iajEsbt1rCR3UTmtWd1uPVelZGoSHzcLW5qfL/AC1h6oojeuOR3w2M68TePm5rEvI/Klb8wa1rn5u561m6gMtWMjoiY2oP5fJNZ08nmx561o30fmna3rxVJoAUKj/9dSbGbcEk/e/Cq9w3zDj/AOtVme3CsR82c1XaNsbW9etADYpPLapI3WeX0oij5w1Tx2yq3H8VVEmRYsImDe1benM3Q8+lY9syxnG6tfTTuUN+NaRM5bHSWDrEq+9dFpSBkDct7VzenszqvFdFpBZiv8K+hrogcVXc67Qv9WA361t6a7xnJ6ZxisPSRuQcr+ddHpMYkX5q6onnVDWtSWj5q0q/yqGIbUH0qSLrWhjEFDOCSMYPeo73549tWjC3lGqsoag0iZd6uF9cd6w9VbaWb05revxlG9fasPVY22HPTHNZzudEDndSO8bq5+9TLtW9qRwT/drDv1DtnPSs+W53U9ii+H7ZUdatWLrEOMbfSoFTD7eqmpRDtX5aLWNojrmQytlcbe9UJW2znNWzIqfL61Tmk2T/ACjPNBRoWk/7n8KdK29Kqwk4B6e1TynenpTJkP08fMqtXUaDbYI9KwdNtt0ir/F611GlJ5K4+9xVxIlsbVkPKFaEJ3n8O1Z9lByrMePSrqy7BWhAksmFYVHHf5428N1pt3Lth3VXhcsQf0oA1bNVkzxV23t9hqjYyME9K07QbzWhMiYZdKekXPWiNflqaOLjvQSQXY+XrWJf/wAXNbV8Mj6VhagrDdQaUzOt5AZF2r9a6rw6oaH5hXL6ejNc429TXZ+G4F8oClE1kaMdrvtmIDYXrXl/xMtpop3ZF+U57V61MCluwHBevOPiBA0juM9K1NKPxHm1igMmGyGJ4qTV7NWspA3H1q1HaYmGcdfyq5eWCzWWD1/nT6HfF2Z4T420Qx3zNH8vzZ+tcXqdqsTkscNn869c+IWnbA3y9Djp0rzfW7BSxqOp6lPVHL6lEzfNwVxXP36eW+3b8pPNdhPahoyvp0rA1rTG3btuBW1M25TDnGD8g7VEPMPqv41YmiKOajzit0LlIXC/xZLdqFO0Yx1qSRN4zUbKwYelMiQ0Hcaa449KdLIqDiqssnB61oc7L1jEJJxk/L6Y61614IKpokajv0NeO6VJ5t4u4ttr2DwSN+kop4VRwfWuaqfY8N/xS5qcQ8o9d3aufumIlNdJqabY93tXP3BV5TXNI+8lsQo3FIv9KV0wPShffis5ECA8/dqK6jypxyam3qi/jUbblbd8tSZ6dSrbwM0vzdK0rec2hBUcCmRW6sN38qnnt98QA+WtDGpGMk0esfCbxQzQRoZOuOM16ppxklTcOhr5t8B6t/ZGqRjzO/IJr6M8Ma3HqGmw7fvECqifGZhh1GTsaazNEcbu9Wo9SaFh1496VIlmj6DNQz222M8GqPK9mral3+3ZJ48bqu2PjDyUCsx+X361zbRSINy5+nrVW7uHT5fLb3ovYz9hFnoNj45gucjp6DPerJ8YeWgVW289Ca8xVmhlWRd3BBNXP7XYNl2PSq5jKWDXQ9Ki8TKwB3LWiPEsSW27dn8a8qPiFo48buDx1pv/AAk7L8m5wT2NJsy+pHqC+LVd/lbkdOajbxdIhbe30Ga83g8TSW8nBLcU0eLJpGZTyxNNB9SPRh4qWVPmOD9aa/iZFkG5uPUmvOp/EcjLjd83aoLjxFIY9rHJ9hVIqODR6K3ieMs3zdPeqV14x3ZXduUds9a4FddcyLngetOk1baWznkUFLBnXXXi8+V3/A5xVWXxJvbO6uTn1FvK+Tr6YpsN85kzuz6+1BUcLY6C819mPXAqlJ4hlYEZO32rLmu5JG9qZbyFlbd2rM09iupel1UlSxbiqcjtK+5VPzdM0b1eL7vfnmpIWjfI9vyoM500loOtXZwM9c4xVkQ+Qm5vriqNtuhnY7srT5Z2L/NnbQZ8uhPHP5j8E00zGOT5gx/rTPLLEN92rlvB5g4w1FrmclYrs8hl9vSms7yHAFX3smDg7aG01ruP938pzzU8pJU+zNJjdz64qW10hjNla2bbQW+yqNp3HqSK2tD8LbI9zIaoxlKxi2+hMyBQOW9q2NO0BVjClfm+ldFZaNHEq/L83arSaeIxnAqYmMp3Mi10ZYsZyOeK04LHyz8vPHerX2dXTkfdpylYTx0xWkY3Mt2Rva7UB4PsKFg2LuqG/wBWWxRmasO+8dpbRNnG31rSNNtnXRy+rVXuo2r3U47O3PSuY1fxXGgO2RV9ea5rxL45DMzKwx6DvXI3viJr2Vicr+NdUaPc+ky3hmblersdVrnjL7WnDFR9etc1e6lJeKfnYj0rOup/NK4f360xpPKQYbv610KmkfZYXLaVCOiFdVfKsP1qC4j4wv6VOGMyds1EiskldCPVUlbQr+Qx60nlru5zmrjR7fdj1psNpu3bv4uBSauZydyHy8imzRbQM1a+y7HoYEnBWmtDGTsZtwny9gvvXO+LPEP9mWDKvbPetnxJdf2dGzMcKB09K8e8e+KWvrlo45PlzjrVx10Pns8zqng6LlJ6mT4m8RyapduF9cdaxZLPedx5NTW9szMW6kmtCGzDRZHJrtjDQ/A80zapiqrlfQwrnTFU52nnrxU9oywQ7duat3i4fbxUCqBnilKJ5JDfP8v9329aybkkN/vVpajLvOKpvbbhmspFRIIU38VdtLME81Xt7X95n5quCUxCsWjSO5rRBNqqjc9K7D4Y6fJe3jRtnGeK4TTYZLlu67j1r2n4NeFmtY1nk+YEcE1zzVjsgej+HbT7Hp6LjkCtd7hba2WQNy3FVYYfJ27iNuOfaqXibV0s7f5W+RRjFccjspoZrOthzgdaztLuMXRZufauX1rxG/nYQkbume9auhXEk0aMevU1xyOyOiPSvD97iJe3FaBvAXzzWDoO6aJSvYVpvJ8uO9cj3K5bmrDeZSqd5f5DfpUa3KrbfL97vWJfaoRKytx6UhxiZXjd/tFvITwPr1rwfxncsbvEf945Feu+LdVzbMrN3rx7xV8t5uTlSSTQbU4m34FvxGF3xt9a9N0q5Wa1Xrtx3ryvwQchN2Rz3r0W3naztvlG7I4FASRpiZg/y1aglLRtn0rOsr1XAZhtOaluJSImK8ZoIKPiC7VIDt+8prj9dvpJbeRv4emK2NeufLypJ571ztxcJIjL94GtKYHnuuSGOfd935utW7Rw0O48jA5FM8Y2ypcYX1zTdA2mDDfN7VuVELiBWfK9c1saMGjtcHH1rNkZUlxjGemas2ySBDuLBfak7hIXXdotWGfmrj9QZjc4PSum1uT9z8vXHeuTvbjfc4bqDUkkSljLhulSJJkkAY/rTFPmy8YGBzT9v0qogPe42J8xqjczLI/40+6LBs/w9MVVj+bd6/yqjMngnEp29BQxIl+X5hmqPmyK+1R3xmrH2rDemBQTIuJdsy/MvPTpU0B2Id3U1RSXfHUsas7A/wAPegknC7RmobmBmTtzVlWBTkVNFAp+Y4xilcDElsWA3Y49aXTZBbOd3HNbN3ZiVdq8Cqf9lYNS2VE1NNvs4Cnt61q2s6s/3v1rDsrUwtz8vHepYZ2tCdvzNUSKNi+RZoDtWshbmayuh5RKjvV+zvW8j5xuz6dqhmjWVmYVIG5oPjDYgWWTO3rzXRQ6vHqAUq2FI7mvN1t2jdmwfWtKDXWt4lVSflIoaA7qaXy3wPxzSAicHJrK0/VjcRhiwJ46mrEtxnkdfQGs9gIdXbyoztrBnuGfdu/WtKadlZty7s9Pas3Uo+rHigDH1G5wrY5rBv5FcHc1a2pEQqTzWHqEHnLuHyn0raIpbFK6jxFlSPyquv7kepNPllKttb9Kjflx6cVtExluRxsS3PrUxkJjwvrRJCrDv9ahkJgOF5960MiRev3ufY09AZG281GnCbgOalLkxrtwKAJhB5Y+tTLt2ioYpOOueakfkcUAW4tSktYmCsdrc4qBpdzFsbqq/aH+6MFe9TwShh81ZgTxYbmpCiuvzDvVcn+7RHKaTVyokzHaw9Kmjf5v51VLNKy88CpoeTj86WxRYEmXxj5emakaIeYtIo2p9KWT95HkfWkwLEcSlxVy3Tc/0qjaEheTVyyyM0gLEUBPU/LmrFudp2j8KajYXnGO9TCBSQymswHKW8ztUoXg/rTIzgc4pWZk7H8qCZbC27iKTo3PXitKNgkf1FZsc3I6HNX4k3x/54rMcdieMDCnmrMI8z7vaq1rCVQ7m/CpDL5WNv8AFxWYy2tsrON3X2q7YR4k24/Oq1tJvKj+KtC0hbJ6VMhS2NewTYq/NXQaW+APQVzdhG2V3HvxXQaVHuUdakxnsdFYjzIxk7a6XwzM0fyry3auUtAVGM11XhZCZV/Conscc9j2rwLPssYt/wB7bx710nme9cv4FYfZ0Rh8yjg11Xk+1eRU+I8+W5PJJzxtrnPFCMI2ZfrW5dI0Dd8NWNr0fmJ97HHetsPuKmcBrW5id3TPNcnq5IZttdh4ii/e7ffNcrqse52G3pXrR2PQpHLatLjNYGrcjKnrW9rULOxx61zWqEQSfMTTaud0DA1JWTdurnr+TYrH+HNdDq0gdW61z+p4dNuKxasdkdjLmXzgSprOvEw+O+etaMkJSP2qjeNg/KPzqFcopzhkH+NU5rvcm3uDVm+uBONp4rNf5JeKHc0J1kz8u33p0ib4+OKrTuyEMtJFPJJUNGhYRipVNwJzVjayc54qqsf73cW5x2qYHbGMnv3qWrGlMsRvuFWIegqtAwYcVbiHzqSKiRoTQfLLWlZlmPT5cVRtiJJPumtW0i+YZ6d6xJkX7TBVRWlZuIiBWbAFZ+Mr71ctpN820fdXvQjE37GfC4rX0u4+f5vSsXTuorasocMrV0UzCex0mnbdqkZrpNLn/d/hXL6ZM0ZGV+X6V0ejtvXpXVA4pHRaZJgr+tbdtDhNy857VgabcLGQp9a3bRm6j7uO1dUTinuTDk1JH8vU0L844696cw2R/wBa26EEcsW1t1U7sZNXmHyVTvBg1jIEZN3mN2bqKxdUzJntnit69+5071janB+7rlkdlE56/jb8qwdTCyPhq6S6Rgx71z+rEhz8uOfSueR6FMwrqNYpNw6D36Vl3T53Mela9+P3TH86w5mVyy5OK55HdHYzb242ycetU2mZWOMfL0q7LAu44+aqV1Hg1JRn3F5507KcbvWo5ThevNF1b5kyvXqaJ08yEL3qkA2KYp97p61KJM/0qkshV9p6VaI8wrzxVGZatf3Z+bqa3tIT5fmx9K5+JDuHoK1tPuGikXHPFCMpbHV2Dg7Qvaui0o7iK5XRZWmlbdx0xXW6MNiDPU11QOaodNpPIU/dHcV0mmjcVwa5nTXVEXdXR6ZLux24rpPPqK5u2ykirEcSt95selUdPLJyzcVaVvm9jWpjsTFD2b5ajf5vwpythMUh+X71BUTPvLdctz1rC1pAgI9q6G9IzWBrhwWwO1TI2icjqjfe29u1Yc0G6Xd/F3Ga6C8iG1vXPesW9jWOTP8AKoauehT2KqqCNvfNSGIxpmmi3DNu5FO24Urk9KlqxoVbjCHPVqruc/d6/wAqnn+XI61WRsPmkVEsQybV5pwZn46/ShWWRAcUv+rPy1UQkaukN86r/F611WkQrGozmuU0d/3gNdro3zwruXtWkTORoJNt429uOKkmkdIs/L0okjC7ahu/mkXk4HpVEka/vztb6gVYSz3EZ+6vpUKJ5R3fjmrVpc7h70ATW8H91q1rCJsr1rPtEZ35FbVhHkfNxWhmSGMfSp4oSBSw24kkHsauGNdu2gDJ1SLZCxrnb0bAWY/LXUa2gWFtvNcjfybBtPO44qZbGsSGxcNOu3PXvXaeGhkLmuHtZvKu+ld14SicoretVEup8J0txYLJbBhycdq8y+I9iYpmbbx0zmvWLQmBBuHy4rifH9n56yblbHPWtCqfQ8cNr5jsd3zZ4ArXtrL7TaBV5K9aozxm2vm4+UE1saezCH5cfN1xWZ3x6HmPxOsvLlkjkG1W6H1ry3WbBYpG4O31zXtnxN01ZlLsOmTXkms2rSSttHfGCKD18P8ACcvJbKFO3msbXT5oC7a6C8gZXZfu47VmajZeYv8ACMc81cTs6HE39qYpmzmq2yt3WrbG5iuMVjDDO3pW8TMRUytQOMvt7VP06VXk4NaRJnsQXNttH8VVpUXLc1ZvLlXjxzxWW0pM3U4qjhk7MuadLsuvpXsPw4ujc6YqtjGK8Y06XEjfzr1f4UXamMDd+GetZ1D67hmf706/ULQmLpnj8q5u8iVJT8vOe1dlfyebANq44xXL6vAFY+uawnsfoEncy3bJ7VHgLz8v0xRKfLlozWFrk2uO3fL0/Cjy1PLflUa4Vt1I0m9v6VS0J5S7ax7v92rDL8px0HrVGCcoParIcPF1oM5xK32hornzF4YdMV758EdbXUdHjWRvmUcZNeBuu0/X1rsPhb4obR9SjVnxG3FB89mFLmiz6YsJuT3q1t+0LgDtXMeH9YW7jUq33gDmujsroAj+dVE+YlG2g5rTK7eOKhm0nePu5960CVYbqI2LN/s571RPNYxH0hkHC1n3di0b/db6Yrsfs6E9Khk0X7TcDGPagFI4wwbm5UioHgaWbPzfLXXX+gsM7V6HsKr3mgmKFdq/M3Xig05l1OdUPCvr60HdGu71rdTw4xj+b5fXNMbR2U7duR2OKA5omGhYS7mqSSPcu6tYaIuc9/SnRaK0j/6vC9zVKVilKJixR5GacZRDIuRn0zWzHoDCTI+7n8qgu/DZllHqOQaTdx80Sl5G8bm+UVWaERs2P4q6Sz8KPJGPMb5cVDe+D5GkAX7tIjmiYptwm3PzHGeKSFNmfk710cPg947fc2dx4BxViPwXsZSW3dzgUWuZyqI523iZ0+6OTThZYf0z6V00XhTyX24Pzcg4q9beFl2/MoP4U4xOaVRHHxWLSLsC/jirC6EzBdo3MPQV2Fr4SLvu2hcHoa0o9Ejttv7sEtwSBQ0YSqHH2nh4zKN6/pVq28K+XMG/hNdYmnRoeF/Spf7N3Ebe1ONzGVQwToKgKFXd+FWdP8N/vfugc81tJEsfylPqcVOlukRyOvpTt3Od1GVU0LEe3+lWLOwaBOx9qvQyKmD27k1Fd3sdsuex701C5OsxY4SV3EY2+tJI6BxubFZ+peIEt4PlNYOo+OIkU5IDKOOatUW2dmHy+tVdoo6a41SODdv+VV9TXN6541jtHb5vlAOOa5PXPHf2uNlDHcewNcnqms3FxnLfL7mt6eHfU+owPDbvzVdjf1bxzLcySL5jEZ45rCu/FElzEULd6zbi82x/zNVmm2QFgtdkaNj6yjl9KkrInmu/tUbKzc44rPF08TtH94+vpTrcedJn5gatLp/mfN82epya25Ts0joiOOJnVTUgtfNfkng1YtbRi1Xo7AAZotYmUipDBsGKlWy3n3qaK3xJ/KrCJgUE8xVWz9qJLXauatCPaPu9/Wgncp20EymZz8H7tVru5W3t2ZvlxxzVjUZBBkt8uOteb/Erx99ihMcTfeOCc9KqMbs8jNsyhhaXPMofFDxmvlPGrq27jivJZG+13DOWPUnHpWhqOtPql0+W3LmoIbFU+b+8a7qdOx+CcQZ1PF1X2JtPiKr82MNWxZ6UrQyMG6dKz4YNiir1vO0K47V0bHzZl63bCOcfzrPZsrj3rZ1cCcVkvb7GpS2AqSxc9M0zyOfm/IVfNrtG6o2iBPHPrXJI0iQrGsY+6ajun4BXH0qWZCg5U4pLa3F3cr9axkbxOn8BaSL24jMg+Xg17j4LtVjtUVVZY1HpXmHgC2Fqijb+Yr0fStc+zxqrfIvT0rmnsddM6a9vVjhcKT04rkPFWpEI+X6+9aN9qqi2ZlYHcOOa5fVJftrFWYelcUj0KK6mDaK+oaqrMzbVPAFeheGrDYqdelc74e0iNWXaMtnn2rvNDtktrZema4p7nYtUbFifs8S7SVIHSpGu3kYetQod5H07VatofmZvm9smsCtiOW/NuDu/Gub1bVRJO2DVjxTqbRlh91lrl7nVR5bf3qARn+K79jC2DlfWvP8AVLkPequ3cen0rp/E+o+ZCRz1rlJb0JNu2jOcc1MjaJ0Xhq13xbsBa6qC62RrubhRiuX0G5Cxj0POBWlNefJ8u6pKOgtb3zOFqxdX3lwbfbkVz+m3eJV5K/Wm69qB85trH3qomckQa3qP2mbH8IrIllUbiO3NQ6leYB2tWdaXTSztub5TWkSWjJ8azJ5u4/WsrTdXMabVX8xV7xt5aDkmuf0+9BuNqYrYk3Gudx3Sceh9Kt6fcGf5d2fxrKmVruPuKsaaWgGF7dzQA/WWw5Vmrmr541dm6tnFberz+WjZ+bPp2rnDH5rs24Z7DNAEkOMZ/h71NsViMN2qC1nXy2Rh83TirVtbLMOpGKAM7Ug0KE7uKz0lyGbOOOa3LqFSCpXIx3rGvbX+7nr2oJkRfaVK4Gc5qVYMjcuTmq4t8r6Y61Kt1hdi0GJctfv7W+lXc+WgrOglRv8AeFXYZFCfMc8cUWuBOkuDz0702O9YylcHHaoPOweelHnbvu8UbAattcfJ82KNreZnPy5rFhvp47juY+mM1rWl9vXDY4otcqJYHy9ar3pwo2+varijz04qS6to1jX1x1qeUoxzqElhIBnKtVyz1JWX6nmquo2YmPGTj0qGyjMJIpNEylY3In+0jb0zxS/Ydi/dzVS1nKL1q8NR3qF/OokLmHJqTWrKu7C1oafrHmvy2cCsK5g80bh0zSW90YW2r8v1NZyKR1BbzYy2etZd4xXdupbfVmSLnmory58/BFJDM2+QSE5/CsfUV2/L+Fb07c9KydaXptA3d62iTI5+4gAkOe9V/unA7Vd1NW2/KvzVShXep3cNW8TOQSHp1z2oCd2xUcjsr4qSJC4y3SqMRBJj7ozzT45Vl+VuPSlB8vOMVBJH+9jk9OooAmRWD7lb930NWlIbHPao42VIKSFFyWDdfWgBZDgYVf0qRDuI3VF5Ekj/AC5x7U+KDYfmapkBLGGaTj7vqaeFyT/OiN1J20kvHSpKiSo4SMDbzmpFVtykDvzVWOQ4+lTQzMPvdKmRRdRPl+7Ui/LwaZZOt0cLzViVTE3SpAjE2X29OavWvyY/zmqCiME7uvarlkQ45PTpUyAtu2UY9sVYsbyOaMDDK3TkVHvVkAH51JaqAfu1IFpYt/enFGPGeKaswh+9SyAOg2k9aOoDI4JIidvPpWjYOdwDnBqDP7lfarFqBLMM+lRLcC9FFmkmX5V2jkU+GTauBSSn7VhVwMelZAT6ezM/zDHHBrasvlA3ViLE8e3b82K2rCNnCsy9BmgUtjRs4xNJ97G05rpNGt8qK5/Ttjg5G1v510mmSqiDFZmM9jWt1VR3rqvB8f76PjuO9craOyLuYZBrpvCW5p4SPuk9KiexyVD2jwnEy26/L29K6ba3q1c14Om3QquewxXU5/268ip8R5k9ya5Kud3t+Vc74hl3H6elbv8Aql+Y8GsbVwodj/D710YXccWeeeIJ5FuRtH3eTXO6m7XAJ+7/AFrqtbGZ5G28ZrltT4ZsA17Edjvos5fVHJZvaub1ZQ+flzzXTaz8ua5694U5xRI74HLapb8HH4Cue1CRY3+aun1mFl3MPwrmdUiEr7u3eueR1x2M26U/e/hrLuJMyn2rUuZhu2/w4x9KybiJQ7YOTmpLKV+/ybeA1Zhl2ua0Lv5jubg9KzbpvLfKig0iWFImSmXDrCAq43VCZ/K+b19KehVxu/PNTI0CKcupX+KrkSb4MNVW2RfMJFWIkYt7VnI2iXLWAKuB9KsQjBx1qisrIMZ5q7Z7lXms5FGhCdqAAfMavWhy4Bbn2rPiYhwfSrdjMWuOwrET2NYPgBVqxFLtX5fvVRif58dM+tXrBWVuaqJlI3tF3FVz1res1J71g6YOBnit7TPl29+a1ic09je0+NiF5rpNMfygPpXPafudRjArdsnZAvQ10ROOexvabAtxIGJ6c10FihjBPUcVg6WMuv07Vv24O1cGuuBxSLsJ29qe7K0NV4ifWnklRjHetjMbNyflNV3Tf95qmmGFzVeU/LnNTIEUNQiUj73Q+tZGprx1+lamonJNYuqTqqlefrXNPY6qJkXZxuywz1rntXuOSMAnNamrNkna2M1z16zeY27P1rnnsenTMrUD97j9ayblNjZ7HvWxMnn8ds9qzb22Mef5Vxvc7Y7GbK4RGx3rNk3rJ83f9K1JY2KkYqjeJsGc9KRRlX58uXioosN949affAOetQRrtHXNAAyZdvlGOxoc7U4qM3GJce/51MZtwxigztcmsZN55PTmtmxdDIoxzWJZpietewdVlwPmb+VbRM5LQ6nRyoNdJpKHAZmPsK4/SZGIrptGuWJCmuiBzVNjtNMTzFXd0FdJYKoC49K5vQZQYl74roLJ2lb5eBXVE8+e5tW+cL9auRKynnH0qpY/6sZ61OjmKTnkMa0MCx1HSm3EbTsoB/Gp1dXQcc0yZtg9qdiomfqEeIfpWHqyBojg7eO/et69UtH8prD1Q7I26GpkjeMjlb6PLsG/Ssi5RQ57/wBK2dSxGSUBJzz7VkzHa5Y4qDtg7oqsmxT6VBM2E4qeXlCT+VVXj3/dzQaxKcjNg/pUMRY7lwdxqSVSrf7ppYlLybhS5TUnt4SkHzZzUhhIbPXNLBG7k7vSrMFuxkXitdjMtaPA0pXGByK7bTIHit1HfFYPhvTFa4Xd65rsbOBVX/dFBMhpjCQ/O3zdarPeBG27fxNWL1MtkelZ1zzNQSWPtJI28dat21r5rbl4+lZkEmJfm6VuabD5m0rwKqImy7pkWZF3fnW1BEIhVOysc1pJa/drYxbJYYmJDKKlnTIGKWGPaMZpZBQIyNSlxG4b0NcnqCs0JPoTXU65t8tufrXK38m1T8vU+tZ1DoplTTgGvBn1r0nwepkiXpiuB0mOMS89Sa9I8K2+LNdowcUolSNtFIU55GK5X4gRb7Z9vpXZQW6svzZ6VzXjW2VIW9PftW/QKT1PF9RtGMz5H8VX9Kt8w4zj61Lq1uRdyFcYzUljDujH9Kzjud8ZHL+ObDzbchuea8u8SWCLM20AGvZfHNsq6c7DNeR3qLd3DOd2VJGCKmR6+Fehwms2HlzbvWsTUSp49K6rxjCbf5t3B6VxOp3WQfrVQPQRg68fOYryOawmhZHPPet/UJchsr2rHuznkLXRECNFyv8AM1DcMFNSh22/dC/U1BJHvbO7n0rSJMtindptXcax3ba7Y3YJ4rdvJdqMCB0rCnLSM3Za2PKxErCxXPz7fzxXV/D7xS9vqywhiu0jj1rjRFg9TRYXDaZe/aIz8/oTUy2O3Jce6VdM+pLRft1srLuxj068Vl6xpJTcy8+uar/BPxi2teGNk23zBxmuuutMW5hbjk1yyifr1KqqkFNdTzu9ix/DVNlZe3Fb3iLTzZSt8vesN5Mj8a57WNCNm2daUHuv40hj3io3B289/SgpK5IJsDA9asCXyxx3xVIfIPSnvN8lBE10HXd0Ebc3Qc1X0rxMLbUY4wW5P3uwqvqUxZCPaufnu/ss4ZSTz2qkrnzmMmk+Vn1p8K9bXU9KiHmKXC4rvrWUpt+9XzX8BPGKvchXkxIP4Xr3/RdWWSNWZV5pM8GtTXQ6m2k+RcnjvWhamMjcc4rBsrzdnritCwvM5B6UjhlGxsparIeOvWrYYRp93kVmafebpuvGK0YZlk9DWhg2SQQxyHnvUkmmRsvzKKdDEdwx69KtKN424/CgnmsZ50lLocL9eKlPh1I487RxWjbJtGNvXirCQb1KnpQQ6hhTaAkkfyrUUugbIP7p/nXTC1VoxjjFNForH5ulUkHtLHNwaD5ceGHB56VNbaGgblRg+1dFLaJkBR8tPjslJ2lcU+UPaXMSPQh5bLt/Sp28NKwVsdq22s0U8elSWkag8ndS5SZVH0Of/sl0IXblRzzUkOkqX+7+FbzWgkLcCg2oQjavb86dmYubMUaP8+5l6HoBUgsfm+Vf0rceDI+UAnHaq80flyf4U9QV2Z8lmI1Hr3xUZhwatzyKCelQNPGqfMR17VUY3H7NsRU3DGMe9Pht2hP+NZmoeJ49Obtj+VUJfiEsXDMrZrX2b6HTHAVJ/CjpW8sD5qr3OoQwnaI9zY+9npXIaj45ST5t238axdU8YMy7llb86caDb1PQo8P1Zu7Ox1DxSsAZcjj3rE1Pxok8W3dyPeuJvvEjTn/WN1/Ose71WRpD85x9a6qeHS3PewvD8Iq8kdVq/ixnfasnH1rndT1l2O4seTWbLqLEcZNV1MkrksePSunkie7h8DTpvRFl7k7i7ZqtLdM54Hy05V3NjmiKBnk27W6+lPlsd17IaiGTnGak8vzU2lcVei0xkUf7XtU1vpzCXlaDKVSxRttOAf7var9rpuRV+2shuHAqwkW1iMAe5oMJVCjHZBRyv5U6CHhv0q+8KtHj+L2qPyfKbb+NAue5CkHlp8y96ZJFgfLVp/mT5uKrXEqo3GaA5mV5JG+6aga4WJWYn5V602/vUiUsT05PtXF+M/GS2NoyxsV3Z704xbehw4/HU8PT55lT4kePl062m2N83YA14drniG41m7kZi2C3ArX8V6rcazdv87Fc1iCxMXzZzXdSo2ep+H8TcQVMTN04vQhtFaIHP3jV+0G761AY9q5qaxZi/Y10nxjd2XkQLuJz2xUUkrZ2+9WUG5BVeaPLnjj1zQIdkMq96b/Z6u27/IqSCPaRjmpoB+8/GpkBRk03Pr7Cqq2vlsdvPrmui2YPKgVUm0/LNj+KsJGiMa7tjcoFGBVnS9IkfawX7pA4HWr9rojSSfNnGfStizhW2G1V49xXO9jaMjX8Oo1tbLxzitdr9iNp61i2N15WP5VNe6j8zFcfnXFUO6i7mm2q/utrN05xnrUH2rzD91uT6ViHU/Nl5PFXbS7muSscahsGuOR6FM6zw/ERHuHXr9a6TTbh8bXrntDZtyKyqMDk56Vu2o/e1zyOqOx0FpOCq0t9qKqn3tu3uOlZi3xt42GOMd6ydX1URWzFj9AKxtcoxfHGu7bptr7voa5tNXafpn86y/F2rGW+LKzYzzUel6kIo921ulU0aRJtbuWk7Vgjm6O4fLV7U77z5GbcVX61lh/MueG3VzyNDotKuOgHStJLj5awdLnwO2a0VfLL168URA1XumCLtHzVR1S8MmVLfNU3zCOsPVJGN1947c81ozMZfq0cbEnrWdZ6ksErbuTVq6uVuYyA3Cjk5rndSuktH/d5Y55qogN8bXP2pPlrl9BnLX7D+6cYrc1W58yMMwxkd6wLFWXUmZf4jzWhmdVby89athGMf4VhxXO113Z61p2F9ul+b7tAFPWMovzbhn171zszmOVuSK6fXZ/tKnC/dGBXPyxBpPmWgCTTGVv973q8ysrBh074qjY4Ukj6VcSdmBGKAFuCHjrMkG9m+tXJmBj54NVpG3HGOaCZGdcQkSFR09qhW3VpOPzrTlhI5xVaeARdfrQZyKuGik65q9HfAQqNvzetVnCDBpUCyfd7dKCSxDJ9o3BuDVhLbfH/ADNV7VFl6/eFXIEUfxcd6AKM4YcJ/CaS2m2Nlmar9xB5g/dism5ZrZm3UBzWOm0e9WSMA1oZEkLbvwrk9LvmSRTn5a6CC881Rz7daAvca9vlj82KrzwBB8v3s1eiiDE9T6cVHNEPTFBMiO1iOF9zT3kaGfawppfy04psl0syc43dKTRNy284VQo5+lUbltrZFOinwefzokCzKc1lymydxltqcm7a3Sraz/LxWXNH9lXrubrU1pK0aqW71SKLk0vlrms+9DMN1WLk70/GqOoS4j2g1USZFK961nu/lvkjip55yDyap3UTTEfNgVRhLYYy+c+R931qUv5cf0/Wmou2Lb096hm5IXd9K0IJlkaVs4wvenK6u2Mc1HBJvO3pt/WnbdkuaABmbayfw0QL8mN3epC4YYp0aKvX86AJINynhvlxzVjy/l+vrVOOdV3Dn61I74TO6gCQy+SM4+bNOLZ+ZvyqFD5jcMDgetDL5r5JwF9KztcqJMflHy81J5reXggVHbEBOOTTnlbdyPlpWKLents+78p71dW43D396z4yoG5WqxA7MvIxzSkTEsPF5gyf0qeCBo4/l5pIGwvSrVunf1qQbHQ52bR97PQ1o2hRk+bhqrJb8D+9nrUsqbU+XrUyGizLCNmVwaSGAnrVe2kbCr+ea0YWXP4VIxyRMq5q1b229t3Tiqhl8s9eKuWsqhPvfrWMgJQ2we9JEfLfc2etLKrBd23j1prTMU6VIGlaTK+3bjryK2LG5O3btrBsmCANjrWxYyYdTj/61AnsakLsjjC9f0rb0tvmG6sjTl85/mrYs4liXPX6VmYz2Ny1lBQCui8Kzt9pi/2TnFcvYfvfu11nhKPberkelRPY4qh7T4ICz2qFVJZRXUeW39w1yngotFHHjpjNdd53vXkVI3kcMhzqT1/DisXXDlXH1roI4DKaxfFFusELMvzdsiunD7kxOB1lSC31rlNVBQtz17V1mqyhmbdXLazApYnkV68djuonMakNxOawNRjySDXRaoihjXP6rHjJ5py2OyJzerIyyeq+lc7qaq4b69q6PVJFyep965y+XLt9a5ZbnZAw7pdslZ95b/Lletal9IrN2+Wsu8kyflpGxl3ABB3MPzqhcpgZHIrVnj3nJWqU6qQy44oNolBsnr0o3kniphCA3qPSiXDD5Rg0FXH2sg6Y5q0G2rzxVKKPDg1aKl0wvNTI0iSRyDcMDPPWrto+8bR2qlBAw9qvWn7rjjPrXPI0L1p8n3qupHhdyt+GKz4ZdrCrccgbvzWIGhbbnIY44rWsJfMkVcVk2v3PvVracwDLiqRnLY3bddoXbW3p5wgrnrV8MPm71v6S+WANaQ3OWex0WkueM10Fi6ucegrA0sfKK37CDIGO4rsgcU9jZsXMci4zXQ2z+Yq9qxNMg2qN1bdonAK9K7IbHFItI4UZpzMZHDA0Y85MbcetNCY4rYxsEhJqvP8Ad6VYMflj1qvc/ImazKiUb+HzVbFc5rcbo3brzXSXLFhxWDrq7kOeD71zS2OuiczqK7jWPeW65rbvB97v9KxLp/nbr171ySPRpmVcpiNgvHNZd+GZffFat3MUVvlrGu281W5Nc53R2M+abCc1UuR5iVbuOEOaoumxC3OOtTIoy7oLA53d6qzyqw+UhcHmr1/F5/zdqzbq33xfKMbutSA77y8DPvTYv3Z+Y1EsrWw9aYku3LPznsKqIGlZ8tuz71qacy+duxWPZS+bDuHy81raYRv56VSMZHSaIvmfMK6jSLNpG4rnPD2GH92uo0+UoVVevrXVA5p7HQ6GHSUD+HpXWadHiL3Ncnor7j8x5rqtHkyQB+tdUTgqG5ZxqkQJzmrkaggdz2qpAcqtSq7ed7VtE5SxnFEsvmR46f1poUtUbvn8K0YEN0VT1rF1EjzTn7prWvZlX1rF1KUjPTFZyVzaO5g6tEqBmFc9fcn8a39WkzGaw5h5oPFZ8p2QKcjb/lpsseE+XirS21AhL8Yo5TbmMxrff83pT7WwZ2PatJLP92eKms7JlfnFUohuV7XSi9aljp3luvy8e9TW8S/KMc57Vp2MHmHBA4quUTdi1pNqsS5wK0UPzDGcZqutvnbUwfyRVLQlshv5xG+M1RWbeG+9z7VJqczSAso+YVWtn832ai1xxLtmQGUYzyOtdJp8S7Ax6Vh2NnxncM1t2AIjC0WsEjb09g5GPu1qBVUbvasnT8IK1LUBjz+ANaHOx64MlEsCxx7gc+tWfK2c4GCKbsVxjFARepy+ujeG25rnb+PEXNddrkCoHAX1rlryJi2D0z0qJK51RkQaJGstx67TXpnhFyYgSPlAxXnumIqfKg+ZjjivQvCSssO0+gpRQVGdNHafaIvlbFc941haOykX73vW/FI0LCsfxRcq1sy4+bnOa2iFNnk+pQeXKxbnceBUumWgiXtzzzTNfjkW9GOm78qvaZatMnPpUnXGRzvjpPNsWj2HnOSBXk+qWq2d1Iq85r3TxHo6NZNnPTrXjPibR3t7yXd83zZBqWevhHc4LxtbLc2GMfMDXmuqIIZWXd3r1nxLaMtoxPavMtbs987HjrRE9mOxgahCrxZJ+lY7RNbkk8rWxefKSrZ9qy7tCWraLLSIJjuXpVSRSCTtwPrV6QfL9BVWcbuelbRImihdnMLetYkjHzG3etbNyfMzisi+DRSfd61sjwsXuVZ5SnTvTVB2fjUgXceahEpefaqnOe/Si2hy4e6dz0z4F61Jb6l5bttjyMD1r6E0wLdW4Y+nHvXyToGrS6XcRyBvLZa9y+EfxLTVbZY2cM68c96wnE/VOH8yjUpKkzsvEHh37Vbs2wn3xXBahoTWRbdxyeteu2E66lb4IGMc1j+MPBn2i23Rr970FZSifSX1PJpMRnvtH61AB5jE/NitTW9Gk06XY0WMZ/Cs0g9OaxlGxtEjkZVxzzTmZWQf0qMw7zQ+5F6CpFPYr6j/AKhv61yd/NJHJxjr3rp9QbMZ+VelctrHKsOjZ5rWmj5LMn+8Oq+FGqNb64kq8bRzzX014B1w6hpvmM3zDAAzzXyD4T1JtN1LzFb5ccj1r3D4aeMm8pAZGAb36VElZnDy80T6AsJm8sHO3NaVjcbj7j9a4/QfEC3VrH82Tjrmtyz1Nd468frRE4qlE6qxlAb/AHq0oZRAuc1zNrqayrwavC6WTHzH8Ko4pQsdRZ3qk5z24q9EFYbs/erm7K4Vto3frWxb3MYVfm5A6ZoOeSsaMcmDj8qs28+Bis+3nWQdasrOkdNGZfDsvUfLUkib3G0ckVRS8wpNTJqmxOcFsfpWhLuWI5GjPzD7vNSLceb8wHOcc1Ta/Rz16iq02ux2SEM4/wAaaiOMJPY3IxuHp9OaIwsaM1c8/itYFDKwKt70kniuONPvAgjPXpVKm3saRwlST0OgNzk+lDXajKtn5envXK3/AIzhjhyrfkelZc/jLadwcnPvVxos66OU1pbI7O61mO1RsPzj1rHu/FXyn5se+a4+68WMZGJYtWTqfjVRGyn73sa1hR7nsYfIZr4zrLnxsIWxu3c+tZOpeNJDJ97ap964e/8AE+zo3fOTVC78Rfasbn/WtvZnt4fJaa3R0+reLGnmx5hb8ax7vWpY2LbvlPb0rHOoBm+Y/Q1FLO0pxk4rRUz1qeEpxVrGi+tySN8zHbUVxqrSdzgVQHXrSOu48/pWqjY64pImnvd/Qn6VA0zS8fhTHBQ8d6lit2JHf6VaVwbS2FSFtv3l/Op4omIFWLGw8z+E/lWlbaZu9KTRhKpYoW9oW+6Oav2trsf7vNaaaXHbIrLyale0BQNikZSqFWO0Mz8/LxUw0/YKmWP5c/hSuCEoOeUrkQj8sY71I0BZM8UCMgbmpGfYhzn6VSRI1xsYelJI6k+nFNmucr/niqc9zhqOUqI65uvLX1rP1G8SOAsx20mpX3kRbs/LXD+N/Ff2ZDtkXbjJ5pqLexnXrxpQcpMb4v8AGS2Ucy7vzNeY6z4gm1m4ZmZtqnp7VW8T+JZNRuG+Ytu7VDp8DTc+3SuqlRaPxjiriJ1ZunTeg+G188NxVa503yvlxgMa2raIIvSob5DIn3fzrrPz2UuZ3ZgzWSqcc/lU1hZCJsrzU1xCxf2qazTjbjrx9KpIQ54G8ndj/wDVUP2Xza0wiiPbz6ZqF4fLNJolsr2tpsfB6dqW5t/JOc1ZWVQPSqV9P8/8WFqJDRbgfzY9uOTTpU2OorKttQaC43MflrUS9WZt3GcetYNXLiXLZNozxT5ZNnOBiooZPk/nTLyYIjZI25HesWrGkdx5u+PlP5VFJOzr1NQR/JJuG5gfSnNJk+grmqbHfRHW5Jn2t610vh63/eArXOQozHcv511HhhlU4Y9u1edPc9GOx0li3lHtn1rYspVVlLH8qxLGNjJx0PrS31+1gDkbfTmsJHRE1NQ1byjJn7tc/rWtxeQx3frWReeMMuytliT0FYGtam9wzLuYZ5xWZRm6jfNcX8mNpXdRb3+zKtWawaKVmyTk0vmgc5oextEnubzzM7RVGOWSOYlaGnURt83XjrUML/vPvZrKxsb+mTsUXpurTtZWZvu/Sufsp9kw54rYSVnK7WwtJga00khhHNYd8xZm5rTafbBzmsrUDsQtREzKN632W2br8w61z14wzuzznOKuarqEkcZVjxnpWLLd4c/7XHNbEyZPqFx5sCrisuGIR3BIzVqXO3PX2quwzNuDcfyoMbl6YHyBt2063uCI9pPzCq3mny8c8UtsFzk559aqMbgWr+48uzrDmviJe2M96tajMUQ8nFZNwxllBFVaw7mvCgC5X+IZpWu237V64wTVe0ufKUfSppf3nK/L71MhDYyytl+makL7mDcdagG7o1PdgeB9KkAvkZQCtVJJTLLtaroiLp82f8Kp3FkwctmgCOWIA4qvJmI7hVhEJl+amzRsqnjigzJrPbt3Z5qZZmV+hqja7o5PY1chAycn6VUSZF5Zg0WKqXdvv/hzT45Pn2+9TiPzaJEmMYmgkPYCruj6r5tzt52r2qTUrNXRguN1ZHlyadNu29akqJ21vfqVHy/jUd1dKZelYdlqTNF1qb7Y0p/lVxCRNfXGxflqBLnPvUVw2fU1Amo7WYbaGiS8ZzjrT47pSazXvPMBPSq6X+ZMc1Mogb1x5b4PpVczKHHOF7VWtrrzF61IUVyOajlKiX2kyBj0qnf8QnAqSCf5fpxUF3IUU56NVRiEjImUsC3vVWRijZJ+WruoKxHy8cVmzgxJ8zVokZyHNKpbg96R5F6dz0NVUkYc4OM1MgN4fl/h5xQSSFvLHy0vmhx1wailZgQvfvTjbs0Y7HNAEkbbQetTxpvj5NQsv2eIFjSQTmWXj7tAEoHybaUElMZp6dMevFOaDYueuaAIrbMA2k/Mx4qWLcG/GnmFRtb+KgjIxWYE0FwoyoH402R95I9KIwsa/NjFSfZlI3CgBI0KR55OTV+GD7p3c1RtrkQBt34VetyhO4MefWpkBegfC/SrFrPvNUVuPLFTWs+W6VJSVzYWXCDFOV91VrQBvvdzxg1ZMJqZFLQgR2juN38OavrfbT908iqawmMksas2dus77vQVIF+zHnrwM1aiiG07htqvZDyHq4sm49KzAabjZFt+ZvSho2kj/u/WnSjaoPH09Kkgl8wcjpWYE9luWIA1p2U2GXmqFuw/Pir9vbqm1vftQBvaNOXmC4x71t242JxWJphVApBFbloxf8qzMJ7GlpZ2c12HhMb7tD24rkdOjrrfCUxguV3crxWdTY457HtfgOLdbLx24zXVbP8AYrj/AADdtJCuOi9q7D7W3otedPc4Z7kiO0TBh92sbxHzZsP7xyK1HlwPas3WB59ozdMVph/iIicBraKM7hznrXO65Fjr6V02pweYZN3rxXO6uoPXPHFevHY7KRyN8uXYfzrC1GAlWz0rptViVAcda53VNxb+9Tlsd0Dk9YjIVgvWsK5hZU/Guk1JNrt+lYN+7YauWW52QOc1RMxsFX5qxLiNlK/Wug1D92D61kycbiy0jYpT56t6VnTIqljnrWpcMOv8NUZI18w0FRKeRmmlMy57VI2N5/nRuGemfoKDSI7CleKktjkVEhUthQwqe2i2xAfWpkbRJwBv+lWEXGDVKZ1iDfN97ipvPW1tVZslfWsHsaGhCB5gq9ZqszbaybCVbhfl79/atjTbYeZ1rKQGhBbFD8q1o2ke1hVa3VQ33ulXIJTLJhR+NSZmnZMsjr/s9639O6jb0rAtEwBn5a29Om2kYq4mE9jpNLkIZea6bS7n92OK5LTy0bBq6TSJycbsdOldcDgqHS2DbyMVtWMmY8CsGwOFVhWxpx5z612QOCe5sRAY9sUki5psY+QU9I99bGURpGD+FNmVZE/zzUsqfLxUJFBpEqX+2D5lXtzXP6svmqzNj2ra1E5yB9Kxb1G2ndz/AErknsdVI5rVI1hRsda5y8QksTXR62hJ/wBlTXPX68ErmsZbHdAxb05DDms24TahrUu03KayrpsIyn8K5JbndT2KNzHke1ULzmPHatBmxFhqo3UQGf0qGbRMm6/djr3qijFt2TxV68G0EN+FZ0kkbHaPvZ7U4hIimjUuBnvTTGwf5fm5qRyN/wA1SJgCqJJrVdq7SvDela2nxeWRzlaz7dN4rQtJNgwenSriZy2Oi0uXAXbXTaRmQrXG6Y+2UfN8tdVo53BcZFbx3OWcbo67SDt27R0NdRpTNlWxXJaNIwA7bfWur0bcQDxiuqJwzVjetp9zgY/GryvskXoaz4Dz+FWoyEYfpWpyS3LhYN7VC4w1SKPMHvTZgcVY4mXdqySlj0rF1O4Znb0FbOpErmsDVJgCf7xoNomPqUu6M1lscPx61ev2x97PJ4qnKPL+Y0WudAvl7uvFSpCAOf8A9dNjCtznPFSp976U4xKiLGmBwM0RgIevSo2coxOcVHJMB81PlKu+hc80xLuFauky79p7muejkknmVei1v6VFvwvTjrT5Q16m2j5jx021Xubny1OfSpJ5Vt4tuD2wazr+/XbSYEIujLK33tvTmrdnbebjoKz7WT7Sfoa09MGW71IF+zj8vjmta0bbj6VRthyPlP5VfijzQhN2NTTn2n19K2YsMiluOKw7JvmXmtq2KiJe9bRMWywk3GN3HvTp22R8VDCyiXnp6U+RkY+1UOJk6qdwbd6GudufnlOO1dHrEAaI4rmb/MU20D/69YyN47Emi2xjm3e9eheGAzQlunA/GuK0OBZCo2t1zXe6Auy0UYpxFI02O4A+grE8SnfG3sDW9DtI5rB8U4VG29Oc4rUqB53qhDSOcd6m0tyrLg8VHdwrK7fNjk5p1ohj+Ve3eszqizU1W0E+lnK4OOa8X8a2n2bUpc/MrZAr2e/mkTT2P3hjtXlfjCDzrkuy9z2qZHpYGfvHmXiq1MFrI55X0rzPW0Uyu23Fev8AjGNWspFH3uleSeJD5TOnHtUo+io/CcnqLKZW3KR+HWse7j+bPP0reuo/MPPbpWRdKYWbcu4VtE2SK/k4jHr6VSuoWxmtJm8zHbiobuF9nTjFbRJqLQwroBF3HrWNqL5f1FbmoxYrB1X5fu8+uK6KZ83jHZlZXH93v60scitJwOarvuZvxpolML7vvfStLXOGNRrY0Gk3AY61reBvE82haorbtq56Vz8Vz50Z/hPvTre68ub+RqJo7sBjp0Kymj6m8A/EGHUrSNt/3gARnrXotpew6lp49Mc+1fI/gXxjJphjUt34r27wF8QluoxG3tWDjdn69l+MWJpqXU6Pxf4SW9ik2ruOcjjrXB614Sm0/LLHtA56V6z9shvrcN8vQVUm0yO7zuQFTUSietG6VjxGdPJ7fMDk1Xlk3H/GvZtR+Hlpdx7ljwx9K5XWvhTNHOzIvy9QAKy5Qlqeb3CGUGuS16BlvZFJ4PSvWZvBc0YKPFtC98Vh658MptS3NHHhl9RWkVY+dzLCtu6PL7O++zXZX5vSvSPAesPbIjMG2rg1j2/wj1DzmbyupzyK6rwt4JuLeLyZIfn9amUG3oc2Fw8tj0rwj4tZQvzNtxiu+0fWxcIuG5NeW6B4cktsbuMV2ej+ZAi/e4ojSfU1rZbKTujvLXUPKX3PvWjbausa5Y1ythMzR/MasrIWPRsD3rSNM5FlM29Tp7PxAsM3LfTmtKDxfHnr29a4lI2d9278Kmtzhjyc1p7K50f2ApandReKQSMsVyfWrC+K9q/eHtk1xAumRfmbGKQXrEfez6c1SoPoOPDqO6Hi3cp+b8jUP/CUNGDmQ+vWuN+3+WmWZs1JHqKFcs361pGi+ptHh2C1Z1EvjXYc72496o6h4rkvGwM8+tc5LqUe5uf1qs2tCOTcT0reNFdTqhktOOqR0yatMEUs3yr70251bzFB80r+NcveeK98Y8sY7VQk1xnHLHdmrVNLY645bDex1N9rkka4UnHc1WufECiD7/zDoAa5qXW2I2lvb6VXjvTKWGapUzpjh4x2NqfxKwOeazNR1J5zuU8mox+8HH61BLHIsn3eM+lHLY2lFWGiV5AfMahVYPn8qeIfNOOjCrkNiwi6Zo5Soysimr1ZQ8VJHasZPu5/CrCWBXkrVLQzcimE3n5d31q5ZWRknCHPPqauWOn+ZnK1pW2kYKt36UGcpWKT6Idgyqn6VLDou11+X9K14LcoMfpVtIACu7H4dqqJhKoZsWlmMfd61Yhsto5XFXjCMZpqglsHP1qjCU7kYjwnPak6EZ+72qUwAD71Mn4G0VMg5mQn5ZPanHaw+ZgtJtZf/wBVEirKuGoiTLYdO21Rz9KqzzbQac77B7LwM1VkfMhaqAjkucP+FUdTuVtoNzNwfejVL9LRS0mB3rjPF/jBYrVvm4HI5ppXZFWtCnC82ReMfF32O2ZQzd68h8a+I7i8uTHHIzI3XFaXiPxDLq820M3l5/Gsl7Ld82M1106fU/IuKOKHKTo0WZ+m2bO25ifxrorKLaFX5aowWx6YxVxRjhc8DrXVHY/M5VJTfNLcusnlfSo3HmDpUDXfzBS2aWac8baohkDRMSw2/Skhj2Mc8Vo27rMBkHOPWo5rQ5PFAiOMeauKbcRFaVGMbU+WVSgoAz3LA9OKhllVeNq/nVq4G4cdM1nzFt7VjIqJTuN3ncU5bton5NSv+8XtVS5jIrE0ibGn6xsX5vmFF1qH2xem3nmudN1JD3/CnW2qshbcfvEVlLY2j0N5JmjYbScelTRO1wcD8RWOl8zodnpWz4bj3SbnHP1rjqK53UmbWkWDfxAlW4rpdJ0wI67V+aquloqwjK1uaOnmtuXqprjlE7IyNC2tSkY3LjjrisbxJc7bdt/PUCugl1ALAysvYgmvPvF2rMJmVW+XOOtYSibKRk3CoLhpOW5yKydX1D97u3dOMVPc3rOp67vasa+Rp32++TilylReo+WXzB1471F53HyjdSi1VY9u5ueKfHbLDFzn2qJqx1RKdwplBHTvTYItsn3jVu4ijZ9y+nSokdVl9a5zQmtZcNg1o2ty0XVuM+tZysAM1JbT4fDdO1TIDpoLnzLfpxjvWPqdyskpXpipbW4x/F8uKzNZcI7NnFVC4GXq5C7iMt9a5ma4ZrlueM9K6Gebzo29PesK+njhc4+9mtDGRaWVVgVTyx4qGVUQZ+YNniiGRZYfm49xUE0isSAd2KqJJPDPg8GrFvJ5j4b881lw3vlKVxmrVic/Nzz0qgvYm1QhbdgBnjk1ijO7jtWlrpaO0ZunGfrXNvqvlScbc0E3ubCz4PPpVqO+ztGBWfZ3P2qLLD8qmJ2SDb+tTIo0ELM3zVDMWjk+U89qVbgTrjuB2p7hXAz9M1IDoZ/NiwzfN6VJJbmWOm2ixQvn7xq59sUuAq+1AGTPb7JQN1Bxja1WtQg8yXK4qiyFG5yfegzI7hNmdpxxTomaGMfxVJJHlv8AGqty0kJOBVRMy4t8sI96tW03nLuz71is7FBnGTVy2naMLyKoDSJQIc/eqnfWn2ocU7ztwqSKJpV7gUEtmfGjQHH609LxghH5GtG4t1Fr8vLd6ow2bTybePWtA5iSSVYFXnO4Vj6hMPP4YjPpVy9m8m48uTgpVG/TcR5K5PXmgz5h4vljiVd3zHil8/yxuxmqUwMShmXLHr7U17zyIeec1PKS5Gja6gQf7vPetJJvNjG38a522nMjA9s1pQ3SxqvWplE2jLQ0xKFjxkioru5yO9VzciY0M+TtoSKIZ3b5cnqetV54Fk+/+FWpY98XPbmq8vGM9BVRJkV2iXG3jApsA+zzZX1pXKyM23NMKHZ+FUQ9iRwsrs38qWK5x8oXPvVaC3WH5sksT0zViRsMNtBBI43AbufYUQQEtlcYp0WGYFqkR1UH5etS0UhoXY1TFzsx+VQzKzP8o/OiJsNtb73tUlEnmOQeM+lORiw5FPLRxxbqS3AmJYnAqZAEI8tvmO4ds1e+0fIAF7VnOGWbj7ual85Wk+9j8akB8bebcbcD1qaJnMh/uimJbfPuU9e9WIbdoFwPmyaALCEOg3Vctk2stVUi3qM/lV63A2D2rMqJatydvarhc+W3r61m/MBlatQT5jqZFFiOPIAb+LirEcJQfKaihHmIMVats4/hNSBNCuEXnpU6y/N+FVUD78dqniwG/wB2pkBLMxCinWbYb+KnLtlFOgTcxxisQNC0AYCtS0TIHsaybNWYYrXsE2jmgDVs1yq7etb2lI2V3dPSsXT32jgc1uWY4Vs/hSauc5saXF5rntXW+FoQkg3Yb0rktNGG3Cup8Nl/tEbKRjIyO9ZVEc1Rnrfgp/KhTIK7q6v5veue8H2wlgWTrwK6TFePU+I4pPUsyw704rL1ibybfZWkRk8E1ma5b742+aujCL3jnjucRrrPubb0zXOaohcV1GsgIGGK5jVvnQ817S2O6mc5qsqo2Gx6Vzuqt8x9P5VvarD+84y1Yuqx7YjWZ1QOa1ZNymua1SHaC27610Wpvvf0Fc1rMm0kZNZ1DsgYl9Ll8elZd2cKSentWhdcyHPesq9+Q4P3f51mdkdjPlZif9nPFVZ2bzM8YxV+5dWGMYFZt2fm+U0FEUv72Pr81EcrIdvt1pkvzD39qc3H5UGhYQrjNSQuoO7OcVTVmWP+lSRyYT5uM1MjSJYlCyjcR705ovt9sIwcdqh3blG0j86sW823AxWcjQvWWmGONdrfd61tQW+EOG+bFZ+nr8u4/WtW3IB9sViBJDC4iHLZzWlaz+REAfvVWjG9Bg1ctbfjP86zJkaFrcF4xWxpcuGWsW3bjG2r+mhhLnnaelXE55HW6bcbl5/Ct7SmGR1rldIdmOPeuo0zqK64HDUR09gFnReelb+nJsjA9awdHZZNobitqxZhJwflrsgcMlY2IzvxUiH5vmqC3fI/wqUSjNbGJNgYOB2qvIlTB8VFc+vT60AjOvUCqeOTWPejC8/rWxdSbB834Vk6kBN/9auWR10TmtXiyG44rnr2HcGrqdTTarCuav0wW7c1zyO+Bi36qiY2/pWPfwK5yK3buTJxisa8Tk1zyO6mZNymw1n3fX2/lWpqG0r3+uKy7lAENYmxg6rBJJJ8jcVVEAjH+2a2LqFUXcD+dZrx75M0Ioplm8w55qeI/N6+3pSPtI4+9TbfcuTx/jWpMjQt5cMox7Veifb6VkxXOGHrmrUGS3yt83vVmcjoNNHmkc11eisWVVU1y2ijdFzjdXVaOixBflwa2juc09jqtGO1PmNdNpDldvPy1yWmy10ulXAYKvX1rqicFQ6iwO5atW4y+T2NZdg+zA/rWhA4G7rW0TjluaEZKZqC4m5pguNznr2xVW8uCFb2qgiVdQnIVgT3rmtUlXzuv41e1bVGiDZrAvLp5X56GqSN4oLmXccfK1QzWhuR83aprS3y2WNWTbZXcOntVG0TOEIiHfihJcJ1FPuTvUjpjrVKScZx+tAxuozNn5elVre5zIFY59qkefdnBHFRW6qtxub8KDQ27C0LMrV1OiWy7V3CsDw8vmSLu6V0cZ8nbt6UEtjNRfy5zj7o9axLyRnlw38RxWlqjNLuI9KzI7KSY7ie/ApNXGmTWuFwoFben2+MGqNnaeUi/Lu/pWzp9sxA7ClyjLkFsxh3cZqWN9xx0IqRLUpb7t33eaijn2t8y/jVEyNHSgXkxW7bj5B0rK0ZVncba10Ty/pVRM5CrHtOabNzUgOfelMG5d1USZk8bPncfwrDu4N12WbFdNcRRyHryKxZ7HfdNtwRUyLiTaJDzkdua7TRwwt1yK5fSNI/fKenPY12NlBsRR6CiNxk8J2Me9ZHimJY7Zm46c1srHlj/SsnxTCptJM8H3qjSCPO79VLsVHU8VJpo81dp4x1qrqTMJ/lPGTUuksyjLdc5rM64rQ27612aeyjkEV5b41tizsDhcNXrglVrFsr2rynx9bOb52O5VLVMjtwfxnnnjG2C2MhXGfevIfEtviXJ29TXsviwxtZSL+teS+JtN+fdu7nAoifT0PhONurfJbH6Vl30D7CP610t1AgOOAawrxsXDenrVI6TJkh+f5twxTpQGi5btUtzDl8ndioLnasXfitok1PhOb1r93MSprn7+eQt+NdBr0vzcCufvHaRsiuyOx8vjtyvjZyy0Ky47daTzGZdrCoGGyQfeqjzHKxMsvbFNL7Tn05psr7x8pAoQ4HNBpSlqbmiwPdFGVtoGDXonhHWpNNZd3K461wfhY7wq/LjPrXX2HyrXLI/VuGX7iPZ/BPib7fAqse3Ga7CGTKrXkvgOZo5I/mPTj616lZbvsanvkn9KtK59tGnoXoLjYw7jNW5ZoZR8y9qxkkc56jmnG4ZRzzT5R+zL13oVrcpu2jJqufD1vAw2xqabb6izDbRc6jtYBT2qlAPq6noyZdFsyPmj2nvwKJ/Ddoyjau1hzkEVDHf5HzUC9PsV9hVxpoiGCS6FwaNEtvwuMDrkUqbVZVw2B3qol4WB5GPpSfaMd1rX2a6G3sUbKuoUbfWrUM4C9R+dcyNWeFj6HpmpI9Ub7xJFNQsHsDpI7xYyac+oRqnUfnXODVNwyWqJr/AM1upFHKNUrHRjUA4bLfLiqw1RYZCd/05rDTUGQFTupHff3Nax2H7M1zriys25h+dINXZd21vl/lWI0O07hnNSQzMWb8OKq1x8tkaB1FmY/MaGud6/eqmRk+ntU0cPAzWmxOnUcszKTn+IYFRyPtHvmpgm/hQ35VPb2HnjlT8vfFAc0TNMTFlbJz1qZImWTvz6Vsp4eEqLJ93B6Gpl0bc4qWjCU0tihYwFsfWtRtK2xbiua0NL0Dy13MM1qmw8xFG3tzUnJKpqcmulYbcF9+tWbOFnHfbXSppCsvCj8qI9EWPsMk1SRnKtYybHTFdqtx6Nuf5vu1qRacI/4amWERrT5TJ1Gyna6aqREKualhtdnp9KmjfywuOtSIMx9s0yOZkZXPGBQRzjjFOkXLNTcZoJFVPLkVtvH1qXZ8jNgfSoFJ/Knq2RjmgBspwOlMWNULddzY5PSnsjM9QztsfjPvQATyKB9456dKqNL19qdczsQelZl1qTRntQUlcnur1Qn41mX17shb6HvVLU9ZS3+8ep6ZrjvEHjZop2UPtX0zTizOrJU48zG+K/FkiyMGbAU96828S+I5tTu2Xedo6D1q94g1ltWuGG4j+tZEenFbnc3Irpp076n5XxXxHe9Km7FcbmG6rNtIYxz39alFso+melSRWaPEwP3uoxXYon5TVqOcrvcGlX0/KkkH7v0yKiLeQMEfdPejd5o61S0MxjR7Bnj86jTIkyzHrxU7R8YqN4ee/HSgC5pcu1zu/CrrSCVTWVb7hxVuyTYnzNnr1oAWe1KjdVRwWbaa1Ywrp/Dx7VWmhG89Pm4oAzJC2/aKqTI5J4rXls1T5qq3EOPxpS2Azwm3rUE8ew5xWisC/Wo5YVwf4RisJGkTBktmZm3dT6VVuI2jaty4sG27lqlPp7D+HOa5ZHREg06WQzhV5Heuy8O2rSBTWDpGiGOQPxzXYaLaPDt8sc981zyVzspnR6TGCyKw9q6jTtN+zw7hhcjvWdomj/a1Rm4KjNbGo7bbThtJ3LXLKOp1XMnxXIdOs92fmI7V5H4p1SSe9VFPOecV1vjnxYblWjLEbeK4q1tGF0JmPmEms5RNUyE3bQo2csaW2cSjd3q3d2mF3YX5jVNv9BBPFZ2aLiPaPC/jUU7/AMqjW5LBvm78e1QCVtxz97Oc+tY1EdEdxSx3/wA6jWNY5d1N85vM6fWlEnmNWTR0olEm/wClOV2fJ5GKq+btz7Ufbt6lR1rIZr2VxiNvXFU9WZ5U2n8Kfo9w0EZ3LuJ6Co9XaSVeNvv7VUTMxZv3Styc1j3Fut27EZyOa0L3zICxyCCKoR8Hr8xNaRMxT8kQXqKpyuyy/KvBODVybiI/3u1U7aQwu3mbce9a2uSh3ksOfX2q9p77eG/h9ahZxJB8mKkgXA6g5HajlEyXXXW4s8f3a5K6iWYNj5WBwM11NzbkQszH3rn9TxGv3fvGk0IZot/5QaOTPoDWgodzuB47Vk2bLvPrWla3eRtNZyKiWIb4QNhvvVYaTzY8A4zVWeDa2/8AGn2lwrsFIqSi1byNB97NTx3K7vrTZoWIBUce9QRI0BOe/wClAFt5wv8AtU3Pmfw1GjKwqRyQny0EyI5mVfrUEpUj5jT7mTCbm+lUbh/NkyprQ52EgCD5umcioXvdh2g9fWmtMwba2DnpUN0fJmU7Sc/pVJEmtpFz5qHzO3Fa0cq+XwV/Oub068EM+1s/NWokm5dy7qfKBeeTzGwv/wCuhIQk4P8AKsu9uZLd0Zeh609NU3soBOauMSZOxW8XReXemUHt0rKg1JSNufm+taPizdPZ8fexyRXO6bH9nkYt83FVymNzSe7MnaoGn4O4A+goNx5ykdMVEhUtz96jlDmJbVsydxn1q6UzH36VVVQhVqkW5U1LRXMOgu2gYrt4qwJ8EOWqunIbIz+FU7rdHLgMdvf2qSoyNJ7vd/ETTUlWZtpaqMDZ78VNuWEbv1oCUiwVECNtqIc9al3C4gY7hULoMKq/r3oRPMIm6WQ7akTdGuGxT4rfC46Ujw4988c1UkHMxzz7U+X5jUsN1HHH82PMNMWzW0XdnJbsaUxJK49akaZNEWkl3cbaSUEtuH3hSp/osJbqPakSNnO9eQe1TIuJJ9kaSJV28Meealj0z7LHk9/epoJFSP5vlPpTpG+0KevyjI96kor5XOMZpyWy53eXSGIAfd+vtT4WkMgB+5WYEyhsjj5alSHecgmlii2EelPO7zF24xmgCaOLYVbNTwXIEmKjZjKm0cVJDFk/xfnWYFyJtx+7xU6KF+6Kit/3KetW4VxhuGz6UGhLaOpGG4qaFfLz1pqQqRk/ep8W9X/2cd6mQCi/2yMMZqxHLgf71VfIBl3Z281fgh38NjpWcgFST0NWoo8DOarxQ7Scfw1dtIw4+asQL+nAPtrWtl2OvGfpWVavsGFxWvpa7l+agTZoQJ5A3Dn6VuacomjDe1YsLgyZ/hHX3rVsZlx8rbfqaDCTublhJtH0rpPC8Jnu1O49RxXMaPGZ+P19a7LwfabblTnp1NRU2OSoe0+DrT/iXxt/DgZFb/2dP8mud8HGT7OgLYXHfvXQY/2q8Ot8Rxy3JrqAfeDfN7VjanM3l7a2D8mdw/HNZGtqvl8VvhfiRjE5HWyzuw21yup/IzV1WrDy3z1rmdYmUE8V7nQ6qZzOqfxYrB1Tch3HvXQXrNubjjNYOsM25s9O1J7HbA5bU2+dsbfeue1lASeK6DWm8gMyrk1zuoSGZfm9awkd1MwL+PBzisbUY284HtW/qZ/dkYrDvxukzuwKzOhGZctmT271BdMoA4qzeBX9frVN/lbbyfrQVEryndytEUmeKdNHuU9vYUwJ5afLRa5pEWT5uO1OjVR3zxUXm7jtbhhU0K4j/wB6pkrGxLbsCtWIdpaqojMaVYt4SUznrWEtiompYTtkbfu1sW1yHwG4rDsY2WFe2OtaVuQCD1qCjXtp9nK/NV6CZnGW/Ksyyk3QsAOavWTMB83eszM0bSUtJn+EVr28wKrise3R8cd62LCIiMZWtaZlI2tMRgobdjvXT6PNl1U88Vy2nblcf3a6bSHCAN3rqicc9zqdKZgV2g7a3bVii+/pWHpMxwFxwwresog2M5rrjscctjSs52ER+lWIsFff+VQ28e1amUevFbHLLccrMT9KbIS/DUZwcA0Op2MTnp6UCRnaiN3y1kXS+UpGa2bn5u351lahH5mcenasJ7HTTMW8ACtmuZ1VNgfOMdq6K+LI+2uf1hVhDM2W74Fc0jvpHOXq7mO01lXSMoOa15285VZVZVbORmqF3H8jYxXHLc7o7GNcudvX61m3DfvOenar92hM/wCNUb9disfaoZtTKdxJtHIzms2S38xz9e1XLh8iqlxN5PP50kaEMkIjb3qpcowPcD2q022T5t2PxprAv6ba1JkEJVlUfL/Wr1vAyEbWxmqEEPz89unvWrYDzCPlPFWZyOi0GHbCvrXSacuWAzXN6Y7HbtrotN+V155xW1M5p7HRaUvOP4q6TRR5ZHeue0m3ZyrZrptKXZFXZHY4Khs2ku5x+tWg+D3rOsn3ZxVlJBitjmluWFvPLGTWbqeqhQfWm3+orHxnFYuoakHbiqiJEd7JJcy7n/1faqDuYpvmOV9Kmlu/k+b1qpdXcbGtEjZFpLrI+XpR9vZUIzxWW11sX5W5qvLfnu35GqWg7l28uNqkq3v1qhc3h8nsD7VXbUVcY5qrf3GB8pzQapiDWMSlf1q9pV0buTt1rAmXzEP8LV0HhW18yNdo59T3pNXKkdz4ftgkSkrWnMdox68fSq+lReRapu2/KKfczK461LViStdllVgvpTrAHetQXAZjx39at6dbSb1pAa1rZ7V3da0re1zFu7VHp8Y+Xv61qGJQBjhSOlAc1iuHwm2qrw7c7jxnoKuTqFU7fSqqRGZju4oC9zS0Vwi/JW3Yy7/l5NY2mW2FxWxZfIuDVRMy4n7v+HrxmpMZgP8ASo9xKbRzzVhE2QZqgMmePBY+1Z8WTcHpWnfghW296zFUef3LZ6CjluaG94ftzI3I79a6SO3KFf7uOtY/heMsvzKy/UVvAbodtVGICxt5L9sYrD8bcxMyjHFbQXavNYnjSTNswB5olE2juebXaGOXc396rmnDzVziqF5Kz3MnmD5QeAPWrWkli3+zUbHXHY3pRs05lz8xHFed+MjIWZWVevX0r0Kdf9C79K4HxvGwztrOZ14X4zzHxZCvlt69q8v8SRuCf9kmvVvE0LPEzN97Neba9AxmcHHWoPqKOxwOobpSzKe+KyJImZmyB+ddTqenrbRSFRljk4rmLuRtzHovetDs6FVkwx3HNZ98QysOlaTQ71z61R1Wz2R7q2juY1tjldd6nb0rGk+Q8it3VSY1JI3AdcVjXCfaE4+WuyGx8vjNzPupCR/dqozfNzn/ABqa8DM2f7vGPWoFUvyy4HrnpWx5E9xc7TUwZWFRGRdu39afFCHqZF0fiOm8L4eRccD19a7Kwj+QVx3hz9wsQ612umx+Yi1xyP1zhv8AhxOs8FHNxEQ33ea9a0pzLaJ9K8d8LSbZV2/w9a9d8IS/aLPB9BVUz7qKuXRFzSMqsu30qeeJhwPSq8kZHeumMdDQjMe37tRSRHzMtwvrVsxlY+nOKa8O5Ru69quMSolUrn1PuaN5Rcfzq0LHjmiayynQmtLGyatqV0XaM/1pJGyf8KkW2ZeD+FPt7NmfBzVRM3boVXVnI3YpRuUY/hq22nYJpp05lGefyqgK/wAzKNtKhx2NWYrXtg1cj0c7dyj35FJq4N2M3ktjp2pwibdx9K1LbS2kfmP9KvR+H2ZsBRjvTRi6ltzA+ztGeV+9706OzYvwv3q6GTwuxULkEnvVq28PLFH/AHmHpzWhjKouhg2+nN5n3K0odBZoR6k1tWej4ixIq9c5q4um4Axz9KDCVUybXR1SH7uWWrtppaH5dvPtWtaWOF6Dnk1ZSwVeaDB1TNh0lVFTRaUv92r8dtluOlTogUfKKDGVQqm0KIoHSpo7UhxUwcl/u1JGrK7Z9PyoMnMhaAR9M05I9q9KkPNOjHFBhJ3ERVOM02W2UKTmlZVI+8PSlVduBncKA6FOaI0kIYEc96tuFI/HimPhYu3WgqJFJ96mLyxzQ0uH/wAaaspI/h60FDtuV44qOOXyn+anSOqLlqz59TUSbeeeM0FKNzSNwrdeDVW4uFiaqbXy7SzNjbWHqevklvmxigahc0NQ1YRMewz61zOsa9umba3X3qjqesyXG4b/ANay5GadG5qZG8YJLUh1/WmKHLc9BXG6qzXEjHv25ra1qTD7WNYl7JgGqpwcnofE8VZxGhQcUykkCrLluT7UsoU0r8jjrTNu7/e/nXq04tI/B8ZinVqOTIn+Q+vvUMtx9mXdV5IVCHf+VZms2bOPlb8Ks5GVJr9ppvqauRhlh54qrb2ZiOcFqsW8mZcHJ7UCJlcyc/hQPzqSMBRTXmy2FH1oAdEdo6fNUiybB9aa7qoB9qhQtIx54oAtrcNj0pVfcefwqq0vlcGhbjc60AWJh5ibj69qrS4Kfd/WnyPtbaM880SjEefm/OpkBDDES38VR3SY4xkVYVsKfWoyqyA5NZyLRCsJZP8AZ9MVJHaCXHy/pTo228cY96mtX3zYA78Vi1obwLFhpyy8fLXV+H9D86WNduMYP1qp4W0BrtvMPT0Nd1oei+WVYjG2uSorHVGRd0jSPIhHrisb4hXy6fprnd8y+hroNVv1sdOeQ/LtU8/hXh/j7xvcX0ssKNuVie9c2p0KRj6hqJ1S6fHQtU1qvle/FZelTeQf3mDzV57vy5OPuketZyiaqQt7OSmPfisu5Zg/zHIq1eT+cVwe/aqF5II1KkNluhxWcloaRkMuGXysrnrziojPkAc7qa8bJH8uT3ppBLDd8vvWMlc64yJJ3zF74qt9rIfbj61ZuI1aHGcNVOCPZu3frWbRqmTT5KAg0Wo+fnvxUE8pWP5fwpLOd5puflxWI+Y27dWUrtFMuQ0hwM7s8g1NpThV/wAafexebP8AeKk981UQvoc3qq73KlW/KsprYwS5JbntW/rMXlKQpG71z1rHkjbzhuZfpWxnIg1B1WDdH95RmsWa6eU4PrzW1fr5SfjzWNewox/dn52PSqRJdtZNkHy9avWDM3LCs6yhkjC7jn+latqfJUZX71DAfqEqiE7q568t/tk3y/KFrY1y8VFGMHisdLr7zN39KkzK4Q28nSliZkl3Z79Klu1KqHX5s9qqxpiTc35VnM2iahuWYfN0xSQ7nn+WsyKcmVuuO1Wbe/EY3c5FZlHS2Nz8u1lHUYovnV+NuKp2F4J4QejdqsOcpk9qAKsbYm78Vet4GuBnNU9uJM+prQiby4eDjiqiRPYz9Qt2wwrHI2S43VvXrKYS275uuKwJVxMWPrWkTmk7MWcGJwx5py3Kyt8y8444oH70csDjtQ23f71pG5PMEkRnlTooUg8Vetr9WkC9FXrWdJKxkwCPepbQ7pQvTNUFy5fTrJ90/KKzhL5Nwh3Z9qnkmEBZWXcPWs2QtNckjgdq0VupMjYLi+TyyFAI6k1h6hYra3RXfj8a0dPm/ehm+6OCKpeLo1lIkibHHaj0MHuV2RYRUbrtO7J5qjBK0zD5vrVsSMUwNpFJohyGrdfP9PerFvdNM21unb3qg6K5IJw386lteRksflqWrFRZqpdsflXbT5kV0+b71UWk8mDcud1SQS+am5m59KVrmgsysifKO/NAuQ0Xy8joRRLdDbtX8aIdsa/rQoEtk0CkJu7elTxTK8grOedkn67l7VIbsr94Yo5bDTNQysrDA600yMXC7enNVI9Uw6huPc1Yjn3v9aBNlxB55H+z1qVYueI/0qO1CqM1qWEKh1bK7fesxplP7A84K44xmi2g+zHB/hPeugubVVsxIoXcemK52/SUM3BoLiSXF0pONoz7d6Fbcv8AdqrCVcjceamVixqZFEixZP8AFinYK/7vbFEY5+Y1MseE/GsTQlg+4BUrKAtQeWpdeTUkqmT5c/LjqKAE3qG4Zqt2M5lG0D8SKqRx+V05q3aXIQdMH1rMqJcWRo+DzV21fctVYl8xd1TwPsoKL5O0g+lOa44+b8Kj/wBaqnNJ5v8ACxOB7VmBZ8sSDNWElAXIz6VHZzRtFheasRpvrMBLN2dmzV+GTYlMgiG3oB70+KNmkrMDQtWGM+1aNpM6LWfZpuKjn861baMzLtFBmaFm/mxr05rYsYgE6Csmzt9gXmtrT4sLQTI1LCZoU+XjFdf4SmaTbztJIrkrOLjpXWeFD/pChunHTtWNU5Kh7T4OkUxoHyw2jB7V0u+KuZ8FEPaxqo5ArqNj/wByvHqfEcFTcdLlTtwTWbqhVYG3L14FaVwNvzZNZuqS/utoXPvW+F+IxWxx+rNh2yOK5XW4t8mVrqtdTO71rmdQY5r2Y7HXT2Ob1lMLzxXN37NtP5DNdPrEfmFq568gwrZP0qjspnL6sMBsiuX1YmM+vPbtXW6xATu965jUohG3diD0rCex2wOfvwZU/HpWLdqTkY71v6j90ttx+FYlyeeOtZHZHYy5k2I354qlO+HyOa0b6NgN1Z8qMB2quhRC0n7zd+dLnaN2OOtMY7Qc+tOLb46kqI1lE0mQtPhYSfL/AHaYPkA9upp0Ue0Fl5Y1MjSJJI5dlX86s20GOQaZAmE+bBapra3YN97jr9K55GkTTtcCMbhVuKPfVe1gdItxG5etXoozx/d7+1SN7EkA8pfvdq0rVt0QNZvSTHtV6xizHyeKzINnTXJccdK2LSZ2kxtGBWBb3PkzKqZPvWxpsrGQGtokT2Oi0ggn5vl/rXQ6dHuC49a5mwZjICf0ro9GbC966IHFUOo03LBf9mtzTpWx90/WsHSnJxzXQadtEiqTx15rqicUtjYtnyg+lOExaXBxRAu1fajZzwprW5yy3JduGBpS+4Y7U0jihod6Z3dKQ0VL1DhsDtWLeyNG1bs0uw4rI1Xofeonsb0zCv4uS3rXP6vCjI27Oa3tS3Kv41i6llBlsGuaR209zmdQh/dlVZRt6VhyO2GVm5zW5qyljlfWsW7TLe4rke53RM24iKA+prN1Bcfe6Vp3T4bHes68kVs7qiMbnREzbldiZX7tUZUZ2Jb7tXbpcn/ZqldqzLxVbGhVnTLL/DzQ7eXxzUzWqhcs30qOdNrrt5FVEUthxG4rtrRsHZBisoK27PStDT5tqjdVIwkdLpUvlp6Gui0z/WK2a5fTNrbdxrodMl2Mo/hrppnPI7DRn3KK6LTrnCbcVy+jsTjtW5DLsIw3611ROGobMF00fpT7m98iLP51lx3m2qupakYl5PWt4xOd7jdb1XdJ1+vNYM+qeY7bW6H1qvrOpsbj73FZEs753DdWyCJp3GtEybd3bFVZNQk3/e4qs6ZKtzmmTblXIqlEotfbFHzbue+TTXnaTo1Z8swSHuW9KjgumaNvmx7elHKVEtTzshqNpdyn71Vld2JYtlanEgKDIo5TSJNp+nySyhjzuIwK7rw1pggt1yvzGuZ0LLyK235VrstMnHlqaTVijVjb7LFk8riq011xuHQmoZrhnTGeKqsHx/e5/KokBoRt9qbhulaunbo3UfhWXZJuiXavzVt6fHjDEdPapA2bHcq9uavCXaR8uQKoWTHy/wAauKzFSKCYxuF4ysmemar2cMkpOOme9Nu2bZ9KsaaGVQaCrWL1m7IecelXY5W8xapYLnjAq5bN5ZUtziqiZmrbqW2tmrO9vspGKr2J85fSr0gVrXZ/F7VsZ9TDumZlPy9+KhtYlafoN3rVu4j+dV6e9MtINtz25NBodDoEWI/vDNbccLBPu/p1rL0O3IQfKfyra8zbhTxQVEz7ttsfPY1zPimdZo269K6O/fJauU1+X71TI2i7HIXkHls3fJ71f0iHcmcCqt07PIfl7960tMi2xLuGN1Q1c6eYmvTm29gK4bxaOG9PevR7y0T7EzV5/wCMLZpC21Tx7VMkduFd5Hl3iEMGfd92uB8RW3nXGV9elej+IogrOrda4LWrfyp2brzWR9TQ2OQ1KyKo7HnqMVyep6esZbI+8eOK7+9jV0auX1yyRw3X5emO9VE7U9Dl/K8tsVU1Zcxnd8q4PWtX7PtY/WsrxHOq2ZjP3v6V0QM6vwnIai4Jb3NZ0kHy7h3q5dD5m+veq9zMsS44wtdsdj5bFfEYtwB5jcVTlGP93NXryQGVmFVDhhyeprU8yUbshkj34xxVuwhPmY7e9Rx25WTIbK1o6Va+fN1xUyloa0KfvI6Lw5p+VVsZ9K6mwTb13Csnw/D5UG38q2rVDkZ9a5b3P1rh+naKOj8PR+SFK45NeneEJvMRI1+Xjqa8w0dGkRdn3RXoHhVHhaNstjHNXE+4jsdiwwue9QTRYbIqa3dZ1HWnSW2Oa6o7DKoLKeec1YhiErdqikTB6063m2g7s5B7VZUi6tuueV7daetmHk9jUVrOGPzHr+lXYnVfeqiLUrS6OryjbUy6O0QBxWhbqAvp7VOkfnVQpSMxNJ8wcrUyaPGF+bkVpJHs9KULtHT60GPM+hmHSoo3XC1Zh09XOKnSH8RnpVi2TB4WgzlORAmmbO1WYbPy06dfWrUUWRmnRttf5hkL0oMvaPqV0tWByamS3GOB81SqfMYnoKfAQWK4/GtDGUmyNYmVecVagtyi545prDHpg96dF9/71BlOTJYF2tU6Jmq6H5uKsrOpx60HPIcU20q4QfzprvlaB07k0EkgX+7+tG/cRu+XPWmb2Q8KenpSu2/rQTIklTaP9nsajJEZ71IGxGP7vvTYk85yOv0oJAfMe+D70jNspJY3tz7VHI5cdDmgCQnEg9OtR3A2f8CPSiI5PNMupvbpQVFFaU4NRySeUKhnvPKLFqoz6wmcE4zQdEYXLF5dEp8zd6x7/VFt1PzfTmotT14JlVZcHjrXO6hqX2jIz3oN40y/c647qdrcfWs+9u2ljPNRQRGVO9W7XT/Mxu/ioFKNtTOhs2mbcelWLiyXT4fMbG09a0/s4tU6L7Vy/jvWmEDxq3JGMA1UY3djxc5zL6vQczmfFWuQC9Kpzz2NZUd0sgYtVS5gEszMdzNmo5C8TY56V3UqPKfz7n2b1MVVaZac7m44ppbyx81V0umL4NTSjzUrstY+f6g92Kglfe3SkxgkUv8AHQK5KIgY+Me+KhfT9rZB96mjKp05qeEAn5tv0qXcXMVobBhGcEnNOjtvKzxuatEKu75fSopwI1Pb3qRN3M+RV3fxflxUUh2/douJ/mamEeYn3qBDbiTe3UL9aWJSVGDTGtSeWp0TYbHQZoGTAGTtjFTGLMfWmqylKHm2x0CuQuRC/wBKrtcBv73Wo724yrVRhumG7PPpUT2LiXHc7+Cas6SZGuu/1qtC8ciBt3zdx6VtaJbqMEfxVjLY3jKx3ngFBHajeVySOprs45o7eHcWX8DXA6S7W8a7TxWuL5pIPvN0rkmrnRBlX4geKFS3aEN8pz3rye7sze3DOvqTzXXeKi0tw24tWCluqzf7PWueSOiMrGTPYGKL5utZ91KyjburotaeOODHGccVyd9PvdgM9fzrMrmJLScl9pb2q1OPMIzztrIin+ztuatSxnF5F8v51m9jeIx19OKWJIpcK/XpmpVhAlwd31pyW3lkkAH0rnle51x2Ib60ERXbyvrWW8flXR5/CtrUbrzI1XbzjtWO8OZGc5zUs6I3IbiX5tuMVbsIV3f73Gaqyw5lBb7tWbUlZOPu1DVx6lwfuW+VqmklMjD6VVhvVR8OKeHVw2D16U0hXsZGt6lHDKVcFj7VRhlR1LfMWPSrGt2n+kbu49aoRyMucjAz1oJbuRamcjqazbl83C7RyO9XbpjISuarJAzsV43etUlczLEB3xjH8NaKEmFSQeKraTp5X7/rWhcsLcfL83HNFgMPWb+GVtvO4Vl7lTO5uCam1gmSdmUd6z2yz7W70WuVEtiYs21TuGMUskLJH1wajsSofjqvc1cKG5bc3fris2rGkSlAwWT5qtW0ayybW+7TDagydMVag0/5flJzWcijT0+KNEHtV3y8L833WrNsibQbW+bPSrEkjSMvpUgSXUaOqhcjHeplPlwAD5jUMU4lG3+7UskLGL5a0MpFG/fy8s31rJe7We4x+lXL+Y+YVas6ZFjPmLVROaRI5WMd85oQbWziofPaU7lAwDU0UzS8sMbe1aRJLhtlZQwXnFNkjVTu+6RVqDy1svmPzdRVG8u1ztYdfSqJbKuoagkMWBz2+lU4r7HP8NNv7VnDFWHzcYzUNva4i2u2K0IlJl5btQm4VJPph1Oz+Ulf6VkzN5XCnv3roPCri8VUk/j4rQwbOVuNKOnzbdzFmNPhjaGNsElj2q/4tRLG+2rlsZwazTqDTwc7VfpSauTIAPMfazfNWhDZrLbNtzu/nWWkXlt5jN71aGpuOI+nelyhEsKdg5ydtLDIJXP8NU4Zd8hkbOPSrEDAtuFTaxpzE5XeeO3pVhfLMeD97oKprIRJgU5lYn5aA5gmibd9KhnYbPvc1aiiacYzyP1p0dmE+8FO3nNAcxWkt3hZGblf5VftbhmkXb93FV8yajbt8pXacdKk+zMkajdtbFTIXMatvNgcYrUsroNb4X73euWgZ7RWZnz7Zq5purNnPapHGR2FpftdrHHwNtaEnhWSexafHtXM2Oo7m3KcE13PhHWVvIltZMfP6+tBtc4K7097CfkZXPpUkI8welb3i+y+yTyfL0bNY9uSdzBe1Z2uVEbKmxlqeAs6HP4UyRGcbl7cmpVUvF/ED9ay5TSIgjPmU5gWPTGKIAw3fxfWn25Z35Wk0ULDGxPzdDT4LNlzVmCFpX6fLU02ET5R9cViaEdnIEG3ndmrkL7ieKqRR+Sd56VZideq0AWhIFUc/lSRtuk5NRCMuwbcF571I1tyMt+RqZAXbM+T/wACNaNsdwrLh+Vx1Ix1q9aXOH24rOQGkD8lWISfbpVS3YyVZDsjhfXjNQ1cC7b9scVqaTJtLZrOs12qM1pWIyflH/16lomRr2qea69q27CLy/esOydndd3FbdhuIG2kc8jcsUDRgV0fhhUNwBn5j0rm7Fmt9p4y1dD4ehWSeJi21lOTisa2xzyPZ/BBMUUQHXA5rrt8n+zXJfDyeOaFF9uK7P7IPevInucNTcrPCSp/i9az9RZdu3IXtitGVmSM/wBKx9XTcm5chqvCfEZxVzndXC5cfr61y+qW+8NtroNXlPzbuee1YN6u5T1WvoI7HTT0Ob1eLdGw9K5y+RgOfXmup1YfIcfeFc9fDcG3USO2Bzesx7147c1ymqZ8411mp/LKw7Hiub1a3+Zq5p7HdTOa1l9sZGOtYdwm3r1Nbmsxbj/Kse7QKvNZHVHYzLhGY/jWdMuZSv8AKtW6HFZ80e4sfzoKKMvlhueaRlI9/QHjFJLH5EmfvKakzuPrQXEbO2IPwpqEmP5adPGZMY/GnLhcYqZGo6PO1T83XmtKzK5TnqRkVmAuqf3alibDr81RLYD0Lw14cXV4vKVl6ZyTUV7pqxSMvI2cH8KyvDesTafhlk4PXmr2pa15vP8Ae/WsJbgRogWcbeRV6Ndo9Kp2pWYbj8u3nnvVoSbT/e+lQwNC3KqRjH4mtrT0Hl7gOfrWFaR+cy4rd01vL+XrV0yJ7HQaQSwG70res32YK1gaZMMCt6wI44rqjscc9joNIlzGPf0robQbjnd6YrndJfI28V0VhwFzXRA4pG5almUY/SrSfJ1qlYTeX9MVZ37+a2OR7k0j7lzTBNlaYH2D2pXk3J8qmgEQXIVgevSsrU/uH6VpzS7eKy9ROF9qiexvTMW/Oa5jXJnyVro9Sba9YOpgF2rkqHoUzm75m8vHVqybhXZTxg1uatZqMMGway522Z71yndHYwb6OYSZbG32rPuAdjbhWxfKwbd1FZd6u/8AwoOiOxkXMjFuBxVRnbzMHFXL9QI+M7lrNni3t1ZT3zQUBfdIc9DTSyo3JzjpTkRY/VqbIkZ5qokSZHI7Ocr0zV60G9BVO2BdPl9a0NPgy43DHNaxMpPQ1tPT7vJrqNFjZ1XPOK5/TsFvcdK6LRrhkI44zXRE5J7HTaZLsVl+laVvcbE5rKslVSHzWjA6ynjHTpXXHY4qhJNfbBmsvUtS89sBunv1p+sXLLEQONvNc5LfnzjlvpXREzLV0nnFiW7VVXjjt71ZsbqN87+9RX1wkSnaK0iJuxG8uBg1Vu7jyh3qOW+y23dUMs25TurZC5gN1vPSq8xdJP8AZbrUivuXiq9/KqL97FBUbk9vfbD5Y+ar9lH9oYfXoaw9Plxc+u7iut8PaZ5oDY6n0qWaG74ftlS25C57VtQDy4x0/Oo9JtltoxuA6U+aFmbjgE1D2AnjHnnjnFSraNEC39Kba2/lAc49asoN6Fc1lI0H6azBu1bmnHeuDisGGPEg2nv+dbVgWQrUga8K7ujdBVhJvJOTyKrwKwUVYQqPvLmgBJiJGB7N2qe3jIZcdKrtAzyLjhauQvsQDuKCuhYt12E7u/SgTNE/XgnFEblutRsN+6tImUtzc06UnHP5VeJbZWVor7QAeT0rYCbF5PXtWlrmRWurfdHux81VrQbZ0q7dSHbioLUFpefWi1ionRaROwC4rYuPmjU8dKwtLVogp9a1pp2MFBpEzdaIjiPJ5rj9ZdnJDfdrpNUmyG3HiuZ1GRUmJz+FZm0TJ8lXk+bIq9bQsE2ioRDvk3djV62TDLig6Cy0vlQMp54rhvGVzsD9Fr0KSNRbs3HSvO/G0m55Ay/L0qJOx14P4zzbxMPtEbMvLZriNZVl3ZFd1rkLBW2qxri9fXfLt5z1NZH1dDY5m+gZVOeN1YOqWpWNiVzwa6e6XDbW+b0PpWRqNrlWzyPSrijuORubf5Mhce9cf4oIRmZs5FdvrI2htvCiuG8Ut978a6aehjW2OO1G7LSHb3NZ90GZPvHrVqf5pfbNV5Yfm3fMRXYj5jER94pNBhs54NQzRqz8djVqRAB+NIsCv1NBzQp3ZCiMnv7Vu6LApZTjmqlvar8v9a29HsWkmXH3R1NRPY9bKMvlUqI3tGjL/wC6BW9aWwZhVPRLZVTAFbcFmSBislG7P1bLML7OKuafh62aNOmRXf8AhhGaJcr+lcnoFg0dsNw6123hi3dVXd92uiKPoIvQ3LRV3AGrM+0RYw3HqOtQtH8uFXHqcVKJdsfrj1raMblFJx5a7v4c96jebJ+WrUm2QY9881VuI8NxVbGgkNxiXvV1dRWEc96y522FdvrzUL3eW2niqiB2FjfxvGD7VaWdRyprj4NS8hFG6r1rrgTq272zVESpnVQS7/l/GpC64461gx6ws5UKdvatCO7VE5b5vWgwlE0I5Dv+82DxUyuoFZMepKZOucVaF0rICOtBlymkCAg+b8M05JNg+bnJrPhvgTtP5+lP+1qi9zzQRKJfjkG/uc9Kkjk2E/LWdFeK31/lUsV6qj5m49TVRM3TuXt+9c05W2iqK6gsqfL69aDd5HX6VRPsy/vDDhutKH2kc1lyaukC/NTn1yMJ2596CXSuayTk96d9rU8D71Yf9qbDtDZ3cjmo5NWw/B+ZTQT7E6KTUfLQf7XFNNwFG7+dYM2s/ICzD25og1gMDub6c0EyonRNeqwXO38KdFfeROrL0rmZNSMTZ3ZFPTxHlvu9O+aDOWHbO1jvYbiDLKu76VmT3qpI2NtYQ10kdStULrxC4f7vsDmgiOHZ0Vxf7VLZ/Wq0utR/Zzubb61z82sSSxfeH51k3OstK5GcL6UG9PD9zc1nXEiiZlbdnpXN3mrPcNw2BUN7dFx13LnHFRJC0o4H6UHX7KxBc3rZ/iPPepbexaccA881o2OkCWPcw6VceBYAMenpQIhtNNMKAmnSssCnPGKc2oKo27ulc/4m11YlO0/kamRx4mXLC5Y1nX1jt2UHHvXm/ijUJJbzhmZc9ata14ikuX2q3FZe8zZ3c816GGpdT8R4yz9yboRI7cgHNWPsi3UgxULrtq1po8s5YGu61j80nJvcp6jpPlKSDj+tZ7Ssj/e6Ct2+lWWNt1YWoQ7W+Xv60EDhdq/yjDH1NJKM9/yqlGGil9aswksaAJYWarUWXHWq8abVzUinJ64oAtC4Kr/tdKhmuGYYbnNRsxBqIXPzkH8KAI3h3vzt/KnxwipGRSmeKWKKpYcyW4iwMT7Uj2ZRc1dWHcgHekuIGSP1qSXJdDOYhO9NPTt+dOuA2elVWkyfp60E3Ib2GQqelZ8gZHwfWtSeTclUZIfMbPvipkVGVgslJf1rrNHkU268dO9YOnWm1s1r2beUnHHrWclodEHdnTWF2pQLurR+2iJR8w249a5OK7IkXDcVoNNmIfN+tcclY6blXxPcrc3Py5FYVxN5frxWjq8m4ntWDdT7nxzxUtXNYyG6kzXsVY8tjtznP5VtRSbl571XvXWI9K55RKUtTmb2DccZK81Y0eTyZNu4itCS1W4PQZNC6cpfO05XvUNWOqEiSAZYZNOkdkFOhtytVr262N/u1hJXOyDILh2kk/GmnkY/WpHO+PcPxoih3L+NYyibc1iqIQ0+OdtXFtQePSo5LbK/e+bParlvbs1u3BZl9uTUtWDmbM+e2HnA/NjPpQ8/2Yfd+XtkU7UJPJf+LpzVOW88yPGRx60K5PMUtYlW8I2kbvasjUWaOLaGIbNXr12VgyjjviqV8vmlWquW5LkVcmFgxYnNTRDzJA3X3qC4iE0e0lge1WdOLW9vskxu7Gi1ibl+3mXI+bp1qPUrtUThv1rOm1P7HG31496xrnWGunI+ZfrQHMS3V7iZiTxmqkt3uuUx6jtQpF0hU+vWhDEl0i9WyKqJcWaEdnlQ/wCeKuRR+Wi471YsGjFuPlqVuQWZcbfasZG8SJoV2AkflUm1Y/u56U7IKKcYpGP71T2rB7lEoHmEfLUojJk4qKKRnb2qaIGOUNSC9iWCHyhu/izRdXgijyeKcs6lCfSsbWbxiD/draJlNkOpSea5ZeRVB3eRtrflUdzqBEf44q1Z4uI1Y8GtEYEUTKqkHKt2q1aoSuT0ojtPtIPTGetXIbaOGL5mrSJmDhZYN27G2se+mUscNknjrU2tXrW8beSGO49MVnvA7IG28Z61RmTqNka5PXrSJaeYxbqtU7uchty544INWra4Zoto+pqkiZDFiVpDu6fyqfw3I0N6QG75Wofu7sqPfmpIZRCN0fJqrHPIb4otWacMzLnBNcvKzCb5c/KeRium1ScXLg5+bHOay2gVGZjt6UEhFcKbb5gKjgljkc01gZG4X5fYU6KJYlOKCZCfasz+WtTw3SohXOKouvl3O7+90pwmXsDuNARlYuLeBjt53etSWE7zSMu7G2s9lER3L1YVJYO5c9fr60WK5jWkufIX+tJGWyBv+92JquzfLhsmkuEEKRybmPsKEieY0o2e3h/3qGudzr6d6oyXnnIvzMKr3Um4ARs3ocU+W4cxtShZEDcYqFI2jm+T7pOeKznvRHGq7jx1JqU6hs24blulJwsCqW1Nu1uWWYfyFdJ4f1FrW+jk3cDB61wS3zW3zs3WtXRfEQx826s+U2jK52evaqLsksfzrPjlxj0NV3lXVYV8tscdzVO6nuIGCehxWMlY1izcUZxj8qkkZVK7evQ1iQ6v9lG187vftT11USyfe3fQ1nItGxGwU9NtWB5bLu3fNjpWOLnzOckjFNkv/Kb/AGe3NQ9jRHRWc6qKkQq5b+VYdnf7k3BverA1TecL1rKRtE1IXDyFT0qTy1U8fpVG1uvM+X+KrSvtX+L61JRYgbzvlYEc96nUKkv+NVoJleUY61cDbm5x/hSewEgRTzmrcERTDCq0KbzV63iLtjOMdKxe4E8Ejs/HHrV+1mD8EdOtZ0aOr9auxSeSnqe9IDRtZV3bedp4FatkfLdcfnWXZxrNGG6Vr2ygBQePr3oMzTigyyt1rc0zgAdDise0g8wrz0rYsz5BHBNTIiextWI3kbq6bwngXI79MVy9jL5oHFdJ4YAinUjPUVjU2OSoez+AAvlr8uSvTFdn5ze9cf4BiKW8fB+Yda6zy/8Aarx6srM4J7kdxGUrJ1yIm23A/Wtdid3PPrWZrqstv04Jp4X40RE43UWXDL3BrHvtzJtAXbnmtrWlVMmsPUDheD1r6KOxvExdZC4rndSVefWuh1A5Vs1hagikE+lKR20zlNUixMea57XTt4X5veuk1tBK/wDdx1rndRkESmueR3QOa1HuWrn9SbMv410err9oX/AVg38IDevPas5HVTMi5Jkfviq0uI4SrVoXjf7Py1l3s25+nAFSaFG5DM/8qjijYMcnFSyyCSUYpdu7ig0HINw4zTV3RPzyKciNAvzYxTgyyrxQaAJMn5unpUqLjlf1qFYwWH1qyh8v72MVjIC/ptxlcN+VXVKyP8zfnWbAqqARVyB/NlUH8awlsaWNS2jbyNq8irdqjF1znFQWseCu1q0IVqFuZ7Ghp2AQPfFalifKl55rH04nax29ORWtpcRafc3y+gzW0SJ7HRaUgdK3LCTBC47Vg2V0sIAPfjitixm3spFaxOKRvabIwk+Xp3rptJlyvzemBXNaZJtUZWt7S2Mo2rXRE55G/Zsyj2q6khYdgKo2O8x7cVdXITa2BXT0OSW4OuW61IpwB7UxRk0rnC0CIbuL+IetZd8yqh3Vp3MmErK1FNyfjUT2NKZhaqWEwrE1UMFJxW5fIyt7Vjal91q5Z7ndAwNQG6sa5XEh21r6w/kiuflumLPisDsple/kKR9qw7rCOWZvwrUu5d5wevt2rNu4+DUyOmJl3Mm4/dPJqhcH5+oq/fD1+XHNZT7Xc896k1Hs6xj5v0qrJI0sny9KkZQfvZ/GmySbYu3tito7ET2L2l7I4Tu5NWifKYMCfasWymK961YM3G3Jqkc8zX0+Zhtauk0e53J823865iwjaLr8w9K1UuWt48rXTTMGdnZ3y+Xx2FTi+2j0rmLTVMRqST07VMNSKt97r0rtjE5J7mtqd2NmTXPX0itMeo29PelvdSOfvbqz5JfMZmJNdEUYF1b4Ke+cVDc3/mJ97nNUBcZdueaY0jO2K2UTOoSNdYk+anC82D7w2k+tZt0Hd8buB700By6r2qlEmJfGoky4HSntZnUgT04ptra72Xj9K6TQdEWQruH6UNGtzP0Dw2zOp6+9d1omktaovTFTaPoaRwLlO+eBWs8KwoNq/LipsMjVQy8fhQp2VG06q3FNkl2rn3qWVEsecy8/lVi2nzgtxWWL8MfpU0Eyzzbd22ueRsbVqvnMmPWty0h2xDisTRY/KmX+IV1NpApjDcfSpAdEWZVAwMVet03LzjNV4ImZvSrsUOxfm/CgBNoI6UkgCjtSniq8ow+TnbQBYa8xtx+lNS7P2jbj7wpqyKRinQRb7gVpEmRuaHAzruatnyllXvVDRIGKf55rUkjyvHBrQxKsifw9R0zU1vbCAfdqMOQx3D8anXMkec0DRcs5T044q7K5EQ5rLt36Cr10xWNeKDWJj6xJjdXK6lIxn6HbnrXSaq+M5+auY1WV93A+UnFTI2pjrJGZz3+la9oFz7+9UNL+WT5uAcVfjTe/ov8AOpOgvXUC/wBn9MN7GvPPGixl2jH3utekvEklmzbuVHSvPPHKr525R81Z1Drwfxnn+rRLtPrXEa7aYuWPFd5rCthmZePpXF69DvuW2tz6VmfU0ndGBf2YCbsCuf1eIR27FfvGuteyaaMqSOmK5fxUFtlMdbRO6OxxHiCWOOBs/erz7xO28N2612XiidQCByc+tcL4hf523N+FbRJraRucm6kv+NOiGE2tT5o/3u4etJcfKme9dUdj52tG7uU7i3OGZTRYwlm+YUkchdyPetPT7Qzr8ookPC4fnnYs6bp29en4mt/S7HZHt/lUOkWZ2bdu38OtbVnakBeO9Yn3+S4Hlsa2lacsMKkHnFdJoukCVAxrJ0iBSAG/Sut0DTv3ec1cT7CnCyL+k2SuFVee3Hauy0TTvLtflHbvWf4W0dSd23H1FdTa2ixRn2HFbxN7lK6bZk+nGB3quLnd2JqS8Ylm61TeQoOmOa2OiGw+R2cjbgUpj3r8wpyMpi/2qliII9aC+axnXNiy8rVG4SQH7oFdJGu1DkBs9KrT6cJkbI59aCou5zckxiO5ueccUqXyjvVq70vy2bP3ayZoishx0oLSuakWo+WmdzVMfEMg2/N8v1rEIchRSoW24NVEmULnRxa9sTcGy3pmrtv4l3RVy9uGI4NWGGcc8j15qiHTXU3B4iYhgG/Wnp4jZF5k6dOa55GIbrTp9yRbh0oJ9mjoLfxIzSNlqsN4lYrt3fL35rk0d8cGrKXH7sdaqJLprodD/wAJI8cfytx7mnHxQwj6r+Fc210yt833aEm4707kumuptnXJJnyWJFLdapIiBtx9cVjQsRn73Wp3kMg/iqW7k8qRpR65JLtO7HarK6gzMDu+tZSBhGOBUyMQdxz0pxE4roaAvmmba3SpBdFD1NUYnqYHJFUZygXTeNKPpSG4a2Xf+lVVm8sfjQ8jsfl5+tBHKXjqKybSGqlNqKLMU+ZjnPA4qKQM+MAr9Kkj06SZNwDfNxUyHyrqL9q3f/XqtNbvPJ8taFnojJJlqtx2CxE/L+NERXUdjOtNGZYv4T3qwln5Y+7VwLsFVbi68sdeh9aoNySGQR89vSqeqapHEvJHX1qtcan97DfrWFf3bTM3+NBMo3auSalrB807en1rndUuWnDFmPWrlyCy5NZupN5Sf3vpWkI82h8TxVnVPC03FPUwrhST781HAW3VZlbeW4qMrnptFetSjaNj+e8diHWrObY1ZMyY/nVrz9kfWqaEpJ82KHb371djhkPuZHkjrNuSzEe/WtVYPPXiobmyx2/SnEkzfKzzVq0tdwWmrExfGKsD93RICVrdUqpdwbZdytx6CrHneauPSoJOD1qQImY4HNNFvvPf2pzDJ6VYt0Vx70EyGRwMqfN+dSxboyNoyRzTpG3JtojO11qEQ7lqFGkTc3DY6CpDGJA2abGePwp5+YcVZBjaqi2x47msxn3s1b9/Asy/NWXcWHkNkd+9JoqJVflT+FMjh8x/xqfymjOcf/XpoVguduKlqxRZtlERABpVudhPtUBuDAOeMjFVhKXYn5utTJXRpTdjWtrzzG68Crc+qK0Hyt933rnheEOAPWllu/LQhf4q5pU7nQp2LF/qpkBOWxVBpS5+tU5L1ndk7U0T7P4qzlGxUZ3LjT+XUM8vnA5qvJcDPWmwnep68c81jy3RspFy1YBlzVwquNwrPjkw1aFnGZlrGUTopyGnco3bcD6dao6kMygbeGreWIJDhhnjis+a33y8r8tc8lY7oy0MuK1klOB0PWnSFbdRzVy7iEUe5DtPesS6u1aQpu96m1yuYuzXCqm4daaNQaJd27HHas+Q+YwGeKbeZWIAE1LiHOR3V61zM3cUyKJZHHO3nvSJ8sfvViC24LdcjipcQUircRKoZcZrN1GIRrnpitS4jzms7UbYzr8u75f1oSCUjNeFpfu0oOxuW+bHOakmHksv96qd2xRz71pGNyeYq6i4kDbtx9MVV/s3z2VvmA/nVhV8zcP4u1T28DY2n73ahxJuRIqO22NfujkVHcaduYNtw+ewq59maF9yr8xHJq1awGX7w5rNxN4jdNRkgweuOK0FYyN82O1Qw2mwlucLyakDBvu9K55o6YjxmX5VXio2ik87bt+X6U+JyzHHGKkZGDbs1maAjLDxWhBCksW7BzWfHEA+5ua0IPkjG2mkTIpahJ9ljY4rltQ1ZnkZcd8V0XiO5YRMvOWyOtcq1o4fcSDzVrQynsOsI2e42uvyt04rSiOPlxgUkKLHCrkc47VbsoFvKDCRNptptO1uFNQ3+It237q1akb7OG77eQaxdW1RW3fw9iK2jsZyKovVaVv4ucfSpyyyQbVbk9RWEkrQv8uWViT9Ksfb2jPH8XFaRM5Ggmnq49806OyLHavy4qKy1DcMFeauxXKqfu9a0iQ9jNnt3R2BPHrUUc7RuY17960dRPmRMVxntWTcB/M29PU1RjLcNSZ2LLGyt71QlEkg27vapw7AFfwzTorP93u5696TVyJEaStbJ0zjrSZMjbl7/pSshZ8U6OJlTilYki++/wA3amS2/lHK/dqwyLj0zUiWyyp1/OqAqhfMFWYLZocH1py2aiXPZa0YI42jG3k96enUCvHHkc0Sp5bbT8wq9PZKrLtI5FRtErKVPpVK3Qlszb2IKmVZc+melV4JTbKQw3MaveQpdsgmqd1D5rfLximTKRFJY+fAWb5c+9RSwyDbtYnbVpIGdcM3C07YYmG0ZFTIjmIfMZwN38PapYdR2HsNtSLaRvLu3cnqKqTxpHc4HNYm0ZGxY+IjEqn5gozkCtCfX47q68zP8OAK5dLZ925d20VY+0FXX+8tZSjc6Im9Pebt38RPeore6Mb8daoWlyzMdxGP5VYslb7QzD5lxxWLR0RNu1vdsI9c1JD/AKSxZjx2rNhEjL1xzV+zbA9u4qJG8SxKjxx/L81Ot52Rl3N81PXbInf6etRNHuf7hXHesTSJrWMpX5s81qRXGIhmsG03BR83Ga1IJt6AYrGRRpJHjDL3q0jbYv730qlHKzRbV6VbtXUJ81SBctX3IeMVYWXy+eelV7ZBHyvzZqw0e5+O/XNZgXLGXz1/xq1CjeUcjvisgTPaybVVj+Fa9mJPKGWwp5IoA1LItGF6VuW6LMI27jpWLaKCq81p2N0EZV96DNvQ6PT4WEY+WtKMbVXdWbprbnU7vlxWvaxh+O2e9Bzzdy7pamUHFdd4UljjkVWXPHX0rnbS3VIl2103hqzWLb9QTXPU2MJ7HrvgGT/Q1U59RXU5P+1XK+BPltVcfw9BXVfa5P7q/lXlT3OOW4533MTjFZmtN50BGfu1ozx7FJ3djWNqNyPLK4zTwvxI5jltWdTK393GOe9YV64+b6cVt66mDnH6VhXte7E7KZjaix56dKwdQm+Rq3b9Gdz0x3rA1ZfKz79KJbndA57Ufm3bq5rV41wa6XUQxDdK57UQBnKjr1zWEjsgc3fHarVg6idgJre1RwrMvSsXU7dXrE6qZkyszxnIrNvEG75q1rxNyYUYxWbqEeEoNDPb92/AFN81k6YzTZWYt82NvamxwYfduoNB4m80/NQrAP8AN8tIGKselKfmcN2oKiTqwBH9ad5wc1GpBT19qkgAHt7VjI0iXI/lCn9KuWhUSBuc1mJdtv2hTj1xWpp7Ekk+lZT2KNm0HmYNXIFfzhyMGs6CXZFx1rRsG381h1MzSsgUNa1v1Ws21IdR61pWZ5x6VtEUtjUsOF3N9a6DSzvH4Vg2kZb2rb0wOuK3ickjo9MG4D6V0OjKpfv+Fc5pSNjrXRaQGiXLd63juccjfsz5SfLVnZ84YscVTsX2J81XIodw3Buvauo5JbkgDdQOKcV3ChWyu2pFRWYc4FAipKo9Ky9UO2PHvWvdgI2FwRWPqfzNSlsXEwdRRlPNYupBtpZenvW7qC+YTu4rE1NREv3sjPSuSR20jm9XDTcsvA9KxJP3T7lVevQ966LUGVs1gXz7HPFYS3PQp7GffGN5WYYXd1FZN0gVm7+laV0Vbs2c+lZd2cZ+tZHREzb0Bgx/ixjmsooVY9OtaV8G3VUkiUHcG+ag0IVQufm6U2RQ+V2050ZidtDSeWoG3nvgVcSZEENv5b4PetOzG1h7VVRGeRTitC0gdn+Wt47nHI09NHmVpiBTHiqen2jAA/yrQitsjd6c13U43OaTsQy/u12imTT/AHfmpbp9rVn3Vy07bVHNdkInNJ3J0ueTuyeaZLMXQ9qiVJI4gW9aesq5+brXREwluMEDKu5T83vU21vK+bhqQycfLUMkhdtrHFaGRHKu2X3NTWkDMdzYpbe2V7pc5I9TW3puh+a27+GgCbQNN+0OCV+UV2WiWKx7WK1l6Rp32Fe2G7VuWTbRnotGoGrE6wnjpjpVbUNS+TaO9V575WX5Wxisq91HYxyelS9jSmWWvdufY1Hf6rsiXtu4rFuNbxuGQG9zWbdeIPMbZ3/lWUtzpib8V2wkyrZ5rf02XzWRsD3rjtE3TOPmPWu10Gy2Rru71hI1Z1Hh6134brXSWtkVOWNUPDWn+XErdcitli0fapJCOPHSnG42jBoAKpn1poHyc0AKZuD79KYwPlfNjjnFKq4ao7lc9+KAI1l+fd07CrunNltxBqky5T5SKs6dJ5TDJ71cSJ7HbaHtuIuF27cVfuk3AbV+tZXhx90f3q3biPZagrWph1MqYc07+DC01ny/40kmd3y/hQbE0R2irNxMxjxnjFVbYZPzHmp3xj/PNBUTG1n5Yid1czqdzuXcv3c10etzbd2RxiuQ1FmaQKPlUnmpkdVM1tGm+0suT0rSBCv34rC0jFvIOa245dxqTaxpSsTYMenpXnni688qNs4JyfwrtZpykW3JxiuH8VnDP8udxNTI6sKrTON1qUzQfLXKarAEkDdya6/Vkwn3cVx2qxubg9+axPpqJUuFEcfv6V5/48nKszHjnGa766m8uLd3rzrx/c/OwbbtznrVxPQjscF4ikjjj3tXB63Mz3TMOVrqvEk+5mHOB2rldQRpW+X9a3juFb4TJmO1c45qnOpc7s/hWrPbrt+brVAwZLZ6V2R2PCqRuyvb2oeT/ard0WBkcdKgsdPDY8sfUmt7RbPPykH86JHu5Jl7lU5i5YQs7jC1vafY5Qbl/So9K0/GOBW5p9kf9n6VNrn6PhMMoJWJNH07Jyv1ruPC9j5qKpFYOkW2wdBXXeGLBjOG9u1bwjodslY6nTrTyoFCj5sdRVmV/kw3buaksodkfXnFV7mXcrfN3xxV2szOO5VuDn86qy2wJyc1Yc4PFR3DbofQ/wA60SOqJWJ2MAKsxtzzxVYnaOaA+D/9ejlNC8k2JFyOPWpQ6lazVuPmFWon24NUokrQlNms+SVqtPoKTL8qL1q9G+Vz0FTROMUWsPnsc/daCY/4f0qm+kM3Rf0rrJFX0zVU2i7unfOBQNSOc/sloRn86rNbMpPua6x9PWQdKiXRl3btuRQWnc5XkE5B+WtDSWjmysysy9jjpWydCjlb7o5p1voEUTYOcZxxQTKRzs2mvby/LypJI+lNWDDHdu+mK6y50dWwsY+X1NIPC3mJ2zQRzI5RoWl/D9adFGd3TpXUR+FR5vzKx+gqSPwd9nfdt3K3OKCXI5hkyo6ipYk844XPFdLJ4WyB8vHpipovDkcLf6vtQZykc5DEUPzc1MQYzW82h4PC/e9qcNE2N8yrWgrmIw5XKkHtxVhISyqMH8q2U0+OJtzJu/CmraIWagTkZKWTFv8AGrEWntn5v0rTtrVVf5ualdViU0nsZy1KMWn4+8M+mKtWkSxj+HrUL36xk4qjPqmzc27B7c1i9yeVvY1pGVc461HeXK2tvIzfwj5fesFtadmqldXckhYSM2O3NOIezfUv3mrNLgqeP5Vnz6mzK24jHt1qrJc44B5qnJMfMO4/rWxryWJ571Vbjv61Rurpc/jSTSbvzqhe3gibmnvoedmmKWGouoyWe7URt0x7msW9vfM4z3qO+1TflRkVnyT712+tejQo2R/NfEudVMViZdixJyDTSnNV4p2X5fvU7zicCu5aHyY59pPUUhi3gUxxj65qSCXH1HagDRs7cCGpJrMSp71Xik+QHd17A1PFcFTQBk3qNaS42/pUW8sufStXVLRp13Lissx+UMHdnPpVdAGM+R/dpu3etTiEMMmm+VxwGrKW4EcUODyTzUiJj7vzfSpkRTTsrbJn8frSJkV2kYH+IfWmpIzfe9amllE+CoH+FMY+X1oJHmVlXANC3mxT826q8lyqUBQ5wD96qiZNllZ/MHIzTJjuPI4xSLC0XfilkPFEhXuRrGspxxTZdPwOB+lIv+s9Ke16y/LlfzrORSM6+tGAzWcxYSkVuSv5gP8ACW9aoz2mX7cVJtEzN+zP3s9aYbgOp55q3fwrGuRWdOpHPSszYjYYYnNRAZZmLfQGpHhZgDg/lTGgbNYSVyokbvvbP4cVJbztGcdveg22APX2qzb6Sxw1ZtWNkLao07/cwua6TTrbZGG2kVBp1h8i4X8xWreKttbEr/d6Gs57HRTkZd/eCHav1H0qPzRMo5/Sqsubi4bdj86tI/kheBtNc0o3Z1xnZGR4im+ywMd1cdNesZGbJ3ZrpPG1zuh2r0rjy2+Q9aFCwpVDS07VGlYhu3fFagVZIegyR6VzMK+XL97A61tWF6qhVZvbNTKJPPctRW+0/NViM7YmFNi+ccYpWby1Pes+U0jIpXEH3m5FMMWIc9ankBkPfH0pyuqjH9KFErmOf1ODdJuHBxWbeKQvNbmsWufnQHrzxWXLbtu+YcGqtYlu5mwWz/aQavRjn7v44q1bWqq3I+lWksVXjp35oFcr2kBkXA/WrS2ph7GpI/3Q2hfxqVYzJ1qZK50U2R26Agrjr1piWZcttHFXLO0Jb2rRh0wBS46Y6Vy1FZnZE56WLY235t1PDZOPwNS6w/kSE4GaowHzm3Fuaxkalu38sS4bpV9hGIfl+7WXHF5RLZpLvUNhEYbrUmUtilrMitddSy1QubfIyO9X5LcTTY5z1qZbZehA6VoZSKNvbMYuV4qxYobVs9q0IrL92OlNe2VFOfvdqqJiVdQvlhT5cc81y+uOLqX5eT7dq1dWLRzc521hvayJctIrZ3HvWkY3MZEEP7mM5/WnJJ5/8O30zUrae8ybj60iWJVeBW0YmaB7gQoOfm9qnhvnKLUSWu8hmU5z6VI9szx427fwq0rBJ2JBett+buaZKojYMcsG7elMjgYHaxqxDAwOPvVVjnk7kb2ysu7G2pre38xc8bVHIp32ds89KWOBlY4NFiSrJEskuFXFQTTNb/K6454IFaTJtH3cUssCz43KM0iZSsZXkLNJuUEe/rVi1t1ztb8KmS1Jl44WpjbbZVx2qlG4uYbFpykrnPzVMbQ2kg28g96srGz7dq8fSpxbBlGauMSZSMwu/mndn2pUtyQTuzVyW1UPzQsGBgU+UjmM0QrHu67jTZU8tRhW+bgmrzWWxiaasTOdvGKOUmTuZcli5bjIpwsmVPmrZNmTj5eg64pk1oz4UL14qJIImT/Z+Yvl3ZqrCuyZlZfxxXQrZsp+gqtLZqzn5eag2plMQbbf93yxqSLSmBV3Aq9FaiOMYH/1qe3zJ9KzOmJjXFk8V5hVZlb2q9bwyeXhflPuKkhjZpzvHsM1Yhhyx5rGR0x2C1jZodv8WeasxbvuhfxxSWkTI3+z71cQqO6/nWJ0RJISx2/L+lSTxO7DHT6VLbplRVxLbKDb96sZGkSnFZ5XdubaO1XbGfkKq9+9N/s94h1+8fwq1ZRbDjjNYlFq2k27qsRuxGRUIUbenNOspGTdnnnH0qZAalk+6PnirUUm7uOKpWy+ZD83BqdIhCO5rOQFxCZZA34VesZ9su0/SqELqY+Kuafy3I/GpFLY2bSAQ/xZ3fpWpp1vk8g1n6fhk+YfjitqxCqFxk0GUjY0eA/dratEyv071j2LbhxxW5Yuvlrx07Cgwlsamm5jXP3q6zw5IHkWuXtjlFwBXSeH4i1wnO0cVz1tjmketeBWZ4FVVrrsSf7Ncd4KB8lVVsMOtdVtk9TXkS3OOQ8rvi5X5frWZqhVIm+XP4VpzMwIj/HArL1oFFK+orfCq8jFHI62rB2Y1g3a5Vq3tWl3Er3zWHdhiPxr2aZ1QMHUXKA1zuqsXf5vwrqNUhBX8a5vVfvt04pSO6kc/qYIDGuZ1G43uVKkYPX1rp9TkYRnof6VzGpZJNc8jugYWshXOfSsK7GwfMeCa3NSGW6ZrF1TEg9NtZnVEybqVYlb5vwzWfPN5o4HFWNRRXb5T9az3l83KqflHBIoNoleZCHJ4xVeJ8lv0q1LGCNqtVV28mXGO/FBQ5m8sURO3fueBTX3HnBoEg3jefyqZGhPEzRP82PwpwumZmCioJCWA5AWnwNuYbetSBZiJV/m9M1qWRZiu39aqQw7yu7j1rRsY1VgBnisZGhpWkRxzjpWlZsYgOKo2pwvar0Mg8sViZmjbT7CMDvWra3G0rWLby4xxWpZyZdeK0InsdBp75KlulbmnDcO9c/YDe68/KK6LTW2jj0reJySNzQ12P6j3rorCQykLxxXN6csiODXSaKBIfmGDjrXRE5Z7G5aDIXnhavQn0+7VKzQAVdUYFdPQ5JbkoYBqSVcpxnr0ojG+lcsp70GRTnUBunNZ2qHC+9aU/AJH3qyr5mDc9+KUtjeJj6kRJ1OKwdQB/4Dmt/UVwawb/oa5JHbSMDU4/LBPPNYepLyK29VlwT7CsK5ly5/i+lc53UzOuRwayb8qG61r3EBdWOcCsrUYN33RUyOiJl3CmRuCMe9U2Xy2b1qzP5iSbcVE8ZY7m7dqImi2K8nyIfpTo7VrpPQ1YG2RcbfzpsZ8qQVpEynsWILYB1X9a0rKzCt/vVHp8Szj6cmtK3KqMBeBW9ONzikyxauLcj7pqS4ulUemarv8zgjpUN2Mlee/au+mrGMpDZMSOaa8e1xtx9aGf5SMdeKjDsTtrqgc8hskvks3mZZe2KrASSP8g+U+tW1gz97nNSJagfdroic8irDasx+9VgWPmt7+tTRRCFvWr+nx+Y3SqFp1IrDS2Ei9PxroNNthEvJ+lN0/TjI3aphi1chvXvVJCuuhoQHL4q48gs4slgVPvWJJqcMTht35GsLxD44VI2TdtVe+apaAjZ1bxOlrO2KxbvxQZJM5+X61yN74sikkYq27PpVJtfE7bcMKylsaHSX+sSPO5H3T0pLR3kkDEH61U02NruFT1re0m0wArL16VhI6o7HReFbTOxvxxXomgxRtGvHNcr4Zs/KWNQu7djn0rvPD+lgSL6YyazHc6LS4vLhXp9BV5RvNQ2kAVAPQU8fIxwflqZAiUDPuKjuDiPofwpYSu3Ge9PuF/d1Iyih2PuyabdSlYt3X2qS4hyu5The9Qsdy7apFdBsB3EM3ftWhZxrJ97tWfBDtkznPpWrZxs/8PHriqMpbnS+HtsaDr0rooyslp1/Cud0CDYOSelazXXlQ4UVoZFO4h8udufpTWLFaLqQuc0D92cg9fWgqJNp8W6Trz05qxeL5akBhuxzVez+aTk4qS9Voj65FBpHc5/XHL27c/NzXK3MpJw3r+VdZrdurR7s4rl9SRg/3ePas5s7ae5e0mIFRjDcda14RyPb0rK0NgkP4VtW0g2D5aSNQuJv3Bwo6V5/4qvWWfnpk13epjy7Zj/eHGK848YOpXrgqTmlI7sJG8jndU1H73f2rnbyfzpz92req33ysq/nWGkwaVuuSaxPpKMLIr6/EyWTMuO54ryrx5csVLMfbmvVNdkaDTWb+GvH/iJKzhiPXpVR3O6nE4HWrh5pv9lu9ZFwrImV/OtWdvNdgegrJv5MbgP/ANddURT10KNwxHdm9ec1BFbNKxx0qVG85ypH5Vas4Qktac1hUcA6ki1o1jlK39NtFgcVW0m2EaZx8xrcsbAzHONvHene591l+CjTikXtLg3bccVvabZ4GSfm6YrP0yy8orXRabZeYR0renE9tKxe0vT9u1m7+ldl4Xs/JwRzWPpFn90MMD+ddVYRi3hG0dq6IxFIt3cy29kZO49KxmuAzbgDhu1XtZk8yDC/Kvf3rLjUjqDxzVWKiib7Rkj09TSTHMdJkYH50Yz71RpHQhk+aoWlMJxjdVnYtVZm+f6UG0RZJQAPr+VTw3OAB+VVAN9Odti/Sgq2hoJfMg5IwT0qQ3gYDrk9Kylbf3qUSE++3nigjkuayXu5Nv60ol+b7y4+tZH2n0z9KkjvCp5oDkNqFvMOKcGCvjJ/Cs2PUAVpwuxJ0PNAWsaSH5vl/WnLOr/Kw5z1rPW5YDH9aat0zS9aCJK5sxuIx6g8VPDqJ6FRtHpWTBqW75W7VMkykZDfrQYyibi3EflhtvNOWdZc7cfLWD9v2j73606O+8sj5uGoIcX0NdpeOMdaerKVrOS73IakW4wq+1AuVl1mwR92o7qUAdRVW6vNqg5qlPqe47cGtCo077l+a/U44+7Vdrr589KpSXXy1A0zKM54qZFRhYvTaqqHjPy9aqSau0277yiqTtvctuNQyuyhvcjHvUg4lqS93KcGoZpVdOozVcuQfm49KjLcH61mNRHJuLVHqFzuVv73Sobi8FqM7qzdR1TIHzdfeguMLk8s2G/Co5G81fl/E1mXGoZ6HmqtzrLRRfe/I1oFW0Y3ZcvbvyAw3Vg6tqu1etQ6lrBlk+9+tZc8m85bPWurCw5mfkXHXEUVRdCluST3nn9Ny1IrZVQtVJptgXbUttOUG4/NXrLsfhMpOTu9ywGWNPc1JCear5Mx3elJ55jatDIlmm2uaLdlJ5PzGoCrTLuyvWnxQnqTQBfWQxpU9tPtxu7+lVYnyFU+tWE+9zn8TQBpMFaHK1TntldGb5ahuJ2iX5WqnJfyRp97rQBJKRnHaiMhjtrPlu/3n3v1qxZMrvyTSauBZCbWO3r2qC8nwuGqQSbX+Xt61TvXd/vdM1LRmIlwyL7dqWa9+XGBUDP8lOhTzOtOJi2RNL5wK5/OrEFyoKr6d6qzQlGPB/KoGJDcE9aom5rmXK/ezzTRNsbJP4ZrP+1+SmDuJNQefvk9OfWgDUlusrngD1qhPI24nJoa8WYBeijg00nf06VMiok1tcMT83YVI58zmqobZUkdyrDBZR+NQ1c0iNuIAyVRmgy2OKvPJvY/SopIPMSolE2IkgBXjn6U7+zBKpwOcccVJBC0Qq9FN8m3bj3rnkioysZcejNE/wA38XQGtK0gWLarLUix/aGz3UVJjLD5T8tTJaGnNoXoQsKMflw3Squpyh+N3y4pGmYDH4Cqk5bdXPynRCWhTmgXzMhsVHc3PkpjOeKlv28tc1jX0m9W5PSplE257Gbrcn2qTvWLcWLMPlXvWpcja/f8aSOLev40KyJc7mO1hIB93jvSwXCoSu75l4PtW9JbqVx64rPu9JUTtIq/exmk0nsVFklle+SOSTxV61uFu84xWeumyMny/lUljE1n97Oc+lZNG0ZWLVwCTt/lTUXC4/CjfvbmlBJHy4696krmuQXUJaOs+e3JbGK1Wj3Dr+dRSQ7RzigVymLbgVItn+8DFuPerUMQLrgVbNllelHLcFIzkhVpcE/Q1aSybcMEMParEOlBjV6205lX+L86HHQ3jMgtLVSAuMN/Or81kI7bPNSW8GMHbyDjim6pcrHbEVyyhc6o1DlfEMCzycHGKoxKkK/T9auahC80pKndk1WmsmIHDZ+lc7p2NlK5DJN52QBVK6nFvwy7m9avNZyAfL+tV5LRnfaykke1LlsEpWG2lx5hbjnHFaltApiBb71V7LTgkgJ/IVqfKi9O1K1zHmI44P3Zdvl9BVO4Rnm3dBU0srXEm3OFFQzTbJAvvWqiZcxVmsVu25HHvUQ8PecMKnf0rWtU3joKv2EWw521rFESnoc+fCxVNu373tUa+Dmj+/8Adz6V2UeyWQfKCfarQ0lZB8236VscrkcDJ4bER+UbvSmz+HG4P8q7yTQhj5VFV30sbvmX8hVRjciUjgW0AQsWb8Kb9jEcldbrmhsE3Ipx7DpWR9iyCCK05TGUjJe0Zuis34U2OIg/d71sCzaJc1X+ysJPu/e70cpk5FSPT2lHPrxSxaQ7Se2a1YrQqAPanun2UcKDnvijlJcjIOl+VJiprax2dgfrWnDY/aBuyOOcVYSwVxt6HvVbBzGXb2u8Y6e1SeUIm6Vcay8huDSeUE5+960CbKE+kNP82QFqEaeyHvt/nW1s3r7dhUcltj3x0xQIzfsfy+1QR2qrJ0zzWwF+TbtH41XFsvzfKq0C5iBo94wF6CkjWNOtWwFRMe3Wq7wDH40mhc2o0wBm+XvSf2aI03EBtxqzsaMLtwc1YWLK7TjnmolE6oyuY8uksEJzjPaqzReV9B1FdKtoJm+lZ+qaUsLlhye+KxcTeMjK2xyfNz9aI423ccL61L5e35VHuc9qWOX+Ha3ucVnJWOiMia3ARMMRn0zU7oJD8q8gVFtj37hknirawMyhhxx0rCWx0RZNZGTyssMduK1LYhAtU7ePdCo796uIuSorllubxJm+brToYsN92mMCHFToNyr61kUPYfKelLA6xx+9OWHNPMS7en1qZAT29zlRV5F82P61m2nP3R3rUt5AsfOKzkAlnA24j3rc0+3ztrOs1UNurUsjs5/lUilsbGnQKx2mta0hKkegrO0lFLBuea2IUw33hj0zVJXMpGhpa89O9b+nW+5d3pzWLYMAy1sWkpx8tD0OeRqWYYt1UCun8MRrwXbvxzXNWK5St7Q13Sr83y8cVy1NjmnseveD4/s8UbKvUCup+1N6Cuc8CW7HT1G4N0xXSeU390149Tc5iSVuS38VZOsTM0fzrgdsVrTxkJWXrMi+XhuvatsH8RjE5HU0AkZsVh6kdq10F995t33c1hasArZr3I7HRA53UJTg1z+oFYwxrfvx5jsKwdWtsp1qah3UjndX+aPjjNc9qEXytzXR3luyht3Irm9aJTO2sZHoUzD1BsP2rD1RctxW3q4PlAkrk+lc9q023is5HREyr2NZAV6Vk3SraLtX+I5rZuBgcVkX8W+T8ak2iVJzhV9arTN5v3vzq7OmSPaqsrELt2/jQaREt+Bjk0rRhxTUl2dqk3HH1oKIyPNXbngelWLKERtlfSoVBD+5qSGfypPmrMqJqWzq7da1rQbMdAD1rEhwVyv8XXFaUEqxD5jxxWMijTik2ye3StCBSy/LWVbDA3KS2a0rOTkVIGnaffGe1aVsMkY9ayIpWGPb9a1bGVmZeOv6VUTCo7m5pbYFdFpkmcVztiAoGf4hW5pCYIOe9bROSodJpc+V8tuvY10mkSg7R0rm7ILlTW5prbnVevpit4nFPY6SzOa0B9zH86y7EFR1xx3rQQFV5rp6HJImR/LX6UPcb2+akiOffmnSRCRTj0oCJWmUkdDWTe/JJ83NazS7OGrK1Lnn3qZG0TIvpd3boawNWy2fQelbt6hCmsHVc7vSsJbHZTOf1RFfd1rBuFxNwOM1v6kjRqT/AAmsS7bb+dcstz0obGbeN5atVGTkZq1fudjVnySbR/OsjYpX0QDbvxqpKwQBqu3u2QVmzjy/lbPtWyVwGyyEoT81RxDzWHPSknRmX5aLEeW2P1rSMSJ7G1px8pKv2hbd7Vk2rFpPRavQzN5e0fhXRBWOGe5daXyV3deelV2kaQE4wKbECR8xPWhzJnA6V2QOaQNLtXmnRHYN33vSmeW0qYK0yXbFHt3YrsirmNSVkXBcxhOnzd6FlUDtWHd3rWqcMG/Go4vEKo43ZZvauqMLnI5m8HGc5q1a6iInHOK5ifxAqjzG4FZ7+NYQ7bXHHXJrSNMiUz0Ma9HDjbLhz71k+IPiJDBc+T5gLY5Oa8w1r4kyNKyQ446H3rmtR8XST7pM7pO/FVyWJTueoan42LE7ZG/A1z93r73cjKWZh1NcrpevyXUXOTu9a0oGYzBueRzWclY3iaCahGsm3ack4rU0a1Ml5uduD0BrLt9P81t2Du7V1Xh3T/OZQy4IrORqdJotriFcYxjFdLotmsjKMZrO0zTPItlycZroNFtfLYN3rnkapnXeGLFdi13mi2HlQKy85Fcv4Ssi6L8vB713eixiKEKymsR8wuGQdO1JDucMGHParRGw5x34pRDv56VMilIrxxMr89KsKiyJ8xxxTkUAHIqK6k2rUlplC8hbayq3GarnghTu+tTXcy7s7qhZPOYNzQMsWltufceRWnZnJHaq9guYRV2JMEfLWlMmRvaMSMccVoyQ+YPaqWkOVgHFX0k81fTFbMxtcpXCZbb0qu6tF97p2q9MFz0qEjzJhnpUmiG2ZZWyKmuZiE+arEMWF+VVqjqUnlMxb8qDaBl6kv2htvRfWsW+09s7c5ycVq3t55gO1aqLPvPzL/8AWqJ7HXEbYW32ZduefQ1qIu1Rn0zVPYrndznpUyEqQzbvTFJG8SDWrtkh6fLivNfF0379tvzA/pXoniR0Nr6cV5h4pnKytu+7mpkehhI++cfrTsHOPWsuyQtcNkH2rQ19138N+tULa4Ubtv3hUn0tOOhT8S3S/ZGhY44JryDxsR9pYbsrnHWvTPGN8qQ5b868f8daq3nNt70I64R0OX1QfZ2ZlYfSseb95IT3PWr13M1w1RwRES8rkVtexrGncbZ2K7d235mq/Y6TtBZl+lOt7Zlw2MD3rRtfm4oufU5dg7K5YsLcxsuF7V0GlW5de/41n6YgMi5H510VhBkjAxXRSR79OnZFi0tlQjI+prodDtBIw2is2ytPMKqVP4DrXTeH7A27j0rsSHKVjT02w8t0ZscEdDW7hfLyvpUGn2m5f4vzqW7lWGLb93+taRM07szr4/aWxu6dhSxRZG1l7etNUebI3YZqWFRu7496o6I7DWtyMbc4+tNeMJHkEbqtBd33TTTEuwj+KgopzAqo46Y/Gqc6lZPY81pTwbU61Sdcuf50FxIGjwM+tN/DP1qYZQ/NjbmmtHu6etBqNI+bnj1pMqThWpfKVhzmlgg2NxQAmz3FNI+brTjD5jn+lNMO3+KgBxkKGn285BqMDPSlPyigC4LncPwpqSDGM8571Xidl7GpMhhmgmRMsjA9act6VTFVN5FPLttzQTa5NHL+9wTgdeanF35Z5PHaqWBIueac33e9AuVdTRS9469eM0rXpXjd+tZbSYC89P1pwm3rzQJ010NE6jtXb1pJbkHkelZbSgnGTTluCvU/nQVy2NDzsj6VFJMdvtn86qPeeWOvDVHLqoUAcbaBcpYll3dKjkfYnzc/0qrPqiOny5ziqV9q4VGqZByl65vun+yc1UudTxG3zAY96yZdSMp+9Vee5JP/ANesRqFya4v2ut3zHiqU9wxOKSWQoeKhyWcmg0jGw6dzsrO1By68GtFyzJjHXis/VbRoI/MH3fStoxcnZHyfE2dU8Lh5Rk9TN2+bIaCP3fODTQxLemalS28yKvaw9FwWp/MubZk8TVbuVWh85qkSHYRzUxtvJWqzSjz+Oa60rHjNroWGVlTvjNQzHBq7DC8gX09Kfc6eXXpxTEUIpwoq2GXyv8KhlsPLWmwy7BtPNAc1iwJWQDA/OpkvldsMOe1VVb52/CgLySaAvcvsyunGM1nXnLYbionvzbyfxfWpWl+0RfKPxoApyp8/y+tSQTFOKa8Dbu9HmeX8pB59qCZFpbj/ACajuLoPuHuKhmVgmVqvIzFvmzQZyJndSe1TCZQo24PHas6VNozmmJcNHVJGJrTMsi9s4qtNBtGdq8+1QW2obXOe9WridZUXkfnVWMmU5BtHNQoMvVl0XZx61FJhPu96DRDZ9rLhePWmxyiL1pNjHmopH7VMhk8k+9D2zUIjcnqaVuVFT20BkPyntzWcjaItupThj+FXgm6PPSqsURSb1q7Gv7n6ms5FETR7hxxViBPk6KaZFCWBB/Cp4m2DbtP1rnkVEdD+4LdKZzJJnlfwoZfMPBx/WpsCNB3rORtEjkiOOD+dVnkWJscMelTSzLtPT8qzLq5yTWaibxYzUJBICKyp4NzYz14q6zCRu/NNkgGPWjlK5jn76GSGbDfdpsQxWvdWQmHzdqqS2wjB4qbWFcaiK/8AF2oe3Dj5qIAfMPTkip8f3hRy3NIsS3hMTcDjFR3Sea/AFWEG847YqOZdk1ZuFjaLKM0DK2eOOaaJct/hV513/wANVXt28zgcVPKUO8ve34USW4cDH6UMNh644psEvzUuUTdiSKHynGPXvV+3GeuKqLHuGatWaGU1fKLmNG3tlUZwKtpYGRhgfLUNlZ8/e/Ct21ssxd+nXFTKmCnYy7q0Fpt2/Wue1d2klZcfL6+ldxPZefHt2+2fSqk3hpWi4X8an2Ny5VrI4SHR5DLuU5BrQj8PMMM3TFddDoEa7dsfzDrx1rSbT45NuIhwMdOtL6sYLHS6HBr4VYt93hvbpVi38El5Puj8utds2kq7L8u1fpVgaetvt24pfVw+vPqefXHg57MMdnXpxWVeaTJETuVh+FemahZeYcnpVceHIrx/mXPHNZ/V30NI4lPc8laxkSckBsfSnWmiSXVxuboK9On8Gwq52oKgTwqiMfl2/hU+xk2N4hHD/wBkSbfl+8varNpp7yj5l24rsf8AhHliP3evtUq6GseNyAZ68VrGiznniL7HM2em+Qme+e9asNhuhz/Srk2mLu+VaVImjKr71uqKW5zSrFcWmA1VZbUGT7tbLJuX+GqLo0TncvBNHs0L2xSudPWaFhisN9EBlb5efpXSNNlce9V7raP4fmNVyi9o2c7daQFXBH5VVXS1DD5eldC9sJUNZ8lq1tN6rUuIuYrf2V5ifdxxVP8AsdkLebtz2weMVsQzsDxii5RZkOaaiLmMRLLys7c1JKNoO3O7irMkAU06KED+LO7jpScTSLM3a8jdWx7mnxW3y/jV/wCzKRhuPpVcw4c7c4FFrFCQwr0P8NPeGNn+U1HKuxmOTRgRrnPNBDGTwcGqcvymr4k3g5P6VVljy5Y0CKxGB/Fz701Itx56VPJDgL7mmsGRsVMgLIt/tEaqtLJb7ML3xjNOtA0S5qSQqvPOak1jIcIvsyrjn1qC4h84bv50sd15r7ameL91WMjog9TGuNMaST5flB6mnOggTaFBPrir7ptf6mq95Hk7RWJ1xKsMLbyzAe1XLZ17df5VVlt3X+KprfKjb+ZFYT2OimaNlGFz/Fx2qdjtXpUUcXlIrLUrhWj681ySOqOwLGsp5Y1etGSLj73HWs2CL95y3/1q0LeLy19VPU1nIotrgc0pGRnimJLldqjNKxbb/u9qzkBYt03DgbasL8o29e1V7C4Zuq4+oq0xUGpAktg0Z6cfXpW1p53YrJtYBMK2NOj8vg+lZilsbVgxjI54rWtpc1j2bZP4VsWEe6qiYz2Nex5x9K17L5F71k6ePJb5u/Sta1OR9aJGDNbT5uK6TQo1MitnuK5mxVYxt/Guj0FS8iKfaueqcsj1nwRI8FurKTz2rrPPb1Nc/wCBLTydOVnDbWHBxXRYX/arxKnxHJLcnmQuhA5+nasbV4sJ/FW4DsLH1rJ1x/3LcV1YXdEROQ1YnftA71ja0m+HC9cVrXLMzuzHvjFZV7Xto6qZzN0fKYhvzrI1H7prc1dd27A/KsO+fb17Vmd0DA1JiY2H1rltSZclWyea6rVBvzjua5XWYGU/J69axkdkDB1eLMZxXN39sTLlj+ddFqbHbtY/MDWHqTbPvVidVMyrtQq4rIv5xFnd61oXZ8wM3IxWTdN5nB5OaDaJXuZgyZRv1qNcuvzfSpDbKD6E+tBQIMdaDSJG8W5CvtTAu9Nu48U5lw/BqRotwX19qChIVYD1x1NShFIy1IU+XaOPWpEjztWpkVEmsZfm24rQiUOPm/KqsNv5K5wanhkUnvXPIo0bRip+VenvWlZnnLcVk2T5fK/d71sQ+W6Lz81SJ7GhaKsg+9zWppziI7SRWXaIIyvWtS1Cqyk1UTOWxuWKh3XrWxprMkmO1Ytg6y85ww7VuafIp2r/ABVp2OSR0NiWMXFbWjB1MbscGsTT1Dbfm/Kuk0m23KpzxXRA45GzplyZSVNa8TblxWRY7UfaPTrWnbHYtdSOORIH8t/8Kc0zYyKbEdz5p0gbG7oKqIEM0nmRdKytSyUPtWrONseR1rJ1OTEf41NQ0pmNqLYjP3s1hakm/HzVvXvQs3pXP37bWbn6VzS2O6Bj6kD5eKwL75nxW7qEu1GNYd26+27NcstzsgZdyGR/mxis27+dzgcVqXyeYap3MQC8dRSOiJlyr1qncReYeauTtkGqru0jbaqJRVkDJwuGHfFET/TP8qtrF6YzR5Sr95a3iY1CWy4T1rQSFhhh0qjYnY3t2rStnBi+b8q6YRucNTYcoMg7UtwPL28UB1J44qKe52j5vujvXfRouWqOOdWwl3d/Z493esLVNV2NuZqr+I9Xe2lypO3rg1yPiLxcw9Pwr1aWH01OKpWNLWfEP7wqGx+NYN/4pe3J2yfrWBfa3JdMZGbBPas65vWlbB3GuqNGxyOeptXXjO42srSHafeobfVWuRu5XnPJrGdxKm3bjn1pkUzQTkFjihwsVGVzQvJyznaSDmkSNRjndnrSQTLJblsfN70qylI/u1jJGkS/o0beYvO3HauqsHScKo+90NchYO0cwP5Cuu0SyknCsqkE9eKzkrnRHY6PS7bcFXH411WgWBjTPHrzWRoGlbIBvPze9dTpVqsa9zxXPJWNomtDGHVctnaM4Fdd4esBNHGwXhuDmud0Kx3S5K/L7133hPT98ajHy1zyNDqPCWksIQB0rrLeIIir3FZmh2JhiXbW3j5V4xWciokckW5Rn1pyvtO32xmplHAG3OfamXK+QpytSUQSSbKztQ1JQ2PwNOu78BSF/Wse5kMjNk1MikhL2fnr9BVmw3NGMtVKK1Ltt+Y+9a1haeRGN3epKWhetE2RLWhZzqzgcfjWfBuA6HFWrdNhVh61cSZHSaWu9O+2rLfL61T0WdpDtyMVenRe33q1M0M3+aNvP1pojAP0ojDK3Q4PtUoTmgpD47gKlZOtkBGbdz9etaE77F6Vj6vcdPrQdETLExGadBtLbqcjrJIQwx6ULDuaszogPBz0qRH3r83GPWnrb5j+X8agnUscdB61CZ1QKWsxrLbtmvN/E8gZ5Bj7pr0DxDK1vbYzXm/ibO+Vs/ePSk2epg43kcL4jRhcbudvtVW2dbZd3r61a1O5E0zq3Ray9QlW2Tdn5RzQfSUY9Dm/Hutxyqy8fLnp2ryPxTc+fdMq/rXYePNc2SSFfWvPb66824Zm3Hd0xQj0adIpmBjI1SQQlBz+FTW9vtfd13djVjyF/GtD0MLh+aaQQKXUBsf41oWVsC3Abp6VXtLfzTitiwh8o8DdVRjdn2OHo2SNTRtJ3ncfTNdHpengD+9xWdoEXmrtbcGPTjpXVaTpXkpljn2rspo6NmTaXpnybvlz6VvabAcjpkGqdnEFYBa29KtljGT1auyOxzT3LtkrMOeB61R1KQb2XPPatRV2252g57cVi3MRkuG6hu+aodPcbE/NWISr/Wokt8dj/jUsSrv9PrVRNw2EOSD0pwO72NCHBYe9BjZpFxj3qhiSjcPmqCaDaPl21aaEyA89Kgkh3NjcfyoKiVTFkYbHWohGQ5x0qwY3V9uPlPfFOWL93/nmk1coqKmGNP6H5R2qbbk9qaYd0lS0Uirja+W4pskaqc1aa1MjdaQ2u0fNimkPUgCYXIpQvNSeUU4xSuu1KTQyMx7u+KaRtPU1JjigJzSAjHWpCeKZuZnPpTGT+8TigByzhfz7U5Z8scDjvmq+/wAscU4PtGaCbD2m3N0/Go5HbHtmoGnIb8elJJMyf0oNOUlkuef0psl2EPzGq8suxs57c1VubhiaClEtXN4bhTnhQOMVnicqDuagz8ZqORfM5qZByEjXAVc7qqzt9o/ioPJ61HGCzNtqSZRsQzR7B8rc1JECx+bB4qZLQ4z1qWG1ZmGF79MVmSVHt2d+FwKkjsMdRite30ppFywFP/s/HAFVGLZz4mtGlDmk9DGis9isW6CsrV5cqy9j0rptVhSO229Grn9RgB/xHavWwtHqz+aeNs8liMXKnB6GCsAR881MP3a59atPbBBz1qCW1YZzXqH5zr1KV5OVXrUWmrvn555qzNa+YenT2ot7XyW3DigDUTCIMU5ulNgbdF2qS4AEQIIz9aAK92gxVG6U7l2ru55NaLjevNVnXy3agCOLao569/ao2BWTgZWlEykkYxQ6YXg0FRGzos2PlWmKhhPXipEyw7U0RZfHXNBQz5WXrTHjyKnaDaaUWwkPA/WgmRVH3cVFItXGh2tj9KinhbH3f0qomJnSHI+hqJ2DNxwKknik9O/pTFt2HJ79q0jczGBDuNOimJO1u1SbMPz2pskW5flp6kyB+fuk+9CnzT6UsXygD3qWSAHBz3pSCJGvypz68VCwZyeMc1M5CttqOU/LWJQxYtz7c1fso/4R261mpIVerllcY9c96T2NEXjEsfP51JCBu3ZH0qNJPMi/GlT5GrOWxoWwd/bio5j/APqpr3GxKp3F8pbH+TWEldgWI5PnP6VMl55C/Mu70qiJONw/KoZLuRn2t0qWrGkSxeXHmAt+grNxvLHnrViaZWTA61DafK3zc81JtEckPmHp2qERFW+bjnvV3zVHQd+lRPzncPoKzKK8qHYelUZclSCM1evJMYA4qm0W49fyqkgKbpz6VJCxbjtTmgy1SQ223rxRylRlYdEm0ZFSLaG4P6URDBx2q1bRBm61MomkZEK6dtjI9BVG5g8r863gyxrUFxbrKN20VnKJrzHOyKxz0/GmRr5RrUltC5+739Kjn0/cnvRFEykRQbR61ftYsjg81WitMPj1qZFkgl9q05bmXM+h0ejW6sBkrx71uQxgptrldL1NLGVWkztNb2k6wlxP8pyD0NCpkubWrNKK03elTRwYO0gCrFttkT73WpHgG5a19mZSlfUrtpZY5HA69ajkiKkDj5avZK8U0r/EVp8phzFKZiV4pbcEgbqe8R3n9KQnDbf7o61nyhzMLm0FyML2qNLZ7d2/CnxybH71OZkK8hqlxDmaK7pv67V+tQygL8uPxqSZvn6jGe5qOV2f/gVChcfOxGEYj/rVdzu/4DT2VsfjTTGRVRjYXNcruFZvm4pGgAGce4pZoWZqci5X7v3eKbVxMrSsyDdiq8js6c/zq/NHuj96z5R5Mh3dKXKK5Tli/e1FNBtOTyKuvAPvY6+9MljyKOUrmKbW37rdVCdAjNuHB9a0rjMcNZ86+aO2frUuJN7lF1VX4ztpplHbn6VJdxYj2r1PWoUt/KHUmp5SohLH5qelRmMoFxU/3AP4s+lIdrdOfpSaNExg3IRnBqCc7ifl28+tWSvP9KhmiyaXLcOYqSKc024X7rBuvUGpJk8o81BIhl+gpOIuYXzWzj8DSY3nbinhN23b261IEqWh8xHJDtT+lQGPc1XBCH5+bimPbAtx+VIpFd9yxcVJbZI/nmhgynG00+2zk5FTIEO+yKg3J95qfAGC7WwwzUiPu+VlxUFxHJbtux8vsax5dDopjvJxJmq88SqGxy1Wg2YuOrUxYGR/mHWs5I6IyKqWiyxfNn1xTYYdkmNvy+prSS1AH16U2WwwM+vSsJRud1OWhHBOpbbUmxnQ4WojH9jGcZNTwPuG4/LXJJWOqMtB0cBBFTRtJnHG2mmHzDu3dOacs3JX7p96xLTLkBBHofWpo4GJ/hqrbpkfN36Yq5FmMcfrWYyxAm44PrU3yyHbwGFV0cqnvml+Z5Rt78ZrJ7FRNHTx5TfeH51sQLkjnjFZWnW4K/7VaNvIQ4WoFPY1bGPnK5rb0yTatYunhmXk/lWtYqygbea0Oeexu2W1m75962bH7o4rG08N8rHFa9k+R1qZHMaahUOR6V0XhhXuSq/rXNRuxb2rovCjmC6XzPlViBWNX4TCex7V4Numaxhj4CqBnNdHvX+7XOeC2jMMe35sLXRed/sfpXh1NzjluWPlJ25/WsnXJD5bLxitJ0yGbOPSsbWt2e+31rqw26IjucxqJwW4rGvejVs6oOGxXPX6MDwe9exHY7IGZqKbVaub1UHqvrXSakPk68+lczqkmSV6c0SOyBiXzDa2771YGpc7q2dSlyfxrE1KfLYxXPI7IHL6vAWmNYl/F5pbd/DXRalIqhs96wL3+KsTsiYN4nX6/nWbNGFdmUZPetK+BRm7rWbcgCMkUG0VcpzylGOagaTZ8xqxIoc8+lV514x6UFJCSHcBt606C5/ejPb0qNUZ3HpQ1uUfj9KCkXJmUJuVhn0zRaT7yKrAGJQPvA1Zt9uR7/pUyNDYtoTNF8pB9qGh8pvmqPS7lbA5Y7s9KtXt6syArtrCWwDrV9gG0cVq2TD+H9ay7UiSPmr9mVHQ5qANeOfaV71p6a5kbkdDWRph3n5vwrV08bZBzxmgiexuWSBJM9K3tHdXf5iKwbZQzBq3NKiVyrdDW0TikdFpSKT1NdNpG4JtH61zejSKDg8MPWui0l9x4YfnXRDY45G9aRlRnHbrV6MbwuD35rPtJ96bfStC1ZQvzda6InFPclJ20MW8v8aTdTmbcvNaRIIXNZ2ooHU8VoytkVn3QIapqHRTMPUVZYzXNaqu5q6nUWxu+vSuc1WFnDdAOuK5pbHdA569b5SprDu7UrLuDd+RW5qS4zWLflsfKO9cstzsgU50ZqoXKNtNaV180XPBrKumbJFI6ImZewtjg8mqkkLQMG3Zq/fjEWaoTXG0DdVRQ3sTwTiMAkVLcTjYDtHNZ4uGPoBRJeOCq9s1tFGFR6GjDKu3/ClN2I+jfTmqKyMen5VVvrxldcdj+Vehho8zseTWqWRpy6gVPLY+hrI1bxI0dsyrnj1qpeaqwPWsDxDq+IsLj1PFfTYbDKOrPFrV3LYi1nxHJMGUtuPWuS1vWMs2anvdY3y+lZGpsW3sSu1q7HBdDn5mVZrze25W98ZpqXZnPOePSqsy5PFLAHjk56VDiUmaXmr5Py9aYZA0jZHaoWUtHwe9O2N5fy4461Eom0S7FKEQbc5qzCfMTLZ9sVWtggjH96tHS7JmVf5elYyNolzRYTO+dvI6ZFeieGdN8uKNm/Kub0HSk8rJ+96112kOtvEoJ7dawlsbRN63ZWkUAY9TXUaFCZAANvSuV0vbcn5evrXceD9KZ5lLHiuaobROi8M6O0jdPmz0r0Lw1ouzaG4zWZ4Y8PCKJZF5zXW2EXkba5SjXsYFtkXb0q0shbovHrVKGT5RV2AZSpkCLFtlOWx7VS1e567jtHrVq9uVWCNV+8BzXO6xqADkM1SbxKGpXignHrVa2n3v/epHX7Q5xVnT7dU+917Vmaly2tzKeKupD5TDOTUUDiIjFTCTd9aALUU2wYxUdxdeXGdvFQx3Pzbar3dzu+UH5quIWudJ4Wv1kOOpzXTOFaL+63tXB+E7jExHf2rsln2Qr34rUxasyxvUrigphc0lsu8fdHPvS3B2R89KDSJFdSLHBmub1mQzM2Nv51p6tdbYflNYN5ebjgfeqZHRAdaqd3zdcdauwR8VDp0L3C/NhRWj9l8uP5TUPY3RVkCxLnv9aq3M/kw7nq1efL1rJlZpptrfdFQdVMy/EF6tzHn0rz3xMW8xstwa7HxG/lXLfN8vtXBeOL3yo/m4HY1Mj3cHT1RyOoRqszfN1Ncz4r1T7LGVz2revJS6kiuH+Id0qRYDc4waIn02Go3OF8X3/wBqDfWuZNv5rVr35EjtnNVDb+UMjmqR7uHwt2kCW6whT1q0lsWjDL/+qm2q+cQGFX7aDJwO1bRjc+hoYLlsxdNs1d/mHP0re0nTVDfdXp6VXtLHG1gK2tNsmZq6IRPW5bRNbQ9PEQDFa6C0iaUZxjI5qhpdiQq5PSti0iKYFdEdjlmyzY2ZyCNvWui0rTs8t/8ArrL02INMF/ya6zRLRftEavwOM59K2pnLUqW1KepJ9ljBAxxWDK6zyN25rofF88cTMsZGOnWubiQOd3v2roNqTurjvvDFN2FOv4U9488g9KEdSO+aDQV2EaL6tRC2SfSo3l3GiIDvnrQaFk/MvotRsoLDP606Mh0xnkGhody0ANaIv2qPyWBIP61aK7V/CmlCzdO1AXK/k/7tQyR8nFX/ACSDz0pTaqTQPmM6SMBARkGlkG/aavNbLnmo2tMH/ZoDmKm3LfNgcVG0W8fTmr8kK7vXiopLbKn+HigqMikAZDgUrBXXb6VKsHkA+9NC9KC4u5VePZ602Q/KKtzW5Vg3+TTNuCcrxQUUH5b0ps4Kr1/KrbwqDntUHk5kaswKwGetMuH2/eqw0O1qQ6csg3PnrUyKiZ8+D83UdqSQqNpqybBVAXnvio5rTAHtREq5VkgLnjoajW3Jz8v41oww5p4tsjt1okVzMyvsTE8ZNW4LJUX7vuauJb7GHSphEo21JMpNFVLVW/hxU9tY7TlgKnEKn7tGxn/D0oOeUwRNr8dP51NJCoTcep9KSJ9o5X6VleIdfFr8vT6V1UaV2fnfGfEFPD0JU09WZ+uXCmdgpzj0rIuZaluJxMd2eG5zVG9l2j5eRXsQjyqx/N+Ire1m6ncZLI0hPtQNrdeeKpy3HHXFOjnDLxn3NbHLInwpyMVIYMqMAcVXVh61csm4x796CSOSPaox+lNklwu1hVmaHJ6KPwpkiK42t+dAFZwSvWoLldxxmrUkSg/K3FVphlqAIlXy88ZoEbN649KkDrjH604fIQV6UAOishJ044p3leW/8Py96nt03ru6YpsluVZmNCArTbpn6KtRgbH5/OppOlRZ804xWgpbDGjIfI/E06SRQhpz/KtVZ1JY84oMZbkM+Jj2qPyMGpDHTlhLN/SqiZFUxhnxUiWgxVr7Pvz8tC220VQFRrAKN3WmTRbRVx4yopPK3deKmRUTMlhJNV5IGFaUkciy/wCr3L64qyumefGGIqSjnnRiamhdrfHvWnc6QF+7WdcLtl2/3azKiOOoshqxb6gZTzt6etZsgJ+769qaJ2i+8zipkaRNeeb5KqNIpOeaij1Hzht+b8T1qNrhvbrWJRdjuDSXC7vm3VBE28cVJsLVMjRDcbOnO7vTSfK71IU8s/MR+FNZMnioauaCs+QTTogzD/GmJMoO1qlM4Krj1pcoEF4OgqnMpUcGr043GqcoODRylRIQ5PSpkb5ajiiNSRxA+vWlYdySEEkVctm2k5xVXyto68U+L5TwfzqJFqRaEbTDFPQMh2tn86bECBuBqTzFI+bqKm1yuYhubcdcYNV3iKfw/pV0yh5BSmBScn+dabEykVo41JHy1K1mrryKnSBQtKxyMUGXMZd9asRhc/LRp2oSadLhf4fWtRY1f733qo3dl5bMw/SqiK9zp9B8T7ohuroY71bhVYV5XBfPaT5JYLnpW3p/jPYwUttx61RE9jvZpFwP6VB9oBGPm61iafrf9oAHdxWtbLvA54PrQZFj7zfhUbpuPSpp41iVf85qFXy+G4XsazC9iNkLHHFABc7akeMKPlyTTcjsPm70CuQy2u6ojH5T5PK1pQBSpXG7jnFJd2YcEKPfigZmtH5nzc1NEiFx0wfWo5ka3PtRFLvXpVJXJvYW5tI4kPdj0qkWKN9avqu77x/+tVO5j/efWjlHzaEDvuqOSBZRyvXipG+Tj35prt5TeoxRykXIBZ+WpGfwqs6+vY1ekbzD+FVJztbpmjlFcrXahoSOOay7qPyvu9605Bk/Wqd4FU81MojRQkkXoVqBk7+/SpydxbFReVuk9BUNGlMaf3nAwM8VXkLQvxx71MQY5OtWIo1lT5ttI0KCP5jcnd+NOmjEgG3KkU6SBYZM9ee1TIqgZpNAZtzas8vWomXaa2HsPM5rNvbbyJalomJDs7rQsbOTinlfLShCIvm5pFAF8od+alRPk/hqPaZPm6j+VSxsIx81AXI5VwKhRvLOasOVI/Gm+VvX7ox61MjSJDLO2OKPNZ4fm9KYE8tvur14qQjjI/EGolsbRIoWaJvmyVq0kytIN34VDIcLUaS5k/zxWVrmykXftSyZXtUls+0dzms4XPl5HerVs+1g2frWMlY3hOwskG7cfm56U+O3/d9aeCrKduc0lsWLFSD1rjqI7qcrkiny2C9qkjtw7bjSKfmw1WETI+WuXlNxbVOc9PQVYB2nPpzVfGDzmrkbLKF2/jWMkaEkRVhuNWIE8wjbjH8qj27gMgLirESrt4yOKzAt2C7FIJ61fjjyRj86y7dtwx0IrStd0ablbJqZEyNaxh2BTzWzpyleWrI03Jj3fnW1anhc0RM5GzasPLWtPT155ztNZdj84G3pW5ZJ8q1RzT2L1kmZMdq6jw7brPdRj+6Qa5uz5l46103h+V4Z02r1wDXPV+E5pHr/AIM2wWqbV5xzXRfaF9K5vwcfMgXdjkCuh8lP+ei/nXiy3OSW5MxWROQR+HFY+tQqR5m4YXsK2N/ndeKydXj2o3et8LuiI7nH6vcYdguax7xmRMkd63dYiEZzjoawr1ua9mOx2QMfU5Pmz0rldZZjI23GK6jVbcyDIrmdVi5Pr/OiR2QOb1EbT171i6mcDiuh1C3B5asLUmWGNvlyPWueR2QOX1hlcHk7vQVh35AXqa3NVj3S7u1YGpw7wfm/CsTqiZl4qnvWPdSZfb15rSv7eTyM4wtZrnafun6kUHQQ3K7Y/wAKpx7i9W7hfMiPrVCQNnG7p3zQVHckSXBO7j0olm8vbjPPWmu4ijG7r601/wB5tbsKDTqWoF3DmrG1Vb5WHI7GqSTCP1p5k3L8p5rMotwT5Uqe1WbY+Ye9Ztvu2e5NXYNytWMgNiBxEnpV20dQmaz7dPNC7uavWe1TgVIGpYPgA1s2cuR0rIsCUHOK07N+nrQRPY27CcrjNdFpEiyAYrmLCYZHfmum0ds4x0xVxOOpsb9lGFYe9dFo+3jH3qwLS4RVXpmtnSlJ5B/CuuBxSOksxgf1rQgO0c1m6arHBY8VqRhTyOcCuqJxT3J4sNQ65P06UitlKaZhg1t0IIZODVOZWLnNXDJuaqtwp5z0NYyNKZi6iMFs1g6mm1O/Wug1GMbu9YGpoz7lWueR6FN2OY1b5pDism6j8pdxPWtm9j2q+41k3Y+T/ZzXPUOyOpl3Rbnnis6ZiHOR9K0LzaOlVLlv3fSpibRMq8Rm3fyNZ1xAx61rXHz+lZl5kL1zVI0SuU5/vYzxjtUMrm3APLVNK4amysoUbq6I66GdSyWo621NWTcVx2qhdyb3Y7jhjUs8DrGWX7tZV9deXC2Wx+NfQZbhdeY+Xx1ZX0I9Uuo4EO35zXLa/estq3PPWr2pa0kZKj061zeuXvnnarda+gPMUjMuLkzn723mopp9wAOeKkkjjSocB35+7QQQbTI5PYVPEgVlz/FTZlUfdpsYJ+bNZlRLEq427fWprO237tu73zVeBS7VqWKbVx3qZHRAfbW7edGqqrZI610sNmsbL2PH0NZdhaDzN277tbMRwuPaueR0RNTTZFgTaGHzcHJqzbzNIVjGevrWLFO004VT930rp/C+nyXd2nysRxWEtjSO52fgGwaUAMpJ969i8FeH12qWXqPSuP8AAnhzYI22/ex2r1Tw5a/Z4l6fLXHPc6jc0W2Wzh2+3Ga0ElVnH9Kz1lyyjOD6VNACHrKQGkluzSBlY7a0IZtqbfSqttcLDadOajN+FQ9KzkVEk1W4xHuVsVzN9cF3O7nnrUuv615URy3euZu/Eiv8vv8AnWcjojsbsU2XG7hfatC2dccVzOkM15KPmAXPeujt4fKiFSUXIFbd161ZYGEjPemwKsaKe9LPJuce1AEFzP5LZrF1bVtknyt0/Wrms3ywxdRXH6tqm65+939aadi4xO68EXslxJuWvQtNl82P94DwK8x+G8UkwVlb616dZjbEF+nNbRdzKW5pWirKPSq966x7lanWqtEfxzVPXbnHtTCOrMnUZ1O7aeBWMfmnLHpT55GM7fNxngVNZQNcNyv6VMjqhGxqaVF+7XPQ1fkAS3Ixk9qSxs8wrx0Harksa+SMdRUnRE5vVYmbvj61i6jctCpC+lb+t8lv6VxmvSNbhm3NWZ34eN2YHirVsGQ56V5/4g1hr0MrYwOma6LxDfb3dc9881wmtzNFdsE6d/Ssz6fB0tkZ+uXwtLUtu9+K8v8AFGsrd3bqzZ545rr/ABndyRWrZOODivMrpW+0vIxLE1UT7PB4T3UR3MSs/HeiKLB+bmndR0oxj1rSO57+Hw9ncsQ2+8fKuK0rSy+QY603RLJ5l3YrctbDyouRyTXXGNz1YkunWeyFNw71t6XYMG3bfl+lN0bTv9nd9a3LSxbcPkxXRGOgpSJdOg+UHb+lacVs0nbHFFhaqi/N17VoW1vg1cThqzsSaTYH7Qp/Wuqt4RGituycY+lUNAsvtMwA6AdfWtW5t/sEBPXFbxOPm5tDl/E8qm82/rWbFCccetXdUk+3Ts3oagCeXjr0rU7aexE5ZelIBxx973qYjFBjJUYx83Wg1IFTaPcmlKgVbECrH9eKgmtSKpXKiQoQjGrUFyFX6+tV2g8s+uahldo6JDdzSVN5+9xU8UK4+8p/Gs60u2xVyK4wakl3JGUFqd5IpwTjcelKFIOe1AiCSEU1h5Yw3OeKsvFt+amPDubJoAgaJFOfambcnj9atRxnc2eR2oa3OaAuUnt/M61A1r5cmavzptqE4P8A+qg15isYt33vwzVe5g2nFaDRKwz37ZqOSFnbFO1yoyM17ZkHHK0LZYXNXJo9vFNl+Q/hS2LUilLAigev86SRMp/D9KmZdxoMfympkF7sqNDvPbpUE0e/joO5qzP+7qtcoxXipNIkfkrGetAGac7sgXK5pSdqjAxQURs+xsYz/SpWGEBpi/MzdKTeyntipkZz2JHkCqOeadHc5aq5O5qZLJ5Y3f3eaIRvI8POsdHC4d1G9Rda1T7BDuzjjNcHr+sfa5yWYjJrb8R3ZubdiG59K5C9tJJTn5iufSvZoU7I/mXiTNpYvEN3LlvqqtFs3E9s5qFtX8qbbkMtU/s22PAyKrzw89855rrifKy3NN5lnPy9DSoGiOOarWfyx9/xq/A65G6tSZEkW1lHWr1q20fdqoY1C7lz06Cp45WVQR6c5pNElqZy3PtVW6bAFWlffH2qG6K7fpzUgVZ596fLx61VkPPX61NLLken1qvNuCsevFADYJctjtnvVyFcn2P6VkJKxl+6w/CtO0PTrQJ3LiMIztB/CnXEvFRscHPrUM8u3r1qoi5mJPLhTxVcXQR/XPWorqfCfe71UE+0nOaoybNbzFkT5cVUlCnjd3qkl/5bnOcGpftQK7uPxq2rkSLqQZT1pUtsGorW9DdeBirMUwzxzTWhlzAIsnFO8oMNv8VSEq454NRvjGc/MKCkRGHn6U/ytw+7UInIapIrnB+b86mRcR8dru+93qyIVjAX5cYzwKigAYls/Sp/NVV9akohkh8uRW2984NYOp2bTXLNt27jxiuimnDR5/nWa/zuxxWYGDNpzQHdmobiHctb00fmR4ZcVm3dn81KWxojJWFg5281YiiZo8EfWpdvlselPYfKNtQaDEVUPWpYH+eq7fKPm9eKGIYLyV/rUSKiXggdv5UNBhD/AEot5htVf1pZrhVz0/OstehomUJotjZH602JmUN3q4iLMc5Wo541P3f0qlHuJu5HzKfTj1pRagnFPj/drjafyqVMlaTQXImtMKKaLfJx8351YAwe9NX5WzSHzEZttq9+lRt+7b8KmkfNQuMdaTRUWSW12FHfrS+Yd/tnpTLWE56d6uR2xZaXKacw2MecflqwozwR2ogtfLyc8+1OMZbvijlIbuR7jwtKjqvf+tI6ljt/WmyJ5Qo5RCyYHekkO1B0+b1o27hUcn7vqC34VSRKZSv9PaZGxWdPaOi53Y21tPMWA+U1XvE88fd+tVEiWpn6T4ilsJ9247QcYPeuw0Hxa12y7myPQVxl3pWfu9OtVoJptMlyhb86JEHskWoLdxDnoO9IPn/CuC8P+Mmjl/fN6d667StajvIwy9zUkyNBBg/ep0yAL8vWjd8oPHNB5/irMkIZvKAx1NWo7nA521TnT5MjrUayMCF/OgB1/tZTndnPpVVGwNq/jVm8RjFVB8wDNVEVy7Ew2bf4sVWu1KmiObcM9+9DtvHH61QuYz7mRnP92o5EYqMnn2qS6jff0qNhlOKCR0LLEvz4/Gql3KrSNtXAHfFOuHxF8xqrLMIy38WcUARNc54x3qOX5+qn8qldFcbv5Uzr+FTIqJXOn5TI61XkhVGw3WtK3OwktzVa8txI+7+VSUjPnhGDUEJZGIJz6VelJ+7tx9RUYiBNBoUnfb19akhfcamnt8f3vzqOMeWaLXAtQSZGMfTNQ6ha5G7g0sFwS2CtWY1BHz81LQGDeW/l81XY70+bNa+pWfmP8v3TWbPA0bbecVIDbaTamDx9ak8zdKfTuajWLa3I4pxiLHI/i7UmrlRHbuf4akXiL+lNMZ2iniA+V+NS1Y0iRbNy/wAK896GXCf1pxTau09c014y4qJGkSuy/N61HPlU4XGfarDkRgjvTceYtY6myIEgZvmHp3p6y4kC9+9SPE3lfL9frUMbtuwVOfXFYyVzWL1NK06Zq35W7kCq1u6hRUryM7rtPHeuepC5105DZCCcdPWrNuRGvGW4qGF1ZWVl5p9vIUb7p2+4rjlGx2wldD1ny5DA4q1BKsKbv0quzc5UfKTzT2by3GfTvXPI3RftX85dx6VcjTc4H8PeqNkjeT7GrkGEHOazkBJFIVuNoVtvTOK0NPfMm1v1qragTJ+NadvZiMqf4qzkDVzV02POOcfXvWxAFZuvT0rFspGZ9rcY6Vs6bCXFETGUTb06PdHzx6YrXtdyFayLA7COa2LebbgdTiiRz2sjRgDZYqcE4rp/DimdUXd3Gea5W3ZjjNdN4VHlzrk5U81jV+E5ZHsng6MNaKqfMcAEjtW79jb1rnvA87i12Rj/AFmMk9q6TzXrxp7nJLckkYZrH12SSNflHTnkVsXMmR8vSsXXp8bl/iPArfC7kR3Ob1w/aAzfdbvWBcQfKfvVr6vuMv8ASsy5UhG7V7EdjsgY12rBWHpXNaov71u3NdLdsYy3vWDrUfVvWiR1Uzl9Tlzke9c9qqkx/wCznpXSajb7Vbvn9K5vUY2cMvvWJ3QMDUHXcVrm9TSQSNjpXQ6gfLlZetYl8vztWMjriYt67GPb71k3obJ3cVqag2wHFZN6+4c1JuUZvlj+91qvDCCG3GrJiWU/MfpULx+WMA9aAGNHn3HvTlVlX/ZpuCtSI+Rig0GlMAnNFoGVunB9akjjD53cUobEoFZmhYRPloin2Nj5qljPyipfsy4z3rMpIvaZK0iVr6WvHzDnPWsfS/lTGR1roLF18jpzjrWYbIuRLtX9at2Dl5A3SqUEm5var9lHzntQYyNfTlDvXTaWnkqvzVzFo/klWFb+m3Hm7e/ritKZy1Fc6XTPmAzg10ukpkr2rmtFk3Piul05t5AXt3rqgefURvWR3DFaapiEbayNOkzheN1bCH5MH72K7I7HKSfMF7dO1N8nd/WhDs+tS+WXOelUZlVo/mqtccnrWlOnlJ07VlXo2xseaxkbQ3MfUpfmOOcGsa+cBtzVrzx7SzNnmsi+TLmsp7HZDc5jWIfNkZgzbe9ZF6uxflzXQavEwU4Fc/fBtpx1rmqHdT2M24QIv96qV62Eq9IGQfN61n6gzFWGKzNolCbcwJxWXfOzSbV6etaMpYL171SliErndxWlMtOzKrxjb059aqvGwk5rSMQ2bV+b3qrJCS1ehh6fMzkxVSyKExZAcN+BrlvFMwgjZt3zeldJqM3lSNXC+KrtrsSY4xmvs8LHlgfG4mV5nN6rqzCY/NVF75pPeorvMkrbuxqJUZT7VvIxiWg2/qaACR9DSQjaOaklRmPy46VJQkjbk7U2MshwKfFDkcfe71Zgs2kH3axkXEhtRiUbuOa2rRfk7VSttK3v8y9DWpZ2JUbe1SbwLOnRb1bJqyzny8LnctRQQeXnBNX9OsJLyZQqn0PFYT2Okt+FtJkuJguNzMcjivXPAPhrynRnT07Vi+APCrKVYx+nUV6x4X0FVCDbtbiuaexvHY6LwvpC7U+XbxxXWWFisA4Jz6Vn6RYG0Reh44rYiBZf6+lYS3LuOaPEq+1XrRMrn+dVY4ssO/NWbieO2XcT8qjkVlYfMSXF0tvCzZPy8muc1LxOlsWO/wDDNZni3xzHYoyq2B9a4S58QS3V2XDEoxrKZ0U4nT6t4hN2WyzCqUUvnlc/hWRLds0vPTitG0m3BeKykdUY6HUaGdu0lq6awulb5W9OM965HRpQjqT+tb0U3zBs8fWpK5TbWcZ+99KiubnP8X61Re5VUyG5+tYeseIPs5YbjnHGKBxp3H6tq4SWRc7gM965S91D7VefL61m+I/FHkSthm55NN8P3a6kUZTyTzmg1ULHsvwqXIi5+9gda9NZPIRcfjXl/wAN1MaRjPIxgV6YkvmRKD6D8a1icso6luKZYl3e3FYniO/Xb8xxz61qbljT5v8A9Vcj4yvlbcFbv1oe5VOJns7XV78rcKc11Xh+28xRwC2K5HSka8mG3p6iu60e0+xwqf4sc0jotYv2qY4YdKZcDIOOOakhfymy3Oar3915Ck0GkDF1iZY42U9a4PxXqCwkpx69a7TXJ1mgb6V5h41uFtpmO/5azPWwcHKWhy2tTRzTOzN79a5HWpRFJI3Ve1bGt36yH5T37muR8S3ZtY2Zidp6e1Zn2uAw8m0c34w1Lz4mBX5ea4a8VVYt6npW9rd80zt/dzWNMqtnPPNXE+3wtCyVyt5Zc9ulT21nvI470GLDj0q/ax+ZhenvXTTjc9mnTsWtKGx8L19BXS6Xp7XRXcMCqGiaasbKdvzN3rsdE0zbEGbHtXbCNkMk0zTfs5XC1tQRYK/KtMtocp936VahjZTyvarMZSsh/kZ28Y5q5b225eKhdhEA33vp2rQ0RPtF4Oy4z9aqJ59aWh0fh+xEemJ8uG78UmuSCGzkGR83HJrY0yyPkMcNgDIrmfGFz5cvl9P6V0R2OenK8jm5Ayy9O/5VIkRcdqFQkc//AK6cvHy1R3RIZYNzfdH500xMvWpSuD/FT1xKpBFaG0SGJhntipDCSp4OKbJY+UQ3zYqYMwTp9aA5ik8XzfSopItyndj3q9Igaq8sf+fWpkacxTCNF8/6U+K5Zj6VK0XmD/d7VF5W7d6VImy3aXu4fez61eE6hR9Kw/J2L8uetS28jKPmY+1AjYWTaOfm+lIPm5qlHd7XXmpftfy9V/Ogl3LAJU9qJZdg9D/OoVuN/wD+uiScAY/U0CVyOdi1QynZ/D+ANOaX+dRtdDd/DQaxFkfnd6DpTEfzDxmmySr+tQyy+WflNBRPI351WuMZ60Bt38X60y5bj3FBURHGQuPWopSydv1pUYh89s1FdSbn43flQaRGO5LbeOaJQEUd6jlyuG560eW0xoKIpm2tu7Uwt5u3/a61YFju6rUhsiNu1fyqUjOcrFUQ7fWnGHPatC3sxj5v1qZtOUjNHKctbEKMbszFtW2/d/TrWXqSsHx2FdFqo+xWHmd65K7v2nuGPSuzD0Nbn4bxpxNKU3QiU72181tvas24svs0m372fStZ23UXdsskKt/EK9SMbH5HVk5SuzltStWOSoIrMaBj16g5ror5P3hz0FZN1GN/pVIxkV1ZlFWLZs/ez+FRqqk9/wAqdHGwfjOK0JNS2TBBqwYN/PtUdpjy1zVoAAfKDxQBHJC0YUrVW4vCoOce9X5ZwIvwrIuJBMzYrMCq9xmQ9/pT458dRx71DcWzRNu3HH1pyMAm5u3NAD541EynCj8KsBWRF2learJJ53880+WcLHjNaRjcmRctgHPJps6YNUkvPL71P9oSROtFrElK4i82Rv51Tlg+bHzVoz4hTt+NUXny5qomZWljIHrUbSsgxUtyxU7sGq7LuXqc1RMiSHUdjANV+3vsjrzWJISpx1qxaSsgoIaubkV8z8elSNe4Ws2C4ytSCQN3oGkWRP5h460xZ9r/AD/hVfzDGeDRPcApz1qZFRNOK8VUHzfrUTat+8K/w1lrKSepNPWMsc1nIo02uTIPlzzSMCFqvbsRhecetWchfWpANnmEVDPpoY/eqSSXZ/KnRz8f41MjaNzLa18ttvXmobiFh9K2tq7x8o61Xu4Afu+vOazkUYskTd6aCQcGrlxGScVVuYijg1JURHuGiU4z0qo12XY/e/KrakBCDzxVS4QRtwvX3oKIxqTxP6ipItV8w4qvJHxUcUW1vlA59qANR79SAFPOKkt7rPDfpWa8GXX19qtKjKR1oA0QxA5+72pjvtPtUsBzAN3WkkTHp7UARlvMj+WoXUs23NTtB/F0pIItz/NUyKTJbHbAvP61dU7jxVcWe5fqOtWrX5AP9n1qQ5hywsnLdKa8Sg5z/wDWqaWQ5HQU12UnmgOYrhSp4HFNZA3OOnvVrKn/AGRSOFCcHO7jpQJyuVHO+T5aZJ8p+apJY/JbiozE0p5qoiEFv5nSmyQFuO/rVhV2nhfqc0dT/DVCcikbDanzfxGq9zo+9T09q1WXLYamyLlOPXvQZXucne2slg53fdq9oPimTT5B83yj1rQv7VbkbTtJ+tYepac1q2V+73xQRM9I8O+JI9RhX+8fetiK4WQ4ryHQ/En9mXSgFuCM+ldzoHiWPUSpDDP1qZEHR3A5+XNRAqh96lU703e1RSyKB7/zqTQSW5qF1Mn3sUoXcfm6GkZPkON35VSRmLGFV+lNdgr+lNJYMfwqOads9qTQCyzK7fd61TmiH+0vPXFTTSK5XHBz2qSKJZhtY0gMu6bMe3P5jrWXdMwkx/DWtq9r9nkBGWGay7n52qkgIVuCPl2/jU9u+CQ2OarSrkcUz7Rsbv0pNAXw53Y4xSuFENVY7jPWpT80eealoLkFxIuelQM+ynSx5ZixqMR7v4vp70uU2Ug5kTnOOaYIcU+LcwxTjHg8mjlDmIRE0bZP3akaTYgX7zdjTWn2ArjOaag2ncx49KlpibuSMCY/mFU7tOfu8VbmnPysv61XkDOhZsfQVNu4inLGu7r+dMWY7wu2pZ18pSzd6gbk7h0pNGqkWFGV+b1o+761HE5cdakBweeaRSZHMpDZXmmgMU/HpVgspHNV2fY/FZmkXYja2x/WnJGrL6eppUPmMeaRfkeonsaxY7Cr0+b3qPb82f8AJqYpgbty/SoHmKtjbWEtzaLJI5fn54qWBGfndjnuarlg33qlQNs/xrOSubxkKZTHKQOauI+2HJ5z+lV4J16bdx9QK0I41kgxj5vQVy1InXTkNhj+Xk8dakMW+UM3QU1Qq/K27dSpI08m3bhVHX1rhkrHXTkWYJsH2q2tzhc4qpAMcHP51Lvwcdq55G7L1pdjYc5Ga1ra4IQferCXaVGDitSwuCIwv61nIk3NKzLKMmuitB+6wPvYrmNMk3SDnDV0emuUAyeakylsbGmIYk+atS1YmTnoayIHG4ctmtexhyQ2enNBzz3NS2Zi3C8etdF4bZhcrWBZOipzxW/4Y5uVK8jNZVfhOWex7B4GbMCD7vFdR9l/6aVyvgr9/Gg6cc1132aP+9XjS3OOW4T8r8vWsPVxhvn3VtTy+W9ZOvybbTfj2rfCboiJzOpopYtWRqDDZWnqZ3pnpWLdszGvYidkDL1Rsr2/Cuf1GZSpXqa1tUuWO5R1FYOoOQO2T3oludkDF1XJBwVrndS4U/rXQakuG9q5/U48httYSOyBy2rMFnIz+dZN+VdGrX1azYuxasHUWYrIvp0PrWJ1RMPU8oTz3rLuo97hs9Oa0r3o281n3YJHy9KDoKT583PFMk+c/TnipJBUMjbH4oAaDG7fP8vNNMsbSbV3YXvQ0e+mmBW749aT2NCSLE74UkVMu1B8uWPrUNoAp9qsbvKX5RUG0SRF+bczc46Vchiyed2MVVtZlY/MKtAsGHPysKzKL1qojC+jHFa1pcLGoX+L0rJs2yig9qtr97d+FZilsbNlMwetS0fC/wANYlg/mMuOo61tWTmQY2496DCRfttzHnpXRaPGYwu3nNYNqd3FdDoSn5eDxWlM5ahv6c53r/e9K6bR8leT83pXO2CbZF9a6LTeAPVhXVA4p7Gtp0mJfx61vQ7SisTWHpkRB2+vc1uWyfugprqicctyQS46VYV8KKr+T5bZPK1OnYr0x3rboZCXD5FZOpuwT5a0pyD1NZ98NxNYyNaZk3aiRfm4rLvYAc81o3wKqe3pWVdyFe9c8jrpmDqysSR/d61h3i7w2AK3tQZnLZrBvP3LN79qzO6Oxk3p8snPasm+kZzWtqRxHx61k3Qyaznc6ImfcAjn0qrJ8w3Crmw4ZTUCWmN2aKcepQy1n8vOF+ZuOarzjypTu/i9KsywbBx+dY2tXbRPgc8du1fTZdhebU8HMMVGKszL168W2kYevrXA+IbvzpXC+tdF4kvJLpW67q4u+lZJWz1zX0sY2Vj5uUru5Va0jd/5mq9xbLG+B25q07FD9eaZGPvbup6E0ySCKPzO+KkibaSvWlaNs/4UsY5PQVjI0RZ05kmfbt/Stm3sVJBHSsvS7fDZrZsz/DWcjeI+OwUt7VbgRSNqikRgjCprWEtLx3NZyOiJPp+m+a1dv4S8JtNIpwOW9KyfC/hprsoy5POcV6t4N8MkxK5+Xa+a55bG8TW8K6B9nRF2j5R1xXc6LYi12swHtWVptls2so+72xW5BLt27xj+lcz3KRqLP5mOdu2rUM2E6msWa58rpyDxxT59T+z2u5m4qWrmhsya4tmnPpznrXN+MvGy21u21v1rn/FXjLyNzb8L9a898ReL5NYl2h2Cjp71L0KjG7NTXfEb6lI3zZ54pumXfA8xuewzWDbyM38WeKuwH7PEdzEtjIrmqHfTjodPDcLvGc89K3LOfci4XFcjp97u2/xcV0+hSedH81YyN7WNy0n2mtS0vn3fNjGKwoJVibI/CrFxqBkJx8vFRcqMbmrPqqIWDN2rivFXiPy5Hx93nk1c1DVfKz1NcP4rvjduwUmpbubQpmXdeJDeX7qSGGcZrsvBFt8qlW+8QcCvNobcnUc87c4Nem+ArORvLx93j60jVwsj2XwCVh8vH3sCvRrORnhU15t4Jga32/TmvRtPlBt169K6Ohx1I6k07ED2rifE9wX1AxhevSuuvWLRMu7FYJ0v7bdK2OR3NAoKw7wjp2VrsraNUjIPp1rI0ux+xgYX7vOa07ab92xoNmSSpsUn24rH1W/ZwVPAA6mrl5eGNfY1zOs6t5Zbnig2o03J2RT1vWFSFt3HbNeUeNtR82eQ5yvNdJ408StnanzDODz0rgPEl40ik9fWsz6zK8G002YOozgoxzXIeItSjeORZG3egBrW1fUW3N6ZrkNUk+0TPT5bn6Ll2Dt7xk3k3mlgtURakhi1XZYfnpohLnbVxp6n0cKZHbWZmcAfMK29M0xQ6/LyPajS7DbF0+aug0bTGY5ZeMeldtOFkbN2Ra0bRd21uAtdRZWXlxL/ABY5NV9DsWkTG3ge1ayQ+Su0LXQomEpDrZVf7oqzs57fWoIIipJ4HtVpTlB0quU5pshkgLNx0HUV0XhXSvte1WIT3FZ+maYbqeu88N6EsES/dX1ppWPLxVayLbhdOsMxncFGOa4DxPeLd3z7evQ123iW+XTdPZcFq89upTcXczbevStAwfcgRNvU9ORSjk5NI4J7URqXPJ21oekPTDt8w4qRoFkHy4A+lIqfIaEl2VSC4TDKhaST/Vgd6c0YYZzigx/L60ajISNo9/eobhPMXtViWPK1GHwemao1iVccgdOad5IUe9SydeRioyjGbNZlDJBtI44zURi81m7VdaHcnNRmLnjigCmLcg/epSWcEc/hVvZtPX8MVG8Bc/LnmgCvbSYYjJqT7Ru3A80ptuOmPekMOBx2/WgqJXmn8sdP1qH75zmrAsjPJyo+uaBYNC/PIoKIQm7vS7NtWfsu1c+tSfZFdRQS5FEwlUz6mgW5kWrZt97bfSpRbLEvHWgOYo/YsqKkOnbkHH1q1GjFulWLdGzhl4oFz2MyTSvbihdNCTAVpybVf5vu1cOiYtPPX5hkZPpQOVWxix2Hz1ILNU6VpLYZfpUclo1t8zLwx44oOPE4iyM9oQB0+tMO1Mlj06Zq1cIyoxx1rmPF+vf2bCyqRubgVtRjzOx8jxJnsMPhpNPUz/E/iMTXbRo3yrwRmsGW93n8az7q+a4uCSfmY04Kykbq9WEbaH8347FSr1XUl1L3nKF3bvwzSXGo7UHHFUvMAGMD8qilnBXaW71qcMgvrlZc1Qki804qW4Kg9aYn7zvhaqJIafGsUp3LuHp61cMCmTKqFX0qrlV+5n61atrtUjw1UBN5aogxRJKw3cio2mWMbt3H1qB7gFPl5oAeblgTnmoTkndtxQshYiriqGjXOMdKNwMowtJKf7tDWX7vP5VqtYjbu/vVBNBsX8aAMtImR+9Jcw5j/iq9LDkehqEpnrx9apXJkZN2XhH096jXUNi7i1WtRi37h/Diud1OOQrtj6Z9aq1yTam1RZowu7PrzUIuVPQn86yYoGjVW5z35p/ntE1NRMzTFx5tOSNXHzcVSsiwVmHzbqspLuFDRMh01rgevpUcFm7MTz9KtI3yY61NaMA9IkrmN41Xg/lUmMLnmrs0u+PG1cVWZNzfLQVEiD5P/wBakfa/UAfhUjwMT7d6bNGQo/wqZGiVxsA+erkW0rVTGBUqBlWs5BylpAo7gUO5JxVQSt5y9/XFWwnmtnpUhYjlk2lvwxUZmbPQfnTp48Hk1SknW3kxn2pPY0iX47rYO/rUcl15w6459arCfPtn3poDbe3WoKH7syY/Wlmtt8PNRiXYeat+Yrxc1mVEyjEUZsfrTfsvndSuKttHuf8A2c/nRHEGb0oKKpsFccVG1g0fStRIlQY96csAY9PzoAo2liXOSvvVv7AFAqdIdlSTwMCpzn6UAVni2J/hSD5wMjpU5t2ekNq2KAIxtJ/hpyWu988BakjsWT5sZ/CphDvGOmKCExix4OKfF8jc0/ZsGKXZuf0OOMVMikyFsM3X7v6UkhyBVh4MJ/Fn61Bs2dakUiF9z/d7U6OQnhsfhT87wQu3NMKbMdz7VUSR0qKoBz1puAaAjMPm6UgOxqoAIK1EjNHJz0qwnz98+1NlhycUEyImk5qKWUlKd5ezK/zoMeB6ntQSVQuGz09qaYfORgVGPerDW7CkWRoflwce9Bmczr+ihU3x4U57CqWia7Jp9ysZZvlPNdXfQLMm4gbe4rm/EGhtGfOhj574qlcD0bwt4lj1GFVYjditdzuP9a8l0LXpNOmXtnjrXd6T4ha6iXLfMBnGetFgOgxkDmpV+VcetZcOpqe/PoavQXyyJSaAJosK3PvVWb5V96vBlNUbxt5bFICosnlt83fpUsU+D/Wqd7eLEO2aYuoBV5oAm1Gb91jrmsKaQF2HvVzULsyjK/w81mmRuWIoAcu3d2qG4RpWwF6+9OxvO7PvViOPzPy60ACqI41XvViCo9hVux4qWMKvII/Ok43AgukwPvH8qhKKPX5emKsXO1gdxqtLMF/AdfWoKiI/7s/WhV8zvTWl80j+dSQj90cUFELptPrUEzbW578VYeQA80zyxKc8cHvQBEdzrtpvlMp+bp9KvpbM8qqo3FuBjvTb2xK43ZU1MgMy6RSv3s89KqFhu+Xt2rQubfOfbvVOeDyhkd6kqJD9ozJ3HNSG5MY/iPpTFh3j/GkkUqOtTIofHeeYu3GOe/emF+PxpvzCo35bripNC1H8q/WlY5U4qvG+KdFL8xrGRcSRG52saWW3A9aIQssv4VNKvGNob6Gs5G8ZFQZZsVZjmx8u3jGM07ylVhSpEz9sc1idEZXH2zbWPSriMQwP8qrpH5Yz8tOFw3asKkTogWlXzmAX5j3pxRo34wNvWooWO30LdSKfHH9nDfNu3c81xTVjsgWIpMj7tNgEklwf7tMinab5Vx6VZhi2Dk/NXDI6iaKLEnJ9qvWbEfLVVYSVBq5p0b//AK6zkBt6bHtZf73at/TGZwMryp61i6dBh1PtW9YyjZjvUkyNi0j3sM1rWHLbRmsezDZX0rf0xQMHFUzmnsa9hZrcRem3mt7wvpskV6hyNp6VzsJ2c7j+FdJ4am3mEK2WB5NctTY4pHr/AINVYLReBnFdH5/+z+lc74JVVslLfM38q6CvKnuYyjcmni3R9OlY2qW5ktm3etbMjmWAheCKxdWaTyGU8f1rbC7o54SOZ1CNYwwOPasW8wp9q2r9d4OaxruRVDfxV7Mdjsg7nNanEPtLN0rF1ANn7vFb+qLvlLYrDvpgQw6Up7HZA57Ux8x71gaiNytt4ro79N/51z+ox7Fde9c8tzqpnMaqxVW3cn2rnNRjPLfjiuk1QY3Zrn70He2O9ZHbE5+/XzQc1lysF6k8cVuX1uw6461h6juBIC0G6Ks0u6NsDNVWcbgu36mrQRgvzYqndWrJIpB4JoKiTqmKRV+90oSbywFPzGhrZpCCrYoNIjTEqrndz1xmiK53Pt68VJ5Cqdp+9T4rZY5d2PripkaRJLa2ZjnpWnCfMCrj2zVNVLP97C+nerdvCcjaaxqFF1YNqbRU0H7oc7qZAuOvpipYY95K5rMmRe0/jnpW1ZSuSMVk20Plqua1LMhGUZoMJbGxYqx25x1rotIVsCubsivHzVuabcYZQCa1ic1Q6zThllz+tbunT7WB79K5qwlZgvrXQaT8zLXTA4qmx1GivvB3CteGPHPtWRpPyr6VtQn5BXXE5JBNGzKMVIo+QbjSeZ8nNL2rVkkNz8pNUbo5WtKZA6e9Z95ERWciobmPqK7o+frWLec521vai+xOgrndRySeo9MVzyOuBhanOTMy81i37AN3rb1SMRfP81YN9KsgNZyOuJm3jFgy/wA6y7yBm6GtKePcDzVW5jUDHes5G1zMddhpJ13gbeoHSrMqZP8AD71E0fmDK8EV0YWm5zSMcRV5YNozLjVREpVhtK+tc5rN9vdm6Ve8RTtDO3p61yOqattl9QDX32FoqMFY+MxFRyldjNThM+5s44rlNWtcSMMZ963rrVBOp25HFZF+xY7utbOOpkjKEXGdvtTXixVvlqQWxKFvypAVkjx3pPK3NxVhY2z0FSC2wuevPWsJG0Yt7Bbkwlcc+talupfBX0qhbWzl1A/iOM1v6Zp77MY6d6w5rG8Yu421haRtv8VdJ4Y8OtdTDcD+VN8P+G2nl8xhx7ivRfBnhgHb8vXHNRKV0dMdEXvBfg9ldWULt6EV6Ho+nLaRKu361DoWjLp0APfFaUT4PU9fWsJK5RchKhRtzlqmL7evpVMXCk/L+lRS36qzZbgCs+UqMrFl9WjtQd/T61zfijxH5Vu5WT5WzjmodY1kru3fc7V594n8TyXMzxqW29qUYmkXcNf8TG8DKZMgH1rCN8UlLFjt61lukz3DZZmUnOKmjky23cBx0rOpE6aaudBp16pVW+bmtGS/URjn5q5iC+YwbR8u2tbTwJ0G45bFccjvpaM6TRDIwjb+HvXXaRuCr12965nQY2ihXgGuksdS+zptaPHHU1znVuaU0yxp1qjd63sXBb5R71m6jrPlA89+BWLf6o20sT97tWYRjqXtS1pm3bW+WsuVluomPJasu41ctP5efrW1olo0ijjcrUHQkVdB0xZbw7178ZHWvSPCFkYHU9F6Vk6b4bXesny112hReQu3apHrQOex1nhufyGX5s132k3O+3U7ug7V53ppWPb/AErtdBvFS1X6d62icVTY0ZpsSc87qIFw+cCmsxk7UzzWQ1Qo7GkJOAq0+IFW2twKzre4Zpuf4fSrctyIEBbP40GsY3GarOscTD8jXn3iLUG86RVJ4Nb3ifXH2sqdPWuI1q93And81B62BoPmuYWv3LBGIHzd81w3iHUJIFZm6Gum1i9YBxn73QVw3i++/csrHBqbXPvcpw92kcvq2oNOf7vPNZuMgn881JPh3PzfrUKn5yK3jHQ/QaMOWNivLF5vbHNOstPbfuIqZIsv0rZ0XSzcybeK1hTudKY/R9LaTb8vH0rptL0fj04707TdG8oL0/Cti2tRGK7I09CJyC2t/IjAXG7vg1YKkLyPpxR5fluKkjXI+Y8Zqjnk7iIuBzT1BFOEe1hjkU4sGP8AuigwlsbXhaHzLpefSvRtNscRZz6VwPhS3DzqyZPTgV6FZDZDluAMZrQ8LFfEcx8RHjis2j3fvC3Brhgpz6e9dd8QWWe5bHy8HnPJrkWi46nPpQehh42gg6daax+bp3pyRt/+uk8jPQ/NnvWh2JXJI2ytL06gf4VGN0LdMgUqyeeOeMGqjG5S0HOeRSvNt/KmllTn5qR3Mw4GP6VWwEMr0nlndTjEQ396lmLIG96DQYyDf60Ih8zpTWfihWIPtUyAkfrUe/2+tPO3H3utMU7G5qSo3Awbz3FOEe3+JvzoSPjr1PFOIEdA9RsybVzVcZDc1M7/ADVFJnbQMcAE5FK5346VG7nGPao4y2fu/kaAJZI8kfxc0mKM4oC7hu3UEyBkxUkUWR/jTW6U2FiX64HvQQ2SBdjVJg0KozSk5/8ArUBcQhdp3cnFbGhaisdvLDJhkkQAA9jWOIlakLBTleGU+tUlcmV+hrlVDHywNoOck81cjmt76yVZCA0frWD9vYjH51I935UX1FVGLex4GcVfZ0+Zsp6xOtvvxzzwK858Xsb25aul8V6q8Mh2n/69cdqWpM4O7bn613Yei92fg/FGcSr1XST0Ma4gFu+7INK+oDA47VBevuZmO7r+FUJblmkAGetdq0Pi5b2NZXE7ZyBxUM9uWqO0RnTP8qsSSYApklGYfvAGNLENi49+tSyxCVqjaMoeK0JkKcqvTiolfDd/8KkeTatV5Cq5+br0FBJJJc7h9Ka8xQD3qOLhfm9aklT5M9amQD4Z+RV1Jiy+uKzUPFXLSTiiIF1LlnjpjsGNIg3D8KrTOVfjJ5rREMW4bP0qB1+fcen0qUyeYMd/So92W2n6VRlKRBdW6yRcdTWLNpu1l9jXQSDbVG5Q792GoIbMi4tMRcdqpR220kt61vS2gkXNUbuzMQ+63T0rQRXt28tv9k1IW8oE7etQxSZNSbsrj1P5UAOiu8GpDe56fnVcJgHNKTjHHNZgXYrhvu54PXNPMu0d6oh2DDJqeXkL1xQaF+K7Lx7QB7k0CUVQSXb939akEzE1Miolz5X5wBRKy+X8vP0qiZsHlj9KY93jgZ5rORoy3FhTnJpz3Pkj7x5rOe6aJf50179ZcD25zUkk8998vfrVWaRpu1QmUOevepI3JoNAWdknAIbHTNWkuQy7apu/NBfbjrxWZUSw5ZhtB496fBN5bfM/y9OtVJLjeOO1RvMrYVc1MijWWTPTbilBwM+9ULWUoMMam83A3dcVIFsTZ7GnxyrVWOfzR/SnrGcfdoJkWlfc2KnSYbsE1Tt3ZThlqSNdz55qlcktp94VIseXqCNGAz/OpGyw+VuaeoFm2kWNiG6e9K5UniqYfHBqxFtZCd360ncBHILdKRF+Zv8AOKEzG5LZI+tRu2VPAGT6VIEksuzHeoZH8z2pzHYo/TNRMNyZzQAzO1/TmnOmCGzTVTP3qcWA+nagAHFQM+GbP/6qsM6g9eMVBMqH8aqNwGiXyyDTmlzJnmoXO0+q4pvmfM34cUWJkWZ0Bjz3pbdPMWo4pN554xVoMSqhf5UmrEjC+z5cA1Bcxq49/arMkJf/AOtUDjyjinG5mZ8inBBqvIpOeB83BrSa2aR/T+tVri2KN0NUBzl7YLC27H3T2qxo+sNbSbW3Kc9T6VPqaqz/AKGse6ZYZM0Advp195qBs9a1YJGKcZriPC+q+bMELcdq7ew4tufz9KALsc5Ciq15KxPy5pQ/PWnzQbo91BLMS7LO/wA1RyjI71cuogu41UlfHbilqUQzLletRxxZQ09zuPFNY8DPGaLXAa8LAjatCbgD2pzSNCu7qPSoUkZiWPT0pSVgJ45M9aXeTwvXNRodx+7U9vHiTjrmpAgv2JIBBGBmqHnMzkHGK3b2NTH83XGAc96xrmBoy309aB3JYhtjzximC4wxwOKgWfAA596cxVvWlyiHO5Y00S7V9801xtU56YqnNOUcYx17ijlA6bwxqSQ3i/KN3qearazJ5tyzZ7mqVpcLH8277vcGqk+oGW4OW70mgLkhwmfzqrckD05pUfaPvbqjum8wfexj2qTaJVOY5fapXkWSP7ozVWV/3vfilDc9amRQ6UYfOahkmx1/lUksmKhP7z+lZyKiOyGH054qOO52k8UzlCaihf5vxrE0Ui8s3y5H41ciuFCZ5PFUEG0VIj7wQOlZlRkXc7+Qce1Ohdt3NQQ7fXtU0SZ/irM2jImO2fvtxTkAjHaoolCDHUmrEMPmVjNG0ZliI5VSMdamMXmyVCnyED0qwjbY+vWuWpC51wqAtuIELVLaSBzUQffxU0EiqdoHzVxTjY64yuXoZFiHPNXLQZYHtVERb0BrQt4cov3ulcckbG5pRMbLnaa1bZf3mQfwrEs28pVC/McVrWcmwqTUAdFZzhFXIrasZFYZ6cd6wdGP2g/MpG3kcVvWSqzjI49aDnqGhbygLzXReFLfdKGDY5HGa5vbyNvPtXQeGmYXMYC4ziuepscsj2zwDFutfmPpiun+yiuP8BNJ5K9SPSut3t/dNeVPc5R0rHd8uKytZcrEc1enG2Q1nau37rn1rfC/Ec8Tm9SGA3v61g3Y4bpW9qSF81h3abd27rXsR2OymYOoqwDen8qwdQVVB3d66DUvutXN37NLuODxRI7oGPqA2n5eRWHqatuyo/Otu8hYn72BWRqcW3OPSsTsgcjq0bSSNu9aw71fKYg10Wq/I59SawNSi8wE1jI7I7GLqK88VhagG8xuK271ioKise8OQakozpODVe4myvTO3uKszw7++KrSW6xxtzndQapkUMivLxVtDkf4VStoVjc4PWrKBiPagpFjyVzuz2qRY1Hf73FVk+Rc56VMkyyRj9KlmqJxCdwqeGIrKAGqs02xPlp1ldZlXd9DWNQqRtW8BCctkVMG28Rr+OKitF8xMflVgRsi1mSaOnqZNu7r6VpW0DY6e+ax7O4+Za2raQSL1PSgxkX7YmMcit3S9pCmsG2XLhTWzpvTataRMp7HT6aQSK6LTY2UrjvXM6ONqjNdRpk3C11QOCob2n3TrIqnp0zW/bPujFYGnJkc8fWtq2DLGMHPpXXE45FiZSjZ9qkiJZB61GXYKM4qWJd7itWSKyNtPSqNywT71ad1tCgCsq+iEwON3y8/Ws5FRMjU180MPyrCvT5Jw351uagTHEV/i7GsO+gaZPmz17VhJHRA5vWpndWXtmufvItrZY10WsRFmKr+tYmooSuCKxaOqJmTIGHynBqndqyN61amRc9eaq3J2jvTSNFKxTlXLEse1Zt7ceXuy23ir2oTeUOn/wBaua1+/wB6fxL719BluEvJSZ4+YYlKPKjE8T6i0THDbs8Vx9/c+ZI27PWtrXLj7RGRk8VztydjscZHrivqYq2h845XFaUIG2/xVWlm+Sh58AmqtwWU59e1McR/mZXGBQJO1Vg7FvTFSebmp6FFyFMipmhDqOMfhVe2ly1aFvB5i4zXJPc6Yk2madv2/Xius0nTt4VdvLcZrK0bS2JWu28O6SzhcDmsGdMdjV8MeHmm2pt68dK9G8OaIthCoZay/CGleQgZl5rqkbYnTtWZoyVSSBtpJpMBc8YPJqJrnylqpc6luHtRy3JuTPfeQWYHvVPVNS3w/wAQ4qG9vwY+Kw9X1phFgY4qlErmINY1BnQrk1x2tqY2ZvWtG71bc7cnOeayb64M7c+tEo6F03qZlvLI14ynjNTQ2fztv/DHep5Ilf5lUbhUqQkxBuMd65JKx30hscCyoFXjnmt/QtK3MvWqml6Us8itXVafZLbxjbxiuCoehTL1lH9mi+924p0+o53LnrwKpzXuPl9KrPdK3zc8VznREtXLb1z97FZ9+3nxfLjip3ffFnJHFNtLBrrhfWpkalHQ/DrXdyzMoz9K9F8NeE/IgRmHWn+DfCK+WrbQ1dvZ6UtvGOOAKku5lWOjrbr93I+lXki8kcfLVxyqwbflqjPc7ZAKYS1NDSyzvt9eldZobL5W0tkjtXIaXIfNHT/Cum0Y+X8xNXFmcoXOlgP7puevSoZpljBBbmq8d20Y6/Sqd3c+dP8AXitCY09TWtp1MWWO0t0NQ6vf7I/mbgD1qgmorHHtb+GsjxJ4lSOLHO0DmpbO6jRu7GP4l1xomba3yn3rmbrV/Mjb5qg1rX/tFw+3O2si41RYY2LdDRfU+qweC2SKuuaoqFj6Vw3ia+/tDdtzxWj4k1Xzroqm7FYVypkT6mtoRuff5XgOS0mZwXB6VJHFvH3asC256fNVqy00vL90fnXVGFz6LToGk6Lvfd1HvXRaVpXlEMAoo0jTzGuMV0FnabFH06ZrojGwpSsNit+FxVmHCdqdHb9z+lKEANaROeUrilgx96QpubJ4pAfxp8aBxzVGcmSAhV42/lUcTfOc9DTo4yD7e9XtPs45G/efXFFrnLVqWRveCbR0Ifjbmuwu9S+zadyML/erD0SFbaBPL6daueKXY6B6EZoseV8U0cnr139tuGbOMGsspiX5eamuS0wb69aj24PXtTPWp6Kw0g0AbjjjdSj5v4qRSVbd+Vao0VwuImZMDimZ2Jt24qUPvGW/Whk31RSIZDlxThgo2OPSmzpsb8KQsPL96BilsfWmv88Pamg/rTQMmk3YqJC52nFLu7GlZAr4600J8x3fdqWyh4UUoVd/JH51CHZG5+72xSGRT60ilcsvKAv+FNEuRVZZcnjp3zUscwzQPUcxBB47VHsK0+WTA470zfzQMjEmG5qRNqenNREeY9DLt96AH4BPXvQo3qVpoG9hT+hoJkOC7VAHNBTmlQAetOVS54FBnIaH2mpUG41ELTd+frUqfuuNv4k0EihhvYZ4poiwDj9aGi+b6+lOQB/lFCJlU5dSvIzBu1M1K48uBix7cVNff6LDuPr1rldb19pWaMc9gTxXZRjc/M+M88jGg6cXqZ3iC4a5mZia5m9GGbNbVwdwO/v6GsLUfklbuvQ+1epTjZH4TUm5zcmZ1wC3fvVUWjRvu+77+tXwin1609gpbp2rQzKtvdGFsDkZ54p0twJvzqW4t1fdt9vxqolttf3z60GZYXbkc0/y8r/Dyahww7VKsyqvzUEyG3f+rx8orKljIlrQubgOfaoHh875hQSV5JNi04T4QetOkt1H941Gke88UASNLtPbng0R3HlN3qN12e9Rupk+YHpQZmgmpFGHpTPtfmZ96ylumD89PWpI7jMS496pImRqDAXjI/rTXVgRjvUNrefMN1XD86g1S0M5EIyp+amSR+c30qVyV7cZ70Qn5/u9aqJIW2n7kyR3pt/pubfA+92q9DNtG3FV9TudqccVRmcnqNi1pcsrMw7jnrTG+6oq3qkX2mfzGNVwu3n3xUyNBwOPpigJvNBb5adGQ3/1qkqJFINz7aliG75WXA9akit975qSeJUX+H8qCiMrtcbenrRGCpJ9KkidQOnPaplh3xEn9KmRUSi8yrLtPemuQThaddWzbsjp700qCc+lSaRuV2VmY7jUZTYDt71a8veufxpPLJ/hX86zKKROKkinwtJLF+++anQ2uCTt4oAa8mDn/IpCxZW+lWDYNIvHFJFYujY4NZlRKTbnbjj1qaGLyxmrY01ZQ3ZqVtMaHbk5oKGxRb13UNlF/GnxwkDB9aWSNiv9aAGwuyv0P5VdWQhKqGHO3HzE/rViOFmbBoJkTw/PU4j2fjxVeBmRtuPxq1CpIoIbJA2UC0E+T+NNkJXnB49qrSz92J9hQLmLDShz+NLbzfNt96qw3CtGetRm6aNiV4HrQNGmZPXtUXmfzqgl2wbcxqdLvNZjLT/vQM1VmnEQxnv1pst5is+7uj/tdaANhblRF6k1RmnLH7wGDmqCaixOOlL5vmN3oA0FuflO40hk4+9VNp1C0NNgdetVECcXHzUR3Cs/GPwqqCSaWGLy2FUTIupJ+9q5bzZbGaoony8ZqaE+UM43UmrkmgZQR0rPu5Gjlz+VWEucD61VunLNmmtDMktJ0ik8yTccdMVFfzxuSy/rxVeS4ZY+nFUru8JBB9KaVwKt/Llzn1rJ1W3V492av3QDtn5sVWuPmj2gdqpaAYukXslpqf3iFzXpXhfVPtVmMtls8j0rynU91rdHnGentXYeANXXyVVhy3XilImR3iygn6dake9xbkVCoWRePunFRXqbB1qSSjNIzuSW71FM2fU1Yjk28Mo60SqvpigdyqsJYHPy/WmJBg/Nu61PL0FA4YfSgLjBbqx5b9aiK7XPtU0kDAZ7E1HJEynlcfjUyLBZAG/CgS+W1Q7lRqaz7Zdx6VIF43TSQkbc1mXjEt1xVs3O6Ljis24LFjQAbAOc1JGPu0yF9o+bvT1O3JHPpQBHqDYXIrPbczbu1aNzH5icrx1zmqlxBsWgBolYD7uB9ahZGaUfWpSDIgUdu9PKbI/m9KABH8rvRJKW9KrtIVOF5p2cD5qzKiRTttOflqIMRz2pWHzmoriTy4qmRQ6SSoxJngNzUIlYr833aaODu5+apNC1F82c01o9r5qNJccVI8u9BxWbKiSsu5OtKr7PXNQwy7uKHmVWrGRVy1HLxViGXb/eNUEk4p6XBXvUS2NoyNQSHOVx0q5aviOs2zuCV7VetpTt7VlY2UhZbry5/uk49qlS780f3faobhgh3Y7VAZ9zLx3rKUTSM7M0kkyPl4arSKPlLcH1qkkgKqPapA24L830rhrROynUubloQIsGtG0kBIrAs52Q/NyMVpWdwSRXDJWO6OxvwYjO72rR0vdJKrnoOcGsexdmNbmlMpIDcVkVLY6fSXDjoBxWta8IaxtNcRY2962IpsrtXripkc0ti9bcNz0roPCcmLvd/dIxmubt2Zm+b06V0nhQ5uAB96uWpsYVD2LwLcZEf8JxXYec3tXD+Chukj3nsOldl8v95q8qe5xj5U2lmPOcYrL1GE7WJ/WtdHb72Ko6md0Tbv51rhfiRyx3OU1PcjcYFYl+PM69a3NXXdnb0rDvTXuUzupmHqEeVasHUbdo0Yiug1A4DVj3XzRtUO9zugc3eoJOv44rntVBgl4yVror793I3uaxNUQHJNZM6onL6kR8xYfSuf1BfMU7a6DUh87Vj6g4WIqFAasZHZT2OZv/AJHNY96uTx61tas2A3RawJQyMzMflqTQqT5/Wqcr/PjmrF7OrzfKary/63PUUGyG7fTrTpZDGn86TIj59aSQ7hQUNEjNzztq1bsqD6dBVNZfJPtViGJZ/m3YNZlRLxXev1p0MHoKbG6xBQ3NWoBvI7VmaJXNDSp8DnntV4T+cdv3azIGCEgce9XLc+WueGNZhsi/brsNaFk7YHXis20/0h1z8tbWnrtG3t70GUlc1LZMorYrW0pWHXpWbanaB/drT024BbBrQwlodDpSkbfrXS6aywsuec/pXNaeM7cdK6TR9rld1dUDinsdNpZVkGfwrYtpFxj2rHsQNqha1rePKLXXE4pFuOFimT933qaB/LHHNRDiP+KnRAFf4q1ZmOuCX56DtWexMZOeeauyncMVUuFwazkVEytSQPmsK+XcpVePWtzUptoYCsG9iaIMzc7qhq5vHc5/UwsBbLZrBv42cFt1dFqUGW3NWFdMVdhxiolE6UzMuoFK+461m3icd+ta97tWL0zWVqd2qK20fd71th6fNKxnUqqMbmRrE2IJK4jXrx3Vh0FbGu6tl2G7HPr1rltTv1l3c19phaPLFI+ZxFRyldmBdswkZmY7fSsm8u8556c81Y1fUPIdgNzf0rHnuN6Z9a7jjJmuyB2qP7RvGSfYVXZsf4VH9oz+FTKNwJnuNppsM4JPNVZZHBogkzJlu5rOUbGiNzTxurc0mHzpgKxdMKsir611Xhyz/wBIHGeK55HRA63wp4eaZVY9K9B8M+GsYbbxWD4PgU2yL3B5r0DR1VI128LXLUOqOxpabYiEfLt7VPct5cLVFFOIz1qnqOpeXGalIoiub5pSV9qqfaAqn/GoZLgb92evpVG8vtqt8w5960jEz5rIn1DUdkfXpzXK6xqrSzsd2F9Ks6rqm6RlzweM1iahJkNt9OtacpKkVNRvdq/Lncapi6Zz81K24Mc55pqwuDuJJXr1qZbHRTd2W4JQB1rQsx5/93b0x61jp/pEmB8tamkRPJOqr90frXDUPTp7HSaRDsAO32rWE4RKp2Vs0EQbnpTpZ+M4IH0rgnudsCHWdQDJtXj1xWbZXTSNtVtwzU1w/myMAPyp2iac4n+78ufSuQ7I7GnY27z7Vwfyrr/CegHKq8fzMeCRVTw9oZnwfSu70HTREqtwdtTIo0tC06Owt8Moyoq85EcWcZyabdSqq/L7VVe97VIIZdH5Gb8qzjLvY5xVi7Pm/MG49Krx2xkbNB0RV0a+iwF1BwfXpW7byeQce3esrRG8oDPatEOpzu5J6UA46lptWyn6VXu9RaNlZcdap3100EVZ17qeEHNaG9OiaeoX7JHuLDaeTg1wPizxTIszKq5XPWr3iXxWsMOxX+YjGM1wetazmRsnrVJH0OXYO7uXmvvlMmck9qwtc1ZphgNtqvNrp2bazLi8aZm9zWkIH3mW5aklJjHl83du6+tVGUk4qxHH8nP41JHZK8ma7IxPpopJWQWlkXZa3tL04cNt6VV0rTX3/c4rptPsVWNdyn8q3jEJSEtLdcjK4q/BAFOfamrEqN/nipmhAUc9PStYqxnJjJF2p8q1Flj2qZgw57e9CjI5wKozbIVjbdViOIbefxpqxYelwrcc/wCFBEpD0ZcgLWlo6G5uNuMAVm2MC5YeproPDtg32nqACO9BwVpaHVaZZr9lGONoyazfGV80ViVU9+la1vGbSLLdGHNc74uZZZNvbrVROWjrI58yc+zdaQr8vH3aiL7pCvahnOCueKo9KI1flBPbNSeaNwqLcE+7kr/OkEuG6UGhMg80/jTt5Q45/Oo+i7hxRu3jutNMqI2Z8t796jlkBbp9ae6Kg9z0qBlb9adzZEvVs9sUiupXHFQNNg8mhdobPzUmAvR+enemscAkfke1P80P8tJNbCeJoy7L3yhpAV2Yx8Ef/WpqqC3OfxqaSPAKhmOOM5pjrtT+lBoMCBUoRSin37U52yvFNeTDfhQAm9v/ANdS+aDFtxzUKvup3Q0AESMoP8NSn5h6djUbNlxjmlEe3kHnPegTdhwZVYY3bu9SYJ9MH1pECofVjSs284FBDY4ptPFOCbV6/lSomV9/5U+OLA5oMZCJGFGd1JIflp0cexzzxQwx16f0qoxuTddRrOxHtjrWjpGiy3sZZV4x1q14O8N/2/c5bd5K9MCvTYPCiaNpPnMm23RcnjtWkIanwfFPE1PDQ9lTep4h8Q5W0OzOVzu4rzO41Hzpmbj1xmu8+N/ji0luWtbb72/DZ7CvMpW3tuH6V6FKmfiGY5nPESbbLlxqirHz6Vh3d19oYt83PNTTSl4yKqy8da7IqyPFuIsm4Uoj5+81KEQR/L1pwTag5H0qiW7jHLJzSfaEA+brUio0x7AVS1C12N360Ey2JpZlYZGaqyXZ6dqrvIEyNy1C0uF7mggsG5whpsN+ImYbsg1VnkJQYqInb+NAGmLlf++v0p24dh/9es6BmjHzd+lWUlaQbec0EyJJv3n0qOOHsMmrFtAWHNRzP9nl470EkEsKxKeN2fSoo48DPvnFWt2UzUZVU+ZvyrQiY0fLgqdv0q4l7sTaDzjFUnjZjlfwpgkZGoMjRS6Zm2nFTlsAe1ZsEmRVq2bzhj5uvpVRAd9qIfrUc1z5p2t9KkuLRiflqrdIwXb3qjO1yG5gwaz5bfy23fNyelaUaMVOT+dV5evO3FTI0KTZNLAGVs1cjjyego8obecfhUlRI4dzv121aMPmR4x+NVwu18DvWhDCfKFBRT+xl22nI+lWBCLZNuTU7wbGDVFLG5X7vOeKzNCvMA5/rVWSLYvFW5xx/telVniwev5VMilcjZPNX09akdQIhhuRRjHbdQeP4f0qRohaLPOOTTkQt6USnNSW5/vYqZDCJMthqmMKhSaPLyaaflH41IEbDZ/wKpvMLLt4PFM3564p6BW6ZoAQ25yzcYpbe33DJ9amWLjrUkdplODQBGlhs+bGVB4qQ2vcVZgO1ueVxjFTlAfoegoAoC3x6/nUqnYPu/pUrptbHbNI8au2KAGmMMnT361SuYC0nQ/lV9jtbb7VHdpldwoMzPa12/d/Go3j2ct+VXlXA470PCrjlc0FRM9yZVx0qNXaM4NaT2mxMgZz7VWktN3WpkUU3mIPJ4qCeUTZw33eamvovLGDx71TWPy3zuqQCQFXzj6+1G9tw57U2WVmbgfe60qxfL92tAElk285qS0l835W6+tIIN1TxW5VvlX8h0oAkgiycc/WrCLGn3qhWOSMcdPenBCPvfhQTImKqvQ9OaFudmc03GWqjqZYfdoM5F83uRxTDcbzhq5yXVJIGZSfxqL+2GWUfM1BnI6aSRDH/eqjeos/tVK11cMeeKsNKJRuzVRJKrRhHwTuqG4iyfSruxSdx4zRJAj960YHMa7Z4GWGc1FpOoyaddLIp+VcZFbOtacXX1rnrqGS2uKOgHpmg+IPt8O7PpV+6vPMTj8zXHeCbuOeVV3bW7jNdZMFSP5cmsnuBCsreZ2qw3z4qiZt8vy1bifzUxSAQDc2KWSDcRhqUfuz8vPrU3k71U/pQARBdnrinXll5sbMOntUiRK0fy8GrtqmyBvMGVxigDlp7cKfvdDULbi1aOpW6LOzLyrGq00SxqGFBoNRPlqrNHl22+lWYpMK1QyJvORQBCU+UUpbYB7c0ZJJ9qaUUjk/QVMgJixmjHy7qjkiaQt8vFSWqGNfX2qxuULz+tSFzI8owlqUDzgc1JehlkPGQfamxoF5oAq3MbA8LULMxh29D7960nh83pWfcQn5lqZFRId+PvUkkHmR0zyCJ854qR344qSiu8O0baY6+XH61baLeBUV1Gsa1MiolaPaDls1NH+8Xrj61D5WV+Y9TTUwqMpJ54HtWckaRJEBLlfQ05ZFMmGqPPlZ2nd0pyx76zZRIoLe3NOB+ahUKClUZas5K5US7aH5avW52r96sxJWV6sRTljj0rGUTY045R6ZHqar3ynfgD8qbaMSTn7tWliyu77zZ49qzktCojLNmXrVtWGI/rzUcScc+tF0/wBkg8z34Fc9SNzppzS3NS3i3p+uKv6epLL9RWLp16021mBHtXQ6bxHuIrhqQsd8KmmhrWcJXb9a2NNjZZQT0rKslErDnFb+nQY281xtG3Nc19Pfb06Vp27BDuzkVn2gATjn6VqWqrGBn5s9qkylsXtLOX3DnjvXSaE5juFZRWHYR+YvpW5oFuz3C4PQiuOpsYz2PV/A9x5sMe5TuxXV4k9DXN+A2VY41ZRuwK7Ld7V5Fbc5Z7k06Ar8tZep3Acbelak8RRQ3b0rI1ZFYMW44q8N8ZyxMDVI85571g36Fcn/ACK3ruPjisXUDhmr6CnsddEwbyPJasO9lUPt/izW3qU2wNXP3kaibfVSOxbmLqg3Ma53WXIjb2ro9UP3u1czrLbgV9a5pK51QOfv33HcaxNTlXccGtXVpvIGOvNYN8WdScVlJWR3U9jG1cCUdR1rAuGwzK3fitnVGbcayZhn7y9/SszQp3FmrDK1SlZlOMVoTnZ/FgVn3SnO7Oc0GhG7L5nHpTlUkHjtUaR7kZjx25p0asDUyKiNMgPylTUkI42gkZqN0Zpvb1oWTY2epqTY0oJRGmG521asZCxz69BWbZEzsf5VpRzbNq/Lmp7lRLIky+M459av2wO4VRW3+XfV+wCse/1NZS3KNOxUKua1rKNQ2c9RWTZvg/StK3Gxt5Py9aRlLY1onJTbWnpduZJF5rMsZBIRWnYOVetEYVDpdPm8oqjV02jptTd6/pXMaTHtC7iGJ75rp9JDRr7GuqBwT2Ok0ptorYsmIOa5+yY+Yv8AKtu1LN0OK6onDPc0d2E+6eamRCsWcGq9sjEYZqsb2K7a0M2yORMVXu0+WrZIGQear3jKF70AjC1XG6sPUXzxXRapbiU7vQZrnL9WZm24wKmRvCRhampUH9BWFqA2DdW/fqVOW+asXVirxntUnRF3MO7dnPXiud8RXy2sEnzfhnrWvqk/2VGbmuC8W6qGZtzfhmvYy3D3kpHm42vZWMTXdVWRm2/rXKatqrTRlUPzZ5qfXr/978pFY0zmH529a+qjojw5Mq3bmTJZunrVPdlauXLK/wCNVbiMqny1RnzJbjHOZKa6YQ8cmmF2LY/u1J5remaA5k9iHytzf/XqXycINuOOtG3DCnxDbu61MiolmwkZR8x24rt/Bsw2qzdelcLDJyOldN4T1HypFX5m/pXPI6I7HtfhELHaruHLV1tpfLEqj+77153oOuKsEIz2APNdE2pKY924dK55RubJnVPfiJdzMPzrF1HWPOmYbvlrLbW8r9449zVOW/8AMfr+tEaY+Yu3mrmOPapNUJL9tnJPNV7ucbc7uc1X3M6nn8K15LCuS3UvnfhVK6bbH1/WprhyobCnt2qrIyuDu3ZotoBHu344FTSQgx9uetQqwUED+Lg5oiPm/Ln7tc8tjaiOgs904210+iaa0e1iorM0a2MjfMv0rq9MhxGvTiuGruerR2JUyY9rd6r3axzny0b5vrVqQFiaqw2jxZOMsTnPtXBJHfAq22ntvbC/nXSeG9JZ8bl2g+1GkaSbhdx6mus0Sx+zoNyjgd6xasdFy9omgosC7evetqOL7LEB096r2dx5IG1cU6+u8QcfeNQwUhZL0bsbqge5CNnPWsy51jYSDj3qj/bbSXQ2/dBqJHRTidHF8y5boxqxbQsJgOPLqnpsrXEanr6VqKFSLJ+96VJ1WLcabE9BUqXBAxVEXfy4P5VNb3KyD07c1UTSEbi3su2A7vmbqDXHeI9b+xh/T0rovEV99hTcGDccc15r4u1hriVs4FbRWh62Ew/MzJ1nX2mkZh+GT0rFudUacH5s03Urzz42HC9s1lq5UkE1SjqfdZZgdiaSd9/WrVr0DdaoqPM99vNXdNhYkeldlOmfW048qsWUtmmfpjNaVhppXbupLG0ViK2razxjbzXRGmW3oLZ2gRRWrbLtjFVreJh/DVpNxPpWqjYxkyTCmmuyg9aEgJYknimyJtpkkn31FGGYEYpsHIapkNNIlka/dz+FRoVEnPP0qU8LTFRg2dvX2oZNya1y0g+tdl4Rt1l6g5Uda5PTIvMuBur0TwvpeyzDL6c5pHm4uVtC1qSeVaf7orh/Edx9pn+9jtXXeItQ8q12d8GuH1N98hLdc9qqIYVXM8nyz0/GjzMkHb+lOYb+OlR7WLUSPRjEaOJc/oaeG57UwAiT7o/Omyddx7URNFoS+ZupS6qKgLbh6U3ewb296oY8nz5Pp60SNgcU0T5G3im4Kk80FRGvHvbn60ZwcUR8P8wbBodcPxnHfNBQuNnPel68/wAqFO4/T1oPyMc/xUARsu193zflUbjJqWVcjjNRFTQUhuabIgyOvNAGR+NKB+NAXsLHHtNO2rKaOFHelzvHHy+9Acwz7hx+tSL8q801eDz+dSTR7lFBLY3rTgSP4v0pudrgU9eXAPrQJ7E0eOP1p5ZVNR7wfYUYoMXa5L0Pp9au6Fos2tXawRqz7upAzgGo9P0mTUJV+Xj69a9S+HGgjSwC0OVxk7xgiqj2Pm86zX2FJ8u5veBPh+tjp0K+X5bNgdPvGuV+OfxGXwtp01mjbmMeGAPSur8d/F218B6NI0MkLybCN5/g47V8gfED4jz+LdeuHebzFaQhT2x1rsw9O7ufz3nWOqVcQ5VDF8Tzf2vqs1x8+ZD3PSsoyGE7eauXFxuH8zUUNv8AaJPx4zXpw0PBcindTlYd3amQXXmod23GOK2db0GNbFdrfNjJArn5IhBxVkt3JlOx/UU4N7VT81oj61ZS6Vxn0FAieJsNSXMPmofpUYmBxjvUoZl60EyMG8s2hLM2evHFV13Hhulb8m2VyrYNVJ9PUt8v5UEmfjYMdc/pTbeAzS9D1q+2n+Wfm5yKdaWv2cSN6+tACJZqFHenLGscvbFEsnl/8CqLzf8Ae/GgmReXYVyOuO1Vby284cUxpmjX/Co4rrce9BHMEdiT97j8aSWDafmP3qfJdsRTkTzV5rQwlIhSMxe4qG7+ZvlHWrgj3/L6U17YE0E3uZblo89auW96wQY7DrTpbMOD9KhZfKbatVETNC31UlfvZ+opzv5w5FZ4Tad2fyqSK6+f2FUOJYNvgevtVeW2w3+zU4udw9Kgnn3Nj8KzKGrBtP8As1HPGoPB/CnGZumKa43sxoKiRrH+9FXombaOeO9QRrj0qUOFGePwqZFFiNuq9vepGXaM8Fcdu1UVui83QgD2pzXG4dSKk0hciu3UbqZFhxUd2pmPB6VGpZKmRoTTBUpjsu1evPSonyp+bJz0qB7gh8flUgWHhJpF/wBav1qGK4IY/wCc1Yjlz/DUyHctKMqKjKfPTo5RnrQ6gnNSIa0G5qkjXY3am7GfoalhG0fdP5UAPG41Yt1XH+FVXughxtxniiO72LigDReFVXIqtLdFh/u1FcX+6L5TyKoy3LSdDgjn60AaIuietOWYM33l/Os77SbiPHcVDBOUlbbnd3zVRJkbDMFHJ59aV/mj4qit5mP5qkhv/Lb+8PaiRI5YmVfmznsKngUKNp70rTLLtYfjSqgk5zUgL5e33BqOWLaNwWl87YPxxUV5c+THntUpDvYy9TZpGO6s2QYOT92ta6mWSP3JrNn2sG9jVLQpEYPoKnhh381DDH5p61o2tlhKAbsRwW2X5+63FW7a32Htg9afFZbR7VPa2QJJzQK5Wm2RId1V1YS9CMe9WtVtnLcDhfaqgbyvlx1oFIdjaaz9Vmw2M8+lXbmbbC3PY1zt7d75d27nuKpIwkVr9mYGs65m8krnuasTX2/dxVKeYTL/ALpo5SSUyMRlWx/WtTS7xiFVufWsnzw0YG2tLSYXdlqloBsY89RxQIsvg8VbsbFnjqcWHt+lAFQ2YkjxwfrWF4j0PCluBXXW+nbD81UPE9h/obUAcdoVw2l3qsW9q7rT9UWWzVuu6vOdUidGba30rqPD12txpcPzfMowQKANqZt0m5au2YxHlutZDS+WO9XLG7Zx7YxSauBoQkCTmnm6w+1elVfNy3UUvm7ug5qWrAaNnIHkU9s9K0b1wto2OlYNpcCKT5t3BqS/1TevDfL6UgKc8vmHvkZxUMZ81WX+dVpLpncY45qWORcfzoAllCxx1XQ73p7ETH2FI21B7UAIZFVCuOajK4PSgKC1PX5PvfhQAiuY/f6U4ybh/jTDN81RTy7Qc8UFRGzy7mxTI/8AgVIvzfjTvlVf7v1oKLERULVW9UIMkD61IhwvDCq9w+Cd3IrOS7lJmfOuRu565oMgaPb3pt05Mny/dpVjwnvU8pQqqYxzn2qG8Rm21I8uRtPX2pjtvPzelJqwFSTdu206OA//AK6c0eD7VLbgOMYH5VEiokAj2sf60+F8qRUs0OEqGKAs24/LXPIomim/HFS+YJf7ox1qqo8k9+TUoU4yBUlRJm/dp9afbPmbH86TG9OfSmzJy2DjipkbGkpyMLx/WtKwIW2w3WsG3kI2gHPb6VqWr+Wy7jWJSkXBt3VBdbZn/wBle1Tzp5iZVhyKqrFgn5qzaNIyL9oUkdVXjaK17S92Ee1cvHe7Lle2DWrHqGW+X681zVIXOqlUsdfpN8rgD3rotPlwnNcLouoE11WjXXmDk5rzKkbHdGodRYS5HH1rasdshX+tczZzneqjvXQWTbkFc8ncUpG5ajYvX8q6Tw6pMin7vTNcvYr8nWtzSlaSeJVZhgiuOpsYSZ7D4ODRyR7RwQMmuv2j3rkvAu4Qxr6DrXV+Yff8q8epuctQtSZ8ocn/AArL1Vh5Z71qNteP5elZepPsDcDpWmG+M54nN3xbPy/dzWRqACqT1rW1OfBOBxmsa6O8Hd+lfQU9jqomHrHMR461h3UfH+eK3dSGfz4rEvI9shJJ9ac9juiYOs4Rvaud1fARjit/Vl87dXP60jLHgdKwkdUDldW+Ynj3rntVuGjT5eTW9rL4fb68VzGpOUcr71jI7I7GXdPu5f72aqXCGOMtjIqxqXzr9Kqja8eCy1DNomTdMXdi33fSqd5IuNvI71oXUO4nngGqdzGsjc8cdaRoU2DGPv19KehYDvTgNpxninqo29RQA0yYFRvtLfL1PapEcb8MKkW1DfMv4VMjaIWpkjlBAz24rViiEjKe9ZsKsz56KvWrltcqZBjrWcjSJpwLuGM1JaM0cuC3y1DBcqCM1aAWRVZcfhWcgkamnnCetatqfNRf7tZGnMpTFalthEqTORqWT56djW1Y/vGWsOwRQnXrW3psRVhjkfyq4mU9jpdIGAA1dPpvzItc1pBHljdXRaVD827dxXXA4Khv6YgZg3da2LEktWNp7YAre08ByO1dMThmXIgWI61MW2OKikfygMUM+5VNbJXOcklO2Pp81ULg7lPzVc+0eYduPbNUNRG1vY1pYpFW75jzu3DpxWDqCrHG2M5zWneTGKXy1XKnkmsfVJGiDf7XGKXLc0ic7qc+XbJbiue1e48ts561v6kmdzVyfie68m3bjkc1dLD80rBKryRuc34i1bYzbjx6V514rv8AzC3DdfSuj8Tag0rN81cXrs8k0bDqecV9XhsLyRPBrYjnlcwdQn3v+POar3KB4hyDTJnYMyuGz7CkE3lp2+hruWhyOVyE2+84ps64Tbjd9KmBaTtT4ofl59apIRkTWpWTd+lNxWxNpolRu3FZclq0DFeevek0BGn3+S3tzUyBgO1RbM8ZFTmRUVV/OolG5oRs2DzW3oFx5PzfrWJHAZZz/dx0rU0+Tyo+nSocTaMrHcaH4gCIq57108WvebAOe1eaWF7864PcV02n3R8teT0pcty+Y6ZtTynWhb87hz3rKhk3r1p6yfMOvFHKPmNwyLIg9akjX7tVbdsxg55xViOTaP60co1JdSSVQB/D+VUbjaq7qsTTkLntWZfXRkQriploi4yT2Btrjjd1zT7Rgz/Ln8apQFlkz/D35q3bnndkVyzV0dFE6DSkbcprprM/ulx6c1yen3Gwx/NwSK6SwuVVPvfrXDUienTL4QsantY982D90VXt5TJx68VoWUTNLjb+NcMkdsDc0C2UYrdjXceOwrJsFESrj73tWpbXGxfmFc8o3OiJO1w1tGST2rO1bWfIj3Z4pdR1ACI8/rXH+Kta8iFl8zn0BqeU1jEdq/ioB2y2D9ab4a1CTVrnapYYPeuFvLqa8m2qx3bsgmvQPh3YyM8bFfQEgVnNWOuMT0LQlZIFHPStGf5I80lla+XEg2/N9Kmc4G1sY6VKR0xiUZJdybweaelz5MGWqGeJQWwflrO1TURFB97AWtIxO+jR5nYreK9ZDLjNeeeLNWjjVueTVrxt4mwGCuGPselcFe6i9xKTuLc10RifYZblt9Sa5vfNO1c4zmokO585pYbfeoz1bpUhtGXtW0Y6n3GFw6gtCezi2z4yPmre06zyRWPp9tudWrrNCtd45H1rpSOqWgtjYsGrd06HYvzDtTLTT84q+LTy1FaxMZSGFQnQdaQg4pWTHRe9LtI5qib3EMmEpY13Kd3/AOqmiPy23Hv2qRnyowP0oAjK7afwopCppyR7uSaCJ7Ax2jnmpI0yKaWDAinxcj/a6YoMOaxp6LYM8o9c16FoSeVD8x+6Aa4vwt895z6YzXYW4Ma98bRQeXiJXdjA8Wahm5kX64rlnm89jxjn866LxS6yXfYVz9wmGJ4UVUdzswqskQSKAN1MXJPy088Jz3NM+6OKo7iNuJG7U1eWwamMXmGownksd34UGhFIoVqjkJk9qld8npTUXe3aqQFcHg7f4eelSRbm+pqTy9p6fep3l7W7UmO4zc+cc/nSkFv7350v3lolPyYH40h8zAKMdOajdPSnp8rDDZzTghx070Bcixg81Ft+fNWZhkUx4CsWfftQUVnPC8dKQPuHCn64qRoPlox5aUARK+4YPNJuKH2PFOdMNkU5TgfNj2oAXBwKeeFXnPtUfmbz7CpCiso65FBMhsm4txxU6xEIrZPT1qNirJx1FSwNvUbu3agzlchliV2zux2xWhpemtezKi5w3Hy02y0p724VVTdznivQvCHhoaTbrM0Zbd14zTPHx+YKlGy3JfCvhWOFF3K27HXFXfFPjmLR7KSONlZoxjHTFGveJYdFtpBGfnYf9814t8QvGggFxI0hYseOetb043Z8BmFSdROUjmPjL41uPEt08O5lQN/CTXnaWsluWB3bRyMc5rS1DWVv7xpPl+Y1MTHMi4G6vSpxsj8czOpzV2uxRt45OrZ/GrEbMi/T0qTyNp3dvrTBy7V0RPPJ21HfwfbrWBqw/fs3b2rVc7fSs3UR9rfhSvriqE3Yz97Njb071Jay/epv2XH97rSbPJJbFBLZaUHrnj0qUk7Ryapx3+8c7cU575FX5cE+woEWPlZ1C5znvSjMbHNU4bzB3VP5vmj60ASF48/MeaGKmLiq9xBz3oA8uP5aCZDXYK3zUK6k/wCFEyb196hePYP4setBnIc/zHj5h71CfnHAwQaN3q3y05JYz8o+9VRJGbzGeVqVpWEXpmlMYVcn5v6VBM7HJ9OgqjGRYWQAHnnihmCDdVET8U2W5Yrj365oJLfnHf8AjTJjgduTUS3IMY/nUseJeDQA0HFQNJsJ96uPBsHy1Tn3frig0H/acKPbmpIpVnHTmqrLtXOaWOXa2R0oKiWXPlrnrToovl3N37VXNxmZQx+X19KtRy8YXketTIoa0W8UAEcVMFBGVIP0oK/MKk0ISpQcGozGXJ/velWpT5ny9P60zb5Hv9amRUSDyto9TUMox+dXcLMT/CareXmTaxGKkohYl/yqu1r5jt1rSkhVU4qNYlQfd5+tAGfFBtbDA1J5ZjGeT6VbkXd2FKItoFTICnEjD5t3XpViKQuMYb64qeK3VkPHCnP1pTtj5C1IDYyXfAyvHNWArIg9Peq27BJFJcXRZACaAFnbeTUO5gaYH5+9QHANAEwyaawEPJ703zlQ5p0sm9P4aAvYjOYnyf4ulNI/eZwfepD++bBqWOLan3R09a0IbuQJEzLzn6GpoIWUd8U3ytp6n2FWN2yKgRJDGQPvYFO3le9VTcgdz+dMuLv93xSauUiO+u3V/vd6q3OpsQF5btTJ7rKNmqZkBPWpasJlp7j9396qkl4rnjPXH1pM+aMevFU3DQ3Cg564pDiatohLLj16Vv2UeYxx2rF0mLa+Tzmt6DcqdO1ASLcKrsyVpWYJ/dFQecRFjmoHuWDfNn0+lBJJcybgax9Qm2y8Y+tX57sLGc9awdSujub36VUSZDNR1LZAR82a5ma9LTN2Ga0tSumMHy9awbnzFl9jVGciS4n3LlQw/DrVWB23E+pqWRmkceg64pbW18w+nNBN9CSEEnp9K2dGlZX57VXjsv3a/eGe9XbWybIC/nQTFnW6PnyVbhhitNLZSN20CsnQkaO3C5raSQFduegoKKl1gcLtFZOu7ntpBt4xWvPF5jZqG7tgbdty9VPatAPN723WQNx3pljdLY3Cr5mBn1rT8S2q2kchXseBXI3Uchm3e/rUtAdxBfLL+VaWl3+Y9pWuR0O8aVMH7y8V0el5Uc9akDVVsqflPze1AZlkG3p70RPk01n+c1MgJtu2Mt+PWqlxPk1KMyA81FJHxn0qQImT0/SgIdtEfBO78MUpXnjd+NAEaO0bn0qVmDKvDc0GJcZbrQwwn9aAGpGUYntUdzMen5+1OBYrUdwMs386AKs100b/AC04z+eBVeZ9kpHJzTUcq3PFBUSaa6aHb9aQTeeaiZGmNEPyyUFF5JFjj6frVS9O4HHSrYhVoskiqtyOw+apkVEooo3GnxS5NQyy+W2Np600SbWqSiedFPPf2quVy4HNTF9ybv1oGV5qZARiNlXjmnKzHhcD1qd2CR9uetVW+V/4sd6lq4E8f70baa8WT1p8JVVB/nSsys1YyViokJX95Uscqg7e/tSPHzTRGobvU2KRYBz2oEQmb5qYr5Wnxtt/wrORoPSJ4W+UfL61OszKPpQH3oKbPGClZNXLiXY73AG706CpUkimG3cFPXrWavRf0omaQSLt61Eom0SQFZJm2typ7VrQbRCvFZdtC0I+7yx64q5HMwTms3G5rzWNa2uBbDg+9dLoOo4CnP8A9euOjcNBuO4+3rWrpeoCFVKnbjoK46lE0p1j03RnE8iNXSWwxHxXA+E9a8wjfXoGjSLcQBuq46mvMqR5WdnNdGtpgVLfIyWPXNbulny542zySKxNOU5xXQaWUnnjRvvDFedU2MJ7nsHgJVNrGxbnFdRu9q5PwGVitY1JHSuqxXlT3MCdE2J8vrWZr0X7tip7HNaVy2Bleaz9VCzwHjacHvTw3xnPE5O8Hynmsq7YJG2SMetad/GYd57ZrFvj5ibffNfQUzqgZ2olSnfrWBqM7RyNjpW3f/cxWDqgZYmP86JHZAxtSOUPODXO6s2F61uXm5lbdWHfkbSPWsZHZA5XWourVyupRfOzc8c12Oqwtzj7tctq8O7dXPI6omDcfv3x271RnKJNjtWjOjK5rJvFbf6c1J0RIrnlTt/Wsq+mbfjGa13ZTHjHPrWbcIVk4A/Gg2REp2L90/lSFDMcr9ac5ZxzioVch8CgCeNOfmH1qTy9hyG49Kghm2tyasqwftSexSH7dyNt68dO9EceOx3VJFH8uaasmJag2iW7ViVywPpWjbneBtqhbFgM8bavWTAuO3NZlGnZZjA2/rV+N2BG78hVW0yq1bTdvB4OOeKmRMjY09fN210GlgqRXP6aVfDfdxXSaaQQtXTOeob+muvH0rd0/eWXaa52wYmYf3cV0WlSqCuM10x3PPqHQWq+WqnNb2nr8qturBtplcLW5p42otdcThkX1faf60oOBUaDNSJya3OebJEZYx82M+1UdSk3j5evvVyROQetVLthnpVK5PMzGv5GUH5RnFYeoSEEs1beqy5z9K5zVAxU85qkLmMfUbsRhunzcCuH8V3fzNu/KtzxVdiyUszfl2rgtf1YT7vmya97AYfTmODFVuhznihWKsy8Ka5K+nyhWuh1nUDMpX0rmbxy8jLxXtJWPNMu5hySTxmqc1vhs9q2JbTcoyahltflxQBUg2qOPSnhwv50ksbI2FFOaIlK0AXzhGfmXPuao6konbhfxFSXbtjFVRK0Z5+bNAFVrT5z19qd9n8oLu55qwWYtnbx9Kdw4pNFRI4wsZ+Wpkl8vrzn0qJY9rGnlcClyl81ixFNiTdnHpXSaJcFYoyzbv6VysMg3YatrR5grKOo+lTYfMdVFPnkGrds2/rWXZjzB3FadlHx9KfLcOY0rUAkbt1WDLg4qmHJXC1Yc7I1PtScTSEu4rviNsjj61nXcufp/KrUkzBOfu1mzPndUSiaRabGfaNg79afFKHYbnxntmsy6kdZeM/SrOnjzJBuP51x1FY7IHSaS+AAxJWug0++RCF/U1zVq/lxCtHTJmZue3NcFQ9Ci7HaaRJHIvzN+tblpKq42j8TXH6Zx827t0zWxbagVTlun61wT3O6J1UE/ksDng/pUN34iWAsN3T3rnb3xGYoMbh09ax28QeYzbtxrA2ize1TXjKCyuRn3rn74te3q7mLLmmmf7Z0yBWpp2medIrdaDrhINH8MiedWC7sn0r0rwdoyWEa7VX2+tZPhrQWmZfL+7616BpGjR2cAVhkqOtZ8tzeNToOghYH72Tjn2rPvXzI3JC1pzbYUKjqe/tWFqMpgL85HvRynoUYt7FLUdV+xRNz8p4JNcD4s8W/LIqybRz0NX/HXihVgZd23bkYzXmmovNeszKzbc9/StKcT67K8vcmpMg1K/fULltrFsmn2FkwHzDvmtDQfD4lKN375roI9EjjXO3oPTrXZGFz7zC0VCOhhWsAn+Xbtx3qybIbTxn+laI0zvt21atNLEsmOw5PvW3LY7uexV0LS956A5rqbHTPs0S8feqDR9ONsjdznI5ragi8uPd1Poe1VEmUhsUbR44qYtubHbFIJC34UpCgda0MbjfLVDuJ47VE8Z3bv4ak4Dc5p4YZ56UDuI0KkKf61GsY3nrTyhZvbP5VJ5fzUD6EXlfWkZNgH61NjFNxkmgiWxEE3D05qeCPzZQKbbRGWTqQF9TV/TYNtyueeRQc1SVkb3he2WI5IwMd62NZvWsrQ9ulJpViIog23oPSqfim6WW22Hhs5zQedGPNKxzt/c/apGyaolfm5y1PlJTcue/X2qIDDfe+lVE9OnG2gs3zDGKYQoGKcDTWXEvWqOgTbg1DLJvapW3txULrk8CgqIbcmjZjkYobgrRu3H0oKGt97inI2RjP60YX/wCtSMoUUARvuD/4UnQ0sSMZM0rjB3YOBQAbvajcx71CW/eH72KcB3zQaCuC3ekZ/l27s/jS9UNRJGfM9qAByE96bK+AKco2s24fLioipO35eOe/SgCQL5jZprxHr1p4by1FOUY69DQLmK8a4B+tTBN27r2pFTFWYIthG4fnQRKStcht49v3uMn0rS03TjPJtC7iadY2TX0yoi9SB06V6F4I+Hch8tpVxzncR0qonk4zMI01ZbieB/BKnbIy498dK2fF2rRaFpu0sqrGO3er2u6za+HbRo4/vKOe3NeSeMvFL63fMF3bQcYJ4qz5eUZ1p8zM7xL4obUJpFVm25zkntXl/ju7SferN6mut8Sammm2bM/ytzivJfEmtyX2oP3QnvXTRWp8bxFmUKEHTjuUZBzw3rU9tctEPvH2qoQV59e1Lv3MM16EYn5RWnzy5makN20x25qRGJes+Cbyl+Xn+lWYbvzO1bbGRZkP41Vnk35wMYqZ51VaqMPn3ZH0oJkQMOPxprxDyj15q0F8xDlc/SozDsH3ce1BJj3ds21tvFVYpJEGNvTvmteaPJk96qPaOW4zQAWSSS9q1bWzZE+al0iwjQbmP/1q0CigfSgmRWWDKnjNQXEIhXOOe+avM/kjOT+dUbubzmxigkpjl+abfPth4H6UXOUemSyh4Tkjp60GZQk+Y8k0wsLd959OOKJZ/LZv51WlmMprQmRoC9/dg80eb5rZqghYn8Oat2o3J+FBI51Xd/hULQsR8vr3qSSbEm2nIAeuaDMjRdtWIyG79qhk2hflzmq7SMh+tBUSzLeFJtvNQy3Kufxpl5DmKNt3zNnIz0qmF2Pzn2oNImhj5NzfxdjUYOGHpVWWY5Xk8UgucelBRZlbch9KkilZR1bHHNVUl81tvbrVqN1KYoNDShZdi7eT1zUhXeOaohth/u8Uq3e0/ezUMCXzdsm3tQzMENMZd/NG/D7TUSKiIZfL5qOSUN1pJiuPeoXbdJ9Kkq1yU3BAx2oE+6mD5xt+WnJBt70BsO3MBnr7CkWcOcYbihoffjvUkNqsn3fveuKmQEiEsF5p0igkfWmxxNE2GxUxg8xakCCWP5ciqzjnmrSo2VXbwPeq18nlt3qoi5iJ4PM6ZoSLyx8xNI7/ACDnFG5SOaoXMNCtuP8AdpwGX709TtX9Kifeje1AmyXaw9KckmP4vm9KZHc4HTmoprgl/TmgRaN1uH+73qvNqgB24qu8rYqrMWdqAL32lWXdmq9zcNJ3/KqccrLuFL5m6joBKGz96mvBuPFNeZdoUdfepE5PLdvWswGwxfPVpLD7R6cU20ChvWtqy0zcu/jbigCvZ2vlpyPatGGbYqjHHvUlvphHNEtsY1HycDNACL8zf4Ux1Vh756U5ZFRvwqGa6VHz6UEyMvWZ9ua5zUNQYtWhrmqK0z7iB+Nc3dahvZqqJDZYFzu+9/Kqtwiyk7fl96hN1z1xViNNy59aozuNggUr059avafp+8dO/Wo7S1Lt6AVtWFuVK8cUEEMVkY25/CtC0h46CpmtdiZ4ahRtPzKQe1AFy3k8gfhU4u2DjmqADfhTmOFqogay3yov3lz9aLq98yL+HGKxWm2L/FUlrO0i4b06VRUTJ8QJHcuQw/KuS13TfIjZoyDjnFdzfWazn3rm9bs2h3elBRiaDeqj7WyGrt9LZZItynqBXn85VLwdj+VdJ4b1ZlAj/nWYHURHP/1qEC+ZVVHyM5VW61G0zLL97qaANMlSfmqI4R/VaGO+AY9OabEVPvUyAaE/eZ/SngZNS+Xnuv501ogqGpAYI/m5YfTNNI2q1MZNh3fNUbXRVqAFz3pVTzKjWYE7e2c1YjdT7UFRKF/ZsjbhjNUmhaTrnr6VsyyKTioNgZj92gopwxGIU5Fy/wDOrrQZjzxTIlUN8w60AHl/uelVLn5TWnbkchf1qpqKgR5XG7vUyKiY1yN7emKgcMp+Xr2q5eKFP3u1RPHhAakJB5Pl8lsjHQetJFMDwd1L5XGeoo2K/G3p3zQCZJKf3XqKgm7/AF496sW0W5MHtTJ7JlbO76Csx3IYWZzx/D1pzvg8U1TtJHQ0jHK1Mhk8T5HX61J5q7u351RV9ibec5p29lqbaFKRYkkIb+VPRmbk4quuZB1qzB8q4IrGSsaRlct+coVaeOVqskQVsjJNWkIVeRWJQxgPLz6GnxyZkWmm3MiHPy06GPY680mrlJmjBIlyv+7TpSrJ8uMjqKhgHlnI4psinzdwqHEuLuWIpfKFNa+bPy/pULPmmvP9nHTNTKN0WjqPDut+Tty2Meprv/C3jcRKImyyt6V49bXfy5/QVsaDqslhgs/U8Vw1qF0bxq9D6H0XUY7qAMjdvWul8PjM6s3514/4L8aZt9uRuHvXqXhDV1vGj+meK8PEUeVGspXR7h4EMf2BT97jqa6T7Q396uT8FMsmnR/NgjHGa6Lf718/V3MJbmxnJXpx19qzdbOR8o3CtK4ZVTH51k6tL5SYXvxW+F+Ixicvqh2ls8emaw7rO41taypLE9eaw7+cL8or347HXAzbqPg/LWNqseIz39K2ZZGU4wx561k6szFW96JHZA5XVJ/JDbsfSsG/Rn+bjFdBq8S7G3c1zd62zd129q55HVExdWuMMVrm9TbKt9a3tWUTHdyK5/U28p6xOuJg6g33qx7tN/OTWxeTAudy5yeMVT1ALHgbfvCpkdKM2Q/J71TuDjrU1yZBJ8vSq8jME59ak0IQvy96aJFH8NOPzHimunegCHful9quRTho8DmqLxEz1cs4TFxj5feguJcjmzFz06UHr0+XtUafcOV/SrUJLBfl/OszUktmZPoa1bNc44FZ1uiu3NaFpF5ff8KzKjuaUbk4X8OK0LOLaOtZ8HA54q9aDJXnPNTImRsWEW5fSug00+XCBWLYbTD9PSteyJcLt6d6cTCex0Oj/NF83rXSaVACPwrm9LfZt4PPeuo0jBAFdtM4KhtafEEwTW7pw5X3rEsoyy8HpW1p+7I3fnXVHY4J7l4W/wA3zcU4DY3ehH2p830FBHFbI5pDi9U77mrf3DzVS9GQfmraKuQ5WMPURuz+tc7rOIo3+h5roNal2QnbXA+ONf8AscEnzdfeuqjR5pHPUq8quef+PvEXktImcrkjNcDq1/8AIX8zv61teM743cbt6tXGzSq2VYfe5+lfVUKfLGx5c5czuRy3+d3OS1U5lyc96dNGYps9famhWJ5xW1iASHC55b1oaIsvb1zTi7IP501n3RcetVGNwKl3Ftfd7VAVLDrVmfODwW/CktYP3m5vTpVWsBQKbpMGmTaezfN6c1ri0QnOOTUUkeG20AYpVoxjB6+lNjGGrUks9wqq8flNyKLXKiN8vMGNuKryDB28/jWgDlcYpstuJFP6VPKVa5R+ZMcVpaOzB/xqH7IzOu77tammWCso25qdg2NzSEaR+5/pW7BZ+Wi/WqWgWjK/4VtrDlQKAIo18s9qSeb5KkcCJvWqGpyEfd9OlBoJJcAn2HrVDULrarbfSo/tTRk7xx9aqXc3fr6VMlc0gM86TfzyfWrEM5RlaqIm56H8qal35b4bOK5asTspyOnsrwPyWrV0q9An5zj3rk9MvAz45resZMsMVwzhc7qcjr4L7bt21LNqTY44rKsZNyL81Tvceb8vTbXBUhY7qcht5qDs33uKktWJHy81Xa2YDcfm56Vas5FRhxXNynRFmpZpkfMu3itjTV2Jt/iPTFY8OopuCsMfWuo8J6a1/dqyrlcelL2dzeLO58A22yx+YHd/Kuve4+zWbcCsrSdK+yQLweg4AqXWb9LOzky3b8qnksb0tZFHVNZG/wCXcPU1zfiXW1S1b5z0PFV9W8QefIyrnr1rl/FeteXC/ltub+dOMT6bLcPzzSOO8X302oXjhc7c+tSaHpzTqqtmqCedc3m5lPJ6YrsfC2iMY1dvritqdO5+l4TCqMEW9J0cRqPl7Vc+yYGPer8NuwQKBt+tOjtdzfMPxrpUbHpw0VjKltsr2qxZW3lup9atGyCSYHI61atbXntx0plORJb2qhfrVhSqnb7daEU4FATZx+VVEm9yOTdk0KQW5qZxz2qFoyXrRIeo/AI4pPLOaeg2/hSy/M3tik1YVxuMbse1OQbvrTSSo6fLQrgt3pBzDN7eaf8AZqZj8gY7aavyHkdaVx8n1oM5EUm3OR8p+lbfha1a4ulzyPXFYohZ5BwxH0rrvCFi1tFn5vmoOXESsjpDFts8r/FxXJ6/OzylfQ102r3X2O1UcHjGTzXHazdLI7HPOaDGhG8rmfMwEhqvKCF/XpT8hnzQ5wPm6VoenFDU4XND+uacSHT5enemyQLGm78qCxmCSfembdrctUh+Q7vamuyyGgqJDLye9MHzHrU5h4qGePJGOMdaChqfe3VJI+4LUeMUON3tQBIDSSEqmO1IjbFwPmpwUyn3FADZFUx1ERs+lSnLZXikKbl24oAjVcjjJpoHHPrUvlEMNvFEjfw/rQAzikKeYD2wO1O8tWXr/wDWowEOFoAgJ2HB/wDHqFYs2PyqdoVc7vSj7PvHH5U+W4m0ldhBDtK/xc1etIGvJY441ZpX44GcVNo3h2TUZ1VMg9cV6j4C+Gv9mw+ZNkqw65FPlPIx2YKnHTcg+Gnw3jt4luJtu5ufm/pXTeLvEVr4Y01oUdfMI7Gm+L/Gf/CK2SwrBH+8XOR/DivG/FPiqXVr2RmlPJ4yaqJ8/Sozrz55EnizxfLqErLu4z61ztzdKF3MfqaSS43sd351heKNXWzgZd361vCN2ZZzjIYHDOotzF+IV/8Aa4dobpXCtYecWP41qajqrXMkh5YdBVeCfIz8vHWvQp0z8AzDHTxNVzkU/wCztp/CnnTkdV7GrDTK78cUhZS3bjvmunlseeZ00Bil4PFCttNXZooyue9Z8zbH4oJkSCbb7mnebkciqLSN+tSRy7l5NBJZWb5P6Uhn3L7VC/AFVw7RFst8vpmgCSQrJNw1ORQB94fWoY4t7bh/OnSDaDuPagOYkW+Ma7V9aniuWkK7mPNZccvz+oFalsizKrdMUGbZackx1Umby6muLpVTb6VSuJVOWPT0FBMpWGSyGQ9f0qrdphGqbz1aLI+vNQSSBwdzcfyrQzk7mTdcv8u7FEYzxU8sAO7bUDnyqCS1AVAwy9O+KYUMb7lK9c4poc+XSi645weMfSqSuArM2enWpkHmx8thqjhUnmpkh4+tJqwEJLRN8tOhHmt81Omi2DnNNgZUPzZpAElv+VUrmPyn5rULKy/jWde8zGlzFxKrAN8uevFEsHkoMHdSSL5bZPFTrCGh3ctS5jUiicirNu2TzUJGDzjGKfA3z0mwLjbWXGfzpGjwKciq6fSgDn27UgBW2qPmIoSdSO+4Gm44/pTTtj+b+LrUyGh1w/O7n86ryPuNTJF5pyxprw7Pu8ipLCBsH61NvYnB21HsBapI4sdeaAHCNmq1aHyhTICMdKUqDJntigCwYcOM87qHj2nrkVG85j288CpTMs0e5R9RWZMhiqQx/mapXh4b2qy5O7P9ahuuYjxVRJM5pM/w1Gp+f5vwpZZdh6VHuLmqAsRy7VwabcXKrjbknPNRkEJ+FU5rjaaALUtxhcimGXelVPNbb/nmgnjqRWgFj7UoODTJJt/TFQTDfHxmoPPZaAJ3b+Ic9qar8bl5pyT7IORzRBHvVdtADQxJyaXzaeIcHp+dBtw7YP6VjIC5YQbgre/rXS6YhWJVP4CsDTLXanB3VvWOUCnOakVzes7ZRF83pxVHUHUZFC3zeV1rO1C88we+aBcxRvrkiQ44296wNX8R7CVX0xVzVLllcj+9XL+IYd8R2ttagl3M+9v2uJ2bcx5qrNKSetQyFo1296htN6sy53E85qomb8y0rs0grQsZN8ijd0qrZRbxzwasRw+S+5VVvfd0q0rmZuQgOg/hrT0yTcvK+1YlncFttb2lDeo+XB9+9W4gXEfFBHmnntzVhomZPuiq8/7vjpQA+M5GO1SoFP3uMVTBwM54qae5Tbw3XHeqQDZ9qZx83sKjt7shuVZe3Iod/mB9RTRJ83OKTAsF1cc8VR1XSlvbZsfe7VI4ZzVi1YFDuxUSKied69o8tvMTt9s4qXwxE7Xabxtb0zXQeKI1dWwtYGn3Pl3WejLUlHWSK0dtu9qpxXZ8z7uc8fSnJdvNGo56UwRtv+YYoAuLqJ27QOn61LFdZIzxmqsaZHuKlidRWYGjF2qN5wHK81XgvCsuO1OmYk7h070EyHSSYWqs7/NVhysi96qzQYb7v5mgFcVWw3HpSvMyqcZqNgYmzx+dN8/K1SRQ5ZDIetScxYaoIj5Yz70ya6bzP9mjlAvx3G4fM3XtTHCq2Wb6VnpdssmO1TLcZ+93/SkzQ1LZtkRbdnj0qvqEDPBu/vU2G5+XbT7q6YxBaQGTcwqo5qDbvOOgFTXsmwNuqq06r83PSgCwq7Y8LzSQo26oI7n95uz8tW4ZfMIqZAKsIiXnrntTlCycNmh1O71FAK571nICveWK5+X5WNQJBhCvcVejXzJDyMe9QXI8qTNSBTkjINSJu2BdvHrT/N8w8qBSjcPofSpkVESFcvzViMbjx+tQPF+8DK1TRq22s5IpE0KHfU6R57/dqrHcEHbj5qsxsy88Vm1Y0LD/AOrx3xTEDK4zu/OkaVt3SnIFkbk1nI0JA7HvxT2YBe9MzjscfSjcoPXPtUlJimTPb8ag+6zdWqXzsGniIsm6pdyosjt5GSXceFrRhuF3Lz8p/SswIQTnpQLo28yr1WsXG+hVzsND1P7LL8rNjFerfDDxgkwVWflcDrXhcF033lYYI9a6XwFqNxbatG/IjzyM1wYujeBrGZ90eBNZt9QsYTEHXCgHJ6mur2V5P8A75r+3Uu3y/X2r1bz19TXwmL+OwzY8hpiW3fL/ACrP1JEgB/i+tajsVTA6NWXrDhISO9dmEXvGcTltUdWkOPWsDUIdspati9DSTt6ZrNvY9kRzXvJaHVAxJrwQyHPNZepz+crYWtG+jE3Tjmsy8GFKr6YoOyBzGrvtP41zuoDr79q6fV48K1c9dx71aueodkDA1E5RgVrmddg3dK6rUNsysvTbXN61E0a+xPesZHVE5y5h2D8ao3sPmJ1rVvBhqzrkfKQak3iYskJRm+bP1qvPCViatGcBW/xrOvZGBx/kVMjUrrFx1+96dqI08rrnrTU3b/vU/GRmpAaB++z+VWVxgdahc7cdKmiXzRQaDhLmTFXoBjntiqsdusWW5zU1uzSHn5axkaFuE7TnFXrYYG75qoQPmXHWtKBgoUAVIFoDzYuDWlpuUC5xVCN9g4Aq/psO5857dDQKWxtWKZlDbsL6Vtac4j9xWJYw4Taf4q39Js1EQ60IwqHQaa4WNT14rptJGUVulc1pm0MvGRXV6QdwXIwK7KZwT2NzTFxHmtazk3/LWbYxqU6kCtCwjUmumJwVDQWH5PmOfpQCA2PSoyzDheamMe/b6963icoyRyapX03l5wpxVq5fa/4dKx9XuttuzfN8tdmHhzM5qkrGB4r1VrO1ZseuK8Y8ZeIzd3MgLHr+Fdl8RvF+2J4w3rjmvJtV1I3srrjBznPrX0GDwtkmedWq6GV4ju2mibb6VzpYuMfrW1fN5atu+bPasd32s3YZ6V68YnLe5Xmyki8fnSN87dDUrzrMMelMaQdP1p2sBE4pFt9x+U8UrtzwabExik+bo1BUQe3wcZznigjyzjjNStIpPy9RUTsS2eC1BRG8jOfTFJGuRyKfHkt83filMRU1SQDNgz6UPbrdRY2rx3pxjwM88UJLtHAqgKclmqP948elSLA0gHy5A71JtzJVq1szJz0FTIaZTFozHBHFaemW/kKODt70ottp45FXrWyZyvXb6VnIfMbGmSRrEv04xV5sBRjrVO0shEi/Lz9asPuQtn2qSXuNuJdnvWZqF4Fb5qu3DMDzjFZt9F5lBrEoXd2pPA/OqjP83r/SrM0Gyq0kZUcDOTSlsdMdiJ7jDbVFNdPMPPWkaNkfd/kVY27gCR+NYyjc1iFvdtayL0xXRaVeCTb6da5tbLc+7PvWtp0xiwvHpXJOL6HXTZ0+nzkt975a04wrMp/Ouf0+UsvDZ+latm7ZHNcNSm+p3U52ZoCQMai87Y9NCkH8asaXp7XN15fXJ71zuNjojK7NLQNJk1GdWX5uRxXrngjR1srRd67Wx1Nc34D8MfZtrMPzFd4jJb22No4H5VPKdHOalzc/2Ha+aZFb5eh7V534t8Z/apXCt39ab4/8Y/Zo3XzG9BzXk2teK5pLn5XO3JzzUyhc9DBR5pndnUzJEzZGccc1h6hN5pbPX3rP0XWGubQZblulbWn6U2oSLnovJqfZ6n6VkeX398ZoOgfa33Mv6V2Nhpy2sK7RTtKsY4oVXaBWk0KogxXVGNj7SCSjZFUJt/8Ar0NHnso/GpZE2dabDbMX3c7ferauUJHAO9TxQbKRbYH161OqbFI601oAi8D+GmEFyRxipXjCoKjkHHANAEe7YuDnrTiNoB/vUFgAoPrQWwD0x2rQCNlP61IApHU0cqM9ajdmLdP0oAe5wABk0i8yZPFLGMjmlUZqWgCWTdHgdc0KQU5+Y01fvdqljTCN3qTOpIt6dAFdf4smuy0qFTCvr6VzWiwbtpK810+mjZgtn2oPPrSMvxLe+QCu76D0rlbmcFm5yxra8SDddud2eelYMqfvKEdWHjZIF4HpSKuSd34U3cDnrxT0fIrQ7IkcjnzeFKqOvHWnSSFl/wBn0obh+TT1jxTtcoixz07etNyC9OZmV8Y4PFNK4PvS2AccMe9R43NTwQ1RsCWyDigaYEM/HakdfLH8P40ebs65NEa+cd3b0NA+YhHy/nUnm+n50kieY2Aaayleg46UDTH/AH/8aEDAGmZwBnimyPu/vZ9qBksn3DVVi2/8asK/mJ/OmMBuoAcI8R53YNNBweaXb5wx0ppiKn5vuryaAHQDJwfXjPetPSNIkv7lQozngY70uj6FJqUkbRq231xXqHgvwNGzIzLt8sDORWh5eMxipxdhngnwrHYMrzIM459q2/FHiW306wCKyqAO3eqfi/xHb+HYmjiKkr1Oa8r8VeN5dWv2hXd5aDO7tQfP06M60+aQvi7xjNqWov8AP8q8AGuaublnJY45NLNMzfMep9aglO7P973pq9z2OWNKOpBf332aLd2rzPxj4mkk1BlDEqDW/wCPPEUlshjRsdutec6rfSXBZsjrXfh6d9T8X44zr28/q0NiaXXyAaamp+ZHnd+Gaw7iYsW5qG0uGEpG7rxiu9aH5xLc6CPU2M/BNXo7vcuayLKEld1aEHEdMiRbklMuD26Gq5GWwvrTo342fjxTliw3y9aCSC5jZDwOoqoxZG71qCDP175qOSz84HpxQBTWYsoXvTZ0wvPXtipprXavy9e9QzrtYbl/WgCIXDW55qzuW4iz6+lU3Xzn6cfWrEcoiXbQZjfK8tjThctEMCh5gahLfN9elBMh1zeM4wKjjvO3Wh3A+tRvEEXd61UTORJcTb17fhVR2+b7vf1pZGAHU5qBhn+KqJHTv2X6VA6kH8alApjnJx6VSVwEk+aPj72O1QKzFv8AZ6GpExuyajB3uee/TNUtALlpIpGM1N53lnjP4VXtP92pW5deABn1qZAWtwmi6N+NRSoN3GOlBl7Dt+tMmk74qGrgJLIwPVenrVWZ2brzTpJOai3AMalo2iVpU3P1z7VJbykfLu+U8U2QYbI5+lEasW4HFI0ZK4Kn2p0LeS2QO/eli+c7eMe9Okg29/1oJJo58j/CnLISw61SIZD979alS62YHWgqJoOVVM1RuMM+cmnSXGR35qPr1qZFFgEELzUMlzg4prK2Ou0VHIFb1qQJFuCxwKtWrMW/vcVUiTY67fmq2p2KOMGgCyvCUjcRZqOO4+Q57064n3QDHG2gCu1yzybfSi3umQN8xquz/N9TTTjb15oAuG6/2jSfaKp7PmzupJ7jauPwoMZBeSZB4qGF1U8nH1pJpzt/xqtI/HtQCZNcXqxocNWXc3DTH8aluDvHyrz61UCNuO7I/rTKUi1DcYQAn86lE2fWqGcnb07c1Ks3lpz/ABVYORZaZUH16e1MijXdu+7nvnrUSsSPb1pqSAydTQCLiQlj7VdtbfavpVSzmw3PTtWpHL5qfdxxQA1LfzEIHVeaSz0ySSb5un0qeDhwFX9K2rGy3qv3RmspbEyI7TTfLjHy/lVhV8rtWwujsIifasq6Xy2Yf3agkief901Y91cSBmzxVy5nZR+NUbi5Vwc/nVRAydWnOfWuZ1O4aSRs1u6mJEVl+9k8H0rnr0bW59aoDLu23P8AjUmm2+51ye9SPBvHPrT44xH3oMZF4QbfX65pkfM20etHnb1C+1TafZZHX5ieK0JNzw7pS3O0tXRLpnkKu2svw5D9nVV3VvtuOM0AVkLN8tJcW24/h+dWQijnH1pyBS3PrQBjrbvk7uFzVeZtsu0dPeti9hVkbHy1j3qfZGy3zUAOMm40KearR3auewqUNn7rcUFRLTS7k6D3xUM83lcg/wD16h/tAK23pVe+uQRn8qmRSRX1O58zO7vxXN3ji1mLKR19a0p7ku7bulc7rEbQzMzN8pPSpA7DQJvtEKsT8zCtKSBt3yrnI9K5nwvfFiir93iuujXcg57VXQCnLCV/+tUKuVars8VUHjaSXv8AhWdrgWYpVepPO3DrUFtaFSTtqVE4/GqUQFQMo69+KjMpkfDZqYRtTZrYhOvOaLWAint/u/WopU2n5akVmcEf3fWmigCvje4Vm2806RNn+171IUUtnvTZSCtAFdWXd81NxmT73f8AOmzQkvxQvyrisyokv24xN+OKsvd+bDVERKPU1MxYIOwoKKOoXRkfb6VVZ/LTk5qW/j84HbwzVX2CKP1PvSYDop/MXpgZqe2umik65Haqe7IPNPSQg9ulS2BrwXDSCptyk+nH5VnWNzuT8atgB17mokA94VmbDM6j1B61HdKqJhdxx3NS8fNnpiorlN6/LnBqQK2M1YTbtA6GoNhT5aVFzJwSaAJli3NT4ztOKbGStLdSHAwOfWpkaEkShCTUyqcbs5zVOKZmO3/Jq1A56VDVwJEcmkV2B4z17VKkWE9PrUaEwrzismrG0STzGxTRlaI3y2T+tBlyD0rEoWOTEnNXYv3qbVP0rLWQo+78q0rCbcvOBQBXlWSAHJFVZnO8buATWhfQ7h8x71k3dwzTbVAP1rOSKia1owjA6sPWuh8KyvcamoRsKMVx1lcyodrbfwFdN4KvwuoRr3z+dceK+ErqfY/7OwZEhDZ245/KvY8R145+z7cg2qlccDjPfivXfPk/u/pXwOL/AIjOg6RuIuaxdahYS7lHy+5raudzD+grH1e6WGIhv4uldOE+Iyicvf7vNb5e/asu9GM9eK1L+5+9WTcfvFOd1e/G9jppmRft8jfLg9qwtQHzZzn+ldFfRKsR9a52/wCS31oex2RMXUuCc81z+oNgHArodQh3msLUY9oNcsjspnK6wjKzY71z2sTtGozytdHq5/f4rnNbjxz/AAg5FYS3O6Oxh3s2/npWfc3KOnyc1buZCZmz92qMqrbs3THWkaRKNyGwWbpVC5KsD9O9ad7cBYT8tZNy/nP0qYlEDkRL0ye1Rxs0yENlT24qZUZX7YpSoKn+92xVFRK80xRlHX1NXrVi5XHSqaReZId/FXLWNRwprM0iWhJtPrTklYydOAKb5TRxf7R6UQFom+dt2fapkaRJoCd+fu5PetW04X5jWWrcf73TNXrLCnrubFZyKNGyib7R1ytbFqDHIvBrJgITvzitqznB2d6kmTNjS8NJyK6HSzvXiufsxk8dxW7o0bLVR3OabNuyJDqBXS6S53rk9q5+yCqy/pW1pkhaTFdkDgqHVWT/ACLWjb9f7p9KyLFmaJcfezitZFOV+ldUY3OKpKyNKCMEfMaJ28pdyZNV42IXvUwffD7+9dEYnJKRDNLyGrkPH2vLY2kwzgt0ro9Wvltbdsn8fSvGfiV4y3vLHncykgDNexgaPM7nm4ipZWOJ8ba615K31NcnczMOVb71XL1muZGaRmXdnis+S3y4wzda+ihpoebKVyhfOxbk5rNvTWjft5XytWPLPucjtmthXK+8x5560lu7SuQafLa+Yd2aaYhGOM5oKTHFhG3WmPLmkf71IcZ+YdfTtVJDGBWByrU9Cyn3NINo79KkRWPzKPlqloVEXzNpp3mqvVse1Iis5+7mmzWxT5vl/Ogod5oZeGpsR5aoijN/9anQn5NtAE0UXJ561bsiyriq0ahRn1q7Ait65x+dAFy2t1Yq3vW1p1uAnQVk2T/MPY1s2nKr2rNoCxGGUZ/yKSYZQ57jipldVGD6VDdcChaAVZT8uDVMp8x7irUy7j9ahMLRr1bn3oNolWa1E5Hbd19qz57ZoWYL+tbwhV4vcVVm05H59amRpcwwjFvmFOk3NjjpWhc6e0J9V/lVdrYk1hLY1i7sjiOSKuWy4HaqscAVjjNXrSElKwkdcJF7T7jyT25rWgm3MNp69qxYojWjYnaR7VyyWh1QN21hMzLmuv8ACXh/zZlkbHFcvoq4Ks/f1rvvC8ixW/tXHKOp1Rdjr9LSO0i+btis3xV4qjsrZk3bW+tU9U8Spp1nIQwPHc15L4/8fySysoY5bOT6UlE6aepN4+8Z+bI0atuz3z0rkftEk0w5yrHmsm81R7q43MW/Gtjwzb/b5Bnn6UpRPospw7q1FGO51/hqzZtij0GK9F0Gy3Q4GAcDn1rE8G6Em2M7fugZzXZ2VmsCfKMUlE/Z8DQ9lSUR0Ft5Sr91jUwUk8/LUip/u9Ka0odwu0DB6kVrsdA4LtPO1qkeNSmajVcnn86c6EJQAqIwftjFB+9SrIQo9elI8JPzE8noKAGuNzfhSeUxWpG5UD86JVwBg/WqiO5CIlB+bOadsB7Ghhz3/GlAz/FVARvHtOdzfTNNzuanyHb71CMg96CxzPtOBR5bE/NkUwnY2TzSrLu/vUCew4xsvSrEI+VR0NQM5CcVb01vtF0q/wB7gVMjnqSsjovD1ozDOO3510Eii3h42/KKr6VB9miUcdOai1i42QthguPehI4I6uxzGuz+beNt45rKn656/SrupSLLJnvmqLsz+g571R6lP4SEOqnNJv3nipAPlxx1pgj8t80G0QYcD+dEk/lpTHk3H2pjvv7Hj2oKHJOXenS/MP8Ae4qPOO/WnCTb1oAakYjPWgn921Ko80HtSGPyvU0ARsGC05ZTGtOxuFNdGTg0ANWQqc4Bpxww64+tJGuaR4SPegBrjcaaQdpwDx7U7GD939aeh3R0FXKzbqkUbIvepDkN8y8U9IzIeF69BVRuLm0sRQxtmtrRfDbaxKqc7X4zinaPoj3cqsQPl5r0HwrpMNuqtJ8pGCKo83FYxwjZGn4E+HsdhCqyBdoGSx4xR468Y2vha1kt7dscYLetO8ZfEddF0Vo1KK2NoweTXiuv+Ip9ZvneRiVY8c0HlUMLOs+epsTeJfErarcN87bW9TWPNcAEn+JutFycKOaqmTdL7UHqRpRitCRrgqeeax/GGvnTbJ9vDYzmtCWTj07Vwvj6/kklaPd2NdNON2fOcTZpDDYV33OP13X59Qk+9u5NZrSs684wasyRbXxt6HrUQttqD8a9GnGx/PGMxDrVOdmdcRbjxzTLS28yX6HmtA2xLDipTZeU7bR6H61scZe02182HK/d6GrTWmw/hVbTneFNv941cN0zDHpQZi20YD8gdKlaNfoaqi4KNn/Jp4vvMH9aALOVH+NQTt5S8Ukdxk4bpUN63Hy520C1I5JCq5qK5IdOeGpJW/d9apz3o/2vSgljX3RuadF84PWoxKWGaI3IH0NBDLD8Bqry3AI46ikkmye9RFdrE1Ubk3FT7+Tn6VOw/d5psaBjn2oD7Xwc7aomRDJHn5vxqMru9K0mt1kjBqGW1APFBJXjtSapz/6PKw/vd62raNfL5HaqupWvAwoqogZPkYG7d36UxuCNv41bW22ucbvypoteaGwJLJsrVxyvl/Ntz2xVO2XY+KsRR+YpFJsBVGTTCu9yOakKspYduKsW8e4dGpFRM6a3wDVR4WU/41uSwqvWs67jYvxj2qZOxsip5W47hwPSpkGF7U0kRnb+dQrJklec9s1N7gK8bK+c8Gp4BsXLZaq4l+baWGe3NWPNDR4I59RQBXuOvt6VGxwv8VOmBlb5elR7Wz9KDQUXJLD72BVmOQOOn61VTg81Yg+UHj6VMgJzmSOmGFsdKmgfA6VNjd9KkTdiG1hbfUroyn1p9qNz9OKvQRLK2KBcxQS1ZvmyPoKWaEvHt6Yq8FVWIx0qG6fyxxj5qAuZcxZDtGBjuaixj5j+lTzKzPx0PFQiIo3zfhQJj9u+OqzDPHv3qd7jcoX7v1qGQsh3Z9xVRIkVpmzkehqq1xxt96s3MgePPeqMg2oe1USMkuGRuKYLpScH73fNNfcOlVJCxbvnNAFxnCvzz6Uk7btuAetVPPKP64p32/H/AOqgC9AxZefpTpoNrBh+lRWl4pXb6ip4pg5wf/10FRJrNWatS1bYOo/Gs2Jip4xV61Quy5oCRu6XY+Y+5h+VdLZaMrorBhxzWToRxEvA9K2ReeTHgfLWMiS3e3C2kRXjpXN6heqAx96sajctMeWJFY922/I5qSZFeW48wN+lZlw+Pzq1eP8AZ03dhWBqurZJxWhI7Vr6NU+brXPzXSu/1PepLx2uDuYtVVoN/NACSIzt1Xbn1pzW5VM/eqW3Qecy/wAK45NOLgNtoRMinHKxiU8qxJyK2NBhdpAfvD0rPCq8ldJ4TtA3Pf0rQk3tN07ZErlfmxxzWgj/ACjjJzjpToIPKC/ypwIhk6bqAGkZ/wAKgeVo5O/tV5Qrr6c1UuU2ue+eKAIZWwjM3PNYurOZZD6VttEoTB/PHesu9t2lcgK9AGEbgxyVPFesFP0on0pkLVC9sYh1oBEV3OxbvQ0jyR4/nTpA2eB2qHcVf3PrQaFW7iZT3rP1O2Fwgz/DW3J8yY4rPv7X/RW3cetZgRaIxW6VVxha7K0dnRT7V57p05sL3crbhXfaLeLfWanjdjnFAF3yty7vxqBYMEkL3q19xfrTYh8/41LZKGpGwGcfhQY98gO3GDVgKCRUfl75evSmmUHlZ+6P0p5ttw5FWbW1ZqnNtx3/ACpgZUtgvlMVrHuMxuf9mug1TNvF0PNc/fIzPv8A4fSglgkqkDp71G046VH94fdK880jR+Udy5NARHuN4HbHr3pD/tL+VPjXcMmnCPNTI0iNMfOfWnP80ePSnMgAppUBG/TmpKMy4TdN6VBImxD3+tX5oxnOapS27At/doArumPVfTinKDj5hn3qVYm3dttI0LFs/wAI5qGAW5w3HStCGYFBVFIeNwqzbx7h978qiQD1mZ32471MT8u2mGLaePSmSKwcVIDZBlu9QwN/pGBu608bjL7URnyJiSOtAFuOHcvNNKMW+7x6miH53zn6CpnlEae9J7FJleGRhcbdvetAJsQfLzVOJh54NaSlXQfSoKiyL5s8/kKPI3DJqbbtamS4kX09azNokU0W4cdqjX73XPtUxYxj+8tN8vjdx16Vk1coik+UdCvPTFKZWjj+XtT3G7r+NV5yF6GpsBaW6MsQyeaq3CGQ7l+X3p1uFPU05vkXjmokBXjuGgOGZia2/BEvmaxCSMfMO/vXO3En77H8XWt/wU/lX0bNjr+VceI+Bh1Psz9nxZBZw9egr2bzpP8Aa/OvFf2dbjNnFz7fpXs/mr718BjP4h1R2Oxl+9u7elYuv2/njdtO1eScVszMVUt/e6VjaxKXt5McevvXThNyInKanhQ2KyJn2jnj61qak2C3rWTeSbsV78djrgZ+oL83U/NWDqTbOnrzW/qBycjtWFqsSyRe+ecUpHVTMW9kCK2ec1gam7ANjmtfUY/IDY+b8elZNypkPJUfjXPI7InJ664EuScGsG+O9G3cjtXSa7t3spVT71y9+xVm9KwmdkTF1DarcD8axrwHmtnUP3i+lZNyfLUioNolK6nWSNQaqSIozU126j+Gs6Z3Z++BQUWNiquQarPL5cmf4aEfaOT+FNO1m+bpQCLEW1kzjNBm8s/KP/r0xQqDO7imNckkqoH1qZG0TRjuGmC5p+w5+Ws633Y+9+VaFom8jms5GkS1FA0sRHtVvT4/Kb5ueKrx7h05rQsYGcdqzkUWUOHH0rT05gmOc+1Uo4cuOM/Sr1rxMu0Db3qSJ7HRaV95Se9dDZNs2kdK5rTVZmUit+wdivatKZzSOisR5yLW9pdv5eDntXO2CFQv9K6XQwTHn+dd0DhqG/ppYRrgVqwKeprK08461rwOjRf411ROGRIbjyl5qlfaj5ETbjtFPuHLVzvi7Umt7KTJ9sZruo0+dpHn1pWRz3j/AMa/YI5FjYMprxTxJr8lzeSNu3bj3NdH461/zTIq+/evPL698xm/nX1OFoKMbHiVqjb0LM9/5hy3pVSS68sbqpSXhjP96om1HeduK6+Wxzpsr6rcF5eW69BVE8k81cnh887u3Y1Wkt/J/wBqqSKQm/Efzdaa8u8cD8aikXaec+1OgT5eveqihjWBzRjcKcrgyMuRSFgT9O9WzQY0eWXb681OwZiAP0pkRwWp8KljndikVEkjHlD3pku4mhpecN17e9HmfWgohkO1qbHL8xp0zZPY/SoWQn5gPrQBcgO5gPetSGJigrLshlRW/Y2xKr3oAWwtGEoPvW7aQ74+ePSoLSxwg46c1pQofL/hqZCuRmIk9MYHUioZMkYxuq/IdoGRUMibT1+97VI1IzGcl9uGH4U9YuRuXNWmi5PGfpTdmDQVF3IDEM8AD8KgkTBI/u1bZwin17VSllO49PmqZG0SJ/3lQSQbjxV1YiV6VHJCwbPFYm0SCO2WPkrmp44BjcPypyAKPWpoG2liR2rKWx0RY63jAHStDTLXfJnp/Ws+K52ydPlzWzpzCSPP41hUVzppyNG3kC/L0wOK1rbWvscGN7DHTmsGR8px2qpf6k1tHuY/KK43HU7Yalvxj4tf7Hje34V5trmsNdyHnPPStDxBrTXcuOdtYjRtJL8qlufSjY9vBYVzkkixo4+13YQrkeuelejfDfw00s27bkZ4wK53wL4RN3dCbZtU+tezeC9CjsoVZV2gLzmsZH6rw3kkKS9rLc1NGsGs4futjArWjOMU22iZx2C05EzJ7DpRE+ula2hIOTxn2okyD2qSI+1Bh3vn+lUSIFYQ5609SSnvShmHy0u0+lAEf3uvWnIhzlm9xTP+WrU7ftfJ574qogE/yx8d6Y7e9OlfzI/fOaheNmxVATEZTqM1GQVp0MQC/wAVLJGpFADGPH1oAy1RlMv/ABYqTODQA2XgdKbHH3FDkhajMmygTJkBL9DV7w/Hi+TdjrWfFOwPHf1rpPDsCuykr83rQc1Z6HTLIIYc9fl61zmvztK5+Yit+8PlWq7eK5HW7h2n+bp/OgxoR965TkfBOfSq7r8vPFOun3Ovb1pkhJHWg9OJEZNpwPpQVLcdjTpGEShupqJQZHyx256UFxEC7Gx2qQkE/hTHjKn1NIhbdQUJIoboaWIbR/jTimB2oKZ70ABfPzfypskm+kbhPxoKYoACuBmiRWJDcYpc5C/WpB8y44xmgL2K4hy3y1IYfl9KVB5TL6DrT2G4Fsjp0oJ5hscPHzVHJEy7eMdc1cij8zH0oht2km2/p60GXtLEVraeefm9K2dJ0PzZB8vy+uKm0PR/tBy3y4NbyKtinyspwKqJhOpfYda2UOl22dvzYqjrXjNLSFo4ziRRnOeKy/E3i5bdvJG7f0z2rjdS1Bpbgsz/ACtx1qjOOG5neRb1TWpdSuWaSRmyehNUmky3Ix9aqglpOCamMnmLg9u9B1+zUVZA5yageRt+Cf0qVTl+9RtFkFepJ4qo7nJiJckOYztUvkWJgG+b61594xZp7nzMmuu8Qy+RK30rkNVk8zO5TzXoUYn4RxfnEq9R00YyoJB1qGRMmnyBopm/u0pKsvSu2Ox8BzNEa7T+FSRKrZ5GKguIi33Tt/rSDzI1zTJk7l1SqYI52+lPWTeh7VVhYuvPFSQnB61pa5I9zjnr6VDCWC8+9Sgs6/xU3GFo5SZDkmwaLi5jhGGPX3qEthe1UbgtI/3vu1LRJNd3CyR4Uge2apsMtSyhlX3qeFMx993fJqQI0RcUSFlHGKJ0bd6U6E4/CgmRDtZl5p3l4QVNLwoOKYEKfMTlaqJnIfFEG59u1Nmi4psdyIy1PWcTcVRJJCPkHzVN5f48VBG6n/gNWIpKAHR25J7dOaqXkTc5q5DPi33MNrMT1qGdPMoJZmKWVmxQFwM+tXGg2KeBuzVcRv5nzdO1BRC8J7dadFvik5Xg96sBcGm3Q6HpQAs8jMoxxTDe/Z8Bqha43HbTS2/3x60FRjcmku1kj+vrUTAEc/nUFyMOP6U6GTj+I1DNthpQKTuqvPFu+YVPISGz2pkbs6t/dpAReQM7valQberU4R7Tn5vaho91BUSMhl596XzNvUDmpYoto+bv0p0kHHGKCiu0Tbs/Ltz0qSPc56YFTLb5x6VLFbrEM53c0XsBGFIK/XmrcaeavtUIXY2eOelSCbZ1P5UXuZSLCqEGOlTQy+UOnPrVP7TkfLUb3WT978qmQoly4u1z2z3qCVvPqpNK2fX1oSbyzzn6VJRMQFUr+VRSLhtp+tKzeYc02V8nmqiTIhEXmO31qO+kWNdpqRrhQvFU7tRJJu3ZqiTJv52B+Xdwahhud42tnNSXS72bO6qMkEiThlbjvQBpIyhainhXdkVFblnT5s1Nwe5oAh+x/ITUL2bM3HFaSqCnHNEVuGoAzcNat+FTWrNI3OeavNZK55WrFtpyq4YdKAIYNx+6v45ra0i2aV1qiqKh49a2/DcRlk9AKmQGzY25t4vrVqRjHktzkU6O3xD1qOdBH95uMVIc1irdJ/F2PvWZMRHNu3d+lXbq8WBGH5Vj314gRmz+tAc1zP12ZplbnaM1yuoysk5G7itrWNTUL16Vz11P5zE+poJkPWbzFApd204+99KzleRZj129qtRs0gHr7UElx4FWLdjmo2XYM8c09pNkIyajEhkP8NVEmQyFcy8c811/hxBEUbtWBZWm35sD1rc0lGPXj0rSNyTpZr5cp1+YVKg3R8d6zhu2DPpVm1naJefmosTIsNJsGKY0fm/56UrEyMCOvpUiIP8A61HKSRi239PujinGxG3hee9WoEGOlX1tVyT/AHsUWNDktUsMHIxWRclSCNvTvXU+IbNoEbpuYHArjphJ5rKx6elPUCKX/dHp1qvdxZOc4FWmjLR8evQ1BPErDjrUs0KnKj5ear6hF56Nz16e9WZ90anatQJI0vb61kBiyqYJsY7113g4FLbk/TNc7fW5jP8AvGrWhaq0LhWO3B4rMzO6MvC9KaJtvHvVS1nM8C81JjY+W6Y6UAWd6+9Swx7iOaqRnc/19KtW7bRQBqWm2ILU3lZXI9aq27kMD2q2su1c1UQKOrW/mxdK57WEWE7Rjmui1O+UR/M2K5bUrjzHZsjr61RUSo6/N93pT4Lcy/4UkHLc/rV23QrghaCiu0e0/MCKlUCL33dKnli830pkcHmNz/DQVEZ9nBYM3rStaoynb96pTHkGkhhbNZlGRfW7RA1WgmEjbZO1buoQYT5sVjXdmknzLkHrx3qZARyKVHy/dpCjMfbFSW6hlw278qeF2H5akCFE2rj3p0R2OallQyDhcVXwULfzqZATG6xxSSFg2eoNV41ZGyec1J5u7jNSA7fmmrG24579KUnA9Md6VXfcPSgCaBCrdc1aEO4epNQWa5zxV7ds7dqAKE6tFNVy23SIP5UTwicdOalhj2cDhqmRURXBReaSNiQe/Hanv/DwSc805o8bfvKx7ZqbaGkZFUqXb2FBjwwqxDHhsNt6024Xy2rJxNOYHgL7gFyGqreQeWv3R+dXoJVK8VXvkDq27ipasNMzpHbeu2rttE03X0qGMA/NjG3p71ctWZvmx8mMVi9hmfPYt5hb8KveF/lu92W3Kc4pzx8fjTtKP+mcjaF6H1rmrfCwR9gfszMb61i2bi2QcV7p9mk/u/pXgv7K0rf2SrI3zIByK94+3Sf7X5V+d5h/FOjodpM6sn0rF1GMCJ25rbni2p8uPxrG1JiQ3YV1YPcUTjdUtdkrNn8Kybo4PSt/WY8MT2zWNewZSvejsdcDJnXG7r9Ky7+ZfLZdvNalwhVvf0rI1i3yrMTt4okdUehzWo7Q7fN+FYF9IVmO7p2ra1FQZTj9awtWhZTuJ+Wuaex2UzF1aNZQzDqa5XVVMcprpdTbejbWxXKaxE2T82T2rnlud0djOujWRqUm5/lrSu3a3Q7uTisPUBI4+XjNI2K85YNxj8arynePmUL6mrgi2qu484qnfHYv40AUbuJs/L0otocryeak3g8U10KofLoKiFx93b/KmwRqAetSK5EY3DmiF13UFIkt4WH3f1q9CCYwM4NQW/NTqOaxkbRNHTty/ewa1LIbvTFZFk+a0re42CpKNQBQvGc+tWLCAk5zxWXbzmR8HpWtYBlxjp3zUyMpbG3pnyL3rodKiV0XrmufsD0rpNHYfLV0zmqG9pSAkDt710VmmQu35a5+yUQpuPSt7TLnfEu3pXfTV0efUNmz+Va0YZVCDru7Vl20wVf5Uy51L7PETuHHPWuynTvocNSVkaOr3ggiBZsV5d8Q/FnmO8aP93OcHpV/xr448u3ZVZtwB715L4m8SSPJI4bduNfQ4HC2948XFVtLFLxDe795Zuprlbx9xbDfrWlfXX2qPOfmPrWZOu2PnGa92KsjyblVywqqzsHNWn5xUMirt981okUgtpmK/N0pzHLetRfdPpViJu/zdKoogltN7dMimx23lsewNXY5M8YpJlGOlAGdcWvl/MvzepquDtT6c4rVmjEo49KqtZgN/hQVEowz4c56HpUsVyQxFLLaYfPamhOf4aCh7L5lQyNlupCjtU4XYPWmywKyg5FBoQb8Gpo046fe75phtt03P3R1q9Z2m8Db0oAltLbaq10OlHAVcfnVSy03aVzitW3tlRx2oJkXoDj06VYjJAqrHE0f8WVqZ8hBzj1qZEk2/cDmo1mBbaarSuQcbvyNN84KfvY571IF2FcBvu1BNHl/8KVZNse7cKpzTHeTuwKDSItyyxnvUDKrkH/Jod1Y8t+tRzMY1+XH41MjeJYZgxGOlMki8wY7VAj4+8asoBtzzWcjSJURGSQ+lSRXGWKke1TPFn5lDfNSJabjn+VZT2OiJFMrRjIzVq31ZbeHk81G8ORVKeBkP1Nc89juoq5tw6srRn5u3rWbreqpewbvu46iqclyYlK9OKz7y581uM46EVhI9GjTu0kVr6XL9etXfDOkXF7dD5flz3FR2tobq5RVXdkivUfA3hVUSNnTHTtXPI/UOG8nvJTnsbfgTwktvaK0i9B+ddxZWKoiqvC1R0q0ESKqjgVrW64O3b+lSfo1OKpx5YjmUxJtwcY60iKc1OxymDSqFUCgL3GKMMKkJJ700UqqSelAEiDC80pflqbjf3+7UbjLUAD/ACNSGXcvvSSDnvTc0IB5xtXmkzz9KbnaM05X8wVoAZYjigPv4798U6PrzjApI4tsxIoEyUW37sHFRyLs7VaaXcoX2/OnRQqVztU/jQTz2M+e2Yx7qhmizitq3sUuptshwppup6T9ncgL8pxg460GanqZMCedMqiu48P6Y6wqVX7oyeK5rw/o7PfL0I9K7+ytPIGF/u4+tBzYiprYx9cuvLGP7ormb2UyJ27/AIV0fin90px973rk5JdzHdxzQbYeOhHtEhxTGTNK5yT/AEqISYG3rzQd0VYdNHlRUcqeWvy/NUgG71zSFto+atDQZtYoDwvtRj+7jdUm4BahQ4c1MgGq5V/mNSAbT9elNbaTTkTAPzD25qQA4zyKaB8uffAoAOOvehhmPHfNADRFsGffP1pvzB938NTKflwajfkc9qCZBjB9z1Bp0MXzHNJExHyt19av2Ng17Iqqp3E8D1qkZyklG7F063kklwq7uOMV1On+HmeMM0Y7c4q14b8NGzjVpEK8c1f1PVotJi5PyjtVHmyrOTtEpXQj0iDcwycdhXF694nYyOqFhk4wO1XNe8UtcTN5Q/M9K5WecySMzfeY8ig7aNHTUZf3TXEuWbPvVKVS/wCBqb77mmyxlWoOvToQg+UP88UhY4/nUgUKOS3X1proGP8AQVoiZeY+PkCq+paitl9aWe4Num47uOetc14t8UqCFXbuHWtKceZ2Ph+Ks4p4eg431Kuv6mLh2/2uK5vUZAV69+lT3N/9r+bpzVKQb3NenGPQ/nrFVnVm5kLwbvmqGZMH5RV5Y8LVWRTlq3irHLLYq+SUOW6VJGVb722nv8oG7/8AVTDGzMOOM1RBGY9r/e4/lU0KYbnn3pwQk44p0sZjj/hoAczhRVWY5JxUpRigaqzIxb5uKCGRjcD/AI1DLGwJYDrUjEF+/FTKyuu07vzoEV1hEg+b0qSO3+fj8aGxDTDdBfu0EyC4iDN0aomiMdTC4wm4imv853e1BnIqzys428/hTokZ15NPa12rub681LbwkxnA/SgkrTW/GQeaWGNejblqy0AVeagfg9B+VABHmInHr371KbrYPp0qINgj1oY+Y3PbnigC4Wa6iXbhdvNRi5ZOMcg4qGK5LfKPpUzZABAz70ASKu/5mqORQfl79QaajFd3P50xrjB3elAD2j2LyKqzybz9Kme6aYYqFx8wx680ARNZMo3ZHzUwxYq0z+euDlcVF/q29qmRtETyEaPnrQLXYKeZAVp4kUrjjPpUlFdoQajNu2PlH1xUzfM3NG4j7uRQBUliL/KvH1qBQySY6/Srso20RIqfNJ1oAYoIQZ/WlEa571K1ss5xt20/7N5MWfwoASNMPg/rTjBlM/5NRiNuncnrVgLkAZoArTp8n0qCRyTV+VVJ21WntuKAK65b+I8U5pM9KHiMQpuf92gBw4/GnSplQaiUZNTpF50e33oArrJ8+KleHzIvvYqpqKNYoW59eKqxahIGUseDQTItSjYcdcfrVW6AK7s4qaaTcm4Gs+4csp5oM5FaaUDdnH51WeWmzAlsH1pCgRc/L7DFBJPH8wx3qFg6S9+tSE7o128HFC7SPmzQVEmhk+WpopBu61SjfaTt+YUvnq3s3ago2IU34/KrAhaMc1R0qfIw34GteJo5DhvSgCLyFKgjOa1tBRs8Djv71VSBV6c/0rY0h44wKmQGqkG2EN/Wqd5Lhj7VbN35cP8ADj61k6ncJM3XH0qSZGTq13mX5unbFYetXRjh3c/jWlfDLswO7msXWmM8W3mgkw9SvWuJGw1UxIxP3qtXNmIifvfWqfllG9qAJpPuDHXvVqFRIij5V45qis3yk+nargkVoyemQO9ADbkZGCTtFV3vltjx0ouZCy7QvfrmqL20kkp3H8KqJMjqtIl+0RK2eCK6CzhbCkdK5PwrG1u3zL8v1rtLSbzIl2jtWkSTStwhiG7rTyFX7uarI+MZP15qYbUQnNUTImtJ1V/mxzwM1ZCc7vlP0FZDTeXJycD3rV04rPb/AHqCUT275mx/DV77UqJjiqarsqRE84+2aDQZqkH2ohj830rltU0kQys/TvXXiPDbfmrK1q0y7H71AHHyLt3VXlO3nFa17bAycY61TmgBf19qzNDPmiaSH69az5Fa3f2rcdNqttHbnIrJ1JAyc8VmBTuVWQZJqpCqrNktwDT3ZiCKrXI8wja2Np5qZEyO58NSrc2IbnKnH1rQdT2HFYPgzUFNt5Z7EAmuiM64x2PFEY3JI44yOfTmrlqmT/u9Kr7vK/8Ar1ZsDhstx6UONgLu4FMHIqU7TFhTVK4nx92i3lyOTREDM1+djNx90dvWstxvPStPWbVpZevGaqC0WIdc1QFeMkjlfar0a5QfSohECf8A61WIYmGB0oKiDQlTupqDY31qT5SjL19KiIw33elBpEnMWVzToogDTcZi5zmljTCVMiipqyKBWSY90jbcEL0wK1tVg8w5+X8qzeYmPFSBDJDtPX3NMK7etTTIxXccVDLyW+b0rMBQ+4d/Sm7Nqf3qb5u08UF9y80AM6bvpTIv3YJb5uelSdahkVmb/CswLCL5g9qkjUB8elMhOIx60xCwlJbpVRA0YEwPlqdPkHIzUNi3StBY/MPzVQEUKlzz3qcweWM0rgRrxSu26OgCEsFXqOtOmk82NSPvCq8yEt9afDHhD04Hc1nKJUREdgWoV/NPzdvWlyUFB4Hb3qJRNhrDb09ainYuQp2n6GpnIKjiomHIbHOayloAxLcHcp9KkH7rai/d96c25l38fT1qNf37gH939eKwluBajOeGxQbfE4bdtxzTYY/Mc89BxV61tfN/lXJWXulxPqT9lqZRpMO772B09K9982H+9Xg37MmmSabZwiT5tyAj2r3HYa/P8w/inT0O8kfZ9+snXXR4uMg+1asi+evNYOonEjL/AA966MKKJzOqTsG29s1m3MjP7VoasY1lYLnrWfchfL/+vXtUzppmXdkb8/nWLrT+aML2rU1BTWTqSARFqJHZE5rUwpf/AGqxNStmMbE9K6C82mVu9Zeqx/uiRWE9jsgcXqcG925xiuf1MKD6/Suo1wLtOOG71yuopt3dfxrCW5209jH1FVzu5bPasm8QB/6VrXp2gk9BWTeS7jkVJZRujhapNcZQ5X6Zq4745xxWdcszzc8LmgqISOsq/dwemahjO1yOtOkDLHUYhZDu657UFD5fl5pYUViCeuaaWIXa33qsKVhi6cmpkXElQbRkdKl85cDGTVUzfIM063LFjgVJvE0LWYj2zV6AM3Oe1Z9uufvda09PjCDvz0rMo0tNjVq27YeXt71g6e7JL83C+tbVg6kYznNZkT2NjTZCD2rpdHkXj2rntMiwnHpW/pMWNue9bxOOex02nN5sY4rXtHSJAO+e1Y1mFRRtPar8E+xa7aR59Y2IpuOenasfxLfeRB1pt7qvkR5+auL8WeKRtZS5Xg17mCw7lJHjYmtZHK+OPEv7913NnOABXCXmqPJIfmPLdK0vEup/aJ/z+tYTuZHJzn8K+rox5VZHhTlzO5ZM52ZqB5PMPtTWO5VzuoMWw7e1amAGMP0FRtbZ/wDr1IU8vkY/Oh5Mj/CqiBFJCQnIqEOwG3kc+laZWMwjLDNVbm3z9KoCqkhSSpRc5XHeoJf3Y+WmJJk/TrQaFkPtOc0SkKw/2qrCUCQmkkuMf7TH9KALE8StH23elU5LfLc02S9ZDTkuOVY96DQAhjPXHNCQbnPv606W7CL92ozJhd3H5UATQj97tIHI61oWkap3H4Vi+cwwV7+taunljgt6ZoA3bNfOwv61rQwMFC/nms/RV83BrWi+779KAGsoThvwps0uEps4O71qtLKyt7VMgBrgeYahnCueqimN/rc9qjaTLmpKiW0nIj2/eqC7k+So/O2oee1RI7MvrzxQaxFLZPU9OKcX+X1prE7qcrFPm4PtQbxJIz8v3c1Yyqpn0qmlzsk+b8qc0gdfvYxzWMjaxoW59wc1NCdsnaskXW3H9KtRykruyaynsaLQtSwb3J7e1VbhRnb0+tE1/tX+KqF/qS7Nueema5qh3YXV2RU1Ofa+3rjvWXNKXfH61YmkaTP1rR8OaE2pXI4rGUraH2vDeVzrVldaGv8ADnw9Je3MbfeX+Ve1+H9E8qEKy8gCuY8DeGvsUasE2jHYV3tmPLTj2rl5bn7Zh8OqMOVD44RbH6Cp4dzYakjZWB3dcVJEvHpQa3JA23t/hTgjE54pu7gU6M460AOZcCj/AHaRiuO35UsZwPwqkrgOjXCHPrzTW27TimvMxwcfe61KirtzRygVjlqaBmrDgO1QypgcVQDQcj6c0sRw3zUhdifw5oIzQBJI+4tt6HFOjOeveo920D3oLfWgCbzQD1b8TT458jr+FVl/zmpEGD/vcUGclYtxTfN7VuWE8N3p0kc7ZZPuZ4xXOxy4O01dtZDcyKqnaW4oOSVzU0PTmjuvMX7ua6YXRgiXd931qposLeSqMOncHrVLxNq32eNo1PTig5lFzdjJ8U3/AJt23Py1zs5DZ7VYvb1mlzncG4+lU7mcEfzoPUoxaVhAMn5cY9zSBdrHpTUOefSnEb6pXOpjug60Kwc/MKZt2+n509mASqCNxrn5sbaY5DHpj1pwYkZpCwIoKBo91NzuGT1pVeklOADWYCDr1p6/M1N87DDpTowWY8UEyEzhuemeaGi3N8vPoKVYs52rn8a3vCfhWbWLtT5e1fXtQc9auqauyt4V8Lz65qKrt+XI7V6foPwy+zurMg+UcnHStbwv4Uj0OyVtoDY60eMPiBDoWnNHG3zsMZFB83Wx1SvPkpmX4l1K10e1ZRIquma8p8T+I5Ly6BXIVs8+tTeKfFDahcP+8J3HPWuZlvGk4amme9hcM4xTluSXVyxGc1UcbvmzT5ZMgVCHJbtT5jvQA7Wpxk39RRIisRtO000qSMelNMfNZDBFk/Nx6U+BMseKSQfu9p+961Wu74WcLH+6Mmt4HBj8UqFF1ZbIo+L7lLOwbJwcHivH9X1GaXUHb59u7iuu8a+KDqMjRq3y5x1rkdQYbf8AazXfSp2R/OHE2cTxmJaWw5L47BuLVMbv5VK+tZpn2rUlncLM3P8ADzXTHY+Y2WhsxXG+HkUOg/xqATB4uKbI+NzZPaqMJMfcR4+7zTYpM8baYnPzbqcYNqbufwqokNjnbe/y+lLu49aib7o25z/OrCkGIVQhrLlRn5eelRqiDv3/ACqSZwX6ioViZnzQSyOXTfN3MPzquIWRsdaveZt61G7qrdKCSrLbs6VVYGM9DWoIgxznr2pslrlfu8GgDMWb5eae0W9QcsKkaz2Se1T28PHP0oJkULmZkwfmbtVrTpVlC7s9atNaLMp+X5f51GunH+Fdv40GciS4tlb/AD1qiU+cjirrxvGndsVWaPc+enPNBI2K33OfpT/sxQ8CpREpZdvb2pxfDUAissAklzjaPSn7tilQKkZMNmmyJgfWg0IW+c1XuFYHj9KnMLUgXZ1oAplX96DLj61ciRZH5IqrdRbS2KC4kTT8+n40skuUwtNEe6kkj2nI9KDUhLyLJ8w+Xtg08nzG3fNT2G5PmHNQSBom4b8BWYFiKXHvT/MYelQQyY+tEkjBs/N+dAEzLGOTu3+lNZPNx9ahaZmcH5amZsIDmgCeNVLn5vSng5X2z3qrG20k7qctxzQBe8pT0/Oo5ExTROdtK8mUoAY0P7zu1PeNTH83FItzz90UTfPH/telAFaZFZu+KgVQxK1Oyl+NuPxpktuc5U84oMxY8IcECpj+6TcuKqSMQmOc1J5vmxBfSgCrqUpnjO7pWTIBu4PStDUlKjvj1rBu5jG3U9aCZF77SZo9voaazBUOapwTYHel8/jvzTSJGsVMhpj2/mc9qkkh3ldvrzTohvOPSnygVV/dyY5/Gh0Ln29quSW2/wBKjNtto5QKcL4Yrz1pGba2asNaKz4U/NTTabBzzg0mrGhb069MmBitmznwfm9PyrBg2ofT6Vt6FH9tjOc7vfvSA1rdcJu656VoW0LbFaobOyaNV9KvRnyk+Yf/AFqmQFK4u5Izt5xmqk9wWNWLyRWlNV5GA6ipJkZd+zA8Hqazb2TPysPpWvqMe7kViXkm1SepFBJm6gnmHH51Taz2j8fWr0jea386hIZpOlAFFkww4pwG72xUzwNvNRyRsjUANb5h60rw7ZN21e3elUMe1SwxAtjqzcEVURS2L+lOpxniuosG2RL9K5eysmzxXUaPFsjG7nj8q2MnuWlTzX4zUyyNt+agYVaY+3rmgkilXz2rT0JtpCtxg1RAVcNVuG5j28Ha3vQVE2miMn3cUJDsO2qNtqhwF61Znu8Q/L97FBRLLMsDj+eao6nexNH97nvWHqWryRXbZZsLVOXVjcDqeaTVyoi3MyyTsOnpVee18twyjP40xyzyr9auQKZG6dKlqxRXaDMeW64rJ1S1w1b1zHuYf0qhexCVulRIDmLxdremOtZs+CxIPeuku9OBk5HHvWHq1gcNtULt75qHsTI1fDU32aFfvEOeea6W2nEirj9a4bRL1rZFXd8ynvXZ6PH9sBbdyAKZJp7/AN3hscd/Slhly1VgrBsHoetTW0W2XcM7fQ0AXWfMfC/WmrLj/Z+tSKRIn9Khl+9QVG5Dct57YqtKuyrLxsHBHTPNE0SiFu5NBRSWVSw6VZCkmqePJY4X86nFxkDNAD2lWFufwoSUO38NVbv5zuHam/vCwP8AKgqJoFlZSO2KpmVEl+81ILhkXDdaqtJ5ZOe5rMot3T4TO7OexqnIgHzetNmuGK7ifoKIFLr835UARTyiOPpms6WXfIf0FaN3abz1qhND5UlZgR5akMjL3oc1DLHuGc7fTNTIC7BIsqbfSo3JSTioreXZx7VOq7zUkyG5YH5sirEHzkYx+NQKhIwfWn24xIB71oSakY8tF/pVy1k+T0+tVLZRs+ZhxU6fKfagqJYJzTo1UdTTYhn7v60PEzNjpQUEq4PAqCYbfaphGQfmPSmTDJFAXGp94U2YHeAAME4pz3Jji5XPNLDIsnLDb6Z7Vm1c0UgjTjlR+dMePceKmwA3Wlc+X/D1qJR0L5isoJbFR6hGs6bfmX3HUmrTNluPyqCaAyNnpXJJBcWzmeFFTG4Ada3/AAzbf2oxXO1twP1rnkfZwv611XhhVgaFh95uuK462w+bU+s/2eLVV0+3Zh0QLj3r2L5f7leQfs6kvpkTNyM8GvYsD0NfnuY/xTqg7o6iV0B7isfXSogZlFa0iqFOeeKwNYLZbrj0rswe5cTmL8bnJx3rOuMMfpWjey/vG471m3Q3DjivXibxM2+ZVVt1c3qszJn0PAroL2MkHvWHqqHZzjg8UzsgYchWSSsvWW+QrWpfv5fYc1j3wDty1YyOyBy+pR535P3ea5fUGDSHd6966jXDtZ8dOa5m+iEgPy1nI7aexgaqCQ392sSSZeV9eK1tYVlLBRx61kzJuO7sKxLK92Fih61myyhjgmrl/MrLis4RrLL1oNB8rk7RTQ58vFEhyyr1xzmnBTnpQAyRNzA7uaUFs85ph2pJ/SmMfNk4bGKroaQLUT7j07cVahGzBPGaowyeYdoq0uTtWspbmhegl2nlT7VpWpZlBANZ9tFlBnPtWvZLiNfX0qJF81i7ZwtKlaunp5bKKoWY3YBrStz5ZGPmwKkmbujZ0+Xay45roNKuhKuK5rTX877tdHpO2FMkfNVxOSext2p+Uc4qx9tKDHasuOcN/Fj0qHU9aXT4/mOeK9LC0+Z2PLxErah4l17ZAVDfWvNvE+tebI3zng1r+J/Ee6B23DvxmuG1O68zcx3fNX22Dw6jDU+XxFW8ipqM+6UtuyDVFWy/3sVM5AbPJz2qN0/ugV6OnQ4QF0UbHWrSN5i81TETBvwqxDLs/KgzJ3t9sec81Wki2fMalN55Y+YUxLkPnP4VUQIVuMsakefcBmqtz+8l4+Wm/MPvH5RVAPnk3H+tRbsf3acZtxqKWQ52gdaDQYTy1Rh8tTixX8KYo3NnvQBFO3NBdlxzxT3RajkXcOO1BoN8xpDipVZm+XioYARIf61ZhRcfN17VLAfDD5jL9a3NHtszgH5uKzLFAp579K2tIZTcqvTkc1QHRabb+VD0q5GnHC0lpCog+gqVFytAFK4fD+lUrvaG3feq/c25/M4IqjdWMkL7gCy/TpUyApyT5HpzUMjH/vrgVMwJXO3bz3qJjj/69SaQI4TuyDzzU+wIn0qGFfnU+9TLxHQaRIdnPenF9o5p5WmScfw0pbG8SF5P33HT1oDtk0SW7nrwvanQBo5Np6VFzUdFJn+E/lVxrlUjP4UGJWi4XBxms7U5fKYLWMncuKuRXup/vsZIWqEt35hbnoaivLjL496qbpJThf4jXJUnY+oyHL5V6nLBGrYxtdXSxqCd3pXqXw/8Ktb26uyn5h3rmfhz4Z8943K7icZzXr2g6Z9mjVdvbsK4pSufuuS5RHCUE2tS9otr5EYXb2rWgj2j1pmnw7U6VbjXn5hipPak7kYi2HdipmcFeKaRk7aNm2gkUjaAaXay8+tDH5f4KbvycGgB2WFOEmEqMHB/nTo5dxwMY96qIApbr/DUiycYpEZduG4pC6sMVQDt3FNZzt/i/OmhWY8dqd5uOGFAEYp2wU1zvHA70Lwce1ACBNpX5vz7UpUlhzShN1OJaNuB2oATP+1TskR++aiCE/N056U8Sbn+lBMgBO6tXQIibtd3qMVkrPs3ZFdH4R0xppo5D0PQUHHW2OwtrbNtuXsBzXG+K5v37c9/zrtdTH9j6f8AMfl27uK871u8a7n3H1P5UGeFhd3MyU7qgkHJqU8Maa483jvVK568VYhRmU/XrUsXC5pp+Xj1pFXYn8VUDHDlTTj864qNuY/fNBdkNAJjphg96b5OKcF3fw/rTo1LnBqZD5hvzM/T7opXG9B8ven8qflH506BcufWpFzFZrfcwOe9WLa0aX5Yxn2qVbFriQBVYtnoBXfeAfhq2pFHaMg8ZyOtBx4rGRpRuzF8K+DWvnjMq+Wp7Y616Ro2iQ6SibU2hRzxWvcaDH4fRUaKP5VG01ynjHx3/ZEciq23dxjIoPmKlaripcsC5408ZxaVY+WsnzLznNeQ+JvE8mtSlmZgAT1qHxF4ol1WZmZ2wx6VitO0hoPoMvy2FGN5bjpJuvOc1Xb71SM2ePlo8sA/0oPW06Ecq+Yo28YqHcyttYVIZMSH5TinArjnmqSAjzinBDUcQKcNyTnHtT8uTjtRy6kyF2fLXM+PruSytn2/xDFdFcyGNOtcf461JGiaPduf1z2ruoU7u5+Y8c54lRdCm9Tz28uWZzn72TVUozbtxB4q5cKrytnpSGOPHHNelFWPw2Uru5lXUbgZUHHpjrSaerQ8tkZ9a1GgDkEDoelTHTxKMgdqoiWxFA/yCpI3O/5hgfzqWDT9vXpSzwYdccAUGEtxPLBqyY1MXp7VAR7dutDA+X/D+VVEzBiu4YFNYHvkc1GpkVulTPLvUAkg+561QrkbxHPSkZ2QcVaCIy7mboKjeNDQS3cpyS7U+b72ah3MJf8AZNTXcDb+FJXvUbpIY+PmHYelAiwuAg5oV/M+lY8k9xbz4bcBnuasR3rr9OtApbGgI9x/HkmklhwnFRWt7vHTvT5WMgoIH252jGamD4P8OKrR/wBKa7MGoM9ehcbbID3qs8SgfjTIpvn/AIqWRyKA16jfL3dKRlwDn0p4ugpydtNlk82gqIDA9TxTfMX6VGBtY81HI7DrQUWZUylVpVVoz8wp32gmOoTJtGCPegBqxeWeuabcqCOM1MrjHSoZAsbZOPzoLiV87DlqaZPO6Gif+tNwqkHNBqBBC0yY5Xgc+tPE64/wpDIo57VMgIwfKXJoVzJntStL6DNQyzNn5cVID8Lu6inhSo5NRRtxlttPEmc9vp3oAkQ/KadCpPao7U4bmraspXigCIFjNxnirCAkdDQirjP+TUyOufwoJkRqmD0oeNhjpUgOacF8w7aDORCkIY5/GklVQasPCIRnH61UuJ9vJ+lAcxBPz2qjNMIzyas3Mn93HPvWVqNxsNA0xby8Dpt3fL71i6nL5Tf3t1SS3W0NnvVG5m81/agUgS64qRZ8jrVO5DpyuPejzGRc8fhQSX2vNp/CpYbtT904asWa6YDrToLvcfTiqiB1NpJHOvON1PmtVPSsPTr7yG5JrUh1FZBkmqKiH9kuZlbIVe9TW+ktIrLjv3qa3ulkTnp/OrUV6oG0CpkUZ0mhsr479q1/DenSQy89FPNWLZVmH3dxrW01F27Tt9x0qQLMUTGP7v0qK+XbH83p0rUTbNHtXjArL1iNkGF5NZgY9xOMGqss+4FeeakktZJHO4t19abcbbSDc/0yaqRMjP1OUpBwa5ma+zIw5rY16+Qw/K33uODXNanNsiyn41JJZjudrZqRH82sa11IM2053Vpo/wAinNAFhlyOtUZW2Sbn/hPrUkkhJ4NV5ZTI3zdKALdttn/vVds7VVb5Rmsu1u9jevpWxp10u3PGauJMi9Z4gbpzW3ap5sY+lZmmFJ5O3WtuNUj28hfxrUkjd2T8BTHfcg3VJeMr/dqr55DbWFA7XHG4KHvik+07/mzgjsajuZt/3fyqpJIQ3WgWxp22qGF/mrQn1jda5UdR1rmvNZn7/nVqO/zDsHfg5oAq3TtLOzbu9QxEmT6VJONrHC9T61H5mw/w/hQUixB8z/y96uQzbB/drN3EDNSeayRjvUyKLktz8hqmz7h+NDStt71C5Ln0rOQEl2izR4rH161ZbdmRfbFaSDa+GqaWESRcqNp4qTM4OCNlud2cc9K7rw/tmhTDYKjnnrXM61ZLZXZ29+cVo+Enmnk6/KOlAHU8bvWrFuMj5crzVW3gaTv9auW1vsP8RoAuQjyk78+9QP8APNipSeP6U1U+bceKCokcsLIar3HP/wBarbyb+O1RS26gbutBRmyLvH0qu6kGrssDGT7u0etVprZg45oASEbunzetSmFnX5RUttYlgCtTtHs470FRMu4TB5qqRiT7p/OtS7tuN1UvLxWZRXdW3fxY+tSxQs3SnEMp4AP1pEDRrluN3vUyAWaP5etZOoNtetVmUDrms++i3mpAoh2x+NEnzgU+aDywDnPtUUrtWYCxgNLgnH0qRZtvyj9ajtgDkkinHO7O2gmRYVsU2ObbNjHeo0m2jOfoKhlmPm5HrWhJsRjcOCalS7bHfiqVpPjndVtJfMQ8CqjcDRsroSMOlXHjBArFsCBJ3rYt5PNX+VFgHC2DdvxzTbiDaoxzVlU+THrSyW3ydaTVhpmbLBjr3oeEBRVp0G7n86imtiYd2eewpFIgaXyh2P0qNsyJ945JyKc0LIvzUyRthBrGRaZFcSG2G7kseMVYCrLabicPjpVO4LOBt9au2SZiXIPWsJbDuNEASMFq3fDbCWYfNhlHGay7u0Ix6EZqTQrn7Lqse055GfSuLEK6GfZn7NTeZokMbN2Ga9p+yD/a/KvEv2aUxp0Mi/eZRkV7h5z/AN2vz3MlaszqhsbjHK/jWPr6eUm5TnNbEwZ4cDrmsXX42SA5PSt8HudETmb9N4PA3Vl3TBV24+bNaF1guzbv/r1n3PznNe3G9jaJl3hwGrD1CXzd3HStvUHPOMVhaiwZW2/epSOumc9qPMzZ6VkalGqRdTzWxqqkN6Vh6juK7ffvWEjtgc7qwUZ/rXO6m4QNiui1c+WG4rlNSuPNdgfl+tYTOuJkakysjZrHl2srDitK/wAHPWsmcsjtxxUGxnXcRZiKpXUfk/drSuOaq3Sh4+lBZQct1p4lkEdJHksdwO0VKwRl4NAELIzDJxzQYGc/L6U7zdp24p6sQ/4UGgigqAFGPU1cg+Yj+dQxqWQ0tvIyybeKmRcTVgmaMAAZrWsVzg1jQN867etacU3llfU8YFZyGakc3ly1qWbsVBxWNBuaRc4+npWrZlkA9M1InsbWlyKhz/KtuGbcq7TWBYZVK2IJAqK3THNaU9zmqF2W7EKAsf1rD8Q6srjk1Lqd5mPrgVyOqakZGdd3APGa+syzCfaPmcyxFvdKuvaspGNpxWHcT/xH7vpVm8nZwQcYqgyb5Mc4r6mEbKx849SupaebI+72qaNTt6HrzUoh8uM9Kj2fMeWqxCGXBxinfKBkU2QMuPlyKkghIj3N3oMyLymnyKYYCPl9KuR/u2Py0phUndzVRAzW6n1pXTcn1q82ngsWqJ7PGe1EhpmcYvJPPfpTZ/ubv4qtS2rFv60k1n8lESkUotrdfvVDKxjkq15Xlbu9UryX5qoYPLmmM+D6VXlkx602aRhjPSg0L9l8z57Z71dRUmJDYFZdvJ8mfmFWI5seuTQBehXy32rmtbRIiUUN97Oay7SJpHX3rpNJsvKUEj9KANizdxGoxwOvNXoZfk6iqUUfloDn8qe13sH3eaAJrl8e1RFt0frTHm80rQSR92pkBXuLfzU4HfpVG4tBNhWXbtOeK10RimeOaj+xh3z/ABe9SVEyvJ8tqV/mPHA6Yq/dWuEAxjnrVOS3KD6HNBtTItpXn5eO1Jxt+bqentUhX5e1KI9w+nT3qZHVHYYsfmt7YpxEVuRvZvmOAFGc0vlbX3c/QdqTb5a7iu3n65rE0jG46SdVTaO/rWLrUhJ96vXlyNrH0Gax5rrzZDu6etc9SVkd2GoSqS5Yozp5PKY7l59c1v8Agnw8dZlVSDu3kjjqKo2ujrf3Kjrn2r1L4d+Flt0WTbhgMYrzak7s/ZuD8ndKKqzR0nhDw4NOgjXZhlAzxXZWcW1V+X61V0axVF3N7CtZYeemBjipP0Z1LqyJI044NSZ8wsB7UyOP9OlShdw9GoOcaoz2prgoamt42UNn09KcdpH3ecUAVwc+v4ml37e2aftx/dxRtx6UGg1SPzodVP1qSVQxXb2601+XHFADUO1aaqlh1705lwf6U3dz/FWgDiq560FvLFMJ+fn86SSTOPm+97UASRyZfG3FOZQHz2qPaUO6n+aGGKAEQhTk/hQz7z7U1h5hx/KhV2nrQAbvRe/NIwwc1K7Bt39KTGX5oMpbCwK042qvzdK7rwvE1tbx+YMHArk9ItvMul2juOldxYRCFDu9KpK5yV1dFLxxrkcqGLd0HY1xVzIsoP6VreLADfll/n0rDnYKetFjbD07IiWNgfxpcMv+NIH5pfMz16VR3X0I3j2/NRtLDrTmfP8ACcfSkjXc1ADN20//AFqdHFvbk0skeKVBgCgmUrBj0o5XoeakiiwnqaJIjjp7UWuEZDlRtvPJ71Z07TBeXCj5t3sKv+G9Ck1Ertj3FhXo3hb4dpAqTSRemcjijl0PMxWYKmmkZ/gb4dN5yzTL+769K9V0uK18OWTNtXai8HFYsl1b6ZAwysaqMdeK4bx38SmjtpIY5Plbjg1nsfMyp1sZUsi98R/iYqJIF4ZThTXj3iXxLJrF2zbi3fmn63r7X+7ed3PpWK83mv7UH2WX4CFCCXUCS65Pr0oBzTS+KDz043UHfLUe22IZPWkeTcnHNRlGzgmlUlDVRJFERJ7/AEo2MDxt/GgS4alR8tmqGm0Iy/T8KaW29ac3I9Kydd1ddMtmZjk4OBW0I3Z4mc5pDC0JVHuU/FuuLaREbhu9jXnOo6g93dNvfOTwaZ4t8TPLI+Gbk8e1YB1NtvzH71ejTjZH835vmc8XXczQmk2NtHPWlghLJ8wYfhVKOf8AeK2dxrWimVkXcMcV0o8e+gfYyke5fyNSRHanzZ/CnJLu42/rTZQ3bFBjIU3Sr1DUJJ5nuKhA55GaSE+VJnHH1qlcxkWd2T0qNh8340hnDH+VEIySTVEiyp8vFNezJQf3qemS564qSO4wDuWgzKceeVO75qdIGjAqxJEjjcv3qGBMfSgChPJJn1FRyzeRDnbVt7XJ9qilgEqMtFwKly4dQzAfjUbIHQelWZ7PzOP4f50xrIxp/KgmQ2JNi8f/AK6kWb+E1F5hUfMDmk8zd1qkrmciwCM/xVKyjy+2KqF+BRPcYXvxVLQksEqBxjjvVUytlv8AGoVvCzY/Oh5lkO39RQVGNyQtvTk45pPN28++KrO7I3tTt3mJhvl5qZFbFsSY57VWkm3N/s+lNZ8DGabEjFvr0qQJGO7B/lROuEz835VJHFv/AAqO4bap+Xt60AV5Ljy0+9+tVbibcMlqdOu4VUfcGxQaFsTq0XFQiXaxJ6VEJGUmkxu/woKiSOjOdy0pkyopiHyj3waJPnNBQ2W4KGmrOJabOjBfWi3t/NH92gB4+7nnrVmBcjpTYoAf92p40CkdcZqZAJJCyuCtOjk9cVIVU9Cc1C4JPHWpJkTCTHejzNh/i96hMRVdzN+VN8xR3agkuJd9qsJLsw386y/tAFWILvzVxuH51SQpbFi7vwY/pWRf3+ZR1H1p+qSrbx7jub6Vk3shKcHr0zRykEk2qsQV461RurvzC3NQyAxrztyfaoZkKrn86TQEM85xj9aqmUtx6Hmi6nJkx2qKWRWA+8PekBKzrtPPaoTLt+lQmUiTaQxXtxSSpmgBZrhSCOnFVt3zLgnrT5oN35UyKIlselAGjayMIx3Bq7DNsYfLx9arW1v+6xnpViKPA6dKANKK4/drz9KsRSs+N34VVs7MzoO2KvRWjFuBx60GhasrhkPGfbmt7SfMdd2efSsnTbMg5bFbtnAUwR3oAvw3vlNhj/8AWqC9vVD8FW/GkuIDs461j3ly0UjKaALjNkMeOaytemVrIq1WUvMw9ax9fu/ItjnuefagzOd1KT5WVeR/KsOZmMjdMfWtC91BJCdp7/nWc8mdxx1qZAQXC+VIGXHvV6C6ZVGfSqvl+b1pzuE2nn3qQLvmbvmz+tRs27j3qp53mDrToJdjMc8UASSO0fQrxTrLVZMsv4VEW849Ks2FgsjfKvPfFXEmR0nhksi7mYMT710Mc5lTHFY+g2AgjX731xWuqhK1JGzXWz5cfjVWS443fhRcxM7sSflqvg5xQA5LjY/zfnTndSN1QsMP/SnMCy9qAIJLko5xxTTNjnc350lzHuBx6VRvLpohtHYdaALy3vO3rmpoV8wVl2EvmSqWbg/lXRW8SC0+VVoAhW2Ai79ajDtG+OGqd4t0J2/XrUMUUivlqmRoPRS43NUMx+brirybWX/Cs/UHaPdtWpJbGS3C7wP1p8E5EbA/hWe5Zm4P1FWEnCqPmqZCbKOuWzSS+YecdqTwteATFfunPAqXU5iynvxWPYA297v6H69KkR6TZRZhUjp1JqYsITkHmqfhe4+1aau5v/r1duLYjn8qCo3I3lyck81MsmFHeqo4PNWYtxWgoULjdxgdvekI4p8seQOajZlTrn0FAETK248fL2pklqzr0q5FH5g57dKafmPzcZoAZaW7LFT1slbdn8DUkZCt6ippRuj4U/lQBj30WwkdRVFoQzVc1afyG2/zqkXJFZmgkqbW/ClaPzEpGOOuelSRj5u/tQBQu4inaqjuVPf8K0r5gh+asue4VXNZgRvkfMd34mqsznzM9qsSXHnr7VXkZSfaswBwNgNSLylVS+GA59quwOp20ImRBITGOcCq+7D5+ar1yFIOOaoqGWXa2OegrQk0dPXzFrTjgxHUOj2e9VbpWkYlXFVECnBCxf5a2LGFjF+tUdhWX0rQt3KxD8qoC1DG0g+lTtGPLwfpUUCk1Y8kyKDSauBSlhVv4enfNJHb4GafcNsJFLnfF8vUVLViole9iDRnA7VmSwkVsyfNBis65jqJRuiiksbZq9ahlYMR8vpUMaYPPrVxyDGMVz9AJZZfO7DAqfSbFZJwVG3msl5GZ8MOO2DW34bh+0uFVvvcCuDEbFxPrn9nLdFp8KjHGP5V7Ruf+635V4h+zqoXTo/mO5SK9s3t6mvzzM/47O+Gx1Eg2msTxLMHiYDitp338rWD4mUSf3g3rXRg9yonJ3A+f8TWbNJhmWtO7Vow3Xr1rKu0y24H617EDoj0My9yC2enasa7QIrMM5rev5F8rpmsDUTkHC4/GlLY7IGBqBEmVYndnt2rG1A7WwP1rX1dvLb5axdQbzBWB2QOe1iTO4flXLanHvdj6d66XWP3cnXd24rm9UmzuC1jI64mFfsrAr0rGvI9znkitXWfn+519qybqXnb3xRE2K6N8+OuKrXoZVOKf9yXNNnfnJ6VRZnl8igRhRuGd3cGiWUeZ8ookDSAAZHqaAEgTzJDxUsi7FDfhRHGIhwfm60Z8xDUyKiyWIBl68mpRBnGOveorVflqxCdr1JpzFu0t8EfN0q8i+Yox1XmqEUm4/4VftH2jmpkO5rabEpKsT9a1beQZ5+7WPYyES7dp2kda07cqn3qzdyDUtpfL+bkirn23Eee1ZcMihfrxUN7feT8ucfWurB0+eokceJqckbj9a1Rtvymuav3FzJ82QfUdKk1bUiX+XntVMNJMn+1X6FhaPLCx8Pi6vPK5WnYb9ufanhFCAY+aiVNjc889R2pTICuPyrtWhxNjHiz2pqrjkqamjcKtNaYEUyJSG7VYf3ealCfJ9KikI3L2pok3P8AeAxQBY+yb++360eX5fVTj1xQlwM/MfxpVny2MjHvQAjDIqOQbnZfy96BKzSMq8jviozJh8+hoASRO3FQzxJGny/MT7U+S43j3qvcSBAfbpVRGrlO7by0qjJDvbP5VYlk8xj7etR+VzyfpiqKRVubXjmoVj3nA6L61enXK7ahj2o3zCgY63iLt+FaNtprSY6VFZ2+07vatrTkyi/L+lBUSxo+lrCQTy1bkMGyP1FV7CIZHFX43EQ5oKFHyotRydac8hk6YqGU471MgADnrU8QDVBGOKkjbFSBaZwAoFOddibuKhj+YfNQZVZPukEUGkUMuRvUbqgmgUFmz96nyPkd+KqSz896DZKxHOvlj5eeaSEtIf7uKRnZj2xTRLs/OpkbRLyDYMnFQ3rLHET+lV5rpohntWfea3+7YEj8azkdVIzdduHWQ7W+U9RVSzQ3bL83Q5p93J9qlOf51qeD9F+2Xygc+1ebiJdD9I4Sy1VppyR0XgTw8bi8VmXcOMV7B4f0ZbYLsX5iBkelYngzwq0EMb7Avviu0sINhA43VwyR+zUaSpwUET2tv5QwwP4CrcQ+fvxSR8Hp2qxFH/F3oiA5T8vSjlDlakbao4+8aaMk9qoBCxHf5qYhZX5p5hMjhj1zSY/hbNADoo8hs/w9PeiUAJxTkUKv+NNAyCPegauRFTj/AAoQGM5JzmpWUKP6Ux2zQikI6fxZ5ppJx2p+MdqZL81aDAgFcsPpTZQoxQxynXim4DDnPtmgpK41h78GnIqgUMdy9KaSQPloE1Ym8zyl9DSYyN1R+YW+96U8S/u+lBL2Hx8CiXIqNXzz/DU8A8w/40GFTY2/CMas+W//AFV0eqXKW1mu1sPjFZPh3Tv3Yb7tQ+Ib/wAqNl+ZmXsKqJy/EzJ1m4aedm37iOorOYbm5qe5A3syqfmGT7VXckc4qjshohsziP3NIy/KGP5U/wAsA7m5z2pSgDcjt60GwwsSKCrMc+3akZQg79ae3MYxQO4Rxsy80ssWV+Xn6VJGuYafHbNI2F/HAoInLuRxTbU2hfmra8L+E5dduVY/dbk8Ve8KeAJNQuv3gyrDPSvVvCng+30OBdybdvt1oPHxmZRpx5Y7lXwd4Dj0e2GVG7GQxrY1/X4tE01t21VXp7mq+v8AjGHS4yvyr5fvXknj74iyawZI42woPHNB4mHwdbE1OaWxa8afEn7aZI42289j1rhtQ1M3chZpPzNU7q6YybmbLVXkk3qfWpkfa4XBQorQdc3QkO39arn5FoaLPOaAqr1bntUnYNZvlp2MinY3ccUA7KqNxPYOp/CkY4+9SDjrnNNbGe9UQDgH1puworFW755pDluKjndkFASaSux9xeLHHuYj864fxvqH2xmRW29s1sa9efZ4WZmOK4nVtR+0znaeK7sPTvqfh/G+dqU3Qizm9ZtmBYdfesm5hLfxdPSuj1QeanO2sUwiMszfhXdax+VjIZHtwvBb8K2LWbz413GqtrD9oj6Cr0MUcceOM1pEzJydiZX9KVG3nmoGZU/ipolAPWtCZE8sgjWohJuUmmPP5vFQq+18c0GciwJsmp4pPQVWj5pxZoh8qj3OaCSz5nP9KA3mVAWIP1FSRLx35oMxxYL0NKSfu+tRA4Zv9mpUuVJ5HQUEyEmTC/K271xTTGAcj0oWXdu7UEcfxUEjXJUdKa7LJH702Q4PWmhCRn3oABErDmo3iXP0plwx3UiyKF+ZttVEAeTHXHtVdxknr71M3J9veo3G4/WqAr+Vg0wIyNmraHPGKd5IagClINw3fjUL3A3Drz1q3c2uD/s+1U0s9sxPzFfQ1MgLEQVvmzxip44s8jmmQxZHTGKmsj8+GqQFVSelRTw7zUxOyTnoTQ6eh60AUZIWJ24qP7KrSdM8VanbL4/yahB2k9qDQhutNIG4Yqv9h5H8NaSDzF69KhnjEgOAw296ColcWe4U0wZfHH1p3zdOfwqSFlAoKGtaqE9aZDZhmqyE8zp0FOEW1vloJkJ9mEcX8R/GmCHd2q05wnO2mRP8xqZEiPbYX5faoZIPKH41eAEifKRUV2ny1IFAPvU+xqvOCB6VeMPlj5e9QXEYkx/SgCi7MX/Cljl8k5zUlzD5IyKzJpJCeo61oTItz3ZkBDd6pz5MnP3abM+Vyx6VUlvmDf7PvQRzC38e5x834elRyMrblc7Vqu1yS55PWo5/nb5j8tAXG6jDHGmVbr6iqOM9ePrWhLAJogFyaqzw4XH92gZCI1WnPDgdDiieEiHjvRDIzAKaAI5otq8dRRHEXX0NXJGWRmULUZbyx92lqBJZnySuRmtC0i86UfKcH2qnbFWK1qWMiqygetSwNHT7Pa1aUNoqpmqEdyq4BzmtS0iaYN74pDTLWk2/mP2xWxFbbF9v5VR0+waMrjPWtqOP9xg+nNA+Yz5p1iJrGvovPLN8vNamrxNn5OPWsp4ZMLQNMz54mXvWJ4oYxWb7mJ9q6pisR2yYzWB4ntFmik/un1oFI4CN9v8Ae60plyMZ71c1TR9qMy5FZcULQP8AN1qZElyEZP4024i96aJsD5Q3vxRI24Ak8VIEWCg/GmNKM/eqSQ7/AGqq8OH3ZoAv29yzsq+ldX4Us47mPdt5XmuNtAZJPlau98DBcLu7dc1pTMzbgtB5fQjHPSopwyNx0HPNbRttyqVX5aWTRlnTceK0A51pvNQ5qJ1ZXGBx6mtG60toG4G4Z7U1rXeuCp/EUAUVi8xKdHF5fUVaW12GnSQjPFBSKLWu5u1ZeqWWMg7uveuiQKFNQXNj57MSBg4oKOehsmyuPu5HSti3bChfwpGgWL5duDniktY/3tAF62i3DipGsi/90U20Ow+1WMYz1oJkQxWzK+DUV1o7SRs3TjPNaKx8qfWrXlKIvu/WsyTg5IZI5m3fwnp606NsDkcnt6Vv63pwLlkXrWA8DBmzkHNADbmPavr7Vi3cJkucg4we1bkw4wfTFZur2qxLuU8nrUyA7DwPMJNPjXpgd66CVQ3TBrgvB2rNbsibvbmu3t5d6Kw5BGakpENz8vpxSwPvHPyj370yaRi56dakt8E9Oe9BRYSBnQlfTvVGaFoWzk5z3rSiUKmBVe8iZT83NAFdbiQD2pjys3fmpCNtV5/v/LQBZt7jH3quJcKkJJx9M1lxyg/K3B9aev7wbdx60AQa3GtwQy1nqcgr6VoXK7WwM1XEG0HrlvepkaEW4DHyj8qRJNsnt7dqdcDYnaqpvfJPHPtUgGrL5g+Xr1+tYNwjed8x+lbt5c/akyu0cetYlxKd5X3qZANSXaPxphcN+dSPwlRfLWcgK6zF5GymMdKuWfzjmoXjKrnbmrUDrEgbHboaIkyFkIg54YGo4bVbudXK4xSs3nDLDHPSrFo+wdKok2LKFY4gM9qkLKOjc1WtX2p939adI3defpQgJFmPnc1o2U28YrKjbcOat2R3MBkj1rQDagZQtWYZF8qqNocnHzGrqKoHRvyoMyjeR+ZKf5UxU8oZCirdxbqxzmorjC4otoVEgx5qntVeeLY2DVhTtc4pl0Mjc33vSsZKxRQvJWiTheM9qXT71nbDClvW2w/j0qOzjIQydPasJbFRlYWeb97x1zXQ+DoWhuI2754rENtvYNwfX2rovBUcj6hGMfLkYrz8RsaQlqfU/wCzj5iwxqwHOK908hq8a+AMJgtYfl3HAr2r7Y3/ADzP/fNfnmZ/x2ehHY2Q2GYD1rD8SI4HNa8sIUfJj64rI1xyIPm6104XcI7nL303l7k69+ayZ+Sx7VqX+Gl/3uKzbqHZmvWidUehmXI2I3T8axNXk2xnbitu+OVPFYGpOCrCiWx2Uznb1/Ml+asPVMxOa3L7cGY471haqCAT1zxXPLY7InOazuKM1c5f4Le/eug1WYpuH86wNQyHJ9aye51xMTU1Ean+9WNK2/dlfxrT1Y/vOtY11cKgNETUrXPD4qtcnzBt21NMA8u4N16VXuFbHUe/vVDTK+1Yx83rT0HH+zTJNsh75ApwXavWgpDvMVH288jGafIuyPiqxmCzfN07U5hyrZO3NS0Mctwy/KvynNXraUy8cZxUMVupTdxtqSPAl+XuKkqJbt/k+9+dX7OLcVOc81loOeW/WtSwnC4qLFGzay7Tt29utW4pxs9+grOtZlYbvmqcT5OR27VcY30IlKxpQzgqB0qrqQWRGO7cQMcVC1/gdqoy3wct81fTZRgbS52fMZljNOUjnVR1XNMlnwnyLtwKRJ/Of1202YkKe3FfV09j5pyuVZZii4PO6mFyozS3S7lpka8fN0qxCbmdfxp0dzn5cVGv7vPvTUbElVEzLBf5SrfnVNpGjfPr1qa5mXA9aps+9m7VQFhbvHNO+2H1qkX/AHf40wTsCc9KCkjU+1+SAwqN7jzOe+e1Z4l8zq30qRn8pBzUyDlLTXilP9r1qtcTqR71A0+Wx+NN3/MKIlLQTczMR60GNTwc8elNaQ7/AOL86XcEGeTVANdAB1qPyWyOmPenMfNarESBgF6mgC1aQ7zj1xWzp9r5LL1aqmnWvK8H8B0rYtF8ofd/SgqJNCcD0qxuDqB3quco+Tj2pfPOO3FBRMdyZ9KQIJj1qMzhl6/hTkdcZH40DJJo/Ij4NCy/IOKSWRZIx1qGadUOOelZlk63QVutRz3axHduzn0qmzlG3Z61BcTMnzUG0VcvveqB6c1TluNzGqcjs65LVJFJtP4d6mRtGJcQ5WneT7VHZ/vH56VcLrGnr7mpubKPQydXuTEu3afyrnbxmctuLc1qeIb9jNt4+tZsELXB9STxXPUqW1PeynLpYioopBptq1zOm0Z3HB56V6r4A8HgRrMq/NxnisHwN4Qa4lhLKcHrXtPhrQYbO2VVHYV5M5Xdz94yHJ44aim0XNGtzHZRpyu33rSghKZPJ/Gm29rtk/2atCLYM9fU+lSe4CLgipYlO/mmBeamXgetAA0ZzR9080M2wfd6+9O+/uoARMoFbr1pV4+b05o8oEd6MBRigBss3GeKIpl/+vTHUucdqQkg7aCojidzmmiQCTafTFOQ4zTWi31UShxfc4Hao512mnFdgHzCkb5x81UBBtbbTi5bC8UoQe9I67TmgqIjHyzT5GVo+ODTD84/lQ4yPwoCQ0Ddz/dpIuVP3utSGMpz9OtBOP8A61BDYGHdwprS0W2WaXac/LWbDgN3rovDtl5SiT+92rQ5K0tDoLRVgtz6YrmfEd3tujxxW5fTPFabh+NcrrFz9qu+u32oMaO5Xe4DHoPypvm4PzA4o8rK/jTQmPvUHZEc6b/m/hpF5xinxjcPSgr5XPY0FpjpBtj5A/Go4gz8YqRx8mccfWtDT9Hkv8eWrdPzoIqVlFakNhYSXPyqOe3Fdt4N8CtcypJIny+hHWr3g3wDysk0ZHQ5NdhHJBoMBXA+Sg8PFYyUtIFmy0S3sY1ZUAZBzis7x147XSrZh8qsFx14rG8U/EeO3tJFjba3sa8o8T+LZtcmbMzFe3NBjgsslVnzVNix4k8cTahdSHfw5PHpXP3F8ZlY/wAVQyzncNxJ59aaFzE3vQfWUcLGCtHYjmfO2o1J380OSHGaWXoKmR1PQOoxSAKB605ZvLX7uc0Ahh/dqSRuxmpp+Q88/wBaeRn+L8KAm48/rVRAYzktwo/Ogknp+NG3GfrTRhG/iqiZCypgDb3qCcGL7361cST5en51jeKdX+ywSAfexxW1KnzM+a4izaOFwsnfU5/xbeiWNo1H41w19O0DlcH5j1rpLm+a6LBv4qxdRtmd2wK9anHlVj+aMwxbxFZ1GzNMvnfK1QvZ/I27cw7VcNiwfLdPale28tfXNaHDzWKEYMA46U9Zyrc1I0WFORTJIvMZuw4qohzXB5cmhJsdqYV8vtSA4NUTIGkw+egqQyLIo7VXvGxH8tQJdFz83FBJbeU7sL2/Wpra43nBrPMu0feH50JcbRu5oIkbAZQf5+1OSQF+tZL6rwv86a+qFnDZ/KgxexrXHyD6mkiiMnJrMTWyWAIytWo9SVtuKCC5FHy2fSmySBDTFvkl43c/WoppN42+9AEzfvCKdPuSLp2qmHaBs5zTlvmkPzdBQBHLKQdvQdTVeUeYDjPHSpribzH9setVzP5fbNaATAsP060Sltnao5J/Oiyopyts29/6UACSAJ70+0kWWTmqlwN359qjW6IYDp60nsBrNFkYx8uepFV7i32t8tOtr7fHtqRjuIwKgCuUZCPc09ovl9DVyKDd1xTZ7ZkHHIoAoY3dTytPjXbyScU6S0Oc0wq33aAI55FD5qGQZ+ZfxqZLJmfJ/lRPE0SDK53Hn2oNCmJnVzjpTzL50fpzT3jUr6fWkFq0a7tvHWgqIkcYWgKATxTLqXyefamJcb8UFFhWUDvRuX+9196rqfnPzUAHNBMiaQsRUccpB5yKdHLs60SKrDd+VTIkdHM0Q49akN2ZJBlefWqYuCGpzXKquT+lSTItyQNLz0+lRGDamP50231IONq5/Gp5fmTdxVRJuVri2jcfN1x2rD1G32Ftv6VrXEpjY1QvXAjz3JqguYlxOzcdKgkkNX7uAMdwH4YrNmgYSHB6dqDMjlcycKMNUbg4GacUZJcsv4insEdD64oArxM0Mn3uM08oH+Y1G8eT92n52BVoKQ9EBPIpY7T95u4xSBM1NE7HrjbUq5Q37Lty1Vp4WD1pxlSfm4+tNlsxcHjNFgKdrEySbj92ryDYN3So0gKfL/OrkFuJVH0pNATWJ80jd+ddh4aEbw9Pu/rXM2VmyrxW1o0rWzjNIDqIFjL9qnmlSOOshLsgfWm3V4zFstxQA69nBkPvxWbPIZDgYFLLcD681A0uxy1AFe6jZvqeSa5/V7ovKVZjgV0l1MuzP8Vcnrt0FduP/rUAULyYSjb96snUrNhkqKne+2Pj3qS4uFmH1FTIDDjdonKt9KmLfKKWa3Ebs3vxUAk+b5jipALqXAHy7qrXsgJwrdBSXdxtas5ZSkjbietAGzor4OD9K73wptjhGDXnOjXWyXkj2zXb+Frs7fl5ato3JkejaLJ9ss/da01tv3dc/wCGbt7ZP1Nbovty7j97tVElW7sA3I45qhcwbTWrLOpHzdaz71lXmgDPljb0qFoGeP72MVYe43Pj2pgRtv1NAFdISpq3CN6bTt9KfFb7qkNngZHFBUSpcwIB059az518mTj/APVWpcW+R3aqr2Owf3uKCiG1YsOvvVgMWHGTTBF5bDd6YqzHb5PoKCGLDNk49KupOwh/xqmI/Kb61Nn5KzESSkTx9VNc7rNn5c+7B/AV0UK7VqjqMKzMcc/SgDmZvkOaydTl+bPUVs61aY3duO1YNwmBhs9amQDNHvDHfhc/eIHFemaQWWxXvgenWvM7CJYb3c3rXo/hO5FzZn5t23A61IFhlLyfd/SpkiZFzj9KlIUyVYR4ylAFa3k2L83rS3MGRuyelEoDycVM0WLf+9xxQaGe0BY/Wo59PaMbuTVqJGWfPBqzLPGsW5h92gDBl4pYpNg+appds8jMq8dqimiyoxR1KiJNLvHH61BIaguGMf8Ae60qHccnOMVL3KHypvi/HvVO4t9lWw/PXikkw65+X1qQMe4XyH68dap3KBjuHJ9qvX/7wH16VnTBo/pUyAbcHIqJTzU23jNIEUnB4rOQCjoaVn+SmAYfbzTvuH2qTMGl3rxVi3OMZ9ahwu2mwOyt/KtANiNcoPm/Cpoz5a+tU7M7lGTVyJg1UgGCXcDj5TVvTnYOOnNNEQ6gCnIrRygru989KoT2N6xYBOg+tXXUALz1rIs7jC4brVxZgU+9/wDWqomXUL5vJ5+9VFnZic96sXDE9aryctRIoFB8ynXu0xbRy3XIqGQiM8UFi1ZyNDOu4mbglutWLaA+XxkD3qdYzuRsDrVxI1deQorCWwGdbuyyEV1ngwMuoJ/CvFc3O2yX5dvSul8FxFrhTJ7V52I2LifWHwBuwlmuPm6V699u/wA4rxf9n5QlnHg+lew4PrX5zmb/AHp6NP4To3mwtYetiQbieVPaugvQq4wOv6Vha9tIyvbrXThFeRrE5a+m5I285qjcjcuc/UVc1P5SzVniTJO7ge9eslY3iZOqTqNy8iufv8AHrXQasgfP1rFvIRRLY7IHNam5BwKwtUVlgaui1YB5Tt+X3Nc9q4ZI2x81Yy3OyBy2qpu3Z61g6mgVc7unvW7q7bWrCvx8249KyOuJz9/N54ZePrWLLb+Xu9z3rTvo2S4dv4ewqo0WRu60GpmXC+SKgMu4fN36Va1BMHn8BVLKA/NQAxodsZOajDEDbzVgSbosAVDJk0DuDQI6c0sS7TtblfU0sYyMdadFDuOD2oHzMdaxs0W3GBn1pxhZX3D+HtTgfLWhJXB6cUDTJLINISWrVsXVmxWYCDIAp6+hq/pxK5457UuUfNY1YZf4easSBoY9y8+tUI2ZcVNJNuT5m/Cu/L8O6lVI4cdilTp3Eu5ZNoIqrJJ5WGx83fNLc3bEBRVe53oA2M/jX3VHDqMbI+HxFZzd2S2sweRmPy1JLL+74rOiuPPLDlfepTL5f8WfrXUonKSyDeKYw3KV5ppZlGaYk58yqKiLJBle9RS2jKOtWkfe3r64p7Lhh6E0BIzJkIbPPSq3mszEVe1FSoOOmazZpCv48HFARuS7qTaSv401j8qlc+9BuN52+1BQvypwf0qOadkB78cUjvtGGqGR93rQAGXim7+OvFV5mZHHenRN5x/u0AWPM/KiJtxb71MMTMW6EetIOGADY5oAsFMDI61paVaE7fl5JqlbDBGetbGkpJ5vT5aANextWjx8o5q8trsXLYPHQVHY/OnPFWhEd+aCWQpa7j1/DrVd08pmrUwqEM3FVZ4Fll6UGsSnGvmNuFSxRuxNTR2yq38W3vxT3UJ939amRqV3bam1h37VXuvvfhVmU4PNRSIJPb61JSjcpylcDnpUJBY5PSpZ49zMF/GofJI9aDaKI5Ouf0p8a72pIoi0vsKmFt3qZHRFFq0C4w3X1qlf332Yt83A6c06+uGt4flzmud1W/Ik25+9UM3pU23oR3+oPLI7de9aHhCCW+ukLK233rMgia4kUbc5Neo/Dnwv+5DMnJHQ15VepqfsfBuSvlVWR1ngjSfKhjJCngfhXdabCEQYzWJounG2izjtjFdHp6N5PSuU/UoxUY2RbhcAfMDmpkYAd6iiXA6fpT/JI5z1oMHuP69vzpyPgUeViOmAgmgRKJP1/Sgp8ufSmbcelCvuGGNAA0h7nH1pGcxcetNkGTTRw4Zj9BQVEkD5Wo1c7zj9aDJ8x+U00zEDtWhRMXIjHqTRsC85z7VX84xy4PRqkxj+KgB7vzSM5P8Aex9aj34PTdTQSOq9/WgCRmAH/wBem73H0PrSDk89+lL975epoACGX+Gm7zup0q8r/jQi7Rj3oExhLSGk25OPm9KkK7C2O1QsxZgP8iqiTe5NawFn6fLn1rrdHTZbLg1zmkoXOCd34V0Fnut4cnpVHDWeoa/qO2Py849TmudmGZN3rV7V5/tE2O1UlTJoNKKshMfL+NRvyamzULig2UhwBZuD2qa3szcsF9egp9na75FrsPCPgea8uo5NjMrVSVzGtio046mVoPhJr/5SteleEvBcem26tJGvTuKuaL4et9BgZpIyrDkZNZfizx4uk22xJNrZ6jtT2Pn6uIq4iXJA3tb12HR9NdvkUrwAK8z8UePTcbgGK89K53XPGN1ezyKJWKsfXOaxZ5mmiYlqUj2cHl6hH39xmsavNcTPmTKt2zWUHZCcc4qacM545qIqak9ynFJWQoHmc8LTd7AsKUDPWlI2VMjaINHuT3prHdx6CiPh89s03PzN65qSrXAttHzfpSKhk9uaftZ/vfqacny8VSM9iNYiWoeJgamIIFN8xX4OKoiTsQ00oob19qsOq4/lULnPaqjuc9euqcOZjWlCH+7XG+K52m1Ar/D2963Nf1tLGIjzPmxXF6hqzXUu5j7V6lGnpc/A+Ms99rUdJEUybB+NVLlGzViaZWTIb2IqvKwKrXXax+by3ICS4x0qOSLcBU7p6VAZMKasRBLH+tQrCwb7tXCN65Pp3pse4n8aAK08WFy2BVDbukb07VsXsAdVJqq1pnpQBRlgJUCq08GytdrM9vSqlxZsF6H3oJkZzRFhU0VurKQxPSmS7rY4KtyfSpEJzyPzoM5EElvlSq5xUJt2Q9a0mUBeBUdxAAmcc9hVRJKONp/wq5ChZOB05ojtfNHoaswxtCwH50SJkRyKY06Ui3Tbdo/WrUu0ocdcVVRvn6fjUkjmkyg3U1RkN9KGDFu2KDGEG4ZoAryKQflP51Gs2WIarLAZ5qAIsjkVoBatE+WpGgLHjNRq/lKNoqwtxvjoMyuYWyV6mq0tuUU/L81X5PvAr+NNK85PXNBUSjahhL83GKvR7mkFEcId8kVeQqAoCj61MihIWx9afNISnaiMZJ6U2WLcODUgRh1JqMJkn5e9PKccfrTBc7Xx0GaAJE5H3etR36be2OPSo0v1z/u1HeXxmPtigCrPw/P6U7zsLjtio8h+pFND73Cr0zyaCog1u1yfYVDJbbW+WtFIgy7fX0qKS38lv8aCiqqbFw1AcoeP1qZot9QmFuR796AI5pGL9qa5MgA/lTjEVJptACeSQPWoLlG47YqwLry6JG3j7p5oMyis7W7bu1WLbVOfmb5aguYvk/GqF00kTcUGZo3c43Ft3XpzVO6uFnXb0NUjc7mU5Oc96JZtpBoAlkf7OvPzVUuY1b5hj8qc9z5hqvcXe1MA96AIbqoU4bp+tJcXDZqOKXJJagCzjIpuzHWnwyLt7e1KOG5PB6DFAEcUWzPWpGyV+WpI4fMbk7cetTxQJGPxoNBkW59u5auLD+75X9ahC4YEetWs/u8mgCFrMfe3VatEVBtK9ahjDSt0JFXoIMHPtQVEtW0wQBSvAq5aDe39Kr2sW+r0cGPYYqGEi2kO2MZ7+/SmyMoGGb6UGXbHjPFVpn8w0iSO5jMa7lPFQs4ZOoqSbcY8e9Ubl2UHHpQBHdTc1g66qSj5T35q5e3kmf0rL1A+aOKAMW6t1SQ/Nuz+lQxHyW+bOO1XJrfYDVV1ycMvy96ybsA24dXXNYuoXSoxHI561o3/AMifIo21gX0vmStnpQpCY57gMPvfjVcp5rdSMfrVR7ny8/WpIpfNHei92LU07FlSWu28MTrEUNcvo+mB41brurft2+ybVFbx2BnoekyBkVlb9a0jdsQBXJeHNV8ohWzz0FdDHKSVboDVElxZ/NOKHG/g020kVifmqSZwooApNb4c0RjI2t61bJXbnjNVXHzHd65oAmUeV2/WpFkBquzYGTnpxVXz9h+9+FAGhJGrHdkH8ajKA1UW+OR+ual+0A9jQAlyM8cVLHH8nXtULgyYp6y7V20AS+VxmmyZjOe1OjbPf60jttPNAClsr6fWqN1MYX71YlLSg9RVOWFmf5v50tQKd1b/AGmNm/vVhXFpw+4c5xXTvAoj69+1Zd/aKrbhzzStcDn/ALN5Mu5j8tdR4M1RVi8tT941hajAxHK8ewqz4fnW2mXbnIIzipaA7hmZF5B5oS5+bFJHfR3MY+bqAKYi7JGx0rMqJaA+XNSLOduKrxsXH9al2sv0oKHqVDfWo9VRAF2t8uORTSjbqr3JZuKAI92TxUhiwn1NQxnZ/j6UGXA5b6UAUdStv3n+eagUMFPA/OrNw+W55qNuE5Wg0IZWUgfSq0r+jcUt7Lg8GqiSbyy7qmQEc8oDN1qrLwcHc2aszrtPrUJyG+bFZyABGVj/AJVFKmwZ6VOJsn6VHdtxz+QrOQmV1bDHr7U4Scc5pUh8xN3TjNMIx3qSWxzjzB8pp1qDuw2Kro538URyMG/GtBG1bJj8qkjOz161VspSduQdtXl8smmiZE1tIQeelWN/+yfyqGNtwG2rSz/KPmNaxJJI3x16CpjOQPSqsMm5iKtsgYKO9UA2JzIxVs1J5W2nrCqoOORTxGG+8aUtgK0sBNKsXyc1O9pvHytx71XfMXGPu96ykBC84WTb+lXrNPPTd0qiIDI26rtrL5CBaxAiksW85i3St/wlP5Vwnl/vORnNZLXKzcYq/wCEwsV6qbvvnFcGI+E0puzPqv8AZ8uGlij3psXAr23yrb/no35V4T+z6jRW8fJbIHHrXt3zf88W/KvzfM/47PRpvQ6mRcg4IIFYXiDy1jOTWtMzAt6Vh63EsiM27OOtdOCOimcveKHZhyRWbqEbADHatTUZlL7V49azrmYEEV6x0xMm6XLcmsu/VVfHatW6zJn61k6iMHmk9jogc5rcSknDVz9++6NlGPxrotXjw9c3f5ec+lYy3OyBzmsJvB9awtRi2rW/q0TBm/nXP6lJsRsmsjric9q0e9+BWZO6pHj+Va1zExkYnpWbeoAenBoNzJvY1fkms27A37VI+tal0E2MKy5olRy7N3xVK4FdFkVmCn5fepk6fMaaJFTO3JFQqTO+N23mh3AtGZUOKfbzLI5xUCJk7f1oi/cOcc544qRcxdZlYHNEaE9+O1RR5kXpUloHM3P3aqMbjvcsW9vslDVpWqbPmqtapvq7AnlDk5rWFO5E6nKrkxIkwRxj9aZIMjpj8aJ58theKZNKpXBz+FfXZbg4wjzM+QzDE80uUYo5O6qyq32k7vu9hmrK/KPb3qFzlWb0r3YqyPGYwqVDfKoqNod5H3fyqRdzYJqQRBTuqhEEkbKR1b2pmMvu+7j1qyBmopkwnvQALdBRjvmnm4yMGq23FJJKo+9np1oAbe3G9NtUHNTXG0DOaos7rJnc2360FRuTo5Cn2pm/Y27tSCTd60ySLd0agoJLjeajklZT356cU35gOh696cSuwBjz60ANmlG3FJCdooZAenzCq25hMfTNAF9JN1PhTK9PmzxUMDKB71cij5z1oAmsW/f4wS3T6V1WkweYi/KN1Y+kWXI+X5mOOa6qxs/JVfu5AoJkPjtccZHpUscfl+9SQsJvl4460rOq8Lj3oCJTuiwPtSCQKFp08p3dqqvIf4vXtQaxLHm/LTXlyc/3RUKSDPWgvtWpkbLcGfeM++ailk3Uks/0FV5WJPWpNYj5mXHfNNitt4xu+btTA4Q9QfxqxD8+CGFKWxpEI7PPHp1p7xIi/eqaUeXFwPm74rIv7xk3LmovodFOLbI9YuVRSFPbrXO3i+Y+etXLq8yCM7vxq5oPh59ZnVui5rz8RUa0R93w5kv1iorml8N9AbVblWZVwpHWvatE8PrbKiqoXgdO9c54E8KR6ZCu0LnrXoekx5C5XoMVwyk3ufu+BwscPSVOJYstNVYhWhHAEUU0IFTijk96k0qEkpWUYXg0iMZF29/WlRdtOJwOgoMxyblGCajY7XPzLx70GTdwP0pu1ozzk7uMZoAlRt60wLhj96lxxxSdRQVEar4c9aSSRlfP+RSj86B83WqiUJuINIVwv40sirvyp+tK4yKoBsyfd5oB+fqKSQ8fypUiGMtxmgqIMjRkN60SthQaUHPy9V96Ty1K80BIcowP93pRuA6dabsVuho2Ac9+vNBIjLk96eTz+FIX3DtSIfxoAcCD+HNOWVnXDIu0nAx1pvl7ulWLKJmdVPrWhjKVkXtGssH3PatLW9QSz0/HG6naFZ5dPu7umc1ieMrwwPJGFG4HHWg417zsUDf+fOf8amj+eTg9ufas3SkaaTJ4re0rSZLif5Vb8BQb3UVqQ21l5rfxVqaX4fl1KdVVWIyAa6DRPA0t1tZgwVeua7rR/CMOlWiNtX5u9B5+Ixyivd3MXwz4ChiC+fGOncV1zX1totuohhVQgwTisnxJr8OmNt8zbtFcJ4m+I/2j93GS3Y81UTy40auIlrsavjL4iShZIVduScc15/rutNqL5Zjx71V1LWpLuVvmxzVCaRvrnrRI+kwmBjSSEeZlf2qMTsQ3NIX+aoiQWP3R+FSekojzKDx0qJflznafxpHO0cVGOD1/Wg1iiXy1A3H8s0yRtzUyWTFIhz7UGg8nC8U+OLj/ADxUedpqVZMLUyAbGPnOe1DSNu+nND/KN38qXZkZqTMY8xMfXvUIi8x85appF+Q9KSP+lVEmQ4N5X3vSsbxBrS6bE21uR05rSvWWOMsSQB3rz3xvqn71lVjz0rooxuz4HirNvY0Girq2s/b2Zi2fxrNmn+Udaz1nZOp9Sfaj7SGHzZxXtU1ZWP57x2Idaq5ssJdZc+1SLPnP+z0qgJld/lqyi7Szcc47VojjLCy5PP6015Izx8uc+lKY90WfbNUGZgxz+lAFxyXIGVxTY/vYqGJt475FOhn29fWgmRPccpjp6VCRxQ93lsNUbybzwR70EkjS7BUTzq9PSRSpyM4qpOd7fLxVRAJbdZTuNV2h2tt/I04zN0qRHZvvDtRImQ0qyoMio3qw53R/SokGWH1oiYjB+6O7FOa5+TGOfWpCis/3e/rSPZqx78elUBAxZh14qNeTVho9rcU0w7vagTdhvWnSRjZxUToyN8velZiExmgXMQz2zPPke3amrbtG9Won49fenSxMVyMUBqyGNatQbQKjihz+dOxtWgocSGk9qa7BjgfrTJGZR3FRXE+EFTIC1EmGHzDrVyBFbuKx0lIdWJ4q5b3yRH7361IFzysZ2n9aI/nGPwqH7YJCCvOaktjtyw60AT/ZcDms67i8uU571qLJuTmq86LMdzcYoAwZIzGzH5uahKMR1bnpWxPGgHy+veq7wqT70AZscEkRO7JH0qYbCn8Ib2Fa1pY715x9a3tN+EmoeLLGS60mJbg2/EqFwuygqJy8B8lVP86dMnnjNTTaTdaLdyQ3Ue2RTgrndTlX5emBQUVUi7HFRPBhvb1q66Y9BTQONpUUEyM26tyi/LzzULQugzitie12qG4PFVpx8vagkynVpO1SLASgGP1qwYAqmhQT1+7QJuxVmiCL61n3cGSc7fpV+8lWNWANZlxJls0EtlSewJO5arSxnuCPwrURfl6/eqvdhRGcjmgRjTN5ZPWqEtyZnI6YrWvIQsBbHNY9z8rdOvtQA53wgx+tR7tzc8U3zMrgfrRnpn9KAHibK7fY0kE7q3LEijPFNTktQBpQXiyHC9cY5qwkrH+7+dZ8CYI29cVoWkTOvNAFhV8xAP4verUcX7va1Rx2+SvtU2D6UGgbRAverNnMHk9veqTbnPfii1maOULyMmpZUTotOHz+vtWkttvi3fw1l6YxaP0rWtnd4trD92KkJEFyViX5efSqEk+fvcc1evl2e/0rJuOH7/lQSOe8ycZqMFXByarSDA/i60hkBHWgCDVNPhFz5kbE8cjtWZOF5+tXL672PVCaUMPfNAFC+XBz2FUZ5cD7tXL+X5GrJu7jAx1FYyAr6heBIq57VdSWToqr7gVr6iymE5/WufvIgwZs4HapAqOGnfip7V2Z1X35qvDL85A/SrWnRETbj61oiWdj4fiLW8Qz0roI7Tcq9DxXOaE4lKAHPIrstNtV2LnJraJOvQbaL5ZDd1rci1fEKg9hWfLZ/M2OhxTGi2evFUGvU00vsvuXH4VoQ3BmC/41z8e4/dqzBdmHqfzoA23kZCKRk81vmP5VUh1ASnn86sxPn6UAMuZNq7VqlOW3etaZtxIcr+tQzWTB844oAqocn07Vcgtw5+9VWWJYz1+gp1vL5ePvdaALS/I5Vqf9l3c1Ek6PONxq0zb1wpoAhCnO1f8A9dSPAZI6jaLyX4J4p4uth9aAJQBGduM9BVe4twzVMXJXdUJJc/Nn8KAKc9qSrDpVG4swGx82a2hGp6/yqvcQAHdjNSkBiXFhkY/CsuBGgvWXp9K37yRfm9q5++m8q6P1pNAdTpC7rYdTVxmIHWovC+2bS1P3iauS2+fT/CkaDYLjbxz6VbhdXf5s1nmExodtPWdov9ripkLV6F6d1XhaozxEnOaL2dtu4e1VzdMBz3qRodLyvB6dajD7jimo5Zqfs2fN60AMu4sLmofJyclsjHFWJVMqVW5U47UAVb2IHtWc6NBJn5sd61r07oflHNY965Gc/iKUtgG9Buzwaa6bqrfaRJlRn5elTQ3GU2tUGhEWMcv3qZM+48HNKU3E1D/q93WswHC6fP8As0LKHH41GeaZnbytZmZLId64GBUcA2t3NPXc8eeKQR7SMH8KqIm7Glby7Yh+tWIrnd939aqW6lArHvT9xHH3ea6I7EtmlFJ8nWpIZ1VWzWeH2kcmp1/meaoRo20pJ4rQtXycVj2L+dOAv4k1rIohK9ee9AFwfd60kse1wWOKZGfk/izUgP7s59O9TIBDNjjtTHi8wUZ3ccUhfArGoAgt2U1I0e5OPxptsd8vXAq4sKiM1mBRj+VzWt4ZQPfRsv3geaoR2wlZuvHNaHh+T7Le9PvHFcdTY0ja+h9U/AFMWcMm37uO9e2fblrxP9mxmNnCz/MrDGPSvbtyf3a/OcyV6zO6Ox0EwUCuX8QyKjMU79a6Kctiuf8AESKw29KvC7nZE5e/G47h1/nWbcqQc1qXqhM4way7tGLV6/Q6IFG55zWXqYEabutaVxKArDvWXfHcnrzQdUTndafzYziudvW8nrzk10GshgSBXP6gVK4/irOodUDD1g71PNczqYVq6PVmKKwGPeua1OJmbPSuc7I7GHe3GyU1k39w0h9q1NSIAK4+asm4GVIqlc0Rl3b7Qc9+lU58GHkVoTBd+01VvU3Ljp6VQXKKDNMC+U9PClB680ThnTjGapK4mxSwA6jmliYBeveotp6N+Jp8ZjzijlEWIpNrD3NXo4wR/OstJN822tO0/uleoxVxjqF+hPAVSTbu61oW8W0ZPPpVWO1X7v8AEeh9KuRRMiAZr2cDhVKV2eHmWLcY2Q2RQzdqFjVG+bDe1Nuo2SoWfYOTzX1VOKtZHy8pN6sluWyePlHv3qJsFfu9fao3dt3zfxU7rtGe9bRVjMdFF833eMUFMfSnhtic1WnlC/xVolcB006xLVOS5885549KSeY5qJhgfWqWgEwm44Pb1qOY8AdajK5P4VIIiIzjnikwKl1JioPKLDOfwq49tk7qhlRom5qWUiE/K1APNK65P1qCXcOlIeo+4mBFRRurtTXUsBUe0zPgcUBqTlMpkN3qoYyz/jV1IsgfyqW2tFZ/mFAxthZsvLenFa2lW7O+0rTrLTftR2/d4rb07TktAP4jQBb0vTQgG7HStNG2sBUFq2306VJ5hJ5wPxoMwlm2sc5H0ognV4iP1NRXHP8AFUQl8s7fxoNETTtvO0dqhaPPzEjj3oknz0FRPKUHr70G0QlVkG7p3pFfevegvlMscikmn80r8u0Y6DvUyNYjJOfu9e9RSDPFWYYtxpkkOG71JqVHTacU8bkiXHWlMJ3lvxqOeTb7VMjaMbsvpdEp83p1rC1y4UOx46etT32o/Z4ODk4rCluGndt2TurGpKx6+XYV1KqgkRBJC3yqWz2xXpvwx0Zns43YfUAVx/hfQpNTv14+XjtXtPg7QY7G0j2henNePUleR+/8M5OqFBTktTa0HS1ji4GMD0roNMs/KG4n8KrWcGxvlU9B2rQQHctZn1U/Ik2sakjTj3pCfl5/SnI3zfxYx3NBzyF3YH8NEYbPzEVGDyvtUm5j/DxQSNMYV91DdfWnScr16U3NAAZMrjBqJpGVzwal600KGPzcUI0G5+fI49aaxA5oMZV+B+tNY7RnvWgDtnmDrxQsm0cZ20wvls9KXcr8549KAJAwI6UCLectx7UiONuKN4zQVEeU2D5ajLFn9sVIkqgc5pxkUDigohGVHTvTt26nnk9M0gRWNBmI0f8AKnPEpReGGepqOQbOmakRwyjrQJ7CYwcKTx3rQ02Iyn0qiF4rf8K6W97OMdqpSscuImoxuy7ZK1gAzc+lc3rA+33/AM2Mhjk+tdxq+ktDYY2/NjjArN8O+A5by786aNtrHIyKe55ntkveRQ8PeEGvnXYv/wBevS/B/gK1tirTNtXbjAHerGl6Nb6NArMFXaMk+lR658QLPRrRmDeYwBxhjTOCtWq1HaBpX8kOhxMF/wBWQepGRXJ618UmtYRDCVYqTg+lcb4m+I1xrNw21nRG/CsFr95W7+uT3oPRwmWu3NUNLxH4oudTvG3SEq3UZ6VksMAnqe/PSmSNuk3Z+tMdySD/AHutTKR7UKMY6RB23A7RzUZQyLzjP1om/dDP96ot+3nNEXc6Y3sMaPDYzUZzvzjrUgG5t1NUfMcbqouJAzc/jSkD86cyBl96NvzZoNIkarg880HJFSFu3FKU+b8KChittHakDnNDk9KWJd5pNXC2grFtvtTvO8vHFPT7jA9qhkHPt/OlYzCQeaNw7c4ojYM3HH1pqS4HC80krrGNx4rSMW2ebmmOjhaLqSKHiHUltrVozjd7mvMdfmN5NuP8JPSuo8aaj9omdc4GeMVyMpYSEdea9OjS0P514mz2WLqtLYzrg+XVKUO5+99BWndQiXdkflTI7P5uP1rujofGy3KcAaAVehuNw5OOO9DWzN2FLJa/u/4aZJKk7H5cimzqrdPxqKI7V5+8OKepJWglyGkqnSo15FOkRm/hqaK32pmgm9yntcSe1IIJFO73/Or62+404226qiBnNKwPJb86gd8E81eu7JUO6qNxb4f+VUBGv45zmni7DSYPp2qBl/efMSKjwySfLzSauZS2LnnZ7UHpkVXQnPzcVNFJuprQgkS4wKkSY4qAbS3+FPUsFzt9qBakv3/Y0ptz7VEZOP8APFTW0u33+tBLI/IB/lUFxbFa0HhV/wAfSoZLZlHr9aBFFC0Q6dKcb3I6f/WqaaJhBnqW9O1VzaNj3oKiSpNvORx7VNEd69qgt12cVYRgvFBQ2ePzGUVn3g2Er71rTRYAI/Ss26g8yQ5BoAqxNv4pHt2B6k+1TrD5I4p3ksvzVmAtvceSoDVZW5BXK1TaPac9advZFGO9AF+O58wfMajmvNz4XtUBZigqNVaN80ASS3LZ5FKNzruWony9TRIwQYoAu6fcMRggZrp/DHjS40i5kZJCrSLsODtDD3FcnF8iZqaOVUbO7nFAHReKWiv7ZbhWUyNncO9cpNMqy4GatyXpMBy1Z8g3sWoAk578j0pzEMm3+L+VVQTn7xpHlBPB/GgC2v3dpP3ailC4+b9ahF0qjnbn1qKa6ZjxyDxQArJh8n+KkuIiqjbTWl3J9KDcbVoJkZt/bSRjcRms9vnOGGDniti4mJ69M1TlhDNuxx3oJKzREKMfpUF7EuzPOfStBlUrxxVO443fTvVRAyrk+Yu3NZ2pWuY/l6j0q9dTHey4pqCNxlmAXuM1QGD5e1vmqRrVgdynjHQ1enhSWQ7D+lSQ2v7vG3NTICiYm2iiC32vuzmtNrL5ce1QNYtEv1NSBItvwpFaFlDhar2gzDz2q7FLkgKOaAJFXyRyc7v0p8LbzRITleMjvUWGViwOF9KLXZUSy8GTu/i6CnRW+ZVJWm21wJD834YrQs1V+5/KoaLTLumwsqfd4rReNlg4qO0ACKFq40LGOkO+hl3WQMGs+S2aWQ+9ad3uLcjGOKYgx2z9KCTLnsnTCsuCe5FZl5IbV2GOK6meBXi5+92Jrn/EcStjHG3rigDndRuGEm4c/wBKqxysH3Hn6VauVH61AyCNenWgCC8RnTOOprF1GVUfb0x710MkfmxYzjiuU8QxPBvZvl2nvWYGTqVw0m7n5az5m3Jj+dPvJWVN1VknZyP61mAqRrb5Pdqt2Jz96qzy735XpUthL+95PGa0Mzp/DgPnqqdNwOa7/TW/0dQ2MiuL8JRqzjOK7Kx5kUdhWiAvMcL/ACqGTk/N+lWnQBOf5VXurdcAr1+laAQ7tpGFPJqT7L5g5VvrR5LFPQ0/TnYkq2TzQA+2t9vTPFXrdyR9KdaWSyBvYdKdJbeWvy7Vz7UAWrWXPpVpoBKnP6Vm2I2N83WtS3/eJ1FAGfeadhvb3qjPujbFauoqTHis6a2Yr8uc0FRKkk7xMDxV/Tb4NKNxrOnXD7WB3dqgSZoJfxoKOqcJOntVGWPym+VcjP5VFYX3mQ45q0GytADUuei0/wA0E+n9ahuVDBccUI/lj/GgCRiJFPXNRTj93Srcjf8AWnTlTHQS7mLeQ7NzVhasNz7h/EOa6G/TzID9cVj6hafZ1yeaCTovAUy/YHVuNpGM1vNbbo9zFdp964rwtqLWxMbKGLnPXpXQNdSMOWbFZSKiT3TKisoK/nVSOXcS3O4dKklkWVMd6hht8scGoKFeRsf0NN4YDdTrtsIFA59ajUgEZ5oAkA3HinREFPmpsJUvjnniklgZ267VXnjvQBJK6iMcY5rOunPn/L0qa71NVHl7fu96hVllG7I9aAHRxnbWPrELRys38PtWxFJlWrPv58qykD2pPYDDBwW4oj3ls5FOmG1zuBHNNCg9DUGhIOR81V50ZfzqxICIhii4YSxqvQr3rGQFXBEn+NIkuSVI289aQsyHDfnTvJ43UKNzMN4Q4HNTQSeZJ8wGBVdBhuakiZdx61SRMjSB3JgdKJNpc49qbAizKu3+VRuuxzyaqJJOk6n71W44i4Y5+lZcS4z978q07KfDJ6ZGa0iBs6Har5TcfNWi1ruj+b+Hn0qtYsoAKj8qvEGUtVAVWKo4qRW/LPenSW24UCFgvOOKmQA0e01DIrrKkbR7t3O7sKnik+bBqWJPMVVPXOazkAW9vkg1YLfKAB0702Ngp2/rQXVX+Y4FZyAVI/m3CrGl2plul2/wuD+tZ0d8xkb7u0Hjmtbwunn6ou1tvQn3rhxHwlRPqb9nNGis4VZewNe4fZl9f1rx79naFTaQM7H7nTFev7l/u/rX53mX8dndT+E2ZIGuJV2nGPWud8UhrdiDzz1ro5G8oHa3OK53xUW8uQt+FGD3O6Jx97IPm55zVOZsr1qS5b99071HMc9BXrxOqmUbhVCnb973rLu4xj5uOa1Lzn0X61l3bnawNM6InP6uNkrY9K5nUzsJO2uo1KPe24/rWDqSbg3SsZHVA5fUUyMn1rD1OMqp4HSt7VwTnH8PNc/qlxu4PFSdkdjmdX3b6xr3KHdW1qMnzvxWNfEInzd6CjNup1Y4HWqt0ytHjd82OlWJYNjH+83SqsoZZeVp2AgQBE7596XcrjjrTJGLS/L+lIQ0fKrzVpAOI3HHTFQ+UHk+WrCPxlqZGQ5OB+lUkS5EsFvvmULz61rxW+zaaqafEIDub0q6k8kp4XK/SuihR55HPUrKCuyzDyfxqaR2TbtOeagjVofmbp6VIy5ZT90noDX1mFo8kdD4/GVlOd0PnDSEH+VU7k46qc+wq4Rxwee9VymGOea9GOqOG5XDl3GQcU5h6ZqQrhT0x/KoTNgfjWoDpJMQ45LVTupdo+nWpJZVX19qryNvHIqogOVPtAyM+1OMeAP84psTb0yPlxT/ADlI75qgG+U27JwRmnsjY7AU0SAMMnvUp4Ge1TICC7GxVxVeSZZFwe1TTt36j+VZ80uXJFSBZ+Vh9KheDeCfxqPLM3+yanEYGOe1BSVyq0OH4H+FWDEpj4X5vapC6qvAoBBoKWhHbws71ctIsPzii1i8o7h361OiLvz+dAF+02xEYrQt5uVyO9Z8KqyfLVxI+V5oA1Ebaq4OeadM2BVeJ9kfrVg7ZlPvigl3IZOSMHHPeh0Kt97d+FPkhVGb7vbtUMk2DjIoHER22moZJcH1okm5IP4Gowcjig2RIv3T7/pQBl80I5Ixj6+9SBPm49KzNogAU5z+FOZvl5qNyxPelaTEfNTI2Qhi3CsvUbkeYy7vu1o3U6hGwcVgamNuW3cn9azlKx00Vdle9u8+69807T4VvJwAF9OlUzuMn1rqPA+hNdyBjuzv4rz61TU/UuDclcpqrNaHd/DPwvHbKjyx53YwTXo9hpyxJ8qhR6Vj+EtN+zwxrycDpmuutLPC7iO1cp+1RahBJDobfY2fYVYaP5Qc1GZdo24xTmk3D8qzMXK5MkOR70YZfSmyS4J+lNWbcv40CcQI/ec/pUwAbb161GTk9qUKQKBcopTaeCDzSZJPb6UqxY5oWIFj1qkhrQY7sfamYzyTUrRgUx1qhhuyaikGH55p4O1aTbvfPtQCGKu4/wBKSNgX9KeQhHHWohGA38OfpQaEqcMe9I45qKRjG4J6CnCffQA4lqcitEMt+FQyMSPWpEnyuG/CgCQSjPU04AVGGzUgXcv4UESYbPk+7TZchDt9KmRGZVHatvQPCLapJhfunviqZ4+KzajQlyzZgRBnC16N8J7D7Qp3L0qpB8N2t5xuXf8AhXb+EdFXTLQfLs/SpPCxmdQrLlpG1Hods9vukVdvuelc14l1xdLRljZUWM8YI5pfiD8QrXwpYsryKgI+8TwK8f1Xx6usXrPFJ5ysfXpVRN8uwtao7y2Ou1H4htNuXc3zda5rUNUmvHbLNsb1ql5/2ld2OtSI2U21R9LRwtOC8yuYQzk5/Oh3+fH6026BjkCjpmjZkVMjuj5Ebkgtzx60iTLtI/KmO+HI7VHC3ztux9KkrUkd8Ng81GwyaHm3jaOT1yKEbb/9emkVEbt29N35UwPtbrT5ZM+3vUS7lbtirWhoh78DdQx3LTVkyGXb9OaFGfvcUCYjjzCMcY5pjlmNSOmH4NOFtlN3fOaBxEZCF+bb0pVi2j60H7pBpw+VefSgJA/QAVGw3DFSAZp32fbznigxl7upXZTt6Vn6tf8Ak23l/wAXrWhqDLZQtJn5VGa43Udb+0vId2OcDNdVGNz8j48z28Hh4MxvEG4yOzN19+lc9LO0bnjI9a1Nav8AKsuevvWI025sHpXpwhZH4pJ3ZN5jFe3NPQ7BVUSbWxzzU0b5GK32MpMlMqqlQyMTyKa7bjim/eP3uBQQ2SpAWHPerCwgptHb1quJeePTtToHbfQRIsmFdgpksO7jsakY5QUsEuZO2MVUSRn2baW2k9ulSIcDBqZQHqFwI5Mc1Q7kN/ErJ71k3BYHpz0ra8guvrWfqtuYT93rQTKTMqSXDfNtpYgjqcDmobuHd3wM0Ww28ZNBBeNtui52j61CwxHgdj1qN78xrt9eBTLe6zJtOaBS2HxndJj5verSL8nt71ANrsdvFSiRgoGRQQNY4bFSQ/KPwqEPuPHJz1qxHFvPPpQBZt38xcVNGmPpnvVaMeVTw5B6+9ACXGEB6f4VXMRU5p0jEv1701G+fn7tADZI2c8DFCDHB+9VnZ0brx2qJocy5x168UFKVhwPyj5hUdxCZVp4jycUkreUOtTIq9ym9vsPfNNb7oqdznnvSOqvD71IFdm2p2oUbuf8ihgFf15/KnlPMHy9aAGk4Apen40NCwXp0oRtxHSgA3YP8NWLfa0eCetQFMtS43HAoAmJCnjtSqwBzUSJhSMnNSE+YoGOlADyN30NQSwsDxViP7tNbk/jQBV8nORnrVdYdrFc96vXEewVWuD5RUgfnQBWeLcxGajKeQMndU3Ej5qvcuf+A1oBC11hqcJ97VRluWWVuKryXrbh82PpUyIZrTvmPtVGW4VD97681G97iP71UZJ/MeiIi4bghc+/FVbq48zvz7U24u/3agbc/Sqb3alvm/SqALqNUGfvGq5i81TinPJuJ29KhlnZFIX+Hv60ASWsOx8GrkaqnbiqsEgkVcdatL0FBMR0kas2VzjFOFoZEGFzS2vBOeR6Ve2hcsO+OlZlFF7QRR/zApYoGV938NXI2AXpnJ5pRa5XIzQBD+ftSxqWQhhShMN/LNPBBkFBURqQ+Qc/5Fa2l2bSOCD1HSs/5iP4vatzw9HvKluGoKNCzgYMq7cVsC3VYB3NRJagR5pFl2HHJ9KhgY+qwEyN1WqajZJ1J5HSti/mVydy1ntDGG3BqQFPUZysHG7jviuX1LVAztubt6102sTeVbtt5yD+FcDrEbrMzfw56UADTq7FuevFNLB6pefz6D60qTb2+9wDQSrl45jX296y/ENuuo2bDb8xrYtLhJoSrLnjgmsvWpVtQaxkUcDfJJbzNGeFz0qnO7IflxV7Wr7zrx/lx71m3E7JD67uM+lSBJDI7nH6VNbQlnJ7iobbibP0q7AwV/8Aeq4mZ0vh9vLiU8/Wux0K9EgG1vmrktDi/wBGVuq1uaPKllcCQt8vpmt4gdgXaSEdM/WkZ1CgNyfaoopvOtgyY+YflUMskiNjGaoCwTub5fxxQh+b5Rio7Yuhz61YwQMnvQBPY3Hlt97r61dEhYdjVCPagzVuCbC0AJL8vLVPbXywEBvut61HJIrgUGFXH9KColqQCb5lO5ajjiO7nGPSnRL5X3W7c1XmuNjde9VEoj1W1Upu+6wrHuISWzW5PD9oTqay7m3Kk+xqgK9petBJt5rYs7pZ1+ash49vO3NOtbvyW+apkBo3Uuwtz24qFpmCD5uKHdZ1FRL8jn+IdqkB7TnK/WnJf7ht96hdsjg4qq0mHPtQBYvUYpx9ay78sYvm5rQScSgCoZ1Vgwxx70Ba5jabfvb6juJ2r6V18F6t5b5V+ork5bdfPbFaeiuI/lb5T25rMNjdjTAqwI/l+XhvfvUVp8yiriRbV5U+1AFSWNo13d6ay4HI5q1eHdDioYuW+agCGH5W5qZyvl5qO5mWM8Ln8Khac49qmQFHVwDLu/PFVYWy/fbVjUVErd/8ahaPBFSA43JTp+lZ+oXBVS36VPI+M9azromUdaAIZnaZueKjMhUetPn4xURkxWZUSYXLFdpxTZXbBxTYl53Mevalb5vpUMoYJN33h+VChnb29KCdjY+7UlsBk00ZjgRGnQVCS3mfKvWprhQAKSD7/BA+tPUmRaslKnd+lTNDuOdo596r20uG/GryruTr83pVxJIPIPsKn0+NnkxhvyqNn2feq7p3zMCtUNI6HS4fLjHpjvV7ZlsiqmnKWh+ZulWEcj5Tx6ZoBjnOCOn4UrL5i+hoXhh9amaPYN3zc+9TIRRdGilqWKTGKbcH56heXaprOQFthu9fwpGXfH/jUdrfZTG7P406VsvjOB1rORSKV7bm2HB4bmtnwJcN/aK5B6YziqjW63nHHyirGieZ/aCxqoRVYfMK463wMa3Prv4FSD7Db7d3QA4r17K/7VeL/s+yM1pAmflwM17F5H+1X5zmX8U74bHRXCKAea5/xI7FOhZenSuhuEwrY/irn/Er7LTHvTwu51QONvYv9JPaoinvU14/7w/zqv5nH9a9mOx1QKN+mH9ax9SbaeeK3LvOenFYusKpNEjpiYOpyblrE1HlPx5rb1JWU/L93vWJqH8VZyOiJzmsrsPHeuW1iNpJOK6fWW3MR0rndRyVbb96sdTrjscxqKsN3TisHVFV2+Y4re1VGRW3EZJrCvEZ5OaFc0iULhd5DBsbarzJuGakmGxmHzdaguDvTCnmtChh8sDjOaar596aqtHHz+tKJMp93t1qokyI5mJbC9+KktkAP+1RDFuT+tTW8flTcDO7iuinDmZy1J2Rp6fAZkA21p20axLt2/jVXT8xDkZyKuEsR6DvX0uDw6irs+ZxuKlJ2QSxiRelV5QzY/2TVpI1IzUbx7l+Va9OPkeSQpJgfXpmo2Pzc1Ye2+So/LwORXRHYCF9wB5P51VdSV/Gp5F8sn73NQMMvVGZA7/Ng1FJtB4/EVNc22DnPNVZFP4iqiAMW/h4FSIDnr2qJGOOakV1II3CqNBx3Bl780+WcoPm/wD1UxcKO9Nk2t3osAt7J5iAr8oxzVP5WXI7CrUqkR/XiqR3Q5/zmgCN7nacY4p8c+D833frUc4LMPzoj4X5uc0DTLBcE9xUkTD171TUhW/h2+wq9plqsoOPXpQUi1bDBz1FXECpzTbWEA9OladrbLkMy7hUu4yO1jAXOPvdqsxK2ehx704W/mN0x6CrFvEB8pX8c1IEaIzVZLeVHx+VMRdslR3V19nTkUANur05aqgnyW+lRy3PmPnt/Oq7SbZDx+vSguJbWbzD83FOzsOM8daqmUlVpPP3t34oNkXzLu6flT4nz/D+vSqUJzL96pPN2ucE1MjeMblqVvT7woU4RtxPA9etV3nLr93mjccbmPapOiECPU/usVrGvSZzg/w1Z1DVlXcN3Q+tUY3+2SfLyT6Vz4iSSufRZLgVWrKLL2heH3v9QX5SRkcYr1zwf4Q+yxR/KvTNZXw38MqYY5GXk4ycdK9NsNMW2gXbt6V4+t9T+hsmy+nh8PGxNpNutttG0ZxWxECIzz2rPijwyn+VXFf5BQenPckA8xuajdsN+OKBnNAdcdKCAaTC80ivlxSSOM802I/PQBOu7dTtzH8KbHI2O1SoyleevrQAsL5X6dc0xZt24dBTXG1vlPFI3C/w0FJDzJgcUmcNn2qChnbp2oE1YlYZP1pG3KehoQgIPl5+tBfB6/rQOI1n2jvUMTtzuBFTPyaZKuV/GgoR35bdz0pvl91pwZV+Vs01TtPy5Az3oANxVttPxj+9SNLl+APrUgGGDDn1zQA1RmrMG0ioJMhucU6OTaeaDGpqdB4f0T+0LhU/h4r2b4e/DtPs6MFPY9K8n8CTFr1c47V9DfDi+jt9O/hJ4GM9aD8d4mqVPrNguPBSx/dT+HvXHeM1fQo33DbwfavXbuaOKxD8ZPOa8h+NOuQRaTcszDdg7fyoMshhKriIwPmj4oa5ceIL+WOTcY1PTd71neD7ZUfb5e3mtTU7Zbu9kYfxNmrGk2S2o/3j60H7VRpxhTUUaUafJx0xTkTAoj+X3pxbd6CgS3I2h2tluajZfkP8vWpvN8v5Tz7+1V5z82e1Bqis4/2e/rTZIsn5fxp7H94aQuRQaxINxjNJIc9N3NPkcyrwNv4VG05Hy/eoKG7S3X9abGWz8wP5UpfeacpUd60ARThulOVvMB+lRy4PeiGPbzzzUyAk2/N07VIBmQeg96jPFDBgAaIgSsaVV3nFNEm5emKGPzk5HbvVBe2pK1vtXINCOPut9KliG5NzcVk+IdWj06Mnd2rSEb6HyvEWbLDUm76mb4t1xYUkjyMY9a851PVXeRwuV5q74m8UC6uG+bv61gG8W5l+Y9+telRp2P52znHzxNdybIbqdnJ3FqZGvmN1q35CyD5ajS2WJ+K7UeNsg/1TDIo8zzG9KsOitFVd4QOlMzEc7JajlOwUsqbD3pqQt370EMkgbaKv2TJj5hVBlz/wGp4pggB5qokSNWKz+1w/IrfLzwKhNr5TN6iqcerywk7W69cUC+e5bPT3qiSYXBTp61HcXZj52U3eysG4NRzybzz27UAWkvgqqzd/Sq97eJcdcYX1qjLOSTjt2NR7zcx7elBMipJKZrl12/KP1pMleRU0kO08dRTCdicr+lBJDfQshG0g/TtTUGz8qmxnn/Jp4Mch/wBrHNBDIET5v4gO9PSX5VK5JGaI4t7naelSGHyHGPrQIktxtGOOtXlfaoHGM81RZvMQfeWpIeBy340AWgBlsU08VH5uAMVIr7jQBGPnPHJoKs+d23ipo/3b529amVNx+796gCiXaI5Oce1SwytMe2Kux2a4ORmnR2HzfKqjPTPFTICqY9q/dXn26VWnXfWu1iwU7gv1Bqjc2jLzipKiU1i3NTZVYZ4q4I2CdKia3Y/jQUZkg+c1NbnFSSwbG5X9KayeUNzY29qAJhyvSoTGu/P8qA27+Lj60TAKg25z7UAAjyacsWRSWiB3+YmrLQqgPP0oAiCbR83P9KQT+W3y1IwyB9KgmUgdKBaiyT4Ge+e1NFyoNVZJieKhEpUk5+lVEWppPchhVO5kz16VVnuSBuzUZvMqdx/WqDUmL7O9Ru/n/wAOF9KiE+73qS0UOx3H8KBMz7yH5zVORcA9Peti6gy1ZlwFiLbuf60CM+5uTGo+tZ8l6yXHPQnFWbtiX+6cZ9KoXh2nNBmWftA29earTyc/zqEXJY0SqQd1AEiT4GPm5oZ8GoyvG7NQvcZbrwKANKwlVGz19qvM6FVZa5tLgxNu3Haant9caNcbjge1AHQxtnoD71Mo29S1ZdlqXm7W6ZrWT94gb2qZGgkJw3+NXYSuOtUXXA+8PzoW4MfU9akC1MFbp69qrhTvwtKXIFTWe0tk0GgluWLY+9z1rotBiZTmodF0UXYLN9z0xXQWumLBGAg7c0ATRSfux/Kqeo3PkKzKatPAqj5sisjWDsXarZ71mBUmv2lBzVOad4ULZzRzvouIDLD1oAx9S1GRmPPy9Oax9RlE6nO0YrS1K1ZS1Y86ltwqugGTNHsJx0qLfhv4as3wYA4H/wBaqLRNnrzWUmBN/aG0bckemKx9fvmCfeJrRKMOq1i6+nB69KyA567nV3bd+dV3mEMfzDdn0pLhv3hBTjPWmR7hPubBj96ALUfVmHccVcthvb5uvtVONcjqOelWoB5bf3h3q4kyOq8OSBLbaefStEXi7tuMe9YWis235R+ZrXtoWMw3VvEk6PS9Q8mFfmyMdM1u2oW7VTiuasrTAyfm4re0mby2GemKoDVi08MtMkg+fb/dqzDc5jG3jPakuGUHigCo6bI+eKRLtYDz606SQOTVN4Wmk9moA0lfzSMVajTyz+FUbU7Nq/drSDKVCn060FRIzLkVXmhAbv61PJAIlyG3ZqtcyNENx+mKqJoyW2ucfL+FVrtQu7kUz7Z/dXFI8wYZYZNUSVwVX8+QajKeZJuHap5UEn5VFMxi3dKmQDkk38dMU49PvVUhmZsjj5qtKMKO9SA15MDpzVdk3nODn2q2eeNo545oisccjH50AVBHz3pbobY91WJ4zAOVqndFivy/d75oAybyQ7mzwPWtTRmSRUxz05qlfLlfuiotClkhv9vy7eo5rMDtYFEAUnv2q6LsMm3bWFHfHcobp/KtOCVSA3PSgBLsZft+dVpnK5/pU00wc1DIN/SgCJZDIw44z3qVo9w4pjfKuB+lMZmi/GgzIb6MqBVSQcda1WVZ1G/j1PpWdexL5mFyy+tTEDOuB5ZyDn6dqrTttXPr7Vdkt/l696huIdkfzcjFEioma/zCoXjVjkmi4k+b5emeajEfmL97HNc8iiReTTpW2qtNLYXGN30poQsOuPapAGYs3NPD+WaYAQzfhUZLK5bqKALbS70681EkuHojORuqMuXk4WgmRat5cPmtK1uCRu4x0rKhTAq7pu7HP5VcSSxL+86BeuetaWmIRtNU0Tc/Sr+lo0kuOmK1A3bIZjVeF7VYkKxN13ccY7VXjB8sf3hRv/vUAWoDvNTzyfuxzVGGRlk4PemX99t7/lWYCXFzvdhiqkspHem+fgM2Tmq88rHozc+9TIBqXrW87En8K04tQFyB645rEliycjPvTrWZklrOQG+LvyT8p/Ktjw1dN9uWORflbB3ZrnI08yLPzZrc8Ix+ffKrE/KRXHW+EqO59X/s4NHG6+Z8yr0H4V7b9rt/SvFf2aYcBm2712EnP0r2DzY/+eH61+d5p/HZ3U9jqLpSU9K5PxWWVfauquidtct4qjbPtRhVqejGxyjjzZm/hFV5cRrgdc/nVqUlHII78e9V7mT/AGa9iOxcfIqudxw1ZerQKK1J13PuFUdRXcKJG8Tl9QiyW54rCv4MAt2rf1l2GcCsO/ZTF8zBfxrOR1wOY1eLfurmr07ZDu4we9dHqsmHbbnbnvWFqTK5Lf3ak64nN6zGJSa529PkSHPT+VdFqx3PkH6Vg3nzFt2DzQasy7jIbPBVqqyxBDkc1duUPQYxVORFB6nNCJK7xtL/AA4/GmqCVxjp+tXorXzHVv4e9SrpnnMdnSuqnT5jGUkjLhLySVpWdqzgZqxZ6WLYHgEn1q5Db4XsK9bB4e8jx8ZiElZEdqnkN8zfhU0ku/pmmvBzuzTo0+le9GPKrHz8pczJIXaNfapreQBs1V83apz29acl3ha0iZyJLiUA54C9s1CkmXqKebcvP5U1Jwp/CtYkj7xNkdUJELS8cVZnl38npUIkUn+KtTMjn+VeuaruuRmn3BBHeoF+92/OqiCAbQOjdaaIdjlvWn/xfjTyd45rY0It231qJlZW3dRUzKPr7VGOTWYCmfeP93moirSHJFOAKv0qwqAj8KAKE6c1AOWIq9cJz/F+dQLakvlRx9KAGQR5YVsWMZwFVcfhVSxtw044rbgtVXGN35UFRHW8HGMfjV61i8tetMt7ds/L25q5bQnb8y45oKHpbMzZHSpjb7R1p0B2HGMU5zkcetQwITHhqq3cW5fmPGatSKwP0qldFZ2xk/hSKirlCeHYx9O1V2jNXHQk4/nUMiiM8/pQapEQGB3pgBDcevSnecxfCrx64qRYS/ouKDWJMY9qZ74qQDCn1NRxptPX86mSLPvWMjeIRrkc496p6reCG3bGe9WTJ5QYfnWRq90HRlrOUrHdhqPtJWOf1K7k80yfw56V1/w005dRyxX5j6isDStEe/n6qy56GvVPh94ZW0hXbH83fivKrVLyP2vg/h2MEq1Q7TwVpEkMXIwoxiuut4mMPsOazdAzDDt2+nWt1I/Mix92sj9IskrISG3WQ4U9BmgnYAp96dHBiT5WqRoyBzzQZjIjj/69KX3DG38aV48p6U1FJ4zQAjxnPShgVbp27VKd0iduKUrhOPSgCONgfUexpzBiOoFDptVW7035y1ACqcjFKp/d4agrn2pjwEnrxQaCeYCTnindU45pq2+D1zT1j2nrigBm4n7tKMydePrTynl0L8xoJiN8vnr0okU+h6VIR/D8vNOlXbEF/DNBRVddx/CnPFwvH45p0qfL8tIAWXrQAxWO1lPp1zTUPl+p5p7Jk/4UoQGgzAsZB/Ko8sDhvzNSquW+lSLGsrbT1oJk0lqdH4HvFjuFVeW716t4b1qa0twFb/61eS+DbEw3JY9PSu+1HUf7A8OrcEf6wEcnpQfCZllscRV03Ok174vLZ2bQtINyjsa8a8cePJPENzJCJC0efWsjXPFk2qX8uxvkYkZJrNt4GZ927qetB9DlOQ0cLao1qSJDubkdfari2ypF3z2zUcYyNvf1qwVYKMc0Hua7sIXwvORSOWP9DT2jZlB4B9KaV569u9O1yokE7Hf1psg+XP8AOlePD5qJ3JVs9KfKbIZK+OT+lNSTf/8AXqORDKfRaC2z7v60cpoOebBYD0qAnB7VK3H5VHnyi3Q7qpaANxj+tBjVGBz3pQxI7fN1pVXcee1AAUBNPMW4fe+7z1pH2gCmxAq27tQA5Au35utOKlxxUc6tKcrtXHNSRyYX5uv86ABgxPOOlMAYH1qUOrDikAbPSqirmdaahByZVvNYNuvP8NeeeNPFJnmk+Zsc4rqvGsrWlnKynGRXkeragXdvMDdT3ruw9O7ufgHGOczqVnTRXvLsvKeSdx61XS6aOXd1HpRLMsw+XtTYAzMeK9BRPzqTvqXrLWmLbWGKmkvwD2z9aqpb7hlfTpTZbZgo4x+NVaxhLc0otQJXaRUm7jJrNijY5544qyQ2zrVESLbbRluox3pIzkc1TN4Yzj2pYbs7s9vSghstSR5pjfIvrSGYSDNNEy5rQlu5HI5TpTku2VcU2fk5FVncg9+OaBGgLhfLyDlqXzNy5rLgm2sWO7GatxSbhnPy0ADxZBqDYyL8vr0q5E6g+3vTWXcW4460EyIl2zBs/KfeonUZx1qaVVPTIqFrcBh81BINHlBxVeSERn5etXJAWjx/dqNI2Lfd/SgzKtozMzLjb71eiRZG5/OpI9NjKkk4btUYtzF0bvQAS2+7p0pEiI4qXGe/61IU+7QBGkZx2oZSD0OKkklMS8r+NRyOyw5B57CgAEvlHu1WrVvM6lvoKz7dsv8AN1q8UIj+XgmgC4jbeB+tTRSH+Kqdrc+T8snXpU+/bGTUyAsiVXOKgkg2yEschugqusrb/Sr9lGJyFZsbuM+lSUnYz5gqN/h2qNsA8jd/Sui8afDXUPCBs5ZlPlX8IuInC/KwPauZcbPvdW60FXuNuoFaPqM1RngY9TuH8quLJuzu6U2PEsnTigDPmi8uL5evtRC7BPm61cuERG4/i4x6VXeHa1ADl+VAf5UG8NCHyzz0NQzDBP1oJkTC5U9c0+QeamRVRpDx7UQ3u1v9mgER3EDZaqbN5LHdVy8uvNPt7VTlUP61oPUpStyeeM0jy7FwV+97U2f9zJzux9KJRuRc/UUEsckm0e1SRXS567az5ZWVSKZJIyJmgRpvN5g61XnQMCcfjVAamxP0qWDUkkJVm69OaCZFG5+ZmrOuoCWz1Fas6AseKp3MW5eKCTFnSQTe3epY5+FDetT3Nuy+/wBKpmLj+LrQA5pCpPcGo44lzu755zTkJcFemO9SRRrLx0+tAEM8OYqrpGpNaE8Hy43VTS08ufvigC5aDag56Vq2V62Avaqdla459e1X1i8pOnNJq4y08PmR5VqjbhcFenfNENyUHzdKZcXG48UuUsnS6Xdtzz2qTzWBHGff0rJMm1888VoQ3fmRIuPrSasVE7Dwhe5ttrdvXvXTWc2Vrk/DaqgUV0ltKqoBzSKI9YnKBivcHNczqF0289TW5r9wohxXK3c7STFc0AEd3u3bztqR7j5OMt7mqrRZ60kmduFPA9aAvoNvZRj13cVk31sqqW/iq/JL8+GrN1OQOxw2KmRHMZtzHtP61TngxkjFWbiRiceneqrvkmsSkQyt8tY2vlFhLN6VssR5ZGOa57xGxjB3DKnj6VMhnMzneWwPlzUajPyntViQ9Rj6VVuMhuu0j9akCwkmcAdvSrUT/LWbbOynPrWjZRmZc1oiZHR+GGVWXd09K6fTYFZ89q5bRbfBHOK6jRZQw2960RJrCLagxVuzXp81RQx7kHfFW7YpmtrXAurcbFGKmE3mKtQlVwKI7go/OMUcoE00eRxTfL4HtT2YGLI/SmJJRylRuNdm3fSrEUxOOahl+7Qrsqj3qloUXCxZOveo7yLzIhTUuQ4C1M/3OaAM0KVcinBPWrH2fLHb0qOT5CKAI9nGahmj81vbNWg29uBTZX2npQBTa2KHjirECgDFNMvz4NEZwc1mBYa1+VantreoYpN+Ke83lR/jQBJdohQg1kzxBCe4q1c3Zdap+ZuYnv70AVxbNKeV4zVOG2xc7s4bOMVrI3y/Lis1Ldop2kY9T0NZgatnCWxu5rQgDMfQKM1S02Xp9avxswyWHHagCu+53I96fEpQjPrTpCo5FRpOd53fdoAuKsaR+5NRy2ys2e3aolZgcjkVOjAj5qmRMircwYPAP51D5YMZGMVdn2t92qEz449/yqSSq9pukb73FRXNmWT9K0YOh+X8cVFc5jPTigqJyt5AsU5HvTGVcelXNQtT5zNg9aoS/wBazKJImCybcdqWcBO341Whl+Yn8OafHcYfn5lrMAX5j/FUqQK1Cr+83Ko/PpSSSc/4UARvGQ554/nTtuXp2NyD60Ku9vSgCaJd7DaPrmrtvFsfPP4VWszszWhCfm9eKuJmWIiSO3StDTP3cgb8az0DFMgdat2hMbZ7VqBuxTbyD93NQyNkn+dQwX2V27advySzflQVEmj4Ge1Z97cqzstXElDA+1Ub2He7beamRRF5mT04+tRTSktxtpiLJHIcjj60pBkb/CpMx5O9MCotxE2BUiDeSo+X60SINw9fasmrgaVvJlF5rofCcckt6vl9ua5S0m2Cup8Fak0GpKxHy5HPauOvsbLY+rf2dJ3t7VOgLDBr2bzm/wBj868V/Z4nW7KhWDZXkeley/ZX9RX55mn8dndT+E6WaNmiPt+tc14i3K3P3fQ11E8u2PHqa57xNGph3fNSwZ2ROSvELylugqpNGcetXLrafzqrKc168TRFOdsLVW8AK8nFWpuCaz9QjJk+98v1qjeJg6tAo/U1zepwLNuzXWatDsT26VyurnB+Xjmszrgc5q0Ic4HGK5vVitrA31rp9T4BP51y2uSb4mGD19KmR1dDmLpt0nzd84HpWTex4DGti9X5uB0rHvWZ3I/hzUjTM+VhmqcpBkqzdsFXFQO/kw8LnJrSApSHRjy9pBzz0rQs5gFyf0qjbIxG5u/pV2KMFeuK9TBwvK55+KrcqLEXzy/yqdk8of3s8VTivlt87fmY8fSnf2gSOle/Sp2PnalTmdx0s67vLHHvUagh+9RzTBjnvSpcYPI7V2RWhyiZ2y/M3BNEh2Hr8vao53D81FNMWXG6rirmTFM+XNNllyOtVppmjf8AClSVpBW0dCCYTB8LTZW2n2qPZtNNLbx+taAPdd33agMOxifWnfa9pxu249utNMwcdR16UFRGl/XcKjkbBzzTZ5N54qMsa0KJkf8Ae55pzurD5f0qAN609umVqZACSAn73NO+0FD171VmPlg+o6UyGUyHmpAuu2/mi2k3PtqONc+tTRQ7fmoA1NLt4w2eCa2oLfzDxjpWJpwC85rXtGLDrQBoWtsoG3GKtrAAnPRearWTeZgN+FXkG0beuamRUY3K0pzKoUfK3U08r5dTGJQ/zdulQzNjruqSrFebcSfSqckOwk96tvJuNMI3tQVEz5omHrzTUttw55rUFsT8xx7U37KpSg2gURaKW+UdOTmmSW5I6d60VhUjqKq3JCtj09KDSNyhIxianpdN/u02SU5OFzzmql/MxXj5fasZHVGNxdS1PZnb1rAuLw3U2fWpbqUs2easaH4eOolHdmHOQAetebiK1tD7Hh/KalWtGVjqPh14Ze4nV26NjjFe0eG9Bjtoeq5IFc38M9BWK3RmVsqB1r0C2s9gXbjiuM/oHA01SoqI61sPLFaEWVKj0qOEYTBqSNNvOTQdF7kiJhs05zle1JG2V6UuNnSgBrRDZwTnvUYbyyalKMze1MkSgByL5gyeKT5R2P5UqHj6UM7MuO9AAw+7npQX2dqaGZnwfTrUjLhRQA2KMs5LdKkOOmKjCsTndxUjfl70ANHTqfzqOfiniPB+lAXzaAFQ+Z27UmzaPxoVPLXrTj8yCgBm0l/x61JI4Uc9qbIdiioWAY/40FRB/mX8ab3oflOnf1pnm7aCt0Pxlec/hSqmF701XzRt+tBFrD9mZPSrWnx73/2s4FU4XxMA35muk8HaI11OpK7hnIoOTFVFGJ0HgzQRvRpcgOOeKr/E/wAQH7Ilum35TgL2IrcvZF0jS9/3doNeYeLdUk1y8Gz5fLbg560HlYGj7SrzMzbSMzs25VB3dhV6KHyhTLWLy8N7YNWNplFB9HvqOiRd1SZB6LzUccewU0S4ZsUC3Jt2OvWo5ZBJ04qu8zZqN5ztx0qogokjzKDjrULncPxqNz70mTVG0VYSSQgEcVETmkdic/0ppQE5Pp3oNWODn8qU7W61EOB68053Yv6UBEcV5+X8qhdW3dMfjUirtfOaWUHB+lTIJCp93mhJCB+NRrJ84ofk0iSYy5Hb86B871AcY70izMv0qwLUI2n+7z0qZ5kiWqImBPWqGt68ljG30rSnHmZ8bxXnDwuHdjG8fT+dZsgPc15zqGmswJ2/L9K6rWvEC35bp+dYl3d5VgcdK9ijGysfzrjsU69Z1JHLyW/lT+1TwJ5TfUVYvly3ygc02O2yvNdBwy2GqXzx0qxAqu+12G0imG329CcU6NNnWgxluSmJIz8m2lmQGOox9408rvUMWbIoMyvLFuLYpsasJMdqtLE26nRxZbnFVEmQ2CJqR4W2kFefap0YJxUoj3jNUSUmXbFzVVzlz9KvtGzE5/nVSa2xJn+VAFVTz6c1It5hCvFRXB2fwnr6VWkjOdwzQBea7XaOakS7+WscXjJJ8y1Ot5uFBmXZX8z+L9aj+2eR6fjVc6gz/LtqKdiwBoIZs6fepO3OK02tlePKgfhXKW++Obdn8q14tSkjg4bnHrQItXUqxjb/ABCqE05V8mo5bhmbcx5NRyS78ZoA0LULIQeeatQwgtg1RtJvLAq8kwVgfagBs9tu/wB0dqrrHh/m6VbuJwqg1F5ivzQBC0eXwKsQEx4BpI5VIZvypFk3mk9gHT4kb/Ch7kooFNbgcNtz2qrcOxz7VBSuXJr1fL6VGl7mRdzZX0zwfrVGOfzVPPFK8oC4pNXCx7TF8YbTxJ8J7fQ72NXu7GQmGV+cIRjANeb6tDDtZvbjH1rDguWjPyscYqzJel48bvzprQpaEW1SOP1prRMgyp601JMPU0dwijvn3FAFcoxbnr3oZlXqv606STdJxVe/c7aA5ktxjzqeD61EzZPy81Wfgnr9aWN8t1oFzX2JppckjHpUOBj5uPxpzcetNGX9KpIljZW2DjkVCZPm6VJcwsY/lx+dR7WRfwqloIinYTfKwBNRCLMnO3HbipmjBcMetKsXmLmgCjJbBd26q0qKwxWhNEC9U5oCj0AZ1zGEYjmqwBY+/StOZNzY2n8qpmNVc/WgmQqNiLrzTbgY2kEUA7E7de9QtcZfBGKDOJFM/wC855qpdjDZ4z6VanOT92oWgZxnpQUV9jY6daaYsev1q06fu8L1pJLbagGc5oAgUf8AAqkWAuckd8U5INo4q5FBmLJoALQeS3NXEcMP4aqKuDUiozDjpQaC3Eu5eneq7SMgyfyqVzz8350mxZeKAKU0pkbvir+lQNcOoXdULaWbg4Dba6Dw5pht0A2596mRUTa0WJrSNR1raVyqCqNnbEn6DmrxXdDj9akozdWdpEP+cVz7NvkbO0Y/WtLWZzDu681gz3e386ALoO734qtdSbOP60w6osKfNVK+1BZj3oAS4ujHJxjGMVnS3YlLCpr2YGP5eprJk3RscnnNTIzJpPmPFRtbr3OGqFZ8tweak3ZcZrORUSCe3ZX9q5rxVN5QIbpXXTMGXFcn4wiCjnnPSsSjly2Ce5zke1V5XYv82DUrqNzFT07UkkOWZl9qAI/tAhOW6VtaVteJSDtDetY/2fcp3YrU0xyiKvG2qiTI39PPlgc1rWc5ifcGIrGtOQK0rcfdraJJ1GmXv7ofN97vWhGrKu7rWPZWnm2w+bb9K3bNVht1XO7jmtogWYZfNQfSoZz83BOaatztk44FEzq7ZXr3qgLWnX2fl4/GrDTZftWXCdjcVYhO9/mNBUbmhEDMO1R3MGxvl3e9RW9w0B45Gat+buXce9BRHDCqjdVgSb1qu7bX59e1Ohyw46Z6UASElOlVpxtfIbnvmrOOahuIvmzQA2M5HFWI4Q/3h14qugxUsM5Y4qWwKV/A1tLn+Goobj5qt6lL5i4YVkyKwk+XNJsDTS9ULTJbhpxVSFdifN3NKW543Ae9ICaKZSdpI496JFUfN61XVcEn+lSRTr070WugEc8HnFVLiVh15qaY/wA6q38u2L3rPYDU0e5WQAY7VoCc4K9R0rm9AumjlUfe56V08EZMYbGfXFAELDAPH61AB8v41NdjJPai3tTIlAEsDDZ+NSxR+c3otRx2oPTI9M1agj3Lt9KmRMiE2+wnmqNxaZl/ixWs6bRzVSZgzcVJJBG/lrt6Us0e5M8UyWBi1FzHiEfNVdComPqMfmMw4ArJksvmPpmtuW3yWzk1Xa0yf88VlLcoxJrXyUzTY0VBub9K1LrT94IPpxWdJZ7Gxk/jUSAQygfdqMhtv40/AjNOTOfmHy1IA6sAp7UqgjvRLJnA7dqC2G/3aALEJMceflzVq3vMna1Z6SfIaXzgrA5raJMjXtJCSc5xWlasrL94BaxLGfI/3q043VECiqJNaGNVj+Vt1O8zNZcczKeKvWk26LDL+NBoPLlm/wB6lLN6fWnELn8KmWBJFz7VMgKM1r5hz0pq2ix9KvTWrKRt+7ioZY8R8DnOam1yZFJ4PLf7tRRKXfn1q6sTO33adJbgegzUvREjIosj3rb0G7+zygsvyr1FYsJMb7etaukoVl3dc9q4cRsbR3Pqb9lvUYrgRSqccjIr6A/tOP8A2a+cP2X42Mca8BSOcdq99+yf7dfnWa/xzup7HaTRZbbjjrmua8S3flRsvX610t0/OD8prlfFA3bu5owe51xOYlfLN2qs3ytU10xEjVXZ69qKujeJHMqsKz9R2hRV+ZlCNjNZOpyfu6GrGkdzF1bc+75uPSucvz8rDr2rcvZGMp64rD1P5Y2biokdkDmdYRt3DVzuqr5g+bjmuh1J/MVlX72a5/VBsQ7jWcjdM5zUUWMtzWLfnac1tXkTbmP8Oe9Yuoxc4+7z370JFIyLls7ulQNE3l85wT0xV24hCv8A3jipYIPMT+GtqcLsicrIhsYWRM/zqSQc/N17Yq5HbMIKhktt3Xr2r6TBULK583jK2tiqP3bAt6HJpd+WPPan3EGcVF5PlnNetFWPNk7jB8r/ADHdUb3Hlv3omG48VHKAy/StIkg1zvbvimmTfxTHkUjANRs3l+5qiJErqpOOtSQp5S96iiLEfdqdvlUY/GtEZDZzg/Wo5RhPWrOfMK7hUU8KoPlNaAQGP5d1ViPnznirE0uRj+JartFuXB4zzVRAjeRQx60jyhTkZ6Uwx5fDdOxpGOf+BdaoqJKA0w68VMq7Bxzx1qCCTy+O3vUqSndWZQ6WzZoy3tUMVvgdK0jgj5vQUwW+TxQAy1gLkcVet9NkkjJ2nb9KdpcG2T5vXtXQW1oGg4FLmKRkw220qPz9quW8RXgVejtFj6qN1C2WXz09KLlD7ND5fuOatxzNuqGK22pn5sinI3f0pSAsl9454qtONx+9SPOSagmckc1JURrhk/OiK58v/wCvUbEstR4bZ939aDRK5da6Dhe1MMxUGqRnKSY/KniXcO9BpFWLE+H+boMcisq+vCX/ABxxV3P1qs0Cl/qe9TJ2OiBB5oC7hkcd+Kz765yf4vzqzrEzWse3FYl3MzfN27Vz1JHqYOhzTQXAE4+Xdweea7b4Z6B9vkiLdFIJrm/DWhtqNyvXaTk17P8ADvw0tkkeI/lwCTivHqayP3vhXK4woqozqPD+lfZ04U4AFbeNgGPSo7a22k7fujBqwISOetStD69KxJCDs+YqKkB5qNeRTlix8xPtigCZRgHmmGQk9aQdaERPMwVWgCRJdoprHzDScqML8ozQfu0AK8eRxxRGuOtAbjmnFVDde1AAgCD1zSPGzvxSAfN/WnSFlj47UAKie6/SiXnHtSRrgbs04HC+vNABn5vXinA5FR4LHjil6H0P160AJjC+tN6H/PFKWbP8X501eefSgBd2ODUbRZbrweKJGEnquOeaFHlrkn71ADSu36D1qFlOPxqwU3KeajTk4oKiNQDvkfWpFHzdzUcirnOaltzkigmcrFvTdMa/m2qM5Neq+BvDAsbJZHX/AFY64rmPh1oLXFzHIy5GeMV6te2C2Wi/Ko+ZcHPOKD5HMMa5T5Eeb/Eq622DrH8yqT0Neao+ZWzyc11HxA1GQ38kC/dzycVy6w4bd+Zqke/ltNqldk2PlGO9Ojm2sBUcb/N9KcqbwvPPNJnoqI9pWYHnFMV1jNR+bglT+dNU8n0pFxiSOygcdc1HLyOaST5HB7GmStkiqiaxVg3KO1QyT5GOnNOkUk9ce1RtHjoaopBjHeo5QSDz2pwPNO2daDQijiNSogK/NTlTatNk+V8DkdeKAApg0i/Mf/r0bGdc5FAWi9iZDXhIP8NM8ti3Tgd81aQjuM1G8e0nspovckg2kLTGdkHapXRVqKY5Dewqoq7OfE1lShzsp3uoi2RpD0UZzXn/AIr8QSXUzYYhc8Ctzxpqvlny1baO9cTq7pIm4N82a9ChR6n8+8ZZ68TVdOOyIJL9gc7qa161wnJH51SdzmpEh3LkGu+Gh+ekyp5pqSMsny8VG0jJtAHenF9n41ZMiTO05/KmyTFWy3T602Rt2KbKu5cdvegzkNa6DS1KtwM9G/KsxoTHcH5u9XrR8jmqiZyL1vLg0s+F5qCKXmpLojy2OfpVEkTSKG696khuPNbburKuLtmDKKihvWQ8NyOcUAdL5e5RjtzTVt1ZySPzqhba1uChm+b61ZXVFB6ZoJkNudLMvbvSw6KhT56sxXHnLnpTjcD+KgSZi6roAWPdHWTcWrQqB6V2DOrr0+U8VTm01Wc/KMGgGzmAWAxzmp1tmaIGtkaOu/7oqRNKy3tQZGVbqrLt6YqTpVy60llbcowKgaDYPegCAjew/Sh4GHPpRIrxyDjipBK2Oh/KgBqybVqeK73Nz0qCVj+FNWT5vumgC3NNlOG4zSJOyfQ+tREbkz7Uy4LbRjsKALPnlT6+1SLdKn3uDWdA7IdzN1pzPv5oAt/aV8z73H1pJCrN1zVQDdT4xjHNTI0GiIxj254p338U6RPTNH2f5fr6VICCTbxSiYEYzTXg8g52/jmopOn40ASyyeQw4Zt1C3ZJ6fnUW9pBzTVVgx/rVJASmUZ6r+FNkcMn96mhWK9O9NmG0cVS0JkRykGq8x2/dqZep701rdpBkKaCSA3OVHUH+dPjusUT6fJLH3H41Uhs2XO4t170AaMd0so9Kjfmqa3HluV2/jViNdx3bu1AB8nSkMrE7eNtMnBzxUeW9OfrVRALpVXnNV8+YeQfapJH4xtX8BVd7jyjVAOdA3SqN3b/ADZwRV6CdXI9zzSSbXYrxUyJkYt1bbF3DdnuDVYR7j1NaeoQrHnuKzGnw+BUmSY/YuOtKzq6fdzjvUMjZxzUlvHtTNBS10I1DBjxhfehxk1I4Eh7ijyjQMiifY/P61dt18xcmqdzbPtBUt+dWLBHYAdexoAsiFd4pYIjIT/Co55p32Rl+bHSpYZfM+Xp60FRILhN8eNvT2qBIcmtaII64A6frUsenLJ0xQUUbC2/fLursNLs0FsvC5xXP2to0U5VvujpXUaLsWNd3NTI0LUdsURsDrUNyfLX7vK9s1qBlMfy4rL1FxmT1qQOe1pw/IHzE+vSuevzh/m61uaxI0as2M98Vzs7tO7MRQBWuCcHkjioN5x61PNEzH5s4pjQCI/NQZlW6ZttUZX2vuNadzbDAIbPtVa7tNi7uKmQFBiAv1NPMmVOPvcVHITHnpUSufN6/lWcjQnaY7/mNc34rud8u010Q+Ye9cp4yVkudy1iBgXDeWx2ryTTCTEfmP3h+tOE5BbcPzpFXzm5oAkQcCrkA8xVUcVTT5m/i4q5aGqiZmpYylXC/N6VrWzncOax7GHbMrbjWl523tW0QOp0K78zCnnArbXlflz9K5rw47Fg239a6qxHmbeOc1tECtL5hRtq8j1705ZGml2Y6gdK2F0zzV6darrp/wBjuPu/TNUAW9ktvGT3Yd6b5ew1qWVoJhz+OasT6P8AISqn5RnpQVG5jRqYcsfmyKV5m2VefT2RfmWozaKvagoqeexHI61aspNqfjTJo/Lb7vU0QKQ+7+GpkBbjDSPztxUjrhfm6etRKSelS+W06etSBnTcSNjOKas3lt1PNWby3/dbaoYCvt54oAmuGMkXTtVMhmb/ABq0ZCq1WZmY88Z70AIr4bb/AJFN+++KjbKPz+dO+0lvlx+NADnGwcEVHJhR7+1NeTae5prgyc0AO8w1T1AnNTDrSXSfLUMCtpCtFqHmbvl6Y967CyuC0K7euK5CJvKlH1rp9Eucou7FIC3JEwG5st+NSQw7FBHftUjMu08dqQzbQOOOn0oAcEINT28fzdOtMgVZTirTMsRXHSpkTIhu7diu7gY5rFeTZK2fWtrULvMfHT1rBuJyJfunr6VIRuSfaGpsx8xPqajV+OemadLMCAMZoKIXhyaryJ5bGrQG5c5K89KrzHCnHr3qZAVZBmqF7Bzu+U/SrUwYjp39arXBXb1xz0rOQFGSLDUdDz/+upJIsrnPvTVjwPWpASVPl3dhTCd45FTNHtgqGYbh8vpQAOdiLTJDn8qZkuRu4Hoakhk52kVpTE9ixZylGWtizk3Csu3VXGKv6fE0kwP3VXqPWtCFuacWGq1C3ljBU+xxVVWEYqwk+9KDQcrhXO4nFW7W4VRheazJSC/erFgrRNnqCaUthS2NZSGTkjp0zUTRiQ7aYrfNzUm0sOKggj8oRnFNurb5N1TeWoFABJ9qiQIoxwlZM1taHFiRd9V1tl7D5jVqwPlzqG/DFcdfY3ifR37NcyQlRn72AK988pv9qvnD9mSJ5p1YlgueM19E7H/vfrX59mX8ZnXHY7W/JY5wfyrldffLHrXW3yH+uPWuR8VLmfI/HFY4PdHZE5276t9KoyhvWp9Rn8tqrfaAwr3I7G1MjmLFRzWXqT4U5+atG4kyaoXoMkbDj3okbxMHUfmJx6VzeoSYVlbPWulvXALKo6DmsDVY97Hip5bnTE5XUEWOTjuax9VUFcH71dBqi/Pt2/jXO6w3ls/zLmlynQc/qCcN/s1iagnmqW7itnVHEsbLuwx461junltg/NStYObQomBScnnjtQI9rDGetWmjWOPc1QofnJx9K7MLSlOWhx4msoxJjJiOonlJHygemaYWIly33advUjjNfU0I8sbHy9So5SuyEj5+ad5IPenOCDSSNtjz8tdJmVLiDa3HSoWjXaeGq1JLuHSqz8D05qokMoz23zfL/wDqpPJKjmreFVW5BqB+taRER+Z5a9c0+3n3Pz+tRSjbTDP5bCtImTNMNlu3FVrmb5WqlPqjINqVXju2w2Rn8aoEWJJf0702S6U7armcygj7tRnK+9AyxKwAzmow2aa0mFpBNj/CqiUkO8z56ntJ1Jx1qmXyeaZbSeXL3okUbIl3n73tVy3+UDvWPBPk1p2UvmYqQNW3k8tgQorY0+7LD5h24rH09PMfDcfWtmCHy1FZgTiXe1WrcBlziqcS7XH1q0jlVxQBM65HG2q07eVGeKfG/HPrTLnlPx6UGhBsZvm/yaZJ83WncsevFMP7xsD86CokIG1u/NDnzeB2pzDY3rTFZi3Sg2jqM2qxIxyO9JGnkE7myDUs6Ep0+uKpyMwNBotBxmYnavTNOeZYY+eTUJCqN25vyrPvb5d+AWrKUrI1o7kOt3rXNxjbhfWqkVi19cLGnRsYqK7d3kbacjvXSfD3ThfXi7k6EV52IqW0PveFcpqYitF9Dsvhz4NaGFfMj9Oor1LRrE2sCqqjGKy/D+lrBbqPYdK6K1QRqvWuG9z9+wtFUqSgi4sZK/KB2p2GI+bj6Uit8tPBytBoJGex6DpTzwf6VE+VcAYP0qeP5m5oASZSEBX64psXyn5uvvT1+8Tn2pk4+b8KAHNPxj8jTAxBpinIx70o+UndzQBM3Kinbvk6fN61XDDd39qsIoAzzQAONqZzTWfcvP6USjAzSqQ0dACI2QaPLZT39cU3dtPHNSNN5qjJ+bpgUAHnMg4/TmmtJvOS36VGwOw8/gaTB2D260FR2HiUktTXYrj34puMmgjb97d7UEjXOW7flTnXetORAPvcioycScD5frQA+PjilIXbjvUZfFOUhxQT1uMVcy7e1bfhPQZNUu8LnbWZbR7pVx36D1r2H4V+Cllt4ZGXa2OOOtB4+bZlGhTd9ze+H/hNdMswWjbdjv0rI+KXi5tG3wxtjj1r0mS7t9B0uQsq+YAR+teAfFjVDqGsSMDmMnI5oPmMpi8VWvL1OVv9Wkv7tnb5smqzYdtv3QaasmCfrQR5lB+hU4pRshPLVD/WlLbOlNmBVeDimCTaOaDVCnDLzjJPSoxtPy7cc+tODA5NRyBo/mH8qDSJIqcjcd3NE4Uj5agMxH40hkUD7xqolCTld3XtTD8o+XqfWnfK4pofHb86oqI1R83zde1OLYU+9RGba/3c0ili+WA6+tBRIC2PvU5TtXmo2PNOiCqctk0EyFZ8CnqVP5VXLnzf9mnGbjpUyM5FglctnPajb5g6/SoRIxX7o/Onl9xGfpxQjObsrhJHH5R3yP04wvBrF8T6yul6ezflV/VpxFB97b9a8/8AGmtmbKq2VXjGa2oxcpWPgeLM+hSouCZzeva1Je3BdmPUjFUf9cp+90qO9nZGZmHFOtZBnd83Ir14xtofz/ia3tJuZXuI/IP8XtUlvc7V54qe9KzIvy1Skt269h0963ic5e85ZVpjDe+OarRSFWHr1xV2FWIzitImYscQA+61EysqhQPapkGDzSzJuxjrVEMpJbhm5qYR+UtOMDJ+dKTlduPpQRIYzeWPrUc8rbOefanSXBGF29/yqrdymRvQDpigkr+YJJKhniLHj5ferQt9qbvfmmFFYNuPb8qAIoRz6mr0EmEH3c1UiTZ05FTxlR60AX4p2RetPE3mDp+tVUZQuajkuvLb5ehNBmX4tQYHGDtHqKnS43fxfrWObzKmliu2bvQBsqcLu96khk3NzWckrRlfm3BqnjfeOG/Wgl3NAxecMVTnslRuRTorsQcNk0slysx60ElWSwyNxqJ7Xir2/IqFkw2f5UAVRZErzimNbKlXTHs5P8VRyplelAFeOP8AGpJoQIs4qMttfnp7VJGPN6txQTIpzI2M8/nUKfMCvStCSMEdOntVW5gG8NQESONs/L39aslNq9ulUki8sHk56g1Ms/y85qZGkSUNVm2RXWqJOfWpoJDDSsUXJ7fzkxwKz2tmjkYEZFWTqHl8lvzNRXF0sncVcYgVZQQKEIH/AOqnF/lx61EWwKAJ0YYpsse9/l9KiD+UMt3pRcMT8uKCZDjFx93p7U6M4HvinRnevWiRVVxjNBIHI+9+dNezjkj25X86ZLL5oIqJSydTnFBLZX1CxWMhlwdp7CogpRd2fwqzLcMjq3TByCRVcu1y25sDceo71UQ5hnmLn71QPqKhyqrU8sAIrOvkCfdDfWqE3csGVWGTVK7IZv8AClZz5PWq4mxx/FmgQ4nyx8ufxoFwFHXn1pshbGfm/E1XvpVaL+6y80CYt5dBu4P41QwufqaY0pm9/wClMMmRt96zJYNN+8K/hViOYRp/Q1VVdz/41MYwEHWgcSb7QZFzgVJAFkXLVWHC4pCzK3HYVSRReWHzDirVrbC2Q9zUNo24Katr96hoqIrNxiozHtX61NJAx57U2RMqKkoWw5etW2jwtZ2nW2yXd71rQgu6/wBKCoi53uMLVy0kaMr25p8FhkZwatxaayrux71MiixFcMY+q1FcDzF+brikyUHanTz/ALv7vHepAw9V0zcjN+Nc7JaeXKy/iK6LVtTVm281jzoZJt3OKAK0lluToPWq1zEG3Lt+hrXSLdjdVS/hVBxQQzDaB4X+bJHakm/fJtwKuyBi3zdO1VZ4mqZCMG/iZHbj5aohmR+hrY1A7eD61RubfcQazkaEYuuPwrm/F54Zq6ZrXC5zXO+KbZZ7dtzfdyRzWcgOVE3mMVK/jUy8Hj0qqgUOQTjnjPerIkWFfdqkB8cjAYA47mrliPmqjGzEdutXIHbbwVoJkakL7R7dzV61G4Z5/GshJvL2jPHU1t2A86JSK0iSa3h/MUm7dlc13Hh62aXD9RXEaWgVGU8Z7V3/AIOuI0ttv0raIG7bRKkYyKW609Z8fdFSjD4xSq2BzWkQI7VFiO3b9T61eVVDN344qrcHZHuAUN9KprrYt5vuFj3PpRIqNy1qIZY+duKzZ3Vk4rSu7hL214B5FYk2YX2j7uc1JQ+SNSo5ppQRnvjrUiv+75OfxqHdubHNAFiJtx9Oav2hVI8YB57VlBtvQ1atbryhzQA3U/lk9Ky7iNt+7itK4fz/AOdU7mNqAIFbZ97pUMpDNhc8GnshUfN3oVcHI/iHPtQBBJGx7H8qqXCssgx0rSYfL96qc6b+v3R3oAjEn7tvpTEuMCk+VR1702Q7x8vbrWYEyS+YlMbk7TUSYBG7I5qbbuGfTmgCjMGE2K19Gu2V1X3rMuRhunXgcU/S5zHLy3I6UAdj520A+pFKsgB+b17VVtLwXMUa9+KshN3Q0AOgk2ykg49KvWtypOGrMlhZerUxZmjlHzVMiZF7U4d0J/ed+lZVwjFgq9u5qzPcb+9NmQTL8vXFSESg6OG459aWKN1Pzc1aWDyxyaFVS39aCiMKB/8AXqvcQ4Gf1rS+yo6+/Wq15CfKPHFAGVcR8Gsu7Rmb/PFalywA61RkG9jt/XvUyAos5QY9eKc/H3qsyxAAcflzVaVP3/P3azkApbMOO3vUD8A96k3YPPSoXHXsKkBoKv8Aw/rSRIVYn0/SmxxMxzuPX1p4G12yeMiqiBes5sitKyuFIwOPWsW3nCE7elaFhMrBj3qjM1A4epvPCRYrPhdgakLepxVRNCwXyetXrCTZF834VkRDcTzV+03e+MUSJkahbKipI5cd6hiXKLUwhytZyJEVs5HTNMedo5VU9Omakli8wKOgz+dRyx4X1rORSVzSs2jf8q0tNsY5blfWubgnZOBWtoF24lDfM3I6Vx1tjaKPpD9ne3WGeNFxhRk17t5q/wB4V4f+zZZmZ1lXcTIeQa94/sz2r4HM1esdUdjsLoq8HH3sYNcf4ihbLPzx2rrr+U7Q238q5TxNuILZ21OF3R2xOP1LJkJNVMMR0q9dpuLE+tVV4+lexHY1RTueapzy+VHzzmtCeHJz+dZt0Sobpt96o3iY2qkBiem6sLUWzux6Vt6pN5oPSue1AHczdqDoizB1aXDVzGrLuLV0WunHzCua1XejZPek1cfMzA1OPLe/tVADn5v1rSv/AJXqlcW6vz0q6dHmdjGVSyuylNzx71H5nbirDwFuf4hVRnxIw28/SvosJh+VHh4jEczHhN/3uM03y/Kzu6dqmRlZPmolVcdQR9a9CKsec9SLOStI8G8bhjH86d5eenSmrIyjGOM1tERXmh80YzjHaqtwMr7jirlx8pZqpSSbweOaoCDlOnNOxuGfl4p7RsEU8ZqtMSiHnrQBXuJMzVWuXwafNJt/Oq077q0MxklxnrxUTT7DuHPrimTyYPPSoSMr97HPfvWhMS3529cipc746owSYkxt7+tW0mXpQUI7bU7dahmfb81WJYsfQ1WuEwOtaFREWcMRmrEKqPmqqtr5jcVZWHy0A5qZFE8OdzGtbSv3i/Nxj9ayRCwC7T+Fa2mKy7c1nIDe09BkcZFaLHpj8qo6fyy+lacaripAbG2edv61KWKjNRDaGPX6US3QKbaDQV7nFMmvd6YqvI+6m9DzQVFXJxLvbv8AWho8cq1Qq+Dmop7oofQUGnKaAi3oppTGB2qtZXe9e9XkkVvyoKiRGLavzDFVri2UfMe9Xp/mUGquouy29BtGN9DNvWRI8CsC9XczD5V3e1WNYvW8zCms43HnvtP51zVpWR7GW4L21ZQLGmWMl7Oqr/Ee4r1T4f8AhBraNJGXDcdq5PwJpOXi2ruYntXr/hy0ZYkUqBxXkVJczP6I4ayenhaCk9zb0iA+X07YrWjXbHVeygaGEdKswnPXtWZ9Fe4qIV5pwl5p8bDFOCeYOlACwoG5/nTkHzdFpoO0YpU+7/hQANISfu1E/wAp+Y5pyBi1L5eD60AMMf8AwGmquW5+b3qzNh1C8cd6iKcUARqcsfalM+R3pZI9rZ/Wm7KAJC+9R938qaJNrrn1oidiv40N17CgqI534+X16UmT+dGdhpc4GeKqJRJGylf8aIx14/SoPmVeh5PpT458UnuA548en0zUb5DZPp2OakkYFdw/SoVl46d6RmSFN4HWmldqHoaduJqOU4x70EyGyKdtRhCTxmh34IzWl4e086rdxxr95jnFBjWrKnDmlsdB8OPCkmuajGzL+7T1Fe+aH4d/siwVdxQKARzzWF8NfBA0qwUsihyATXVeItRj0ywaSX+7Qfm+aYl4qvZbHFfEnxMLCyZfM+fAGM8mvFdWvGu9zMxZuvPaut+Iuvw3mos0bbt3QVwlw7M2emc0H2GSZf7KHMyvHIJXIpx5Hy/d6c0kMWC3b3pHO/pgY7Y60H0ML9QBwOTmopMZznj0pWdge1NaU4xtznig35bjC+Twaf5m9MelR+SwP8PNOKEDHFVEErEbctimugY8fnQD8x9v1ol3fLiqNBrN5fFRtJ81OY5PrTZBk+nFBoNkmG35etJ5nyik27RzRkEdKAG7vMHcYOakSbAqMDNHzc/L0oAcJiXp3SoMErjn8qfGcNyamRjUlYmtnw/PFTbhtqFRlu3TFQyT/ZgSzU4xvoeJnWOjh8O53MvxXcMlm3brzmvOdRk8125zzXZeItXjlgk/eeuK4m5m+Ycd69TD0ban85Z5mk8RXepn3lsZAeOlNRMqOgxV1YzIx/lVO7iaEfebk9jXatGfO3GO+40u9dn97npUG7I6+1QFGhl3b/1rQzHyDypvx6+gq/DJmMVnMfO71bt2/d4qokyLbucCpIiAM9TUMbLj5jT93ltVEk8q5UGodnH8P5VKtxvj7UwNtagzI5IN4qjc2xC/jV+6k4z6c8VReQ3EmB09aAIUYr8p6VHPtVvl71Zkg568/wA6hkTyT65oAhY7Rz+lHn+WRTZ1LZ/hxUIk5waCZFhrlmRqi+1YFJIMqMPnPWmi296CRpnbzPZulWrRi/rVGZWEgC5xnuKt2isozmgDSUfKuTUsUu2bvUMUm6L5hTBI0T/40AXXbzOnbmo9+4/xfhUUM2W60yWQAHaaCbEk2oeXgZ/CpobpiP5VnxR733ZHHPNXIHyMUCasWS2/nPak87Y/rVWWQDhWoVmAoEWZY8ru7U1DvGOlM+0ZjxUgkDIAKAAxjHeqlx97BqS7nMff8qrG8S4bHQ5oAjkbJxmo1l5pt2drf3vemRP+XvQaFjzMf/qpVnG7rUZnDcVCOG57nigCaZzJxQkOUHzUKVPrU0MeI/egCF7di3WmyQNke3ar0UPmDgcio5YGD0EyK5G8429vWmx27LLuq0ttTXfygaCRGkxFxgY5NQLcMsmSeM1IR8uaqXZweKCZFh7hVTjq1QJNljVcyeWN23r701csu7O3JoJJpZQ5xTehFN83jAGfelRyxqogLFG2Fz61Xv41HartrMAxBFQX0Szj5cjBqgMl4ST93AqFrVS+c8/yrQlHl4FQS267OM5NAFK6JCf7tZs8pJPpV66XDY5rPP7xmHvQTIjikyxxxUcz7e/Ppio9Rs/NwVdl2nJx3qCO5Efy/Mx9amRJbtmy3Iqwr7v9mqNtPverSPz836URAk696kVSOm3PpSRJk8VIU2sKo0JrEASf7Xerm/mqUMez5unvUkV6Blcc9jQBoiXIwfSpYrTeN2KoxXGOozWpYXHmKFqZGhbtrQSIuBjtj1q/BpZjIam2iKm1v8itBDvUbWHX1qQJIk27RVokpHzjHpUEZ2vzVhh5kdTI0M67uFU9854qjcar5cZWp9YtmjbINYt2nzd6IgRXM63EvNRgrux2qOQUOu6PhfxzVEyJlXP3TupLmyUrggevWmW8hicY6YrQKLMqtuB9qmRJgyW+ZCpU/gKqz2209OtdBc2uwfd61kagux6h7Ac9qltmTnFUbgYTaK0tWzv9fes283Rx9KyluaEKxDG5m6c1j+J7aOa3bPHr71eN03zdelU9b2zWbe4rEDi7jTMOWyu3OQO9MZdrc88VanTY7YOQKq+X+83FuPQ0AKh31Osio4w2B6GqxHzccU4x49+KEBqQlrlht6etbWkSNCNv5Vz+jys0oUDNb1mhArREyNi3n2S/N+Fdd4TudrKxPytxg1yNim5h0NdN4cRoyD7962iSeiWrK1uvB6VE0vlk9/p2qhY3xCj6elTrcLljVAS3Vw00fX9KptbsrbiP/r1aR1mb0x60XC9DQVEYsu+LG3bgetULxfNbA61MZfLY9etCwbzu/OgorwOUBXj3ojGXqS8h8qQCMdepqOPIPOKCok3kbBuqOQENntU3mZjx79Ka3ymgJCwqJDyfzpJIl+YUx38kbvXpUH2tvM9qCSG9UbgOOtQn5Tt9eKsTHfzgc1A0LJJu7UAOEO9utRSx/KVqwmSKa42o3TpSewGbc25PTiq7AxCtdLYOnzd+BUF3artxUFJXMt28w88elSI7AVJNEoFV3m8g/X9KCloOuWaQDPas179YLnbz161pM6ulYOoMq3ZxQJq523hyfzIw3PTNa0q5dQpxj9a5/wAHMs8A+b5gMYrokGD9BQS0BYquOv1qCWNicjpU/lh+eajZ/KHPQ1MhEJLHinLIYyRg9qCMPn1pVh39GqQHhd//ANekCFfTrTgrKnOKQHJoAlWUI3Sq12xmVv5CpN4j9KguZP7tAGVdWvNVXXY1aFwm/qe1UWgKnn1qZAQzHCVTkkIHO6rlxtziqc8YJNZyAaOVz7UyRefwofhaJQRFUgRYbOPzpZiqqP60wDaRnvRPEHAxQgI4yxz6E1oWEvlkg/xYxVK2RiMYPWrqR5I/pWgF5WZeppGkMjYx+tMJYqB2Ap0Slv4R+dVECe3z9Pxrb0WFZo+/XNZVuq4AxzWzorBDRImRpwQ/J/Sp44ty/dOPpT7eJT3qZU8us5ElC4XB+Wqks/l8f3jitG6k2qRgVm3cDM6sMdc1EtiojY/vGuk8Fx/6T93K+9c0sBEnJ610PhePbMPmYH+dc1ba50QPpj9nG6bC/IV2+3WvcP7Qb+7XiP7OFyt0kKheOn1Ne9fY19BX53mv8dnZHY6G7UPF6bea5jxF80ZHvXS3KbFY5PTnNct4knjVTSwu50xOXvot7enNVgnGPerM7sspPbtmq8kuEPFezHY1RVuV8on5hhuKw9UYqPatqeVXyGrE1Vsbhn6VRtExr/ktXP6lIoyMnrW1qTlK529fezZ9aDSJl3zbx+Peub1rJkPTbXR3w2I1czqUm+RlqlqiuhkXQEp6f/XqncW/z5z9avXB8ofdbr1xVUzqA25fpXq4OlqmeXi6rtZGbcxeWcq1UZ38oHPWr9w2JDn7tZlxN5pbjG3pXtwVjyJeYfaRu4zSm9yO1Vkdlbmqs9ztY+9bGRrW9zvBGaX7SgBXuKxY7p4fm3Z9qlk1DC5P3mHatCZFwynLGoJNuPfPQVA14Ag60ouVdh0/OgkefmX5ugqrfQKR8u2rEkwZPxqvIuc9aEBQmRhlTiqUp2k5q7djy5ck9KpXPI3e+a2iTIqvLuB4qvJJz/KprhWLgj1pht94zVEjLZzG3zVYS4w3+9VeONix9Km2fMtBUS0s2Ex1/pSrH5lVo0+fPJq7aQb+/wCFO5pEWOHD8duvvUwQSjHenGDy260+BFMtIon0613SfMc4961rWzLEAD8qr2Vv0Bxt9q3NOsVypBqZASW1uygY3GrlvExFPggUJ1AbNThDEvrxUgVpEx059apT8g/WtCUZHH41TuowvNBUSmGwMHdmkM5HHT60jS5Y46/SiTDpzQaxGmUhevfpTRL5iYPHt603yOe9OEJHPag3SJISF77aspdLEn3qpg/3eaUkEc0my4xNI3JMZPaqWq3bBF5496a2o7I9vQVjaxetKu1WNTKWh20Kd5XKWoTq1yTuH51L4f0/7fex5Hy5rLaJpGXGf8a9A+GfhtriVW8tmLY7dK8zE1G1ofqvCOQqco1Wdn4G8MLbJHIq4HHUV6BpVjsK9KqaFpK20caBeg54retUA+XCiuD1P2NRUFyxHwwkjFPfMQ6AmnTJtx/Fx2pFRnb8KZN7joVwMnv6VOiLjPSolGEx709FJGKHsA0tuanoDGnrmntHGpB/zmjG4fWjoBHgsOKaAc9f1qTyvJHfryPWmt+8oAkUBUPSo6btKHk/LQJWV+n/ANegB7fvU4pFjxSlt4+6q+vNPUbU5oAiiURluKVUyc9fanN938aA2xc4oKiNY89OvH0qNzg7akDbk6dajkXFBQNLt+X73FNLEUgUk0w7hJigLXRJHJszn1przAtwKjeRlPY/Smh9x/woIasTebnntTXlWSmocxmm+XQQ1cMHd8vNepfAvwOk1xHcTfM7HgHtXF+C9Ek1W+VQgYAjgjrX0Z8PfDkOk6Or+WFkUDHFaHyuf5hyU3SR1dppsdjbEqo2qoNeQ/G7xi1tMbRXKrJkkE816F438VNomkyYO35fyr538d63Jr2pGWSTccn8qDxeH8C61XnnsjFubuOeZsrnaeCVqtINw3fL9MUMce/PWjr1oP0WPkR7mc+gqGU7W6/lU24I53HHpQSrD7wqZGqIQmV/i59ajwU71M6sre1QnJP41JqBfJ+aozu3detObFRM36VUSxJwSeBSOzfpSu+RTPMPQ1QCMOabKfu+3WiRGLZFJnBoKiMcEt+NA+6aeWFNPJoK5rCr0psnzf3R6cUp+WkUc5PSgL3JI059qakRLHjvTVk2j6mrETLtHrSaucWNqcsbkZiwvWuN8beJfsM/kqzbq6jWdRXTrNpGP/1q8j8W6219qMjZDAnArpw9O7ufkPHGcc1H2MHqJd640rYdsDnrVZtQ+0Lw3T3rJuVZ0PAoiWSNB8vHrXrRjZH45KV3qb9vOrY9cVFeRqE3NtbJqvaBvlPPFO1GZhCPvdfWtImciiVLOfrTWiLmmea3m1KkwVDVEkccZR6vRHce3SqSnf6jmp45tjjr+daEyLOFPepFlxw3p1qtDcF93y1J5vmLjAoJJMeZ90mondidu7kVLE7R9qhlXzHz0+lBmAOV5yarh2jY8Hr6VZiQInPXNNmUItBMhPP3IOf0pGVdnOc1EQxXPFRm7MjheeevFBI6Qg9uvWqt3Dk/KoH41I/A+9zmmu3mMv8ASgBqW+xB3oPy8VNCN/FWI7Vcc9aAKaoJHwas28ATGaWSzwc/dzT1XyU9aAJY1+XFOEBkHIFVzcgn+dTWl6s6FRnj1oAZPbGP2zUMkG/AB5rVt7FpuvK1JJYqjfdoAxTa+T19OxpzPt9emK1Z9N8wdKqS6ftO2gmRWgm8o/N81WZHVot3TPSozY4qGdWjP+zQSSQycYNSeeEXH8qrrIoU88003ORQBJO+7pVJofnzU4ZvSkf71AIhRGZSB/hUAt5Iy2SMVpLtC1HIFINBoVQNx/wpsnOPvflUm8ZwOPWnGLDr9c0ASWbALzUwmUmqzqVGVpYvmOT1oJkaUJ2L8v40MnnH0qvHc7DUwfPzKaCSOV/JNNni85QePwqST5wcimo2BQTIqn5Tt5phhXyzuq60S43d6ZLF5qdqCTOe1AbNNmhynC9KvSxbQo+Y/jQ0OVA/CmHNYzfsuDwxz14qRLd/u/MKtvabRx+lJyNv94GrC9yvHb+S3uajugyL0q8gJY7hTJISzdKAMmWLK5qBuBWrNDxjb3qhPFtc+/GaAMy8Vccjk1jP8krfWty/iEQJP4VgXqNv3KaCZEUsnyms26k3AhatSK5Q9Kq3BCD5lOfSpkCsV0le3bjv71qWlyzKuaz9oY7u3vVqzi3Lw1SUjWhlK/Nx0q0CrxhqqwzYULtySOTUgXOB0FVECxMd0XXFVXk8o8frVh41EfrVcwnzBu596oCaJ5JAuF/WtzSn8sbiKzLVljX/AHetatuf3IYVMjQ0IrliK0NLuV53DntxWLFOHkXccenNbFrFujHb3qQLyS/MPrV5JcJ0rNgjIPzdu9WIroIcdcUASXcSzjkVz2sW6xyttVa3ZdQV8+lc74gk3TOymgDOmK560yOT5iKqvLsk5brUgcMq9f8ACgCSYtv46VYtrzyj61XEmP8AGh14z96k1cC9Ndgx5NZOpv5g/GrP30+Y4qlfBUG4n6VLVgM65XYjZ2/jWPckDdwPbitK8n+X6+tZl0eaznsVEz7tOCVFY+pSmQbW7elb0ysV4H6VzmrybZWU8HNckijCvD5Tt6VVmlDJV66RWB6k5zVKZPY/lUgRxjJzn8KeZQOOzcfSkUHb/F09agkRo5F2/MCa0A2NAkWC859K6SziVlP+10rkdK2wT5c/N29q6rRmym5j8tVEmRrW4+y7a6nw7JvjFczCfMT+VbPh+ZoJq1iSddbA5+gq2n7tc4qhYXQmTj0q8JN20elagOBbd6VKk+5dtQmTmkhfBPNBoNuoivzAZoguMTMp9AanXE6leM01bHaexb1oKiJeFBGGFZd3LhGYVqTxYTb71l30JVSPm/Ogodpt2shAbg/Sr0jKw9q5+K4ZMnnOavW14zxLk96ALk0avjJyKhe1wflHH1p3mbhTkXc3TigzIdvkH5uR2pww/Wp22suMd6QxZFA7Fa4iZW+X0piJ5gPG6rsUHH+NItuU3FR+FA+UqpHt5P5Uksfmj7tW4492dy4/ClEQyeKzKWhiXFt5Tn9Kzb+1EMm4n3roNQgzzt6c5rB1EfvPm+YUAVVufb86zr62Wabd0q/JHuU4rPukZJOvGalsDV0G8W0nXDMprs9PuBJGrZ3FhXnllJiXcfpXU6Rd5VfmxTTA6Fpdw4XFRSjzF60y3n3p16daZISWHbmlITVx23J+nekhYKTz3pCxxULkAfQ5qSWrFiWb5KrG45oaTfH1qJfnP+7QIkErBfm9eKbLLu70kqM3SoJT5fapkA4yrt5+lQzlSabMNiD3Oaqz3WD1zUgNn+bgYxmqd1EUNWhd7ug/Wozh29/esyomfIpBp2PMA3N+VSXEeMluKjkh+QMM0FEbEMcUzLRg0/ysc5pwXA+aqRmNQuFz61Yhcp1pURdlOaIlKeoFmD5hUgPNV7Yl2C9MfrWhFEI0DfepgOtoNjbvm/Gr9jdqr7V+9VZbvKj5eB60HbHKJMqtBMjptPvSXP4Y5rQkl3R53Hd6ZrA04MVDf3ula8MDJGGJqZEkMylzTVC7huzUm3cTTXiIfP8AdrORURvlr5ny9Owrd8LhWvFA9q5ySXyZNy/iPSuk8Eqst/CyZ+brWFb4DohufS37NukvYp+G5TXuW6X+9+leO/BK38iOJt3G0V6x9q96/Pcz/jHZHY6e6cP8rZ69q5rxDEuG28+tdNeKqJn2rlfETlYmy2M1GF3OmJyt42JyO3QVBNJsG09+KW6k+c9+etRSodvNexHY3iRTx5FZN9bKR82a1iuO9Z1/yrc1RpE5vVIvLzgVz2oLtUnbXR6quT1rnNVBihYVSRRg6vJlflrnb5P3hZu3P1roL4b46xNQiD9eK1pwuyJSsZ08weM/d4rnby8a1kZm+72xWrqI8hW56Guc1eXzWK89K+gwtOyPFrzuyN9R89z7nFQyyYcd6rrHt/vU3zSnUGvQWhwt3LFxOHxtAqlc7Q3NLcSnGRVR58k5rSJNxhk+Y/KvXgmmtMWNEkgf8ahkIT861JbuTM+Aeaabghqrk5PenJLgcj8aloRcTUBHF81OjvPNXIFZjtkHqfakSdozwP1oiBavXWTrVG7ChfWpbi43Jn5apEtKzelUiZDY2yT8tSp/dI60iKR6VJ1A6VoSN+zYGf8AJohtNxO7pUyncRmp4o+aColZYCOMVatkw64/GpFh+bgZHtVqC1ULnvQaRHRJhuV3DFOgtczbsVaitf3YqxBp+OaCh1pb7Bk9K1LBti+1VRYsU61etFEEa7qmQE6yYqVZBu+9VZkLNkZ20rnKY71IFiRt30qtdpleKkUBFA5qtcS7QaDaJVnTyj90fnUYXnk/hTpmEh69Kb1ag0iODM3FN8zDYPT3oi+Rsmm3I2/N61LNoojmmVB6c1DNMy8560jEynp0qKUcYbr2NTKR0QjqNubpgvWqV6+0A+/NLdy/vfb1qSztV1FwFbc2eQT0rGpUtG59BlGEdasoF7wboLapeRsyqY89MV7R4K8Of2dEsm1V44Fcn4A8LNbbWIG0gGvTNKs2Aj/ur0ryZSbZ/RGSYOFDDRiamnsuR8oq0keJKSLakY+XDU9eTWconpSeo7aSacoZf50pQADPU0udi+tS0SN8zHOOfapN+OaaOB9f0oye1ESojxz8zU8v5i8dulQjcaVbhvu4qih5LN1zTTR5lOA4zQA0ZVTu9PTpURPmSrT2fLYzTZF8o5FBUSRhtFRmVmOGpu5jz+IFOI43fxUFEkakDnpTXBz6rUfmspy35U7ztzCgCZFyPSoZeJB9abLKVPWlL7lFAD25HHFQOeeeaeHzUbjDc8UANePPSozHtPyt9RUjvio6qJMgA57/AJVYjThf9rj61CjbRyPp712Hw88Gt4m1WFWX92uG6cGqODHYhUqbkdl8EPCP71ZJVzuAI4r2V4106xX+6o5xVDwp4bj0SyWNEVW2j5vSsfx34jGn2EmXZUXIz60H5pUlUxlf1OH+JnjmPVLy4tVb5V49q8zvmCyNnbg+1aXifW1ub2SRfuscdOtYV7d+eMdqD9GyzAqjTS6kUh+Wo/MwM00suevSmvJh9v40Hq8tmLN8z7qUDH5VGzcUhZttQyyTzPm9sUx3z91TjvxTScD+dCylE/rSKG3G0Lzmq8j70OB8vapZnDDnmq8wzhVOB6+laGgwyFlAoEnlnpmgpsHr700OVJ/rQAsjlTuz+FN3cbv4qY0jOaM+Wf7279KAHBt55p2DUdSEndmtADOPvUHBH8X5UCUOfpTXYq3+zRa5UWH3aBJ/tYpQA9YfinW1020YqcMM1Uadz43inNo4eg9dTO8bazHcQyQbvpz1rzu7td0rH+dWNV137Vc7txJycio0vlkT5q9KlGyP52zHHyr1XNlYQ5YDbVhINsYPbPSmxvsftnOQc1KZxtP+RXVG55l7jlcH5RRN+9Xay/pUEk3lSLUonJNUTIpXVoEOVqKMc9Ca05F/iYDDVEIlhOevNBnIoufQfhQZiB2q1NGhyw4qncRZqokkkMylOvQ07zst1NVh8q0ks5T8qoC61yY269qkN2pUHP5CsprrzEp0cxYUGMi99qWTPsaiubpUT5s5z2quZCT8v5Uxy+cnmgksNOwi3L6VXjZnYn+VJHdbvlZTUo+VN3AoAjkk20kU2H6/hSTuCOPzqrFMBLy3f0oA2rOHcM1YQbWwKr6bLtj+X0qTfl/8KAJHfAOcHFU552B9fap5W3J701Yi7igCJI2kXgdfanJbMpGDg1Y8llPG786sRW+CGb86ANHR8Nb85yoq3JGC3TtVW0CpF8rDp61J5gk53dvWgmRM6rJxjbUN3YruXaQPrUbS7WHJxmmy3mRzn0HFBJVni2ZX8veoLi3zHu706a62se9JHNvT5uhoAppbGR/u4qOa12HjtWgkqoTjvUbIkxqZAVBJti5HNJkNUk8Kq3ynNRsjL/D9akBjnZHTPmPXGDTnXaOemOlNUfl71UR3sRuiu2OQRRlj+FTvEFTIPP1pUhX7zVQ7kEOd3P8AOpiNopJFXPFOjPnKf9ntQJkEjsfug1at32xCoyMUsciy/Lht30oIkSPcFT8vNCYduf0qAAwsd3OaVH+b+IUElwldnH4VCk2+TBBqMXG3j3qR2Vl54+negB00e7H9KUw5TC9aiifPH86mhk+bFaEyAQMy4qYaWPL6/NRnJ47VaimVEHc+1ARMeaJoZCF9e4obhueuK07lgzbiD155qrMis3O3b7UFFK7kXyumPesS91FVO337Vr6rEFj+X+dc7cw7WZj+VAFW/nVl5ase6n2tj3rS1BA0fNYWqTeV9PWgzH3EyCL39qz7ptxqGa73DIzQL1SpzjNTIqIscnPPb1q7ZyAjH96sG5uf3v3sfStbTp8ovpUlGtbK3X5jWhbrvH9Kp23IVlNTJPifr+VVECaY/Ntp0T47ZpxjDjPXNNCbWxVALFCUlLEbRV+0lYAj+HtUNs/nHaRjirlvbNMfp6UGha06DzihPNb8G5UVcVl6VbeW2OwrZQbDuX5gBUyHa45osLyevpVVm8t+vHvVpZM/e/Kq9yU2HrUj5SGW5wDWTev5hb6VNe3R8zC9hVWR+7UCasZ09vuU1EjL93096s3pX+Gqh7/zoESKS7Y7Vc83ZGqqOfes+MEfxfrVh2Kx/wBaAEu7lYDuY/hWZf3bSD/Z96fftvz1NUphuXb6e9TJ2Ar3t0px8v1qiZQZP5UagzI9VEkAfJOO9YyZoW2PPaub8TWiuSynnrW1Nc7B1rF1RvMVs5rnluBz6Sr5xVuq02WRSOneo9VA+0/JuHrUcJyuOev5VMgCQeYeP0pm3yz70s4O75fxoBVxz+dClYCXb8ua6HRJmECr1rAt+eD0H61saPcqj4/yK0jK5MjrtOtvMjG44OK1bXan4daydJk/drtYH8a17fkcCtIkmjb3vksNpPvWxY6huQc59q52M4FXLC68uUVsBuPN5hozs9ajhmUx5p8LeY9BoSoWX5ulaFr84/CqsS7+tWo12AYpxtfUBtxa7znNZWowNGDwT+Fb8bq4wcVXv7TzVk6YxS0uaHIy/wAXQU3T52A+bqKs6jZeRKW6rmoAiqwK5o06AaVj+961ZZFQ/wAXTtWZZXW2bHvWp9oYoPloAaMZ7/jU0aZGetJ9k84Alsegqfy/KA/u9KACCHfzU0Nvz04pqxDblc08SMinFTICtcIRNxjrTWQgdKk8zdJ82M0vmq/HpUgUbuDzlbPHHasDVLQRvna35V1DxeYaztTjDDG3vUyA5SQFV6d6juo8x8r1FbRhAJDIvWqN7FjI49qkDFUNA+V+bnpW1o1y0jfN6cVm3FvsO4Gr2lndjaOfWgDpNOucR4/iq0SzR9jWTaT7TzxWlDOrJQAuwmm7eMNSyS7W/GgyjZjHNBMiMwqqHn8KauRSS/vBuyd3YU9IcfN7UBECNwqC5Ty0z96rqRbAD61XvYwkbGgJGZPMXi2n86zmj5ar1xyaqz53YH6VmSQh/KT8abLPtO7pRMNxX681FMhf+HpWcmA5yX75zSbWbA6fWiOAyHPQCnSxYXo3tSTNBpH94kfjRFtb3p0UK3CnOfloTCDb78UyZAqvE+f4ccVYRmyMjFRpd7PlYZ9KkaTzdvb0qkSSQMol/GrUCbj97v0qtEMc4z9KtwlSv+1VAEknlHHvRKnmlSrc1HIPMf6VZtIMv1H0z1oJkaulXzKFXg4FbAumKgtWRaRiNl+6pNaka5j96CR6R7juzTZJOacDhajmZUGec1jICORRMeP1rrPCEao9uy7flIyBXFlmeTg7a7DwRG6yR7m3cjtWNb4DaG59OfBO5+2RQp90cCvXv7Pj/wCeg/OvH/gWgMUf4c17F9gb+9X57mn8Y9COx01/HtQsTx6VyPijbsO7NdVfDFv15rjfFC4Viu4n36Vlhdzpic1P+8m4HAqKZuKdvbzWz/Oo2k3Njaa9mOxqV5WO6qN4uVNaEybDuqje4z1qkVGSW5zuoqrSnmsPUbdXLHP3a6LUoxKegBz+dYOqL5YatooOZdDmdSRsnjArndWVkjZ/rXTak4RWLHiuN8U6j5KFVztJ5r0sPTu7nPXqWRzeqahIsvzdGPSsm4uvnJI+gqTVr4u52VSR2k+Zscc4r2oU7I8epK4jjcu78QKrsGcHOcZ7VaaUf3T+AqPcrr/e5roUTErlT2H51Tu48c+/StTdg4UfnVW65z8tUjMyZnI9vamrOZZMbSPqKtTxbj92q7R4rQAddo/wprDIo2blztx7mnE8+460ARbcNzxSbg4K9PepXIlameVz81BMiurbWYGmmX5fl/lU8sTQjIFVpF5zVIkR5dq0sO5hmmzLsOeu4YqaIbYe1UA+Elj9Ku23EgzVWK3wuc1NC7BsYPBoNEakCeZ0X3NTouw/dNQWj7R+FXoSHYUGhas4VIzz0/KrEcJU8UWkYYdcVajgwOvSgCaztQy/vDipH0/J+U/LTrcb1XNWkTHtWZmQw2WGHHA96jmjWOQ1Yupto/Dk1l3d1vP3uPrQaEst2vT8qo3AaX86kB3UpOV479KDSJRlTd0WpYohs7qe1SiMMfmoCbGz1oN4iOu1Og4pjAzSDpipokWQkvJsHpUDP5bbVYlc9cVMjeIr2e5flxzwTWbqqfZeMj25rWjlURlT+FYuuyZmA7dM1nI6qMbuxj3TlC208k10nw68NtqV4JM7iSOBWLaaW1/PtXnJ6V6r8N/DX9npG235uO1ebiKnQ/WODso99VJHbeH9IW0tY1Cjcq810dqhKgdMCs+1h2QjHcVpW/3F+lcZ+vRtGNkTM+wfh1qUS4j6UgO6Pv8AiaEXdw1BOpIznZ3pQxCik3bT/s1G2ZG6/lQUkWBLuXbio0G3q2MmhXKDbjrxk0LHg9cmgpaDy2B8tIRhM0qMv60rjLUAEZ2804vluaidsU0SbTQBK8e35hzTd4H3ue1G7I70xxzQVEdIcN8vT1pCMdW/Wms+Ex70hPHb8TQUPkZZF/i+Wh1VgGXmkQHH4U+NQx/oKAI9vl++ab5m2UelTSQk1VuVwtADpbry2qNpGfkmoWO4DdmmkZGM1UbgTCXBwfwoV84/nVd5vKGPvVPbSfvAuDtXnOKdrkT2NbQNFk1W4Rdu89gK97+FPhgaHZIzQ/MAM8V5j8INNjvb6OQ/Ng8V9AeGolsV8xlzHt4B9aex8HxBjJyn7OOxY1fUFist/wDqwo+b6V4T8UPFct7fvGp3Qg8e9egfEfxuttE8Y+VmbkZ6V43r2rebceu4k89qDXIcvs1UkZVw3nHJA/Oql5+6TK/rUs8xOSMVXZ2mPOKD7iPkV9xkGenNNlfEgqWf90P4arszSvUM2HLNuHy+vQ0eZt52n8qhVsuVxUschHT9aQDBL8/zdDThjHekkPm9RyP1pjjaOn60IqI2ST5iPXimY2nkUiv5jHPGPWhmG78R+NaFDZFyfvcelRyxhR96nFmDnPSmMqg7jzntQAkbHZzRww4FSPDgbh6dKbt8s8d6qInsR5ccdvejLCh3O6jPvVDEMjR/jT4mI5bkVGBzk9KivrowrxVRRy4yt7OnzEGrav8AZT6V5r4x8Stdzsm7qcVq+NvEZtWbn7tefahqv2udm+bg12Yenrc/nvi/OZ4is6SJpZTI/wAvWpoZGVeaz7aVnfPb3q/CNxH+c12qOp8HKOtmPadmOKdE29eWNMkYKelIqM8TYzWuxnJWLTSkPzkjjqaVGJaooULgBuasLF5bUEkhk+TafWqszkk5NSSTeWcfnVeeXdQTIFkB45NNdl8wUwPgnmmRsvmfNVRJJHj3/wD1qrzR7mx81WAy54/KoLhy5+Xg1RMitLayOw+v0qXyDDzuAOOgNWYyrQj+8vWo3XcDkD65oJAOqoC3zH27U+IrMarPhIzg0JuiGV/ioMyy9qoGf8imCPKnJ4p8UrJGd3cVFcP5aZ657CgCrdRsvAqmf3THj9K0JD5rflUFzb4PNAEun6psda0Rdh+RxWFFGUf5atRStmgDaXlN2T+dTRR+aRxgVkwXRAxnitLT74bxytAF2K33DikdG2FeamhvA3TFSTOrj0NJuxMiCPcg69qlSTApu4EfpQI8GhEjnlGKhkk5pLp/LBqpLc4+YenamAyfq3NRu2/HJ4FK8ufoagMv7zC0nsBJkml3GI9TUXm7TzQ3LDb/ADqAJw2F3VHNKS3y+lM3H1p8Q8w0FIjmTevzHn0qJlZU4/nVt7dTz/OoQNz4xVREysHdf/r1Yt5eP97jmpZrLMfT8PSozahQvXOaoRIY8ChIucimx5BO6gzbeKBXJPKwM02FPLlLe1Rx3RRcULOS9BLdyVwrsM0jQ7149akSPdz7UpOw0CITDsUn0FMU7zzxUnmLICOeTTdufu9BVRAJ4zEuQaj+0HHp7025uOgqN5Wde34VQE0WoZOP51La6srOV3frWVLFhs9/rUH2VvMLLuz1oA6Nrhpx14qrLMyN7GstNXNlA2SzEdBUn20yAH+EigCS6uWk4rOnUSFqvxOsseBjOeajvbdYYf8AaPcelAGDqFsXH3eB3rldbUqzIOneu2uCojbH61zetaYWYt6mgmRyqK0Tt3Xpg014trsy7ufWr99aeS4pCm5VwufWgImVNFu571b0xGQAY4PHWp2twHzx16VZt7U5yBx/KpSKLlrcNBFtb04qWKUswx1Y4+lRRoJDjIo8topB69qoDc08sE2t+dSFQrc81DZlhErH0qZ24zQCJoE2vuHy8dPWtKwkEclZ1l81XkTc3y1MjQ2bXaF3H9Kka5KH7zYbjGay7a5ZWClf1rREQndOe9SA8SnNNumJTrT5Ex07d6rSy5BU0GhRu12v1qvKWZasXbc/LiokG6OgCtKhI6VVNr+8zn5a1hAuBUcljlTxQZmfHADJ9P1qeZMwsvG3H40ptdsmfTrTZflHegDOnt1qtHFtlycYq9NJl/u1DKig89D+lZgUdTst0W4BcVzl/H5UhxXS3IyuBnA9aw9RjzK2cVlLY0MufhOtZOpXO0n0rZnKvEy7cVgapF5bk8+1YS3KiZFzOJZvu1BN8rZ6c0twhFxu9+gpdwx0/OpY2rjFAY53UhUMwb+HODTXGWp2CPlA469Kka0J7ZWdiD93titHT49snNZtrORNt4rWth5rgCmtyZHWeHlV7f73NaVtdeQSCec8Vz+j3v2NMda0HlaVdyn5q3gTa5v2zeb71Z8s7/TFUdKk8q2GTmTHOKvRjzD3roJ5TQtLjzI9vcVagl8of1rNtrdkkyDVyFmjU7ueOlBpHQ0be6UipZr/AGx4rMjY/hSGbzH280FGjbX3mSY9DzWi53J35Fc2XMNwu3OK04dT3gLj9KmQBqNqssfuOazXt9gOFrTkbPNV3dS2MVIGfFa7ZPrVzewTaKdIu5vl3U3pVICzakhhubIq0JhntiqEcmaspIpX1ouBbR9/HRaB8zFfyqOGUMrD2/Ko2lEcjfUc0mwC6gVDu53e1V0fa/vVqUqY9wOaz3lzKf4frSKSL0cmRVe7RWHPy/WonuvKXrVK71Uh/mrMexV1CQW7Ee9U7tgVzU15dtcNwBxWbeKwbLEqtBBXvZCOmDS2GpbSF27TVaUMxbGcGo7ZjHL/AHuaAOgSfJDVctrve3U1i292x6/nVm3nKD7w+b3oKSubsdyJPlP51OFG081jQ3oQd81p2jrJEGb61MQ5STyOOM1PGPLj96i+0qvFJLIM5GRVA0WpCoUdOlUb11aM56UslxuTFULqUu3BNBJWnQtJ/s9qqsf3vrt5q3Kx21TuBg/L19azAaw2+nWgjjoKckXHzdetN37mxWMikh8UWP4Qfx6U8AZ2tjFNSVt2MdKkjkVz0zipE1YhmtxEP3Z461XRS5PFXLggiqgm2S/WtCJDJ4/Ifc1Ohm3D+99O1NvH84YqOGLyxn8+KCTQtpPl981YR9u76VnxP/vVYjfcO9VEC5D+9Za07S3Xep4NZFmjGT/69bFm3lR561QGhBZjcGbPqKtiRY16j86qwzGaOnTn93juKALf2hQeahcK6k8+1UUkZ3xzU7XBRMD9ahgQTT7JDt5+ldV8PriZZ1DHPIx7Vy9rZ+dhu+a7DwfafZ5Ub0IJrlrfAbQPpT4E3EjCPPtivavtrf3W/KvE/gZkxIy8DAPNexfav9r9a/Os0/jHoQ2Ov8zcmcbq5HxS3mbw25evU11F62FODtxXHeL/AN7EfmOc0YXdG1M5m5HkuV9TULy4Pv8AzpxjZWbc27uCaaYtxz+NezTWhoRsWKNuqhfcflWnOwz+FZd+yq3XNbRiBkageawNUbrurd1cbjXN6zPsjJPXtW8Y30JlKxyfiC7aN22g7ea4jxJerJG25sY9a7HxLeqtvJ6rnmvNtbuw4k3MDk+te7hadonl4id2ZMkuZWPUZpwZcbu1V2mwzcGmxTYbn8q7zjk7lhYPm3Z4ambfKJ+vFKLhie2MUsEnnlgw+lVExImkbzMkcEVFM1S3HXB6VDsAOfvVSArurA84qDB8yrd06qAe/pUbjfu6DOK0AheVjD5e5djHrjmq7jB+vX2qXHly/NyvtTJ1yc/wigCNRtNOl4AoDrGnPJY0SyhzgdKBPYjdyHBqG4G4/dxUkv3O+c1GGOPmFBBDIN4C1Mybl2/SnL83apUh2jJ4rQCW2jwg9aeEKvjpmmo2CvNTdWDfrQXEsQt5ePmb86v2M6j3rLX1XrWhpSs3XFBqa9rJkelXI2IGaqWyhRzVmFtiEetAE6S4HWrS3u9Nvt1rPqOW5EXf8qzAt3c5MXWsp7vLMGz9c1LNqquhVfTms6eXj60FRJlvPnPJqwJiI/l+6vrWbBy2auRyFlxx9KDaJbilEgz/AJNI8mF6UzeBH6VAbmQA5+7nvQbRJJn3nZ1X2qBnw21T07Uy5uCJAV696hln2jP51MjWEW2Oa6YvjNVbhA8vzNnJ4pHkwPl5NXdI0ltUukXryK4qkuVH0eSZfKtXjG1ze8C+HfOulkZeOD0r1jQ9KW1jU7eo9Kx/Cnhb7FYQsF+bArsdKtGWL5q4JSuz+isqwMaFFaEttBtSrIBVen5UsSZ/hNSGEO3XHHGaxPTmIhyKeq5NN8tV7fjmpLflvY0DFI+X8aZKWyMYqaTar8U0jYOd350AJIdsdReYQP8AGnlFA3buvbNJt3OOmO1ACx8DlqcHoMe2kZePl6+lAAi5c0sigGohluDx+NGAPvGgqJJH1J3Aj60h5HTv601FESHBzupRJlqCgdee/SpAo2fTmmxtljz9KQPlqAHs2VzTYm2HdQOaKCZEsdxvXHvUV0m2PP50K+3/AD0olfzI9q9aCSm8e7nND7Y1A/u96c8bK+47tvpUc7bgfyzVRAjDDf6/Stbw3YtqN6qgcMQD7VlwWLScE7Seld38OfD+2RZiM7SOPWqOPGVvZwuj0n4ceCRptqjKv3BknHSuo1fxEumae3zMFQHntVLTdejsLFhjb8nP4V5r8RviB9tmeGFiqrwcGg+Op4WeKr3exneO/FTXd7IobcGOQc1x8ly0kxLfN+NFxdtIdzsTnPWqbXBST5elJux9zhsLGnDlRZkl2jnvUQkGeW+tRyz71qB5d4x/e61O512sTzShmxniomBB+VvrULgD+9mkjZqQ0T9cDv8AzoRG/WmImecmn+bj3NBoPHp3po+ST5vSjf370JJlvmoAbKNoz8uarLzjd79Kll+djjOBVaXk8Eg1oArMSwz60eYqpg/hTUZmP0pzKJG+YYoAb5+exqRPlOevr7UnklfTFKG2iqiBC/3zUbJ8uQ2Mmpn567vzqF4GT+IHnpWkVcmQhkZR/EfxrO1i52rztx9elaB4B/r2rm/E97g/L0X9a2p07s/P+MuIY4ei6UNzifGrfbmm254PBrj/ALO4Y/N3rs9RmQbwwzuNc3eQ7ZWKj7xr0qcLI/AcXiHVnzy6jLINt+7mtCEFPvelQWcYih561MCTWqVjjlIf5W9hVyC2Vl4qlCWDn26e9Ti/KDB4+lMhssi3VDTwuRmq5udi8frSxXuCKBFO9iYSlqqPKyHGfwrXuUWYbvX0rKu4gkp5oIZCW3LULlgfT3zU3lYGc8VG8ZlNVEQ5Jtp6805ZcljwKq3duyjv+FRorAd/xqhS2LyhQ/ylvU+lOI8w1V8xkRRUkNyI2GeaDF7kzwhV/wDr01uVFOL+a1NlHlmgQ4Th12/NmopJNh+bpTJFYnctRzzMqfNQAef5b017/wAxfL2jdnrmo2zL68U+1tcyZ75oAfbrvYd/pVlbXLe3fNTWljsbJGKsvACPl7evegCjJAwPyipLWJg3+FWWh3daZFEUkoAnE72y5Xn1q1b3zSD5qgRdvXn0pwTLr0qZASCfB/HP0p76msZ59KYiHceKq3dv85yfyoiATagJs/pVcXPyn60fZf0qOSIpEw/vHpVEyIprjzGO0n2pULbf9qqpVkc4qWOZs4y3vzQSSqGI+b1qa2Kxkkn6VGjLIuNwzQzeXxWYFrzUYZpnnbX/ALtQAsvzc4qOaZpOfSgDShffEfeiOMg1TtJmOM1pQDcmaqICwsAehP8ASnyQKy9qaODwOvB9qJMxt/e+lUBVNtkn/Go5rYr/AImriuHNNnYBeaDMotDtHNJHHz0/HNKMecefz6UF9pIqogOW58v73IqGaUyuTu2jtmo2LBzzUcz7R1qgLEUpA/rQ9xnpVFrllPBqOW5bHegCxczkmmo+0Z3VV88SL15qvLd87efrQBoM/wA1DXXtyBWclyUPc077VQAtypl/E0bm8sfl1pk05UDika62pu/yKAHRzmBuWx+NSTXvnR9ay7nUDJJtx7cU8H5F3fL+NAE8s6vu/n61m6jKJhjv7U68OEO1qz2uGhbceQOaCZFW7iDS42/pVVrfa3HFXmuFnbcMUPEk/Xr6igImaLcqvvmrVr+7XH4U6S08k/L29aLWL5j7npQUPWPG49fpT7dGmO7aBt9T1qaOIxx/L+tCkq3SgC9aI3ldfwqfd93PrzVaGTK/4VJE/wAp3UFRNC2iB5FaFnFjPBNZNrMyMMfdrotH/eqPl7VMjRBFY5G7FXIYmT8qmwAMCgOQfapDoNK+aOuMday9QyknWtZ3WNc1j6mxbO2gopySbV+bucUwS7G9RTGlz8vvUat+8Oe1AFyG5+birkV0udrd+OlYj3LRyfL0pRf4YZ6UEyNqVY2jOF/GqU8Sg1WGssnH8NQz6omfvfN9amRItyioN3cdKzLhj5uf4amvLwyn73ygVmy3m58VnICws4J+ZfxrN1CDzXb7o5q0k2UxVO8kO7FRLY0Mq8hw3y//AK6wNd3MCoFdFcrhj14rI1ZN0R2KC1YFROUuZMtt2nI70xywQf41NqGVkIZQp+vWqpm/h71mUCjJp6gr34NRhwWoz5hwA35UAWbdMt0/Gr9q2F9Gqjb3P2RdpGavWEfnfN61UXYmRsaY2U+ata2lyBtrK06NY19a04Ds29hW8WSbFjNsZS35CtzT180LxjNYFjtIX610NlcLIQq5+UVugNBLfNDRFacV4VlyKkRVK/MfpmgCOFfMO2pkthA3r9aakeybhqm3bj836UGhHJb7fmohVoSW4qwYhKn0qMqCMVMgJQ5kZunIqEpsk96QSlJfpTpLheuMmpACxHWo5yoi79aW4mUjd0OOlV1u974YYoNAM7R9BT1lMh3Z6DtSSruFVnlaJSoB5oAuDVNq7cj86dDfLMcGsW6PltwTzSW0sik9aCZG5PdAJhex9arXEuz5iarQzeYfmNWJ4RKi0FFZ7/LH0qjO5mfd+FWLi28lzUPkc5/SsyZAqc0XFt50XzbelSrB/kUXUeyHIz0oJMKaILIR2qpJELYlueTxV2cYYn1NVbxGOKAJom3RZ6VatoQ6d6q2C+YVXPcVsRWfmRfKVz3waT2KiVliywG5q1baYJAq96qwQiOXDcVdihUDK5rNuxtGNwR8nnt60rXikgNmmt0rOmikE7Nk7TU8y6hKJfurpWXg1Vkkx6fnVe4RlC8moZppI16ZFL2i6Eum3sWXl3A89KglUgbs1U85959+KV522csNq+9HOQ4ND57lUb+Lp2qLzO+eahlmBGQaiyzn0qZO4uY0IZWLn8Kct4A3oc1nC8x8vNJLMRzzUibuaU2oFxtx+NV5TluOaqQ3Hm59qmFxz0oETxsyj609g23pVU3JZ6sQ3GUxjrxVRJkSeV8owfwq1axZ59qjhiVk+arFuyqdozitESWbFNsuTV/ycLuz+FVYtrJ8uc1aD7gFqgLUE3lsvpVzcJR8pH+NZka7uvarNtMCOwx2xUyAsMu72x6VG/zN+NOZuPTNVzIUk9qkqJrWUCxxZ6titzwzM0cm7rzjFYekN5j/AIcVqaXc+RfLz3FcmIfumkdz6W+A0omWFc+nFe2+VH/drwH9nrUTJNG/oRXu/wDadfAZppWO6nsdVcRb2Yf3uPpXH+MY/Kk2+/P0rup7T5GO7kVxHjGNzOWb6ZrLC7m8TlJWUs1RygkjDdqdNIsbspprOrDivciakEj7etZmozAtWjcYrK1GXyuStbxJkZOqsxHXFcrrt1sDbv4ea6TVr0FeK4nxaz+Wx3cN6V2YeN5HPWlZHD+MNYZdzD7ua4bVrzzJcj7p547V1PimX/RmVcNzya4+9Vmb/Z719BSjoeXKWpWWco3+zTwd/wA3TvTSuyo1kZn28iuhRMSbzc0GVsZXjbyahabDYUU2abGf6VSiZlnz/NTk8imzny49x4+lVlulK/zpZLpZ1254HvVLQAkIK7hULT80yWQZwpqOQktVIlse8uT0qCR8k7iRj0ps0nl/Sqzz7z3pMke87Ofl6UCfaKh8zevTbj9ab5mDSAmE25/4fyqwF+0JxVFX2v8AjV60kC/d+83agCSC22irLQ4TNNDER05txQVoVEZCcjG38Ktxwb2VQp/Kmx2/zLjrWzZQBEVmXPHX0oKKsOmsi5Iq5aQMBxn8auqqiP1qVIVIG0UFRI1O081YV+f4fzoaBcY6H+dQsdvy9M0FD7hgqHdxxWbcT+Z0zV27lGFU88YzVV4Nx4FTICqzeY3H41JbWStJ8xz6CpktQD93p7U5mAbhSvHpUlRIzB5DHPSnRxkyDFSeWZAtT9E24FBtTIDHjrVe4Y5wenSrkmV/h/WobhhKu3ABpS2OiKuULifBVcfjVK5n2qetWtRIiU8jOPWsa7uGJ9q56krHRRptyLMYZ5N3ZetegfC3RluHSR05zxmuM8C2Laxqix7dynk17j4V0aLTIo1Ve2TXBUqH7xwbk1ONFV3udFpVtsRVx8oFayKBGMVVtwVVflwPpVqI5rn5rn6FstB6xgt3oI528/WlX5qdsXNQxoaqsTt/nUyhlHSo1H93mpHmyoWkMZI+4cUsfzjk03aqD8elOJ3LxxQA0R5BFGwo3t7dqkB3dOw5oIBoAYfk75z0pCGAzSOfmpW3Y5AC/WgqImcfjTWcs3ankKBnPFNWPYN3qaChpOFoQbE+93oYZakEOB83NAATl6eKik+UjFIGbNAFklVX5ifaomf6/wCNRvJuPy/jmldyGXpRqZj3J3Z/OgkJ3NRu+R7UAYYYyR/OgB3mqyN8351GsfmD8aHttjbum79KsWkZdsYB5oFKSSuy5oemfbbxUC81694V8LyW2nhl2qyAH61xvgfw6Y/338R6e1dZrWsyaVpTMZPmUYxVRPAxVT2s+VGH4+8WTWcMkce0yZ28ivP7u7kmDMyrubnNT67rpv7tmJ7nvms6WcSL97FUexg8LGnEjkbeDu7elR76bLJtNDybE3Y/Sk1c9C1hu/B5/Khj8wprNuOfWlkVgi9Ka0NEtBSuB0zmmg7jtxipF4X5jz7USLt3NUyAb909aUy7Rx3ph6ZoCF+9SA4vtpjTGlmOFx1qNzgLVRAczYGeWqORtzULKVbPakI3tu6DNUAqNtprMQaV0pQu4CqiAebvb8KFXeuD8v1pzQ4HvT0UnqvaqJltcgjg+Y5yR2prliduOD3q2NqLWfrl7HaWrMzbSAQPetKersfNZ1nVPCUW5PUyPEWs/Yh5an5jxmuP1m/actubJ9qvaxefaJi27PpzXP6rJk/e/GvQhDQ/AM9zZ4qq5NlG+uPNbHT3rPMXmycnirbyKFx/OqzzeW/SuqKsj5voNZfmx81Ojk42+/FI9xsjJwKiVwxz3qjJ7mgrKB0/Gopdu/rVZrwrwT+tNWdSc80CLDb2b2HNHnFT1qIXi9O/86R5MmgLXLkV60cTZ71VeVZXJP501z5q4zio0BUGghqw77yH+dQvIQ9WCcRjNI1p5z8VURDE/etz+fpQ1ttX2zU0VpsXjt70JGxb5s4+lUTIh+x+fTZNKkTp0q/Cm9v7p7VPnGFbFBiZtvCwYKfz9Ktx2PmN6+9WobZXOegq3bRLHz2oC9jNfSQo6cntVO70ZjKBt+XrXRzKrsvHPtVSfhsbT+VBPMYZsljyP7tFoAshxWlLbLJ/CfyqtNZGPlQaBNjo5c/LUqdPTNQInl896VbsJIV9OlA0W9owKjbbupi3in0on+Rfw4oKJo3Ty8d6eTheOlULZ97feqxG5OfapkBYWVd33qbLB5rZ5qP73J/SpI5CvRv1oiAoj8txxxS3NqrpuVef5U4SY6gGpoyp/u/lVEyMv+zCJf8AZPWo59IYzBlyoNbTwqzDB4FIy4X7vHvSlsSYUlk0KZG7r69agKMWUn/9dbM8DEZ+bGe9VJbYkrx61AFR7hkGD37VChZpParbwL3WmBFDUASWtvjqfwrQj+SOqdq7FuRWnCquGoAg8wqakU+Yv3V/KkMe6Q0qFYfvcjpWhMiOaPyhmq9w+6pZn+9156VmXkrq+KqJI2YlT7Zqr9uAkOGyO9SNzG27r9az5I/IViufmNUBpQ3aydCPxqtcz7mxnoe1VI3ZU64pzH5cn71AEkxxznPFRkllpu4k05T81AFN2KycMajFxtHzdjVy4ty+W6U260wlPMwduOmOtAEIlVwKch5+XmqcsTRjPzAfSpLU5XkmgC4wMoBOPwqneBlU44q5aPh/7y+lRyIu5t3c0AZMgZF3fxdRTjdFtu41Znt9jbh933qlcttbGKCZEN3cfJ/F17VTMmT3PapriUKmGqkz+W/8WKCR53Ix/hohmkzznHrmmySqxb5qj8/HHrQBeMuVGaZGP3mRTF+bbUuNw6Ffw60GhfiYNFxSxpvk7VBbHCbeamPBH86AJihU4xU0URIwabazDHzLn8KnZwzgrQaD4IzGP8a3NJuymAcVlROJEAI6VYgDK/ynj27VMgOjjmWYYxyamEGxOaybO8bK7sfL6VdF9vXHX1rORSuPlKtkYb8qo6jF+7+XjPFWjc/KcVWu7gGPmiJRz11EyM2M9ajZip98VdvJQW+7+lRSW+8jpk9qoCrN/q896a6jy8HvVhrfJxTZLLHNBnJGap3My5b5ahkQK2eTVq7gKt8tQtF5g+YFf61mBTubnbx+VUo2LE59am1CLyznPy1ApVOcGgqNxQ7K3WluZtqdBuNQM7RvuP3aidjMu4t+FZS2KIZZD83TmqMiqCd3rWksXmCqtxBlW6VhJXZUTkNfhw/mBcbSayjyw6e9bXiRXiz02nisWFcBv7vcmpkrGiQNC2Mj1pq/uUyd30qQMJPun7tOA3D+9UlBGmXVmPyt61taVF5g21jlslcr8q81qabfAzKqjtQYyNq0j2kDmtES5G35vlqlbDJVqvww/LuxW0SS9afdXH5VvaXCSA38q5yBmQ8L9K6TQMrHhu9bRA2IhiPk7qcJCz7ePrTo1Hl+npTlhKj+I/jWhURsC/P8xpwk2M2Khm+UcmqrXmGHPf8AOgo1EmJ4p2wOtZ8F7ufrwKtQSKp+ZuG6VMgFc5/Hk0TQ+XGG7NSGYFjQ9wzx7T93tUlRKs3Eud2aj8zzJfoKmiVpywA+pqJk2SenvQULHKzHGKkZAQc0lqfm6VLPGPLz39KAKNzAH6UCAED+9TpBu9hRCFVuTQPluNMLxc+tWBJuA7cVJhXT+Hj0FUrq5VCcGpkPlHXADdcE1AFUN/D69ajlnwM96jjnYPltrE96m+gNWLQ5NMuHPlED9aQz47VXuZ/3efWs7gotlK8LI20YbHTFUpD5hwwCn61cuIDIN2Wqu1m03b8hWcqqOmngalR+6iTT4VFbdnbqqd84qPw34bk1GUK3y+ldva+DNkS5VW2jt3qfbpHs4fhjGT1SOOntWV8+1WbaJni27ce9dm3gZZirbPwqVvArIFKrgfSuepiOx7+D4PxMnqjj49PYYO08+oqY6RuhO5P0rsofDflgbkH5VeTwv5gU7VxXP7a59JheA20nNHn8WgLOuCvaqlx4eKybdv6V6nbeFtpLeWfxpx8Hee/+q4x1ArOUne6PZp8CULbHkdx4SZlyqn8qo6j4OnjHOVU8jivbF8Hx2/8ACGz+lRXXhqOOLDRK3ccdKpVpImXh/QfQ8GXw3cNKV27l9amn8NTRQbtvtXtZ8GRyrkx4B6YFVpfA+xW/d7h2zV/WGcNbw8ppXR4e+hTbshffFU7pHjbay/8A1q9uuvhozqWVFGOnFYt98J2fczR+p4FL21z43GcDV4VPc2PJ47dojkE/NUkcnkjnnJrtrzwF5SMu3a2cDIrKl8DTQybsbvTitI1u54+K4XxdKN7GBvqaByBWlP4Lu413beCPSqv9iTKdrcNW0aq6Hz9TA1oO0kSC43Be2KljkZpBVaexksiuctV6EFhwvJx2qlUMfqsnuXLacquG6+1WYJM9azssjc/pUyMwH8ven7QawskasbqBUkEvz88fWqluTJGPlGe/NOmWRl4XGKPaCeGn0RrMyvjtx1NVbhCDVezaR+pyv8quGJriRQvak5lRwdV/ZJbC6aOP36VLY3cv9or8rdatWmiO0St5e6tqw8GzNIkgC/N6muOvUSR00Mury2ie6fs3Th3j+XCkD86942+9eJfs/wCn/wBnxRq4+btXtfkyelfA5tK9bQ63QlD3ZI7y73JGxya4vxTE87tubC13D48r5h16Zrj/ABQuxpB/e6VWDWqM4nE3ECiVs/TJpqwBIzt/WrF4MvjjrVed8LjtXuQiaRIZMDrWTrS7h8tXdRmbGErK1CV44s9a22CTOb1iQoSDkZOK4rxdfFAw3fLjFdbr03mQt2Ned+MJ/wDRnXd83Nepg43Zw1nc47V7o5kVeQxrEuVbHK4HvWlOWk3D+LNU7yNxH8w/GvdhojzJbmdIu01XZ2WTtT71mSSq8t3uO3FaxIkNmmbd02j1qGWRs/LzT9/mIymopI9jdaokjSZix3U9TUan5j3pQ3FBMhrLhu9PdyF6802Q4NVriTaD1z2oJHXMnHPrVX7QEPNDSsz9j701jk9KAFe8+f2+lMEobpng5oJUU2KLBJ/vUATA7vzq1Cdh3VXVVQfNWlpKAj5lyvvQBJCZJFHH6Vbt4dzj9aWKHzG6bV7VYgRhHtVRn+dVEcSxaw7n6CtIREIvH5VX05MAZ+U/zrQ9Ko1ZGCynpxipom2uDnp71HvJXt1xRg560BEnaTcc5/8ArVXlk3L83rSE7D96mM3m/exzQUK7YH970qNXy2KYpYuyj7o71LFFtIPqe9TICaJSp560GIhjnoaC6477h+tTIu8A+1SNENvBsH8XWpxBk1Oq/IPlqTYR83pQbRMrUd9qvP51nSzgrnJz6VsanLviYNz6Vh3bbD0qJ7HTTi2U9QfK/Lms0W7Xdz5a9+1XLl8H+KtTwj4dbVbxZVzgEVx1qiSPtOH8lliqqOi+EHhZra93MvLdDXsen2RG1axPBmgLZW6bVG5R19a6y1/dn5lrz3fdn7/leC+rUFTLdvF8gB7CkMeCfm4pYpD25qQRbj9eayO+TGK+0YHfinQtliGpy7cY6Y9aaY/egqKuOZtmcVGJ2Vud350YyRg5pSqjtk0FcoBie9PR8f561EBuP0p+cyUCasSbsDjjNSKvy1EpZjzjFLvYt1xQIc45/wAailVjxUrt9DRnPXrQaCJFnH0qOQEHn9Kk3/P3pHk3Nsx9TQBCSrA80KWAHpUhhXDfSo2PHHagAlP5/wA6azH9KJDlaaqHbzQTIFGF+po80d6GJzx6U0KZG+b5aCeaw6ZN68VIn8NRsmxuvGKasmT7UEykWpgFQbjwa0vCeltq+pKi/dbmqNhpz6o4QBsMMdK9M+Hvw7/s/bOd2QOOKpXPLx2KUI2N7w3oJ0y1G6MqOOcVy3xR8QLHZy2+0buzV3HinWF07TtqEKyrya8e8ZXL3l0zM25Sc9ao48vi5z52cy7bj1+93oTpinO27Ix3poZQMdaD6iOxHLw/rxSIc9QfxqVjheBTSoUZ/Og0iM2qFPIP0PSmfMVxnIz0pxTC56c9KNwxx96goeV4/Kmbyz0JJg4ams/lvxQA5xk/3aVH8tce9I0jMfamy8geneswI5p28wjHFCMSOacCJR6dhTWGz+IVUQA/MOv6U15Dtx6UNMEFOC7xu7VQAv7wU5DtPFQyoy/dp1u5T71AFpIt/wA33vXFABQbe5PHtUcN0AT97rninTzqSGDfpVR10OfETjFXYlzuji6ZPtXC+N9VY3fJIVeoro9b8S/ZbeT5vug15t4k1v7VK7FuvbNehRpaH4FxtnCqV3Tg9hLrUdx+Ws++l8z71VW1Le/4dap3t5u6NnHvXZGNj88bLE+eDz6VUkfzH+lMa/zt5qNLtWJ571sZkskbFe/tSZzH/tCj7YrDGelOX97GcDFBmVSSXx1p0JYk47Uhg/e59/Wp0i2iqSAhlRlbcPx9KkiLFeeKsRWokT8ac0O0H5TxxSaC9ivCvzZ59vepLfcznctSRjHpTXk2P8tIhu5MYI2f5j+VRpNsfB6Gq32gCXnkintKGXNVEiRetxuy3T61KGXH8NVIpzhak8/2qiJbEhVnkHYZppXDt94003QA5NDXUeOM5oIJI52i56ir1pdiRKy5j8g7bu1SWkmwdaBNXNaO53H7v41FczcdKZFKqJzn/GoJZiX/ANmglqxJHLiknIbtTU5H9KRjgdP1oEQTQZJYenFV3t2J/nV5vucbackeVPTp0oAx2DJn+VOjlkcbW475J7VqSWS/e74potEZuRQCM+15I/Gr0CqF/wBqnJZxxNkUeT5bZ9amRUh5TcKiEeB3zmnyS7B+lI53D5Me9ERJixvtPzZzT459je3vVW6ZoB8vLU2By43SZrRg2aac8hqe8uUxWel15Q+Xn+lBuGcdazkItTSbxtqHyz60m8lQF/OnfMwqQIJ1CGoWjYkbatzx5XnP51XnQovFBMhFk8rru/OpY7oqM/NVYI2z7vOacOF+Y4qoklwXo25qs9/85XHy5qJYvn3bvlpso/U1QEkd0srmq5lBnK5DfjUUkDRtlWqB18h93zMTWgF54Vcc8HFZ9/BtFWvtRdOm3jniqsrFmyeQvOKAKotGHPUU6S3bZk1Kj7lOAcenpTJ2ZYs0AVyCDzj86ejBR1qJ1EvXNDwZH8PT0oAmUhverUcnmYWTGzpVOGPZ+VOG4H5ulA0h1zZxyn5eQDTZdIzDuXbxzT4nCsTkU5rshh6Z/CgGUkQ27fN9aiuGx8x+7WmBHdS/Nj8Kp3yKQVHagRkXNzuON2PxqjPNtP3s/jVjVYvJPvWbGnnOdzN+dADbibfmqsjM569qnnt8NxzVdo2DDOfyoJkIUYyCkQYZtwJ/CpoztzVi3VDGc9TQESK1bZ/e9qna42EZOc/pTZLf0/SoZEKIwwM9uKCjQWTCVJFPnr+tVowywru78UoZS3WgDQSRsdQKsQS7hiqEMm9wK0bWPCc4qZGhYWTaam0+5Z2PB680lrbrxuHXuTWlPart3IuOO1SAWs2x6vwATLudtvpgdazVDbhU5utse2g0LNwdv3SfxrNu52dvlzgfrRLfMBhunaqkspUbvm5oAHmYfX19KXzDKdxZiRUE0u0ZpI7paCZFuBsnLc0k0ys3eqQ1DYxHvUU90wO7NBJNOQe3eoWiO4fL+tOB82LcTn6U7K5XmpkBTu7LzVZdvHrVFtPaPPH/ANetld21u9MuFJXJX9KzkVEw7mwYLmT5faqN3ZKR8tdBfYmJHtWcbXk8Z5qJbFGbATEMGobo5PFX2gA3cVRnj2sx5rCW5pE5HxhCyv6g1z8gJCjgc8811/ia1aQM3Xg1yUiEyEEd6hmg5Y1iXr1oRthp0sQG2m+YqSDvnj6VkBMyb4/l/KrWlp5EvzdW71Vtptkn8qtWs+6Xc27jtmqiTI6fTlVlXmtSB235/hxWLpF0rx9R+dbFpOoGOK1iZyNS0j8x13A/nWzp67BWXp7K+AfStODbAQV+aumJJrwSebj2qcDI6/rWfDcbjlRVqKQRkbTjd1zWgCzw7lP0rLubTYxrYZx3qvc2W992eCKDQo28O0Z/rVoKVUU1Iwh4/hqTeCM+lQzQc/AHenxQ+afvYpiShlpDJs/vUilG5fit1ReOvem3VkCu5V5+lU7a9IbndV0XeYuP1oK2MyNJIGYmk+1EKQ38VWLydWHy49+ayLy6Zdw9KVwJLy68uM1SfUCB97FQXdx5nVvyqheSF1+U1k5AakGsSCQ5bjtTXmMpLZNZ0LnZzyfapkuMcZrOVSxcYt6FhZ2ZttCFkkyT+FSWdq13KFUHd7VuWfhCRowzKeenFYzrWPZwWS18R8CMG4u28rLZ2+1WtE0eTUbmP5fkzmum0zwG8x2su5WPcV2nhLwClpKDsB/Cud1z7LLfD7FTmpVNjk4vAKTQA7ee/FWNP+HJnk/dxg7TnpXqFv4aiU/d7VcsvDi2rbvl+asuZs/T8v4Nw1CK5lqcHo/g9LS5H7va/fjrXSWPh3b8x/KukGjx+Zu2jdjrQbLyzScmfR08vowVkjLh01TwVFP/ALM4PFaH2YClEeUNY3NPYwi9EURpqvFhk/GiPTlUYwtXo4+OtO2EGg29CsbL7vSn+V5SYH6VaIG0UmzcOtA9Sl9nC8letI9mjjlQatyJ82PbGajT72BUyFIqm0A9MLSfZkkxVuaHYOlQrGyk8cfyqSeVPcguLXpjHBph01Zh8wXn14q4qbj7U4RZJ7jtVJmUqEOqMO88IQyybgqZ7GqM3g5WPzRqfcLXWOo2U0plex+lHMYVMvpT0aORm8BpOu35cdOlU5Phfbs/Mf4mu8NsqIDUZVS3tmjmfQ+fxHC+Gqyvynnl38KoXy3l7j0HFZ5+FHky7sbRnjivU3jVW6VGbRZxtO2qU5Hly4Lw99Ink1z8NMSH5d3fp1pG+HDso2/L7Yr1Y6RDEu7q3QUf2fbqp+UFjR7Rk/6mYf8AlPObT4dqJEYLuK9gK0P+EN875PJ9icV2KWYib5RQtvsfNTKozSPB+FWvKcvD8Plhj3LEuMelPsPBcK3GWjxjnpXVK/y4pu1Q2fWp9ozqjw1hY/ZM+28NxqnT5frWjp2kokq+g6VKkfmHap7VZsYSJNv5Vy1JPqZVcloU17sT034R2iwXCtjPFesfaB6GvK/hRBIhjLYr1LBr5THa1D8uzzCqOIdjtL4nZ16Vx/iIlyzc9e9dhf3CIrZrjvEr8M24AE1eD3R8ictffNL+PaqcrZqxcyETNt5FUZXbPPrXvU1cCGUCSsnVW8qBs9zWldHyhmsXW7pTbHNdUIXInscv4gmSOJs/e9K818bX6q2MZ56V2HivUWjjZQec9a838V3p88HO7mvYwtM4Kr6GLNdRi4P8NR38yvbHnmob2aN3JVfm7nPSqck2/jmvTicUtCvcSY4654FUriPB3VelgUcnP1qlcMCPxrdESK44Y/NUckhNOZctTXXBoM5DY32E7qerKTmoJnwKjeQLHkNQSOmuD5hFQs+W+Y5qIzEseKazeZ7etAE7KG6VFMvlmkifnHPtU0DfMfM5oAh8nIzUiqdnHWpjECOKWODIoQCW1tjk7mJ96v2ztB24plrb7Vz6VZjt2kPpWgF/TJBL8taEFud3SqVnZ7HXHFagPln8KCoixNsOMc1YjJxUSkClyB/F+tBRYD5P3c0h+9+NM8zefl7CiScKOTQaDZjh+PWocLJJk/eH4025vNw+X9aaj7OfWgpIm69Pxp2/H07VXW6bGD0J5qaELOMbqzC1iSNt7Cr1sCeO1RQWwjA71djhAjyKCh8RzgdqLqQKnFQtLsqpd3bKflpN2NKcSG/kYt/9asu8fPVavPMW3ZNZtzLmRgelYTloeng6alUSIxZNcsBj7xxXoXw70VbVFVl5bjpXL+HdM8+SN2+7uB/WvWvDemRi3jZVDcdfSvLqO7P6F4RyuNGiqrNzRLFkUKOw4rUQsnDAiqenBofmNW0bf+dZn2zlcljPf5R60vn7W4+b9agZ/wCFd26nIGjqZE2uOY/N/Dz7VJvJGPypv3vSnZ4z/OpKirC8twKIkAJ3NTgy7OeGPGaSSIN93n3oKAfI3HNOCZHSiOPaakU5H40EyGfdNMdtpqR48H7w/GmyZXHGaAiPXGzrTGO00bdzc/pTWOT6qKCgaQ4xxQxVeWz8w5oZgVpsrblOfagCQjeoC/rUckIUrnPXmkjm8v7v61KZlkHzde1BMhhjX+GjnPP3cUgHP8P5U/Ge9BJEBuenfKBz9KAoBprg5qomc5WEdcnjn1pkyYQVPnn5euK0tA0GTV7tVVdy5G7iqOOviFTi2dD8MtMW4njLLlfcV61aothbFegxxXP+C/DS6ZEhEYO3k1qeLfESW9scRqu0Y4NB8jKvKtVscn8Q9SWJGXcd3pXm+q3H2jPWtrxRrralcMzE8kjFczeXSoe9B9ll+H5YK5CVXzPSo3j2Dr3pTcBmpkkm3n8qD1VEPM3cUYA9ajLYFRuWX+KgtIkkOTR1b+tRKxbk0oclV9qAJJQpPGOlQJkAhvwqRf3klLImR9O9AAqsI+PWnedjjb+NRt8gHNN354oAc7lj/QUNuMXb8aavXjims/NADcjPzf8A66C2DxuC07ywRz/D0ob5l6H2oAa7fJ360zknvSuCO9ITkZWqirk3JIiqSVS1vVl0+2YhsZHTNF7ei1jLMRx71wfjTxT5jMqNn6V006d2fn/FnEUKFN04vUq+IfEv2kyfvD+BrmLy4W4f7xpl9dnLFv4qoyXORXowps/n/GYh1qzm3uWGnx8q1QmYoT1pfNYv+FBAP3s1tFNbnKRB2+tJIrMOMe+DVhbff0p0cGD81UTIrxxbMHc1XrS42L93P4UND8o4FIsZilz1qokliIZy23rV2CzYxhqit496A9xzxV+0/eLt4FUS2QjTGf5lP4VI9jsj/wDrVehjWDk8024fK8UCbMedWjHSq8rsy9P/AK9aF4Vkj981RKbm+lJq4inLDtk3beoojfIxV4W29M1VltzG/T9Ka0JkOjc7utOaUY4Pzd81EsbNMuKmS1Zyc9KDOQx28uPLdxUNum52P9K047DzB/jSf2Z5b9gKCSGAM3LdhgVZijVRnn6UwW3zYwze9D2z267sUAPuLnC55+XtVb+0Dtx706U7xj9KpumB+NBMjSt7zn2OOtWA4c8d6yYWLyYX8/Sr33Yx+tBJPu2GlL7h93bVcP359ac9xlKAJmbD9vzpyyeYfu/rWVcXhibg1FBqzrKedv1oA2HjZo/T2qReAOM1RstR83O6rUM25fl9e9Jq4A/70EHHWgKUGKbIhL7v5VIrbRzTWgA9uCoz17ZqvcIenp6VaNzvfGOBUbEbvrQBT2MxGOKljiIH609o8PxUhRVWpkA2Nf1/SnrJsfFQeeqg4pjT5b/69CQFx18xai2Aja3rUJm8sfK1PS53IelUtCZDJWG7AqJysvBzSXMvljK81X+0bOfzoJLi7FKinTIoTP6VT3qwyM0nm7uGNADpWUGk3KzfN2HrUGGZz1AqWE7SP61oBHLbssm7tUJPzYA5q9cXr3P3to7YxVdUV2OaAI0tmG5jxk9PWq98nmcelaIHmKF+6OxqW506MwK3Vu5qogc+IMHrTvLzjmr09rh/lH503yD6CqAhjtlb1oMQztbP41at4gpNQzH5j6VMgKsifZ25+b6VQv8AVJJptscPkxrwST1q5dzKSF7/AMqp3KKqZ+9UgOtb7aMd6fNOO55+tUYx+8z2pzjf1PSgCtq583B75qk0IHP8XWrF2/zYP4VWPAzSauA2MMSdwqO5h5/Cp/M/dnjGRxQkKunzNk+1SwKIttzdcVIsfljrU8lv5nC/LSFNoCsPxpxAjaTaRzxToG85j6VHcR4FT2ibYuOtUA6SEslMihZUxVyBCR93ipoLbzG5XigCGytmyp962IEyi9KrwwKvrx2q7BgH+VTIqI9FPlqGOK0InGMBvl4qmqbjU0ERc8dqk0RKxO4/So5jtUMBmrAynbqMUo5HQUFGTczb88EVC0+R94be+TVrUzt+6O/NUZYvMoACd/8AtL7VG0DH7qn6VLA235cZqXq/HFBMijJbsrDcp5pl0ixR+v8AStH/AFnB25Heqs0eOwPNBJUt9235See1TIGhHzGp44xG6k/pTprfzDuFTIBtu2E/3jUjjeMGmgbE4/SoZWY5P6VnI0ILkKhx1NZ8shMmFQ5qe5lZGJ280yBiWy1ZyLiMMOB90ZPvVK7tvvcd603Veoz+VQzQGY8Z/CsTU5nWbBvKJwdvvXHapF5U33ec9q9F1e132jA7/lrz/wASw+Rd7vm/KswKJ2kfMfpUTx7D8vNI2Rz60jy/Nx6VmBKrrCPm6npjtVi0lXBPOf51TSTI+bH+FOEhRh9aqJMjZsrhoZc/Nj/erodPm89Rg4471ycM3H4VpaRdOJQMtitYknbaaxBANbVrEzJWL4YVppFz+ZrrorTagzjpXSZkNmDHVmNvm559KhmTC4X86iiuMPt9+tAGgsmGGfWnyy8dOlUp3WJQ2fenG9V4sE84oNokcrNluoqKOTDfep9xIMdznFZ885Rse9Borml5u0Z7055vOj649eayzfjb1ztpo1DenGQf51Mh6l538s8Gpjflosd6zUvAUprXWTUjWpZa5Ye/NQT7pORu/Oo3Yhd1X9GtjqEZVVO76VMp2R0UqUpu0UY11Gyn5uKoXEmOvrXoLfDSa6j3kfeGcYptn8KZvNy0LMFPp0rhqVrH0eX8MYrEVEkjl/D2hPqY+VW/KtmT4a3DxblU5+len+EPh+sBjXyV6c8V2UPg+EIA0a9PSuT2rex+k5fwDDT2qPK/Afw0e3KvPHknHBrvbPwZGkXzRgfhXT2mjQ24Hyj5enFWTao/bFLXqfoWAyHCYaPLCJzEfhmOD+H9K1LCwFtH8oFaMkAR+g24prQeWN38JoPcVoqyI0gUDdSj5jUiwBRnmgQ0EykKFwvPFDJtj9aWNQwx1NKASf8AGgzuRYz6/lSeX3p4+aXB9aGGH57+lZkyE8vf6Ux4wzAc9KmO0j5dw9ahYY29T9aCSQN8nSokXDnsPSn/AHgDULvtfvigpXJHOExjnNR+X5a5qTKsBx+tGAfXipkO1xscm9enPanGPA7e9NI4z0pyt6ipFJWIzGFU7ePSmKpBy22pNvXd8vPAoCgDmgkYPmb/AGaGhyPlpY4mUk9qlTmgCEnK4x+NN8rK/jUjwkj8aAgPrQBEyqv3eab5W7/ZqYR4amSEqaroTKViM+jU3GV6U51IPSjGTz+lSZydyPysDNNqbawHA70x0xz3qZEjGi3JTUGePyqZYzM/XApyoscZ2/e9TWcjGQ6JSidqtaWrG5ycVDbtheRxVq1i2ybh0rnrbHn4v4D074Yowdc/d4xXp2D6CvMPhazS3EYbO0EV6l5S/wCTXzOK+M/H88/3g7HUoI5k9PWuF8bQ/Zz8vzL7V3Oojz7Zu3071xHishDtJ/OqwfxHwpycsnWqtx8wq1dkKfl9apucocV71IChfPgda5zWIm+b5uK6S6DHtXO+IJPL/wDrV20yZHmvjg+SX59TXlutaiRdMHYnnj2r0/4glXfcN3NeTeI4ttwxX1717eHjdHlV3qU5bzEnNQyXQJNV7hyBVccnkmu+MTkky8Zw6/MflqrKvm5x096j3FvpUHmlJepwTWuxJL5RHemSR+V75p6SfNRKVP3utBMiqxx/hVSRGVDu9c1ddM1DKnzUEld1wlRbdrdMfjVwR5bFJPbEEfL3oAhhGR260pYq/Hc0yYsh6ULJnbmgC/awCQ/NuHNX1tlj6D5cVmwXDIKvWt003UNVICxFbrJ93NXLS2z94H8abZ7TitKxRXU7vwqgFFqNqkZFTx8rjripIYSR047cVYt7f5qAKyqVbn8KSTce1WpUVeP1qPZhDmg2iVxKUWq837/uasOux/8AeqvJFgdcc9qCiOQbFHNSEtIvHpToYcx9uvelMWzv+VBoVJCwNWLWXyh94USxfLn1qOONsZ4qZAbmm3IlYKelXbho4VGDzWFaXBikB9O9Xrm6UwK2fm9DUlRjcju79Yn5zVOfUY2/iqlqtyzycHiqCzsBUyOunG+iNCW7O361RupeDzyR+VRy3DFcZ/GpNDs21O82579BzmuOvLQ+v4dyedevFpHonwn0xdShjWTnFeqadpIswu37uK5H4b6Uun2cPyfMByQK7hJB5fevNvc/ojA4d0aKgyYNg4x2p0fCGoVy1S4yBQdg9z5fzYxx3pFm3HtQCw6/MvvUkUOOeDUyATfkfd/SpOtNfd5oOMKO1CNz+PapKiSD5fvKcfSnoFPtUEjk9+PSpiwIGPp9KCiQRrTsL5fvVfz9h20ed/nNAmrjshD83600vtNDncKaDu70DSFA8w53YpMbhx8o/nTF4frxT936UAO8sbhTXGaBukPb6U2TgUADNgZx83SkkHmp/dI9KZgjvTjNtGMUALHIU7fnUuWlWkULJ+VL91x6UGYIuOvSiUeY/Tj6U5P61MqBivHOelVE5cVNRV2FnY+c6rznPFemfD7wsbe3D7Qvrkdaxfh/4Pa/ukkcbQvODXqkGni3hXau1QAMVR8ZmWYOU+RFdz9ihbbx/WvP/iDrMhkMYb5W64NdJ4z11dLhZd3JB/CvMtZ1b7czbm3c+tB35Pg+Z88jKvZ/mbn86z7hd3erFzJj6e9V3UE9c0H2kbJWRXZ2A7elRyybx81TSpxxUEjYPag6I7CCVWfFNduetMaTLcrilJyKCh4bIpIn8n1PPSoSxXvT1l5529OooJkSGTa+7r/SnrJuTPrVdnzRHJu4oMmPeXLUxm3NTgNv3qkEAJz0xzQFyMybAu38adnaPXNDqpNNHP4UCuOU4HWhW3n/AApoo3f3aAHBN68//rqN48H2FSgZOT2FZ2r6lHYRszHgVvTjdnh5xm1PC0W76lHxLfRx27r3zXl2vsGnY56k8V0XijxSs0jeW3f1rkr24Nw7MzHr616dGnY/m/PM2liqzdylchZVx0+tVJEydoqadcSfe70kCZc+9dR8+RpAyrSBGaT2q4QAMcUhYA/w/nQNMZCuKmEW8/TtUSygLT1noE2SFd6gUCHn7wppfNBf8K0JkXrZ/KpxuPLfcOlVY32ADrRkzcfdwaCTQTUldee3rTpNR3R8c1kzwMV+UsMHmo4o5In3biVzQBekYzgnpUZ5P92nC4zF07VCZcjmgB6t5Y+8evFPkHmLVNrjJqSG65oMwmXyulXrKL5BnndVeZfPCketTRnYF570EyLiosPr+NS7FlWqvn+b1qWJzjC9Pegkk8pVPSm3S7127T+VTRAoRuxio5W8yXg8UGZTktAWB/vdajmsPk3LVqdPLPXdmgD93QBnxweS+TT5TuAxUlx833R+lJbpu+9x9aAIowy0x5BsPUMfWpp0xn2PSqd5L5Y+7QBBIjB+TkUxrds/rRLdZ+8OvpU0LKRznkYFAEaXDJhQPrWhZ3GeMdfeqqwbGzUkS7TQBpRS806SVcfNxVGKYKad5+7O7pQBNLOq425pylWG6qckiyeopwl8o55xQBaD45/Cm3B3DvVee4zHle/6U1JM/ezjHWgBQvzGkhTaW9PepIUUnOak8hT8yn8KAIwNxxT0tzsPNSRIMcjjvSgiNzwfxoJkU7m3kVKqn5PvfrWq7mV8cbfeqt5aBs0ElSGRl3elCt5goSPE2NuB60NHh/8ACgB0HD9fzqZgAtV1i5qRH2thq0AjUMWbNNVH3/xY+tTH5n9s04Be2aAEDce9SiYFMMTntULx5/ChRnr+tVEBwAeTC9c81O9jiPdxUduohf7oPPUCrvmFl4xVAZNzBsGRVGeXFbF/b71J6HFYt1G0SEnnNTIDPuTh8+tV5Mt1/Crhi888/KPeobmDjj8KkCFeeAOaZIm47WI/Ckd2jFRSTsO5z9RQBUvUEQJ5/GqkrFznOFrRvZxLtPy4A5FUCiyNz2OcUAMZ9427qdFL5R5NQ3CbRuWoRub+KswLyXG5qcyCU96owuQetW45sniqiA+S3BGMdO+afagB9oIphfcP8KktYQr5qgNSwtQYj6+9WoIRnp0qhbXcgfC4x71dW5ZB8y89aAJJYcHI6+lNMm1v4vzoeUM27NQygSnOSKmRoXIZgT1q5bXICe+aw432Pwe9aVpmQfNUgaW/zFWh08wfex61XX5PWhJOD1oNCG9t9hzn86zTId59jWrcfvR1zjmqE0O3J9aB2COHg4/CmjKNzQGMa9acF3rmk9iJAkhJO6msu+gDd/WnfMRhcYqCSOX+FemDSb9h/ixSyMudtH2XfF1qZANRufxpwAH3hVVYWgkOfw5qaR920s1SVEr3dj8u734FVzbYPPHt61qWxikB8wnA6VBLEDL2x1BrGRrEgWPKDio5Rsk9qsbASdu3P0qOSLcnSpNTP1MKLdt3615/4mi8133L8vY13mvRM0LVxfipcWn+13rOoBy6/KSvv3qNgvmUBMTHk05oQR3rM0I5Cw6YpthbKHLDd8x5LGpDToBg/N8tbRJkWEj8sde9bGiRecdvQ1j20nmPt6r71saXN5DblA3dOlUSdhoCvGV+bpXXWl+WjXd24rgtK1PI+Y4PpXVaPerNEvP61tEzNmchouO9UgfLDZ7c1KsylutOnVZIzjjihha7M2e83thmpv2nzztztUd6z7vzUvW/u9jQJWiXHtS57GsYmkt1sGM7qjllVmz3rPguWRjnn0FOeQuQ3K1Eqh0RpyekUWDlGJ7Go0Pzn3rS8P8Ah+fWrgKi7h71vf8ACtpyR6/SueVex9HgeHcRW1SOT8tmOQuB0rZ0nwrNfbWVWOfQV1OlfC6aSRVZcr1zivRvDHgmGxt1Vo1zjrisJYh20Psss8P5z1qHlNr8ObqeVQI/l69K7fwl8NvsioZIx27V3KaAsJGAuO3HWtS2s1jQfL2rmlWkz7jLeB8LRs5LUyYvCtuyx5XtjFWE0KKBWCx4DYzxWkgEX55xUgKsM/nWOp9nh8DQo/BEr2diltjaoqxIduKEbI9qWU/KKEdXOxJZCyjihmHzU1EO72pxTC1oLmGqQRzxTeA3IbH0p0YIXBHU064O0cKTx6UCbGYXPzU0ARnr16U9x5g/Coyqg/eoEA+Wms+aBJhjQBuPYUAIfb8TSdAaJDsNIrbx6VMgFWTBx0prNuH406RVYgDPHeoz1x+dSACXPy0EZpGCqPemZb1oAl2AuKV/kHtUYQtUhOI/mrMAdAkfOTnpikjUgcmgEl+elKOr0EyETiTmpJY1A3Bh7imeYF469qkPJb8KpIkjEgbj8vek25PNPIx2FJ94e45qloTIbsYdKZsLIQD81SDKndQHVGzQSMI2hQeufzpkuS1OkIZutNbAI69azJkOYZQU0Q4Oe38qeen1poO0de9ZkO4gDOWX2qL7Pg4apVBWX2pznjv+dBLuQrEqHG6l2iNfxpwi3c0nlljz2pS2MJCxy+1aNjKsi7WBXdxVBFCelT2zZnXP4YrmrbHLiFeJ6l8JrfMwiDdxye1em/2U3/PQ15t8JNodW5y1eobv96vmMZ/EPxvP1bEnWS5Kt6VxfiuBZmY12eoPshP0rjvEcqtE1a4X4kfDrQ4q+Hluw96pTfL8y/lV3UpcyEVQlfg17dMCrqkmxGI7Vy+uTq0Lbs1v6kxIrl/FF15dn/dx6130VqTI4XxjPHPGyj5Tg15J4jhZrh+c816X4qmD7m3Y9K8+16LzYnZeGU5r38PpE8ev8RzFyVLbec1WdyH/ABqeckFi2Mis+4uMNwa7Y7HHIlmn2n0qN5NxqGaUFeetN8zmqJJJbkpjmk+2+tQSNtqMn56ALyXSgUqurj8azjdEA/7NPhvMJk/xUAXpX4GOo/SnrO0ke1ienes9L4b/AMatK3mH2xQA2a3yf5VEI9rc1MV2zDLfLSTDmgCMSYOO1a2ljMXsfWscW5P97rW5psLGFaAL1su01p2Zx+NULWBh+fPtWpaw7RQBejP7sVYRdqZqiu5Kct8wfaRx61SKiTXAVvWqsk3OKmST5j6U026yOevt6VRpEryLltx9Kb5XmD6VJPbMW5NDRnkDnpQaDEi3HFO2Z4pyrsH3eadCu49KT2KIlhyh449+9EFhv4VV5rQggVx834e9TRwFG4Xj6VkBTitfJT5lzVW9JY88e1asowh4rI1y4G/C8VRpTMeScvMw7Z71Vbhxn349atPF97P8Xeq8sTRtSbOyjuQzXAj9i3GPWu3+G+gpcSrIy7SemRXN6Hpn9p30S7TjOcmvXfBWhR2sS7lXgDn0ryMVLU/d+BMGlSU2dNoViILZVXb0rYiixGM1Xs7cRhdvAq5E6g/N+Fcdz9J5rDvs/lhTnrUsY61E7lz7e1SKrBfbtQF7kkaeYnp/WjaytxTYpMH8afId3NACOTmmxnDNSrKPukUuQe36UFRGOGCE8Uqyfe59KbI7J24NRngdamJoybzcnp+NLu9Tn0xUELMrZPSnI7B+1USWMndTHG5/7q9Kb5mBnb+tAk3Hn8qEVG48rsHy81GH+WlY5puNvpWgSFSXt9007P41A55ohYhqzJJTJTSfWmvTaALETAGnO4Y8VDGKcg3S+1BEi5BDnk+lbXhHQ21bVo1C7kHUkcVk6dBJdSqiruyQM9cV7J8KvBywok0kfGPSqifK57j+SnynReFPCiWduoEcYbA59K07628i3Yt/D6Vv2VnFbRMzNtXGF2jNc14/1yHS7KXae3UjFUfFUXKtVseQfE27d9UbDNtBrh7yd9zHoK3PFOtNf38h/hzXOXj/ADfzoP1HLaHJTSIWlMh56Uxjk8U2RGboaaJNpoPVSHOdh61VkHzmrDfvD8v61XljEfzZy1BcRkiENnqP5VE43NViQZjqMwgCg1BV2n1pCMntSthfWm5xQAYxT402jNMDsx7VIvIoMwBEhxnpTkk/vdB601UG/J60jJub+L8qCZD3wXyM0NHlNw49aHTCYFNZ2K7fzoJ8xxIZFxRGQrcr+lDHcm1eDUF/N9ki5NaRVzhxWLjRhzSK2p3zW+7axUeg7fhXB+NfELXT7VkO3ofatHxjr/2SJmDc89689u9TaeZmLZ3HpXdh6Otz8T4qz72spU0LcMzbjnLetU558Y3dfapZ7glR0Aqg58yXqf8AGvRjofl8tXckCh0zzkc1JGxqGKUq/FWG+827AzimSNPApqg7qdsZzUscVAFQvsk/nTvNUjg4ouo97fLVWUmIevNBMi9HMAOacW+XqPaqQuP3fSnrJvT3qokltXORzVmG4UjHesia5kUdOKltbiqA1jIOaasimNlqvuyvWmgq4+VvmoARiwk/2aR3z0/WkjbEmDVmO23jNBMii4YGmifyCN3G7irk1ic5oj0/yiGba3saCR1veb1xQ91g+w5oaIKc8Y9u1Qzw59aDMmW8G7rxVq2vMjviscqynFWI59seKANyO7EnGacXXH8P5Vk28+O9XobgTcdPegmRI3zH71N8ti/3c++aeML12n8aJZvSgkXy/b8aaqc8+tNNxt5p0m1wG3Y4/OgBDCskn+961n6pYtGc8H8avtDuO7J4FNmXKY/nQBimDzUxxxT47Vlx3q7La46Y/Cl2ArtA5pNXArNGSOtAPz4Gd1WDBtpy228bhj601oBA27bTGTAqaaFkI9KdjDD/AAoAogsGNWIn3R887aka28wZ27Tnr600fuUxQA3ef4sc1HI+TjjH0qaL94lRzJtoAj+0MrdcYqzbXPONw9etUZTk9aEn8s0EyNF5vnwrHHWiKbdL8zfnVVbtiPmxSh/MzQSa0Sbx/DzTbpDGvSq1qPLRTuOe1WpbpZLcZ696CZFFofm6GneRt64qVJ/3vbb0qfyRIPwoJM9bfO7tRJFlfl7davC32H2pZLTYn1FVEDM2Yo2MenFWHg5qNpNkm3aaoqJEgkGc9BT+tT48+PstQOmz8P1qo3KHqcAbuKHvFHzL9MVBM+cVG5/d09QLv2iO4jx0b3rMv41i/ut9Ka87AnnFQmbJ+ZsnNSwI7jhahYgrVpwstQvb7Tuz8tIDPvwsQzWLcMfNyM4q9q19ul2ds1SJ/nQAiNuWq875f+7tqwcJGWJ4NV5E837v60ADuskfbio8L6fpUckZjb+lG/HWswHOo7U5JNtNDb6GGB71UQHm4ZDSm6xzu/KqkzEnrTPLb1aqA3LC+CitGG4W5U+3SuesZjF95c+1altJ86lV2/jQBpIQB0od8Hp1qvHcfKf1oScs38qDQuRQKOe9XrchFqnA5Kt/FVhGbJ49KmRUbk0ieYOGpyxYTr+PrTQM9aJiFG306VJQ2Y7RxVdzhueadNN5Y9fSqokaWSgTdh1zEW6H8KYJGjX121OPvClNtsPsxoJbIkfK+machVV+982af9nZT8uCPSmPEe4/KsxDWi3NmnLLxjGMd6DJ5Qb0qGSfcOlZgO2b3qO5hxjbzRHLUwCkd9xoKiUgGSX5l49jT/PyPu/pUlzHwCPXmoSMqf5VjI6I7BF824j8afIwA/CoIh5RI29femXW7OQvTmoZpG5X1WPzBXFeLdNcIW5I+lduJCzAsB1rG8QQLJav93nNZy1KPL7obJTTVcj+LH41oavYNbuzdiaypDk/7XpUASquG67vpUmNwz+FQQysvDDrUyuF42/rVRHa5Ztk21qWq7YwaybUrnrWhYP5bfMdymtOaxm0a9pLtZTWxZXxRc7iuOwrCtUBf73DDj2q7Ztsbbk1SqC5W9jq9L1gPt/LmtSSXMeQR9K40XPlABQ2ScV1XhTS59VZV8tm3cdKmVax1UcvrVXaCIb2Pcu6qVlG9xc7dvXgV6Vpnwtmu2X938vXkVr6f8IFt7rcIwefSs5YiPQ+0yvgfG4hc1jz7S/AtxdSK3l7g3Ga6zR/hlIzqWiXb6Eda9P0PwVFZ2K/u1LCtW00iNeqqPSuWpWkz9IyvgGjTjGVc57wl4ChtIQxhjV/YVvf8IzCo/1K7vpWnFAIsY2gVLMdjZ7Vz69T7rD5TQoxSpoy7TRhESxRR6CrCxgHG2rO8qc/3qjMB3lu1B6UUkrIYoIP+eKkjcg9aYI2Emf71ORMN/jWZQrN375xUyKFDe5FReWu3jb17VIOtACMyoO/WjO7igYH3hSH5Ovc8UGZIo2n/ZxSMuW7n0FND5pskvlyfWqiNK5NyUFRySYNCT8fjTbh9w+UZqh8o0TMWPoeKNmaajbaFw7deaBNWFaLPtTAcVIX2n56aseSxX9aBDPvik2bT1GaVY28z/CkMDb8k1MgGktmm4+frTgPmxz+NAG4bvTipAa43URLlqeF3f8A1qVk2gYoHYbJ94bac43pilKFPmOOaYzcUCFjXA9cUwv81SAAAHNDQ+ZWYDQzMacCRTdu37x/KnCPae+PetCZBuL/AHfxpqZgVmb8qd5a44OOaJW+XnmgkaWMh3e1NVNxqSNh2/WnLGWYmgmRC0bU3BHarBBAps2dvFZmciFpVV++4CnE+Ym4YpqwsW3MP0p6RbG9qmRIiHApGkxSmIl89qWRV29KkUthhJxmnTf6n696aqr7/nTkGTg0nsZWI8b48A5NWLOFluFP93mmxlY2+79KtWi/aT/dbOK56hyYhe6eifCe5236Kc9Olet7x/dryr4SWsfnK38XTNeo+S3+RXzWK+M/Hs+jfEnW3/8Aqyv8PvXF+JYfJVic7SeK7i/TMRJri/FF0s25MfdqsL8SPgTjbuLzJCVrOlDJJV++l2s2OKzL2csNo+9XvUQKGpEsGri/FjN5bfjXXX8v7vBrkfFd2sds3GetelRV2ZVJaHmXiS8aNnU988GuE1vU/s24N/F2rpfHWsbrtlXtXAaxK1zOTx+Ve1SVkjyqurKN5MzMW7NVXyN5z61YJw3P4VHMMj0rqOWRTkjZH/vDPFIwLNnNTsMimi02/NzQZkDPxTCac8TQsfSg4UZ29aAK7rhfxpHk2he9Tsd33R8vvULx4OaqIFdtxckVp6fKfK+b9apRjP51aiGV/wAKoC28asBjrUtvDuNNtBvIX09a07dMDoelACWunKxG4YrUs7ZVUfL+NVUXgVetWwNvNAFq2iUk1ehh2/lUNnH5QBKn8RV9ArH5V7UAVkiKk7vypslsOvNXgiu9Q3QI9hQVEqbdq9TSrNtA68UrLx+NRSKUNGvQ0iWA4kpija/y/rUf2jAxxSeaH781UbmiLG/B5K/XNTRKAN1Z/m7TipoZn3hT908U9SjQhgLHd1q0rCNfmqrDOqrjP40qSq7dfp71LKSGXsp2E9BXN6qDJcBt3eukvD+4biuX1KdmdlK0i4xIPtI2kHBx71FJL9o4C496hl+7jvRBKr/L0YetY1JWPZy7D+0qKKOq8E2LefG4OQK9e8NWrSW0bevUGvN/hlpHmDzH3bewx1r1jRIFS2XtgV4tWV5H9HcM4N0cIrmpDu2qvFSjnj5aijO0U+JGc5rM+kJYxuG3pUyIqr97JqHygDzwakWIj+KgAeXnAWnAMEycU3OD0/SnB94xQVEa74XtTg+E5+9TSmxuaG/Cgoa0nmdab8p29aGGDmmzyg7aCoiyNsPFMMuBmo8thuevrSxjPymgbVyeN8j+VEn36h+6cU4NzjmqiKxNnac57fnTZpQyih3UACmj9KoJBlc8elMTO/73608uF+6KaFyc9KCSTdimqN34U0Dk0kcnlE/1rMmTJw2DzRHumfavWmQv5jHj6V0Xg7w9LqtyMR/Ke+KDjxmKjRhzyN34S6A+o3w86Nto74r3TQbJLK1VFXAxXO+BPC8ekWyt5fIXriuvhZYYup/OqifmuMxDxFVyDUtQW2stzHbt5rxT4qeL5rq4dFk/d5xwa6z4q+LG01DFG/3s968T8Raq95dtuYdc1R9Dw/lOvtZkNxf7i3vxzVFrjLNnoKa0nHXNQyN8tB9vTppKyJFlyTUbnDZqNmZAKjaVmkwenvQdFrD5LrB+WmNNvFNkC+opoH5UFRJlfDc0SNjtTFbj2oyHk60FCrz/APXoZMEe9BNI4bpnkHOaAFI+gpySA/L0piruQ7j81Ki59eO/rTsZkmwAfXvTZAwPHzD2oK5GNzYHTmnKflxRYmQ4FXT5uKjLBW+UH60jHkfWlU4NLlbOWpPlV2SBdq7uKwfE+rCOI5YbV96s69rJto2y2FA5rzbxh4u8xvKRj165rso031Pyvi7OuVOEGVfF+o/bifm+WuYZMZw2asXl958Zy1Zjy+W/3q9SMbI/HcTWdSXM2Wmn3HafTFR+X+8zz0ot59y/L81PY+vy1ocJLAiqmeppGhaRs9qfB8/y1Zhi4oJciBEIbrU6DtScwA8buaabgl/u5FBN7kN7CY26Gq8lvu5q5fP55X/ZHT0qDyzj2oArNCsa96QsqnjPSpLgfP8A7NQxgtJxVRAecOtLEnzUhhbrRE/PzZ/CqAtI5C49vzqN28s8cUJLj6UMykbueKAHIx80Vct3YH5vwxVBXzyPxFXolVFDbu35UEyJ2k3L/Sq7zeY2P4aSR2U8fd96rB+T8vf1oM5FkEA0M3mOOM+9QCXbx1NOSfbQTew+S230w2pWpkuCzcL2qZYt6ndxQTzFNiykVJbTFphk1JLb7RxUAgaGXPOCaBNl9ThD81L5mGzmqsDbH+ZsrSyS4U7eVNAiwz+cfmpqSGMr3UdfaoIZMnFPYZTHPpxQBagulZ+vFSSvvU8cdM1nRfJKv1q4AQdv8NAEc0oRuM/lTG2jnlWFOnj56/gOajnXKNt5oNAebJHWrls4Cbdq4b3rLy3fp3qwsnkR8NxQZmp5Uezmqs8QVvlqut8ykc/LVqK5Ei9PzoAaGZh93t6VA6/N0575qeWbb0pu3cAaAKcytH8y1TuZ2ce9a1wNkWWFZepR8ZHGaAuVUnYHmh5tvPpzUUa4Y8mkkj3960JkOS7M+0dKsCf7Pgk5qnCvlP8A1qwi+d70EmlDeLKgx6U2a8aEc/8A66rMnlDjIqvM7E9eO2aXKTI0oLzzKv29zgjJ/KsOzlx9auQygt1P4UmiTW+1K56bqlS5WVtrfLx3rGluPJ6Zpy3eRnPbiiIGo6Lg+3NUZo18zvz0NNOpkoF/A0ed5gqhphKrLjbVeW43tg1K7kf/AF6qSIRJuzVRuUh8hXfSM4Ke9NLfL069KhmLRc1Qxm3J/GkaJd1J9oLdcUoOT1rMCOV9hpzbZItvAyKWVQBzURGzkn5aAMHxBYsDlPXqKzyrH/gI/Oug1DEiYrKubZQeTigCnIiqvB+tN3bB92nA7HP8Q9aVgsielAEL8sPlqGSMgnpj0qxKpUL3qORdwpcoEKcCmyhiPlNWEQgc4qOSLyl3HuaYFfyyfvVNDF/9apI4VmdasLFtb8KAHwxB4x0GOtTomwe3rUdpEJOCO/rWta2CyRigqJTEe0bsnmhSxbv+VbDaXvVeDinRaMPSgobpIZl6VoC23EfLRb6aLcZC1ciGXx7VMiolGS3KdKp3UvOGrUmdVLbuD2rLuUDs31qSiuWyeP1qNTtP406aLH+FQmVlX0+lBMiwlxt+8akS4+bnp/Ks+TKsGNSRXORigkv/AGhVxtzTJ594+XrVGSdlm/2R+tOS4y2azAdK7Z56elQySZfipnO/mq8+F5FYyAczFl+lJ9oYN9KiErHFOiPltuPNSaEzTMI93vUUtxkc/pTJjlt36dqiaJnf+dTI0LMKo/OTTpYveo4IyoxVsIvlfMvOPWpNomZOhRT04rC1QNKjenNdRcxgluBzWVqNpvjZRgZGKmRR5n4jWQlvrxWGUIcZ/iPWuz8W6K8Ee5ee/FccZtsoDY7/AIVnIpRD7hqQ8Co3kBT7u457VIXyq5//AFVnKVjpw9FyeiJIVKx88fWrlrvUDmjTdJa9Zeu2um8P+B5L2ZRJ8q9uOtYPEJbn0OB4brYlXiiHSbF7wKrDGehxXZeH/ArTqrAFieRxWt4d8ExxSRp8vUCvSPDvhiGxiWPq3Y4pfWux9nk/h/KVVOstDk/DvwtaaUNJGG9q9K8I/D2PT41fy0/KtHT9Ojt4V256VuaU+yLHHWs/aNn6dheFcDQS5Y6oWz0JYlHy4XvxV+OxQLt/u+1Pjl3IMflTvujip16nvUqMaatFFi0hjXjFRXUXlkkCkjYjvRu8xzuNBte5GSWTHvTos9G5pzAI3y8ijOe1BMthfIBGSaikBRvbNPK/KeaQjKiggM4PTtUbjn8af5PHWlKEAVmVEbEFA79akPT3NRspz9KA21qCh3Q470jJ5jdelIp55oBw9AD1baMAUxo8mnKeaAxBNBMSF3x2NOjOW/i6elOkwfmPWgsGPy9qqJQ2QYpyKFXNAXcMmjhW68Yx1qiZA0DOM8YpuNo4qVH8s0xmyemKCRp5P4UjHatPaLjr1qLAk454qZAMdCTux17UskRwoUe9TrGqnPPSnZ46f/WqQIRbEDNOCYFSCXPy4po+8aAGufl5H0qFo8irAO04bB9KiY7gRQAgjyAKG+UUrf0pCQo7mgBjxbsfNyKQM2cN+dOPyjd603G4f40bEyBeD3NO34XkVC8nzYFKGZV555oJHwjzH5qYMPuioFkZenPtS43HdnbUyJkT/d+lAC7qjA+ppM1JnImZ+flHHv3qJ5Gz7ZpfM6U2ZgseR1zUyJAH5aQgHs35Uzb5h3McY5607H1/OpJkNZxThyfwpqx7R+NO87Zxt696TZnIkijyOams4/3mdx61UgvPvLgmrGkxq0zMzHbn8q56mxz4j4T034SSySXv8IjXAHvXrFeTfCcMbhJF+5nGPWvWfPX+7XzmK+M/Hc+/3lnXajbj7K3zdq898T5BfHr1xXfXrbYiPmrhfF8rW4Zyo256VOD+I/PYnGXL/e3etZN+7I3Hr1rUvJvMLMKydRmGzrX0VHYcjK1idvs7Y+9XAeMr5obWRmb7uTXcanIfK4+7615p8QZciQZ+UcEV6mHV2YVNjyvxZeefeSMCetczdSBffmtTxGWkvH+Ybc8DNZEsYB/h/Kvep6I8qe5Ew4zx61Gz7u1OmOziogcH+npVHO9iRIgo5HXpT3UMuPSoJLgsMelPWbcvPbrVRM27Fe5j5qu0S7uD9fSrV9L5uNvaqsx3L8tEhXI3XaCtEcXFOVDnmpEUscCpRRGIg3YfhViG3U//AFqd5TCL7vfmpEh2AGtALVrb7PmXmtS1QeWMqKp2afu60LSPeR9KAHC18zn8quWUP8Pp3qSCHBHAqWQ/N8oxxzQBPBJvBB+gqSWcxD5e4xxUFrCvXv2p7Pubbj8qABLpoT33UrXPndaY4UHjmqczt5tAGgkqtw1RumN3zA8etUfP+o96DNgfeNBoiZ+tNYeWu49fao1kye9Na53H6UGhG1wQ/wDF7VcivsIA3pVU7WNH3aDQ0FvE2fepbe9DORWdO21Q2R+dU7i9eJsrx7+tTI3hG6N6+1eMW+0Hn1zWHcziRz396q3F2zp7mopbgmPb0zxUmsYkVzPiQ4q1o9k17dAenzGszGHbnnNdX8PLHzL1N3OfWuHE1LKx9/wZlft8Wmz0z4dacsFkmU/Su1gbCBVXbWL4fs1jjT+EKOcV0FsvyjaK85u5/QNOEacVCPQljGFHFWoGBSoQBnPt2qWEgxmkWmKy+Y3TGPepVOBUQ2+tGP8AeoGSMd3SogW/WljcqmB3NK4yKCois+UxTJpdu2k201ztB/SgoXzM96Qjf1o8vEe6o3fL0GgnU+uKeBlix6cc1GOp96m6wUANfHvTnGBn6VDG+1ip9OKkQt/ez7YqogOCd2+tIen9KQvvfB9MU2dCq1RMh33Xb6U5XDL1qHYPm+VvbmmkmNaCSSSQ9uaau56Iiamijd84Xr7UWuZ1JWV2WtKtzdTqo9cV7L8NPDS2ltGzL6dq4r4XeDGuZ/OlXjrgivXtJtlslRRtAUVMlY+Gz7He0fsonQQRfZrdQu3GM9ayfG/idNBsGb+Jhwfeppdd8iyztHyZryn4tePftSNCh55GM0RPMybAOtXs9jnfGPiptZu3Z5Dy2BzXL3zlW9aiknZpGLbm3c1Bcys569q0Z+mYeiqcFFBI3PFNByajBZR81Jvwe9SdSVh79T14qu43etSOdq9+tR+Z8nSg0GjP8VKjbkNJ1qMqVHcc8UFEyDLDnvT0XbJmolOfrThn1oAeV2sT60pkAPy+lJHKGDA+lAj5H3aCZCP6r+VBLYHWnIPLf1pxHmf7NaGchEl2jpk0zzNhJ9aSU7TgUzG/vzQZIk3nHy1DdXCwx5Zu1OMnkr/Wub8YeIhBbFVcbs9q6KdPmZ8JxNniw0HFPUy/GWugIyrg/SvPdSjae5Mm78K277VvtTNuNY19IqivQhTsj8JzTHTxFXmbM67VkqCZdyDNWJZw8nzdKjaHPK1tE8ghtnNu2c8GrTyCZQaqvEGfBzUxTykwB+tURIuW0ixt17VcFxG0Y28ZrNVd8dEbHG07uDQYl92X1qBn2t1ppfavGaYcmgqJKSSaaVKL83rwKV22j3Apsr71H0oCQ1180fTmoijA8YqaM5HQ011/e/7PTmqiSNEwSQFunTFSGJWQbcdDVW9tfMPyHkU2EMnytx+NUUmPYFXx/DSxtlcdBnvRGPNYjnigW7Ncj+76UBfQkjhLH0qaNvrihV2LxQ/+r980GT3HecCf4qaY8j8eBUbfIuW/CmhmzQIJQecD5hUPmc9cY9asbww689+ahEG9s570ClsXraYCGpvOyT74qjEGxgdKl3l8LnpQQXQ37rHWibG3gfnUVtMF4z0p11OAuV5+lADBGhPT9alits/dx+NVjPuXpipYLjaKAJ2smznjNDRtGKkhulkWpBtc80AVJYml27Rgg1atrVjyc9KfBDtb0B6Vat025oAzrhSj/Nu/E1D1zj9avX0RkbPpVcw0AVTnb260x0V+/T0qZ03E1GLY0AMORgYOKkhm2H+I+1R4JH0p9qDu5HfrQBajPmIfSpEVY1znPpVcSbQwH5U7d8v8XsKCZDp/38RXrVO6DOOw21YkiJO75lqOWPzcfN+nWgkz2sWB3dfelNmNvFX5Y/LT+eakSIBF4FVETdjHOnMz+lOCtAMBctWt5WG6VXe0DsxFUS2Uz8y/MvzH3qMRZ4P51Ns/e89vakYcrQIgijMclWEkZfagjmpDD5iUARsd3JzQsm/jtUwswqDmq7lopPlH0xQBM8WwbhkfWmG58oU5pWlg3SNyvqc1Qnuvmxn8aALj3W7v+dHnjHAX5fbrVFW3KTuFOWUL37VURpl6KbP92o7ub93yBVCS7KvxTHnMvGTVFJkr7WPFIJdp6ZqOJ1RueadI+fu1Mhj1l8wYboaiuJVXjdUUzsgqlcXeZaEBMZ1d+9Ur7q1IJ8Sc8fjROwZeDx60mBT3k/w/p1qQoFUbRnPXPanbVPFRyt5Z+Xp70gGSRY+9/wDqpjJmLpk043AYdB+VQiZmY9cUAEo2uo9eKWW380YyKR5fOXbgE9qkjbgL0PegBqny2Chfxqyh3r0waYsG8/1qZYyifeyfpQAQQNvrY0ubaAG9az4jhV6VcsVMr+lAI3FYNF8o7UJOD8vTFJb/ALtFFMkj3OaTNC2JgY+tRtOscnDVWUsIz+lRCXrmp1AlvJyeay7i58uTI/GrTBpM5PFRtbqUOR2pAU3uC5pIRuNLIojfpSxoX+6DQAxl3t7U4wrs79Kmhiw3pzTbs+UeBQBVliyv3qTyvLFSysrLzxUaFW96zAEfP8VDspTHc9KbIhJqOVtuF6nNZlIjmJQ02OVlXB5yaW4G0jnk02PcxxWZSJo3835alQ+XMcjg45qDZsO7P5VKsmVzWZoXERQKHPzYplqwkxUsseAetBtEryzZO3FUbmESPk5qxcS+W3y/jUbTK1TI6IGLr1qGtm3AdDivO7/wu805kVdwyTxXqT2v2jcHB21Xt/D8KynavfPI4rnlKyPSwuD9rLlR51pnheYyHdG23Hc1t6V4Ha5/5Y/e4HFd9ZaFHx8q/lWxY6ZFCV2qv5V59au+h95k/CM5TUpbHM+Gfh6kCKZh06V1Nlo8dqflXhavwwrFEx49qfEvP1rhlJt6n67lOU0sPTSRZ0iFRKvy11mijMgYk8DvXO6f+7Hbnoa6DR5wq461dOR9BGCWx01mfNVe1a1kmxayNLKnG7r2rZtDuFb8xpcvW0ZHNTRyhTUMLNt7U5ZGZyK1TIkSSSbz8tIrA8fnSYww+tCRc96ZI7y1FBYONoA/KjOTinfdHb3oJkI6kge3WkHBpwHPf8qV4mLA9qmRImN5oCmTinKmBml+Ud6kdxk0aoW601k4WpHXJ7n3pnl7e/0oKTGSpv8Au0Bdpp0g2j5s/hTcbxn09aBjdpP505Cxz0pmWPy9OaeMp6HPHFHmAHlqDwR938KGT0phcK3+FVEB7MWPYU1h+lHmcfjTozVEyGfNjnp/KgDPqal25+npTSuO4FBI133AYqOMqc8/NTz0P3elIEwM8dM1MgAFmOKeELg56Y60yNsyH6U6d9qfWhANM2zjbz0zQsjO9AVWP9aZj5v4qTAlkJ3/AHj09aYE6nv/ADoc5P4Urg7BSAb0NJIzN9KU/O4pryYagAY/KKScqyfLRKS6/wB719qiwPepkTIY6MpBp5lIUU5lBWotpBoiSPzn7tCnAGfWhSNmMc0DrRImRIGDHg0E7d2P1py4Rd3P51G0vy+3vUkiCXB9/an5/dndTWT5cimlsn8KmRmGB71IOv4U3BOPSnY44qQHCPYN2acyqyVG6fu+9RruPBzUyMZCxR5JHQipYgUl2qePSlK+WffFJFHvmzzntWNTYxq/CenfChzbmJce/WvUvMHv+VeX/CK2aRkYn5l6g9q9SxXz2J+I/Hs//wB6Z2GuXYitI/l+Zs59q4PxXL5sDenvXcX4/dsG+bA4rg/EzFJmX+Gowm5+c3ONvON2KxdQwprc1BVEv49jWHqTAu1fSUVdDTMHW7nyYGPavM/Hl6iJIP7xzmvQvEMn7mQHNeT+Ppdob5q9XDR9448Q9DzbxG5+05HGSayJGatTWZR9p3HmsmSb5icHGa9mMdDzZPQbL93LVE7LGM0+RsmoZJBJwf4eaowe45nULmoUdd/f8aY4YH2pkiE45oIkSudzZHG6mdF9ajMueOlO5KrQSTxRbz+FTpEIsetR27bRzVhV84VUTQYrF/lqzDF5h6dqdDYFAGXv1zVy3t8elUBHAu3jHFamnH5vwqGK23CrdpbNE3tigC3GP/1U4DDf54p0WFIJqxI6MV2L7mgCJT8tMnYRHI2/hTbnnn+VVzc4BH86ALBlwm6qrTFnP3vzqO6n+TrUKyb19KCokjyZU00thRn86j3ArjPek8wsCP7vSg0iTNJg/L6d6YU55YZ+tV2mPmVMi7znmgoUSbDj+VTeZ8nFQSR/N+FNywP/ANag2iTT/NHVC4BJ61MZn2Nu4qF/nFTI6IEEin0PSqd6zEcdRV+6PlR9azb1yr7v0rOUrHVCPM7IS0k864VT34r0zwHpuHjK47ZNeb6Inm3keFyxPPFeweA9PaNQx9BXk4iV5H7lwHlrp0/ayPQNEtdkPPoK1ICQdvAqrpCBkx7CtJIlVfX0rnP0Z3sOjTjtTli4Pao/MaMf/WqaJ8pk9KARFg4P1oww60pJL+gokTeO35UGg5GBHUUbyjbfWmLHg8VLN8m3/OKCokYOWbNL5eRS/e4pMflQUMZm6U1lwKdIMc02V960FRuMSlXlDSMigYzUMshTpuoKJtoHSlBwtQwPs+rfpR5nzdaqIDmk+ahm3EdeKkWJWSo1O19p6VRDHbmalCtLxlQPelWPBzyacu4mgm6W4JDj5c10/g/wy2p3UZ6pxkVjabpj3k6qq7t1ewfDzwl9ltIWMeGxzkUHzmcZl7OHLDc3PDmjR6Pp6bFHI61eldk7Y4rQFmDGqgLwKo61cfYrZ2YY2qaTVz4aLlVn5s5P4ieLP7ItWiVsMw6g15Dqd+97MXkbdycVvePtYbUr+T5vlU1y8lxuJXimtD9CyXAqjSUuo3d975celVX5f6VMJQTtqqV+djuxz3oPdje2o+WQn0pgO0802Y7qaCPp/Wg0iOkmZuNvFR7lIXkVJHPsZl2jnjmopEIAI96Ch24P8tGeMdaSJ1kPocUojwx+b9aAEPy9aCVPQ/hRPFkDmiOPA4oKiG3589FqQS7sYFNByvNIME1USSQ5CHk/nUUcmH+bd7VJmmP14HI5rSJMnYUfM3FMlbyf60ya78rn+KsXxB4kFlEzFgOOmatRueHnGZRwtBz6jvFWuLbWJ2N831rzvX9Ya6zmT9aPFPi038vDbfTnrXK3mo7nbc2Sx7V30qdkfznnmbVMRXlJstz3nzfewfr1qg07bzyW5qpLckqWLc9hUVvfMDyCRmuqKsj5uTuXPOZ3qxEcj5uKqrL5g+WrVuFJG41RJJ9mH3lqVLfzFPA9qiyVX5TnnkVLGpZf7v40EyEMO0ja3PenvD8tIWCnrzRIWYUEkZcrVhFDjmoRweasA7lH0oMyGdfm+tNUY7VaZVI59OKjlTCigCFmwOuKr/aWaQ+lOnXB71CnegCwswX60kxBWqzBs05Ymz0/WtAJYl+dv4Rkdaso4VckD0qvFLztK/SrKn5fu0AJnv0oxk05xuYdgKAwXpQZle55U5/AVHHuJ/CrUkW8VF5fPy8UAII93b61NHZ4Gc/ep1rB81X7e1WRfmGPTigmRQNsUoEDLjHc4rYg00Ofm6VHcWnlbsbcUEmTOcDaOtEb9jVi6iwaptIySe1VECdk44H60ifNTN+e/wD9anq2COn1okBIA0a1YgLSfe9KjG0nnJ+lNlk2H5c1IF+2lELbW+b0q3GyjkNWVbq0xB3VbjkMRGaAJ55tw/Gq92NuCtLcgbMqe9QzMQlADmiEkY7etQ7tpxUi7lUZ4FQ78vjHf86ADy8L9TT0+XoKTO49cYqOSbaaALkVvn5jinNBxUdrcby2fbHvTpZd7fLQZigFzg88U82ylR60kfzsP4ql2YoArvbiTihI1I9CKknfyfTmq0km1uKCZDXyrGot20ndUjvvNNnCMnetCSrJ9401hhakaPP+72oO5hipbArufmqRLgIPWm3FvhcbqqqrRt1qQNIzqFB9vyppZZx8tVWhaVML+NPs7Zo88VUQGXOUXbWbcqAPxrWu18rlvSsyWDzjn3qgKRdom/iK+1OM3OeelSPb+RJ8wGD71VnLLIeV20ASvNt/h/8ArVAbtg3FNabC0wHbH7k1SJZZt7z5/m6+9WDdjGazS7A9KQ3jH5aTNIktzqWFYL1qjNIzfN3PWnCMmViadsA9PzpFaEKqzEbsYzTnwi/jT5grDr+AqrIWjbPVaBK4typL5HApjEMvWgyblOaiaXYKBjN/lbj2zzSI4n6etN272+8KkEHlR8dzQBKsATkU9F3E9sCoYizSfSp26UAPiLZ/iqTpRCfbtTvxoAeku3rxVm3uvJO7qO1VFh3nn7tPjQIe9BUTbs73zo//AK9TiQk81k27FV9BWhDtkC/NzQUTPMrDFNkQEf4UkkXln1+lSCFY0VievagCIjZUcgY/3akmTc3GaYYmZ/QKKAIpIdxxtp1vBx8tTEEN07UI7Ken1xQUiuyYdv19qgdGU/3lq24XHf5vWmSthdu3ioYmUHtDIuf0qHymhc1owqN1Mkt/MfcO1RIRUJ+XP41BO2PmPBq5KgFVZYg578ViBVnQs27OeKLFmZ2+X5fWppEIjqa1G4/d2rjBrMqJGI8GnGPOO1XBArDHA96huYuoH51MjaJDHJ5ZqVrnMW3JzVeU7FpY7pVTkVJtGLew263fw1XVPm+bj61eUiVsj0qKePMnbGMVmdNNNDYwrjv/AI1PBb72qC1fEm3GcVbgH7yuepsfS5K/9oRcgQgj0q9EnAqGJV2r96rTKGbr6V4tb4j98yuPuImCblC+lSQhRUKL5K/e+b19Kswwbju+9x1rE+ip6F3T4w7ru9eK2rI+Waw4flkAHb9K1tOm80Y7j1raJ1I6bR2yozuNdBaSKir8v15rndALFh/drftju444raIGjG+77tTchuRUFucEVaHzD2FaGZG/zAY9akjbJ/zxSlQq7qWOPzAx9KACNQX5/OkRAhbH60H5OlHQfX9KqIDvO28bfanRybjg/rUZORx1pM5aqAllUHnj8BTVPHTj3psXyA7ufamyPn7q1mJq5IpLH2FI33aYsuBQJOeelBLVhzfvFHvQKBtU5zSOxblaBxGsAW6VC77ePepBkNTGTBz60FAWbHWnbNrDn73ekwFpC2QfQVSADFufr0oCkGpTgBeOD14pdq54/WqAjMmeKOgoKfvKcU4oMyPAU8tRnYOfzpGTcd3cUSJsTJ71DAav7wnbSE7mwxppHlJxnPalUkjkdaQDidopS2DUfelZvl+lJsCVj8lRlmc9aar7xSgEVLdwFYFKaq7xz604IWpzjco4PFIBscYBPWnCHmnZ+7SlsjrQQyIrheaavXpx39qlG3PJqIxfN97vQIa6qDxTakf5Pekz8vagmQw7SOp/CnOcJgDj3pPKz1pVUp7j3oJGxgdfmz3oCb24I+lEn+cUJ8o96CZCn5Dzj8BSh8mmlyD0zToyNtTIkkEm0c81H5zNN935e3FDFQc81YgfahwowfXtWJjIaVUnnNOgkcXK7F3DPNNkf6VJZyfZbhW98gGsKmxjW+A9M+E9zvQNwNxxXpvnf7Jrzb4VsB5fyfeOTXqOF/un8q+exPxn45xB/vTOp1U77Y4+UgV594kiJZ+T1rvdZfNu3PJ9K4LxI/ls3XvVYON2j86OS1UiFvesPUvuNtHJre1OLJ3ZzmsK/G1G2/e/lX0tBaAcl4oYtbSD9a8c8fOyxy4YHr3r1/xOr/Zn/HmvGfiBcNb3Dqy7lOeR2r1cPucdY851ByZG+9zVRyyx++anuJC8x+p61UmLb/avWjsebIWRg55+9io4o23HdzTW/wBb36U4Hj+KqMRv8eKVk460md7fLQ0ZJNBMiqyZk9vWpAu3pzTmh4yaRDtX8aCR9u+6QrWhZhVH3uapQR4OeBmrtumKqJoaVvJ5g+9VlUzItZ0YZD8pq9abpHFUBpW0QC1Mhbn6cVXPyJU0T/L+FAEkcu/7wxTnuVi7/nVV5/m61WuLk7KCoks+pYHXmq73XmdT+VQOPMBpnkELndVJFEyP8/zH3FD3O9WGcfhVdGbzP9kU6Rs0mAySTB+970sV2c0CHeakjtVA7Uiokix7xu9akJKLTYgV+lTKvmUFIM7gPpUMjAnb+dSXbLHD/tD0qksoJLUG8SWYhht7VXSMBzt5p5m49/rSQoyHd/erGTOyjG7I7mMSL3+XtWLdhjc/MflrcuWUR+hrHu7UO2c55rlqS0PeyvC89dI1vC9i32xWXleK9s8HWi/YImIwzCvJ/h3b7Nyt82SME17R4RtGMCf3cV5sndn9G5LhvZYdJHSWEPlRqfarkcmBx071Fb7VQD2qRDz2qT029R6vu7dac4YgDtUff05qQvgUCHY3J1oDbRiomO4ccUoQqAaDQmRgU/rTGK461EWYCmOxwc0FRJDJt7n8qQT/AC/jUbONo5pCR60GiRKZcd/zqORt/PT6VCZDnA6U9PmSqirlLQRpMU1juH+NLImf5UjjauKdgI3Ge/5U5Tgrj1qNAA/enSv8/BpilsXEkyvVvzoaISf/AKqhtnymTVhJ90dSzGUrAkXl8An8OKktkE0m3a276VG4kx8v6iuo8E+GJNWuFfbheAQBVHmYvGKnFs6b4beHY5lSSRPmyOor1eztFhhVVGMAdKyPDPh4aXZou3BxzW5b8nbQfn+MrOrO7LNsoC5PNeffGLxX/Z0LQxN87nnntXVeJNfj0jTW+ba31rxX4g+ITrt+rK3yrkYoPQyXB89ZSOd1DUDIW3Hljms245+ZeamugGbqd1VzJsHWg/RoU0tER7yhztA/Gq8km6SnSyea9Rj75qom3KAJDckYpwaoWRmH405RjFEiloDuQeKcWJSk8zav8X50glyelSA6IYandT8tNM2R2pUYY9KT2ARn3fLQjKflzz/OhxmkfbuGOoq47APxQelDDKU7Hlop61QPRXIhJh/m64xTd/OdxpXjw+6qt/c/ZbWRjtHB6mqjqzy8djo0ablJlHxFrKWMLHuBXlvjXxc91NtVu/IzV3xz4guJXYLJ8rHnnpXFSyNcTc/N713UqOtz8M4s4qlWbowZalvPtAG41n3jeWu4D3qY9cenpUbQ7+pyPSvQtZH5s5Nu7M2e5Zmq1ajdHmpP7P8ANfoAPepFtTFxQAIG/hqzEzIvNMhj2cmnO+0fdNAEyzKgpbe+2y/Nu6+lVJVlYZjj3beSBVWEyPLym1vrQQzefa/PrUsHKVnQTGIjGSe+ame7245xQRIsyLzSAlV69+lN+1r5f/16jkm9DmgknUs/Wlmk+XBqKOZmbj0pWj39TQSyvNJlutMePC5qV12N0pjr5goFcYPkO7qMdaXdkZH4Uwoy8dqRW8se/eqiWT2hLPyKtsM96owsXPWrUb4Hr9KoB7jbjrUaqysTninzMXApjSMq9qDMkj+Yfe59KVk2rmqn20pL0qfz96devFBMie3lx2q9bT7j8x24rJU7D97Ptmpo7vYapIk3Fudq1Dcv8v1qtBJ5qjkg083S7grc0coENzDvWqjWhZq00dWTjmmAYbtVAZU26L5fXimSN5aA5FaF3Dn5tvTms1l86IfU0AT287EVcjG/727p61nxxspG2tCyDE/N8vFZgXIIBGQw5zU8i5XtUCncvBxila5zHtoAQ8ntTZgyp93cvtTC3OalRtyhe3rQBFI7SR7emKruD5lWbiIo1VbhGI4+U0AQscv1NIBmTg/nSPC6f8B6e9CDkE5GPagmRYh3E7fyqRn8rv1qvHIVbd74pzSFj2oJLFvPhe+c1NPO20FeuPXpVKNvlx70/wA0LIwB60ATTXTMvTnFNK7sZ6kUjsm4butNF1g9Pu1SRMiTyaieLaakFyHpslwWHQY9aTRI0qp74qGY4bimzvtP+z1pjSBlGPpSAHcA881BKwaQY9ak8veT97iodo8/qKALUDVaC7BuqGCLIqWVOPp6GgCK6KtFzWZIRE+c8DtVy8chD7ViXEpDNya0AtXtwlxD8o5FZcqM2amiuWSRW/unNK7faWLEZbPbjFAFZovlpqctj0q1tzVeRNjc/L70AOMe4Hiqt1b7fm3Y+lSs/ljqfaoDP5z89B2oAjxtGf5mjO4VNtUdelOiRc896CovoQ7PMHy8GozwCGq8Y1j+73qvew7Bn17UFGfcx5GRn2prrvQ+tDsyvyeKNvH86AI12yHAq0iqE2kNVcDylOKlinYMNw4oAmKeUBtXg1II1fGfyHeovMyvXvUyDaOtADjCzfw7VXkUMrfLUkc+eKkZsj7vFAEETtk1KOMH1poiwc/dFP25agC3BcZAXj5auWgMrVlxwkHNXrOZkxQVE0olRs7s8U2QAnjp71Csnz9P1p5fjNBRFJNsb2FSNdB0AVeap3r45/lVUX7Idv60AazYByM8jmjysJ7sKp22obw270qY3Bk2jtUyAbcyYAFV5HwvJNSSMvI561XlkUn6etSASvtTcpNOhvFiHJ+961TmkLKcN9BVWa4JGGrMC7d3O7pxzVRpmX/a5qGa7Jx2x3qFrjJ68VnIDSEiyRfWnb/KQVlwXhR8dqtmcPH3zWZtEuLc4XLHioprpnOKppKZmw38NWJkyPl6UGorEEc1Vb5WPUegNS/Nn2qTyPNI+WszaJDFMySL/SrAk3g+/Sq89rib5c8dqdHJ5R2+vrWMjpgWEhCDip7Zcy1Em58cVcs0VMN/Fmsamx72US5a8WX7ZMDn0qzCoPb86jjX5Knhj+X0rxa25/QGTu9JMkji8yrMSbRg9KrQZjf1q1uz25rE+ggTwS+XKOMhu9aGnyKbjrWemdoq5aR4wa0gdUTrNDO4cMK3rQ/INv3q5vQAciuishsAbNdUSjQgdlarUJ80/wCFUYrjzX245q9GfLGfaqJkO25OMmnQ/ISM01SW5xTlGD/doJB12854oDcfXpTQuck/lSknvtqlcAjYITxSbc87qMbhxz9Kj2sDRIB4O5aY2AOuKcG2r+NNZd55qQCg9KFh3t3H1qPkfgaAtckd8p900JuYCmiQipFdivpQFrB0Jpp6U5X9aUpxnqPagCMRikA+bHrTl+7+NKxBP4UALj5uucCklk+YUzawoLYHNADdxV+fwqRJeajZsH7xPpxTWDLz8350EyJmJx+NQu7FcdeaN27+VMCbep70EikUZwKVeTxSk/JQBG7bmz7dqVgGXbTFVvU9emafb/u2+Yd/TrUyATZ5Y61NGQBlvwpjfOPx6U1lZulSBKTzQj4Q1Gi4PJP4U7OO9Amrj2kGOlQsfm+Wn9Rupg+UZ96CWrDk+b60p+ZqaeBSj5BuoEJJEaaynZTssF9cnpTpRlKCZEbNtSmbsUqjHXdTZPmP0oJJGYeX/WjPzc4xUfWOnlOB/nFACsFYZWgsMdKbHEdp5p3lZH86DMAysoBoPyHqcUsSbDRIN5/u/WonsZyHBGPPWp7b95Kox0qGOZlGOPrTgJPOXcQuTx71zVFoctTZnqXwskbMWeB0Br1DI/vfrXlvwxB86H+6gFemfaB6GvmcYrTPyDiL/emdhq0O20LYzXA+KL1Xlb5R8vU13+qvugZPXiuA8W2gRmA/GtcJI/ODkb92aUn+GsLURuLZ4rZvWKsVz3rD1Tq2T1r6bD7BLY5HxcCEb5vlUdK8V8fXHmzSfUivaPF86pay+vSvD/iBJsZ2x3r1sPuefiNjg7htjnjHWqjTCQfSnanNibPzHJ6CoAN/NeicMgPWljHzjJpGiZTknimvwRWhiPZcOdtEY3dTj600Ljt+tOUcj0zQZknl+ZHTIkALKwpU+V/vcNT4oh5ntn86qIIetq2z/ZxT442Vu+3HpV5YlZDjHSi3s2MnK/KfeqNCTT7Xem4nGPWtO3Taw/xqCK1VVxViOFgw2/doAkLM0n3crjqKWSbZHSqWAYe1VbuGRk4z1qogRvMxk9qillA70ssbRhepP0puA/3hVFRI45STUiH3/wDr011A6UmGU+3tQUPzkntTQrkmnFFK9elPXkfh1rMCJjtWn28vy/jTdg21E/yt8tA7l5JPk+biozeKflU1XafZF83pVdSFbcDQOL1Ljusn3s/L096jmRcLt781GrsydulTI2cZ/Og6okf2fJ+9TywiWnlFIqO6ZYk45asKmx6WDjeRT1C4/dVXso/tMy/NUepXBZuMVHpAeS8RfevNry0PuOGcMqmJjc9K8BaUshj2j8a9Y0NWgULjsOlee/Dy3NsI9uCvGTXpWmERsp6jH5Vyc1z9+oxUaaijUh+ZKejfPwRUQl3LSoiheG5oG9yfec4b1oBYnGOPem7W2inKpXrQOI9ULPj0p5+UfN2pon+X0LVGx3ndk7fSgoJGUmo3wRT4xtckYPHemTHnt+FBoRTZjPP4UxmyvNSSN5g+lRuNyqKaRoNSXAwKkWXaRUKkq+OKdJVrQBzPn86a0vP4Uwggdf0pHOVHrQA/G4+lI0XzCmgH1pV+dsE9KCWSqQoxzU0Q8v15qFXGOnT9asRjzdu31oOevJRjdmhZRC4kWvYPhvoaxLDIqqqDBbPevPvAPhhr2/VpI9y8Yr1uC2/sa2VRt2kDoeBVJHxOa4lynyxNq4vF89tvGOmO9SQSApu5rItXN22Nqj0qHxf4ij8N6Q2W+ZQehpNWPEp4eVSXKtzmvixr6wo1vuKnk5rye5vwzt82eeua0PHPiv8Atq/R9zNuzn2rm5mLD73ek9j9ByrL1RppvcmlkJG7PeqbfvN2Seal521FK+KOh7kbdAX92px6VHIGwMYzR5mAdx4IpYDuPsO5oKBGwnzetKx3Gmlhv7Gnbs/1qugETA7qV5vl4wOOc048tx071ET5rkDpUgJu2jPrTllI9KYpz94ewpdu36UASeZxToUUDOc1FwzfL6Yp6NsqokyJgPrRyR9KhEzJ055pzSbRluKtRuceLxUKcLzZHfXqxw/7vWuN8YeIyUZVbH41oa/r0Zd41YqRXIah/pTtuauvDUNbn4fxhxRzN0aLOa1W4a9nYn7vSsthsZq3dRtdoPlr+lYlzG/mNxXqKNj8ulKUnzSepWMmXp+NzcU1Itr55zViOPYuTQIevyoBipFTI5XNLbw5OT93tVlxsPTjFAFURKx+7+lPmtV2Rlc5P3gak3A9KjnkYgc80GZteF3hib7qNu4INReLfDsMN0JocAkZIHQVm6feNay7v4a0NU1T7RFhed2BmgmRgMjc4+9npTniYR7iD+VTSMDIf1qZUUpkn6UEMqIrFaZJKynpV0wozf0pTaKx6UC5iGC45Xj8as+aJB70jWXA21HJG0VBI5+DzTQmRQFaQjg0kkXlRfe5NAD4bZZZdrHCnvUN1aMrsqncvqBSLcNF13fnT/PwM1UQGxReVux7U6KTa1Mmu/Lbj0ppk2ruz96qAuxzqOq1Bdy/PxUcc5ZaR0zjNAmRzqsg+XgjmiBvLX5jRcQ5X5absZUHc1USWyd5DvVl/SlnuWCfz5qt5jH60F2x82KoiRZj1TYvXBpsmosBuzVEnc1GCQKAia1nfkAfNndVxbnzJBn8aw4wyldvrV3z2CA/xdOKAkaomVveq8qKwbC4K+lRRz7Y/rTUdi3PG6swiPhixLzx9auQsHf07ZqmsuG+b8KPtmxuDmgouysY+n6UwDec5qqtzvHzEjmpBLsX5aqIFgoc9ePSgNnjd9Kje4VivWkkZQuR1qgJJLhstnHzUwzrjnqOlQvL8p9xUHmD1/OpkBblnVjlvypmd546VSJyTyaeLjylHWpJkWwm1DnpSeWvvVYXe4/N+VWpG43KfSqiSIyECoo5fKm5H45q0xKrz3FQtGpaqASRjKcj0pilg/NSbNnPXHNNDZGSp6+lBmKEan7f3OOeaI0Vvmz+FK3zHj86AIHVg+B096XYRH75pfKkMvrViJcr8y9f0qZAV3VggwPrUItWVt3860PLA98+nakCLjg5HSpASLJVemfWp4od/wB7bSpaMyj71TRLtj2n1oAr3VgssPTrXOanYGN26Yrq3ZTFt71kalamXPHeqiFrnMN8rbaEkKGtG70zyjn9KrC15rRBsNiO8Uy5g31ZSHZ6U24TyFy3ekwKEsG5apXQMX3Sp/GrU0xUt/Kqszh6QDPMZ1GasQfvWwf1NRJtK01bdllzuIoAueYI/lzj8ajumUAfNnNQuWCHH61WZ2mbDcYNJsqIl0jN9zafSqyOwOGUfnVwLtReveq7oWc00UKDuPrx2pM5PpS24wGX5hj9akMaleKAK7yMD2q5BPuSqgiXPXvVmJdq8UEyLkJBIqcMM/N+lVoFytTFdydaAiK67z7VJGnIqLpt571ZSRdgFBQpVk9xVy1/eQ9KhjjVjVy0jLRcfdoKiOMWw5HpRJyv8X505soKNwCmgoy9SXy1zz1rNuJyCK1NTb9w2OayyrMpoAdb3ZJx39K0re8Vdu7FZEaES5y3T1qQhiOTUyA0y+8k8f41Vu33NUUE/ljJbNI0m9s81EtgGk4qOWLeDj0pXlYNxn8TSI52EN1z1rKQGTqG9JO/FNVyydK2rm3jlU9M8VXlswwG0CsQRTUYcZ6VaRVKriiWDy1G4UWiktyPlpNXN4kkMWGzVhfmXB7VNDbYTctK8alDj5TimtDVEKp83Ap5DJ0z+dNjVlk/rU8aFS2cVmbxI44sgnv61XkhzJVzGT6YokjyB0+aszeKuyOA7fl9eKv2seF6ZqiluPO7+xq9bT+Xwe1c9TY9rL/dqJmjp4+X5v8A9VWfvnFR2oVox/tU5V2yZOd3pXiYjc/oHIJc2GiyaNdwxU6ou7g/nUcUhZsbfapDFs5z+FZI+jgTwozVoWSF+CKoQHAX5h+NadmyqV3VpA7IXsb3hyDMneuig/dj1rD0cY27eldBaQho/mrqiVIsWse59zDDdKuFPlHNV0g2HOTirUP3aozkLHJj73zUksit93NK0fekOdv3apEgjbRz34pevNJnI+lDSMVqgJUby04HOaSRN3JqPzPvULye9TIB7p8n+NMzvXGO9Ncs59qcOFNSAeWTUYPzYb8zUoOxeKiducY60APAU/SkCbl7jmoZCwxzinIW20AODbAe9OVi6+lMHFL5uz60APjO080NGJG60zd5nXjjtRG2wf1NAEjDhRTZk+X6UhlxSZ3j71AEMg+fv0oUt/8ArqVkAGaY0m9up/OgmQZzz/KmAGRuenY0+ST5MbRSiMCPjHr1oJIzwuPfk0rY20E7fWlU4HSgBp5FIxwveh5tvQU5F8xamQAvzn8KcsWzDY/WmvJsO3pT1k+XBqQDhefWkbhaJeAMU3duHJoAarkjn14oQ5c57Uf5FIHYmgUthS2DTkct8vFNOV9fzqMklvSi1yCYrgfeprbmHrQ7KEHr/Om7i69xg0WsZiS8D7v69KGjDoCvXvQkeXyS3P60vlYZvvYoAaEpxNJu8sj096liVXT8aCZCJGx+lPKYHWmmbau33oEwegzkOePamaaeFoD7jijOD9OtZmch6JxU0EgkbnqvSoF5Oe1T2y/vPu981hPY562x3vwx1BobuJe7dRXp/wBu9hXlnw0hD6ju67eBivTvsq+9fNYz4z8n4hjbEnoWqhVt2dcHNedeLrmRZmP8Jr0HVlYQfLXAeL2VYm6bjniqwvQ/MTiNQcM5bPesq/iyd2eK07tcq31rK1GFzEfmxX1FDYJbHFeNebZ/xrw7x7MXuWU5x2969y8XMY7WRmxhQc14l45Pn3G7bjk9q9bDHn4jY4G+tgxNVVi2E/KorWvoTg/WqEls20mvQPOkVn3McflSsnyYzUqxZfnjijysLVRMpEMIO76VI7bk445pZbbgFabt3cYPvVEkUjFferVm2VG6q/kbm71esoNzCgC5BDmP72KuWwKOO4bioYbMmEg5q1ax+WoDjjtVRNC1GvIqYscfLUKoo77fqaUOc4z0qgHiTZ/wLp70y4m460yYrJGBnDRnI96hSQNL81VEqJNNKJEA21UlG0bfepZ5vm46VDI3mD69aoohA+bDN9KckuDgdKa4x2zUZbyl3e/SgCwh5ajz81ClzmmvJnj3rMC2iNL91eO5p5tso30qHT7vZlTVx/mh+UjmgDLnjUHDVCzqBirGqn5wo7cnFUXyRx3oKiTxXdP+0bu/5VnpbyRybm6Z9auICRUyZ0wLaFnTNVrybYvzVctpCsODWJrl15PmbumDjNcVedj2cvjd2KF1dKbjufpWt4ZiWa4UZ+ckYrmVuWaXcOO+PWu0+HVit7eK2OeM15NWofqnCuHtVTPX/h7opSyRm/Ku3sgEyMelY/hcbNPiQL90DnHWtiKQK3TNZR2P1qGxbihzk9vSpVUCo4The/NOzzVlkxA3Eg+n407zyF7CoQDjrQDvb0I9asskB8yhj096QsABxSLL93g0ADNt+7zTR8/WgDG403NBtEHO1qj6ihwTTUbK/NxQMSRSh7fhSTMAgPNLIc/lSoqhema0GAG6MU3bhe3Wlxk/0okXJ9OMUGYxVJJ29KRfkfpU/lYjFN8sA/xUC5uhHbEvI27pXW+DfD7Xskbbdy7h2rn7Sy83pXqPw/01Y9JiZxtYGqieFmWKsuU6Lw/pqaRbrtjyzdTjpWgZWmb5t2OwPaqRvFVtvYd6vaTGb6QKi/jVHyVRNvmZYhkNuvmLxtGa8n+K/jKSfUJbcMdnXr1Nej+OfEMOh6NtVd0inkjrXhvijUP7Yv5Jjxz0NTI97I8EnP2jM1p2nk3NTTJuH41G7bGxTRjHGd1SfYRjZaExm21DJJj39qC/HNRO2TQXEUAE98+hoWQ5+XpSbto9TSZz938qCh8Zw3NAk2tURfHaneZlulaAOZ8+1EQ4/GkJ3f8A1qfHx19azARo9rA+9Mdju6VK3L/LTJNwOMdaAvoNwdwI7VJH89NYsrdulRm4Zc7uB7URu3oefjMXGjDmky086wH5tvArmfE3jn7DIyqw296g8U+LEgjlVW+ZfevNtY1Ga9kfdMzqxzj0Fd1HDt6s/GeKuKJTbp0pGrf+J/tly7Z+8aiW/G3rXOwPs3fMx+tSTaj5UfX/AOvXpwiktD8nr1XUm5Sd2aWoaqEXGP8A69ZklytyDncv41Qa5Yt8x3bj69KnhOfpmrMSW3gw/HIq5FBv+UrxVeJvm+WrEMm00FIfLCsSgcjHrUDyYf5j8tOmufMNVZ5CT60CZJJcBBSIfNqswYAZ/KpoV+X0oESEN5fahS20fpUgX92KUR7SG7dqCZDCny9s0R/L97mnMdx/wqVIgVoJIpY1RNwPWlV/r0pWgw3zfdpqo2flHy+tBmWLW5zJt79qvadozavdeWv3sZx61n21qXlzW34WuRZamrf3RjNAmZt7pbWVwysrAqcdKrMqueR0rpvEUsd2hYLtbr9a5yeIq3y1SVwTKl1BmPgdKpncRj0PStKecMm30qncRb8Y4qloMpzySMRx9adDIwPzcipsADtn1qJoc81UQHmTI9PpTVuyD/U0Row56iopicluNtUJuxZ8/wAyhhgdRVeB3bGKuKMMu7n0oJbGogK9KilXJ44qdpdxOFpqKrNz1oMiFoMc5bp0zRHFU3lnd1ohiw/zcelBUQii3VaFviMVHGdrcKfyqaJvMHzev5UFDQmW60SoQODUkiU1WO0/e4HrQSyq8rK2DmoGnZGNWXDSt0xzUbWRI4/lQUEN5vI3GrkMgNZyQMH+7VqAbR93mgCzK3zZFRm4wGPXj8qa25x3qFIyQR81AEpn4WnhVPNVzHuBHpT1uTHgN0FAExZQtQzfez7UkzE9PumkduBzWZMhmRIPf69KvWxwjBjn3qlBbEA1dVdgX0rQklxkfe+X3pQwZfpUeNx7inx7TxkelBMhSfM6VHP+7AqxHbfL+NVr2Ty/loJIpLgx96WO/wCKi3qWBNQyvuLdvSgDUhuN7/7OM1J5if41lRXHlpUqXBYcfxcVMgLrssUZOfpUIk8ofxEMc1DM+Rt3VG10ycctt9+tSBr2dw2Of51M7nYazrLUBO2D8uBVvcpHWgCWKRh96kdd6/doV1ZfvLntzUc90UTbVRAqX2nmTn5azprcwL0/GtVbjMXrVSWZZn5qgKRi2r9arXMfmr16dqtyMXLZ+UA8VUuzsPB60AZN3E6tgdKpy/IfmrVulMi9OcVnz2vmc0ALGuVGPzp7nDetRwqUGKeHbHSgBp+ZDio5VAVe31qWFSvb9KivOI6mRURskalv8Khmj2DmmecynjpTLhtwzuoiUIJdrcU6ObmoEDSMenNO2+WaoTdi0I8HjHPU1YtlAWqccmKc05YccHFBLZoKc/SpI/krPtJW2fNxz371owuWT2xQOIGHcwb1ParNva7h702Aqq9j6VNby+W+40FFmG22n5uKntzsYr/D7VHHced0qSNsUFRJCVA5zTGZVTvSOpzUYffx2oKM/Ubhi+AOKz2fYpzx9a0NUVY5O9Zs8u4Yx9KCZDQ/NSsxKY61Dhtwzip4juHy1MhK5AzNG2Kc8+3p6VK8G/61XMLZ9qzkIXG0Z60xpyo5plzNtGKrNcbz8tYlRLUc+1uT16VZjbI9qy5TwPm/WrdlKzR7e3vUyNIlwwrPDu3cjtU0NuSn3cKehx1qo4a2Xd2qyt67xbey9Kk2RNGdg20SJ5g44qutxhhjOc1MDv5/Sg2iDblUYH1pyy7mwP8A9VO6Yx+tRyLslzwtZmkNx0wyv9aRJvn20qMzrg45o8lR3FRI7ID/ADfUACmyyZ6GmIpkYipFt9/OfmHasJHqYN2lc0dKu2ICn04rVjGTzjOKwbWQxyLz0rVt5jIPvdq8XFLU/cuE8bCdJQLcJKv2qxG2etVIz8vcmp4DkVyxPtoE1uu6Rt3StK1jVmXmsu3XEnU1s6UFaTmuiOx1Reh0ugRqIhzjFdBaH5BisDS12MuK39O5789810R2G2aCZCf0p4bj7pH4UR88+3WlLkp+NURIC/zd+lAc7uelN8xmlpxbjlefpQSNf7345p54HHWoEjcOec96mjjLDtWgDZGII6U5TtXNEqbW/ChjlBQBC249PWpI2x96h/lFOL9/l6VLuAZGelR7VVye9Bfj1pgOakBxXc2f0pG6HFAG7/61OwR2/OgAXmOmSjb1/Cnd/wDCmSktIB/OgARTink/N9BSE4I9O9BwynaetADX5P4UMW2cClCbTzTiNg9jQAgX5OvWmlKXaf8AIpAn+zRqS2NA+f8ACnIPlpqjG771OU7RzQSRyr83WnOPlFKi4bJ5zSuCDQA3yxnmhR5LH5ePWl6H5vwpzH5azAik+d6N5Jx6U7gDpu9DTSP4scjnAFAAXyKbmljm8zP3RSbCqfw0AOHyuCO/WhnAqPdu/wDrUipz149TQTIkxxuOeaUHA4UmhWwm33oKsh5P5UEjVj3cn8qcF3e1OB3Lx/D1pisQ2SeKDMVjz9KQEv2H50rNu/hpwjyOqigCPYue5xTo/lU0149jZycNUZZlagmRKw3f4UhTn8O1CBmPalyB1quhEthA2KkjjUjdxTEi8xs9BQMox5z6VlLcxluTg44A496ms5tkw9Kp+awb5ulWrD5yeK557HNV+A9E+FhWO4Q4+bOQD3r1Pf8A7I/KvJvhrIqXMXXKkCvV/tSe1fPYn4j8l4i/3k7C9kaGNt2Oa4PxnFvZto+Xrmu51G188/M2K4nxkoTcqtRgdz81PP5oD9o6ng1T1LA4PStS5HkyMTWPe5nLM3A6CvqKIHGeNI1MbL2fP4V494rs1W5kVgc5yBivYvGMuCw7ZryLx9MXnYrwema9PDvU4sRscLqUKsG/h5rOZGjQ/KT6cVoXbeZI278hVfYB16fXpXpxZ5hnvDlsjOe4NNDhX2mprld0p21DnEuMdR1NUZjsZHt/Km7cdKTeQ235cfWpVYMcigzFitt65q/p0IV+n41BEysAP73pWnp8SkhcfiaColhIMoO9SfZsBeM+1TsixpT94EXFVEoryKpADfLUUw2DrTpX3t/OoZX46/hVAVp5SjVC1xsH481K8W5SzVUudqnrTTAWS8x3qI6gUPt71Ua482bb0GaSWID+KnzAWHvwx4b9aPO84d6oouZMHpUqsoG3dRcCyJdhpwm2nnv3qkj4Y/NnNJNLwNxpMqJaa52HPP4Uk2quoG1qpSPt/i4qq02X/i9qRRqNqe4jP4+9TG6jkX5TtOOeOKw2Zt3epra4z3oLiaZnIPOG+lWoiskfpWdE3nt6VaBMKZqJ7HTTLnneVHWHr8/nDGBxWhcSboS25uBnrXN6lffvGBzXn1tj6DK/jK6z+VJyDXoHw5k8swso+91rz622yD5vWvSfhen3RgY4ryKjsz9b4Tj7yPbvDlwHs19gOlacT5asLQptqqB6DpW8rBx74q4O6P0+Oxagk2jmpFfLcfd9aphc45qSGQqCtWadC0ZNq9e9IG8zn0qtO+0LjuaUTMi4PQ0FdCyGH+1TvMVumfeq8bEjrTt3lf7VAEjYA64puahlDSnr+FNP7pupPFBSVydXyuKZICaj3+Z/s/WnRcD3zVRDlBVKnn8qXec0/GR70fWqJtYcy9xTWj3jk/lTPMKjAqe2GBluaCZDljVwOafBDvl4Hy9M0wtjmtTw7a/bZM9s9D3qonLiKiija8I+Gzc7WZcrkHGOtd3EPsdvsVVUAVlaHD5Fuv3V21JeasNxTI9ODWjPm695yuy09383XFXLfXv7DiWRmGcHG7rWCsvmDOaw/GGtNHHjzOQMYz0qSaOD55WZB4y8YNqcztubbk8GuIu75pC231pbzUJLiZtxNVo1BfdUyPrMPSVOKih4lDH+tIp5qNeWYHikbKHrUnZEfKdynFR7iDzSnjgd6iZynHvQUSJLlz7VJDySw7c1V2YOd3WpFJjXrQArXBM2NtK4y3FNyGHvTsEigB0Z/dGiXPytUMb4bv1qf7y0EyFR8rn8ac7Fwv1oROKjnuPKRt3y7RQcmKxEKULyYT3KxoWb+GuV8Y+NoLaB41ba3TOaq+LvFiwllRm9DjvXneu3sl5MzZJGfWuzDUHe5+McWcWc16NJk2sa8187EN9481nG646//XqoZQgOc/jUTXuWA9a9OMUtj8nrV3OV3uWxc9eKr3NwqKc9ewpkj5buKruBvJZs+lanKxwlMnzD8a0YJ18oL3rNi+b7oq4iNlaA5iwqlWDBu+cVMtw6nb271XH7jnvTZpjt78+lAcxZkut1MimVW5XP0NVUJA+91pIywegOYvqfMG5acvXnrVWNmRsZqbf5fJ5oJLEb+ZRMxAwFz7ntVYSbV3Z70scxmbFAFmI7QKnVxx2FQwsAORR5mT0+lBMi4pUDmnPGqov9KqCXjrSS3EiAbelVEk0LW2y/XFaVjYDG4EZ+tZdjds33q0oLny4l59aJAF3MouHjbovANZOqJtbIPFaNyUm+b8/eszU5WYbVwq+9SQzPlXaud34VHNu69sdKgkZ953fNzgUpuMNt9q2SuCY6PDL93n3NI0mThuKiVm30yY/N/FVLQdywxUj71MW2BG1Tu71COT3/ACqZC0T+xFAmSQriXGKshQnX8KqB8c0ofecbqBE8kRHKmiCFmJJ7U4NtTmp7c5XjvQZkRRT2anPbjZ3z29qn8v8AvYpH4PtQBVjZkPf604LtflsZqbC/nUEwZX4+79KAFFyyNgk/nVpmUbcY6Zqn5Jcc02WUxx+496ALTKpcZ65qRmEY4FZXnySSrtz75rTt5MxDd1oKiRqq/rTzGiDd3pDzIcU1WZjg4oKImYmQmpUcCP1zUfVz6UJOqna3y/WgAEeM+5qNVO5vl496l2BiMNxSLHhj92gCPeznb0A6e9GMdef6VI8eW4qNh2+6aCZFi1GSKvR2rMtUtNDebzzV95CntQZyGvbrn3AqIW+xielWei7utORN/X8qmRJW3yd+gqpdHcfm71pXEWD/AHRWZdoZpQobAB60RArPFtPWmTnCfhT5rdon+8zD602U8CqAhjfPrViGXYf6VXk3Z6VIPkjHrQBM5LDpUTSHNSh8q36ZqGRMDdnmgCLzSs2Q/wCANXo7xtq9aynXdP8Aj+daECedt56dqmQFxbs4/rUM91nPzFqJAYoegH41Unl2j5cfjxREBWv/ACF+98xPFQteMdpLflVO4Ys25j9MVGbnBxVBexea6V+N1V7xvnGM1XklI59KjW4YnLc0Be5cYfKD7VDJHhfrRDdKBz09Kc0mf4cj6UAVyv8Au0xV+apW5b5V/SmsdgzUyAaelVZz5h5qSW4VF4/iNVZJct3qSokcm1ahdc/Q1M65bmicqq4WgoiSPyxSN8rVJj5fenNAAo5HritCZEIVkXP6URyZnpwP7w5+7inCHEgZcUElhm3JxVnT2Kp83r0qogY88CrkT4jHSgCyD83oKWZge9NV2KcLToV8zgr+PpQVEn0+6EBw2ea2LGBbiLdleOetY0dll19M1ehkMJwpOKCiS63Bj6ZzUP3f5mppn3HNV5rhVFAFLV2z/Lmsx59pwFBq1qc+/oaqou4e4oAV182P/apkDeR3p/14p/2cN6etTIC1CVePccVTu/8AZ9ac+VXH8qgubvAwO3rWcikitcEZ5quyeUPqamnl3n39qjc5SsQtYhLbvuhutXLTp96qyou7r+VKDtfjNZm0TXjfzRtParMyQuV8nIXGGyO9ZNtNjPUVftH4+VgaXMaEsVsiIv8Ae9cVKVyBngdsVIse9KZKDjbVXuaICdq+tNZGY/NQqEHvVmPDjDVEjaJAsZU09IGmT5fXJqdIFkbFWDD5Ccd6xOyBXEXyAdPxqFoSz8Hb71e8vLfNt6VVuiEboPyrCex3UZWYkLbH56L+taenuu3Iwc+/SssSeYenarWm3HlSeXXl4mNz9H4NxfLilE1kOw88fSpELM+e1RoMn5vu4qRAA/yn5f5Vwctj9njvcs2/LL9a2bBghFYcOUbrWlZPsAbJraJ1I6vSbr99yOBiuj05kmYbevpXJaOGkVWrqdMXyEyOpFdUQNITbAV/nU0LnZ82Paqayb/c1bjnwnI6CqJkK6AHNAGfu0wN5i0hwG79KCR4YD60gbaaSP5V/wAacAD/ABCqiArnzRUEi89SfeppEytRkY/+vVAJkhuad5Of/rUm7I7Uiy89fwoAP9W341J5gP8AdqNx5h9KbnacVMgHq5U9sZpZSuP/AK9Ry9KawMhbmpAViob1p42uM81G0e1c80xHZUoAVlPPGPxqRDswW602IhuTT/l3feB9gaAH7lcUg6/ypi55x61Ih+WgBA7OeeMUu0rRJEH6D680SoEA+lBmRscO1RuxZvSpTyvH60ixk9cfnQAREE0PLupu0KWoCeW+7tWYDlj3K2GHyjuaap2od1Oli53K3Heo2kyfpQAbgP7wpqSfMf8AOakI80dMUzycUBewyOLZKzU0riXdzirDIzEbR9eKjkHPNBDdxg+Z8nikDNt+XpmgrmnIMdqBD1Yt+XrS7ieOQKZGzMu3pUsaY4JoJkRvHtXg/hS7P3VK4yaFUk+1BIiNkbachDDrSMCp9KhX5M80AWDIrDHH41GyBj1x9OM03pyPm+tIsvHI6HNBMiVWEfBFNJyvams280K3yUEPYkBwopj4z1xQX+SkRd0nNYyMmOgkV2IIJqzY/LcZxgfWqzP5P8PFWrNVkmXrgjmsp7HPW+E7z4cj7ReqI+W3DPtzXq39lv8A3q8t+HCJZ3cZj/jIyfSvWvt6/wB5fzr57FRvM/I+Iv8AeTqtWciBu1ee+LQzsxy3y816PrMGyM/KSMda878TkFpB6ZpYL4kfmcTjL6bc/wDOsm+mWeJlXjB61p6iMu2OlZWobQPl49a+polHK+Koilo24djzXi/j5GXf9a9u8Xbfs557c1458Qos28jL93k5r0qG5x4jY86kl2uwqJ5M4qG6bFw3Peq7zt67dpr0UeWT3IUHuCeKoXEnlN/Eaka9yPm69qryTvcFlIGAByPrWpmJ55A4/GpkuCY8VXZPLP3mP404NvcYoAvW9ywrY0+6IZc5rDtZOcEfjWhbS4YYJ+vpVRA6DcXTd2psM+7g8c1Xt58qvUj1qc7I1z1qgFmjzGcVUkg561ZV8nLfzpr4yelAFSUHHrWbqELOvy+vrWnNyx6fhVGfk++aAMwrsQ8cj2pHlDx981bliJaqV3A0Zzz+FAEc0m7OPao9yxHduOfTNQ3DMvP3aheTzO9AFxrnPQ01rjavPPtVLe0Z4pRNvoAmkn3Hr+FRmfc3Hao5G5qSGPC5pNlRJo33rRJFleO3eoEf97znrV1Y/NUdqlu5RJZBgVJPFaCEyDmqlvH27VftolLLUSOymZ+qXTRRt24OK5W9vWmlx/eNdhrsX7noK4+9i8i6Y9Qp4rjrbHvZd8Rc06FW27lZT6ivSPh87W86lRuXA6151p023DNjGK7zwNMySq38LYxXi1dz9g4Vd5I9t8ObJoFZfv45FbluTuHSuX8IXG1OuOldJDJvHH51tDY/TIbFljzSFcn8KEOBzUnAi/WqNIjeg/h/KnFsLztNRlt/40FAP4qChzSeX9DUsdwoX5uvaqj5bg04MC+O1BSVydzvaonOfWmEM3+rx+Jp8YDMMrz3GaCloCTc4x9Kkjm2Dp1qNky1FVECYMSakQ4/iH4moV+7/jQwVm428DnFUZyuSg8dO9Twk7aqoGTvx6VatzxzQY1KnKrk1naPeS4rtPD+irBbY2/N1JrP8KaO11cLtXrg9K7Q6UdJt2MikZGRkVoeDiMQ5Oxnzy/ZLfANZvnBpvcmmX+qC4nMee/FJCuMN70GMKdy1JeG1tj3rj/FFwLiUnK89vStzxHrH2Gy/hri77UPPcszdazPWwmHtqU5sqxpkcnH1NJcSbV3c4psRDHJ/wD1UHrR2HSjAodlC/hTCM/xd+9OVVVKDRK4p4I4H5U2Q49OaZLLspVHmAc0FLQMZ70h4FK6hW/vUeXuHXAoAFlPtTpH3RfKeajCbW9venbMDPpQJ7Cxw5XPOafFHhuSaakvy9ahudQWNPT3pqNzhxeKjShdk096tvz6evSuV8Y+LvLjwW27vQ0eKPE4trVm544xXnOua7/aNy25s7eoB+79a7cPR5nqfjnFfFTd6dJ2Y7VtYa+uG+bjPesuefk/zokk84/KQMdzVOdwDhj3616kYW0PySrWlN88ndsS4TejEHtWdPMUkFXDNiM7elVZ5FR228lv0qrGFyZJmZOvajG/qDVeGTJ/Gr0TBvu/nVRJkNt2WNujVejuFjOTz6VVK8dRUUjMtUSW5rwSt7U3fgdOPrVVCsidec0blHDN+dTICyHxTxKGHH51V8xZNuG6GnwyGMN3qQLEz7Tn24pElYuNxpyOfL+ZaeI1K7sUAMeGQn73FPt4mXkmpoG8zqB0qSJQ64oFLYiN227b0HY04SMffPei7XauFHzCoFaTbzxVRILsQ4+anNIyr8vNU2u8FfTpinNeY9aoC/ExCLk806PVmSRo26djVCC+w3JDD61HNcCSTI4oJkX7jUiFxu/Wqzal8m1jxng1nvMzy8ngU2Rh70Ek1xdKXbhl9/WohIG9aYp3/e/WplA2cUICMzKh61MZ1kUVVngZuaEyhG79K0AnU7Xz+VOLtKrewpiHb8x+tO3sV+XHNAChCVC/jmnhNrDHbvTNrHFPUtn5sVmBNkll4qe3Rlfr8tQFtgzVi3fG33rQzH3DZ/vUofCDrUmz5PWoZvlOKAGNJubjbSi4boRUHlt5nenlsj7uPegAEpDN+lQsdzZNRyu4kwN3PtTo9xGGoAmjbLe1TRsCeuKqowiPehpST6UAXEkQOaay7zkNVQTM3TrU0T/3v0oKiSsNyGqcygN90/WrbS7RtHRu9VpAxHagJDY3Kn73A7VJBd/P0bmojH9af92HpQSWi4HzAmmM4Y8t+GKqC4YNiphhmBagC9YybZMbea0Og3N6dKx4JR5u4Grkcm8feagmRcSNZBycY6U6Hhu9V7ZjuIJ4qz90L160Ekk0W5PWsyZPLmPyn/CtOSb5VI7dqpXUo3lmxQBWMXmGo7qw3L8tI95tb5envUqXIdKAM6SHZwf0pyxbF+bmr0luu3d+NUbtvL5/hoAA24/7NRlMSZ3HFRi4oMnH3qAGxxfv+Oma1tKs1VNzd6zYOP8AaY1rWEmVxUyAmbTT5TN1Fc7qxZLkr0rsIGHlckdKxfEmnxyybloiBy5lYbqr+eyyfNmr11D5THHSqNycdqomQ83G8daY9xzt6VXRW3ZpzDPXNARJwSEqWGc5xntVETGLrk89KfHPke56UFF8ybOahurgEVHLcYgGetVZXJUnNTICG8ulV/8Aa9KrtO2/dUc8nmSf1qMDJxuqSolxbjKc1Gk/z/N+FV8kHGaRhluM8UBIvrMrtQ0n8WcnsKqxsxH0604S/PVRJLO7K5xzTEuP3m3Hy5pklztT5eaYsu85BGfrVAaCsrN3q0I/3YyKp2rFo93cVaS6Zl20AXFHzL94ACpE2sflbFQ+aG/SpYwuO/4UrmhZin8sAZqSOX5jUKJhf4vxoxk8cUXAmL70PzfLVC8uTF93nmrZXfFt/Oqs9sfw96YFGW48zqKQuof5emO9LcQY61CsbAHFAFgnK0iPyQeKXPB/Con61MgJc++az7tGMh9KmFwQ2KhuHPrXPI0K7RmTnO3b61CsmHwaexYA1BK2D+NYgSTzhVwPzqvd6isEWQ3T1NUrzUBB/FmsjUdZa4Ur/d5HvWZtE6CPXluHx06VqaVfbph834ZrztNSeGTcT74Fb3h3UvNn3bjyKDRnolnc4A3d6u+V5g+7WDo8hm2nP3ea3YJf3dVEqmTJDuhxty1DW2T+FT2zKq8/jUscG9WI6e9KextHcz3JtD0J/CrCT+fH0qY2YL8c+uabJD5I+XHNRLY6ojFGPmxmqtyDI+cVbx5S5z17VCxEjVzTV0dlMq7vKP8AOpLabbJu96ju0281HDLll/h5rgrKyPrOHavs8QpHSWrfaYs9gKsCPYv1qjpU2ExtYr6mtCFSK897n77hanPTjIdCd/51oW0DbQfxqjs3n/CtbSlwV+X5feqpnp0je0Qj7OOxrct5NirzWRpoVk6YrXs18xeeMV0RHLc0LRvl+tWidyjmoY1Cr+FSR/fH0rQiQ/cQOtOPK+lRY+b+H8qCzRN/eHtQSSbiKDx1/Slbld36elK4zHVRAGYlRj9abL8235h+dH30xn7vWm7eKoB6rtgI+8fWoymw5p4O1Wpo/eZ46UAG5vSkUZOachwKY6Ffm9ahgOf5/r7VCshRj/OnBt1AXIxjvzSAHZsetNBLnj9KH+TpTo4eN2eaADec4+b86d5eBmmt94KeGPT3pNzK+PagB8fyNkn/AOvSmXd0pisXbnil2bU+tAnsSo+RTGILdD+dR7ygpTMMUEDvODZFCnI700nj+GlfhRipkA8gAdaTBAz2pmWpz3G1MYqQAviM/wAqYFLdBSgeZz0pTHs5VqAFUECjpRG4z81DtubrwKCZDt5xTPMw2NvWkMlKWDH6dM0EjXXcx20inaMUu5kXd8vrSht/agBucUrSbG/CnKyovPXFR+UGbdn/AOtQZi7iBnH6U5JGAoQ5XHvTX+U0AKQSeeh7UyVNpqRflU5FRu+OvNACFstR+FJQpJboeaCZCsdp/CkiPytTnX5qjQfPzQSSFMqNv4inxnLc46VF0XvQqtnNZmZPLH5y9dtSW8bIy7T+NRQ3BzhlzVqyj3Nxxz3rCexy1vhOy+HJea8VWyMEfjXq32Va8x+GrY1KIcHnk16t8tfPYp2mfkPEH+8ncapMRZsWP515n4xXEjMM/Ma9G1lDNA2DhcZrz3xSchvlzzxxTwO6PzWJyN7z/jWPfRZBrY1OAyx9cVi3TMjY9K+opyLjuc34njwrd68o8cWLSvJG3CtkGvWPEce9Thsse1eaeO7aSXeT8u3nIr0KLucmK2PH9Y0/+zriQdieKyZzujbNdD4khL3JyelYE/LkHcO3Jr0Y7HlyKMkfz/e7U62ZQ3zd6dcQYNQhAPWquYkzDn7vXpUkUG0Z2/rUYl3rj+dSRT7ztrRMCZIsrxnrVyyj2sOn51DEoKVat1wob8a0Auq4VcFcfjUqTKy9elUw5oSQk+lA7lo3BPtzSeeQvWqxZs0kkvv+VaCbuOuLkyZC9u9VJZmkIBJ49TTnk3ZxUNxzn6VmA/cvruqGSUAfN61U3+Sx+vrUctxvblv1oALqLzR071VeHY341PNdqijvVZZMkt8vX8qACS2XGfmpqQ/KfpUnncf/AF6TzgDQBFtVG5zUyfMvFRsu/NTWvD8c1Mioj44Fx7mrMFvhhToYvNcdKtC32ipNIodDEdvPFOeTYFVfvU6I/utvftUkduu3J9KmR0U9GZusytLb4/iHXFcpq0bRzbeTurtL2y85H21zOqW7Ry7mHQ1x1tj3stl75WsY2Xbk8GvQ/BlxGsEar95cV54rj+HNdV4SvmUrj868Wtufr/CjtJM9u8Mv5UG5j97FdRZS4iU81574X1N5IUU5OBXaaPdeZEF3U6ex+pQj7tzcgcyD6U6Rl29TVeNyDweKkD1uh2JC2FU0zO6TJpxfKj+lBcelaFCHrTiOKYZN420nRetTIaHoxCU4bSQTkEfrTG5P4U1jg/e7dKksmb5jmj71QrJj1oDM544qokyHljnbnj1qVW2j5eeOajSLC/N+VOVWBGF/WqM5Ssi3bBn7Vp6RpvnyfjVGxcCuu8H2Cu25l3dO1UkePjsUoxsdP4W04WSxyMvYZ4q34119ZLdgvGFwBSXMrWlruXhcdK5LXdWN7PySMHFUtDyKK5pXZnJJuuA3zdauXGpLb2Z3HtVP/lmT+tYWuamUYru46UHrUaPNKxX8Qa214WUNlRWTLPvY9e1JJIGLdPzqLOKzPbjT5VYmA8yP5s9eKa0ZR+vHpTQ/NOBoNNgpzqdnvjpRjI4qOVytBURC+RhsUbmA+WlR956dKRZNz8g0DbsC7jUh+Ufd/WhWwe1I5yePmoExDIcdv8KXfkdaRlUDvu9KrXl6tvFu4296uMOY83GYyOHhzSYt5feRXHeKPFPkysN5U+gNHifxgI9yxHPpXF6jfSX0m5j1NdtHCy3Z+O8UcXc96VFiaxrM9+zbpDt7DNZbKokZ+dzdcVZkiz3qrL8pr0ow5VZH5ViMROrO8hr9KznlczMrr8vY1fuJWAFQSDzR0FUclyCS3zHw2KqTwsrdc1eEBB5HH1pJINw6VUSSrawMTV+AMoAxS29v/n1qz5GXFUAxYW3frUktusi81My7NtPVVlhOODQK9jMltNj/AC4GOelRtBvcVoTRfPnP1qFnU5GKmQ3IqiEI1WIEBqF2w9SQdakOa5YPAC+9TIu4bf51HHCGX71TA7eP1oAAnliiOXy256U5/u1HKCRxWhMiTz4yu75d2elDMrR7m/SqbgKMtUJmZlPJxUxJLEsRkbKnjvTHTPc02C4yPanO2+qAhT93JjJ60+XcaZykmcdKlxuG71qokyIWbKf1qMnHep/sysvv2qP7PheveiRIRFjU6yFB/FzVywsIxGpapTp58zO3C9uKIgUcZ6/lThEqj69Ks3toY0ytVJdxZflbj2qgGIMy4P3amMPl/MOnpTY2WRDx8wqSM7jz0FAA6fu8rUbAxjmpceYpFIsAc8qeO9TIB0Mm5Pmxx2qZQXG4Mv0zUJgZB0zUaRtHLnsT0zREzNASsGXFOEhOd2fzqujkU4y/5zVbgTSKN2Vx+NNlxs7VGsTPJ82duKcyiNeOaAK0hx2pNjU6fih5fu/5zQA11wF9aFh8w4zTZJaVL4AY2/jQBII1h470j/MfSo/NVm4H60NOq0ASAsxx2FP2ZFQK2RxnJNSLJtH8xQAj/K2KRo933m+gFEhVj/CvHpTQ25qAFETb6laNli7dKWEbmqS4jwoxuoAqIzA9QBU9rchWO48VFKhqPkcBR9c0EyNSK4GMqw/Orkc6tF1+bvmsGOZlOMH61MtyVP3v1oJNGe4ZT1qtcTHAzzTYZDIPm5p0qfN1oAhnTaM1BDMUfg/WrEoJUVEq/Kf8aAHG7bHWs7Ub5pDtFTyDaTnpWbdjZJuBzzQA6Kdh97ipDKu04Y5qtKwCfN96mrJhaBN2LNndNDPuY+1asepbcbawI2Lv8x4q5DP82PagEaEeuSI5Vm754qeTUvtMfNZIIkk+nepVnHSgY64iEgYdz2rPksNzc9KuPMUO79KbJIJDk8e1AGbdW/l/dqpMWWtOdgWxVdoPMLemKAM+VsHO39adDJ861I1tuHTv6VDNAUPpQBI0rNxz1qrdMyDr/wDWqaJZJU5Xjsaay8/3qAMydGznrSrG24e9XjFk/dzVW7UwniswFwFwG/GoiVEnWm+flc7efrQis7dKAJIF3P8Ae4pwjCE/WocNGzdqVTx8240ALI+1Gx17VV8ljMrbivPSpmk+bgL17imFmEnI4NO4Grp8xbjrgVpwqrHPcVnaPIuzbj5q1YVULSAVE8w9qsLHtFQqrI+VwauQ8pztoKiRpdFX29f6VPF82TVeWPEuVqeANn/CgomgOHqO4TKlu1TBNv1qGVSM+npQBUktt3zVC8SqTVmUZUVE8RbpQBAIuajlg3I3P4Ve8oKPoKrT4Zjx+VTICntCfeWq086u20jmp7mYRH5l/WqTr85bOT1HtXPIqI6RFZ+/ArI1y7W3iatGVzjrXO+Jfuk5PArORsZd7fbiTurPuD5gyGqvJcmbH3uppqTZON3SpAeY8kfNWto8uxl6r71kLJvP0q9p8vOW6CgqJ6V4dnUWyc/Niugt5Fkh7j8K4Hw/esWXa2VxXbaVMslqvP1qomkTSecFuMjpVy0uty7ciqKRq2M1MgCfdokbxL54FIkKyuPc1BHcdjU8BXzAc1m7m8XYbd6XJG2eq1nyIYi1bUj+cMbqoXlvgGuapsdlNlCR/NUcVD5GGWpZQwbsPrSZx96uKoro+gy2TT0LlheshCngdia17eVmUc1iQsuBnp61qWzrtXbj8q4ZKx+2cM4yVTDqEjQjK+tamlsd65PFY8fy/wDAq19I5K9+RRFXPtKex1Fi2xF4rZsFJA9KytMi85FH4c1u2toY4Pl7V0RVkVInQ4FTIRioRDwMfjUsZweePrVGI5AWPH507btPzfpREMKStDS/3s/nQA4j8PrSZLL078UhClc7vpRFgEfdoQA42ysxprSZPH5VI0rFiOMVC7AH+vrWgA8vH3T+VCy7VqPf8v40Zz060ATHge9N87Aw1DszAfzpNqsMsfmrMABB6U1T8xHzDNIOvpTxhqAFEeB3pVGf8aQHDU6Qb+lAEJOBz8zLyD9eKcF3NnvTjbBR1puxloAcqYI4okJc4H8NIvLfT3p6RKzE7vrQZkRDKh3Y6VFjBq08KgjBzUbtk/MPagCMuRTt7BuvamuOaap6/SpkAsjsQP6UrKxQbeaHYMRSBmB/wqQHgEJz19BQH3HHPNNLfWljOfm79aAElO16FYkf40O2R+NCkbaDMcSQuaPvDNOiO44/h96C2Mj34oAaRxSggOuM4piuS2Kc6FefyxQTIVyC1JnaaZnJFPJoJDDLzxSFC4zzSmRXG30o84I4xmgAfIDc03y9w/Wkdi60wsyigUth2DQHy1Ec7GPgZpqupf5vloIJHZmPTtQY/wCVBOB1NIm4r+NBMhAMmjzfKIqaNAlNI3KOB361k9jOQ1JN7+lXLIsThuBVNpowNqL83erFvL5rbWzXPPc563wnefDWBRdq0bfNkZr1L7M396vKfhofK1FFXnJGa9X3yf3WrwsV8Z+ScRf7ydzqKkQMG+72rgfFR2K/FeganbtJH/u15/4vG5W/h2nvVYPdH5ocbO6tIQzcZ4rL1RQgbaQc1e1Il2O3ArKvnG3HevpKJpCNzC1ZV8sk5rznx2gZGxuxzXo+sKyRHP8A+uvPPGnyv835V6NE5sRHQ8j8V24Eny561zNxGVJzzzXTeLHb7bJ/Cq84Nc48ocn1zXox2PImrEHlFqrzr5b8VbZ1I5quYgzH+tUYPcYE9acsO8jHFOKgnvjHWpViUR/yq4ktXJ4hhMZ5/nVxEby6p2Iy3zfhVwAk8VqNaDop8NtPapI2VmzUDxMrBuOtOtyzZ3DFVECVyQtRqmV/GpZsvx7VEACf92qMxq2uCarzDKkVoeYqx/N1PpVG9Vc5BqZFIoyW+S2WrOvYPKPBq/M+F/GoLkeZDUlFDbkcj9aI1wO/WpHhMIz2NR7iaAELYXHvSRlud3elBXPOaesYHqKAHxxsx9eKtWaYf8KSzMbjC9au20I2n5aCoysPt0GQfftV3YCw/KqSK0I5XHNWk+ZAdzZHbNBpF3JfJVD1pFkAbjNNMm4U5O+aibN4sbI5UmsfWEVx93vW0IC659OazdWs3Kk9scVxVo6HrYGpaRz48u3Y7h3rQ0vVAsny/Lj0qje2pX61XtVa0JZi3J4ry61O5+m5DmEY2PUPBviQwsu5uPrXp2h6xHcWyspG7vzXgPh/U2VuWxzwM16D4O8SG1IDtkE1jGNj9gy3GRqU1c9etrpZY19KsxlccZrmtL1VZI12NncPXpWxBd/IvWtkelyl3eF+7uLGj/PWoY38w+9WIyFHPWtCloJt2+tI7lev505SJH+Y49OadNcB4tm38ahgRxv9aGbc9Qs7IvfrTkk/dndu/OkBNGwCUbthzUcRUH8akeTf/DxQjMmjJyGznmnLJvc549KhB2r/AEqayjMsu3+JulbRM6slFXZqeG7T7fqKw/N7cda9V8PaEumW29l7A4Nc98PvDvlBZ5Y8Mo7jmuw1S9SK2O3HTFUfG4vEKpUsjm/FOubZGjDYHTANcxI3mS7i3Gav6late6g+fu5qrc232cMpoOvCxWiMvUb/AMmNtpOOa5zUL03BNW/EM5R2CsetZZGBuJoPosPTsNjf5+nanZz/AHabnPSk5HepkduvQXbtajJYU0tvapMMBxyO9SAgmbO3acetL255pqtlsULxnnvQVHYcYvL5yOaTb7ijb/vGmJy/055rSmTUlbUcwOxuadAfLHX86SQGMbiDg1n6zq8dnDu3KvGeTWnLdnm43MIUafNJlm+v1gG6uJ8YeKss0cbcYwQKoeKPHHnFo42A7ZFcpNqBlmLNJu3V3UaPU/E+LOK5Vm6VJlqW4aVixbP1qF3z/wDWppPy556UJwP1r0I6I/NKlRzld7gBkfxVBcW+Oc/WpVl+f0qG5nI/u1RgVprfc3DdqjFvtI+b9afGzOx3ED0p067UGOaDMTYuer/iaXy939KhkkbcOtWIn3R80ASQQcVJ5RBpqhlWp40Lu3X2oAgk+WkWTj0qy1sXP8X51Hcw+VH9057cUEyIGBLfzqtert9qmjDRtlm/CibE3FBJViHfrx3qW3DbunFLjyxjinoPwrMCRU3OvOBmp8p0NVUfL1YT53HtQBNHKUH3QR2psrKvJodsj/CoXDc45rQBrSrIxyOKrvH5jHHyinCX5j0pc5HAoAiiTy1x70Hch6HHbipvK3DPepCgEVVEmRXkcyA9un405SduDTnt/wBzxTWJO0cVRI5FwcmiKLzDUsa7U5p6BfxoAtWC4XnHtV0SZj2sO3pVBH8tgwqcXTMR6etTIBbh9w244qFLcO3SppFyKap8upAhm09AMrwaaI/J+VuvvVqQYXPrULj7Rgng4oAq3MJVs0yB2Z8Vfe28wqPSkkt9o6Ae9BMiOE7vlpXg2nP403f5JpgkbzudzfSgkl8nn60G33qeuV6URS7XPI6VNBN5TdvmqogR/MAo21IY8r9KcyBmJZuvTFAhCD7zVQEF1HtI+XtUEkZf2AFXJU2t83zccUpTKYwKAMlImeTG2myQsg/GtM22JeMYxUcluGOG/MUAUY4y1MmRghrXg09I1yP1qre2m1TQBnq+088cetI92c9aSSIhfx71EybU96BN2LUNxvPNM+0lZF9Krq5PFRzOc9aBcxuW16rjHpVoP5qelc1b3zoaurqL7Fy1A0zQYgZ3etRoYwzVny3xdW5ot5ssM8d+aBSLjdev/wBenQRbmz+QoIMqA8VJENsi8Ggkkify0NN+17m5FOmRfvZqKV/Kx938aAJfO3I3FV5pmj/4FTxKTyMYqGaQyHtQA07VG7kmqdym89O9TujMMDsfWo7ggqBQBUki3mljiZTzjFWET5eKQIC1AmrlCZHVsj7uakjLAj9asyWzEnpjtTFUxDGM0DWg6CVSncGmiTaxzu/Ck2bm9KXaW+XtQAPdbuvQVHJcZH3m/KpGgGOhqrPasp68UASeepHb6E1C8qseTimSKoI70x13sG5xQBMCMHr04qFxvXn1qJ2JPyk053+QUAI7+V/9aoJZNp3H9KJpMGmOVZamQFi3IA3YqHULXzBu/LFRpc7eD0oe48xutSBXSz2p833utSR2RkGQelOaTPp/jTllCfdzQBWMG5sNSbNjYq6UUCo3h+b9apK4FO4hO35RyaiaPG3d1rQMXfrUbwfxfjSasAWTMknGQPU1sWtxvX5vT86ywvy/KF/OrVqzE/SkVE0rXAb69KtIuBzVWwZXI+tXpIty0FCbVqVLj7OPu8etNFqVXI9O9Rzzqi7W+nFAE39oK01MlbAz1yaoO4VjtzTTclMcmgC80quMVGH8pmrPvrxhb/LxVWK+Zk6txQBrz3QKVUa62jHvULXW5BzzUXmZbNZt6FJCSyrli4496ozTL5vynr0qS+kIi3dqy5Zsv8vrWMmUkTyXGGO6uc8RzMGbb0I71sXD7krm9dbBLM3sM1iaGCJCGf61BC2JG+8WJp8j5dvc0Q5DfMBQApmZO9X7S6EUQ3MfpWY4PmVOsh3LQB2/ha5V5VVfusO9dnp9x9nWuF8K27SW8cgyvtXVafNvO088UFxOmt7nztuflX3q7B8w+XlaxLdt67ea09Pb5gOcUG8dy/5eaI5TEeankCuqhcZ781BPxJgUnsdkCSC4y/Jp1w+RxVOWM+bu/lUyv5seOmKwkjqiQuN5IYVBc2+9flX9asMhVvuk/hURl2rjFcVVHuZfKzIYmkg+XGc8Vrac+5PmUjis0cVZ06Zt3PSuKex+kcMYhqdjZijbCsvPtXR6PD5cCs33qwLVv3Smt7SCzpUxP1ai246nV6BGGTcB81b9ou4YasHw621RxmulhjUquO/6V0Gs5WFWNY/8abKAqcetSBFJx1xUc8eNvHf1oI5rjvKxF/Fn2prESKB0PvUjHgY4prKXoAHhU9ewppbD9KcykpTXHzLVRAa0wIx3qN+ae6HPam5K+lUAzdsbpntSogD9RT1jMg7CgQY79KAGt8gxzTcYqUpv61HKnuazATOFxTozhf5VGdwp8Skkj+7QBIzBSNyr+ApUGzLfpTEPzYNPKqP7tAD2O6PqvzcfSotm3uTSr8o545oc80EyBkwPrSgeUn1pBSl98e3HegkGw46imSDBpRFzStHiQc0AMESkZzzTSqupWnsPn4pfLx261MgK8nyPgDPvinRwkde/WpHjIPHXtSbmH3qkBjJhvamu3k9PwFTNlFFKsW75mwf6UARfM+Pzpcqp5+9UrLt+6M1GY8sG96CZDA5D8DbTwGYdutOkj5pgjbPegkeUwuajmlLjAZePenCLd94mneTkcZP41SRMhsfI5ps2furg+tLjn/d9KZKzAbsGk1YkGi2fxUMo4601m3JTo03t36UgHqNx69sU0x4796XbsNKqZ5JFBMiMuF4757UqKpDbqEj8yQ+1P8v60EjCPXpUi8oPzpAdp55p5BIFBMgwPfmoyjNJ7U4HJp0PzE1mZyI1j2twPqTV1BuVTgDHQioUiEzdang3EYI4Fc9Q5avwncfCSUT6usZXnI5r2L7KvtXjHwzRodcjcfdOOa9h8z/a/WvBxS94/JeIv95Os1meVg2z5V96878ZXDksncmvRtQXzIWz0rzfxgpSXd1wT1pYG/U/N4q5xuo/uQc+tZ10VK7q1NVYSR84rI1BCsZYfhX0tPY7KNNsxdY2tCwZvoRXmni+TZJIzZK9s16Jrofyc479q4DxnEskRU8Z616GHepy4rDySueU+MA0s7Nj72c1y80DRvmum8SDdfOuWCrxWJcpkV6SPBqJp6lBRuB7mgxkdakGVk27cf1pzxMD2+lbRVzEatsCnNPjgw3tT2i6YOfpTmhwox3rZGY2HKyY/hqxGoHrTY4tgHrUiR7qAGvJ82059qdG/wBagunHTpimGTDfhzzWhMi6ZcL3NLIm2IMOpqiLjPrUkdzuOOaCSSecBPSqM0jM3Q/lVi7PAqm1wYyf7tTICCVGWTLdKrNIyyf7NWJ7hXx3qvMQx/pUjTI3ZpCRxtqKY8Bf1qVhzTfK30FJkYiwOpNOhRZTtY5HcGpo7XinQ2yhqBk1nbx2pxGu3vxWlZyF4+e1UYsq6hatRFkPbFAFqWVeOMmkBWQZ6GohJtznBppk9O9BcSQ8N96pI2O/1Garqp3VbVsADFTI2UiWN8/w4/GhwrLhvm5qNjwe1R7iKxqRuduHqWdynqlhHK+RgYrHu7JgPbNb8o82oLm0ynauKdI9jBZg6bTuYlpuhmDK33a6PR9Uzj5unoaw5rbYx+vam21z9lk+Vq45UrH6jknEEVGN2eq+GPFLQsoZvlGO9dxpmurcBeeo45rxDRtd8t8M2Q3HWuz0DXl+VvMPHbNY6o/UcvzCFeKsz1ODUEKfL97vVqOcMvJxXF6Nr6SN978zW5bX/md8iqTPW5TaSQFutSCTms+CdQM7uvapUnH+1TJtYtkhhTe9RpKrfX3p4lyaCZOw8xnqDTom3Q7WX1qPzMipB94e9OO5Dk7jhwfw71teELQX2qxd9prP0/SXvpAqmvSfh94PWwt1eRAWPO7FdKVzxM0x0YU3HqdZY2YsrRun3BWFfXhldkyevT1ra1G+VIuCBxg81jWNqLu5DdeaTVj5WMrFjQ/Da30pZ8rxwPWsb4goum7lUKNveu1BbTrPzNoHGM15n8SdVaaSTLDr60j1cvvOornB6xOz3ZZs9eKreeW64p91KZH9aiJJHapkfYQVtBTLsFKkvmD+dRjk093VSe3SpNSQsAKUSqEqPOV4ozkUASBsAH9KaXBHvntTV+VD9Kbv2iqSuA/e3anpIoHzVCsnNZuu6uttC3zbSOvNbUY30PDznNKWGp80mTa14nisrc/Mu7PpXlfjTxpNfXLKjNtz1zVrxTr5uXYK7fnXF3oZnYbmPPWvRp0UtWfg/EHFVWtNxg9BX1KRyxbceafDcswz6c1FBCyp/ep6x7uOntXUvI+BnVlJ80mXre+UL/LFMl1AKcs1UJJBbCqc115/TPWtSec031FXJwaQT7xnNZgXLjk1OjmM7c8daA5y55xBpyzea3oBVI3Xv0ojvN0ZAoDmuWZGbzPUVatJQeDVO2XzOD+VWkiWEZ/rQTIvDiXj5l4qxu6D86qxSqsY5+apoJcfeoJLkSrHjaC1Q6k3mAH09KVJ8EYqtcz7ifrQBUlVpXPTApDuRgdvFWlgyM0Od4246UAVjF51TwQArgfrSYB+7U9tCQM4P5UmrgDWeUHAHvTEt2Tox6+tW1+QfN+VNOOvSmtCbleSNo0J46VXjn5bP41dkBYY9arTWJySKA1ZRlXLMR9ali4T60sluyrTolaV/u520Ejltt4z0p7QKsf3qJLgRJ0qJnMnP+RVRAXf5Z4yaRl3ENij73Slb5/qKopD4pQ52050yPlqupw/P6VKV2nOT0oEye3tyR/9epT8oxTYrlSAAOald1aP3FSxoYtxJE443L/Kp1HmfM36VCSoH8X5U5Dx/SpEyS43GP5ajWPb949RShie1SiDdQIgLNGMA8+tKxJjy1OkCqf/AK9OMiyLtz+tAFO4fI6UjttUbVG76VO1uXk6jipFsyelBmU4wM/MMfjTx8hzz7Ut5atERwabEm/tiqiBNG7uPmzj61JHJx81ReX5S9SaWC4DPj+71qgJPNxlsfTNO85W+9xxTGyckY20wc0ATpIrg4Ib6GnbVYVVWBlfcvC1ZiIX1oAMhD/OmX6s8Q2Yp8oEin17YqONNwxk8UEtmLdwNC+5uM96ikTZHn730rX1DThcQZB5rNa32fLQJsrs6k+nFK9sQN2OopXUo3QGpIJmX5T3oEV/J29Pvdqjm8zZyvQ1e8rzD2qZNP8AMix3NAGQsmVJpYbrf82RlasXWnNbj2zVMWIBbDcr29aANO11UFcMPyrQhlWbG30rnkikj+lTwXkkRABoA3ZPm+WoW+Ztp57VXTUPkz36mnwz+fyOuaAHGDYfvcGmPE0f3eRVgDcPmprHZx68UAV1+Zv7v1qC7i+f7y8HsasywAH+LNQvAdp4NAEHlNnhhSrG2/8AClCnPSnhct97C9zQAsfI+b8M0k0SyR8cUyR1Bwp3ehFOjfj6UAVpomRTikgc7easFvPcjGKI7RS2KAFhIZOlVb11FaCWCwjLEe2BVDVkFzKuwfd61MgKDHD89KHYGLinSW/PWo5I2FEQIX+TpTQ5U8nNOlBHbtTUG4c8VQFe7k61WimLkip7y3ZhxnFV3jMK1MgGz/71NVtvrTHkD9TSDH+1UgSRzssvByv8qk+04NU3by37ip0+ZKALAvCe9PgmZZPmIO7vVF5vKNSQXhPBFVEDTiddv9KZLGu7vUUEvmLx1PFWliyOfSiQDIodj7vbirFtKwJ+WmxruOParMEGwZqSok1lHg7m6+la8UW5RnjiqNlGrirkUu5selBRPCgEZDVnaou1/lHy+9aDvlODVG8kLHBxQBQd9tQTEzewqzdjK9vwqkYWDfeNAEYbJ2tuwPaoXj2v/KrXl/jUjWgZOlAFGGBg/JoucxCrrQFGHSqd78oIPOaxkXEpXchZNvVcZrLuHwxwa0pnVPWsvUPvZx161nI1I5L3CHo3HrXJ+Irxnmxn5c9K3r2T7Jb+Y3TNczqEqy3RdfmrECq74HShpMrjb1qQfvPvYwKhOd+e1ADZVaNQV/nVyyh8zDMahUhhVnTuJPm6UAdf4fmMMCj+EV0mmDPzL/F61ymiS5ZRnj0rq7MtCi+4oKialmTv/GteyXHzfyrI04l8dK1bdGPQD86DaBpxS/N8tWJIvMjyBzVCIFe9X4JN8ePSn0OqJEEwOagWTG72qzL8sbd6oSDZnH161yzOynKxMbjioZl3fMtQpP8AvOamM4MXHBBrkqHtZe/eIjJhuantptpqu5VzzTovnf6Vz1D7rh+fLWRtadPuGM11eiOZI9vHTmuU8PxskoztIzXcaBbLnPH4Vz0z9mwsrxTOi0C2ZlGFI9TXRW0YWNeSKxdJZoh8u36VrwyZTLV0Fz3LKEKcqD+NB5HK1CHyflNOy1BIP1pVPy03Z7n8qQKAe/8AhQWPLYpucDkU11KnilZiy4/KqiASABetMwSfm5HbFBjbFKx2gVQAu5H9qCzM3tRGcbuvSmkbvWgAzigDd1oI52jp0pxX5Rj8zUyMxjrnpSZx93PFO6UcE81I7jmX+I+lRFiHz2p5ViPao3Xc2O3rQIkkbcBSAcUkZ2HFO+XvmgB03t0xSRq22kGC3PSj/dzQA133Hb0x3oRPLIP3s05zvHTmkQbD8xoAeemT+lMZS0uefpTyu0Z3D2oLFhQAhbA9KYAJPTNOUHGDj3pCABUyIYm0sdtOjjNBTzGyP4f1qVPkH3eT71I0EcW080jIJcipOfSoTxJxVJETHom5mX6UGPH4UZxyOvekb96fvVS0IGlf73P0pvk7XJ3fhTihI+lNxub73agBjD8801gcc7al203Bk4qZAQqQxxirAVUX3bpTJE/djAwaQM28Z6etSTIc3zfWm/N6U6NwrZ604EEZ96CRu1UTPQ01Ruz1qaWMSJmopECR/KeaCZCfdpxkPl9qaG3/AJUZC9zQZyFi+Yc4603ftk9Bmhfmb7360+PaT82OOmamREtiS15kOKuRx547HvUNmBg5/SpoXVJdvauaexzVtjsvh1J5d6ijDcivUtzeleW/D14/tyD+IkYHrXqe72NeFileR+UcQ/7ydnrq7bQhePxrzfxnbtGGYtz6CvTdRMRtWLbenGa8x8cXPl+Y3bNRgt0fnETiru56huxrNv71ZRt5wKl1O+jVmO7H41z2pavGnG7qcDmvoYH0WV4CdWSTKfiDUdilc1yOuuJ4WLDsetbWoSefPktWPrCCWEqvauyi7M+jxmQr2LPKPFsfk3jHsx4rnpPvmur8c2my6I/u9K5qa22j617FN6H5BjabhWcH0KrpubtUhGCM4pEBUtjoKkjOV+YV0ROSWwRW+05/vVJ9n+tPjOGGelTAKe9aRIKaBi+DQHJbbViWEDnPNNMe361SApzx4QnGapz/AHh2rSu8CE1myHDev1rQzGo2D3qZJcdqgK7vWnRt5SnkGgCVpg3DA1Rvn64qcHfnP/6qqXseR/WpkBXWT+dG/wCWo25anR7akBcb/m7CpYo1k53VDMVB2jgdfrTbeTYfrQBaRtjbak2cZ9ahf95u5206JyDjrQVEsRRgY+arB5j4zUKjaaVpdgoKHvPlMd1qFrg0SLuGRxUTHAoGmTwXRX7xzVu3vUYfe/Csr8cVJH2x1oLibCTowqOR97e1U4pWQ81Y8wgZ+ak9TopysiSNwEIHX9aZK+Rj+dQNOQ1Rve7W+asZRNo1LENxAwLGqMieWCe9axuEljPRRjvWTesqyZzgVzzp3Oyjjp03oyOK9kV+Olbmi+IGjC4bvXLyXLK3+xn160+C9dGDIe9clSifecO8UVKclGTPStI8X7JgP4u9dVpXi3fjn8q8htL53Kt82faug0rXWtNvzfnXG1Zn7BgOIadSKTZ7DY6v5yKwNaVvd+Y3XtXlun+LG3q28hO4Brp9I8TLIBtbd+NET6inWhON0ztQ5K9fpTzPu2j061i22qCYKd278elXIZ+Qd361RcldGrFJkdcU5W3OOvWqIuM4rW0q0+1uoX5mboKcdzjxE1CN2dZ8P9IW9dB/E3Q+les6bYLpdg0b9VAxmuX+G3hX7JbxzSKAVFdNq96Cu1vzroufAYyo51bmTqg+0Equeta/h/QlSPd6DOaydPg+3TjA3Bm64rW17Uv7F01V3bRjnBpExTdkjG+IXigaZpsirJ82cACvJNd1t76Ql+5/KtDx/wCKPtF55ancpya5eS5MhyaD67K8Gqa5mCPy2ajkYA0SEuRil2ANzUyPcTuIF347f1pZFVcZxSO/7wc0Nz/telSUB+U9f/r06P71IMtjNKy7RkduaDReZIB5hxTJAqmliG/GDtrJ8V+II9At2+ZWZR2NaU4uTsj57Os5o4Ok3J6hqmtJpyMWZR75rgfFHjL+0XYIdqk881n+IvFkmr7vmKjPArm7q7Zhycc16lHD8u5+AcRcTzxlRxi9CxfX2c7m6+9Zss5L8dKiuAWO7dnPamBfK5Pf36V2WsfESk3uWI70Kf4vf2prXWx9wNQI2JM9qZMhkb5eBVRIkFxcNJ19aNiqu4GiGyaROfWpBbFTtqiRouAB9KC7Pz0FNNqycn7uelPkU/p0oAimk4IqvZ3DRTtncfanXJKH0+gqSxtmactjg4oFc1LCNmbeTj2NWE3NnPY063hwv4U7y80DvcfHKWOPbtT/ALT5S471GrBOMfjTJYPNb71BLZP9ob/9VIZ9gyaTyAsWM5qGQZAHp70BzFqO/WNhu+7nvTjPubPas94xImOeDTo5tny+goE2XLZiH6Hr3q4lw0f0rHjvGt2JPSr0V/5kI+U0CLUlxubt0pU/eL83FUJnZDup0N8x/rQBqQoDxx071YCR+X8w/wDr1mRXzNxircdxwM0ABtlMh+Xj0qNrdEb5eM1JPLtGVqF3wu75s0AQzWojUnrVXySTVtZPMHPr0p4g8z0qogVFiYrxgUggZGzVgRFGNOLgDGPaqAqnaoyMZpods8kc1M9owBI6ZqNYsOOnXvQBJEu3nk07Ddf0p0aZIzt69hU3kc1MgIMMD92nozBalTj+tPi6fjUgIh3BcfjU25Y2603bk4Un86ZIdp+agCSe38wdR+FQG28ltwy3ue1SpcKDu9KJZ/NH4UEyED7ulTq3yfKfu96osSvfFOWZYh1zmgkuSTcHctQm23jd8q1AbrceCfenfacqBQjMUxFTTWgXacAKfpR9pzL8vSrZHnheD+daAUVOxe9RPOyn5auSQ4f6VFKgx2oAdFNsVQ3Vu1Toy4qo/wAse7+LpRFcGMjd60AX2VVHeo2C7D97mozLvbO4fTNODHNAEbEJH3rJvY2Epb/IrYkYVUuIxLnoKAMtUYnNSxx7/wDPSpJbZlpBCYx3/CgB6R//AK6sRr7mqqyZP0qxFJ8lADbq5Xy9u3npk1nNbZlz0zVu5RpQelVyTEcnsKAHRRKR60NAFOcU2IsVP90808y7l2nHHSgCJU3P7Vbg2oeBnAqtGrFzu249qmEmxTj0oJkW1lDj0xSSEf8A66jgO9KkYZX/AHutBJBHIQWVj3zmpY9sgPWkaz70zHlHrQVEZJbgg7c5qKSEeVgnHrViRsjjrVGUky/Nx+NBQrW5VflNMSbYwX86m80OnFMkgHWgB+QBmkUknrTFUoOv51HLPsb/AAoAv/atkXPIqpPdIjfd61Ta5+cj59vXpUKy5cg59qzAsySeaPu4GeOKhdtp7YpEut77c9KhuX3txQTIW4G7oKgcZOG/CnxzY4akb5ueK0JIJlYr8vb1qMW4cfN+lWXjUD61DuJOPSg0M+4sAJMr096jnj+XH8quXK/J8q559ajMWT+FJ6gZs8bKfun60W8kiryW68c1pNbq6VXWDD7flxSsBVlJd6dCGzxU8+m/xKPfrUtpGANpXmqAsaVFsXLHqeKuBWANRW9qQM1ZBwgoAjimVH79OtaFm3mJVQxKGH5mrtmuxf5VMiokySFCB05q1FKEIpqRbl529Krzb0k+7gD3qSi1LLhDtNVnbf1pImMqfexTm5Hp70AQyJj/AOvUPltLJip2fy/pQDtIOPegpIIbPJxxUvlbTt2/SnQJI4LdsZzQ7sQvSgpRKN9iHdxk1k3NxlG7H0ravbZnRsmsDUyUb6da527FcpneYWkbcep6UkkKyNzjp60irvf3zTpoChU+9Y8xS0MHxKGNoV6DNcqVwWWuy8R2jvFkD5fXFcfrCtHN8o/HFZ8wEKOwkx2ol+b7tJBISnzUi5Ln0ppgBUlhzt+tXrKPcV+Yfn1qr5Syt+FTWWfPHZVPWmB0WkFkkHpXYaYzXeGXkDFcnakRWituTHXrXR+G9Q8mJV/vcj3oKidJbJtwPbNbNn88Y4xxzWTYnzkjO4D1zWrCWjUBdpz6UG0SeFd2VarELiIbVbNQ5AQf3qSIbTn1NTI6olliZOBzn0rNukZZSOa0Ek8vmmvCZNx7kVnI6IGbLAwT601d0Y2tk1oSWXydcHtmqc+Q23B+tcVTY9zLdyNkZmqa2Uk4xzUkFoSm6po7fYQ1c1TY+6yP+MjU0SPEg5+btXe+GId8Sk9QK4rQdOkmbcveu+8N2pitwrA7vpWUT9kwX8JG5aJ5eOlXoHHtVW1hKj2xVyOIccVqdFQBLk7fu81MAVXmoHX5vepgfvfSgzE35oMm4be9NpVOx80GgqvuIHoeacDkYpkjbvu0gY5/CgCTzCOOtNI3daD0+tNztNaAOK8c9KbHwhod6AykVMgHFOPvUpwkW3lqYTxRld3WpMx21g3SmqGWXJ5FScBabnC/jVIBJE3ck/gKYpJOP51I5+Y/hTQ3zHpSYDed3brzRI5cY2mmyLgfe70E4pAOQ/N+FNEhjc+9AOaZK5U9jQBL5jf7NOVFJ3Z+b3qFG3rRlifl/WgCQqz8cdacpYfL+RphGB7+1Kkny4IoJkNDYY7v0pr7m+6ae233+tLuOO/50EiWr7Rz61JI5Y+gqvPwM9D6U9ZQqdzQJ3LIcBV3Z5pFGGbuDVUzMz85wKkzheh/OgnUa26J2+X5f5U7cTyKC+Q3fPSkRmPUUCF3MOvSnGRV6VDLJmkbhM0AWU2kcmmKdj+1RCQZ/ioLZPesyktCV5MmmSHd+FNBVTyc+mKjkZiOPWgzkrDo+I/TrxThIwXtUaMyjB70pXaM5oJHvcbk/nTYmzu3Z6cU5W+Xt0p3LJ92gmQxH2tTjD8m4n8KaIt3OKV5MrigkFTy+RzQSxoQe9SKqhe9Z1DKWxNbf6vO7npipN65/wBoc1XjB9asQKvmfwsfrWE9jmrbHcfDBo31dWP/ACzxzXq/nL/k15B8O/MXU9qqMMy8/jXq3kz+leFiPiPyriD/AHk7DW5lW2Yc/LXlHxB1ZIBJ6c5r1nXyptJG214d8TAzzyKPutms8DufHZVg/bVVFnnura59umk8ttu09zWJe3xd8MefarespHE7bfvd8Vlopjbc3zfWvoYn61gMthQirD1fzB1NVbg4U1YhO7PGOahuVwjV0wZ3Vqd4NWOF+IVoQ4kUe9cXcS+c2PlWu78d2zTZILcA9K4C7TyS2T3r2KEtD8B4iwbhi5NkbEp+dNPzg9OnSo2chsdT1pw4kzXdFny8iZM+X/jUkbNt71EuU69KekixSdeo6VoSTwnP3qftWQVXMuAWp8DZGc5zVRAjvbVgvHT371nSRfN2rYd/OwtVb202HNUTIypiYW6GoGf5q1GtMrzmqNzB5Y/WgkhabYOFH5VBdSbhz+FSIjYb+VQTdcdutZgRMnPv7UpUJ/vUMP4qZIpxuxQAkjDB4zxRH977vSo8sF/GpIXY/wAP3qACRtx/wqS2l8rFIIw9KsHzfxflQNM0El3jPtxTGOKbAcxbfQ0kjbW5oKRIeg5prHnhaaHYL7e9OWXcvp9aBjBDu+9xzUsUAz/KoxJnOKFmZDQVEsiImrsMPyjPP9KoxSbxVqJjAvI/WnY0jKwXOn9wax9UiaBq6B5FZfyrL12MOvSokiuYxTqDA4qC7u/POOn1pssjI5+Xoc1UkmMslYjUiZ5sx7SvepII84/lVdeevbpU0G4zDtWco3OuhXcHdGxYyL09BVxCCvBrLtXXzKuxXqr8uM1ySo6n0WEzyrB3uX7e6Ze54rS07XpLVvvYrDS53sNvrU00m7FZSo6H6BkvGFkoyZ2ll4x8hM+Z+tbGmeK2d1YyZU+9eWTXrRrjJq/pmvtAoySAK5GrH6HhOIKVXS57Vp+ti4jXJx6c13nw0t47i/jbcS2M9a+f9F8YAyqCxAHqa9Z+GPitYplfdwuB1qouw8wxylTsmfR2n6ithY9Wxgd6ydR1ddSuSqyN8voetcZq/wAT4fsqrG3YAgGq+leNQ/zHCjOeT1rbmPn6dPmPVdJ1SGzs/mbPl9sYrhPiF46SeR1WQ9cBQazdd+I8cFg6xsu5uODXn+o6w99cMzMvzGjmPYy/L7yvIsXuoNe3W5j606Fs+/0qjFLt9zUxl3R8HB9qlH1EYpKyLlwRH36io1c9unvUceCo3Emh1Kt8pOKZpEdJmgOQtIZMHJ6U8zrn7vagvmsgV8rTjJgc7qjLAjPSs7xF4gWxhbp9c9a0jG542bZvTwtJyk9Rda1uPT4GO9V+przHxX4nbULp1DblaneJvERvpZFVmxn14rniWVt2QefWvTw9FLU/n/ibiSeLqOEXoDysw59aqTLvB5q4drj5uKz7lf32AcCu2MT4rWxDM3l/WnRt5q87vzps8Hz8/SprS2wuB6+taKJlIa1ttXNJHHmtFYAEx+FV5bcRlqLWJI4yAdtSeVt5qP7OqfNT2fKgZoJkJKqmOmIqAfNSSS+WcGgHNBI2S3U9F4q3p1izf0qOBdzDPStW32xAUAItr5b89egoNvtapSQzZz9KJuefagCjcj973qOG4O8qe3Q1amt1ZOvNVHQK3HrQBN55x3pA2eaiU5Xr3pVPNADpGDdKrtLh+PxqaYcbqrgfMc0ASJ+9PsPWpJLjC/7vpUYbatQypgbuaAJ0uXlbBzVm3Ow81nox3datRPwMHLDmgC6Jw0mF7Vbin6Vlh2U5xUiXDY70AaZlwKZ5jE9Mj2FV1uOPwp8c+KAHSNtORSxSsD35pqSgsff1ommCrxVRJkTeaJYWX+Ko/usc4quJypzQkwdu9UESxHcYJzz2+lNJ/edKajBUbI/Knw8fnmgoliO0jd681LJJhvl+761X3GRfTBojfcCufyqZCuSqW3ZxQkpSTnFKD5a/40xp13dOakEyQud2RxUJOVbcTmnbip+bOKZndnb0oGM83bSPcgP8ucUyUEA/1qm7c+nPrQTIumbcTz1pXbCj1qj5roeKkSf5uaDNskS42v8AN39KsCdSn3sVQkmG4+/TFLICseaqJJb87n5e3WrcV6Risu3XGPu/lVxR8tUBbDrJ361FOmz+H9agik/eZyetWUkWUfMKAIXuNp2+vAo2725yMUXNsXb5aEgZPvUAWEXAGW/Wp/Lyf61XfhB61JbXGRhqAGXP+cVTkKg1NeS4JHrVcnBoAMZXPNRyybasKRMmOnFQXMeNtAFVpSzng1JFM0QO7mmShkPK0Mu4MaAHPLuPtTHKsP71I8ZZqj+43SgCcPsjx8tPhVZuPSqMk7ZxTrS6ZX74z1oA0Gg2rTBFtOdvTmlW4WRqkI4+7+tBDI45GifNTAq3I+9UZDClWgROknGPSh1DDP8ASoVG1/4vp60+UFEyGx7UARzqQuRjPTFUJkYyZq1dS7Sxz6VXDiRT1oNCIYjHfk05JTnB59KlaDcn8OajA2nb+ZoACWx04pt1ADGDVhosp3qGVWP8J/KpkBmyOUb1odlZP9r2qS8iw2ePfmoUXn0qQIfuHPNKibjnmpmjylOijCjmgzIJLdcU1ojGn1q1FbhpMnODRcQYb+VVEqJntJvbb6d6aE8o5PfpUz2zN19aiuYsriqKEYqq5/Oqs43t8u4USqYz97j3oIZV3VmA0jZjP60PBuIYUsmHA/On/eX6VUQCIbjtzTo4lEvUVXG7zODip87EH949aoC0p2Dr+VKXzVcFvl7VMH3NQA8SfOK04D90jtVO3txIB0rQWHYBUyNC5DJlaZcRbj/d/rUSykPTZJGljxnvUgRSxFHPO2nQDkbumaGJcLxk5xU9vbhwaAGtH5jfd+WnR2nnzDj2qYRKg6/nTYJmikbpQVE0Ley2xYOMYqjc2gjXI96trqGIxkGq9zdKye9TJmiM66mUjHNY+oW6MpPNac8isxzVK9KmOsZMpGT5Cxye1PIjVD/FkUt5DuHFQSBkj4/WueW4FLWJV+ztx07VwupqZJXzgDNdnr915duw+Xca4vVG8xm3ZqZAVDHspYYtzHPambsNtGenenCdljxUlJB5pSXGOtWIYc4+bqe1VUTcx3fpU8DeX64PaqiHKbukW++Pax3LW9Yg2+1lBwtYOnTrHGv610loVkQKvzZANUFrG1pd75zL83TsK6Sxu1WP5vSuSsrR4XDdO/Fbli2V5J/Gg2ibMEgY5zn0qQy8VThfywv1/Oplm81qmR0QLHlq2Pm461JHceV746VCsxSiT94w7VizqgSSylxk1VLGaTp0706d224H8NQhsLzXLWWh72W7ly3kKkelXosSDnP51kqSV6frWrodk9zINzcelcc3ofoHD9NyrI734X6RHqRw/wAqjua7ZtNjspQqcj1HeuP8DLJYy+WOFYda7RGOF/maVPY/XKN1GzHRqCfT61IflHH6UKMj5sUN8p9as2voOWLc4pZgyD5elMPy/NzUyTmVMFf/AK9BJCvzDmmtkP35pxbJPbmiU/KKCohGdp5p2PkzUKxZOc04ufXNUihcnmnfeOTUXmbTzQ8hKcetJkyHSOA1RyMSabvz/npSoRt7mkSKzFt3NO3bYutRuyoOO9NAP1oAma4OPl54oilzTY4vM53YpyLhPegCSRtjbuvHSo2ZsbsUuc/lSsPlFAEczsqBqRm3KvvT2XemPemKwD7cUADRZH3vypUjyMdfek8s7qWPcFoADEUPNOzinMhIqM5iPPPpQA7Abn5s+1ObIQcflUSTZbkGlLMqn+VBMhwFGc9Kcib1poXy2oJI3OD81OhKk/N0omizzmo1O4YoAlbYXznGaVX3cL0qFomAPb8KcCNg9aAJC2yk8zPrTA2aBQZikbetIfufjTF3eZyeKfQABT60133HHp3qQH5eetNwTSauBHS4/wA4p5XI96bnDjpS5SZCCRs9OlK5Lc9KcMsv+FCxYGW5qiRYs7RnbT0l2N7U0jIWlZNq1mZieZkGm+VkE8fnTc8fjTgPn64oAFOMVKkn7s8VAT+8+lOWbZWZjIcZOOc5oguWifdzikKeceKfHGc4bFYT2MamqO0+Gd61xfLt6bhz+Netfa5K8j+HZCXkJj+X5hkfjXrXnt/e/SvCxHxH5ZxBpiTtPEW77K1eJ/EuRbd5D/ezivcPEpZbRuK8L+KWX8zAzsOQBU5f8R8/w7H9+jy3UvnnZh655qnOTgfrVjUZRcs3ZulVRJ8u3+fevep7H7BRh7qGmRWHGB+NV5DkevPalJaPccVFLPg+laxlZlzp3MLXrIzBs1554mtFtrhlXnvxXpuobpVbPeuC8Z2fl3BbYRx1r08LW1sfkvGmWqKdVHLyDDfL+tAYn0olPH403dt5zXqxdz8nqMkYkqOtLnDc0yNvkLN8xJx9KRHCOTya3RgycEAdxUZufJPGcZ4oEm+q8sjc/pVRFqXFvssM8UkmoLI2GzWY8rN3/wDrVGJMd8mqEzYe4V0xnAqnI/mN9OKoy3WcfMc+1Ibhs55oEXfJVxxVOZPYdaU37Rn6j8qiknYjPvWYEUqb3+lK6b0psknfFCPn2oAaEG7BqwkQA6U2IDksT6damiPGRzQBGsGG3d6AGY+nrUiy/vKeV+Q0AIjbRhR+NRSDc3P6UGTYaN/FaWuUgD54oHXrScN060bfK5zmjYod5O8Z9PSo1XeNvzVMH2rgfxUgiyeO/WgBbSExk53e1Wy7MD7YNMSMg8Ht3qOaXyutS7lRL1u/mLz2qnqxy2PaiCdttV7m4Fw3zfeWpKMu7tsOWFZ7wbd27d+dbTr5iN7Vl6hHsHHesZAVzkOu3kVNCrBqgiGO9TxP8vHr3qTVMtA+VgmnRTHfUJkynPOKElywqZGsJGlFKE55zViKYHqayxcfOKkW4wtYuN0dlGq4u6ZqShGHvUMkWVzyv4VTtbwyzbWPStCNi4x69K5ZUrn0WDzmpSaaZHHftbzr3XoTXXaD8RP7MjCKzcD1rk0tlUNnn2qtdP5AyvFYyovofSU+Jb6NnpcHxJa5T/XHd9a2LT4oOkKqZO3WvErXWJ7Wf5uVJ4rWsdfZ+vA7CseVo+wyvMqdWx7Db+KmvjuEjfia0INX87aK8p0TxDJasN3Kk+tddpWuCZFbdj8aOc+7wdWPKkju45A4Xafm64qWJSq7i3Gelcvb6xj5txz9a2bC/wDOhBzVQPVhZ7GtHOrD36VKsuwetU7cbhVwD937e9dFrBJdCRx5y+neo1U45p0amSq+t6j/AGfaN93oa0hG7PLx+Pp4Wk6k3oQ6rqaWUfzN+ted+L/Ff22dkU/KpwRmm+LfFEkwZd/XOMGuLmvHG5j8xJ9a76NBR1Z/P/E3E08TNwg9DQmlyGz396rOdjZLD6Zqkups5xlePenPKs4+ZsV2xiraHwfM5O7JprgmocmQ0LDuP3s051KL/hWi0G5WJETcnqadGu1h2qNHwtKZRjk8+1BEnct7+lNu5FC1X8z5utQXMrd+lBDYpvI3bbTs8VnvtDfxdad5xYYU/d9aCWy4sWM55FSRx7hVNb7eu30q1ayjzKBFqCJlXNXEfO2oUlVkHpTvOC/SgCZWyu5uDmo5JmYYqRSrxd803ZjvRa4EZDMevaomPzVYROtRPBvb/Ci1iZEZHFCDgU7Z5XWnPIpGBzQERsy4jqGb7n3T+VLIWkOKRlZF4GaAkMUZU/SkRvN61NGN45xUckew0Ekez5v61YtwpbrQkRaKpLWECTmgCZAoX8KTdxRtyW9McUzkt7elAErNsVcU9E81fvYqFFLGpowUNABK7owUfd9aM7RzSsN/3uKaqFD656VUQISjby275fSljDBasJDuproVbtVAEb44NSed5dCDZyeabKiv6igB8UvmH0p+7YarxHa22pC6qKAJmm80bcfpTkjKL2NV3OVVhUySjj+LiswFkkzgGpYVXy6hlXeKY1yYnWg0JbwBUk/SsWVjuP1rSvJDMmeaotErd+9UkJ7BDOzPjA21JLFk5U1H0Hy/iacWXHDc0Mxe4ko2AZx/hSbmHXpThaNIct/FU0lvtA/2RRERHG/GelXIJFbqe3Ss8RsPoDU0X+eaoC08fy8UJK0Q5psbM64psshU0AWYrkZ71OJsHnB4rO/1ntViG42r83agCd5GHpTM/uzTBcAk56dqa77ulUlcBrxbzyTR5eBxT24QGk3YI96GgGx/N+NK1vvPPbmpGURD5eaYz7hxxUgRva59fxqFomU47VooSUXGPeq19HlqAKLnDe1JuC//AF6gmZ1c/L0NRvKd2KAHSx7gxqvE7K341J5mw/ez7VBPLzxQZmlaSYqV5yzfSsqCdgKlM7n1oA1oZNy80rOruPY1Qt5SRyamjO1+o/GgC4Tjle1OLl/TpVUTFc0RzmgAngYnnpVcpszirRk39/xpjIGj4596CokUQz3poDeb2oX5JKVp/m4A60FE8Xyj5hRLMgqA3G3r37VHI/md8VLArynzN3y98jNVyePmG3mrMrbR7VBIPM/hH51IETyZOKPNAUDcKbIGjPr9KhMLF91BmXASBuzT/NBHzVWS4KcfrQ77xk/pVRAc53D5fWq93G3HYUKwH50M7MvXjNNq5USlclkTgDrSbP3eWP4VNNBlj39qhdCh+Y9qXKUQycPx0p0cme9DDIqGWIqcrRYCYks/y4qRD/eqKAZ9qnlTKjAqjMldVwvNNaPAyGppBO0VNbx9j60FRLGnh4xknir/ANqVVHrVPGUwO1KG2L93t1zQaRL4uVmPv7UZrPjJDZPepmlPG47VPesyidZCW+XtUkEzAHnnPSooz8vysT68U6NFRt3NS2BaLblpqxFTSJLtGfypwk8znpSbKiK1xlcVVuJMA8/hTp/uGqtzOpQetI0jG5XdvNlzu4zUd3H+7qRXVn9qdKVYfSsZGkVYy5FIOO3vUNwnFWLoN5jdMVUu1JSsSjntfVhI3zVzGpvtk+bH4V0viKRYuM89M1y2pDLdahgRGXcPuio3BJ4pzDf930podj8tIB0fLfh2qZFZpF5bnjrTIoiHB71Z2HC/XPFBSRetoQirya6bw/IoG7r2xXMwScqK1tKuvJO3NVETR2lpL52M4FaBI3Lt/hFYukSKYuWzWlHdrCPWqHF2NSCZSgzUqMpfv+FZ9tceb7VZhchjSlsdETQB8tD0OaYzkN/nioLe48xvmNWJAW3YrGTOynHmdkMC5Xrz6UxzU0drIVzj8qms9Jknl+Ve/pXFXkfc8PZPVrVEraD9Mh88D5ea6zw3oB3q79KXQPCuSsjDHHSus0rSFi6/hXC9WftOV5PChBaFnRbLyBu2tx7Vtwy+ZF9Kq2o2R7cnHuetTRnaR2Ga0hoe4lYsRTMR0/GpoX+lRxsDSuyx9PyrYCXzVyf84pvm7F9eai85T6UkTYZvTtQA4K2MnueBUkSmWRslfzqF3IbNKX/X0qZFRFbliC3IP50eXxndShdvvn1pHWpKGHCtzmnBd59KaT8/0pG3OcA0AI8ZVzihYznmnwtg7W5NOkHP92gmRG6ZNLGm00HleKCxK0Ejmby07UgkpFc3Hyn+Hmk2A/hQBIi4j+tALE01gQtORtn3u9AD3GE+99aYse059akVVZh1okj8v/doAbsxQWGOlG3jo1NXp+NABub/AGqOo5pTKG49KTd7UEyBkUrQRtPHOBR1o+5+NBIFiw9BQr7vlppclsUbiD2oAWT5jimgCEZP/wCqlKBV/ipu7A/xoAcMOM80i8tilknxFgrTXiVQrBuvvQAoj+ZqCNpakC9Pl/WmspNBMiRFU/xUSLjpUaggYqREKH5vSgkFjycse3FJgD1pF2mQ89KU/c+poJkL90ZXH41G8Zc8/pUkQAOT0FG9TJ7UEjU/dj1pWYt7U8sMZ7VG8u88dKADOeKHG5QP60DmgfeqZGYwKqDn1pW+c0koLDikjHynd+lSPoOAApdo70HBA/pSM7BhtGeamRzvcnCYHHpSRDzC3zU1pNyj+lNSNoxn+8ea55Iwkdb8MbeWLxDGyndH3HpXsfmf7NeQ/DW6NtqifL94ivWftT+grx8RH3j8t4i/3k6/xZO6RSFm4x2NeF/FK/aF2wdu4nOa9w8Woq2rAn1rwH4r/MJB82d2BXPgTzeGI3qI88u72OOTjknOaqNMsr/KeajuYP3jcnrVdcxv/WvoI7H65CNkWvMwf7x71HIVcfdx+NQJPjPekWcs5z+tUNiXUAdK5Dx3DmD5cZWusluGYFa5rxayxWzbhzg10Yb4j4vizDqWEk2edXakN0YDPTHWoc4/CrN2+0/N3NVeEc8nmvoKWx/PVdJSshTI38VNLg5/WmXEjIM/e+tM3NKONtaGJIbjbx6dKheYk02SNh1zVd7hlbgfL61oQyRTwcbuaildoqlEg2n2FNHzjjH41URFdJsvzUzS5SmvFtb/AAo28VQC53Ck3gcU3rULRNv+7WYErKzHPzY+tPZQ6/L1FNU7l29CKUpx96gBFVicGpN/kColnXdjvSvLzQA4SE8/zo85gRTWOEzziog2Tnp9aqIFln8zrUZ6fw9ajuOI87vrzUfmbmXBqgJl4fqRTkny2DzUW8gc1GjNG273oKiXhukOMYFTxHy/eobe7A+8tWI3ypoKJonWU+lNmUN8oHeokbnIPSpYh5gNBURqx7V5/SqOoP5fb8a0fIx681U1K14rKZRmmTy03E1RvJ/NlBA4FTXYYgrVN3Ibb1rN7ASQJ5jelWNqhP5VDbgqBnipJfuL+Oag1UiJlOOeeaI49pzx69adKNy0xFUd6C4yJJJDtyKLZ5GcZ9aj+8D9at20flEE/wD6qLXKjIljiYS7sYq9Dc7VxjpVQSFT3/KpIJBI/TH41Lgbxm+hbDZ+aoLtQF3N92p9w8qqV+WZf9n0rJwsbxqO5nXzqX3Kfl64qjFrjxXChT8o65q3qI8hOO1YF7JukP8ADk1jKnc9zA5rKjJanVW3ifYi81sWvjX7LEu1mb1rzmO+WI4LdKkh17yZPmOV9M1yyoNn2OH4vcbK57d4e8WrdQqcdfUV0lp4kWKZVDfKfevGdB1ljFG0Z+XjPPStV/EVwsnys2Fpxw7R9Dh+PaUPiZ7rp/iJdq5ZdvfmrzeKIdm1WXnjrXgtv42ulG3zG/Ortv4xm2Y8wt+NdUaDuby8RcMe2P4pis0yzDB7k1x/jXxcs8pdJD5ajoD1rjo/FUjqu5mb1yaq3mrfbiy84rup0Ve5+bcTcYVManCm7Iz9Q1uSa5Zi3ykngmoTfBlJ6mo7u2YTN6VVztYjP5VtqfB819WOQ7rnduxzwK0raHOCao6fa75GZlbPbitWGBto7VpTC49G2j7tH2jYcdF6VJHD8tU7yNv4c9a2YDZrjEhx09qhaQs3WmuGiU92xUAYg81IFrz8/wAVJLd4AXOf6VWVtwpHVqDMsB0b3pxiwN1Uozh/m9auwXKhT04oAglbyUPvVvT3U7WP61VvIVusHcR7ZqW2Cxrjk0AbCuCg2kGmeeVJz07VVhkCjnj696c9yR937vtQS2WI75g2DU63eRWU05JqeIsw+tAczNGW5Cx0IwC5zyelVfNym080NPs25+7QSWj8yHuajjXk7lb24ojlVh8vU09JG2EEc0ANEfNK0VSRw+Z1qWeFVA259zQBVMJI44pVt2LDOasRpuPPFWreCMdaAIYrXdH2FV7qA2cvrurUPf0qOe380r/WqSAoqmF3YH5U1uWq7JFhMdaqxWhVjlR19aOUmRLBCrLnNDnHP4UhhZOe1KqljSYRJGRZAMj8qDGYj7YpykgdhQr+YacSiOo5ZsA8Zx0qydoNVZlxJnp/WqALeZnTkU/Bl/2angh3w7v6ijyx7UAQGPbu71Gxwe9SmYpleOtIIsfM38XSgCJH5/i47UrTE9KR32scdf50ij5Mt61MgD7RJ3IpRN3bmlwsfPrUJB357URAkM5lj54qsRz361KGyAvfNNkj4/GqAbuIXiiFArbm6+1OUYFC/OdtTIzJOnzHO2pY2G32PrUUsO9MAnjrUUj+XhfmqUBbIXHrSiNY03dPWqsRZTknr2pZrglmXselaAWI5Nytt4pPLZutVoXYyY/h9au24+X5qAHxRtt+UCm+R97dxViN9p+UcU6WPcP6UAUHJD4qWNNg3HpUipzyoomj2gZoQDVIz6ijOOT+FQs3lPTXk3Hk/QCtAHteFZvamfbPNf0quFzJ3pwjIY8rWYFxLvbxmmuyu3JzuqqgZCc5qROR/te9ADZrYZxz1qpNa4mq/uyKilVXfqKCZGZcL5bVXlGRk1oXlt3/ACqhPExX6GgkjFxltvoatq6sq81UFmx+bPGeal8olwM444oE2TmQ7uG4FXUbeqnutZvktt696uIXRMZHbrQNFgyHHzYpoZWT+IUeaqx89e1RyycUAOdyBg9KbbXvl7l/nTY33fe/Co5VVD1oKiWTKX9KiabC4prgtB8rfTFVwzL1LfnQUTv88W75d2aYCxPWjz1C0GQEfNQAOCUxRGTu5zt9zT0Xufu4pxTMXy+vep5SZELRqzU1YVLe1TumxVpi7kfkcH2qloSQXNg0kfy9KriBliNbAZSlU75QR6UAZWGCileXK/TqPWpZUqtPEY+fXt60FRI0ulElEw8xtzfgKhnhw4bbt5qSI7+GoKEOV+90pn3z0py8O245FSJHuHFBMiP5m7dKmVt6fSm+XtPNSAZNBIJD/EenWphywIqNkZBj1oYGLb/ePWgqJYh3M1WAMVXtRt78+lWB8o+tBauBRU5OajZRKevFOkALfM3bpmmq4QdPyrKWxSJIZGg+XrSyXG6mCPPO78KjlkERqBj21BljwOecUqXzR85/Codyp83rVd5983TigqJcF6xDZPXoKqTXO4fjUD3Wxv0pvmb42qJGsSTz2Q8VYWbzoxVASbjirAk2JWEnY1FusMtZ92VK9asXVwscO6su4vlkQ9axuaGJ4jiV42bsM8iuYnfzGwM102rRs0b7eVxXM3CbJD9aDMYG20gTBzT9u8Zp6D5elBURyHn8KkhfMvqKhVttWLTLnjFBpGNyznEqnpxV+wiBYEN0NUzFvKn09BWpp9oZcEArjnkVMpWOzD4b2kuU3LC4MKLj7uK1rb95g/N0rP09f3SqV5H610Gl2O8r8n4VisQlufRYfhmpUV4odZQNJIoGfStVNJZiBz09OtX9E0Hz23begz0rqNO0FWVdy1MsUrHrYXgnETl7xxi6FIo4VuTjOK1NK0ptuxlJ+oruLPQ1A2r933q1DocUEwPlj8BXN7aTPu8p4FpUnzVVc5u18KSSQfd/StjSPCn2WMFlGTXQW9n+7+6uKtLaFR04xWUrn3eEyyjQ+BFK101UC7RV2OMqmKWCP71TCPjmsz1ovQE+6D6VNHGWPNNjiFS+ZtbGO1VEkmKqq/e7etRSybG7nijJYe9OhG/71aIBpO4Z2kd6kACIPzpr8HocU6NcnvT1KiNMm41I8RCfzpNm37y9+1LjPfPtTKEEmBg9KczZC7aYODQpy59qmQAn3jTiSG9OKTc23pRneKkmQH5fm/SkaQueVxR1FAGaCRyrhaVCQKQ4TjmhkAFAAp+9j/8AXTdufxoyFpRyetACkjaP9rrilaMMFH4c9qapCnkdTxTwfl/GgB3kLGw+YE9qkOQMVGx5FSebvHTFUgGeT6N9RTSyj1FPIO2o2HzD6ikyZCKPmzSj5TzSt8wOPSowGHWkSSswbpx601gc/KRj3p2AfyqOX5KAHlsK3Q+lRkbvmJwaGJZfSkkhwgYZoAH5xyaM80IMD+VOEeRuoAGUMtNxkUo4Oe1AbnpQTIXo4pz7SOP4aifeTT0GB83WgkSQ0gLD1b6UZ2//AFqOp70mwHSLgt1+bHeg429G4pAAxHWnkEqcelLmJkMMe8fexSFdo+X9acRk01ZFDc00SNZ2cbT/APrp25RHTNvmgt6GkPNMByyMBxSB8GhOB04ow30HvQTIfHJg/dpJWBHFNxt54oQ5OazM5CIjZp0UgywoRsOTSBszY28VMjERDhzVxPvKPxquqKZsYqx5exVX+Jjwa55GM72Ov+HEKnVFYdiK9S8xvavMPhtH5d1GAuWz69K9P2N6H8q8ev8AEfmGfxf1jU6vxoiLCxLNjmvAPilJumfb2Oa9/wDHpzZNx2NfPPxJLNdSHZ8ozzWGD3OThGPvI89uV3M3vVKaMJ0zV+RlLMao3EvPSvbjsfq0VZEMreWo6VDJn1p1zOOKrTzsw46VQSVxGuvLkxWH4ogaaLLH5a1iyt25qlfATxsrDP8AStqMrSPnOIaPPhWjzbWLVo52/u54qo/3MDqK3/Edvsnb0zWMUGetfRYeVz+cMdT5KzRBnevPao2XYMj8aspAE3MTx6UzZlTtFdCPPI5DvAx6c1SkbySdy1dkTD81XuIxL1NbRMyNyNqlRRkKc0oiDLtHVelIyMvUVQCPLz0oKZGeOacke7rSPyeKAIRtR+SoqQyrtx1aql3y5I5xUYumDc/j7VmBbYAzc0yQhDxUcDqxY7uaGCufmODQAw43nH86IZslt3agR+Wx71H/AB8dKALSXGRhsYpsrYHyj5ai9OuM0923LgdvWqjcCMsJQQ2akKRxKDmq4JElD7pDz+GKoCx5vvT1G4fd/SoFGRUw4Qf40ASb2RunFOS5MZ/GjftTsTTAdynNBUSxG6nv1OatRTLGP61l+dtNPN4XAqZFF6S92jv1psl+syfMKoz33AGKrpdYDbqzkVEbfEFj2FUCq+Z1qe7vBI20VVdfLIbPFSUWIT+XvRI5z833ewFQLL83BqUkOtTIqI4uqpnvUaKEbcOpNRFsvjNSA/LUlE0Sq3cdaswyAmsuSYoKct/heD+tBUTWR8uf7vanL+7PaqdnerOu3PNSOvzdaDSJcWZmboar3chdjk9PSg3Swx8ferP1CVmjZlbGOcetTI0uQahPvXbnvWNqHK/Q9asPefLz61l37+afvHg8VDRpzELjDk5NMSRd3OetINzVGjNk5XvTjEl1n0Om0LU/spXrtrpEuluEDL6VxujjLqWXPpXS2jbE/DoK3jHQy52y6/Ei1YhkKcVTS42uNynmp438w+mKuMbESkzTtmbFXExt9N1U7QrsWriFX9a2M7kc9sCetRR2Kq+6rkUezOefrTVjw/PT+VAE1rbCNc7asRooX8arR3RUhferBbK8CqiVEmWNcVWvLTceKlBZT+FOYM0dUDZl3VlgZqlJbYNa1xHu4qpcWW5uvagTZnomZOakMeaPL8mXHNOzzQIhe2M54KrimPaMB96pXZg5+XijH+9QTIjgTacE/nU0cphJ3CmnK/h607Z5q0Ekgm+0DAqQjC45NVoEMM3Xv+VTpKu49TQA1vkblj9KsQyNJjr1qM23mFc9c9KdFH5UnWgC4EXb6Go5vmA/SnMuY93frTfLJbLfwigB8GVFSxXQV/mquxYHgHFROjSN9KANyCRGXOal7Vj2dx5PU8VcTUS429qALDphv5YqaLKkZ9aqq+e9OW59TWgGki+YpxgUNKNuDt4rNXUt0m1W6deaesxkGc0AWXO56mQLMfu9Byapx3Axjqaclx5XPzfgKTJkWsfw4H41FKixnK0sc4uHFR3k4jelyhEafmWmsvk/xc/WoVvMyH9fSieVbhht4x3qiiy1yvl9ORVaefee1RGRsYHY/nTHl3H7p/CgmROJ9qjaafFPn72c9qrou0c9+tO3+WexoCJPIN3NQyybxtGMj2oSX5s0rNvbjaKChoQ96R2J4/Kn9RTQMHBoAco+QZ5phm2kjHGKlKbsY4prwBjQTIZHGobcW2qRUibW+7yPWonDBcbfpRE7Rtt7UEjriDnNNjTjNTFfMSo3PkigByDJxQy5bkVH5mGDU6N95bt6GgBJSFPFR+QxO7r7VKOGOfm9zTo9oGeaAIIFZG/GrZkwf8Kb8oGaZtbrnigCzFJjHNSySfNnk1nNK0Q5zTjLyu1m9aAL29WGaiebze9QefxzuHNMWbbJzVRAlY4HP51ETj3qZpQVxTEXJ7VRDIJOP73NPjXI9akaLe2F69xTYoWjbr+FA4ks0Ix36UInA/nSpL5f3ulIz85/hoKInysnG4/jSEhBz3/SleXLVGx3NS1JkRyvuOKrvDvNWnTFMCMX6UWuSQQ22UINWUs1mX3HHSrMNuu3Pf0oK+Ufl70paAVv7PKmkNvtj3fN15yKvg/L/telMuFOPUdakCm33RxUbqW7VYmh3Y+lAi3JjaOOpzQBTMnko30piK03NTyw8Y/nUMsRQLzjmgqI4R7Uwx+gFQltox71JKNvIPaodpegoFUK2acf3q9hUMkhBxTo5KBakwfAC5NSBgB1qLZuFKG2pz1oJZNDLvJU7fzp0kgcBV6iqoDKdy1H9pYSfxfn1oEXlG4fN19qhulBG3B/KoWvNvzZpzXnmpigCEx5bFD23mAfL9OKniT/ACamEe/aenNAGfJpTNyaiubZQm1UAbvWhPKce2etV5AD83pzQVEy0gHmfw/lU0a4OPyomGCxHFIh2igokSLef88VIttubFMil83tyPWrUJwM0EkbRbTzzUNyPL+vWrS4lc81HLb84+9nigojg+cfL1xipJSVxu64pYbcxrwCDnrT2XL5O4/jUyKiRxwtJLTrmL7PtxzzzViJNzr2+lWmjVoPu5aolsUZryZXiqd4rYDKw+laT2zAscY9Kpz2+W5P5VlICn5xA+Y02V/T8allgynFRTqQ3Q8+1SXErStk9+aYA0Z+9TmVVl54+tOI3D+tTI1BGOOlSO4IGDUIl+bbSSs2Oq1iakV+SU2msuX5Rj3rScmUfNiqdwmF6VmWZupM3lMB3rmbq3aKRmbv0rrLqLK1g6yFH50AZqDIPzYpy/dPP4Ugj2sfzoC7WX5hn0qZFIdHGzD+6TwKuWzeWu09fUd6rj9zye9SBdx+9wDUmtON3qadoFbH3vyrX09WPC1iWU+1gO3vW1YcMG3frWNQ+hyukvaHS+H7Yv8ALJ1zwa63S7YRlePxrl/Dsn2h129q7jR7fcq1wT3P2LI6MXFI39BUIF4HNdHZwbUz+lYOj/I+K6Ky+7UH21KnGJZg/cNu7GrsK7gD1z+lQRfvQp28L29avxKxjHy4/Cqid0diSMeUARzVpP3yioFj+WpofkX096oof5QB2gU2aPPTj1pwff6j3pxA9+aAGIigdfpT44/my3pSeXn6Cl8nc4OTtHegBy9amj61GBu+707mpOVoAdLHuHy04JtToAfrTUPP+FEklUgAMS3IOKSSBs5FKsjeX2pFkJ71RURNu1eaQoAM/nT9ny/MRUYODisyhTw3fpSYzRtb0oKsozQTID8p/wAad27VC5JYVKP9XQSIQGXvSs24cdh1pg/3f1qQDBx60ANT5hg0SkDhfSnMdo70wI3Vt34mgByR8DdSAEk805uF6fkaSNfMoAeuApoL4Vaj+VDTi6jv16DNAEiyZ6fr3pCdx96bjmmQrtfn1oIZMUO2kSHzB9786TzNooD7jxQIdIhQdj9KiD5ODTmky1MkOenWgBSSxx0+tKnTDGmlsn8KQYPrQBYiwV9hUUgx9CelNwVHGcUJJvOP1oJkHl7eSaBTiML/AI0wgnvQSPzuf8KNpJqOPcG53U4Yx3zn1oAJX2n5cHio9/zDdxSRqQR9adLGs/OGDL096mQEinFPR8Ef7XFRqrbelOG7fUkyCdOfvflUSJsf1FSuMmm79/y4oRI7Ofu4qOSPmnKmw9/xpWj3NyfyrQmREzMIwBnr1xTiMqOadIpBqM8UEhTguT/hQYfMTrTX4XCrzWZMhxKg05UwKhWNic0+NMnqamRlPYfKmw5z1FTRuxC96jGRx/Olhb5/8K5pbnLPc7j4cyNFqUYx97HNep7W9a8p+H8bC5Tb8zZH4V6jib1rysR8R+aZ9/vB1Hjv95YyHJ4rwTx6pkeROOSRzX0B412x6c/Ga+ffiPKUu5GXaFya5sGcvCW6PNb+Pyrry1PQkmqd3MAwAq7fyNJcsdv41SMLO5JxXrxP1aKKcwwc9c1Tmfg7sitKSPAqvc2wYVQS2KJIC55qo7cN1q/Jalf4TzUNxYM0fy+lbRep5uYU1Oi4nG+JrUTSMRmuclHlbh3rsdetOT8p/KudvrIqc7f0r3cLK6P5z4gw3JiZGaX4FN8zYc1PNDtWqko4r0UfNyI55PO9qhU4b5qkY7ahk5rSLsYkgYZpwAbrUcZ/GpAPlNWmA2VdnvVaWYpVlmAHPFZ8rl2b2pSAbJNuOO9Qt8zNTJpPn/GkDMrA1IEwi8vpmmtIxO7+Kj7TmgHBz61SuA9bhgvIpnm89DTuopoQE8H86LAOTgUAgGmshVahV8j7vf1qloBNcJn5hTS/A+tNyx/i4qMY8w+1AExO7+LbUkTherCqby5U81JCFCfN39aALYu8/XpR5+TVKRvLP3qdA/mHj71ZlRuW0Cn1yajlY/dHakM3ljjn6ULKGoKI3cqfm54ppXevYVK0fmsaZIxC7aAKT25EuaYAQG/kauEqwNVpYxGcg/hWZUSIjd32052MY9eKgJLSHFTRqyr81TI0iC/KA3vQ8mfpUU5LpjpzVeSZkTA9ec1JRJLPlGXlajWT5feopH+1jbnGKZMQhVVxn1xQVEuWb5mB3FcVofaOOGrDgu9kwX9a0oFMi7u1BpEkklO771Vrm5bkc1ZdVkfniqd4duQvPNBRRuEYD61ReRd7DvWnNOVXlayNQcLJu6bqTVyZDJzsXIpYYjOwqMN5lXLBCsq+lOOhJpaTb7ExW1a/uuD6VTsIcLzxWkkeUUD866EQx0b7jjFWIefzohjVmA6e9PNsyk4BNVERdsh+laCdKp2MBYHKn8qtxcnHSqMxd+D1qRpdyDpTdn5jvTT05oAkdxtBXmrEMwG0sfwqjFLsz8tO8zeOT83WtComj5geTPanxncmKz1uSoFSLcYH3vzqolE8iDNRXCKdu0jg1BPeZFVnuWfvRIB18qryKpmXcasTTfL81VCoU7hjrUgTkc57YpFYFqiFydu3rzToRg59f0oJkTLbB3bOeaeu2P5f1o3Db3+tKvzDg5/CgkiaBdxxSrBlacBlvm+XB4q1GvH8XvzQBDFuVuucY5qJ7g+Z82evpVox7l9Kie320AWLfDkdTVqLa/y7cdqq2cO0Z+bmraLkNQAjwbGpPsanmn7SrevFOB2PQBTa2Ebd+TQT5R4zVvO9+cU77NHJ2oAZBKyryDQ8hzzjBqRiBuC44xTcbxzjjmtAI/J2HcD17VLDJuG009hlB8q/nSELt9+9BmLCRC9SecZGx0qvymackmVoAfKSG+8fwpkk3y8n86SeZSvG3P0qpJId/XjvQBOW3N1ApTHs+6xJNQq4bgUiSeQx5/CgCT7QYzt609HzUTDI3fxGkjfaaALhfKihUJYVHEytweKk5QcUANvH2cfypkecjdSyS56ioWl3Sj29KBpl6L7ny8805VZm/u1DDPsUVYB8wA0FKQKhA6DmhkYH7uPwqbG7+99c02QHuetA+a5C0dRSR7Qas7FHqabsx6EUEyK8cLAZ+anSwFl/WrEZ2djtprxqzN83FBJXEZPbpS+Vu6VZW2Voztak8vyxjvQBUkhw9Ltap5ELULFj8aAGjO/2pWjz9KeIz6t+dOjTC/N60AQTRAp/SoJ1aMLhavNac565oltvl4FVECkQY09aiKt52TVswMW+70pjwbUKt1qjMjaQZ69qeJNqKagEZik5U4pzsxbvj6UAW0cI+7vTpJON3zfnVIytipVlBXHJoKiDMWH40jSbB/ninAEIahfcgzQUEx44PWmgMwAH4k1GsZkfd0qeMbhj070EMfEu75evarEkSxJVeBSD7Z5qwISUzu4JoERg5PQ04z+V7/WmsClRnaT8xrMCaSQlgwxz6U37QWqINlv9mkB8ot3XFArkrSZPSkPJwPpUO/6/4U4S7Of50DQ5kDPjH4017Pze1SW06ySdR+dWiyKvUH8aComLJHh9tQSIENXb1QJcgVVdNretBRH5e4VGq/PzxU7DjpimBu3XPFBMhQdlPVfMNNW29+KkaPafloJI5FYHav61EY2b0qV5MnGOahbcC1AFecHdjNKkvl9aGVmPalaMg546UASRXmOv3akF9vPGRVcptAxiopP19qCkT3FyV+XPHWmpPlariDd95qXIRsc0FD5BuT8aiA3N7U8vxTRyaCZAv7mThasW8xZqjEeHFWEX910wc0Ejo2w3TipF2seaj8skUYI/+tUsqJNhR069qZES5YNxT4o2fHJ/OmznyzjvUlE0YVT1pzSmOq8b7x0NTYKKPr0NTI0HfaPNHIqncxKztVrflen5VVuDg5qQKcy+WaY8ZkAqWUZf5ufpTpMIPwrGRcTLuLUmU1HnbkDqK1JLcFd3c1Tlg8sE9azkdESuH2npzTVTduzUwj39qkFvjnb096zlsalP7MVTP41TuGCA7q1LiTAxt9uKzr6DHzAZqQM65XPO3H41h6/a7I93rW+0bSv7enpWZrEe+Jv9kZGaAObbg53dqERGPmMWZuwqQlUJPy8HkUyNlJPYVMgLUcf2lf7v1oWPyWGV6H1pkbbW4A/Kpbd/MYqazkdNMswzlpV24rctIW8pSaxYIA0i+net7SWwm0/QZrGpsfTZV8Z1HhHjb2r0DRIThfTFcZ4NtVC/Piu50wiN12/dx+VcEtz9jyT4Eb2n2/K1vaeAdo44rBtgxVSOlaunvl+tI+0ibseCi7cVejbCrWdasuzAyD/OrqDeFqom0SbjI607zMrio9xc7R+tKi4GCao0J9uFFPY4qJGOevAFSxruTNAD0PHeniXemOAKhCkjrx3pyDzUKnigCVWEYprM2eox9aa6qE285FDH5BQA9ZmH9KcJNx+bFQeZj5qBPvNA0rk0j4PyihHwOnzd6jWSjzdnvQFiTfke1JuzUUc2MlvyoU7n3H8BQIsCT5TTWYkVGjZ9uakzQBGBgYanEbV/iof86aj5/wA9KAHJwKcCuKaBk/e/Wj7pNAE4XzD9BSSjcAKjjnL8fdpy9WyaBajWUx05W+Xj8RQZMH/GjtnvQKwjIJT0bNMePBpwXnO7mpIiuTu/MUCasR7fmoPFOZsk0i/vDyaBDThxSANEPlA59+lGdkuB93rmlU/zoAQPtbnvQr/MeOtB++KaW8tvXmgBzI2OtKh8ukV955/WhX3H6UAPXgdMc+tOibcp4pgOT7Gnh/LHSgzF2evP9KjPf2qRyyHdg8io3Q5H+11oAbvJFJuBHBqfyQq1CylR8tADRhSKcr4emge1DtUyMyQuHGF65o8zZUbHyzu9qFffUgOMuHqQPjHFRmPnNOEmNoK/l2qokMc7ZNN3sW9u9B607qKoQHB9TTfLyctRRvPl8VMgFztPSmyoB81I+SFp4bAFSZjI3Pv+NOCbfxpyqSTQyY79qmRlLYGTPRh09amtrX86hQMBU1uJJHxkfnXPIwkdh8PQpvl+bBGK9N3t6mvKPAUbJrMf93616ltPrXl1viPzfPv94Ox8d/vbGTntXzl8R5980kfPD19DePpc20nOOK+b/iJI322Tt81c2D2MeDo2kjlJXVW9Pb1qrc3Ssu1QvWm6gTIcKxqoiMj88/WvVifp8XoSSNketMZVKUrLgVE+5RVCk7oheXLFaa02xduM00jJb5qY6sDWpx4iN4mRr/EZ+XrXJ304+b2rsde4tmziuJ1NfL3HcOvrXr4TdH4PxdR5azkjKuZmcniqly5Ip1zPmTjpVd3HvXrxPgZbjS+ENMx3pZpcH8KjIwPvfStTEcJtjZoa6JHNQmTHvTTP/nFAEks/mqGz7VBKSvTvTJXLt7UJNtoAa8Jc9Mc1XMirLtX7w5Oe9WGnw471BKu49gzd/wAqpXAWVeh4pVRgfw4FNiwy85OKVGbJGfoaoBwlPT5aR9px13e1R4Kvn3qXZ/EfrUtgOaQon+NRsgbnP3aLgb8Yqv8AaDFkU0wJn+cAA4pqfeK96hRvNbineesUnc+9MBpyXORQ75A604ybkJqvI+00ASu3mj6URy7OnH9ai3hfmpxk2rlR+dQykSLMyjPvVu2DSDcc/nVIKzru6d6t2020Nz6UiiwU2/j1qKZF/wDr1IX3pVdkw3Un2qZAQ3BVP4uailC7PvfMaLtN7HnpVR5cHdzkVIAx8l/Wpkbecse1QMfly38XSkclU4NBUR1wik9V/wC+qqkEN6f1qQRs/eq9xIVytZmkRks+0/L96onkYH61CWIY4/GlUg96DREqYXlquWV2QcZO3tVHzgPlPU8VNafMePy9KCjUW6AqGVhJSIMDmmSpxkZoAr3bAH5SDWfdw4GW9atz/eqlqU7KFVehoAhhfbLjAxWtZxbipAHNY8O95O4X3NdNo9kDCp+YnHehEyNCxgCou7vWhEMLjHFV7OEpw2ParQfYO2K6o7EjkTc3FXoY9yrUMCqFz/e6VateoqiZFq3Uq4FTRxMd2fWi3VWFTxPtOD+dUlckgZdlDYZammYE1CZtq7eKpaAHkAn14qKULGOATU8bbT9abKVCZoKiVnJk9qQ/KOuaJeabH8v/ANeqiUML5Peo8jHGetSyfMvC4/rVePMZP6VQCXbYXPNMWJpEqcDI+YDrQeuOMVmTIg2Mo+lOjY1OsKlOaT7NnmgkkRvl+b9amh+VDVXODjripNrbc/1oAtqit94c0MrIOKrxXDP/AA421YQbx3qYgETeamec9/pT9ill5qGQ5+VeKfGBtGc571QF2Aqvy8VJK4Q7cf8A16pqyhuDUklxlufzoAmDlTn8qHlwP4aiD7jxk8Uq/O2DQAdqkQsoz6UR/LlcZp2/tigBqSFgeg/rR5jN8u3/AOvTSuwZ/SnRfP7VoZkiEFsHiiTpx3qJ+fzpI2+cdcA+lADlPZvpUJY+ZhSVx3qad8/dqPZnlqDMhm3Fs/eqHd5qnGBz61blXYev4VWeDa27p7UBcIpDHIKnX5z3/E1AJFXtUgLN7UGlxz/L7/SiRwqsVPzU3a1QyHjrQBJb3LM26TirX29Y1x68ZNZu85xTtm5Qc0AWJ7gE/epqS7T81Q7dw5H40Ftqq3vQBejl3AYPFXLa6wNtZ1v84z0q1DwtAGgJcp/hTVTc33qigl2j3p6TYftQBKV2j+tSxhQo3d6qNc+YCKsWi4XLbvagBXiz9z1qIWmD8x79KsZyeKd95ecZoAhVVQcbqVICDub8qdLH5RHH609ohsGGoAaINjZ657UrQb/QUsLk9QTjjpQrEOc//qoAje22+/vUMiNnHp3q5mmtigCFScUJKzPinv8AL6Uka/PVIByr8nbNDQeY3/16EPl0qAjJ9qTAga3y33eKhnjVQcVNNIGPU/SoZH5pxMyjOrZ4FRQTtFJzzV+aEOp56is+WLypuaoC4p87GGqSJVlQqetU4JdjcZqwDxu9aAJmtVA4H40JbqopyT/JinIVk69faswIzGU6CmrJuT6GrBXPFRSQrG231oJkEm2RBz0qu0eTTxF5RLE/LTJH28rQSK3ApHiwmeaj+0bT82MUv2lXGM8UAVWlxJjJp7vlBRPGoG4VWSc7m3Z2igqJMknkn61Ys5wW+Y5qqy70DLSxnyj3oLTJ7nAfPO2ovK7seO1Kt0sgI9DSqnnj6UD5hvk8U1ocDv8AnVwWvy/zqC4gwfagTZHuAWhn+b7p/KmzDykHGfeiCYKh3UCEeLzPaonT07Hv3qz98bhUSIS/agmJDsVuvWmtFuSrDW7HPFKlsSvagopOgTA5qFo1Dfe61fltWIyeO1VpLfae1AEMzLEBwajdfM9qc8bKPm55pjOU5/ACgB8ZV1IweO9DptWi33BsEfL605zuNADY2ZeamjnquIecg8UGQxHoSKANCKISjgHP1o8rYeaht7jIyvpVgNuHNTIqI3zGQ/LUcgaRtzYqRTsXd79Kazbz/CKkoPN8sj0pwnD96ryPwQfWmSjzQNp+71qZFRLwfAqCdCefWkiJVO9SmIMtRLYoqEbGqO4uDI+AMYFT3JFVXypyKxe5oOhbe2M02SEjr6/nTYo9x3ZxViI7hjrUSN4kUceeveniERR/41IsZD1HdIrDd/d561zyNSvfvGCB2x1rNuAHPX6UtxdiR2X5eOnFVpk3rnJFICJrYiTJz+FUNWTZHwuc1pg47npWVrFy0e7096sDmr6z+c9uelNSPylUbaffXBlfI21HBK0h5xUyBCAsrnpirdmdoJK1BGdrHdipVk8sdDWcjogW7XOc8+1bvhy3kuJuelYunMzAHGPrXSeHWMTbu1Y1Nj6zI43mdl4ZtWRl4OPXFdjpgCkc1zHhi4EoVTXVWa7D8q5rge5+zZLG0Ub1nI3lKtaFlGCecg1m2E25V46VsWOHWkfWQNOxZV71fjc7azbWMVeWQoq4oNi1vXaP71O+WQeh96h3ksKFfL0GhYSPPGamj2qPlP1qCP609W2Lx1zQgJX96WPpTd29aaWOcCtAHbsnvShiKTrQeRQNIVuBiosbBSMWLU/PP4UFIb0Gfm/KlB543flSu+6OhNqnPoKBji+4YxzSldm1sfrTVXLFqU9Ov60GYob5qlZvkqNDgdqf5e4UAKvC0jIH6Bhil37GbvxRjHzZ/LtQA3HtTo2XvTQ+f/1Uhi3jI+tAEqplieMUwOfMwKV23BSvGOtERCn3NBLY8jKdv8KFVtn4UiqeakjOPyoC5CRn5em3vUygBB3ppcZamhmj5x1oExWPzUxuTSrI27pwaazfMe1AhfqeKGTng/QUP9wUfKWoAG4GDQAqkZ5of5vlH5mmE7etAD5DuNIigLSBsGmySMW/+vUyAkMzDjnH1oSQMeTUYXn7v607ZzREzJR84znpwBSGTPHpUf3SKd/F+NUBIg3j73Sg5IPP6VGsjbz/AHacX2DNBMhpfn+lIEzSkq49PrTmYnj25qZEkRG44pBCwbjpUm2gZB61JMhuSflp0Y2jmg5HOVpcZ71USR+4HtQgyT78U2EYf/GgnD1QAAyNjrTiuPb60iyYao7hjnlqzJkKcs/bFGNhz+VR4YU77zUES2JUbcPmpwjDetISVQY5ppk2dD9amRlIljGx/u/mafHJvb73PcComk+QU9I8vuXrWMjnkjp/Asii+j+bmvT91eT+C5Whvo+PvGvUPOb+7Xl1fiPz3PtMQdr48i8+0c9OPzr56+JlmsE7s3PPavofx7NGlk3r6V88fFN2Lt1wzVz4NXRjwj8SOBncCQ7RmoyNynNTzbQP9qoZmyPl2jHX3r00rH6RHawzYqEbt23uPWqu8scsPvZ/AVJJcsH5xUMoMvNXEkZLF5inbUUnyJt5z61IsnljHfNR3FwP/r1RjW+EyNZCm3bdmuA8RS7JmVT1rvNZfzlIrhfEMX784H516eD3PxfjKjyz5jBkf5qhMn86nuk2tVa5jwmQe/Ne3HY/L57hJJUcx3D0FChW9aHZT8taRJIDI0Z46UjOXXtUm35ecVBIcDaB3qiGKy/L1pvSnKqlBu+8KWZNy/LVRuIid1GaYq+Z97p2qSS1yFPekC7DtPWqAj2Mp4oMWR8zYqQjfxUbw7T1NADlVQOuTUgVtvbHeoVRc9eaUTFTiswFlOOlNFtvGakUqfrTlmwaAKckexvlUj14qJYNxJyetXXZWLfSq/RfxoArs/l+vWh13Lz+FOlI7r+NNMG9e4oAbhUx6UoYAd8E0Jb7ifapI4cjBpNgRMxX7pOPSrCK3yt0oMOwVNbSKDjb+dNFRJkfIDYwq9RUcsu9vlqQjcP881DMdjcenIoKKs3zFs1VkYc8VcfDnqKpzKU7jrWYEQbzfvflSsAg700DDGgEL1zQVEkXLBcbetUb+f8AeMvA96udenFZ+pJtU+tZmqKucOaa7+YdoGKa8rLux7URtu5NAx1unzbiTwTirFmxWXc3C9qghPzU+A/aJAp+XrQBsQrvI601yV/PNRxHyz1PapmcSr0+tA1Ip3WMHd6dqzbqJXI5rQu/mz/WqTrtagGxbK3z24966bSsCBQvpWDYMpNb2m3HyKoXkVcRGlBCXXdnpzTonyrA0RSrImPu01I8y/eHWt4gW7Un39q0beHAGd2SfSqdqm9x7VqRLsjGaozHRfJS+Z9ailk28003B9AKqJFywJCPpUWWL9Kj87nrQZAV71RSZLnb6ce9NBymSahibEnO6nI+5z/doGEhBqIzgnFLNmT7vFReVjv81aASB/m56UzGZKaPlZ+eacu0r1w1TIBZ2Dsqj5cUsaharmFpX6mrCw4A65xUgSRrh6kkjXbndio4xj86kkhPkZoAhaPL+vHWgnJ5Yce9KyMPakKbRnrQA6JhGelTQy72qpvK/Sp7b5Du5b2oE7kzR8jHrUj/ALs++KEl3DoBTWXPIz70Agi3ZPFObg/hSxxttpjSsW249vpQMcjZC/w9aa1yVb5f4T1NNdmb5emKjIBb71AF2O4LDtz1qUEK2f0qipKHg9qPOb3oRMjSDhxTfvdKpwzYP3qkjn+7WhJNKhUfX0psbMF/xpVl83jIpApX3oJkNSVlY7ulErMBn+9SvimF8P8AN0oJIZmYyHnuKAzeWd3X+dSFVY0YDOBQBXAyOfWpYm5/i5pk58tx8v6VNDFvbPtQA7GaX7OCOVqWOH5m/CnbBt/lmgEVpIcDO3mmP8q9qvLDucHjiq9wuJDuGKDQqtMF4x+FN3qOT+VJMp3evPUVAzMH/wDrUAX4WVkHpVmOVdvytWaHMQUnufSrADOVIB5NAF6FPMLU4Jj+9RbOAw/Wppuny/jQBCJ9rcCriXh8vpVMR7fmokkx9TxQBeF3n7vWgyZHJ/KqMbtGTxQksiyZY/LQBogkEfxUpIRsng1XjuBjvUjHzO/agCys6qvBHPvUH2re/Tgd6qyRsh/vVJ9oUp0+ooAkabc3HamtM3rTCy4yKY8mxqAJFl5+bdUiTjNQ56VHK7IO3WgC5JKpf5cU24u9i9aoiYjrz9KCDI3zfdoAdNN5h4ojbzOlCPtbGPl96VpcN8u3k0GZIFwKhns1kPrUrtmLn71V3uTF/jQAwxYk2rxj1qe3QeWc802BgfmPNSLtznpQA2SPY3y7uamgUIKa7Y7/AIU0kL9aALDvtU8VHId3X0pgnyfmGPxpPN3N7UEyGtF8pVt21qBDj5e2Mc0+RPN2kdB70+Lnigkp3NlxxVcxuiGtZkGf8arzwbjxigDKm3bRz+AqIvtq1PHtJz69qrvEGY0ANinLH+VTqSx6VAYtn+NOjdo/Wg0LAtiOdtTwnyl4GaS2k3oKfKw/3aALBud6NVWcM5yMYprXG3j86b5uTQAj/OMVGIc9uKlVlV/m3UuVUf7JNBMhqthNuMU7ZgdadtDD5aZtb8KBJD4tvfNOZMfdU01Dgj+tO81U68/SgpA8W6PlSPwqM2a4zj8+Kk+0KfXHpUk5ST7relAzJvbclsqOO9VTa5YE+tbDQqx/Hmobi1RSMUAZphZUNMf5Vq+ybE/xqCRfVevSgCCKTA5WnTS+cuFUDH60xjtY56VFHCTJuDEjNAE1u7IOy89KtJLuHNNjgUlTUq2wc/Lms+axURoXzOhppG7jaR74qysHlDNRzHg0c1y7ETwcZ/pUAj+Y1KJWPXpTUlXeeh9qmRSG+aVqRpGk9MdKYzRsh5VPamofKHy/rWchoSQBDyc1VnLKp/lVlgZSS2OOlNZSU6Zx1rOJtEqrMwHQ1ZgfApj5UfdojOPasZXubxLHm4b0qjqU+IGAyM1JLN5YxnrVG9LShue3FTI1ZlyyMX2/3TwfWpBNiPmlJKxncM1EwCDOev6VJI27nESZ6/jWDq9x57HGat6ndeWjfpWBPeNLL8xqZEyIzFlvxoOYwelC4Yf7VOMagdzUjiEf738qnhiEjD2qO3TZjb696njPDcENUyOukWoAd23v2rovD4Ma/NXO6cn73950PGfSuosf3US7cMp9K5qmx9dkfx2O38JhXdW/u8D3rsdP5XpXFeGATaqVrstGLGIbgM/WuI/ZMnj7iZtWUe4cflWrYIUqjp0eCvvWpHHhl/nQfVQehetzgVYRmZPu8/WqsLbV5q1E/wAtBsTK+MZqRVyfuj86hi4bczcelWA24rtHegqJInHFORlHy96Nu1xTS2H6VUSiZSFHelJBekT5o6a4wDVASbqd0jqvGpJ5qQPvOBn8qAGl9r0oO5qULsOWwRTZDlxjjigB20GmiLzD1wKT5Vfax6/zp6HYPxoAb0+XNS4xHx+tNCjJP5Uu7LUAPiXIp54b8O1RqpBqQjA+tADRHnnb+tG1kPrQ24H5acY2z9RQJuw5X+XtSIDTD8v3qVCz9OB9KCWxeiUqt7dqaqndz60iglh6DNAiVOR6UHcPX8aRnVRQsnmfhQAkDMN2RT1/e/hTfvU3zNi/LQA9S0ZbPemSQ5Oc0itn5geacy+YvzcUAIx2Lj72KbMGkX5e1BxGW79KEbc31oARUZF69aQJu61IzNnkdKcibozQK5CrZbH92g8v0+lBi2tnFPMePm9qCW7jDz1ADfWnKhbrSL8w3Gn7txoEJjMnsKXPNBCqO/NNMO8/e20AOlfYFwKcX3qBg88VGpMYx1p4YRRZbvQTISZNijFNR93FPkxIqkfWkUEJSbJGuu09acOtNDsxO78KUKwFS3cBf9YOcDH6077q0wcmmqGZttFyZEmVx91fwpzBVA/lSLHtHNEgy/4UiRqybpPunH86HiEgznHsaAfLOG4pr7WU45oMxX+QBaQig7ZCpwMj2oc5bFApbDgxjH96jJPbOabnFOT5fm7VmZSASMvB4HpQsrK6+meajdfNOfmqS2Viyrt71MtjOR0HhNt2p2u3JO8cfhXrG0eteY+DbU/2hHtX5vX0r0z7DJXk1Nz82z//AHg7Hx1F5unSt718+fEqdYbjact1xmvoLxvF5dnJluME9a+efijj7YPxrHC7GXCPxHD3Ks7Z4WqjNsduc1YuWIiZT1z1qpKVzxnpXpH6VEbIciq91Mxxt4x+tSt0qJ+TQEiEtgbqikn3JjGfpUknJx3qtLFz1/KtDGqrozdRk3S7fmX61yOuxbbhj/Dmu2vrdTH83PuK5LxCqxbu9d2FfvH5DxrFJanM3YXB+tUriLcepxU17JvYqOxqqz5ba1e5Teh+TVmnsN27W9qaY8v/ABU5oufvU2RsFRXRGVjPoOZQVxUbRfNTmG0c8UJIgWqvcyI3h3GmsgUHrUkjKBu5+tETrJ1qkBHABK3finGEFzj9alCLG2VpkcuZD9aoCGaJo+mKheUqeRVyZlkqu0Ks30rMCCNvMkp8i7Bu9aJhx8uBUO/J5NADhI26mksrZ9e1KODSmXJwqigBrsQO9CfOpp5bb95R+dNXluBigBjR7R83fpTo4vmqRk3yYoA8o9M0AMEG1qHi3N7VKMY+bpSui7ODge9FrgQrF+KinCPd92kSVd3t0qxAAEo2KQ2OBhUc43NgCrwceX8tVrg7f7ue9BRmXYeJjjNV8K/3j8wq9cHaNzD8KoEeZu4K+wFZgNdSegz9KZNCQfwqdG8tQCtJONy8/hQNK5VklwmKp3mZR94/lVyRQtV7kh+OlTJXLMwP5e4daYJ8PzxzTrmMxuageNm5qdioltjlcqaZA7LJTYX28datQovXFBRdto2WHczZ46UvnNjFJBhj14x0p+FB9PSgi5UnLb/55qKSMSHmrc7hAc9x1qo3LVUR8zJYP3Y+XmtXTiUKt69s1nafAXNbNpDsI+X9KpElm3uCXq9aQNu3dapwAlvu/pWtZx4iFbRAtWMLE8itFIC/0qLT7f8Ad5LdKuRjjpxWwEMkGf8AGqs0e3P8PvWpIvHbpVO5TNBMimrbG9fpTnYFaJLf5earzjy/U0Ejo5ArGlZ12f7R7VHOu0LjuKaTvj54YUGg8S5PTgdOaduI/GqwfdxzxT0mbG3+dVEBWXBzzzThy1Ih30E+WtEgJhiI/UdadFtNVWlaRuOmKkicg9vzqQJzES2fmxU4DRx8dKaJwQKkMq7RUtgMlGQtJkVJJJnoKjdf4vxwaaYDJfm7D8KRGMZ545p3mncOKHy/VvwyKYCiXk1LGedvH5VXCcU9ZST/ALw70mTEultsdNLqrA1VXcWwRj3qXbsHehFD5SH+YVDJAByKcnEVGKZMhhi2jOWpWj3LnP4etSAbqFgIOadySuN5f2704XO87RzjrU1wpEYC9SahjtPKO6qTAliYg+lW0udyBe9V40+WnHcG6fjTJkTk4PPNNkYAUwM2P4vzpFBlbr93mgkURbzTvJ2VJGoxUhQOtAFcJuHzYqW3Cik2AnGak2GMdKAHmMPTJl2j19KXBboaRuAKABDsGe9QzyiQ4p0lVLmTIOOooKQyZ9inFRqQe3Pamq/mCnxZaXp0oEya1USD5hnFWYhlunSoIT5ZPp1pVLAnHzfjQCZM4wS26mx3DZ5aoRPuyrdc011Yn5aB8xejnLDHvQwY/wB7r61VDMdv96pwS6bRTVxNj4yd3PSpzCJBntVfycr15qdF2KBzSGg+mfl5+tOS4yPm+WjG8fXimzWxkTA/Ogok81WX7351HHMGk21GUMa467aAyv7MKAJgdyn2pH/eN+FRKxdvT1pruS1ADmk2nGelILnzPvUwxso3daglf5uuD6UEtlkNkUpfcePSqwdtuDT0cHoecVSE2WYzhfX0p6RELlhg1HbycfMD+VTvIu4fN06c0mIZP92qzNkbT+dTvcKT7+9NKLLSAZESBxTi2Bkde9SOoTG2oyoagAMmCvqaJLkKQKic4bPvilI3DpzQA5l83oabFJk46YpvllJOGqOdxGnC8nuBQTIuQyAL1704zbDxVC3fYN2d3tU6EkbjzQSWvtTd9tLLcYT5v0qkzbz3pxYMtACz7Sd1U5VDSHHSrM43LVZTluaAB4xs6GkWLNTRqu3rTejfNxQaEkX7sU6VshahV2P096Ybhmfb2zQAskPyn5vxpqnyx94VNjcKjuI8gYxxQAhl87b2qQ/MNo7U1E8sClVgH/zxQZk0PyrhvpUkciiJV71VkbbzuqNbnCmgC1ONxkVfujvTRDiPvkd6dAwkjz+dOYgfdzQVEqyllXmnRTbh9Kdcp5o9KpBXR+vHagous+I+PvUZ3j5gaq+axNPWfd60ATiDzhUc8Plt6LipIbrcuMr+dMeXzDj9aAKE1v5gzUcMWxfuj86vtbkxt0qBoyB0qZAMjALCrMUmDjpUJgVRnv7UQpkEmoauBa3ZXHrUTR5PUUqHcMHj+tL5excjnNS1Y0Kk0XyHmqoh2MWzVydXI46VVkBNIqJGy7m/GneZvO39KJoiE45qMfJ/sms5mkS4IlWP39KjJ6015Tt69qSFi1Zmws/yrzUdwMrxxxU8g81earX8nkg/7Q4qJFxKctwzfyzUMj8fN+lOlZkXdiqckxLZ6VmzUdLGu3dnHeqd0qxJuLZ74qeR9/cN+NZ2oFh977vtSAzNZvPMJULgHjmslk5q1qMu2Ru+P0qnu2Llv4j3oJkPjtUgyxb5mHSmoGD+1M3tM2c9DVtArRZ4rMIgh4qZAd4+lVlbc2P1q7A4QdO3U1MjqpFq1AddrD73FdBo0bRhVC7lrDs23AbhXReH1Mky7fu1z1tj7DI9aqR2XhWRlTbt4+ldjpfOODjFcpoMnlShMdq67R49wBzXHI/Zsq+FI6HTIPLXduzxWkGwoqlp6YjH0q5GCo5PPY1J9PElQ59fm6VZiPQZqvGzBc4qa2XeCfag6I7FgfN/9ap438sLtqrHIsR5X8akik+egsuKS5p9RQzfO3QjiplKtQA95MIBtPuaceUG3mot27inq2BxQAAZNGeMDrmnKKdiqiBEC2MH1qV484xQ2CBTZGZSNvSqAjdfMbb3FSFApXOfrUpgUjcOtIeRjFADQcnH86Uq3pShMHPtT4zjvx/KgBipzubipGZWT/69NJ3P/WlK4oE3YQHFSJJlse1NXr/F+dKxC8igi9xCMjn1oByMdKAd/wCFNIZm7UABXyx1JpxHmD+7xzSYJ/CkKMR/hQAKrH6e9OA2CkQMBSngN9RQAknyJx61Eu7dTmyWoHyqc0AG4qe1OE2e1MH6etPVAq/eP5UEyFChj1pWOByMfSm9KkA8wL9aCSElm6UjM3GKlcKvC+tRp96gBySep/DNIJAHbrz7UkhGenSmhtx+7+lJgSqu76etIE2j8aBLhSKRPnWlYlscOF/GlA3daEG+Q/exkU3ayzfjVbEjmhYtx+VEqbxyo/Onl9p5pkmHPDUAIvyg0gDA56UZApRGc9amQA/XOec+lLuwPrQOT83FIDlQPrUgBbheMe9PLenUVGRu49KUj5v4qCGPZvM+9+lMmO1RjNNTmTFP8sH0/KgiQEbyO9NFuQ9CjyzU6Dd+VBJFlR8veggL37VIsCk/NwfWmuuw/LzQTIjVfM49aHXy3I7cU8fkKZt+fjLCszORLC2Owp0UuTuGMg1EDvk/ur71JEFR6iZjM6zwVdEXMXHfk16d9p/2l/OvLfCYV54wvy5I6969G2n1ryqvxH57nn+8HbfEE7reQBflxXzn8RQ01xKOMgnFfRHj+ZjZzdu/Pevm/wAezySag/YAnJqcJscvCPxHH3MjSr5e37vWqsiYq1cPksQfqQay7mRvMO3JruP0qJJI+3tUcqll9KY1x8oXvTLq52g456VUQkBj2Pu68VHMRt6fWmtckr396jedcH5v1qjGoV75QRxXH+Lz5ecdfSupu7nFcp4pmWQkjnNdmG+I/K+NKfNC5yFwNspYt17CoLl1J/wqS6HmTN25qCWMYr3Kex+N1VZiu4jTj9aGdQnr9KrsGZtu3jpnNSK+wYroMyQssy7TUPkskh9KczhF3d2polDCi5mK7kHb260ufJG4/pSRnFMkkYn730q0K4pnyc549KQTZpgRX+9UEStFK3Py+9MLk8z7RUQm+bj9aL2XGBVbzCPagZPM+Bmo43DP0+XpimlvMjxnn0pqBYn29eM0AWhED/hSNbeSd1N85WZduFx7VKu6X6CgBREJUYkY470qRgjGaIsFsUsqdxQBEYWD/eqRnG0L3pyLuWo5MdqAIZbtVbbht304ppm81T14pTH8+WqJQSW9uaNegDlkx2NWFceXVXDHt705AG+83PpU6oCw8+1eN1N+0KPmOd3pUZG3qT9Kc0ikA4qSolfULlnj4Heqab1PNXpfnOSKrTR5PFBQgZZOq7fxofaqnc2adFAZl4HP0qrdKUHzZ+brigCGacdBVUzhJMtzVgp8pwv5iq11Fx25qZGhWuJA0m4qcHpUbbQv/wBapJY9wxmq8i5O1t1SA6EhZ+elWrdvMf0qoyqPmzzjFT2DlZPVcUGhoQx5p0iqx69KYrbhz8tOKqRx/wDroMyC6TzFxVdkaI+2KsTvsGTUccn2hwOtVFAaGkMrJ90/lWxp0G5/asiytCMc4zWvpu9X2kt+dbLQDasI0ZtrL9TV+OyVXDc47VX0uDy05+Y1ciJBxnjtW0SZE8YCL0qwCDHVRXOf/rU9nyPSqJJhIG9aayeYDTrc5HA5qYwNjIoAo3C7U5xVSfbVy+ORWdI+SfT+VABu3f3faoZeD2p0iAJkVDvaLlv1oKiDcA5qPzvLDbvSpJZRIBiq83zAUFCx3eX+U/nSNcMzYzSLbYGanhhWQe9AmxqOVHWneb/nNDQ7EPFRTDisxcxoq+VGDkEYp+WxiqCTbCuN1XEuA680BzFiNieDRjGctmoQ69qHloGmSO21qI0U7jmoDJxUsbcc9K0GO605PpmmGdQKWGVWPepkBYjlyPu8e9JtYHPbtSkhl43ZpygmPHeiJLYIQV+apGVSnFRvAVH17U3/AFQ5H6VQmywgG3pSN8zcdBSCTCDNPMZUbu386BC7BgbhTRCZfzzzTftHmD0202G43ORQBY2EgDHSmva+eM/MMVMHVUz1qRH3p+NaEyK6wuAA3I9qT7L5ZypNTynb0oVSg5oJCNMKOfqMU9o1joSLc+c44oPzcHrQBG8C53A+9IH3Dv7VI/C9P/r02RWZMUAOT5fxodMCoZMqQF5pzPlO9AEMsjKpqs8LP81WZSrCo2IVBQBV8vy2A7fyqRECEkZqXyvMPpS7CvA5+lADY139eKdsUcDNIBg08Op6dqAIza5YEbt3epUhJ7VKqlSGoWQiSgB0VsoGW69ak+z9xSRESSde+KtmH5PpQBEoGNvGaZ5bZxVh4QY89xzSIxTnHSgBjxbU3YPuKCCqA9j+lOkbzD96jGVx2oAYEVl/GmPEu4Yp20l/7o96ftC+9AEJTYfbvSKnPTIqZlBHNRmMRc87aAHSRZj61Rnhyx7VcllyF2/rVeZ1DUAVzHuP4U4Rkcr2705nVmprTN0x8tAEkcrL/OmvcZPP6UjzqUAAOaTDEcigARtx/wAamS4ZBg+tQgFWqSQ5A6UATJNuWjeB2qNjtXPGPWk836UAPZ1DimhvnNIF3UA89P1oAl8vzPm9qil5+Vl/Gp4HBHNR3Um58fw0GZVljKNntSo3lnbninTHcuKY8QKr/OgAM23dyPSmo2OWbFAjVVOeaq3D7R3+lAFya/WJl6N+NQzXSyHdWfPJkcU1JMj5jigC8t2Sy9hVgS7h/jWZ5hb8KmikYjnpQVEuPNtWmRMu38ajllbb8ozTkVmXj8RmgonUh/umlhbLcj7tRx/J2H51IDt/GgmQ92wnb2qFztX3NPc7h1FQty239aCQLl1+aqM7Mshx09K0J1BTjrVO4j2c96AJ7a5baBVmO4zxWOs+xvvHNWIZCwzmgEaStvOKHiUGqUU+wn5qle9wgoNCRkUvj+VR3NuqDKk1GLkGT8Kc0/mjFAEQ6YGfrUiOY0H8WTSCLMn4U142SgCaKRVJzkfWh3AbioFcyhgPvAilG7vUyAl3Kx+al8gZ4/Cm+SNu7njmgXQDhfwqG7FRJXjI9OlPjT93n3zTVi3j71Oxt4zxU7lEbfPlSKr3VnsGRVx1+bt0qOabK4O0/jStcuJSWPZ94VFJbb3qw8yk4qGSXcTjt0qZKxvEJIREmKjJCOOwoEp/iO2obmbPFc8iiaW4VBVO8n81fpTTIYxnO72qEuScn8KzkbREE4AO4fLVKWPcSynjPFWpU8wfNUMsGwVJUmVJF8s/54qrqMuYMAD8avXUincF61mXTFn6HFBnKRzuoq0T7v7x5qvKzN1HFamp2247j0rLnPzYFBDZGT5PPr2qZJGaH5ajEfdqdExVvlqZFRJITuPzfeHSrdu2371VIJ134x81W0mx/d/Os5HTTZdXlRt69q6jwjc7XVG61zFvmVVxiup8JgRXK7lz0rlqH2WQy/eI7bR7dyyt0rtPD8WzaD9a5bR3juAuOMV1WjoY2X+7XIz9myr4EdDC+GwOP61bQb1qjb8Hj0q3DJxSPpoFiNcfxdKkLMO341DAfmzUofe+O2aDoiSxhsEtipoiCaij57VPEckcAUGkSVD5RqWOQ4/HpUTy7ZB0b6UofLDigonwXG4kL7U+KP3qETbztxUqHCUASKcNSliD296jEgJp+0Feo/OtAJV+f+7TWi3tjNN37T8vpQZNooMyaMCM4Oaafmf2pqt5g7flQTjtn2oAdtz649KdjaKIjsPPAPUVKYQ8e7PfgUFIYAzNxQ6cLSY2kdfypd5yaCJABtP+zThH+VN2843U5Tk/7I7UCiNzgY29+tNX5G559Kl8jILcfnUWfmxmgocw2+tKzYFAP4/SmMmTzu/GgARhvp27c2MU1VANCS+W3SgBVTBJpCvmN/d5oPOO3NO+6GoAZ5e5cfkelOC4PPNMVSzdfwp2Oev4UCHEZk9qjcMrnbUm3FOjAIO4gUEu3QhRGAyaGcIpx3qUnA4+lRJlnOcUCBB8vzfrQTls0oO4+1ITsXpWYnsIjkg/WlSMkfjQibmY/wAqd0qokDgzIPanRyc9PzqPfldvv+dPHD/yqgFcbzUagqx4qbax+9imqnzHmgXMQxpuepHPlhaJDtb2o5KnuMUEt3JB8x6dqa6Z9Fpqjn73bpTtxOBxUsQFVUe/XNRoc/nTpG2f/WoVNwqQGtHtbOaA5Y4I+WhDh+aAePxoJkOWMMetSkeW3GOlM8r5fr6Un+rfHXPGDQSPldgO1MLYXPWkKNnpx9elBQrQZzE35pYjtNII/m5//XT0PHSszBg4y3J/KnJGqzBvv/0oaLzCcU5I9nHSonsRI6DwhxqUa9fSvTMV5b4QdpNTiweV7V6dk/7VeRW3Pz/PP452HxGuFjsmZvl64r5z+I10z6htUKq85NfQnxL/AH9g49Aa+a/G93v1GZZOFQnFPC7GPCkdUcteOwVu3PPvVB5yx+Xr71NesZC21jt96owrhz1+td8T9Gi9B0rMBz+dRlmHWpJjlcVCRg8niqCRHI5BqOXgZ6CnTDP3elNZ8rtNBjU2KN+dy8d+K5nxHH5Vuf71dVLHuf19KxPEFmJImU7cmuqhLU+B4no89Fs4a6hVhnkNmqp+6Qa0L+BYHZefaqMhUHvXuU3dH4RiI2m0Qk/hTJF2d/xon5NIykpzWxgIsXmDvik8vbxz1pxuAi7fSoGuCWNVEzqFsIoQVXkOG5pokO8cmnNKpGNp+tUZjHCnvSEfKaWSPIDdqVhlOP4a0Arkd2+mPSopQQhqzs3Co2ibdnk+1BUSCJGL1P5PGc0GLPJ49qcsefWpbKIwvP1qaGQAbfXimjk/ypm5kPzZ6+tLUCYfum70stwVFRht9L5mQRjt6U4gPSct7VHJLtNOjGOv602ZQx/wqgHBfNG7sKYYtz4+7zTFkaL/AAqQSbie3IoAd5eT97cPWo5UVjnncKPu5GTg0mRn3oAaXJfFNlfHr+FPdWz9aGTyxyRzUyNCFpCAfeo93zg0XMjKOBn6VDE+W54qQLUbnd8vHtTZouPmGeeBUIn8pue9OeUyAbT+FACywfu+g+YYxWVqMbRVrNJuSs3UYvkZjk+1BoZpbd3Ye5NRupdt3pz9akl+cYH/AOqmldi/eHT1qZAV24fnO01NZja3Tj1zTZ8FKmQ7o1C/jUgXIseX838Rp24KMj+Go44d0fNDKEP4VoRcjvSZVpLIlHpJJSWxxVjT0Vyc9aBGnYHG3I/GtqzjjGD3rKsI8D+Va1nwBWiA1bR9hFXF5H+70rKSYKRhquWN4pG1vWtALgkwtKsu/Ht3qLzFJqMXW1iKqIF0TeX/APWp636ms43AY/ezSB/m71QFm9Kk7laqEjDBqaeYBeo/Oqcrlm+XmgAeXI5/SoXfcec+1NlDK3GSe9DIWbrt+tBURoJVqVBuakUc8/nU1sF3fMRz70FEkcXHeo2Gxz2q4FCx/Lg1Tmnzx3U5oMx2/n/GnbA9RMPNTrinwEbcc5HeswHMgjoRyoxTjKDx+tNAINADkc5pxmVB83UmoQCG3Z/CmzLuI5oAszOAm4Y+maiMmVG38cmmHBXC09WAG3FaFRGucj5j1p8TtB0zioLgkrxUizkDDe1ASNC1vduMitCOcf3evpWPBKC3+eK0bJvOHqRQSXAysKabb7T+FOjjyKfCfKagCFLU7gGywHQY6U+bdkf3auJIroelVJ18rP3juoAo3Emwbcc5qGGYrIcirE1oZfrTUsjkdetAE0BC/MvzfWpjPgU2ODyqI4NxPNaEyAyFqcbngdeKbcQ+Wv8AhVV5MetBJdF0zn5aXzhC2WZvzqlbuVPWnyLuHXrQBpLdLNH8p3VHIwz6dutUoX8j1xT2nDn+KgCa2tvmYs3XpRPFvOVOAvWoxcbCBUgmXye3zUAUyGHTn60mSf8A69WZxhPlFNgg2Nn72aAIsNvx+FSxfuzUwtQeT+VNkt6AI5HLHtSQW6u/LdO1L5e1eT3qe1s/KbdySaAJooCydfoKje2watxIzHGNookXYv40AVbe18tt23ax75q7C6onLfWoGYZyaAd3SgCeOTLn5fpSyhiKjRsflUnmfLz3oAjMeR70NJsUfzp0iBpFxn/Gi4C7MUARyHNNZm2DIpYwrSYLc47VJKu9ML2oAgDhjip9iyr/AA/lUXltnpj3qQkoM4O3pQBVmTbKRzVW9+Zfl4rSFm1yGZSq7Rk5rLuMqzLtNAEUbY607dUfkYbOKUdaAHFWLAn17VIHwfm6UKrMv3j9M00qW4oAmRlNAdSeSMU3yzgfdps0DYz09DQBOf3i47elMmQovAFRmXZHjqfaplO9QPbqaAIftTCPPHynpUb3m1lPSnXVq0ceazbmU/lQBp+fxkMaj+14GPfvVDzsr949KVZgT16fpQTI0g4dfm6+1I6bQPvGq0dxgrVhLlZDigkrTvtfOelQSuZP89KuzQLKvy5qOW12RZ4oApoG9M/hUnkK4qZIcrSGDaOtAEC2uH9PxqbHGP1qSOLj+tSJCrqamQEcTeUPWpiNy/L1qGSBt3t2oSdoJcN6URHccAwbqKCxHXn6U0z7mpwO4bvyqhBEdy49+9SIQp5puxR/M0KAo/GgB7RbmzSSW/FCMc1Ns3D+KgDNubFt+7b+QpkkLKvy1rGPcOaRYEYj5fzoKiZacD5u1Okk3npxV6axVn+7+QqKS08lT/WgopGBnGd2B604box13VL5f1/CmLEzblyevXNADop8f3vfNSPLuI2kGoXhbbQh8oLQBNBHtYnvViOPj5sVA021RTxPuWpkA5+OKryxYYMKsyf6uoTLsFZyAW3dnO3H44qWX5VxyTUS3JC56U7eXXO4/nU3saBK5UfhVWSXDVYKPJ/E3HvVeTOee9Te5oVZZPnOKryz7WxmrF5H5Y96ozJg7qUi4k5begyaryne3yn2pTPvAGCKa8O1M/N1rCRqMlG0dyRSM2UpiyMsmKk+6ctWci4iYyKjvBsSrSr5x+9jjjiobuPLbc5xUmplTW+5twJqpcAhunNbHlkv04qvfabtbzFYdKDMwbyHzEwfyrJntfLk/lXSXEHlndis3VLTK7sUEyMOQ/3uxpsa+Y+RmprhAeG454pECxrQERR937pA9fWnbsgfrTc7/lXpUxVUA+XJx60pbHTEu6bltq/NXWaOXWSNY/mIxmuX05gpFdX4dnSCRWwx3DFclfY+tyH+KegeFYfLjUsclhzXYaSuSu2uM0JN0asrYz2rq9KVo1UhjXDI/bsq/ho6GI4XB61biOVVR+NUrRy6fhV2CPC1J9BAswx4fOcipwuwg7TVVGCd6m8xiBQdRYEnH1p21iwNQlsgVPCpfjP50GlMfFgdakOcdabjf8u08e1OU8H2oNCSNf4qnjGR/WoBJ8gp8cgPTNBMiULg9afHuVuRxUSnNSxycY/nVRJEKnzM/lS4OOlP2l16fSmtyuN2KoBE/Kpfu/Wq8Zw/zGpDJsG39aAJMsaDIxXGabHJxSeZhDQBO8nyD6daiBYu1IkvmL6YpYEVjmgB/lnAo3FD60jS7Dimbm3GgmRKJSR+NKEV/amonGaAc0BEkC7BxTWAZhTQ+xqdlnBPPT1oBiIuGNKCGH406M5GNpHvimn921AcwB8nH86VkJH19qYSC1OEpagTdxC207VHanJFuFRO5zT4y2KBCuAePSmjk0rctS7BmgBMYNKhw3Smt8ppwk44qZEyGhPm5b6YNKy4pGVjLxn5akIyo/WpJISrbuOlPVR33VK0K7R1oMSpzVRAb5OR8tPYYTHFNWXPTilwsmOuaoAZ8L61HMdu3r1qYw4FQsq7uT370GYScgVHKzD/AGverAj3Kf0qB4iD2/OgBASXFOVSr0j8EYppfA6VMgJlPmcfLSOgQ9c4601eRu6UA5/4F1qQFClfmpRN5g+7+NBfJxQp2r2oMxPM2t2zQ8hX054zSOm38aXAA29e9AD4pNv3ulODAD8ajckpjiiJscGgylsOZfMO4ZFNCnNO+6p96FU4qZGMtxySbTT3UO3vioHGVqazy+MjBU/nWNQyqG14KHk6vGxFeo/2nH/drzLwlLs1KPK7uewr0bcP7jflXl1Nz8/z7+OjqfilLizfjGM/jXzZ8QFMt3Iyr3619JfEvc+ny7h2OK+cvGshWSZdv8RrPDOyJ4U6HESv2PrVcNtY1Yuo9pbuarsNozXoxkfoRFK9MI3CnJBvG5ulDDB46VYELnZURbd2qd4gw/GoZl2Hj8qDOo+hDIGJ4GMVlarB5kbNzWsZQR/9aqOof6g1tR3Pm84oe0ouJwWrw/vO/U1j3AwT3rodeiYCT5fpXP8AlkyfNXt0dj+e80oezruJBjd1qOaXYMVLcLkbh0qo6M6/jXWeY1YdIijnPvTC2V4phkJB9elLGu7qeKDCQyNyz/NxipCRimOuxsLimb8vt/CtCSRWzGRzSrtjLfN70nmCIetRTS7vancCcSc04TZPtVRG3D73SpFfj/GkBZAWRaj74qMswojkx1oNCQuqfe61HIzH+H5TUgi3D7w4pM9u1aCuIpUn+LpTmOVxtP5U0t5XPpz9aVpS6ggUBcRnwnFMErNJ04pBuaT5/lx096JptooGSMqs4pq8degNRI3Gc/nT9xPZfyoAFbMnP4U1j8x6fhTpTyvy/wD1qjQYegB/mqF7mmSS7/w5oYFo+OP61G6nfzQVEJbn912qBzgfd61I0CzN976UhjZDik1coRo/NA+7SeQ8Z/Wnwq22p3XI7dKloCoX2pn3qvcPvzlTU9yGh6jg81D5m9eR+NI0MuWPG41A4yK0Z7fcpqvLZ7E3VmBTVWB9qtofk/iqIBmb6VNhgvSgmRNEDt61Hc/KetHnbVA20XrKI1z8rH1qokldeHq7ZRlTu6VUSQMcelaVjH5yfNVIC9azFW/3envWpGW8rPSs+GD5F+uKtRKzuF3cCtAL1um9c9qlt5mV+OlQWNyY1ZSp9sjrVqP5xnG2tALCXPFNd81GE59qAM/3uKqIEkfFLvbmkVvlppjZh7d6oCGSbe2DR5hWnPHg1GyF/YUANL5f8aa6Mq565NSGPYOai35496AHsNye/tToht6g/lSRAnpUsXyn5qAJFyIvvd84qvN82cL830qZlVTndxTouOQuamQFZIWkHXHtT0U7sVLJln4GKQLg84OakCQR/Ln5ePejZvHzbsewpqPtH49KmjbzUPbFAEJjKfTtTTFu5/lUkmaEVmjxVRArlCEbg57UqpzuPHHc1OIwoOd1NfkADvWjAaU+Xiq07Mkw3A4rQgtD1plzZl39RUgV4nLY21eglaNlPamrbrFHUiP5XzNjFAF6DUMetXIZPMXJFZglWbbtXHvVuFvLX73FAFnzOeKSZ2K1X3/LxnOfzp0dztOGoAkRMmpsBgABz3pu/c3HpToflOfWgBZYvlHFOW2AXPel3GQ4FKZNnatCZETwkmqN1Axl/uitQuAPrVe7RWYUEmf5BB+lBBj6/l61YmCoc7e3rUckquBjigCLcQ+PxqZYmA3cYpjJt5/OpBjZ1/CgA25+tCKc4/u9Kaow9OPA7/lQA49OtSQLuBx2qHzNnTmiK5y5oAmSdlk9gakmkMiZ29qakyMuO9GMeuKAGwKT1GauW6Act+VVymxVK80u9t3f8KALrdDUTbdnWojNx/FUMlxmgCSUb+nYVChwep+lEUpyc01nVDQBZQlVDVYQ74/mqos3yirkG14+c0AOz8/P4VDcDn+KpMbDzTZF3NnmgCBcJLnNPWTI49c01o/m4FByD+HagCczKFp7MrJt9qrsvyDmlVuDQA+MY/8ArGoZrIOS1SIQEpXfcKDQpT2uxKi+zYGa0GG4EGohakn2oArpHtG7b1680kpYD0q2seDtx7U6ezyvbkYoJkUU+c/55qw0Xmpz+lRyp9n4NSQ7XThsUElYJ5bGpI4mbn5fYZouIyT8p/8Ar1E8jQj/AHelAFqT549rL7dKp3NmAOAv406HUWl+Vl6d6Sa6APNJsChc24ROgqF1CBsDOcVcmdZn5/WoHTLfKo/Ki5mQxsxqWF8tSNHheadFEUXdn86YEtvO24ipPPDVX8/y+2Ofzo85cZoAsq2R2pCAFqEzBm44oklCj1oAn3hRj8cUkEmwncvfvVeK52fe6/yoF75k/HSpkBeyrcsPpxVOUq7s34U65uty/L6VVhYsG70RAGfa20fxcZp9spjTls01cu2KmVNq02A9X+XvThNhhxURY4qIPtP8XtQgNBZcr/CtPR8LntVOCfP3qnMu9eOlG4E/mbwP1qeEqetUUfAqaO4y2CKllRL8a73Hy8ZpL23jf7w+7zT7S4Vu3Qdaju5VLfeX86LlFKSJScYwKrSQKH+UMKlnvArmojNvXOapMBCvB9qjBBPSpFcoM/zoVvn6D5qTYDBHzntTinGRT/JUmgR7T7VnIBpbLkNx0qvLJtl9qsSjjHf1qGVgDz6VJUSKV8jvSxTtGw/OoXdXO37ooheMTn7QzCMD5SKmRpEtJcszdttNM+CvrVd5FlXEZbb2OKjBYHlmz9ak0LN3N5/AAzjFZlzGyt7e1XDNx24qNV89m9MZqZFIqxnb/D+dTSzq6fdqO4AjOM1UNwyn2zWcjaI+ZMSDHWlC+bj25+tNWTec1PBIpRazkUOwqD8KjkYKMhc+tTB1NQxKTMxbp6VIEYw/O0j8Kr3qbeBkqfTtVq73EfLiqspYigmRm3I3GqF8m2Lr+FatzGTnpWfcRbs5PSgkxL2JZD90VRlDKCoBrbuLVSc4/pVK5h4OMUAipbxeWMk//WqQDc3GaQLx82R+FOAbzAy4PepkddOVixZllk65FdX4YuMSLu5GRXKxyEdMZ/nXQeFJczc/w+tYVdj6HKa/JWR6loEfmiPaeMV12mI0CDctcf4U2ybMtjjpmuz08MSP4q4D9yyepenFmtYux/w9K0UmUnHtzVK2jwufarkCYXO3NZn1FNkqx5P+NTKoCdajHzhdtTRxbuvFB0RHRLkVNCdsgoitc9KlK+W9BpElA70Ku5qI/mHHFAyxO3cMc9KChwTc4zTtmw/WmojN7/pT1Uqw5x7VUQHq3z06MbyaYvDUrAov1qgJvMIGKakTOPxoVgsdOSTHf86AHPGFB4zxUZU56U4SDPzZzS+bv+XFADCGP0pqqd1PwT/D+tKnFACRMuT/AFpR+7P8P5VIiZG7bTJCzKe1ACld6fjT4kFQrISNtPWXZQZk8nyjFRMeDSqu7kml/i9aCoh95RxQykjr+FOJ/wB386aPlJ4/WgJDldkH+NDkMOaFXeuTUcgYnAxtoJBY8Nn8qcD8vamkhAOvNA6/e/WgBqS4OD61JvyMZ/OoXi2tRnH3qAJMnNSMu+PdUabQO9JG+C3XbQTIeGGf/r0B2U/d4J9KhIIl3dFqZX3LQSSKo29cn19KAGVqbGfLOM9akJ4WpkF7BvNOZwU9KbvwecGhBvP93nvREhu5GsYRt3PNOHBpwJIwcdaC2ePl4qhAZWx2+nrUcimT/ZqUbdvvSMu1TQAxk2RfeqNWx1HWnmHeOpo2Zb1wKAE2nHQ0xnHSpFYspG3pTdm4VMgG/e+lC8HrTtu04pxi3CpJkRlsHtTipAFGPKOKdK+49T09aCRp4FGcUsZwf71CbgSSOM0EyGqMHr+FLnFATaCfXtSFCT1x61XQzkSxnjml2tj+dMjKp61YT5Vz61lLcxImXC5H60sGDLzkHtTtu76H9KII/nz6VlU2M5bHReCIxNqca++a9S8mGvL/AAc7JfRkYyTivStx9q8urufA55/HOi+Jrf6C34182+Pw0t1LuIUAnpX0d8SQz2sin3Ga+afiVtt7s7i3zsc0YbYz4U2TORvk3E7W5qBbYvJ7d+anf9y3y/xdqadv8Od3cV3RP0GL0ITEQpWoTyhWrE3yr1qBxg7veqGRNwfwqKV1DfhViVMDPeq6wYO5j+FBEtStJ1yKp3cLT9K05IsKW7VWlj7rW0Wefi6fNA5XXrJnRlxj3rk72DyXYda7zWVMg2+pwa5HWbLypW+teph5XR+AcUYfkxTMcptb/Z9DUUqZ9KsN8p5qCcHPeu+Ox8nJldkXeF9+aSY8YXaMUshXHvnvUICuW+7061rExqAY9rbie3amv8g3Z/SnO2xB3qG4U7c/w+lDZmBIY9+tNYbjzSSksV29B6U0JubkmmgFA2Z+tOiIx360FPkx7VG4aNuPwpgWpGwtRzDzFyOMc1EJGx89ShC2G7UAKhbPJ4OKcnX8aSR1VBQZPL5qogSedv8AlYAfWiL5iaikPmDOKVcxDjNUA6Q4NRyjinK3m0xvx68UFREkO9Pl4p4fYW7nHFM3mmM5D0FE+Wblqj3Zf2ozTlj3CgBs85jC7dtOI82MFsVG0eGOeajZvXcKCkNnjKN8tLA289yacZcpwM0luuGyaAuTPFtVeKTAVvlzkip2G5KaLN1bgDP1oDmK7L5rbWX9KhksNj+x7Vrpbb15XDfSkksNoGetTIaMtNPAHNQXFmQmMcVstEIj8w61HNbbxwp5qbXGYn2Dj7v40r2e6Pjr3rYFngfd/Sqt5H9nTdtxz3otYDFmHlN2NVbyVpJfWrV/NlyPlqqq7+aAH2v704x9a3bKEhFK1l6dF+8A2n5jiuos7NYrZfl/SqiBCqsVHFSRREmniDa+fyp6fJzVASNxt9RVi3ZtuTUaLuYH8KkcYX5TWgFiJhJFjvTcbAabBFtTd/WpAue345qogCuGTGPmpyLu4oji+b/CpP8AV9vzqgvYiZPKzmoRgH+LmrMwyuTVeQcUBe5G3ztjtUPlFpTt7etWDHsGatQJGR/tYoArwwsgpwUE1OzKP/rVEz4bj9RUyAjeLcev1qSA80BN3/1qGjIHXFSBIIxj8aFTJ6fSora425+Y/iKVpNz/ACmgCd4V2jj5qiaNoz/hSiba4yaeZVkYfWgCEq2Mn8qEUH1q35eBwuc0z7Pv6cUAVdvBGfpmlHDc/pTpImiamCXZztb8qqIF6yfIx+dTCJWJLCqenlg5bP3u1XgpcdeaoCOVN54AwBTjZLcxYx+VTRZVuRmp0kx/DigCpHZbAq7e9SOnlpj+dWo33c46VIBHcdaAM1CzOBgdfSpJ7fa27b+tXorVVcY9amMIkHzAfWgnW5lI5X/9dWRL8lOutN8rkd+lRLFxhqpK5RJa3/z47jvUsdyshO7rnistswylwuB0xU0E7S+1UtDM0lHnUyUeX71FFc+UMGmtKx57UFIbdQbhu9e1V93ljBH41YWTcx3HIHaobiVXbp0oHqMEnY/Nmnk5LfhVeTrkUgLH0/OgllvdsYd6eJ8ddvPSqz5wtDHK/wA6BExjDt6U0QbW+Xmm5G7vU0fPTNADEGG9/an+YT/FULR/e9/0ppwvfpyfegjVFj7Q0fBPSlS8yw57+tUpP3i7to4qukzNJ6UFI2J7sGLHT+tV5GIHHTvVXz2I5P40u+Rx7UDLCyYbrSsyjo3zdxVcsxC425p4U7c8fSgCeCXL1chusjr92s+IqvPzU4yHcMdzQBrJPvHanJMGUg1TjkwPwpxyT1oAtb1U0TBSuVqm5IbqacJmUetADlYM3NJNUDzGOTdyfYCnG484CgB8L7z8x6frT2O5eDVWRmVxjFI1wY6ColsT+W4zViGRdvOOvSsWSRmO7NOW58tMlqCjWZl/Wi4mVFHWsG61OSLlT+dU5dcmeUb24oJkbE9yssuDUM0/lfdK1jS3zbiysfm65pUv2Aw1BJsSX21Rn0qvcXKyvnNZrX5PGfpSGYletS2BoLd7Oh496cz+cM5/Gsr7Urcc8U5bwqo64qQLyy5fH609XAB5FVIrnetRtM24ntQZl7hzz0pyHyUCDB789qzP7S2r170Lf/NljQBfnYSyfNiq7zYbbVeTUwFx1NQyXv61UQL32jA/rT45Qy881nfbF29qVbttvFUBduH5baeDUKO0S8eveo9zNHn0ppuAw5zUyAsG7bbz680qzr1DCqkkrPu27efWolYoSD344qQNKKXc2eal88Huaz7die/SriXChBxzQBNn5PWnqM+3tUBkz7CpI3XeOaALEUWaCfLX8aI5QDzTRNmTn7tAEsR30rvt5qNW+Y46USyqQB3oKiTQ3ZXoxqC6u2aXqf8ACopZmQ1XN0Wkx+dBRNI/95qI2/3sVDLcKoGcUNeK6elAEk0+31p0NzsHrVN5Fz1JphufLWpbC1zSE+TuDUhv2XqV/Osw35qKS5Zs81MpGnKbH9oZXioZJd3tms2G5YR4qSeTC53elQ3cqKsSShUb73J96bI+8YP3e9V3mBHzEfnTUuS3FIotrOAm1aR3IG6qcj+X/wDWpsMrM3cL71Miol55PMi/u1X3NC5IJwaJmGBUdxNtXrUlEd3PufvUKjBz19qbK285p6jC/WszQmQhvpinqdlV4ywfHrU0fy/e5zx9KCoysWI4eM7uvenO6oMZP5VCz7xtB+lRszBuR345qGPmG3bbB3/GqtuTv+baefSrkzmRcNVOVFjfhqRi3cCQpbpmqcu0lt2Pwqd354596guYz5PTrQNFOaPzXNVZ4VwQRjFWyNh781HcpuVvpQO9jIkj8xvYVJHCrN8uelOmg8tTUOPI+bmg2jIc4ZH47H1rY0CXMZAOGNZUKBxu5yav6X/o5zWdRXPRwlTlmmepeCZVEceWJIxzXf6dd4VeO2frXlXga/8ANdVzxXpelMSij7zY61wTifu3DNbnoRZ0ttNviyOtWYpCi/NxVG0hYou7K8Vft1ynP61ztH3FN3RYt2K4b1NWg+RVBZSp/lViObcaR1R2LsUzRr3p5bGCx/CoA+VFDSfLz9KCrlhJCW+Wpo52bIx9arwfu3LevrUgOH3VSRXMyWQsm3vzzT3JyPpTVk2jkdelAfLiqWg0x2NvOaduLDmgABvvClZVL8H60DHFOKNuR3pQgQbhmh5NwHFADYwVY559KkI20wA5qVcgdKCWxN/l8460vWlljyv+FIy7k9NtAczAPnt+tDNuC/Wm4pxbaPWgaY08mjGaFLbPxpyrjow+lAyVDwKeUxUJBA6inbspyeaDMdt2L70Y4pEk28fzpfqfyoAR3ZV4pI3wDuocbm203HOKAAv5jfKOlOdNnNNjHltTpZNx6dqAEk6ArUblmNSN836Upj3CgCNX3A0nB9aeI8LSiLAyKCZAFyqg5H1p6AJSom5+aR0w3P5UEgOtOzn+lNJX3pyt834UEyFI+ank/KKRnGzqKjLkN744oJHI3z0rrgcdaYrsvbpTvMbFACAHNSeao+9TCcDNM2FupoAk43e1Nduaax8v1ozvHT8amQDocEmiQbTSD0/WmszO2MdKklsdtYNu/wAilPTrUeSww3y806KPaTk9aCRQNg/wpDz04+tBi/2qXt6+tAAjY60g3MPxoYjHSgHFBMgAIoanCTd0pEGWoM5CA/Nip42LDHOKiP8Arvb1qSMbu+6pkYgIvm+8RTldoiD/AA02WXa49f50SKCflPLDn2rGoRPY3vC87fbI2UHrXfedL/erzvwVN9k1D96fl7Z7V6B9vh/vfrXk1viPhM4/jnYfE+52WzjdjdnNfOvxKhWS5z97aSa+iPiiu+CT7vTpXzr8RHZb0+lVh9jl4V6HHyKGk9hTHVfMytPaYAt6qfzqNJfMLcdK7o7H6FHYjmG5vl60A7R2ZvSkYFDu5+tRiVix/wAKooSSLc279KjcKxxT5hgZ/rUYG6gxkQSnaMds1C0e/p9KtNHvH41G4K+laLcxqK5l6tZLtHrXH+JUCSHj613dxGHjPrXIeK7RQG3V34d6n5Dxtl7T9qjkrlxzt/WoGG5fvfrVq4thj2qnNIIzj9a9OJ+Ty3Kssbb2/LIqB4fKTjPNWZJN67fU0zp96tIklZ5DGvI/+tTN4ZT39qnuRkdP0qvt2GqMxI156Y/GhzhqOn9KHG1aqIDv9Y+PaiWLywPm+lRqDkNnvSktI1UA/dlvmx0pXXao5+mKGT5Rmoizb/agBXbnnmnK7ZPpjihIt2eaXeEGO9VEB6KdoLcVE0rb+tI8hK9f1pvVf71UVEktv3gbmnMfLB3fWoAvlLkY+mKZPNuTnPNBRaiZXSjbjrzUNkvmjjPFWlVn+XGKAK6KSx7Vah4Tn0pvl/L6c4pycCgCOZFQ5qEjzuv6VNcnI421X+ZB260ANEWwEc0+GIswpId0z9DgVMymMcd6AJ44WTk1dtotpDNzmobZdyDPpU6blHtQBLgNzT3t/NY/SlihymakRcHr+VA0yreWXy9M8elLDp7SKtaUUIkP4UrRBT6Y6VmUjNu7dY06HI9BXOazeKkbJ710uqy/uW9utcfrLb5s0DM672+Xuwx5plrcDbt29T3okfaw/umpreHzW+XH4UAaWj25zn8RW81zshX5e1ZOnwtHV4nauD/DVxAstJuCtmkRs/nUUXJ9v5VOseBWoEsaM49KnjT5aLTAXkdamMeBQBGD5YI/SnOcpSNxJ92hfv8At6UATw/JjPcVJKNy1CWyfwpxG5OOfpVRJkOdQT3oeNTHUZRitR+c0Rx1qgRI6fLTgnlxjpQCrDJ61JI67KCisePXrTHbBzTpGx7+1R7/ADBzxUyAlR+PvCkkYGo2TI+8fypGHy1ICsvyf1po/dryfxp4HyU824ZfX1oAhUsx9asCT5e1KLfao20v2Yr6e9Amrk8c7SRgelTodo7VXjHlqKk37h7+1A1oPnjEjfd6VA9tvbJ4xzVhZMflSGXPFVECvGm2TjirtuwA5quY8GnRK1UBc3L/AJNIHXPWq6P83epdy9utADo90T5ycelTQPlv7v1qNBkUMuf/AK1BLNCGRs8inmXC9KoQXDBev51Yjm3DmgokdvM61C8eSachVWZs59qa43DNVEBFtBJ15oFmysML3qaHhPfHFSwnI+brVEyK0lsT2pFtjtq4HXPT9Kf8rdqCTMmg8oZqjco27Na0yYb8ao3CAqeOaAM6dGbbhu9LFcBF24bOfSpclht29/SogpVyCKAJvN6cilGSaYsLSDtxzTo4GX5mP0oAkQZB9qmhbC1CCQe9SAZGaAJpE3RfUdjUTWi4b9KVZNw9qDIFboaAIni45HWo5LEKMhcVbWRXP3eakOGX7tBMTPitCPmZdy1MyKFA7fyqZ8kKB0o2YotcoqrbrjjPWpWgIG72qZBsyf4qjknYHbjP0ocQIDMFOKcJOaSSFT8xzmou454qeYC4Xyo5/Kj+0GDY7e3aoFfFKXULx96k3cC8k48rnrUcshToc5qm1yWG2iOcp9404gWlk3mnRHDHOKom62v0OKmW+Hzcj8TVASTA7qgkcj6U2a7JFQPc7YvmoAkkuQmPvVE8/HPTNQSXisaY9z68L2oAbdTbzxniqkj55p0p3P8AK1V3JVzz1qZAOM5Ips1xt3e9NJJH0qONVmfnPHWpAsQkSDrTs+WOpJz2oSNf+WfPFJj/ACaAHwrk5xQHzuU4prO0bfd/GmszSD096AAllbrxTnn+Uc/hTS5AA60qx7zQAhTdzSTJhzlqcq5fHT3qKabD7cZqYmZG55pyS5IDU2VWPKg/lTUGXDNxVAPKgPnPTnFDXDKM0SDbz60kB3DBxj+dAEsF822keZiM8U1iIx8vr09aaWA+rdvSgBySljzxmpoztH+NQpIC/wBKkN8sePloAmUkHtUyGqaT+a/oOwqQT8/SgC8sgC/MaablU/iqlPIzAdhUUk6vhQeRUtgan9ob/lX86ZJqC22N3zbj2rOLlcYLfnTZDg5zyORTUgNkahuj+THNNF3n736VmR3AQcnp096eZiVzT5rlRLtzdNMvsOlUw3ltnnP1ponbb0NAKt97n6VMjRXHSbm7/e4+lQ+d5a7S3epJxtUfL+tVLiLPLNUg7lg3HFQS3LL34pjfNHx19aYr4GGG6pbCJMLjc49KJbjZULIAuR+VMDtIMntxSbKJ/tLOtD3LFO/FQmRn46betPgK7Pm9aRURVlMhqR5vKiHuaDCGXd2qFyuectipkUWI23LzTmkAAqqs+4cBhTl3PUlRJJJvM9qjSNlQ85yepomUjb8p6+lBkKj19qUtihV3enSl3qPrUbo07fe28VGeDtz0qDQsCbAORTQ2e1QoGRizHcvanJJgGpkBYS7xLtNSs3mP2qknzOW9qsQybjn8KkCRsHvVS7i+Q9qnk/fHjjbzVO4lJJU9qDMhA2feNDSHaVH60r4IWmSz49KAIZODzUEin/61TFyzZNNkcUAipcLy2Bz2qnJHuPKj8DWhNtx71TYHecig2iNRfK+lWEnKH5earg4zu+7So6j7uamSujuo7nZ+DLvbt7NmvV/Cc5ZI23DaOvNeLeGbkxSKWbjtzXrPgp/tVqr7iE4BrhqKzP2DhLGx5FTZ3UWoLIVAHSrokzH8o+tZdrGsSrjnNXrYkkDNcsj9Opy0J8q3rmpU+UVEkeW6/wD16lVGfjPFSdUWWIn/AJUEnd92m27Kny1YjUOe1VE2iSI5cAVMrbB83aoBIIzT9ocZqiiwRvOe2KakpHC9vWgHaFFOPK0ASgf3upFLGm4VC8jgA96fExCbm65zQBKw4wvHbrTkXZ941G0onAxxTY12ScZb60AWQR/k0u5n+Xt0zUYZiKIpNp2tQBNH+7XH3qGOTxUZlXHemlyBQAO2845/CpB8o6du9Rr8ozTpJMgUAP6oMcc0i7g3/wBehJFwKJHZG/pQA0Hru45p280Bgx6Urcfw/pQAqSg9acAR/CPzpsasw+7+lSkYH40AB5P4UibQemacRleO1JkJ8zA0AMMZ3dCaXydvPX2qRxuTOeG4oji9/wA6BN2GCP2pPLx3/KpGTYvWmDg0C5gPzLTUBAqZVGOCKGye2MfrQJsSIk0rv6im79x64qN5NjfxGgQ/ZtGRz/SkPApq/N8wzTmkDfhQTIaCSfapC4ZM/wAVV2fYtNGWPU0ElhpG9qakm0c+tRtJlQO+eadI4KigCVn3L8vSmrKoPemKMrxxQPmoAm8xXPNRg7JOD8tHlU1EAB60AOkfceOKcsm1P881HtzTHRi/XpQZkvmbuvH1qQZOOlQkblX1pxk2n8OtZgSPytNk+RRSJLtPzbiD708MCcmgmQkfPLcUn/LTPb0ppwr9ad1FBI4KoXP8We1NkG/haasmw4o31MiZEipng88U0S+S340RyBf4T9aax3D8akxJiod92R0p0LLC54ZqrlGDjG6pIZMHHf1qJIxkbnh+CO/1FY923jP1rtv7NHvXC+F7VTqEcjH94rDBz716ZtHrXl1dz4PPP4503xKtWaGY7uxxXzf8Ri9vcsDluTX0z8Twq2rHpgHNfN3xHObx/r3ow+xjwi9Dh4/30hz8v1p4fYuOlPZVV9x/SkmkUr8td6P0KOxBK+EqHeo//XTrl2YrjFRSDPGPrQUPdlYdqjpUXYP71ITt61USJXI5TsPtUDNyeP1qeYbhn26VXPAqkYshk+b7tYPiqxE1vk9a6B22qfu1l6kVkiYY3V1UZWZ8xxJgFVwkjzu8t2DNjOBWbOcnHWug8RwtC7BRhT61z5GN2a9anK6P5zxVN06jiyEMKJvmXjqOtPEa57/lTGlXdtFaI5yvKWIqGU7vu1YndRVZhlzWhmIW29abvyeeaSVhH97pSxqWHHSgBY/3j46VKuY+2ahxg+9SKxzQBLIVkUZ6+1RPBuPcU7pTWl/GqiACIx+tR3B2njrTw7N/hSIG3ZYcVQEcSlvvYpdnljrxmpTEG56fWgRDYc1UQA/MO2MVDsWZtpHFP+8+B0zUoiyaoqIWyeSm0cLmp1kxIuO3WmxqQmCO9KkOxs7vwoKLQKygfKKjnAztHy+9SQj16VFdRb34JoAq3BEZGfWoZDuPbrU0sJL4qtdKENTIB9r1I3cZ7VbSPcRhh19az7TcD+NXrXhjUopGhboYl+719qsRAelVUuMgD2qxDMpHIbNaCZYQbXz/AA4ojUyyfN8q9qkhG9M+3FOWP5aBCxnYe9IZv3bUo6dvxrNvrprctzUyGmQ6xe+XE2K5S8n3M27Famq3TPnmsG4mbdzzzUjuQO3PPTNXtPtmUjb/ABVW+zLKwbkd62dNCvGNvOOOvSgLl+1hZkxgdu9TCEh8NTrWNgmac8ntzWg0yP7matQN5iDdwPeq5jXG7v71JAzdGxWgzQh6YFSKWY1DZnOQasQR4bPNADkiz9ac1oBzuFSRkMKJPkWgCtLHtpYphEn+9xUhh+Tdzz0qGeBnj+X9KqJMgln8vmo2bdzmmyKwTae3qKhb5R1FUSWN7LUcl02cVDlinb8qZGSWO6gpE6TbZfm/OpUGTVIMWbHap0kMY61MhMmlHIB4pB1pxmWRfekdcLUjiLCfKYsfmqzE2V3cYqkrhhUsLknGeKCi2jB+lOPIqGM7aWWXI4oAfKrCLjFMh46n8qas+84oBEYPI/OgBZHYA8/d6U4Tsyrx9ajL5GetEbFhQBMJieP1qa3fC/jUKQ8fWrACt8v3cdc1UQHiTnp1p+0qcioN2E49cVYgCleaoBJHGF6j+tKCD0zT7i33JVcwtE3/ANegmRYh6fjViPDdTVWOTinTB9qlc0BEsL1Pt+tSNNuXGKhiuQIsY+boTTgdq/jxQUSI/ankE/dO2oAzMeSR9TUkZ/GqiQwM7M23J/OpN7KlV2HzHt2o8/aNvNUILmYioWjLLmnM29/alyvTmgCIQ4H8O40Ja7TllqRPmb+fFSSsr8D0oAqyoF6dKGBVRxU0gxGeh44pqS+YxqZAV8sT04qWFl3DPQU/G/K1A8bJJ/s0rgTPgr8vrSU1G4py7SO4+tImQ9RsHaiQZG7+7zikxjrn602RsHt+VARBWd29qmRdvXFMiG/0Ap6gkkY/OqTKCRhmo2iAGaJDt/wqOSfIBFJu47XI3TaxPbtzVWRsfe+oqxcSeYnzfKMVUufnHHQDrSFsL53GQ3H1ogdi2ecVCnTPbvTvM29OKALDS5+7SKrMaiil8s5qQ3OelABM3ldTmoo13ndu9/wpk8+84NQic5K9BVRAsSP9ar3JbAzSl+O9IXyCDzxVAV246L9OajMjFvnH05qQlVcfexn0pJI/MPy0AMRGdyacLfAyafHF5ZHPen7jK+OOetZgVplKJuHOOSKrIPOYkBV+grTaDC9O1MitMHKrQBFa/uY+lSyQecMirQsyYumOadHafw+vGaAKn2fC49PWmBGYYx3rYbTVVT6/zqv9lbONvf0oAy2icNwKkjjZvvZB+taD2ckJyVzUgs953ce9FrgZ/k4HrVd7Vjn7y/WtZLVTIaW6skUii1jMxVjMC/MG/OovIOCfU1pTWm88VWlh2sB780AQRW6ovzHPtULuQ5GMelXXj2r901EYt/bFAFbd/e70x5NrfLVprQn1O3mgWGeaAIUZiMD8aCNp5FWxaBFH6mkNsN3O760AVVfaaUybOe/pU4tUU5oe1VmqZARyXDTY7CoWiKtuq0LdUHtVd4/Kkzk7akAdyqj1prc9fWmufMP3ueooYbFXPWgqJNtyOaEmGcZz7VCJmWmyTAnK/jQaItLPvbHahWy/fiqufNX5R+tCy4AHylh70FF8tuX5qoyjc3JPXipfPDAc/XNNcg9qmQEI/dHrkfypiSZcU5U3ZoMAFSA8ENRboCf905qMr5Z704ZDZzilcB8jrGfu96bF+8Zsn5aYdpc803gHA71LdyokjPuOFbik7fSmeTs5/rUhj4BBpFAw4XtmnZMfQ0yYZX3p0mEhXPU0ATu+Y/m5qsHY9Pu5709QNg+ammIqp756VMjQDJtH19acqrN02j1qMZU/Ng0JHgMfmWpKUrEjDaPao8qSOtCvu+lNkbafak1cdyQqcfL3p0cphP41Ak2B+NI0xI/GpasJsteZksxOKqTMsn1Jp6tuT8KhLYbj9aQmxrHZwenrTd/HapHfzT8wqF3EQ2+9AiFlYjdnvwKa0e/qakLYFNbgZ/OgCEptB/iqKSLP/wBapcZ3YzUNxMY4+mf60G0dypKM/LUsKYQbqa7+YBj5T3FSrzHVdDqi7amlpb+S65Ix2r1n4eagv9nKnX6GvH4TvAGe1egfDO5Jj2hs7fQ1xVdz7ThfGcuKSPWbCTdj6cVo2riQ/N2rH0os8S1qRDYc1xWP3XDy5opl0fM3HRelSxqeeaghKgdaezgdyKlo9CJIkYDn5qkhkZTwajDLjK88U6NSaIm5ciIZeafH8h61XjQqKnj+ZOfvVRUSzGdr5JpySZ/OojyFqRFFBRKy7Du/hxSGQEU2UsqVHESx+bj0zQBMqZXjj+tSRnDc56UxOBTipbnOKAH4+Q4zTY1ITc3XOKev+rpXjBUYoAEPNJJ85pykxjkfjSZWgBDyKcgx7/SkPSjcyp0NAA/DdO9S7vm5pAm6PgfMPemyKzLx170AOMag55qR4/LTdnIqNQyp81SRHH3uRQA6F2A9PrTsZG7+LNRF283/AGaeknHNADQx3d6k8syDk0FlxTWdkWgCbOxQvymo3lwelRBvMP8Atd6GY9PzzQTIldyyj73503af/rVFvqRJOfoKCR0YwTmnlOD83/1qjkkMg4FOWT+VADZYsj+I+9RgVKzlxSf8Bb8qCWIeF+WmN8p/CpCMe1I8WV470EkG8jrjmgdadtYHDDHvS7dg9fegBhG7P60bRu79Kc44zSH5RQAm8inbeflyD3zSxnI/hpQg3dP1oAdnatN6HvTiNvP5UnXqcUEyF3Yx+tI3J4pPLJHrzTk5yKmRIONkYJ700oN3y9FpeeVPP9KVXyMYxipFLYa0Sk/L+NEabm70A80u9oh6UECA72ZelOKKiDvTZBt+b1ppOFoBvQHPzU7dSAbhSbKDO4byW9FqQNyKjDZ7fnTo8j061mYyHNNhvoKcIWwJPWh49zZ4xTtrFlAziplsZT2Oh8JWPnTq24fKQcZrtftbelcZ4XEkN3HjoSAa73zU/wCef6V5NTc+Czr+Odf8SW3wSFvyr5v8fI32+bf3OVNfRvxVlZbGb64r5w+I6f6UPm65owr90x4S2RyL8T7f4W71HMmDgfpUscihitVlOJWyTiu6J+iR2GMjK3+NNkcAcr16VK5U+9QSct/KqKGjrTZjkU7PNNlbFBMhkrYH4VA5YHP8NTBfO9sVG/Hy9eeKqJzyK7DLVVuIFYGrzpxVeSPNXHfQ48VTU4cstjj/ABRYEDjHPWuQv7Uqx7c16NrWn+ch5ri9asPLkb616mFqPZn4XxVk7pVXUhsY6R7F65qs6bXLVanBQ8flVMuxB6V6MT4mSsRyYH41G52L8vOakkqHCt/eqjF7ka5fhueakU+WPrUkSqRxUcoyf60Eg+c9qAG9qBGF6nNOjfK9KAHRcHkg57U3Z8/93mmqdr0sf3zuYe3NVECSJBk0Ffk/lUkcClc96RCXk244WqAhFq0rD0JwamNqcKvr+lWoFBj6U1oyZetXcCGO18tfelFu8Z3HpVtI9jfN+tSOqsuKLmhSAwRVhIVZOakWCNRzzQI9x46UwIYEaWTaOgp0qeWaeT5TELUZbeDuqZAVbnk/rxVOWNXfJq5MAvNVZIhLIM+vapAdBHkZAzVhY8H/AGsU2CNRwFxj3q9EF3njPvRcCvHLsNaFjiUc/nVdrYM3QAVYtYWjPy9PetL3AvRRjG2pgvlN/eqO1XzJPmp0jBDQBVvZuOPlOaxNYuNv8X61p6jfLErZrmdVu/OJ5qZAUb663vjnHrVRzvcY5p9xJ5wI+79abaQlX52n0qQHwQM8mOcVr6TaLEh681FYwqW+arsSbCKALasFj25p8kQdBjO6oXX5R7U6GRdw5PWtAJEh3r6mp0j7cHjtSwKozjOadCmGrQ0JkXyt23qcVPblf73zd8mqzvsHaml8CgDQWTYtDyZXtWaJGJ+8akErIQPU80AaCyb025qGW5aM7fl9sUwEKmc9qrSzZfr3oJkTu3mfWoXj+btQJcfdqKWcyH7xz6ZoJFlQpTAcD8aFO4c4GPU00yMe3SgB0Yw1Ofr+NNjuQRUqtuTtQBEGMrY5XFSGTyx3NMjH7ynPyaCkKZQn41PbRBxlT81VNrDPenwStEaAuXwu3imSHDUkU24ZpQPMNAasYZPL/H9KcHV+lTNbRmP3qvNbFBuHbmpvYoC+w062cys3bFRxSf3qmP3c/ljvTuBaUlkAwfrSM+085qtDMQ3/ANeppJdzfhVxAm+8o/n6U6JvLbqahimwvrThKHbo1UBeLMyDBolGcZ/OobecL3qwxWSOgzI4elThP97FQw/u39c9KvRJ+75oArPb/IWUnPpVNpZo5Od23Navl+YP8KiuIcLwvagCql0T97jipor1lHbFVLlC46H3qook8wqAdtVEDWjvRK+KevzGsxB/db5qmS6Pl/N1zVAXj8nr+dN8zI/rVeO7DAg5o87zDtFAEifITyetBf5qi83d8vpT4lVhn5aAHQz5OGp6xtyRxULpluG+7U8BYDDf/rqZARyyMOF/Om7GdBnmrUq7G3baI0D8n5akCv8AY2K56U1N2/B9K0n8uRFC9qrSxmN+nU0CauQEs4xyPwqZYtybWqWONSKeUXPbpQNaEaxqh/Cmudhpk5ZW+7+tQNc7m/3aAJpWUfjVZIzISF9e9SCTcc0T/vtv8BU5470AVrpWZdp5quTsLKR6VfUrk7utVJyvzdOtAFeUEHjpTSG39OPYVOUyuT0qN1I6HpQBC7stMMvqcGhlLEtUcsDMM8/SgBrS+Y/8Q9zQ4w9OexaQArUgtW8vHpQBXaTBqRX+X8KJIMdByKSKJ2/z0oAVUyv40iJtJqysBdgMfjUgsMmgCqsIY55pY7f9797rV4aecYbgUos2XnbntQBHDbeaducdqeunOsuByPpUsUQB54q5ZtsDd+KAIYdOdto96HtDFJ2q6k4Vd3frxUNxOoG6gBrxZ20xoPmFNNx5venRuF60ASEhl2/Ke1RyQ7W4qMv8xoFxnjrj0oJkOWHBzx7029kV4tuBUNzdMPug+9J53mJyKCSJhtBHrxkVA9pjk96tngdDTzD5q+3pQBS+zDAxzQ1pj+H6VbMQQcf/AK6QnDfNjpxQBVksspn+VNMS5qe5l2DFVg/NADkjUId3UdM1DMoYEe3anOCTUcnDigCq6sG9gacqsy/jVgQealQyJ5XegAaLEfXP0qvLGBn+tOjdjIaJF3Kd2c1mVEgaHC54pioz/hzVoJuT+lRqjLL04agorSqSePypkSiRtrcVoSaeZYxj5Tmmx6Kbc7ixbPtQBVZDCeDxTQoTLY+9VqW1O7mmmBmXGKColYx7Rnj8qfE+5+/SpFQN8vWmi1YN3296zKHbBIOOtQSQHH3jVlFCcjqOaI4N7bm70AQxgqvTP1psq4Gdo/OrRj2qfu1BJHnqeDxWYFYcmgHBqR18pd34VFJMxYfL29KCoksSnbljxmnNchTjdxVcTSMcCnTZdRkAEUFD7iQjaVpUbz+DioZJSSF7VJGiqevOKCokixFDz0pUYs/8jTlwIxnNBQn2pS2KBk2nr19qY6M5xT8MoGafwzcntUAVSrRmmk7uDVhxljVe4UIM/wAqAI2+Wq5lJk/ip8gZjTCyr9amQDhN2Zj/AI03eGc54VeenWo5jTfN/lUgOe4YH5fu/wAqTfvFMncIoHY9abCRuoJkOYYP8VCSYX5u5oE2SeaYv709cfWgIig7WNMuUWQZ/lSmTBK1HKrSjCnH1oNYsYV44FKG2jvQgITb/FmpGi2Q/wC0aDeMh0TBMN+dd18LrhUmUfw/xVwCdK6nwJNsuF2P3APNc9RXPoMlrcmIiz3LTZUxlemBWgisQCK5vRLsSRKvsD9a6C2u/kXjt3rhktT+iMulzUIyLkJZeuKsCDcN2aqiXc2eOoq5AcDLfdNSepAWL+7UtvIvzZ3DsKNoA3AdOaVIwzc9jQbdSeL514qZY+nNV412nipleg0JsEL+NOBK89ahyzrmhXIoKiTbj3NTKQY6hRvMXp2p8bYAoKJY5CX9qn8vctQqh3fw08Nt9aAHtHleDS4bFEbcdKdmgBu3NJtPpT0TK/jT1GeKAItnFSR/OuKRhtNPi49KCZCbWSlB5qTcxznFKieWysccmpkERmPy/lTYm8x8dqez/MenWmSHy14HU0RBsc6bD6012bNRmRiB705juTHPFUNMcG3UGTimLx3psgO7NSxkofa+V78GklfMgpG+VRj60K+Bz+dSTICfm6VLuHl+/wDOkVV2bqRBuaqiSPi6UuxV/rSFMhvpTGRWlD7juxjA6VQD9wU/KFx9KdG+447U1Y8LzQ7buh4xVImI6Q7DjaPm469KU/LjFISBt71HuZZRnpn8qTE9yQtvbvge9M+8Dn8KRfkILduadKwPT60ibkMiMzewPPvUjqNlCsznGPyo8oigW4INvaho80KMUA4agkAhC/NQ67wMetOJyKRO/alcBVVlHt3pwHz9f1pNvr0ppjDHjtUt3ARxtc0N8opdpNKUCn8KRMhsZDih42B+bPtThFuPpTv4gM5NBm2NdMqai8vBqdslwRwAelKELbSeOtBLYxo+OfTtTI4Sx+X9anMeFzn9agVTvyT+FBmKqgMc/pTtm38aao5alU5qZEyGvIwPAPFT23z/AHsrSRIHFT+VmUdun41zz2Mp7Gx4XbN8oLdxXfbU9a880gqmox/e6gZArutvua8utufBZ1/HOv8AioXFnIT65r5x8YM15dOWyCrECvpb4vW++B9vbqK+b/G6+XdfL8pJNXh1ZEcIfCcfdxbH47moZhsH97NXJEZmYNVUx7JP71dcWffRdiGFdrNu3USLx+tPkgYn0pI0MZ559qtFxZXkDDnio9hIzVmTr8w6+lMKbeT+FMorgNu4olj3EdqsNGeoqKZFBHXNBjPYrSjy/wC9UTElu1XXg8yLpUTxqi/MKqO5w1NjK1C1yDXL6/p/ys3Fde0ZuHYDOKzNZsNsTcA13UZWZ8PxFhVUos83v7do2/WqBOXPSul17T/nOz8fauflsmjLZr0oyufiWIpuE3FlSTrUSoS5H44q5OjIvyrz3qOaERjcfTnFbI5CNV8pabs31ISCg203nHb3rQCPyuaPu/jUm3PX/wDXT2st69aCWiAplf5VCFbNWPKKnj9ackZU8j8aqIJBA7AVNCdhz/E1NijyKmjKj3x0qhNEgiwv3utMKuvvSRtuY7uPSpVbaCaBxEEm5fm49zTlRmf2x1oW3+0HcTgDnFTeXlQq0FEcPLbTU4iwtJEmPSpo+RiqiUlcpXQ8nHrVZ3ZRu984rQu1+hxVMrk5PSiUrBYr3vMO7HJ9KorJ8wHPWtCVd5x/DUaWYc52/Sp5rlDra23DvVyOIrUlvZnaueOKcsIjk68ZoC1x1vAe/NXILf3qK3iy/wB4YPvViRFGFGfetCeUljXYP1qnf3gjUkVcTbt27ee+ax9cPkvtHQ1Mh8ph6vqDysw6Csxyw/2t1XdRiaR+9QOmABt59akXKZ9wSh6Z9as2cDN27U8w7kb7ufetGxtSe3pQJoLKDYFBq3Cm9mHHHX2p1rbbZ/71W47fzFYKpVm68UCITB8maZ5flfNxWhbWjFSrdcdKgmttz4OfwrQpIW3RmAbpUwBzT7e127e/tU/2Y+n6UFJFYKG+9UNynlyA5+WrUsDYqI2/nhVzzQUkRRy5FOL5Xc3anGDyG2kH8qbDYFn3Fsr6UBykcc7ysR0X3phDJJWhJbqU+UYpgtcCqiHKUfMkY/3aax54/GrT22DTRbqv3qoz5SOPEi05Tkfw4pY4kTdTWQJ81Acon2feppwDRGnRxsee3anv8seP1NTIfKJGMc048npTmXZEW/Kmxy7lqR8pGIfmPNOO4HGKsQReb2/SpGscVoLlKiFgOetWoAUXdzTWjEcqsecVO03mJxgBamQ0hzSfIPlNQu+4H8qmi1NWi2bOR+tRsnmKcDmpKiNiTjlfrTWCnuOPenfLGu3kswxUezy278+tBVrjFm+bH61KJcf7VRsqp19akjt1ddynr0raIWsSLJj5ulOaXYuerdajY+VFjrUQl2nDc/0qiZDxcMj7jVyz1DzF+lZkw+fPb0qWGTYM9KCGrmsLkOfSrAl3Rj5utZkEmRk1MkuB978M0DWhqJJsVQM1OVUrknrWQbpmPWp0vG2hSc0AFyg807TVeZgv3akLb2am+XuqkwI4zgE8U08Jn1pZYSD7UxfmNHMTIcV3Fvmx0pQ+zj86URYHSnGPb81HMSMjj82T7xFTxhoTimw5Vs1Mqb6OYCPLE5+b86mgdkPPze1NtV2DDcdeKekYZ8g1MpFJFkz+avam+YoP8VRp8rGnTSfIKSE0SDrx0oZd5zmoS+QuM1IGzTEOwfWmOzLSlttRlvNOKABnz/tVA0QZs/dqQKyPTHkJPagqI0v5YxULZPOTTmRs1G0mOO/tQNq4SS7l2jrVaQncWHalmf5v8KaJdx24oDlI5JmkHXGKeoJH4U8W/mjI7VIEBTbg0D5SusWXxVlLdSnH60pg2MD/ADqRTlfwoJ5SIxeXTZrYgZzw1PVsD15pztlf5UBylUW4U85NTR264460baXd5dA+UWO3w3WpkGwetNiw1SeSVPJ+lA9hzOrJz29aZJLtX2qJi27GOKjJeY7aAF85XUgfeFKZ9hHzYFMW18tu9NIJUigLXJTOyfdbrTZbkyJtXr0JqBY2Le1L93pUyJ5R0bNGcdamW480Aen61T8xRcDJpYZNx+U/dPNS5WQWLcsnln68dajZvsy7juyx4qMXG4be+eKeTlfm69s1UZaD1Hu2+PLA5pqcCgyZOOnrmmrJtbH3v6VV7itcdjDdc+1TLLlagVwG5GaYVaWTgsKCZRLEnT6dKjkYAetRtIwO2hIWL0E8o1xzhuWbpTTDgU9l2tlvXFJyfzoDlK7AnpUiW2V3VYSERjceaawz0+X2oKWhXZMLTTErL+FWFj3Ic1DJF/doAikgWNM1AI98fvVxLKSUdPxxT4NPMbfNWYGc6sG6VJDF5v1FX2sVK/rSGFUT5etAmMt41KkN1FPWIHrQIfL+bIyakj+Xrj60DK89msp/u037AEXHrVlmV3209V49aComO+nGEkr696ekfHzDrWjLBuFRva4Ss3coy/J2zU2QsW2jJX6Yq5NbNn5eaDb8Z4rPXqBTcb2wvYVDsaMfNu61ckXyzxUboXfkUAU3XzT9Kc0eExgE+tWJYdi/KBREqt0+93o5rFRM8Qbn/wAKkbG3lfu96tizwc9OaZNDhDRe5RTki8wccVLHFlR9OTU0NsyplulE6YHy0FRIzCSPT3pWby1XnNBck+2KbkgduelTIoWWYELUMrtGc549acW8pckbvamb/MX+lZ3YDpcLGpz8zVXklwuD3pZCejfUGop3WIfxNu44HSjmAhLtFIf5U2STPVTUhi53bifXio3BEvPccVMpAIGDpUEw2KcfhUj4UHn5sVDcBvLoQEIkY5BoFwUprhtlNZMH8KCZDpJmJ4pVnyvpUQ6/eb86dQESVR5nHRvelUMh/vfSog7ZzUiy7RQaRHIfnNSrIT/9eqfzGT/Z65qYjIHNTI1jKxIx+b+En0Fa3hm9Wzn27CGbv2rIC7Rmrtm2CvvUS2O3C1HGopI9i8DSPcwK24MMetddCMKua8x8AX8sMkaq/wAvGa9MsZGkiUkc4riqbn9E8NVnUwcWy/ByBnir8TZj71RgRpBwvarluOKyZ9NFk6MrL93pT1O1aYrBRt9alEXydaRrzEkJZ+oFSbsHAwajKlStPihOfrQdClclU/LUip8naoRFz1qVYsITk0FRHrz7U4nKfjUYf5hU0Sbm/pSbHLYkTcMdKmiXK59aEX5e/wCdOB3NjFLmIANsb2/lUuFYZ/Ko/Ky3t3p5XaapAIPvUrOMdaEQuaCMJ2+tAB1OT2py/MfpTFHmUsZ2k0ATZ4qOcsMKPu0KmWyx4odlDdelZgMDH/8AXT34VetRtJlvX2FPZPMXuKAIz95afnI6cVGseXPpUh5G2tADaKNh/wBmkKeX3zT0XcvNTINehGF3N14prR+Y/U9e1T+Vn0pBbYPT9akTbW4IGQcfd96kRWC7j3pqcoRuFDOwX2/nVJiuOJ4psS7CT605drJTMfIapCZIZecGmhvl/GmDh/mpf4PxoELIaTGR96kVAV/GnbMfj0oAD877aTbsNPRcDrQqNIaDMUJzlfSmLwxzmnE44HWlAC8mgBBBv74p8kOxe7fjSk5XIpu87wD9KADy94HH60hTbJ+FI7qrdeaNxLigmQ/bgL1+lMdt3QY5qSQ5ApvkeYnXFZkjT0oU/wB6nRIc7fvU4px2oJkNDAHpTo49zZpFjx8xPenDg8frQSI5w1OPMdNfD0E7OP50EyHRnmo5U3SfNjn0pry7TRu7mgkUjZx1pPK3e1NaYFu/JqZAwU9Md/apkTIbbt5B6Vct73zJWj2txyG7GoFdSu3bzTw3lyLhT+ArGpsc89jT0cv9uUbehGOK7fzZPSuN8PxNcXy4PcV232Jv73615Nbc+Izj+Mdt8T4wbd2H3mzxmvnXx3bKl0zFfmyScnpX07470f7bCyL97nGa8K+IXw9uGuWYZJJ9KjD1rxseZwnjqUPdkzyaS8WScr93Hc0w2rB927IrrF+Fd1K5Yr39Kln+GV1BF8qH8q7VI/QPrtF7M4px8w560+cKcD25rqJvh1cEDcvzfSoX+HN8v3Y8g9yKr2livrlHqzlXXyx61WmfP0rsl+GV40J/d/N9Kafhjefd2Mv/AAGnzXH9do9JHJeapVgvJqBodw3HdnPArqn+GV1BISFJ/CpLb4aXhb5l4+lPmM3jKXc5KC48tW3VWurhmbIxtzXa3XwtvJE+VW69lqtN8M7uIfKkjeoxVRkYVMVSatc40yKg/HnFV70pIv3Tz6iuvm+Gl5HGWMb/AEquvw5vJBuaNuO1dEJnz+ZSpyjZHnOt6OHBZRtz61yGt2nk5GCT7CvbJPh7eXBKeQ3HrVG++C1zcpuaB9x6cV6FHELqfjeeYWMazcTw+bq1QynCjcN30r1y5/Z6vpDu8tjzU0f7OlwoVjCc/Suv61FHzrpvoePiP90Pl289xS/Y1c/Jw306V7S3wHuGVf3LHHtUg/Z8nmX5YWVvYU44qLJ9lI8VFiyPnbz6+tV5piZ/LZWX8Ote4v8As+zvHnbJuXtiqupfAm4RlYW53Adx1qliIh7NnjKpj/69MMbStgV7HB+zzcXA3NHg54AFTR/s5Xm7Plso7nFH1iIezfU8aW2bb3/KnRRtnv8AnXtA/Z5uAv8Aq5Py61Yj/Z2uEiDeS3PHIo+sxD2b6Hi7W2AvFNKtGcbete2Sfs9STrzBIGHFV7z9nWVo/wDUt6Y5o+tRQ1TfU8iRNwHTp0FK8hRvun8q9btv2dDBH8sLqy9MHinv+z3cS/wP+ApfW4D9meQRTeYxHpUp4gb6V6k37O9zHJlVk/KpovgTcRxsrRyfiOtaLGUw9nY8haPcnP8AOoZ4vKGc9e1er3fwJvRGyiNvUHFZN78A9UkkX938vsDSlioPYfKeZTyiI96msWLJn34r0K4+A1+So8pvrtNWLL9n7UpJYWVG2g8rtPNR9aiNQOMsoJJP4e3erDaK0nOw/WvY9B+A91HCvmQsOOeK1k+AjBfljc7uPpTWMgh+zPA1sZFk2qKlkRrb7wBOK95X9nmSKQN5Z5qnq/wAkZD+7b8qqOMgJxPDprnY7HGMjtWVq8xkHy7W/pXsOp/s83scm5YpNtYF58DL8TsFikUdMkVX1mHQnlPIrlGI+b5eao3D4bvmvU9U+B2pCbHlswxVM/Aq8LgtCffFL6zEpRPPrOz8yTcT9BWrApjj6dK9E0P9ny5lk/drIxPUGttP2dbiBs+W+5uD6Cj6xEOQ8mQbOTmrENw0UmR0xXqkH7O11uKujMD0x2p1x+zhcSp8scigdaccSkHs30PLHv180fwtUsJDNnr3NehXP7Pc6Z8qNjJjGTSaN8BNUVmWSPdzwQOar60h+zfU4iGRfSrFudy/d/OvUF+AF0qIwjbd34qQfAa6355Bo+tR6j5LHlosWZWLR4+tMOn+WOF+9x0r1uL4NXDN5bRlsf7NWj8D5Hj+aL9Kf1qLKVO54o9rx8y4OcUwQrt44x+tetal8BruVv3ayKv0rIk+Bl7EWDeZ+IprERYcljzwxbBn9KYW28tXoJ+C18o+Zcr9KhufgteMuY1II9RWkcRFbi9m3scG83cDNMnX93v+Xb6V3Q+EV8Y9uxt30pYPgpqF5JiVJNg6DHWq+tRF7Fnnc0TMwZVGKktlVoz/ABMa9Ws/gbcJHt8llX/dNRXPwGuLabMcbL2zjrR9aiP2LPMiMR7cfQ1GV8z7x+XPNekXnwMv1T7uN3+zWavwH1Q3BZs+X6Y61jUxUROi+hxpiEg29vQ00o0f3h8vavQIPgbfyOrDd8vQbcYq4/wSvZBtkVvyqViogqMjzOK52t6Cpkud5wuTXpQ+BFxLDtVX/Kq83wMvLJgyxlh34NUsVEHRkef5yvPWq8vmBTtY/nXoknwYu403eW3zdsVRvfgtqGd0cbfTFDxMWONKRxKzbEHTPemrfMrZVuOh5rsf+FI6kw3MjL68Glt/gzfhtixs24/3TRHERH7NnKQTB5tx9OtXWRXjG3O7vk10UXwU1KE/NHxnpg1eg+El3EV3Rt+VV9YiNU2cW9upHzDtVGbiXany+Wc9OtegSfCbU7i84gbZ2NX7b4L302N0QHvtoWJih+zPNo5mC8r+dNnh3Dd0r1RvgdcTjb5bfhTv+FHXMeF8qT8RWn1qJEqZ5THF5v4frTXXnb17V6xcfBa42/LGwx14qm/wQuost5bkt0470fWoE+zPN0n2YFTGQqN3PPvXfN8Cr4Rbu7dttNi+CF8/DRt8vTANT9bgHszhWkwAadAzF8mu8PwM1Ar8quvttNH/AAo/UUHK/p1o+uQD2bZxsQ2Ln5ic0pfI+6fyrtE+DWoSDb5TL2zg8Veh+D14m1dueMHij65T6sTptbnnTscHt/WofN2H7tenN8DLxhuO4rUcPwMuQgzC3vxVRxdPuTyHnKzFG2svXjrVqKHfGPXNd9L8EbgKMRyK3QcVGnwbv7VvmViP92q+tUw9mcP5RBG5eKC3kMFX7xNdzH8JL6Y7Wj2qCM5Bq9D8GZB83lsT06UfWoByWPOGZi+WH5UyWZYl713+pfCS6RvlViD6LWTd/CbUVkDbRt/Wj6zF7BynLpdq0ec/dpyzMUy2MGuiX4RXzSf6uT1qP/hWuqNceWISVHc0Kug5H0MUTKQPl6012WM8Gty5+Gupbhth3MvNNT4eX0ny+RIJO+RxR7aLFyPqYUk5jb13fpU8P3e1bf8AwrC+cfNG2foeKs6b8MNSV23K23HBNHtoj9mzmLxvKTP8qo79rbvm+ld2/wALLy4zuVmx/s1DJ8J7lsfK2f8AdNT7aIezaONS4Ex242014MMx9Oa7RfhRdR7t0Z6elRxfDK/wymP5SeDjpQq0R8pwMs2WOOuaN3l8sOo613kfwfvuWZV25z05p138Ib2WIbE+X6VXtojUThrN8KeG/GrMm1QD1z0rrIvhNqFvIu6D5fbtVtfhTdSD7sg/Cj20bg4nFRjzOvpThDtX8K7W++GV1AUZY2PHIxVaf4cXt03yxMmB1IqvbxJ5TkUhEiemOtDx/wAOOldQnw3vYflZeSewrRsfhRfEtL5ZbjgbaX1iIrHDSxElajMDMT97ivSm+E11JDv8lvcY6VWh+Fl4pbzFZU7cUfWIiPPA/lt/e57VaZ94X+tdRqXwruAG8sYbtxVe3+Hd81sVYHcD6UKvG5Sjc58KrKfu02JMj7tbR+G+pLuKxu/fhTTm8Cah5X+rkXAzyK09tEVjBuNix/Jhv6VWiLNnitufwNfRhWWNuTyMU5fBF5JJt8tlyOoHSl7WIjD2ChocRk+1bo+H9+HK+W7Z7mnQfD/UZH2+X7DIqfbIDllgJf7rfnRDpuwttJ+bqK7aP4VX6puePt0xTv8AhXtzCuHjb2IFT7WJXKzj4rdlGMY/CmujbvpXaQ+BLzyipjf2OKsWfwuuDHuZfvH0pqtEOS5wbIzIOKhErRSYxXf6j4BuLZPkhb61Ql8BXEse7YxI5+tXGqifZtbHLxAlM4pgl4x71uy+EryOPi3m3Z4xRH4Lu5lTdHKrd8qTT9tEXK+phqMnmnoNu75eQM1rx+Ar1rrb5bFemcdKtDwFeLJsCt/vbaXtYi5TmDKD19acJhIeldG3w1vXbaqsfXIof4c3sIxtz+Fae0iPlMLG6MVXmYpIF2/rXTweD7gfu2hbd0zg1C/gS6Mmzy2bPfHSj2kR8pz7t5KZ60WrLK2eh9DXRQ/D+6tyS0LMvtRN4MuEXasL5bvjpU866DUTHiLRhsgY7UvmLIMMVFXr/wAG30aKFVmzxwKqP4Kvg4/dyE/Q1nzClEqSbVH3u/SmN8yn6VfbwhdIdzqy47YqL+w5pEPyN1xmjnJ5WVdjBR3of7mTV0+HLk7duSO9PHhW8uYt0du21etHMPlMlyiuG4/AVJHd5b0wc1oN4Sugm5o8fhVC50K4WT5k24P50XHy2JYZBwW75/CnP16CoUsJpgQAw2jPSiKOTO3DEjrxSYEZO5j8vGfzqG4jdui1qHSpWkVArbm5xipJ/Ddwy8RsPwqJFKJguFMPzLg560wIrH5eeK2rjwzcMmxo26cYFRHwxNCvyxsWXrxWcilEzCS3y+nXmmeTtOVXvWk/he7aRm8t8ZFNfQLlG/1ZX04rNsLWM142U5/QU3K7eeWz0rVOh3AHzL972qne6O8J+62fYVRSVyncfOnHyrVZZWjfpuq9d2bRRqoznrjFU0t2WXcAc9+KCkhoJbdv4Vqjlt2nXbnC9iKtf2a16+1eO5zTjpsiDaoZtvUgUAU8JbptOWb3qNypPH5CppbBnl+6c0QaJJcMeGU9uKQFV2+bbsPPf0p3l4UfLuqyPDl1E33DjPU1OumNGPmH6VLAzTF5g+7j6VXlt9g5+9Wpd2rIvyL+lZ8mY3IbrSAoXCY6c/Sop16fe/GpmVmDN75FVrm/K8bc0AMJZW+YGmTHFSTXieWqtjc3TmkKZ42f/WqkBXUrG27Bx9KctwpXvgnH0p0sDbcY4z1xUbSeUoXbu5pMCxhVjyrZqJWV2xSb/NiK9PpTli+Xgfn3pxjcaJEHOMcVIqAHOKagWJPnO00XDszKg4UnrQ0axRMo808LVqKMIuWqHZ5SqfzxToW88YGcZ5rCWx1UdJHZ+Db5bV1OR1GK9U8OXy3CL7ivDvDN4Zrvy484QjmvWPCV0yiPd0Uda4qm5+x8I5m+VUzvIf3WD6irEaNKKzbKVpwOTt7VaSZrST5txBHSueR+mU5XRdgQNIR/dFTR/N8tU7K6Ms2V9ec1b3qz+h9qm5otyROOv1qdHXb6VBKQUxzTo4xHH8x/Cg6Ykg6mnwEg8/dqJJ8c4p32nzDgYqomyuTMhDcYqaNApDH9KqwT/PUouN5wtEhMuL+7XNSoVdPQ+tVEuDtCtTzK6/w7lP6UIaVy1EVFSNHu5qsSUjDbafHNv5/yaoOUcXbPy/nQrrLw3ymnRT7xt56+tNkj3P2FAcovlhD8tJGNwNOghAbls09oxEv41Mg5Rhc03IcUNIWOPm/Om55/zzUhygUw49etP+Vk5P5Uze27GN3uO1OYtEKA5RM7Pu9KPLYMp/vGliQ+XuOPpViNBInX6UEvQjCL9TUgHHagoTwoqN2aI8qc+1ADph5J3N0PpTguBuHKmoFkMjbW+71qWGXK7f4cUBa41FxuoLf3ulOWP9397GfWmyLufH60E8o0EE8frSbyoNJsVQ3NFvtdz7VUQ5RRyMke9Kw+Xn9KJBsbJyR6VGz56L+lO5nLQkidScc05vv1HAATzT32xkYPWmCVxfNB4xzTlbNBhEy8HDDmmxR7WwT81Amhw2g98tQ23djPPpRJEQadGmw7vvYGamIiNmMQ5BwaduWVPl5qN5mlf2pvKHK1QAQAfm3D6inKefvdOabIDI9OjgV8E/hQTIc0uDmnRzbefWo0badp9akEeOazJHiQk56f1pFfePxpm9lB+X5RTOpyv86AJt5LbaUmmB9go3I/fmgmRJFtc/406ROPWnQ+WE96bJ83TPy80EkMhHand1pqsGLGnMyso9fagzqBIPYU1GZGHfdQykLzREMMPr3rMylsW49pOWxT4jvDN07c1HGu4VJFGzDZXPU2MJbmh4euli1CELnOQD+degfavauE8P2sa6gg+8ykHPvXc7G9q8mtufFZx/GPdLrR4rsksOaw9V8Cw3zcop99tdQ33x9aSX+tePGTT0PyihiJwleLOI/4VtGq48r9Khk+GcLj7ifSu+7n6VRj/wBc1diryPSjmeIv8RxqfCm3ZgzRL8pz0p0nw2t+0Hy/Su1PRqSX/j3FP6xNCeZ4i/xHCP8ADKPadsfPbij/AIV5F8qNAuc8/LXcwVHJ/wAfNWsRMiWaYj+Y42T4VWpfiFfXgU1fhTbBCWjXJ4xtrtl++acOtYyxEgWb4n+Y4WL4Y26SbWhX5uBxTZvhBbxHd5K8+1dtH/x/1YvP9VWMcZUTD+2MSup5vN8IbeT5vJXb7CmSfCO1ReI8e2K9FX/UmqdzW8cZUM551iHo2ef/APCnrdJ1by/vd8VaHwotYnw0YZfXHSu4j+5STfdo+t1e54eIrSnK8jiovhFau+dq7fcUxvhPa+YQI4x+Fdza9RUY/wBY1L61V7nKcanwms4I/M8kbvQio3+GVu0oPkqvtiu6uv8AU1AP9YtH1yqnuTI46H4XWqZYwR7vTFR3XwwtLoHdbKCPau2fr+NIn8X0pvHVu5JxEPwgtS6ssaqP92px8LbdePKH5V29r91frTn6/jWkcwrX1YHCj4XQrKg8kbfpTrv4b2sgAji+71GK7W46CoIf9c1RLH1r7gca/wALYcLiFfpSxfDC1Vfnt06+ldy33xUdz0P0ojjKrV7gcefhZZgbvJT/AL5qP/hVNtKeI41/Cu2j+41Rr9+s3jqq6gcS3wstom5hVvotPf4T6fPt2wfMeDxXZy/fFTWfWj69VfUDz9/hBZgn9z09RQvwlsPL+aFSfoK7q56yfjUK9DVUcfWvqwOHf4PWkyH9wuPcClt/hPbW7ZWCMgf7Nd6P9XSx/wCp/GuiWMqAcgPhzaiPmNVbsMU2L4fRuMCMDmuqn/1oqSL7lYSxlTuW1c5t/A0PlqPJU7Rzion8C27jm3/HFdYvf6Uh6Uvr1XuRKJyaeAbWMfPFCy+m2svVPhZp9x922UBj1wOK7S46U0f8erfSiOOrX3Fynmt18ELWWNsRqT1BxVOH4EQRDc8Y2sfSvV7X/j3b/dNRXf8AqVrs+vVV1FynA6b8GLO0+aOMH6AVdh+FUL53W/y+uK7PTejVb/5Y/jSePq23C1jhrb4V2odl8sfiKki+FduwIaFdq9Peuxi/1lWLf/Vmub+0a/c0icNL8KrMJ/qVXP8As1HZfCS2WUqEj9c7a7y7/wBT+FRWn+soWY1+5olc5dvhhFGoVYVb3wKgPwoto5MtHy3UYrvk/wBbUdx9+tHmFZ9Q5Thn+FFipH7lR36UsPwss2Lbo1x/u12V50p0X+pP0qf7QrrqJqxxNx8L7XaFSFN3riqp+Dtq4PmR5/Cu6X/XL9RUz96FmleOtyTz1/gvZsOIFA9xTYvgfZmXIhHvxXo0n+qWhOtVHM671uaI88vfgzYwMqiFfc7aRvg1Zou5ootuOMCu8u/vfjTn/wCPeqlmlddRnBp8IrUn/VqMD+7QvwltATmNT+Vd1D92o2++1Z/2riG9wOCvPhHbysv7pcfSmw/Bu13Y8lefavQ26CiP/WL9a0jmNa12wODX4L20Iz5K/lTk+DtkzbnjQf8AAe9eiVVk/wBQfrWM8yr33A4H/hVFrb7l8lDnoQtIfhPbyqU8lTkeld7/AMs/xot/v1n/AGjX7gcFb/B+xtJP3tvliOOKe/wWsf8AWeSm1unArvNQ/wBcv0p0f/HjD+NaRzCv3KSuedv8FbSCbLQqVxnpSJ8G7WYMfJUKv+z1r0W66/hSw/6itHmVePUTVjzaH4M2ry5+zqVzzkVNcfBizJB+zxqPXiu9i+81Ol/1X4VnLNK/cRwln8HLNjxDHtHsKsN8FbSJSwjznqMdq7Ww/wBWfrV+T/UfhU/2jXfUNzz2H4OWUa7ljT8RUdx8JbO6baIVUr3Aru27fWlt/wDWNWqzCv3Mzzxfg9CowsK9e4qcfCO1IC+Que/y13z/AHxQPv0f2hX7gcKnwdso/mNuj+vHSlHwk08Rttt13fSu/X/Umq0X+spfX63cDiIfhJZlv9R39KmuPhFZQuv7tWXvkCu2t/v025+41UsdWfUDgT8KrLezeSPl5wAKkj+Elq8PmLCoye46V2H8bVch/wCPOpljKvcTimcHN8KIRtVYxt6/dqb/AIVRZlMeSq8dcCu2PSmn7zfSksdWWzFyI4kfC+0VsC1XbjBbjmoX+FdoZvmt12+pFd4v+pamXX+pH0q/7SrrqHKcV/wqyxlGPs6/N7CkT4V2MZIa34+ldpB1FK/Wqjmdd9Q5Th7r4M2ckO4QDnoCKp2/wSs5QN0AG3sRXpkn3Y/rVf8A5bNW0cwr9yeWx5/J8E7KM58mMDH92qs3whso5MrbqffFemXH+p/Cqk33Pwrb+1K66gedN8EbOVt/kqM+1SD4H2UpGYV+X0HWvQk/1f4U+L/V/jR/albuB5xF8DLMyf8AHuMd+KtJ8E7KJ/8Aj3j2+wr0G3+430p8FRLNK66jjE83l+BtsEZlh+U+1V7f4GWqFmaFfyr1Z/8Aj2NVT0qI5pX7g1Y8yk+A9vKc+WnPTiki+BNukeGiUe5xzXqA+6v1p11/qxWv9qVu4jy8/Aq2A/1IqZfgpboAv2cY69K9NT7g+lMHWj+0q3cfLc83b4M2qrzAre2KUfA61lVWEMSDPORXop+4340g/wBWtH9pV+jHyI88f4EWudzRxt2HFV0+BVn5rbolC+y16d/AKbN9ymsyr9WZ8p5hL8D9O3fLHnHP3as2XwdtbfpHHj0IrvoerU6461X9pVSZROEf4OWskDZjjHsKiPwTtZVG6IBT1NehQ/6v8akf/V1P9pVu44xR55J8CtNkTbHbAN3bGc1nXH7P1rG5ZYwfQYr1a3+5TZfv0f2lWvuVY8jHwGjhbdHApz2x0pJfgPbzD5olDemK9bj6tTZP9ctU80r9xcqPJX+AFn5e3yFz9Khl/Z2tG5WFc167J/F9KiX7v40f2tX7j5TyWT4DWcEe1oP3nY4p1t8BbVhnyVzXqx60tr98/ShZtXDlPOI/gJZyx/NGqkdyKa3wEswfmRGH+7XqFx9ymD/VrQ80rDUUeXSfAC0ifcYFZe3FOl+A8EcW5YfwxXql19xKfN/x7L9KxebV09x+zR44vwDju2bci7fpUM/7ONuIyVi6+gr1yy/1f51YX/j3NaLOMR3FyI8Sh/Zyt15ZFPPAxVxP2dLVo8NCBnjOK9XX7/41ak+4tH9s4juKNNM8fm/ZnghRWWONgfQc02H9ni3hY74f0r2iP7gqG86Uf2ziO4ciWx5CP2eLfO5VXr/dps/wDhPHkK3qcV6yn3x9anPStIZxXFyni8n7OlqV3LCFY+1NuP2dY4oF/cryeuOlexHrUz/6utlm1dj5Txd/2eLcALsVs9cL0o/4Zxt5EwsJ474r2CP/AFrfhV61/wBU30NKWbV1sHKeGT/s0xiL5oVwelV3/Zxihb/Ujp6V7vc9F/3hVfUvvfhS/teuxqKPB7j9m6Dy2Yxhs9sVRT9maGRyPs42k88V723+rH1qSH7h+lVHNqxXIj5+f9l2Hf8ALCq/hU3/AAzQiw/JHjHUBete8P1pF/1clV/a1cXs0eCzfsw+fH/qz9MVRl/ZdaQ5kg6dOOa+jbamT/6w0f2tXFyJHznH+y4JCV+z7fcLSSfsuR25A+zr6/dr6Eg/4+DRfdRR/a9cXKeAp+zKsa5EPXuccU1v2bwjhfLznivoBP8AV/hUEv8ArKP7XrhyngUv7Mu1c+XznIJFRr+zb5Z3SJjd7V9BXP3Vpt59xKP7VrMOU8Bb9nTfEVji/ErSP+zSpTDQZOOuK97Xoalk/wBR+BoWZ1hcqPnC6/Zgy2ViyF6Db1qjc/sqG5biDk+1fSPb8ant/wDXVsszrDSsfLM/7ILNPuaM4+lRj9kllf5bdfrivqh+jfWqw+8a2/tKoWlc+Ym/ZZ2R/LDz3IFEf7LTtGTHbtx1BFfSz/6s/Wix+/R/aNQOU+Ubv9lOWS5y0LLz2FXrX9lJoxuaNjxkV9OXn36IelH9o1A5T5bv/wBm2RA37hsetZs37M01xEwWFsjvX1VqH+pf8ar6f900f2jUDlR8pP8AssyKNxjkz3zWRf8A7L01vc7hCzbu9fXl995vpWXqnRaFmFQGfJMX7L91LK26FlU9OKqX/wCyhJLHIphZWr63uP4ap3X+uen9eqJknyPb/st3Fky7rcnB4yM02X9mC9NzJJ5bMrDpX1ZefdqG26j61bx9QnlPltP2arhV/wBTIT7iqU37M04nZvLbntg19Yj/AFr/AI1Rl/1jfShY6YWsfLf/AAzJcx/MsLfkaG/ZuvpY8mKRcD0r6mg/1LU+4/49vwrSOPmaRPj7U/2Y9Wnug3zqi8j5TzV6H9na/kh2tG25QB0r6ol6VXj/ANYv1rSOMmyj5lH7O99CgHlv+NNH7Pd8j8Rtz6A19SX3QVXh/wBYKmWIkzops+ffCn7Pd9az7mhbaTnNeieGPhDdKgj8mT3OK9i0n/UrXRaJ95vpXPUrO1z6rJcXOlVTieR23wwvIECrbM31rRtPhhdeYGMLfMMYr2O3+5Uv8P41xvEM/RKee10eOQfC+4tyxEbNu4PFWB8LJ2i+Vdpx3FesL0P1qSP/AFi/WsnWZ1Rz2u9TyF/hddoBlSfwpg+Ed8EJ5bPt0r2uf/Vii2q41Wbxz6ueKn4ZXETqrKzduhqcfCi5ixIsJ9a9nfvQ3/Hu3+6aHiJRN48QYix4/B8M5pc7oivviiT4X3UR/dhjn1r1qLpVi36VP1qQv9YMQeR2/wAL7lRuI57jFTL8Pbh/l2/pXqw/iptr9+tPrEh/2/XPJbn4d3hddqthT0xU0fw7uFjHDbj2r1ab79RjqfrU/WJF/wBv4g8kh+H915uPLZeeuMVZl8DTOFXa5PTOOtenSf61frRF95frR9YkXHPq76Hlc3ge6t/uxsfwqKTwbcbMlG3emK9XvOv4VnydDQ8RI0/tqt2PN/8AhDJ1G4Rt+VH/AAh9wys0a5PfivSIvu/hUFj0b/erGWKkhPOq3Y89TwTeCPd5Z/KhPCNxnLL07eleqt/qRWa33z9aqOKmzWOd1rbHnf8Awht07Mdp2/Sp4fB04A4ZfbHWvSY/uCny/wCsWh4qSJlnNXsecJ4SuIyeMZ9RUkPg6a6B3Lhhx0rv7j+tMi/4+RTWKkyf7arLoeeyeDJ7dipUnPGcU1PBE0Z3N+VekXXVfrUNz9wU/rEjSOdVux53P4cmjPyxnA74qNfDEznc3X0xXdS/cH1ptVHENnRDNajWqOCk8PTSOy7efpVf/hGpYV3be9d/b/8AH2fpTV6N9a6I1m0X/ak+xwL6LMSvyFVJ71Inhu4R/wDV/e6V3F71Wnd1/wB2q52yJZlPscHLoNwp/wBW3vSf8I9NdchWGzmuzuOtPsvuN9DR7RxNY5hNrY45dJkiIYjn6UCxYvllPoOK665/1Z+tVx0/Gh4hlrHSObGmMhyyttbpx0qSTSpTCWC/KB1AroLv/UrVi3/48alVGweOmjkBoTB1P97tSjRZCx4wPXFdY/Vfwouf9Q1P2jQLHS7HGyaPKgJVd4U5pLaymKcI27ngiuwj/wCPNvpSQ9D9DT9qH1uXY5I6azD5l2nNI9jJCOjfTFdBL/x8mnP0/Cj2rF9afY5y2gkcncuF9x1prWzCT7vyn2roT0qODoal1GL60+xgi0myflbaeBxThp7Afd+b6V0EnRabD/rmqfaM0jiG+hz5t2tcFlPPrQ1rJcfdzitbVOtS6f8AdrT2jNPamEbNoE6c5p0IMy8L+Nbl7/qao2f+r/E0ObM5VfIpeTI6bQv6VBJvV9uGH4VvRfcqCb71S5Gbq+RUhLRRr8rc+1WlPlFWbhferVp/x7tTdV/49lrnqS0OetUtaxa8ORRnUVZTtZyMhjXebJP9mvPNJ/5Ctv8AVf516HXlVnqfC5xWar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/>
        </p:blipFill>
        <p:spPr bwMode="auto">
          <a:xfrm>
            <a:off x="6660233" y="2919152"/>
            <a:ext cx="2016223" cy="24379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8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"/>
            <a:ext cx="1333922" cy="991549"/>
          </a:xfrm>
          <a:prstGeom prst="rect">
            <a:avLst/>
          </a:prstGeom>
        </p:spPr>
      </p:pic>
      <p:pic>
        <p:nvPicPr>
          <p:cNvPr id="3074" name="Picture 2" descr="http://kladraz.ru/upload/blogs/3631_59c2c3749845c70e6d086d8b7786f02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06937"/>
            <a:ext cx="2133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9cd4f5462d99dc811d4a96d65eb289db&amp;n=33&amp;h=190&amp;w=20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21" l="1980" r="99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62" y="1038588"/>
            <a:ext cx="279428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" b="100000" l="3429" r="92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37" y="4869159"/>
            <a:ext cx="1586699" cy="1429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6" y="620688"/>
            <a:ext cx="3201578" cy="3464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71" b="92705" l="4076" r="915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84722"/>
            <a:ext cx="4032448" cy="2615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483768" y="309579"/>
            <a:ext cx="4288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 правильно подобрать фитбол</a:t>
            </a:r>
            <a:endParaRPr lang="ru-RU" b="1" i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55000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952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" y="37507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890" y="1218502"/>
            <a:ext cx="604135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</a:t>
            </a:r>
            <a:r>
              <a:rPr lang="ru-RU" altLang="ru-RU" sz="2800" b="1" dirty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на мяче, ноги на ширине плеч, руки в стороны,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взмахи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руками вверх – вниз, лёгкое покачивание  на мяче, ноги стоят на всей стопе.</a:t>
            </a:r>
          </a:p>
          <a:p>
            <a:endParaRPr lang="ru-RU" altLang="ru-RU" b="1" i="1" dirty="0">
              <a:solidFill>
                <a:prstClr val="black"/>
              </a:solidFill>
            </a:endParaRPr>
          </a:p>
          <a:p>
            <a:endParaRPr lang="ru-RU" altLang="ru-RU" b="1" i="1" dirty="0" smtClean="0">
              <a:solidFill>
                <a:prstClr val="black"/>
              </a:solidFill>
            </a:endParaRPr>
          </a:p>
          <a:p>
            <a:endParaRPr lang="ru-RU" altLang="ru-RU" b="1" i="1" dirty="0">
              <a:solidFill>
                <a:prstClr val="black"/>
              </a:solidFill>
            </a:endParaRPr>
          </a:p>
          <a:p>
            <a:endParaRPr lang="ru-RU" altLang="ru-RU" b="1" i="1" dirty="0" smtClean="0">
              <a:solidFill>
                <a:prstClr val="black"/>
              </a:solidFill>
            </a:endParaRPr>
          </a:p>
          <a:p>
            <a:r>
              <a:rPr lang="ru-RU" altLang="ru-RU" sz="2800" b="1" i="1" dirty="0" smtClean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</a:t>
            </a:r>
            <a:r>
              <a:rPr lang="ru-RU" altLang="ru-RU" sz="2800" b="1" i="1" dirty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</a:t>
            </a:r>
          </a:p>
          <a:p>
            <a:r>
              <a:rPr lang="ru-RU" altLang="ru-RU" sz="2400" b="1" i="1" dirty="0">
                <a:solidFill>
                  <a:prstClr val="black"/>
                </a:solidFill>
              </a:rPr>
              <a:t>Упражнение увеличивает подвижность в плечевых суставах и формирует навык правильной осанки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398762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Птица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8" y="1268760"/>
            <a:ext cx="2238375" cy="1476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98" y="4075228"/>
            <a:ext cx="2047875" cy="1790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18" y="3399332"/>
            <a:ext cx="1527770" cy="8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54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628800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мяче, ноги на ширине плеч, руки вверх.</a:t>
            </a:r>
          </a:p>
          <a:p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Наклоны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стороны, мяч не подвижен. </a:t>
            </a:r>
          </a:p>
          <a:p>
            <a:endParaRPr lang="ru-RU" altLang="ru-RU" sz="28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</a:t>
            </a:r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на боковые мышцы туловища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23828" y="361248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Веточка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18" y="3225726"/>
            <a:ext cx="1887810" cy="994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340768"/>
            <a:ext cx="1438275" cy="2009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92103"/>
            <a:ext cx="2160240" cy="16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83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4" y="93447"/>
            <a:ext cx="1333922" cy="991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496" y="1386508"/>
            <a:ext cx="74168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на мяче, ноги на ширине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плеч. Поочерёдные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махи руками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вперёд–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назад.</a:t>
            </a:r>
          </a:p>
          <a:p>
            <a:endParaRPr lang="ru-RU" alt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эффект.</a:t>
            </a:r>
          </a:p>
          <a:p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 подвижность в плечевых суставах и формирует навык правильной осанки.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23828" y="26605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качели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67225"/>
            <a:ext cx="1887810" cy="99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51" y="1386508"/>
            <a:ext cx="1715430" cy="1907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93" y="4035922"/>
            <a:ext cx="1643421" cy="20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1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173"/>
            <a:ext cx="1333922" cy="9915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806" y="1202535"/>
            <a:ext cx="684076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идя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мячиком, спиной опираясь на мяч, руки на поясе.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1-2 – колени выпрямляем, лёжа на спине  на мяче, руки  в стороны, голова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назад, ноги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ширине ступни, таз приподнять.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3-4 – вернуться в </a:t>
            </a:r>
            <a:r>
              <a:rPr lang="ru-RU" alt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эффект: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растягивает мышцы живота, грудной отдел позвоночника</a:t>
            </a:r>
          </a:p>
          <a:p>
            <a:endParaRPr lang="ru-RU" altLang="ru-RU" dirty="0" smtClean="0">
              <a:solidFill>
                <a:prstClr val="black"/>
              </a:solidFill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092280" y="5386340"/>
            <a:ext cx="1008112" cy="9361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15816" y="26605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мостик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990563"/>
            <a:ext cx="2546242" cy="1331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85" y="1628800"/>
            <a:ext cx="2311915" cy="1312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33056"/>
            <a:ext cx="1887810" cy="99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18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322" y="1700808"/>
            <a:ext cx="68579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тоя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коленях за мячиком, руки на мяче.</a:t>
            </a:r>
          </a:p>
          <a:p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1-8 – лёжа на мяче на животе, продвижение на руках вперёд, вытянутые ноги на мяче, спинка прямо.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1-8 – вернуться в </a:t>
            </a:r>
            <a:r>
              <a:rPr lang="ru-RU" alt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71800" y="288592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05" y="4653136"/>
            <a:ext cx="2376264" cy="1251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715">
            <a:off x="5846994" y="2782677"/>
            <a:ext cx="31908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9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" y="9621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195496"/>
            <a:ext cx="68407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тоя 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коленях, мяч перед собой.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1-2 – спинку округляем, мяч катится вперёд.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3-4 – спинку выпрямляем, мяч катим к себе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эффект.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формирует естественные физиологические изгибы, укрепляет мышцы брюшного пресса и тазового дна</a:t>
            </a:r>
            <a:r>
              <a:rPr lang="ru-RU" altLang="ru-RU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987825" y="26605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кошечка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68960"/>
            <a:ext cx="1887810" cy="99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45" y="4053656"/>
            <a:ext cx="1590675" cy="1876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614537"/>
            <a:ext cx="21240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79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17863"/>
              </p:ext>
            </p:extLst>
          </p:nvPr>
        </p:nvGraphicFramePr>
        <p:xfrm>
          <a:off x="359323" y="1268760"/>
          <a:ext cx="8460777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259"/>
                <a:gridCol w="2820259"/>
                <a:gridCol w="2820259"/>
              </a:tblGrid>
              <a:tr h="2304256"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376264"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2"/>
            <a:ext cx="1333922" cy="9915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8" y="1780815"/>
            <a:ext cx="1855947" cy="1224135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715">
            <a:off x="3383292" y="4229656"/>
            <a:ext cx="2473064" cy="10335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94" y="4294341"/>
            <a:ext cx="2124075" cy="11144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2" y="4119443"/>
            <a:ext cx="2311915" cy="1312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56" y="1595703"/>
            <a:ext cx="1545752" cy="17183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320">
            <a:off x="3591517" y="1387994"/>
            <a:ext cx="1944216" cy="2009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barbariki_-_chto_takoe_dobrota_(zaycev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7.1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322" y="6033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7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милашка-девушка-гифки-мячик-382002.jpe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066" r="14382" b="9500"/>
          <a:stretch/>
        </p:blipFill>
        <p:spPr bwMode="auto">
          <a:xfrm>
            <a:off x="554676" y="5522941"/>
            <a:ext cx="483878" cy="5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6213036"/>
            <a:ext cx="9144000" cy="51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9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0265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" y="49212"/>
            <a:ext cx="13350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27871" y="32132"/>
            <a:ext cx="5040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«Бездомный заяц»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93" y="1691686"/>
            <a:ext cx="2172874" cy="18481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056399"/>
            <a:ext cx="1961352" cy="1668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24" y="1716812"/>
            <a:ext cx="2113791" cy="17979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26" y="3982794"/>
            <a:ext cx="2124488" cy="18070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67" y="4709672"/>
            <a:ext cx="2088232" cy="17761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6" y="4293096"/>
            <a:ext cx="2117044" cy="1800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77" y="2796537"/>
            <a:ext cx="1762098" cy="1913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0" y="5789829"/>
            <a:ext cx="524085" cy="5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1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0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"/>
            <a:ext cx="1333922" cy="991549"/>
          </a:xfrm>
          <a:prstGeom prst="rect">
            <a:avLst/>
          </a:prstGeom>
        </p:spPr>
      </p:pic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27" y="969390"/>
            <a:ext cx="4245605" cy="2388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9635"/>
          <a:stretch/>
        </p:blipFill>
        <p:spPr bwMode="auto">
          <a:xfrm>
            <a:off x="216111" y="824823"/>
            <a:ext cx="3572235" cy="2677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 r="5657"/>
          <a:stretch/>
        </p:blipFill>
        <p:spPr bwMode="auto">
          <a:xfrm>
            <a:off x="4499992" y="3756329"/>
            <a:ext cx="4487118" cy="2415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841055"/>
            <a:ext cx="4143805" cy="2330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1753" y="166439"/>
            <a:ext cx="1691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1" y="5832524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55" y="2420888"/>
            <a:ext cx="2451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64" y="-6169"/>
            <a:ext cx="1591828" cy="114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283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ownloads\nPIb8k6mf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90" y="4521919"/>
            <a:ext cx="2812039" cy="1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73" y="2905022"/>
            <a:ext cx="1795933" cy="17959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0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04" y="-32757"/>
            <a:ext cx="1489896" cy="111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Изображение 25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51" y="1274006"/>
            <a:ext cx="1725911" cy="156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3591" r="18591"/>
          <a:stretch/>
        </p:blipFill>
        <p:spPr>
          <a:xfrm>
            <a:off x="1755061" y="2845895"/>
            <a:ext cx="1452604" cy="1868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9"/>
          <a:stretch/>
        </p:blipFill>
        <p:spPr>
          <a:xfrm>
            <a:off x="5943972" y="1425822"/>
            <a:ext cx="1501408" cy="1456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37" y="1133086"/>
            <a:ext cx="1368153" cy="1824204"/>
          </a:xfrm>
          <a:prstGeom prst="rect">
            <a:avLst/>
          </a:prstGeom>
        </p:spPr>
      </p:pic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82" y="4700956"/>
            <a:ext cx="2501342" cy="14038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/>
          <a:stretch/>
        </p:blipFill>
        <p:spPr>
          <a:xfrm flipH="1">
            <a:off x="5148497" y="2882810"/>
            <a:ext cx="1607180" cy="17295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6" t="9332"/>
          <a:stretch/>
        </p:blipFill>
        <p:spPr>
          <a:xfrm>
            <a:off x="3207665" y="2875556"/>
            <a:ext cx="2029902" cy="17368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0" y="2768688"/>
            <a:ext cx="1467396" cy="19565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80" y="1665535"/>
            <a:ext cx="1613361" cy="12100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945" r="27855"/>
          <a:stretch/>
        </p:blipFill>
        <p:spPr>
          <a:xfrm>
            <a:off x="96040" y="1539931"/>
            <a:ext cx="1385714" cy="1228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0" y="4725144"/>
            <a:ext cx="2443828" cy="13797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16892"/>
          <a:stretch/>
        </p:blipFill>
        <p:spPr>
          <a:xfrm>
            <a:off x="7956376" y="2865518"/>
            <a:ext cx="1102365" cy="1850669"/>
          </a:xfrm>
          <a:prstGeom prst="rect">
            <a:avLst/>
          </a:prstGeom>
        </p:spPr>
      </p:pic>
      <p:pic>
        <p:nvPicPr>
          <p:cNvPr id="3074" name="Picture 2" descr="C:\Users\User\Downloads\RV4ZJN0E5WY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86" y="1063346"/>
            <a:ext cx="1353651" cy="18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XecE5W1pne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02" y="4612380"/>
            <a:ext cx="2264222" cy="15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57048">
            <a:off x="2864291" y="424668"/>
            <a:ext cx="4069576" cy="79179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такие разные…</a:t>
            </a:r>
            <a:endParaRPr lang="ru-RU" sz="3600" b="1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78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6213036"/>
            <a:ext cx="9144000" cy="51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198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50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771"/>
            <a:ext cx="9469654" cy="7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0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"/>
            <a:ext cx="1333922" cy="991549"/>
          </a:xfrm>
          <a:prstGeom prst="rect">
            <a:avLst/>
          </a:prstGeom>
        </p:spPr>
      </p:pic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692695"/>
            <a:ext cx="79565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Цель</a:t>
            </a: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: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П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ередать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опыт использования и оптимизации работы с фитболами на занятиях физкультурой в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ДОО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Задачи: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Расширять представления педагогов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фитболах и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видах упражнений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фитболах,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используемых для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развития двигательной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активности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етей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дошкольного возраста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Расширять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представления педагогов о различных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формах использования фитбол-мяча.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Формировать навык правильной посадки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фитболе.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Формировать умения технически правильно выполнять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простые двигательные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упражнения на фитболах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Целевая  группа  мастер-класса:</a:t>
            </a:r>
          </a:p>
          <a:p>
            <a:pPr algn="just"/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Педагоги ДОО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человек. 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Оборудование и материалы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проектор, экран, мультимедийная презентация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коврики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мячи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занятий фитболом  размером 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65 см.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питьевая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вода.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Место проведения - физкультурный зал.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817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0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"/>
            <a:ext cx="1333922" cy="991549"/>
          </a:xfrm>
          <a:prstGeom prst="rect">
            <a:avLst/>
          </a:prstGeom>
        </p:spPr>
      </p:pic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80419"/>
              </p:ext>
            </p:extLst>
          </p:nvPr>
        </p:nvGraphicFramePr>
        <p:xfrm>
          <a:off x="218926" y="1196752"/>
          <a:ext cx="8457530" cy="5153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330"/>
                <a:gridCol w="1800200"/>
              </a:tblGrid>
              <a:tr h="532502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Ответственный</a:t>
                      </a:r>
                      <a:endParaRPr lang="ru-RU" dirty="0"/>
                    </a:p>
                  </a:txBody>
                  <a:tcPr/>
                </a:tc>
              </a:tr>
              <a:tr h="462071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Приветствие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эмоционально-положительного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настроя на работу участников мастер-класса. Ознакомление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участников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направлениями деятельности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рамках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мастер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-класса.</a:t>
                      </a:r>
                    </a:p>
                    <a:p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Теоретическая часть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Ознакомление направлениями в 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фитнесе: фитбол. Роль занятий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фитболом для укрепления и сохранения здоровья детей и взрослых.</a:t>
                      </a:r>
                    </a:p>
                    <a:p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Практическая часть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Разминка под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музыку.</a:t>
                      </a:r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Основная часть: аэробная часть и упражнения на мяче.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Игра 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 Придумай название к движению».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Стато – динамические упражнения, использующие мяч в качестве упругого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сопротивления.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Упражнения на баланс и развитие силы крупных мышечных групп.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Составление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танца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мнемокартинкам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Подвижная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игра «Бездомный заяц»</a:t>
                      </a:r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eaLnBrk="1" hangingPunct="1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Подведение итогов мастер-класса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Рефлексия участников в форме анкетирования по актуальности тематики  мастер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-класса и качестве его проведения.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Трифонова А.Б.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инструктор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 физической культуре.</a:t>
                      </a:r>
                      <a:endParaRPr lang="ru-RU" sz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033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" y="0"/>
            <a:ext cx="1333922" cy="991549"/>
          </a:xfrm>
          <a:prstGeom prst="rect">
            <a:avLst/>
          </a:prstGeom>
        </p:spPr>
      </p:pic>
      <p:sp>
        <p:nvSpPr>
          <p:cNvPr id="5" name="WordArt 2"/>
          <p:cNvSpPr>
            <a:spLocks noGrp="1" noChangeArrowheads="1" noChangeShapeType="1" noTextEdit="1"/>
          </p:cNvSpPr>
          <p:nvPr/>
        </p:nvSpPr>
        <p:spPr bwMode="auto">
          <a:xfrm>
            <a:off x="1207631" y="0"/>
            <a:ext cx="6652571" cy="11141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 fromWordArt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48000">
                      <a:srgbClr val="1A8D48"/>
                    </a:gs>
                    <a:gs pos="66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МОТИВАЦИОННО -  КРЕАТИВНЫЕ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48000">
                      <a:srgbClr val="1A8D48"/>
                    </a:gs>
                    <a:gs pos="66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КОМПОНЕНТЫ ФИТБОЛА</a:t>
            </a:r>
          </a:p>
        </p:txBody>
      </p:sp>
      <p:sp>
        <p:nvSpPr>
          <p:cNvPr id="6" name="WordArt 16"/>
          <p:cNvSpPr>
            <a:spLocks noChangeArrowheads="1" noChangeShapeType="1" noTextEdit="1"/>
          </p:cNvSpPr>
          <p:nvPr/>
        </p:nvSpPr>
        <p:spPr bwMode="auto">
          <a:xfrm>
            <a:off x="1143000" y="1340767"/>
            <a:ext cx="57150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Ф</a:t>
            </a:r>
          </a:p>
        </p:txBody>
      </p:sp>
      <p:sp>
        <p:nvSpPr>
          <p:cNvPr id="8" name="WordArt 17"/>
          <p:cNvSpPr>
            <a:spLocks noChangeArrowheads="1" noChangeShapeType="1" noTextEdit="1"/>
          </p:cNvSpPr>
          <p:nvPr/>
        </p:nvSpPr>
        <p:spPr bwMode="auto">
          <a:xfrm>
            <a:off x="1249838" y="2182797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И</a:t>
            </a:r>
          </a:p>
        </p:txBody>
      </p:sp>
      <p:sp>
        <p:nvSpPr>
          <p:cNvPr id="9" name="WordArt 18"/>
          <p:cNvSpPr>
            <a:spLocks noChangeArrowheads="1" noChangeShapeType="1" noTextEdit="1"/>
          </p:cNvSpPr>
          <p:nvPr/>
        </p:nvSpPr>
        <p:spPr bwMode="auto">
          <a:xfrm>
            <a:off x="1202213" y="2924944"/>
            <a:ext cx="428625" cy="720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Т</a:t>
            </a:r>
          </a:p>
        </p:txBody>
      </p:sp>
      <p:sp>
        <p:nvSpPr>
          <p:cNvPr id="10" name="WordArt 19"/>
          <p:cNvSpPr>
            <a:spLocks noChangeArrowheads="1" noChangeShapeType="1" noTextEdit="1"/>
          </p:cNvSpPr>
          <p:nvPr/>
        </p:nvSpPr>
        <p:spPr bwMode="auto">
          <a:xfrm>
            <a:off x="1282574" y="3717032"/>
            <a:ext cx="315527" cy="792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Б</a:t>
            </a:r>
          </a:p>
        </p:txBody>
      </p:sp>
      <p:sp>
        <p:nvSpPr>
          <p:cNvPr id="11" name="WordArt 20"/>
          <p:cNvSpPr>
            <a:spLocks noChangeArrowheads="1" noChangeShapeType="1" noTextEdit="1"/>
          </p:cNvSpPr>
          <p:nvPr/>
        </p:nvSpPr>
        <p:spPr bwMode="auto">
          <a:xfrm>
            <a:off x="1243803" y="4637983"/>
            <a:ext cx="333374" cy="705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О</a:t>
            </a:r>
          </a:p>
        </p:txBody>
      </p:sp>
      <p:sp>
        <p:nvSpPr>
          <p:cNvPr id="12" name="WordArt 21"/>
          <p:cNvSpPr>
            <a:spLocks noChangeArrowheads="1" noChangeShapeType="1" noTextEdit="1"/>
          </p:cNvSpPr>
          <p:nvPr/>
        </p:nvSpPr>
        <p:spPr bwMode="auto">
          <a:xfrm>
            <a:off x="1186956" y="5445224"/>
            <a:ext cx="371475" cy="720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9311" y="1438725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ФАНТАЗИЯ  БЕЗ  ГРАНИЦ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2267744" y="2244709"/>
            <a:ext cx="403244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ИНТЕРЕС К НОВОМУ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267744" y="3116604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  В     ФИЗКУЛЬТУРЕ</a:t>
            </a:r>
            <a:endParaRPr lang="ru-RU" altLang="ru-RU" sz="2800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" name="Picture 7" descr="D:\Всё моё документы\информация\мя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1" y="2244709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Всё моё документы\информация\мячи-прыгун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75" y="4967287"/>
            <a:ext cx="1143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2267744" y="3851413"/>
            <a:ext cx="514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БОДРОСТЬ  ДУХА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Прямоугольник 15"/>
          <p:cNvSpPr>
            <a:spLocks noChangeArrowheads="1"/>
          </p:cNvSpPr>
          <p:nvPr/>
        </p:nvSpPr>
        <p:spPr bwMode="auto">
          <a:xfrm>
            <a:off x="2264894" y="4728783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ОЗДОРОВЛЕНИЕ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Прямоугольник 16"/>
          <p:cNvSpPr>
            <a:spLocks noChangeArrowheads="1"/>
          </p:cNvSpPr>
          <p:nvPr/>
        </p:nvSpPr>
        <p:spPr bwMode="auto">
          <a:xfrm>
            <a:off x="2147170" y="5543370"/>
            <a:ext cx="4500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ЛЁГКОСТЬ ДВИЖЕНИЙ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8" y="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74498" y="1173188"/>
            <a:ext cx="8795004" cy="5109091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" y="0"/>
            <a:ext cx="1333922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156438"/>
            <a:ext cx="6624736" cy="51090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4"/>
              </a:buBlip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коррекции различных заболеваний (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двигательного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аппарата, болезней легких, внутренних органов и др.);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895350">
              <a:buBlip>
                <a:blip r:embed="rId4"/>
              </a:buBlip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способности  (силу,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координацию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гибкость, функции равновесия, вестибулярного аппарата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 algn="just">
              <a:buBlip>
                <a:blip r:embed="rId4"/>
              </a:buBlip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музыкально – ритмических, и творческих способностей.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48616" y="188640"/>
            <a:ext cx="6240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Занятия  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фитбол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-гимнастикой 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55000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способствует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2" b="90000" l="828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87" y="2780928"/>
            <a:ext cx="2059825" cy="1500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3" b="96262" l="4004" r="93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27" y="4149080"/>
            <a:ext cx="1772031" cy="1296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7980" l="7491" r="77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08" y="1268760"/>
            <a:ext cx="1942034" cy="1440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00" y="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36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" y="35020"/>
            <a:ext cx="1333922" cy="99154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634661" y="15923"/>
            <a:ext cx="60789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1200" normalizeH="0" baseline="0" noProof="0" dirty="0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Классификация упражнений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1200" normalizeH="0" baseline="0" noProof="0" dirty="0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с фитболом</a:t>
            </a:r>
          </a:p>
        </p:txBody>
      </p:sp>
      <p:grpSp>
        <p:nvGrpSpPr>
          <p:cNvPr id="6" name="Группа 3"/>
          <p:cNvGrpSpPr/>
          <p:nvPr/>
        </p:nvGrpSpPr>
        <p:grpSpPr>
          <a:xfrm>
            <a:off x="3634972" y="1045319"/>
            <a:ext cx="2010536" cy="1576307"/>
            <a:chOff x="1960530" y="-76560"/>
            <a:chExt cx="1911620" cy="108245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Овал 7"/>
            <p:cNvSpPr/>
            <p:nvPr/>
          </p:nvSpPr>
          <p:spPr>
            <a:xfrm>
              <a:off x="1960530" y="-76560"/>
              <a:ext cx="1911620" cy="1080436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9" name="Овал 6"/>
            <p:cNvSpPr/>
            <p:nvPr/>
          </p:nvSpPr>
          <p:spPr>
            <a:xfrm>
              <a:off x="2145953" y="241907"/>
              <a:ext cx="1605231" cy="76398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опора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73571" y="1657584"/>
            <a:ext cx="2156419" cy="1595868"/>
            <a:chOff x="183485" y="397115"/>
            <a:chExt cx="2011082" cy="115453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Овал 10"/>
            <p:cNvSpPr/>
            <p:nvPr/>
          </p:nvSpPr>
          <p:spPr>
            <a:xfrm>
              <a:off x="183485" y="397115"/>
              <a:ext cx="2011082" cy="1154531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11250264"/>
                    <a:satOff val="-16880"/>
                    <a:lumOff val="-2745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11250264"/>
                    <a:satOff val="-16880"/>
                    <a:lumOff val="-2745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11250264"/>
                    <a:satOff val="-16880"/>
                    <a:lumOff val="-2745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2" name="Овал 18"/>
            <p:cNvSpPr/>
            <p:nvPr/>
          </p:nvSpPr>
          <p:spPr>
            <a:xfrm>
              <a:off x="771337" y="495859"/>
              <a:ext cx="1422050" cy="81637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массажер</a:t>
              </a:r>
            </a:p>
          </p:txBody>
        </p:sp>
      </p:grpSp>
      <p:grpSp>
        <p:nvGrpSpPr>
          <p:cNvPr id="13" name="Группа 8"/>
          <p:cNvGrpSpPr/>
          <p:nvPr/>
        </p:nvGrpSpPr>
        <p:grpSpPr>
          <a:xfrm>
            <a:off x="1585442" y="3242399"/>
            <a:ext cx="2147413" cy="1508257"/>
            <a:chOff x="271207" y="1643723"/>
            <a:chExt cx="1783800" cy="11625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71207" y="1643723"/>
              <a:ext cx="1783800" cy="1162529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9375220"/>
                    <a:satOff val="-14067"/>
                    <a:lumOff val="-2288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9375220"/>
                    <a:satOff val="-14067"/>
                    <a:lumOff val="-2288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9375220"/>
                    <a:satOff val="-14067"/>
                    <a:lumOff val="-228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5" name="Овал 16"/>
            <p:cNvSpPr/>
            <p:nvPr/>
          </p:nvSpPr>
          <p:spPr>
            <a:xfrm>
              <a:off x="793448" y="1790148"/>
              <a:ext cx="1261336" cy="82203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амортизатор, тренажер</a:t>
              </a:r>
            </a:p>
          </p:txBody>
        </p:sp>
      </p:grpSp>
      <p:grpSp>
        <p:nvGrpSpPr>
          <p:cNvPr id="16" name="Группа 7"/>
          <p:cNvGrpSpPr/>
          <p:nvPr/>
        </p:nvGrpSpPr>
        <p:grpSpPr>
          <a:xfrm>
            <a:off x="2303906" y="4636647"/>
            <a:ext cx="2259433" cy="1709309"/>
            <a:chOff x="1064961" y="2587452"/>
            <a:chExt cx="1830167" cy="11362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Овал 16"/>
            <p:cNvSpPr/>
            <p:nvPr/>
          </p:nvSpPr>
          <p:spPr>
            <a:xfrm>
              <a:off x="1064961" y="2587452"/>
              <a:ext cx="1830167" cy="1116227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7500176"/>
                    <a:satOff val="-11253"/>
                    <a:lumOff val="-1830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7500176"/>
                    <a:satOff val="-11253"/>
                    <a:lumOff val="-1830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7500176"/>
                    <a:satOff val="-11253"/>
                    <a:lumOff val="-183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8" name="Овал 14"/>
            <p:cNvSpPr/>
            <p:nvPr/>
          </p:nvSpPr>
          <p:spPr>
            <a:xfrm>
              <a:off x="1075569" y="2934446"/>
              <a:ext cx="1808950" cy="78929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</a:t>
              </a: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 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ориентир</a:t>
              </a:r>
            </a:p>
          </p:txBody>
        </p:sp>
      </p:grpSp>
      <p:grpSp>
        <p:nvGrpSpPr>
          <p:cNvPr id="19" name="Группа 6"/>
          <p:cNvGrpSpPr/>
          <p:nvPr/>
        </p:nvGrpSpPr>
        <p:grpSpPr>
          <a:xfrm>
            <a:off x="4641505" y="4700294"/>
            <a:ext cx="2145209" cy="1864292"/>
            <a:chOff x="3104769" y="2608980"/>
            <a:chExt cx="1753005" cy="12430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Овал 19"/>
            <p:cNvSpPr/>
            <p:nvPr/>
          </p:nvSpPr>
          <p:spPr>
            <a:xfrm>
              <a:off x="3104769" y="2608980"/>
              <a:ext cx="1753005" cy="1073172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5625132"/>
                    <a:satOff val="-8440"/>
                    <a:lumOff val="-1373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5625132"/>
                    <a:satOff val="-8440"/>
                    <a:lumOff val="-1373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5625132"/>
                    <a:satOff val="-8440"/>
                    <a:lumOff val="-1373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1" name="Овал 12"/>
            <p:cNvSpPr/>
            <p:nvPr/>
          </p:nvSpPr>
          <p:spPr>
            <a:xfrm>
              <a:off x="3258915" y="3021617"/>
              <a:ext cx="1542930" cy="83044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отягощение</a:t>
              </a:r>
            </a:p>
          </p:txBody>
        </p:sp>
      </p:grpSp>
      <p:grpSp>
        <p:nvGrpSpPr>
          <p:cNvPr id="22" name="Группа 5"/>
          <p:cNvGrpSpPr/>
          <p:nvPr/>
        </p:nvGrpSpPr>
        <p:grpSpPr>
          <a:xfrm>
            <a:off x="5611151" y="3347276"/>
            <a:ext cx="2243186" cy="1630277"/>
            <a:chOff x="3736272" y="1685951"/>
            <a:chExt cx="1942640" cy="1108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Овал 22"/>
            <p:cNvSpPr/>
            <p:nvPr/>
          </p:nvSpPr>
          <p:spPr>
            <a:xfrm>
              <a:off x="3736272" y="1685951"/>
              <a:ext cx="1875358" cy="1025478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3750088"/>
                    <a:satOff val="-5627"/>
                    <a:lumOff val="-915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3750088"/>
                    <a:satOff val="-5627"/>
                    <a:lumOff val="-915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3750088"/>
                    <a:satOff val="-5627"/>
                    <a:lumOff val="-915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4" name="Овал 10"/>
            <p:cNvSpPr/>
            <p:nvPr/>
          </p:nvSpPr>
          <p:spPr>
            <a:xfrm>
              <a:off x="3856707" y="2069269"/>
              <a:ext cx="1822205" cy="72512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препятствие</a:t>
              </a:r>
            </a:p>
          </p:txBody>
        </p:sp>
      </p:grpSp>
      <p:grpSp>
        <p:nvGrpSpPr>
          <p:cNvPr id="25" name="Группа 4"/>
          <p:cNvGrpSpPr/>
          <p:nvPr/>
        </p:nvGrpSpPr>
        <p:grpSpPr>
          <a:xfrm>
            <a:off x="5410714" y="1763739"/>
            <a:ext cx="2185622" cy="1685024"/>
            <a:chOff x="3551669" y="421086"/>
            <a:chExt cx="1964470" cy="116775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Овал 25"/>
            <p:cNvSpPr/>
            <p:nvPr/>
          </p:nvSpPr>
          <p:spPr>
            <a:xfrm>
              <a:off x="3551669" y="421086"/>
              <a:ext cx="1964470" cy="1126916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1875044"/>
                    <a:satOff val="-2813"/>
                    <a:lumOff val="-458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1875044"/>
                    <a:satOff val="-2813"/>
                    <a:lumOff val="-458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1875044"/>
                    <a:satOff val="-2813"/>
                    <a:lumOff val="-45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7" name="Овал 8"/>
            <p:cNvSpPr/>
            <p:nvPr/>
          </p:nvSpPr>
          <p:spPr>
            <a:xfrm>
              <a:off x="3762705" y="791994"/>
              <a:ext cx="1621136" cy="79685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предмет</a:t>
              </a:r>
            </a:p>
          </p:txBody>
        </p:sp>
      </p:grpSp>
      <p:grpSp>
        <p:nvGrpSpPr>
          <p:cNvPr id="28" name="Группа 2"/>
          <p:cNvGrpSpPr/>
          <p:nvPr/>
        </p:nvGrpSpPr>
        <p:grpSpPr>
          <a:xfrm>
            <a:off x="3732855" y="2724816"/>
            <a:ext cx="1939673" cy="2000328"/>
            <a:chOff x="2031393" y="1005763"/>
            <a:chExt cx="1749308" cy="184037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Овал 28"/>
            <p:cNvSpPr/>
            <p:nvPr/>
          </p:nvSpPr>
          <p:spPr>
            <a:xfrm>
              <a:off x="2031393" y="1005763"/>
              <a:ext cx="1749308" cy="1737412"/>
            </a:xfrm>
            <a:prstGeom prst="ellipse">
              <a:avLst/>
            </a:prstGeom>
            <a:gradFill rotWithShape="1">
              <a:gsLst>
                <a:gs pos="0">
                  <a:srgbClr val="AC66BB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AC66BB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AC66BB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0" name="Овал 4"/>
            <p:cNvSpPr/>
            <p:nvPr/>
          </p:nvSpPr>
          <p:spPr>
            <a:xfrm>
              <a:off x="2287573" y="1617601"/>
              <a:ext cx="1236948" cy="122853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упражнения с мячом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55535"/>
            <a:ext cx="2235632" cy="14904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6" b="91556" l="0" r="84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94" y="1820657"/>
            <a:ext cx="1075286" cy="1075286"/>
          </a:xfrm>
          <a:prstGeom prst="rect">
            <a:avLst/>
          </a:prstGeom>
        </p:spPr>
      </p:pic>
      <p:pic>
        <p:nvPicPr>
          <p:cNvPr id="37" name="Picture 6" descr="D:\Всё моё документы\информация\мяч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28" y="5013176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 descr="D:\Всё моё документы\информация\мяч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54" y="1405377"/>
            <a:ext cx="952922" cy="95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D:\Всё моё документы\информация\мяч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1144"/>
            <a:ext cx="928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97" y="404664"/>
            <a:ext cx="1905000" cy="1905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6" y="1780622"/>
            <a:ext cx="958079" cy="103664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67" b="55822" l="3385" r="3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426" r="65941" b="39485"/>
          <a:stretch/>
        </p:blipFill>
        <p:spPr>
          <a:xfrm>
            <a:off x="1657033" y="3297109"/>
            <a:ext cx="875139" cy="126937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55" y="4752823"/>
            <a:ext cx="1265133" cy="92999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r="11685"/>
          <a:stretch/>
        </p:blipFill>
        <p:spPr>
          <a:xfrm>
            <a:off x="5334086" y="4750656"/>
            <a:ext cx="676884" cy="97221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9" r="59554" b="58920"/>
          <a:stretch/>
        </p:blipFill>
        <p:spPr>
          <a:xfrm>
            <a:off x="6200426" y="3229871"/>
            <a:ext cx="986944" cy="101757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049" b="91870" l="65479" r="99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92" t="28023" b="7773"/>
          <a:stretch/>
        </p:blipFill>
        <p:spPr>
          <a:xfrm>
            <a:off x="4425755" y="2748573"/>
            <a:ext cx="962714" cy="120154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522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"/>
            <a:ext cx="1333922" cy="991549"/>
          </a:xfrm>
          <a:prstGeom prst="rect">
            <a:avLst/>
          </a:prstGeom>
        </p:spPr>
      </p:pic>
      <p:pic>
        <p:nvPicPr>
          <p:cNvPr id="2050" name="Picture 2" descr="https://www.sensorydirect.com/media/catalog/product/cache/1/image/9df78eab33525d08d6e5fb8d27136e95/s/i/sitngym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0210"/>
            <a:ext cx="2432649" cy="27801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41" y="513094"/>
            <a:ext cx="3157517" cy="2569071"/>
          </a:xfrm>
          <a:prstGeom prst="rect">
            <a:avLst/>
          </a:prstGeom>
          <a:ln w="28575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95291"/>
            <a:ext cx="1463700" cy="2142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6" y="1193505"/>
            <a:ext cx="2228209" cy="28721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39" y="3861048"/>
            <a:ext cx="3135685" cy="20956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3" b="84475" l="13927" r="844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6" y="4293096"/>
            <a:ext cx="2448272" cy="2448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274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Выгнутая влево стрелка 16"/>
          <p:cNvSpPr/>
          <p:nvPr/>
        </p:nvSpPr>
        <p:spPr>
          <a:xfrm rot="7268536" flipH="1">
            <a:off x="1895877" y="2339460"/>
            <a:ext cx="835860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14973447">
            <a:off x="5980911" y="2428908"/>
            <a:ext cx="834219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2513923" flipH="1">
            <a:off x="3176418" y="3700835"/>
            <a:ext cx="850407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rot="18449267">
            <a:off x="5149672" y="3661571"/>
            <a:ext cx="834219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" y="95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680" y="3756650"/>
            <a:ext cx="419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 </a:t>
            </a:r>
          </a:p>
        </p:txBody>
      </p:sp>
      <p:sp>
        <p:nvSpPr>
          <p:cNvPr id="4" name="Овал 3"/>
          <p:cNvSpPr/>
          <p:nvPr/>
        </p:nvSpPr>
        <p:spPr>
          <a:xfrm>
            <a:off x="3131840" y="2864469"/>
            <a:ext cx="2808312" cy="10300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фитбол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thumbs.dreamstime.com/z/%D1%81%D1%82%D0%B0%D1%80%D1%88%D0%B0%D1%8F-%D0%B6%D0%B5%D0%BD%D1%89%D0%B8%D0%BD%D0%B0-%D0%BF%D1%80%D0%BE%D1%82%D1%8F%D0%B3%D0%B8%D0%B2%D0%B0%D1%8F-%D1%80%D0%B0%D0%B1%D0%BE%D1%82%D0%B0%D1%8E%D1%89-%D0%BE%D0%B1%D0%BE%D1%80%D1%83-%D0%BE%D0%B2%D0%B0%D0%BD%D0%B8%D0%B5-43865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4" b="100000" l="7329" r="91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87" y="3639532"/>
            <a:ext cx="2506397" cy="27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0" b="89727" l="9644" r="93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1" y="278021"/>
            <a:ext cx="2573399" cy="2573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3" b="95406" l="9971" r="95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71" y="138252"/>
            <a:ext cx="1901957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6638" r="71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2" y="3257850"/>
            <a:ext cx="3024336" cy="3145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7371" y="1202535"/>
            <a:ext cx="265091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любом возрасте</a:t>
            </a:r>
            <a:endParaRPr lang="ru-RU" sz="2400" b="1" dirty="0">
              <a:ln w="11430"/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080000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 rot="5400000">
            <a:off x="3977126" y="2165728"/>
            <a:ext cx="1117739" cy="253645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83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4596</TotalTime>
  <Words>681</Words>
  <Application>Microsoft Office PowerPoint</Application>
  <PresentationFormat>Экран (4:3)</PresentationFormat>
  <Paragraphs>146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20</vt:i4>
      </vt:variant>
    </vt:vector>
  </HeadingPairs>
  <TitlesOfParts>
    <vt:vector size="36" baseType="lpstr">
      <vt:lpstr>Тема1</vt:lpstr>
      <vt:lpstr>5_Тема9</vt:lpstr>
      <vt:lpstr>6_Тема9</vt:lpstr>
      <vt:lpstr>7_Тема9</vt:lpstr>
      <vt:lpstr>8_Тема9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9_Тема1</vt:lpstr>
      <vt:lpstr>10_Тема1</vt:lpstr>
      <vt:lpstr>11_Тема1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Anna</cp:lastModifiedBy>
  <cp:revision>227</cp:revision>
  <dcterms:created xsi:type="dcterms:W3CDTF">2014-05-14T16:31:48Z</dcterms:created>
  <dcterms:modified xsi:type="dcterms:W3CDTF">2017-01-13T13:09:53Z</dcterms:modified>
</cp:coreProperties>
</file>