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dou4sun.ru/files/File/novosti/2016%20%D0%B3%D0%BE%D0%B4/11-16/%D0%BF%D1%80%D0%BE%D0%B3%D1%80%D0%B0%D0%BC%D0%BC%D0%B0%20%D1%81%D0%B5%D0%BC%D0%B8%D0%BD%D0%B0%D1%80%D0%B0%2010.11.2016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 «Организация инновационной деятельности в образовательной организации:  вопросы и решения»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1519" y="1340767"/>
            <a:ext cx="8636039" cy="499740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ноября 2016 года на базе  ГБДОУ  детский сад № 4 Кронштадтского района Санкт - Петербурга в рамках городской экспериментальной площадки «Разработка эффективных средств коммуникации между участниками</a:t>
            </a:r>
          </a:p>
          <a:p>
            <a:pPr algn="just"/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образовательного процесса» прошло районное мероприятие "Круглый стол" по теме: «Организация инновационной деятельности в образовательной организации:  вопросы и решения».</a:t>
            </a:r>
          </a:p>
          <a:p>
            <a:pPr algn="just"/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"Круглого стола" обсудили возможности и условия реализации инноваций в образовательной организации.</a:t>
            </a:r>
          </a:p>
          <a:p>
            <a:pPr algn="just"/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мероприятия участникам представилась возможность получить квалифицированные ответы по наиболее актуальным и сложным для самостоятельного осмысления вопросам, высказать свое понимание проблемы реализации инноваций в образовательном процессе.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Программа семинара 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26556"/>
              </p:ext>
            </p:extLst>
          </p:nvPr>
        </p:nvGraphicFramePr>
        <p:xfrm>
          <a:off x="5220072" y="53732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DF" showAsIcon="1" r:id="rId9" imgW="914400" imgH="771480" progId="FoxitPhantom.Document">
                  <p:embed/>
                </p:oleObj>
              </mc:Choice>
              <mc:Fallback>
                <p:oleObj name="PDF" showAsIcon="1" r:id="rId9" imgW="914400" imgH="771480" progId="FoxitPhantom.Document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373216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 «Организация инновационной деятельности в образовательной организации:  вопросы и решения»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9" y="1412776"/>
            <a:ext cx="3353676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7905"/>
            <a:ext cx="3400871" cy="255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465</TotalTime>
  <Words>130</Words>
  <Application>Microsoft Office PowerPoint</Application>
  <PresentationFormat>Экран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Тема1</vt:lpstr>
      <vt:lpstr>5_Тема9</vt:lpstr>
      <vt:lpstr>6_Тема9</vt:lpstr>
      <vt:lpstr>7_Тема9</vt:lpstr>
      <vt:lpstr>8_Тема9</vt:lpstr>
      <vt:lpstr>PDF Document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42</cp:revision>
  <dcterms:created xsi:type="dcterms:W3CDTF">2014-05-14T16:31:48Z</dcterms:created>
  <dcterms:modified xsi:type="dcterms:W3CDTF">2017-01-10T09:14:58Z</dcterms:modified>
</cp:coreProperties>
</file>