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7"/>
  </p:notes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4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11.01.2017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hyperlink" Target="http://dou4sun.ru/files/File/novosti/2016%20%D0%B3%D0%BE%D0%B4/11-16/%D0%BF%D1%80%D0%BE%D0%B3%D1%80%D0%B0%D0%BC%D0%BC%D0%B0%20%D1%81%D0%B5%D0%BC%D0%B8%D0%BD%D0%B0%D1%80%D0%B0%2010.11.2016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75889"/>
            <a:ext cx="7008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ородское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мероприятие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представителей экспериментальных </a:t>
            </a:r>
            <a:r>
              <a:rPr lang="ru-RU" sz="2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площадок СПб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«Вовлечение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педагогов ДОО в инновационную деятельность . Технологический аспект».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51519" y="1340767"/>
            <a:ext cx="8636039" cy="4997409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декабря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 года на базе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СПб АППО Институт Детства Кафедры дошкольной педагогики прошло городское мероприятие для представителей экспериментальных площадок СПб 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"Круглый стол" по теме: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«Вовлечение педагогов ДОО в инновационную деятельность . Технологический аспект».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работы по теме «Стратегия поддержки педагогов в инновационной деятельности ДОО: от мотивации к результату» представили Деркунская В.А., кандидат педагогических наук, доцент кафедры дошкольной педагогики Института детства РГПУ им. А. И. Герцена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Горчакова А. З., заведующий ГБДОУ детский сад № 4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рамках мероприятия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участникам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представилась возможность получить квалифицированные ответы по наиболее актуальным и сложным для самостоятельного осмысления вопросам, высказать свое понимание проблемы реализации инноваций в образовательном процессе.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Программа семинара 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4895808"/>
            <a:ext cx="971535" cy="722174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702830"/>
              </p:ext>
            </p:extLst>
          </p:nvPr>
        </p:nvGraphicFramePr>
        <p:xfrm>
          <a:off x="5292080" y="523221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DF" showAsIcon="1" r:id="rId9" imgW="914400" imgH="771480" progId="FoxitPhantom.Document">
                  <p:embed/>
                </p:oleObj>
              </mc:Choice>
              <mc:Fallback>
                <p:oleObj name="PDF" showAsIcon="1" r:id="rId9" imgW="914400" imgH="771480" progId="FoxitPhantom.Document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232219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485</TotalTime>
  <Words>143</Words>
  <Application>Microsoft Office PowerPoint</Application>
  <PresentationFormat>Экран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PDF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45</cp:revision>
  <dcterms:created xsi:type="dcterms:W3CDTF">2014-05-14T16:31:48Z</dcterms:created>
  <dcterms:modified xsi:type="dcterms:W3CDTF">2017-01-11T09:36:20Z</dcterms:modified>
</cp:coreProperties>
</file>