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8" r:id="rId2"/>
    <p:sldMasterId id="2147483676" r:id="rId3"/>
    <p:sldMasterId id="2147483684" r:id="rId4"/>
    <p:sldMasterId id="2147483692" r:id="rId5"/>
  </p:sldMasterIdLst>
  <p:notesMasterIdLst>
    <p:notesMasterId r:id="rId7"/>
  </p:notesMasterIdLst>
  <p:sldIdLst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34" autoAdjust="0"/>
  </p:normalViewPr>
  <p:slideViewPr>
    <p:cSldViewPr>
      <p:cViewPr>
        <p:scale>
          <a:sx n="78" d="100"/>
          <a:sy n="78" d="100"/>
        </p:scale>
        <p:origin x="-11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A831D-FDF3-4F02-A0BB-54FFB7745161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54570-F1FE-4F83-8A62-D986D3E9BD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75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254570-F1FE-4F83-8A62-D986D3E9BD02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3184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503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27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420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611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35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594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307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8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5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5" Type="http://schemas.openxmlformats.org/officeDocument/2006/relationships/slideLayout" Target="../slideLayouts/slideLayout3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2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10.01.2017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38B16757-6583-41AD-960E-B19434EEA35E}" type="datetimeFigureOut">
              <a:rPr lang="ru-RU" smtClean="0">
                <a:solidFill>
                  <a:prstClr val="black"/>
                </a:solidFill>
              </a:rPr>
              <a:pPr/>
              <a:t>10.01.2017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C4F0FB9-024E-4AAC-A60F-606941B3DA42}" type="slidenum">
              <a:rPr lang="ru-RU" smtClean="0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869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07504" y="124591"/>
            <a:ext cx="1474558" cy="16288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720" y="149182"/>
            <a:ext cx="1296144" cy="9735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38177"/>
            <a:ext cx="9144000" cy="5198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59632" y="175889"/>
            <a:ext cx="700843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Районный этап конкурса методических разработок «Созвездие Петербург»</a:t>
            </a:r>
          </a:p>
          <a:p>
            <a:pPr algn="ctr"/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Городской этап конкурса методических разработок «Созвездие Петербург»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85961" y="1652981"/>
            <a:ext cx="57720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3707903" y="1753391"/>
            <a:ext cx="5179655" cy="4227715"/>
          </a:xfrm>
          <a:prstGeom prst="horizontalScroll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  <a:p>
            <a:pPr algn="just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Номинация «Технологии успеха в ДОО» - технологии взаимодействия педагогов с детьми в соответствии с ФГОС ДО</a:t>
            </a:r>
            <a:endParaRPr lang="en-US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en-US" sz="1400" dirty="0" smtClean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Участники :</a:t>
            </a:r>
          </a:p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Авторы – составители творческой разработки: Горчакова А.З., заведующий ГБДОУ</a:t>
            </a:r>
          </a:p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Журавлева И.Е.,  воспитатель</a:t>
            </a:r>
          </a:p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Казакова О.Ю., педагог-психолог</a:t>
            </a:r>
          </a:p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Тельнова С.А., учитель-дефектолог</a:t>
            </a:r>
          </a:p>
          <a:p>
            <a:pPr algn="just"/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Трифонова А.Б., инструктор по физической  культуре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6024" y="4895808"/>
            <a:ext cx="971535" cy="722174"/>
          </a:xfrm>
          <a:prstGeom prst="rect">
            <a:avLst/>
          </a:prstGeom>
        </p:spPr>
      </p:pic>
      <p:pic>
        <p:nvPicPr>
          <p:cNvPr id="1026" name="Picture 2" descr="C:\Users\Anna\Desktop\созвездие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69" y="1823770"/>
            <a:ext cx="2951141" cy="4157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8_Тема9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442</TotalTime>
  <Words>72</Words>
  <Application>Microsoft Office PowerPoint</Application>
  <PresentationFormat>Экран (4:3)</PresentationFormat>
  <Paragraphs>14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Тема1</vt:lpstr>
      <vt:lpstr>5_Тема9</vt:lpstr>
      <vt:lpstr>6_Тема9</vt:lpstr>
      <vt:lpstr>7_Тема9</vt:lpstr>
      <vt:lpstr>8_Тема9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Нелюшка</dc:creator>
  <cp:lastModifiedBy>Anna</cp:lastModifiedBy>
  <cp:revision>39</cp:revision>
  <dcterms:created xsi:type="dcterms:W3CDTF">2014-05-14T16:31:48Z</dcterms:created>
  <dcterms:modified xsi:type="dcterms:W3CDTF">2017-01-10T05:59:21Z</dcterms:modified>
</cp:coreProperties>
</file>