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8"/>
  </p:notes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542" y="-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assembly.spb.ru/article/633200002/79589/Nagrazhdenie-pobediteley-IV-ezhegodnogo-konkursa-Peterburgskaya-semy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296144" cy="14317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76" y="834141"/>
            <a:ext cx="971535" cy="7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0113" y="282013"/>
            <a:ext cx="6584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7"/>
              </a:rPr>
              <a:t>Четвертый ежегодный конкурс городского уровня  «Петербургская семья 2016»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6266" y="178587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19801" y="989899"/>
            <a:ext cx="8402807" cy="552595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 ноября в Мариинском дворце состоялась торжественная церемония награждения лауреатов конкурса «Петербургская семья».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 нацелен на развитие семейных ценностей и системы семейного образования, на укрепление лучших культурных и семейных традиций Санкт-Петербурга. Жюри выбирает семьи, в которых сохраняются традиции, продолжаются династии, развиваются идеи толерантности, где воспитывают детей в творческой и дружелюбной атмосфере.</a:t>
            </a: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Победителей конкурса приветствовал вице-спикер Законодательного Собрания Санкт-Петербурга Сергей Соловьев. Он поблагодарил собравшихся за большой вклад в сохранение, укрепление и развитие семейных ценностей и отметил, что петербургские семьи отличает особое отношение к традициям и истории города.</a:t>
            </a: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2016 году победителями стали: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номинации «Спортивная семья» - семья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Трушниковых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5441" y="188640"/>
            <a:ext cx="7184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Четвертый ежегодный конкурс городского уровня  «Петербургская семья 2016»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84376" cy="446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G:\достижения 2016\педагоги грамоты сертификаты 2016 - 2017 год\Трушникова Вссеросийский конкурс\Диплом победител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74" y="1376267"/>
            <a:ext cx="3298558" cy="46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384</TotalTime>
  <Words>137</Words>
  <Application>Microsoft Office PowerPoint</Application>
  <PresentationFormat>Экран (4:3)</PresentationFormat>
  <Paragraphs>11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31</cp:revision>
  <dcterms:created xsi:type="dcterms:W3CDTF">2014-05-14T16:31:48Z</dcterms:created>
  <dcterms:modified xsi:type="dcterms:W3CDTF">2017-01-03T16:23:55Z</dcterms:modified>
</cp:coreProperties>
</file>