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9"/>
  </p:notes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388" y="1721054"/>
            <a:ext cx="8187224" cy="399215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декабря 2016 года педагоги нашего детского сада Казакова О.Ю., педагог-психолог, Нефедова О.С., учитель-логопед,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Н.Н. и Смирнова Н.А., воспитатели, приняли участие во Всероссийской научно-практической конференции для специалистов, работающих с детьми с ограниченными возможностями здоровья «Я в мир удивительный этот пришел…», проходившей в АППО </a:t>
            </a:r>
            <a:r>
              <a:rPr lang="ru-RU" sz="1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СПб</a:t>
            </a:r>
            <a:r>
              <a:rPr lang="ru-RU" sz="14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представили опыт работы по темам: «Модель инклюзивного образования в ГБДОУ детский сад № 4 «Равные возможности»»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«Использование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современных образовательных технологий в социально - коммуникативном развитии детей в рамках инклюзивного образования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работы секции: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«Модели сопровождения детей с ОВЗ в системе дошкольного образования»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педагогики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</a:p>
        </p:txBody>
      </p:sp>
      <p:pic>
        <p:nvPicPr>
          <p:cNvPr id="1032" name="Picture 8" descr="http://dou4sun.ru/files/Image/novosti/2016-2017/12-16/IMG_2016-12-07_1347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19225" b="1811"/>
          <a:stretch/>
        </p:blipFill>
        <p:spPr bwMode="auto">
          <a:xfrm>
            <a:off x="100968" y="1274810"/>
            <a:ext cx="2577872" cy="252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r="6202"/>
          <a:stretch/>
        </p:blipFill>
        <p:spPr bwMode="auto">
          <a:xfrm>
            <a:off x="5092870" y="1366687"/>
            <a:ext cx="3491050" cy="242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2590800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62" y="3960852"/>
            <a:ext cx="3485298" cy="261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4804" y="177776"/>
            <a:ext cx="686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АППО Институт Детства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специальной (коррекционной) педагогики</a:t>
            </a:r>
          </a:p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Всероссийская научно-практическая конференция «Я в мир удивительный этот пришел…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46824"/>
              </p:ext>
            </p:extLst>
          </p:nvPr>
        </p:nvGraphicFramePr>
        <p:xfrm>
          <a:off x="2586916" y="5250496"/>
          <a:ext cx="4253336" cy="67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Объект упаковщика для оболочки" showAsIcon="1" r:id="rId5" imgW="2922480" imgH="464400" progId="Package">
                  <p:embed/>
                </p:oleObj>
              </mc:Choice>
              <mc:Fallback>
                <p:oleObj name="Объект упаковщика для оболочки" showAsIcon="1" r:id="rId5" imgW="292248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916" y="5250496"/>
                        <a:ext cx="4253336" cy="67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D:\достижения 2016\педагоги грамоты сертификаты 2016 - 2017 год\АППО конференция\Дапшевич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7240"/>
            <a:ext cx="2749710" cy="39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стижения 2016\педагоги грамоты сертификаты 2016 - 2017 год\АППО конференция\Смирнов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6184"/>
            <a:ext cx="2664296" cy="38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434</TotalTime>
  <Words>176</Words>
  <Application>Microsoft Office PowerPoint</Application>
  <PresentationFormat>Экран (4:3)</PresentationFormat>
  <Paragraphs>14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Тема1</vt:lpstr>
      <vt:lpstr>5_Тема9</vt:lpstr>
      <vt:lpstr>6_Тема9</vt:lpstr>
      <vt:lpstr>7_Тема9</vt:lpstr>
      <vt:lpstr>8_Тема9</vt:lpstr>
      <vt:lpstr>Пакет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39</cp:revision>
  <dcterms:created xsi:type="dcterms:W3CDTF">2014-05-14T16:31:48Z</dcterms:created>
  <dcterms:modified xsi:type="dcterms:W3CDTF">2017-01-10T08:28:19Z</dcterms:modified>
</cp:coreProperties>
</file>