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9"/>
  </p:notes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7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7176" y="1340768"/>
            <a:ext cx="8199280" cy="47719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Секция «Модели сопровождения детей с ОВЗ в системе дошкольного образования»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Тема: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1.«Модель ин в ГБДОУ «Равные возможности» инклюзивного образования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2.«Использование современных образовательных технологий в социально-коммуникативном развитии детей в рамках инклюзивного образования</a:t>
            </a:r>
          </a:p>
          <a:p>
            <a:pPr algn="just"/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Казакова О. Ю., педагог-психолог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Нефедова О. С.,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 Н., воспитатель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Смирнова Н. А., воспитатель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педагогики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dou4sun.ru/files/Image/novosti/2016-2017/12-16/IMG_2016-12-07_1347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19225" b="1811"/>
          <a:stretch/>
        </p:blipFill>
        <p:spPr bwMode="auto">
          <a:xfrm>
            <a:off x="100968" y="1274810"/>
            <a:ext cx="2577872" cy="252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r="6202"/>
          <a:stretch/>
        </p:blipFill>
        <p:spPr bwMode="auto">
          <a:xfrm>
            <a:off x="5092870" y="1366687"/>
            <a:ext cx="3491050" cy="242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2590800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62" y="3960852"/>
            <a:ext cx="3485298" cy="261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педагогики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58974"/>
              </p:ext>
            </p:extLst>
          </p:nvPr>
        </p:nvGraphicFramePr>
        <p:xfrm>
          <a:off x="2586916" y="5250496"/>
          <a:ext cx="4253336" cy="67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Объект упаковщика для оболочки" showAsIcon="1" r:id="rId5" imgW="2922480" imgH="464400" progId="Package">
                  <p:embed/>
                </p:oleObj>
              </mc:Choice>
              <mc:Fallback>
                <p:oleObj name="Объект упаковщика для оболочки" showAsIcon="1" r:id="rId5" imgW="292248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916" y="5250496"/>
                        <a:ext cx="4253336" cy="67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D:\достижения 2016\педагоги грамоты сертификаты 2016 - 2017 год\АППО конференция\Дапшевич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7240"/>
            <a:ext cx="2749710" cy="39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стижения 2016\педагоги грамоты сертификаты 2016 - 2017 год\АППО конференция\Смирнов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6184"/>
            <a:ext cx="2664296" cy="38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421</TotalTime>
  <Words>133</Words>
  <Application>Microsoft Office PowerPoint</Application>
  <PresentationFormat>Экран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Тема1</vt:lpstr>
      <vt:lpstr>5_Тема9</vt:lpstr>
      <vt:lpstr>6_Тема9</vt:lpstr>
      <vt:lpstr>7_Тема9</vt:lpstr>
      <vt:lpstr>8_Тема9</vt:lpstr>
      <vt:lpstr>Пакет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</cp:lastModifiedBy>
  <cp:revision>36</cp:revision>
  <dcterms:created xsi:type="dcterms:W3CDTF">2014-05-14T16:31:48Z</dcterms:created>
  <dcterms:modified xsi:type="dcterms:W3CDTF">2017-01-03T18:04:45Z</dcterms:modified>
</cp:coreProperties>
</file>