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4590" y="-18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03.01.2017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07504" y="124591"/>
            <a:ext cx="1296144" cy="14317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8" y="5887754"/>
            <a:ext cx="971535" cy="7221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6880" y="138587"/>
            <a:ext cx="658438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СПб Образовательный центр «Открытое образование»</a:t>
            </a: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Всероссийский конкурс творческих работ «Здоровые дети – здоровая планета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Номинация «Мама, папа и я спортивная семья»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96266" y="178587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09940"/>
              </p:ext>
            </p:extLst>
          </p:nvPr>
        </p:nvGraphicFramePr>
        <p:xfrm>
          <a:off x="1241343" y="1955148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8" imgW="5667136" imgH="8019778" progId="AcroExch.Document.11">
                  <p:embed/>
                </p:oleObj>
              </mc:Choice>
              <mc:Fallback>
                <p:oleObj name="Acrobat Document" r:id="rId8" imgW="5667136" imgH="80197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1343" y="1955148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422524"/>
              </p:ext>
            </p:extLst>
          </p:nvPr>
        </p:nvGraphicFramePr>
        <p:xfrm>
          <a:off x="5068981" y="1919332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10" imgW="5667136" imgH="8019778" progId="AcroExch.Document.11">
                  <p:embed/>
                </p:oleObj>
              </mc:Choice>
              <mc:Fallback>
                <p:oleObj name="Acrobat Document" r:id="rId10" imgW="5667136" imgH="801977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8981" y="1919332"/>
                        <a:ext cx="287178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389</TotalTime>
  <Words>30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Тема1</vt:lpstr>
      <vt:lpstr>5_Тема9</vt:lpstr>
      <vt:lpstr>6_Тема9</vt:lpstr>
      <vt:lpstr>7_Тема9</vt:lpstr>
      <vt:lpstr>8_Тема9</vt:lpstr>
      <vt:lpstr>Adobe Acrobat Document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32</cp:revision>
  <dcterms:created xsi:type="dcterms:W3CDTF">2014-05-14T16:31:48Z</dcterms:created>
  <dcterms:modified xsi:type="dcterms:W3CDTF">2017-01-03T16:29:16Z</dcterms:modified>
</cp:coreProperties>
</file>