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85" y="100851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6266" y="461938"/>
            <a:ext cx="54840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Районный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конкурс "Нравственный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подвиг“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430992" y="1898616"/>
            <a:ext cx="4549871" cy="403553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Методическая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совместной деятельности с детьми в рамках образовательного проекта по воспитанию нравственности "Наши четвероногие друзья“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Никишина Лариса Юрьевна, воспитатель ГБДОУ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Воронина Нинэль Юрьевна, воспитатель ГБДОУ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dou4sun.ru/files/File/kadri/sotrudniki/dostizheniya/word/2015-2016/Scan_20160823%20(1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3391"/>
            <a:ext cx="3384377" cy="437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Picture 2" descr="G:\достижения 2016\педагоги грамоты сертификаты 2016 - 2017 год\Конкурс Нравственный подвиг 2016\Воронина нрав подви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4" y="1163036"/>
            <a:ext cx="3645704" cy="516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достижения 2016\педагоги грамоты сертификаты 2016 - 2017 год\Конкурс Нравственный подвиг 2016\Никишина Нравственный 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5228"/>
            <a:ext cx="3592456" cy="510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442" y="188640"/>
            <a:ext cx="6370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Районный конкурс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«Нравственный подвиг»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364</TotalTime>
  <Words>47</Words>
  <Application>Microsoft Office PowerPoint</Application>
  <PresentationFormat>Экран (4:3)</PresentationFormat>
  <Paragraphs>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29</cp:revision>
  <dcterms:created xsi:type="dcterms:W3CDTF">2014-05-14T16:31:48Z</dcterms:created>
  <dcterms:modified xsi:type="dcterms:W3CDTF">2017-01-03T13:44:30Z</dcterms:modified>
</cp:coreProperties>
</file>