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</p:sldMasterIdLst>
  <p:sldIdLst>
    <p:sldId id="256" r:id="rId7"/>
    <p:sldId id="27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>
      <p:cViewPr varScale="1">
        <p:scale>
          <a:sx n="165" d="100"/>
          <a:sy n="165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73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05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96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05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5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gif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899592" y="103285"/>
            <a:ext cx="1319763" cy="1457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13" y="210600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03285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Районные соревнования </a:t>
            </a:r>
            <a:endParaRPr lang="en-US" sz="2000" b="1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семейных </a:t>
            </a:r>
            <a:r>
              <a:rPr lang="ru-RU" sz="2000" b="1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команд «Веселые старты», </a:t>
            </a:r>
            <a:endParaRPr lang="en-US" sz="2000" b="1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посвященных </a:t>
            </a:r>
            <a:r>
              <a:rPr lang="ru-RU" sz="2000" b="1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Дню матери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0084" y="1165594"/>
            <a:ext cx="6998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08" y="1700122"/>
            <a:ext cx="3135775" cy="4349337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6144"/>
            <a:ext cx="3153877" cy="4397295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Вертикальный свиток 8"/>
          <p:cNvSpPr/>
          <p:nvPr/>
        </p:nvSpPr>
        <p:spPr>
          <a:xfrm>
            <a:off x="3301225" y="1988840"/>
            <a:ext cx="2648942" cy="3504100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Участники: (дети)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Гошко Полина  </a:t>
            </a:r>
          </a:p>
          <a:p>
            <a:pPr algn="just"/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Ястребова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София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Баринова Александра</a:t>
            </a:r>
          </a:p>
          <a:p>
            <a:pPr algn="just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Трушников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Илья </a:t>
            </a:r>
          </a:p>
          <a:p>
            <a:pPr algn="just"/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Трушников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Кирилл</a:t>
            </a:r>
          </a:p>
          <a:p>
            <a:pPr algn="just"/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Поляев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Степан</a:t>
            </a:r>
          </a:p>
          <a:p>
            <a:pPr algn="just"/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Тяпина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Вера</a:t>
            </a:r>
          </a:p>
          <a:p>
            <a:pPr algn="just"/>
            <a:r>
              <a:rPr lang="ru-R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  <a:r>
              <a:rPr lang="ru-RU" sz="1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Трифонова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А. Б.</a:t>
            </a:r>
          </a:p>
        </p:txBody>
      </p:sp>
    </p:spTree>
    <p:extLst>
      <p:ext uri="{BB962C8B-B14F-4D97-AF65-F5344CB8AC3E}">
        <p14:creationId xmlns:p14="http://schemas.microsoft.com/office/powerpoint/2010/main" val="14348986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128459" cy="232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6395"/>
            <a:ext cx="4182497" cy="2352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20689" r="15579" b="10345"/>
          <a:stretch/>
        </p:blipFill>
        <p:spPr>
          <a:xfrm>
            <a:off x="335529" y="3976205"/>
            <a:ext cx="3960440" cy="2329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20151129_1230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2020" y="4053413"/>
            <a:ext cx="3783240" cy="21280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1640" y="206791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Районные соревнования </a:t>
            </a:r>
            <a:endParaRPr lang="en-US" b="1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b="1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семейных команд «Веселые старты», </a:t>
            </a:r>
            <a:endParaRPr lang="en-US" b="1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b="1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посвященных Дню матери</a:t>
            </a:r>
          </a:p>
        </p:txBody>
      </p:sp>
      <p:pic>
        <p:nvPicPr>
          <p:cNvPr id="1026" name="Picture 2" descr="http://r11.imgfast.net/users/1111/38/74/93/smiles/4060877948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14" y="3326496"/>
            <a:ext cx="904875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59724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3408</TotalTime>
  <Words>48</Words>
  <Application>Microsoft Office PowerPoint</Application>
  <PresentationFormat>Экран (4:3)</PresentationFormat>
  <Paragraphs>16</Paragraphs>
  <Slides>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</vt:i4>
      </vt:variant>
    </vt:vector>
  </HeadingPairs>
  <TitlesOfParts>
    <vt:vector size="10" baseType="lpstr">
      <vt:lpstr>Arial</vt:lpstr>
      <vt:lpstr>Corbel</vt:lpstr>
      <vt:lpstr>Тема1</vt:lpstr>
      <vt:lpstr>5_Тема9</vt:lpstr>
      <vt:lpstr>6_Тема9</vt:lpstr>
      <vt:lpstr>7_Тема9</vt:lpstr>
      <vt:lpstr>8_Тема9</vt:lpstr>
      <vt:lpstr>1_Тема1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Andrey Trifonov</cp:lastModifiedBy>
  <cp:revision>176</cp:revision>
  <dcterms:created xsi:type="dcterms:W3CDTF">2014-05-14T16:31:48Z</dcterms:created>
  <dcterms:modified xsi:type="dcterms:W3CDTF">2016-06-05T09:24:06Z</dcterms:modified>
</cp:coreProperties>
</file>