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6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165" d="100"/>
          <a:sy n="165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3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5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6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5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52708" y="116632"/>
            <a:ext cx="1776086" cy="196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56" y="168598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3648" y="103284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Районный </a:t>
            </a:r>
            <a:r>
              <a:rPr lang="ru-RU" sz="2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конкурса чтецов</a:t>
            </a:r>
          </a:p>
          <a:p>
            <a:pPr algn="ctr"/>
            <a:r>
              <a:rPr lang="ru-RU" sz="2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"Разукрасим мир стихами"</a:t>
            </a:r>
          </a:p>
          <a:p>
            <a:pPr algn="ctr"/>
            <a:r>
              <a:rPr lang="ru-RU" sz="20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детская 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0084" y="1165594"/>
            <a:ext cx="699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8389"/>
            <a:ext cx="2794677" cy="3953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65" y="2537967"/>
            <a:ext cx="2592288" cy="3666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9258"/>
            <a:ext cx="2412268" cy="3412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68" y="3232927"/>
            <a:ext cx="2196244" cy="3106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5397642" y="1179435"/>
            <a:ext cx="2486726" cy="176169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Участие </a:t>
            </a:r>
            <a:r>
              <a:rPr lang="ru-RU" sz="1400" i="1" dirty="0"/>
              <a:t>в номина</a:t>
            </a:r>
            <a:r>
              <a:rPr lang="ru-RU" sz="1400" dirty="0"/>
              <a:t>ции:</a:t>
            </a:r>
            <a:endParaRPr lang="ru-RU" sz="1400" dirty="0"/>
          </a:p>
          <a:p>
            <a:r>
              <a:rPr lang="ru-RU" sz="1400" dirty="0"/>
              <a:t>Дошкольники 6-7 </a:t>
            </a:r>
            <a:r>
              <a:rPr lang="ru-RU" sz="1400" dirty="0" smtClean="0"/>
              <a:t>лет</a:t>
            </a:r>
          </a:p>
          <a:p>
            <a:r>
              <a:rPr lang="ru-RU" sz="1400" dirty="0"/>
              <a:t>Гошко Полина</a:t>
            </a:r>
          </a:p>
          <a:p>
            <a:r>
              <a:rPr lang="ru-RU" sz="1400" dirty="0"/>
              <a:t>Иванов Тимофей</a:t>
            </a:r>
          </a:p>
          <a:p>
            <a:r>
              <a:rPr lang="ru-RU" sz="1400" dirty="0"/>
              <a:t>Ерохин Артем</a:t>
            </a:r>
          </a:p>
          <a:p>
            <a:r>
              <a:rPr lang="ru-RU" sz="1400" dirty="0" err="1"/>
              <a:t>Тяпина</a:t>
            </a:r>
            <a:r>
              <a:rPr lang="ru-RU" sz="1400" dirty="0"/>
              <a:t> Вера</a:t>
            </a:r>
          </a:p>
          <a:p>
            <a:r>
              <a:rPr lang="ru-RU" sz="1400" dirty="0" err="1"/>
              <a:t>Ангарова</a:t>
            </a:r>
            <a:r>
              <a:rPr lang="ru-RU" sz="1400" dirty="0"/>
              <a:t> </a:t>
            </a:r>
            <a:r>
              <a:rPr lang="ru-RU" sz="1400" dirty="0" smtClean="0"/>
              <a:t>Аня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922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026" name="Picture 2" descr="https://pp.vk.me/c630325/v630325998/1fee8/_N2oX_NrhD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6" y="3213345"/>
            <a:ext cx="4480970" cy="336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5636" y="222749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Районный этап конкурса чтецов</a:t>
            </a:r>
          </a:p>
          <a:p>
            <a:pPr algn="ctr"/>
            <a:r>
              <a:rPr lang="ru-RU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"Разукрасим мир стихами"</a:t>
            </a:r>
          </a:p>
          <a:p>
            <a:pPr algn="ctr"/>
            <a:r>
              <a:rPr lang="ru-RU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детская библиотека</a:t>
            </a:r>
            <a:endParaRPr lang="ru-RU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pp.vk.me/c630325/v630325998/1ffdc/xk4uMjcJ8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92" y="105251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vk.me/c630325/v630325998/1ff31/VJeRetW0Xp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0364"/>
            <a:ext cx="3312368" cy="2321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630325/v630325998/1ff43/-y5zpJRl8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75" y="3977467"/>
            <a:ext cx="3452797" cy="2589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3388</TotalTime>
  <Words>43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1_Тема1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175</cp:revision>
  <dcterms:created xsi:type="dcterms:W3CDTF">2014-05-14T16:31:48Z</dcterms:created>
  <dcterms:modified xsi:type="dcterms:W3CDTF">2016-06-05T11:10:39Z</dcterms:modified>
</cp:coreProperties>
</file>