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7"/>
  </p:notes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4" autoAdjust="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75889"/>
            <a:ext cx="700843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СПб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Первый городской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Фестиваль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«Мы вместе»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Номинация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«Декоративно-прикладное творчество»</a:t>
            </a:r>
          </a:p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 руководством педагога </a:t>
            </a:r>
            <a:r>
              <a:rPr lang="ru-RU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Дзюбан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О.В. Совместная поделка из природного материала</a:t>
            </a:r>
          </a:p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«Осенняя Совушка»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5961" y="165298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307840" y="2958469"/>
            <a:ext cx="2742024" cy="268686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Участники:</a:t>
            </a:r>
          </a:p>
          <a:p>
            <a:pPr algn="just"/>
            <a:endParaRPr lang="en-US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Рассказов Роман</a:t>
            </a: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Мама – Меньшикова Ольга Александровна</a:t>
            </a:r>
          </a:p>
          <a:p>
            <a:pPr algn="just"/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4" y="5616003"/>
            <a:ext cx="971535" cy="722174"/>
          </a:xfrm>
          <a:prstGeom prst="rect">
            <a:avLst/>
          </a:prstGeom>
        </p:spPr>
      </p:pic>
      <p:pic>
        <p:nvPicPr>
          <p:cNvPr id="4103" name="Picture 7" descr="G:\достижения 2016\Для АНИ\фото осенняя совуш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7646" y="3108500"/>
            <a:ext cx="3672409" cy="2755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:\достижения 2016\Для АНИ\фото садик дружная семь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2036" y="2722621"/>
            <a:ext cx="412635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472</TotalTime>
  <Words>41</Words>
  <Application>Microsoft Office PowerPoint</Application>
  <PresentationFormat>Экран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43</cp:revision>
  <dcterms:created xsi:type="dcterms:W3CDTF">2014-05-14T16:31:48Z</dcterms:created>
  <dcterms:modified xsi:type="dcterms:W3CDTF">2017-01-10T09:54:00Z</dcterms:modified>
</cp:coreProperties>
</file>