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</p:sldMasterIdLst>
  <p:sldIdLst>
    <p:sldId id="256" r:id="rId7"/>
    <p:sldId id="27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165" d="100"/>
          <a:sy n="165" d="100"/>
        </p:scale>
        <p:origin x="164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3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5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6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5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05.06.2016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05.06.2016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52708" y="116632"/>
            <a:ext cx="1510133" cy="1668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0084" y="1165594"/>
            <a:ext cx="6998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841" y="139593"/>
            <a:ext cx="5997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Районный открытый конкурс детского творчества «Дорога и мы»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651707" y="585910"/>
            <a:ext cx="6336665" cy="203930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воспитанников приняла участие в номинации: Декоративно-прикладное творчество - тема: «Светофор – друг человека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u="sng" dirty="0"/>
              <a:t>Участники: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err="1" smtClean="0"/>
              <a:t>Теребилов</a:t>
            </a:r>
            <a:r>
              <a:rPr lang="ru-RU" sz="1200" dirty="0" smtClean="0"/>
              <a:t>  </a:t>
            </a:r>
            <a:r>
              <a:rPr lang="ru-RU" sz="1200" dirty="0"/>
              <a:t>Саша, </a:t>
            </a:r>
            <a:r>
              <a:rPr lang="ru-RU" sz="1200" dirty="0" err="1" smtClean="0"/>
              <a:t>Гальцевы</a:t>
            </a:r>
            <a:r>
              <a:rPr lang="ru-RU" sz="1200" dirty="0" smtClean="0"/>
              <a:t> </a:t>
            </a:r>
            <a:r>
              <a:rPr lang="ru-RU" sz="1200" dirty="0"/>
              <a:t>Дмитрий и Максим (</a:t>
            </a:r>
            <a:r>
              <a:rPr lang="ru-RU" sz="1200" dirty="0" err="1"/>
              <a:t>Дзюбан</a:t>
            </a:r>
            <a:r>
              <a:rPr lang="ru-RU" sz="1200" dirty="0"/>
              <a:t> О. В</a:t>
            </a:r>
            <a:r>
              <a:rPr lang="ru-RU" sz="1200" dirty="0" smtClean="0"/>
              <a:t>.),Подольская </a:t>
            </a:r>
            <a:r>
              <a:rPr lang="ru-RU" sz="1200" dirty="0"/>
              <a:t>А. (Воронина Н. </a:t>
            </a:r>
            <a:r>
              <a:rPr lang="ru-RU" sz="1200" dirty="0" smtClean="0"/>
              <a:t>Ю) ,Одинцова Арина, </a:t>
            </a:r>
            <a:r>
              <a:rPr lang="ru-RU" sz="1200" dirty="0" err="1" smtClean="0"/>
              <a:t>Букоткина</a:t>
            </a:r>
            <a:r>
              <a:rPr lang="ru-RU" sz="1200" dirty="0" smtClean="0"/>
              <a:t> Анжелика, Карпова Яна,</a:t>
            </a:r>
            <a:endParaRPr lang="ru-RU" sz="1200" dirty="0"/>
          </a:p>
          <a:p>
            <a:r>
              <a:rPr lang="ru-RU" sz="1200" dirty="0"/>
              <a:t> </a:t>
            </a:r>
            <a:r>
              <a:rPr lang="ru-RU" sz="1200" dirty="0" err="1" smtClean="0"/>
              <a:t>Ястребова</a:t>
            </a:r>
            <a:r>
              <a:rPr lang="ru-RU" sz="1200" dirty="0" smtClean="0"/>
              <a:t> </a:t>
            </a:r>
            <a:r>
              <a:rPr lang="ru-RU" sz="1200" dirty="0"/>
              <a:t>София (</a:t>
            </a:r>
            <a:r>
              <a:rPr lang="ru-RU" sz="1200" dirty="0" err="1"/>
              <a:t>Дапшевич</a:t>
            </a:r>
            <a:r>
              <a:rPr lang="ru-RU" sz="1200" dirty="0"/>
              <a:t> Н. Н., Смирнова Н. А</a:t>
            </a:r>
            <a:r>
              <a:rPr lang="ru-RU" sz="1200" dirty="0" smtClean="0"/>
              <a:t>.),</a:t>
            </a:r>
            <a:r>
              <a:rPr lang="ru-RU" sz="1200" dirty="0" err="1" smtClean="0"/>
              <a:t>Поляев</a:t>
            </a:r>
            <a:r>
              <a:rPr lang="ru-RU" sz="1200" dirty="0" smtClean="0"/>
              <a:t> </a:t>
            </a:r>
            <a:r>
              <a:rPr lang="ru-RU" sz="1200" dirty="0"/>
              <a:t>Степан (</a:t>
            </a:r>
            <a:r>
              <a:rPr lang="ru-RU" sz="1200" dirty="0" err="1"/>
              <a:t>Олешкевич</a:t>
            </a:r>
            <a:r>
              <a:rPr lang="ru-RU" sz="1200" dirty="0"/>
              <a:t> Г. В.)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56557"/>
            <a:ext cx="1368152" cy="1016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1684"/>
            <a:ext cx="2881523" cy="40164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4" y="2489495"/>
            <a:ext cx="2736304" cy="3809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90" y="2570011"/>
            <a:ext cx="2675577" cy="37294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602" y="2681970"/>
            <a:ext cx="2628609" cy="3670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1804"/>
            <a:ext cx="1333922" cy="991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2145912" cy="3148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979712" y="3612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Районный открытый конкурс детского творчества «Дорога и мы»</a:t>
            </a:r>
            <a:endParaRPr lang="ru-RU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/>
          <a:stretch/>
        </p:blipFill>
        <p:spPr>
          <a:xfrm>
            <a:off x="1752654" y="1498888"/>
            <a:ext cx="2095973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/>
          <a:stretch/>
        </p:blipFill>
        <p:spPr>
          <a:xfrm>
            <a:off x="3464637" y="1919683"/>
            <a:ext cx="2053434" cy="32102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-10606"/>
          <a:stretch/>
        </p:blipFill>
        <p:spPr>
          <a:xfrm>
            <a:off x="5091814" y="2348880"/>
            <a:ext cx="2268252" cy="3485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/>
          <a:stretch/>
        </p:blipFill>
        <p:spPr>
          <a:xfrm>
            <a:off x="6924017" y="2780928"/>
            <a:ext cx="235275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3427</TotalTime>
  <Words>95</Words>
  <Application>Microsoft Office PowerPoint</Application>
  <PresentationFormat>Экран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Corbel</vt:lpstr>
      <vt:lpstr>Тема1</vt:lpstr>
      <vt:lpstr>5_Тема9</vt:lpstr>
      <vt:lpstr>6_Тема9</vt:lpstr>
      <vt:lpstr>7_Тема9</vt:lpstr>
      <vt:lpstr>8_Тема9</vt:lpstr>
      <vt:lpstr>1_Тема1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176</cp:revision>
  <dcterms:created xsi:type="dcterms:W3CDTF">2014-05-14T16:31:48Z</dcterms:created>
  <dcterms:modified xsi:type="dcterms:W3CDTF">2016-06-05T10:54:26Z</dcterms:modified>
</cp:coreProperties>
</file>