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10" y="341613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393" y="29879"/>
            <a:ext cx="5688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 Папа, мама, я-спортивная семья»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Кубке телеканала «Санкт-Петербург» ТВ-принимала участие сплоченная семья нашего воспитателя Ольги Алексеевны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Трушниковой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939" l="3250" r="97333">
                        <a14:foregroundMark x1="61083" y1="52909" x2="85750" y2="81758"/>
                        <a14:foregroundMark x1="48417" y1="96364" x2="94500" y2="96242"/>
                        <a14:foregroundMark x1="66917" y1="71758" x2="75667" y2="83152"/>
                        <a14:foregroundMark x1="67750" y1="22848" x2="66000" y2="28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063744" cy="5589240"/>
          </a:xfrm>
          <a:prstGeom prst="rect">
            <a:avLst/>
          </a:prstGeom>
        </p:spPr>
      </p:pic>
      <p:pic>
        <p:nvPicPr>
          <p:cNvPr id="1026" name="Picture 2" descr="http://cs623126.vk.me/v623126697/3108a/ZcyWZaVIwg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91" y="1506826"/>
            <a:ext cx="2949468" cy="49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424</TotalTime>
  <Words>24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33</cp:revision>
  <dcterms:created xsi:type="dcterms:W3CDTF">2014-05-14T16:31:48Z</dcterms:created>
  <dcterms:modified xsi:type="dcterms:W3CDTF">2015-07-05T15:42:25Z</dcterms:modified>
</cp:coreProperties>
</file>