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ертикальный свиток 9"/>
          <p:cNvSpPr/>
          <p:nvPr/>
        </p:nvSpPr>
        <p:spPr>
          <a:xfrm>
            <a:off x="5148064" y="2043048"/>
            <a:ext cx="3610021" cy="30963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7411" y="316289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«Ведущие ОУ России» </a:t>
            </a:r>
            <a:endParaRPr lang="ru-RU" sz="20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Национальный реестр</a:t>
            </a:r>
            <a:endParaRPr lang="ru-RU" sz="20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5" b="100000" l="0" r="100000">
                        <a14:foregroundMark x1="82112" y1="43117" x2="98080" y2="5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" y="-1042560"/>
            <a:ext cx="4614704" cy="6638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6930" y="2638616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Целью формирования Реестра является создание единого общедоступного информационного ресурса по образовательным учреждениям, деятельность которых вносит плозивный вклад в общее социально-экономическое развитие региона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350</TotalTime>
  <Words>31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30</cp:revision>
  <dcterms:created xsi:type="dcterms:W3CDTF">2014-05-14T16:31:48Z</dcterms:created>
  <dcterms:modified xsi:type="dcterms:W3CDTF">2015-07-05T15:55:38Z</dcterms:modified>
</cp:coreProperties>
</file>