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05.07.2015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576" b="977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924" y="263666"/>
            <a:ext cx="4298885" cy="6074511"/>
          </a:xfrm>
          <a:prstGeom prst="rect">
            <a:avLst/>
          </a:prstGeom>
        </p:spPr>
      </p:pic>
      <p:sp>
        <p:nvSpPr>
          <p:cNvPr id="10" name="Вертикальный свиток 9"/>
          <p:cNvSpPr/>
          <p:nvPr/>
        </p:nvSpPr>
        <p:spPr>
          <a:xfrm>
            <a:off x="5289758" y="1674970"/>
            <a:ext cx="3114228" cy="288032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395536" y="0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327625"/>
            <a:ext cx="1296144" cy="9735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49" y="284181"/>
            <a:ext cx="1368152" cy="1016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7" y="327625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Педагог-психолог года</a:t>
            </a:r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2000" b="1" dirty="0" smtClean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r>
              <a:rPr lang="ru-RU" sz="20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Городской конкурс педагогических достижений</a:t>
            </a:r>
            <a:endParaRPr lang="ru-RU" sz="2000" b="1" dirty="0">
              <a:ln w="12700">
                <a:solidFill>
                  <a:schemeClr val="accent6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1809" y="2204864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Оксана Юрьевна Казакова представила опыт работы по теме: «Песочная терапия-технология обеспечения социально-психологического и эмоционального благополучия дошкольника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401</TotalTime>
  <Words>26</Words>
  <Application>Microsoft Office PowerPoint</Application>
  <PresentationFormat>Экран (4:3)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Corbel</vt:lpstr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Andrey Trifonov</cp:lastModifiedBy>
  <cp:revision>41</cp:revision>
  <dcterms:created xsi:type="dcterms:W3CDTF">2014-05-14T16:31:48Z</dcterms:created>
  <dcterms:modified xsi:type="dcterms:W3CDTF">2015-07-05T16:17:28Z</dcterms:modified>
</cp:coreProperties>
</file>