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49" y="284181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7" y="327625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</a:t>
            </a:r>
            <a:r>
              <a:rPr lang="ru-RU" sz="2000" b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Петербургская школа 2020</a:t>
            </a:r>
            <a:r>
              <a:rPr lang="ru-RU" sz="2000" b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»</a:t>
            </a:r>
            <a:endParaRPr lang="ru-RU" sz="2000" b="1" dirty="0" smtClean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Конкурс инновационных продуктов</a:t>
            </a:r>
            <a:endParaRPr lang="ru-RU" sz="2000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12519"/>
            <a:ext cx="3282383" cy="4653136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05" y="1625925"/>
            <a:ext cx="3168352" cy="4712252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380</TotalTime>
  <Words>8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Corbel</vt:lpstr>
      <vt:lpstr>Тема1</vt:lpstr>
      <vt:lpstr>5_Тема9</vt:lpstr>
      <vt:lpstr>6_Тема9</vt:lpstr>
      <vt:lpstr>7_Тема9</vt:lpstr>
      <vt:lpstr>8_Тема9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39</cp:revision>
  <dcterms:created xsi:type="dcterms:W3CDTF">2014-05-14T16:31:48Z</dcterms:created>
  <dcterms:modified xsi:type="dcterms:W3CDTF">2015-07-03T17:17:30Z</dcterms:modified>
</cp:coreProperties>
</file>