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10" y="341613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393" y="29879"/>
            <a:ext cx="56886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Равные возможности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Инновационный продукт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«Модель системы инклюзивного образования детей с ограниченными возможностями детей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42" b="90000" l="10000" r="90750">
                        <a14:foregroundMark x1="29833" y1="6848" x2="81250" y2="42424"/>
                        <a14:foregroundMark x1="28917" y1="44242" x2="7416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5" y="1281841"/>
            <a:ext cx="3827918" cy="5264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52" b="995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42" y="876653"/>
            <a:ext cx="3933268" cy="54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418</TotalTime>
  <Words>16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32</cp:revision>
  <dcterms:created xsi:type="dcterms:W3CDTF">2014-05-14T16:31:48Z</dcterms:created>
  <dcterms:modified xsi:type="dcterms:W3CDTF">2015-07-03T18:30:20Z</dcterms:modified>
</cp:coreProperties>
</file>