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16560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3" y="294837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326945"/>
            <a:ext cx="40323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Золотые лучики-2015г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endParaRPr lang="ru-RU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Районный фестиваль детского творчества</a:t>
            </a:r>
            <a:endParaRPr lang="ru-RU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cs623818.vk.me/v623818323/33a77/i7AusWXD5S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44" y="3812414"/>
            <a:ext cx="3419615" cy="227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623818.vk.me/v623818323/33a89/3Qd8ZqLdzR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0" y="3843246"/>
            <a:ext cx="3456384" cy="22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23818.vk.me/v623818323/33ab6/znCKLHmo9F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38" y="1757792"/>
            <a:ext cx="3629923" cy="2410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423</TotalTime>
  <Words>8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33</cp:revision>
  <dcterms:created xsi:type="dcterms:W3CDTF">2014-05-14T16:31:48Z</dcterms:created>
  <dcterms:modified xsi:type="dcterms:W3CDTF">2015-07-05T16:44:50Z</dcterms:modified>
</cp:coreProperties>
</file>