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31.10.2014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31.10.2014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kronnmc.ru/page/6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7504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79" y="0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342290"/>
            <a:ext cx="669674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</a:t>
            </a:r>
            <a:endParaRPr lang="ru-RU" sz="20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Нравственный подвиг" - 2014 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9283"/>
            <a:ext cx="3912728" cy="541836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2997406" cy="461342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988840"/>
            <a:ext cx="8352928" cy="376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феврале  2014 года на базе ГБОУ ИМЦ совместно с отделом образования администрации Кронштадтского района Санкт-Петербурга проводился районный конкурс "Нравственный подвиг" - 2014 посвящен 310-летию Кронштадта.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направлен на: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позитивного опыта работы педагогов в области гражданско-патриотического нравственного и духовного воспитания;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форм и методов работы, содействующих развитию личности гражданина России;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возможных форм взаимодействия системы образования и культуры в рамках совместных проектов.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номинации «Методическая разработка учебного занятия «Кронштадту посвящается…» Грамотой победителя конкурса отмечена  методическая разработка занятия «Город, в котором ты живёшь. Кронштадт» воспитателя ГБДОУ № 4 Ворониной Нинель Юрьевны с использованием </a:t>
            </a:r>
            <a:r>
              <a:rPr lang="en-US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mimio</a:t>
            </a: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-технологии.  </a:t>
            </a: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Подробнее можно ознакомиться на сайте НМЦ: 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http://kronnmc.ru/page/627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2303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конкурс </a:t>
            </a:r>
          </a:p>
          <a:p>
            <a:pPr lvl="0" algn="ctr"/>
            <a:r>
              <a:rPr lang="ru-RU" sz="2000" b="1" dirty="0">
                <a:ln>
                  <a:solidFill>
                    <a:prstClr val="black"/>
                  </a:solidFill>
                </a:ln>
                <a:solidFill>
                  <a:srgbClr val="9BBB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"Нравственный подвиг" - 2014 </a:t>
            </a:r>
            <a:endParaRPr lang="ru-RU" sz="2000" b="1" dirty="0">
              <a:ln>
                <a:solidFill>
                  <a:prstClr val="black"/>
                </a:solidFill>
              </a:ln>
              <a:solidFill>
                <a:srgbClr val="9BB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338</TotalTime>
  <Words>138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Calibri</vt:lpstr>
      <vt:lpstr>Corbel</vt:lpstr>
      <vt:lpstr>Symbol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25</cp:revision>
  <dcterms:created xsi:type="dcterms:W3CDTF">2014-05-14T16:31:48Z</dcterms:created>
  <dcterms:modified xsi:type="dcterms:W3CDTF">2014-10-31T11:11:12Z</dcterms:modified>
</cp:coreProperties>
</file>