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49" y="284181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7" y="32762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«Я люблю тебя Россия»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Районный этап конкурса патриотической песни</a:t>
            </a:r>
            <a:endParaRPr lang="ru-RU" sz="20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152" l="1750" r="99500">
                        <a14:foregroundMark x1="15917" y1="32182" x2="47667" y2="65697"/>
                        <a14:foregroundMark x1="39167" y1="34970" x2="26667" y2="42121"/>
                        <a14:foregroundMark x1="50583" y1="36485" x2="39750" y2="39030"/>
                        <a14:foregroundMark x1="42083" y1="37515" x2="41417" y2="43273"/>
                        <a14:foregroundMark x1="97000" y1="33636" x2="96250" y2="60424"/>
                        <a14:foregroundMark x1="48917" y1="67152" x2="84667" y2="67818"/>
                        <a14:foregroundMark x1="85250" y1="68606" x2="83167" y2="96061"/>
                        <a14:foregroundMark x1="47667" y1="90182" x2="46167" y2="98061"/>
                        <a14:foregroundMark x1="48000" y1="68242" x2="46333" y2="99152"/>
                        <a14:foregroundMark x1="16667" y1="30788" x2="24083" y2="35455"/>
                        <a14:foregroundMark x1="52417" y1="22909" x2="65333" y2="22485"/>
                        <a14:foregroundMark x1="25917" y1="32545" x2="22167" y2="41515"/>
                        <a14:foregroundMark x1="15750" y1="30788" x2="45750" y2="31758"/>
                        <a14:foregroundMark x1="45750" y1="31758" x2="47833" y2="66303"/>
                        <a14:foregroundMark x1="14083" y1="31758" x2="18000" y2="67879"/>
                        <a14:foregroundMark x1="18500" y1="68303" x2="47667" y2="66182"/>
                        <a14:foregroundMark x1="15917" y1="50242" x2="47083" y2="49273"/>
                        <a14:backgroundMark x1="63500" y1="64182" x2="97750" y2="64485"/>
                        <a14:backgroundMark x1="97917" y1="42788" x2="97167" y2="60303"/>
                        <a14:backgroundMark x1="60000" y1="37818" x2="58917" y2="56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90" y="96489"/>
            <a:ext cx="4727088" cy="65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377</TotalTime>
  <Words>11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33</cp:revision>
  <dcterms:created xsi:type="dcterms:W3CDTF">2014-05-14T16:31:48Z</dcterms:created>
  <dcterms:modified xsi:type="dcterms:W3CDTF">2015-07-03T15:59:45Z</dcterms:modified>
</cp:coreProperties>
</file>