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kronnmc.ru/page/3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9512" y="-3033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77" y="145196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1086" y="267897"/>
            <a:ext cx="5400599" cy="136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деятельности"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31" y="1598469"/>
            <a:ext cx="3570663" cy="501317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09921"/>
            <a:ext cx="2746187" cy="368875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" y="1988839"/>
            <a:ext cx="4182441" cy="3122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15384"/>
            <a:ext cx="414688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66247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деятельности"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449228"/>
            <a:ext cx="7344816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Городского Фестиваля «Использование информационных технологий в образовательной деятельности» (организаторы – КО, РЦОКО и ИТ)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марта 2014 г. на базе ГБДОУ детский сад №4 состоялся заключительный этап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районного Фестиваля. Экспертным жюри отсмотрено 23 конкурсных работы педагогов образовательных учреждений различных типов и видов.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заседании оргкомитета решено: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Дзюбан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Ольгу Владимировну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воспитателя ГБДОУ детский сад №4,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наградить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Дипломом лауреата фестиваля в номинации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интерактивного оборудования для проведения уроков, занятий, внеклассных мероприятий  в ОУ»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Дзюбан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Ольга Владимировна представила проект с использованием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mimio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 для детей старшего дошкольного возраста «Знакомим детей с деревьями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21689"/>
            <a:ext cx="648072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этап X Городского Фестиваля "Использование информационных технологий 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деятельности"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15000"/>
              </a:lnSpc>
            </a:pPr>
            <a:r>
              <a:rPr lang="ru-RU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n>
                <a:solidFill>
                  <a:prstClr val="black"/>
                </a:solidFill>
              </a:ln>
              <a:solidFill>
                <a:srgbClr val="9BBB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158" y="5255101"/>
            <a:ext cx="590465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ИМЦ: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kronnmc</a:t>
            </a:r>
            <a:r>
              <a:rPr lang="ru-R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page</a:t>
            </a:r>
            <a:r>
              <a:rPr lang="ru-R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/361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</TotalTime>
  <Words>139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26</cp:revision>
  <dcterms:created xsi:type="dcterms:W3CDTF">2014-05-14T16:31:48Z</dcterms:created>
  <dcterms:modified xsi:type="dcterms:W3CDTF">2014-10-31T11:33:39Z</dcterms:modified>
</cp:coreProperties>
</file>