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  <p:sldId id="260" r:id="rId3"/>
    <p:sldId id="259" r:id="rId4"/>
    <p:sldId id="261" r:id="rId5"/>
    <p:sldId id="265" r:id="rId6"/>
    <p:sldId id="281" r:id="rId7"/>
    <p:sldId id="280" r:id="rId8"/>
    <p:sldId id="279" r:id="rId9"/>
    <p:sldId id="278" r:id="rId10"/>
    <p:sldId id="277" r:id="rId11"/>
    <p:sldId id="282" r:id="rId12"/>
    <p:sldId id="283" r:id="rId13"/>
    <p:sldId id="274" r:id="rId14"/>
    <p:sldId id="273" r:id="rId15"/>
    <p:sldId id="27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>
        <p:scale>
          <a:sx n="80" d="100"/>
          <a:sy n="80" d="100"/>
        </p:scale>
        <p:origin x="-1608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93ACB1-4983-4870-B502-86A13AA267F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75124D8-2081-4DF6-826C-09BF6FF2EF64}">
      <dgm:prSet phldrT="[Текст]"/>
      <dgm:spPr/>
      <dgm:t>
        <a:bodyPr/>
        <a:lstStyle/>
        <a:p>
          <a:r>
            <a:rPr lang="ru-RU" sz="3200" b="1" dirty="0"/>
            <a:t>Повысить мотивацию педагогических работников </a:t>
          </a:r>
          <a:r>
            <a:rPr lang="en-US" dirty="0"/>
            <a:t/>
          </a:r>
          <a:br>
            <a:rPr lang="en-US" dirty="0"/>
          </a:br>
          <a:r>
            <a:rPr lang="ru-RU" sz="3200" b="1" dirty="0"/>
            <a:t>к труду и качеству образования </a:t>
          </a:r>
          <a:endParaRPr lang="ru-RU" sz="3200" b="1" dirty="0">
            <a:latin typeface="Trebuchet MS"/>
          </a:endParaRPr>
        </a:p>
      </dgm:t>
    </dgm:pt>
    <dgm:pt modelId="{1CFF451B-281F-4D0F-8D43-B9653C81B788}" type="parTrans" cxnId="{D81933B1-5D1B-4FFB-99AA-4F4F1237B3BC}">
      <dgm:prSet/>
      <dgm:spPr/>
      <dgm:t>
        <a:bodyPr/>
        <a:lstStyle/>
        <a:p>
          <a:endParaRPr lang="ru-RU"/>
        </a:p>
      </dgm:t>
    </dgm:pt>
    <dgm:pt modelId="{D6CA8876-FD1F-4D40-9AC1-1D0C96564E87}" type="sibTrans" cxnId="{D81933B1-5D1B-4FFB-99AA-4F4F1237B3BC}">
      <dgm:prSet/>
      <dgm:spPr/>
      <dgm:t>
        <a:bodyPr/>
        <a:lstStyle/>
        <a:p>
          <a:endParaRPr lang="ru-RU"/>
        </a:p>
      </dgm:t>
    </dgm:pt>
    <dgm:pt modelId="{44BDB530-3ED8-4F47-8A67-7C49418B90B7}">
      <dgm:prSet phldrT="[Текст]"/>
      <dgm:spPr/>
      <dgm:t>
        <a:bodyPr/>
        <a:lstStyle/>
        <a:p>
          <a:r>
            <a:rPr lang="ru-RU" sz="3200" b="1" dirty="0"/>
            <a:t>Установить единые </a:t>
          </a:r>
          <a:r>
            <a:rPr lang="en-US" sz="3200" b="1" dirty="0"/>
            <a:t/>
          </a:r>
          <a:br>
            <a:rPr lang="en-US" sz="3200" b="1" dirty="0"/>
          </a:br>
          <a:r>
            <a:rPr lang="ru-RU" sz="3200" b="1" dirty="0"/>
            <a:t>требования к содержанию </a:t>
          </a:r>
          <a:r>
            <a:rPr lang="en-US" sz="3200" b="1" dirty="0"/>
            <a:t/>
          </a:r>
          <a:br>
            <a:rPr lang="en-US" sz="3200" b="1" dirty="0"/>
          </a:br>
          <a:r>
            <a:rPr lang="ru-RU" sz="3200" b="1" dirty="0"/>
            <a:t>и качеству профессиональной педагогической деятельности</a:t>
          </a:r>
        </a:p>
      </dgm:t>
    </dgm:pt>
    <dgm:pt modelId="{A6936BD6-51A1-48E4-B07A-27D06A93C015}" type="parTrans" cxnId="{FE8C50B0-39EF-4504-BD80-0BB43A07F7D0}">
      <dgm:prSet/>
      <dgm:spPr/>
    </dgm:pt>
    <dgm:pt modelId="{98AF22C2-6C52-4E0F-9424-226215E1C5F5}" type="sibTrans" cxnId="{FE8C50B0-39EF-4504-BD80-0BB43A07F7D0}">
      <dgm:prSet/>
      <dgm:spPr/>
    </dgm:pt>
    <dgm:pt modelId="{E5009E39-9FAD-437B-9C7E-F6A3E8BFD4D3}" type="pres">
      <dgm:prSet presAssocID="{E293ACB1-4983-4870-B502-86A13AA267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63475D-380D-40B9-8AE4-2A272B92A0F8}" type="pres">
      <dgm:prSet presAssocID="{E75124D8-2081-4DF6-826C-09BF6FF2EF6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2885F6-DBA9-4C32-B4F1-C444C87EAB5B}" type="pres">
      <dgm:prSet presAssocID="{D6CA8876-FD1F-4D40-9AC1-1D0C96564E87}" presName="spacer" presStyleCnt="0"/>
      <dgm:spPr/>
    </dgm:pt>
    <dgm:pt modelId="{5DD2E34C-3F31-46B4-8A68-06C2BDD3A298}" type="pres">
      <dgm:prSet presAssocID="{44BDB530-3ED8-4F47-8A67-7C49418B90B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8C50B0-39EF-4504-BD80-0BB43A07F7D0}" srcId="{E293ACB1-4983-4870-B502-86A13AA267F4}" destId="{44BDB530-3ED8-4F47-8A67-7C49418B90B7}" srcOrd="1" destOrd="0" parTransId="{A6936BD6-51A1-48E4-B07A-27D06A93C015}" sibTransId="{98AF22C2-6C52-4E0F-9424-226215E1C5F5}"/>
    <dgm:cxn modelId="{26314BED-9A04-4C55-8DF3-0A039DA408EE}" type="presOf" srcId="{E75124D8-2081-4DF6-826C-09BF6FF2EF64}" destId="{FF63475D-380D-40B9-8AE4-2A272B92A0F8}" srcOrd="0" destOrd="0" presId="urn:microsoft.com/office/officeart/2005/8/layout/vList2"/>
    <dgm:cxn modelId="{4A08C4AB-ADB7-4AD2-8A11-0885A522225F}" type="presOf" srcId="{44BDB530-3ED8-4F47-8A67-7C49418B90B7}" destId="{5DD2E34C-3F31-46B4-8A68-06C2BDD3A298}" srcOrd="0" destOrd="0" presId="urn:microsoft.com/office/officeart/2005/8/layout/vList2"/>
    <dgm:cxn modelId="{D81933B1-5D1B-4FFB-99AA-4F4F1237B3BC}" srcId="{E293ACB1-4983-4870-B502-86A13AA267F4}" destId="{E75124D8-2081-4DF6-826C-09BF6FF2EF64}" srcOrd="0" destOrd="0" parTransId="{1CFF451B-281F-4D0F-8D43-B9653C81B788}" sibTransId="{D6CA8876-FD1F-4D40-9AC1-1D0C96564E87}"/>
    <dgm:cxn modelId="{CD57F831-58BF-46E2-A143-993F58522807}" type="presOf" srcId="{E293ACB1-4983-4870-B502-86A13AA267F4}" destId="{E5009E39-9FAD-437B-9C7E-F6A3E8BFD4D3}" srcOrd="0" destOrd="0" presId="urn:microsoft.com/office/officeart/2005/8/layout/vList2"/>
    <dgm:cxn modelId="{B40ED468-C809-4035-ABCE-AEA394F1812B}" type="presParOf" srcId="{E5009E39-9FAD-437B-9C7E-F6A3E8BFD4D3}" destId="{FF63475D-380D-40B9-8AE4-2A272B92A0F8}" srcOrd="0" destOrd="0" presId="urn:microsoft.com/office/officeart/2005/8/layout/vList2"/>
    <dgm:cxn modelId="{2CB3B3D6-4283-4DB4-BE37-7B778A7116B7}" type="presParOf" srcId="{E5009E39-9FAD-437B-9C7E-F6A3E8BFD4D3}" destId="{522885F6-DBA9-4C32-B4F1-C444C87EAB5B}" srcOrd="1" destOrd="0" presId="urn:microsoft.com/office/officeart/2005/8/layout/vList2"/>
    <dgm:cxn modelId="{DCD99672-FA1B-4024-A4D7-CB4681B86384}" type="presParOf" srcId="{E5009E39-9FAD-437B-9C7E-F6A3E8BFD4D3}" destId="{5DD2E34C-3F31-46B4-8A68-06C2BDD3A29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5A15A7-5318-456F-B1E4-31EB578C4CED}" type="doc">
      <dgm:prSet loTypeId="urn:microsoft.com/office/officeart/2005/8/layout/chevron2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B9417BD-C560-4095-9C24-CE918434B97B}">
      <dgm:prSet phldrT="[Текст]"/>
      <dgm:spPr/>
      <dgm:t>
        <a:bodyPr/>
        <a:lstStyle/>
        <a:p>
          <a:r>
            <a:rPr lang="ru-RU" dirty="0"/>
            <a:t>1.</a:t>
          </a:r>
        </a:p>
      </dgm:t>
    </dgm:pt>
    <dgm:pt modelId="{F46E3730-AF8A-4665-95B4-C83AE4EC6BFB}" type="parTrans" cxnId="{922FFBCD-8BB3-4867-8B34-C06188A5CFCF}">
      <dgm:prSet/>
      <dgm:spPr/>
      <dgm:t>
        <a:bodyPr/>
        <a:lstStyle/>
        <a:p>
          <a:endParaRPr lang="ru-RU"/>
        </a:p>
      </dgm:t>
    </dgm:pt>
    <dgm:pt modelId="{F4BBACD5-58C2-4694-BA9B-AA8F74FC07D1}" type="sibTrans" cxnId="{922FFBCD-8BB3-4867-8B34-C06188A5CFCF}">
      <dgm:prSet/>
      <dgm:spPr/>
      <dgm:t>
        <a:bodyPr/>
        <a:lstStyle/>
        <a:p>
          <a:endParaRPr lang="ru-RU"/>
        </a:p>
      </dgm:t>
    </dgm:pt>
    <dgm:pt modelId="{F7AC67F8-FB15-4D4F-9E78-A74C96DFE96F}">
      <dgm:prSet phldrT="[Текст]"/>
      <dgm:spPr/>
      <dgm:t>
        <a:bodyPr/>
        <a:lstStyle/>
        <a:p>
          <a:r>
            <a:rPr lang="ru-RU" sz="3400" dirty="0"/>
            <a:t>2.</a:t>
          </a:r>
        </a:p>
      </dgm:t>
    </dgm:pt>
    <dgm:pt modelId="{6AE202ED-374E-43CF-8637-A0D6049ABEE4}" type="parTrans" cxnId="{C584E8C3-646A-46F3-9467-04619E672039}">
      <dgm:prSet/>
      <dgm:spPr/>
      <dgm:t>
        <a:bodyPr/>
        <a:lstStyle/>
        <a:p>
          <a:endParaRPr lang="ru-RU"/>
        </a:p>
      </dgm:t>
    </dgm:pt>
    <dgm:pt modelId="{2569766B-F315-43AF-AC92-9851CB2DEA1B}" type="sibTrans" cxnId="{C584E8C3-646A-46F3-9467-04619E672039}">
      <dgm:prSet/>
      <dgm:spPr/>
      <dgm:t>
        <a:bodyPr/>
        <a:lstStyle/>
        <a:p>
          <a:endParaRPr lang="ru-RU"/>
        </a:p>
      </dgm:t>
    </dgm:pt>
    <dgm:pt modelId="{57002C55-2FE4-4324-83F3-C76D8752ECC1}">
      <dgm:prSet phldrT="[Текст]"/>
      <dgm:spPr/>
      <dgm:t>
        <a:bodyPr/>
        <a:lstStyle/>
        <a:p>
          <a:r>
            <a:rPr lang="ru-RU" sz="3400" dirty="0"/>
            <a:t>3.</a:t>
          </a:r>
        </a:p>
      </dgm:t>
    </dgm:pt>
    <dgm:pt modelId="{87FA8801-9C2D-4E76-9521-2AFCF611221B}" type="parTrans" cxnId="{A0A9D5F3-6DF0-4360-984D-7848E38D2C4D}">
      <dgm:prSet/>
      <dgm:spPr/>
      <dgm:t>
        <a:bodyPr/>
        <a:lstStyle/>
        <a:p>
          <a:endParaRPr lang="ru-RU"/>
        </a:p>
      </dgm:t>
    </dgm:pt>
    <dgm:pt modelId="{DDDC2578-5608-4AB2-B7B4-0E5DA47A6683}" type="sibTrans" cxnId="{A0A9D5F3-6DF0-4360-984D-7848E38D2C4D}">
      <dgm:prSet/>
      <dgm:spPr/>
      <dgm:t>
        <a:bodyPr/>
        <a:lstStyle/>
        <a:p>
          <a:endParaRPr lang="ru-RU"/>
        </a:p>
      </dgm:t>
    </dgm:pt>
    <dgm:pt modelId="{6DB5D61B-307D-4375-A148-87F1E22029B4}">
      <dgm:prSet phldrT="[Текст]"/>
      <dgm:spPr/>
      <dgm:t>
        <a:bodyPr/>
        <a:lstStyle/>
        <a:p>
          <a:r>
            <a:rPr lang="ru-RU" sz="3400" dirty="0"/>
            <a:t>4.</a:t>
          </a:r>
        </a:p>
      </dgm:t>
    </dgm:pt>
    <dgm:pt modelId="{D7F0147F-099C-4AA4-9D80-F6CD4F8E00C7}" type="parTrans" cxnId="{8998795C-A61E-4C52-935A-6F98D358804A}">
      <dgm:prSet/>
      <dgm:spPr/>
    </dgm:pt>
    <dgm:pt modelId="{49FD2136-0D0B-497F-9DFA-D9D8937459B3}" type="sibTrans" cxnId="{8998795C-A61E-4C52-935A-6F98D358804A}">
      <dgm:prSet/>
      <dgm:spPr/>
    </dgm:pt>
    <dgm:pt modelId="{F5361E0A-F23E-4AC3-853A-D72A2680A484}">
      <dgm:prSet phldrT="[Текст]"/>
      <dgm:spPr/>
      <dgm:t>
        <a:bodyPr/>
        <a:lstStyle/>
        <a:p>
          <a:r>
            <a:rPr lang="ru-RU" b="1" dirty="0"/>
            <a:t>Преодолеть технократический подход </a:t>
          </a:r>
          <a:r>
            <a:rPr lang="en-US" b="1" dirty="0"/>
            <a:t/>
          </a:r>
          <a:br>
            <a:rPr lang="en-US" b="1" dirty="0"/>
          </a:br>
          <a:r>
            <a:rPr lang="ru-RU" b="1" dirty="0"/>
            <a:t>в оценке труда педагога</a:t>
          </a:r>
        </a:p>
      </dgm:t>
    </dgm:pt>
    <dgm:pt modelId="{54CCFF2C-C99D-4F95-A3D8-762877643BFA}" type="parTrans" cxnId="{559E7D66-5838-4A74-8152-56A00EFC261E}">
      <dgm:prSet/>
      <dgm:spPr/>
    </dgm:pt>
    <dgm:pt modelId="{BE07E5CD-ADE9-4B29-8845-62434C718590}" type="sibTrans" cxnId="{559E7D66-5838-4A74-8152-56A00EFC261E}">
      <dgm:prSet/>
      <dgm:spPr/>
    </dgm:pt>
    <dgm:pt modelId="{EBAB68C8-9AC0-4582-B975-AAD87C035CEC}">
      <dgm:prSet phldrT="[Текст]"/>
      <dgm:spPr/>
      <dgm:t>
        <a:bodyPr/>
        <a:lstStyle/>
        <a:p>
          <a:r>
            <a:rPr lang="ru-RU" sz="3400" b="1" dirty="0"/>
            <a:t>Обеспечить координированный рост свободы </a:t>
          </a:r>
          <a:r>
            <a:rPr lang="en-US" sz="3400" b="1" dirty="0"/>
            <a:t/>
          </a:r>
          <a:br>
            <a:rPr lang="en-US" sz="3400" b="1" dirty="0"/>
          </a:br>
          <a:r>
            <a:rPr lang="ru-RU" sz="3400" b="1" dirty="0"/>
            <a:t>и ответственности педагога за результаты </a:t>
          </a:r>
          <a:r>
            <a:rPr lang="en-US" sz="3400" b="1" dirty="0"/>
            <a:t/>
          </a:r>
          <a:br>
            <a:rPr lang="en-US" sz="3400" b="1" dirty="0"/>
          </a:br>
          <a:r>
            <a:rPr lang="ru-RU" sz="3400" b="1" dirty="0"/>
            <a:t>своего труда</a:t>
          </a:r>
        </a:p>
      </dgm:t>
    </dgm:pt>
    <dgm:pt modelId="{0B0E8791-0824-42E7-B929-D599FB2A1A0E}" type="parTrans" cxnId="{9A0EAB4A-1C22-48D5-A2B1-7CAE451CAAAF}">
      <dgm:prSet/>
      <dgm:spPr/>
    </dgm:pt>
    <dgm:pt modelId="{4521DAF1-D132-4D6B-9CC5-7EC0EF76DB59}" type="sibTrans" cxnId="{9A0EAB4A-1C22-48D5-A2B1-7CAE451CAAAF}">
      <dgm:prSet/>
      <dgm:spPr/>
    </dgm:pt>
    <dgm:pt modelId="{E83912B3-576A-4BB7-8D87-CF7B37DEDD02}">
      <dgm:prSet phldrT="[Текст]"/>
      <dgm:spPr/>
      <dgm:t>
        <a:bodyPr/>
        <a:lstStyle/>
        <a:p>
          <a:r>
            <a:rPr lang="ru-RU" sz="3400" b="1" dirty="0"/>
            <a:t>Избавить педагога от выполнения несвойственных функций, отвлекающих </a:t>
          </a:r>
          <a:r>
            <a:rPr lang="en-US" sz="3400" b="1" dirty="0"/>
            <a:t/>
          </a:r>
          <a:br>
            <a:rPr lang="en-US" sz="3400" b="1" dirty="0"/>
          </a:br>
          <a:r>
            <a:rPr lang="ru-RU" sz="3400" b="1" dirty="0"/>
            <a:t>его от выполнения прямых обязанностей</a:t>
          </a:r>
        </a:p>
      </dgm:t>
    </dgm:pt>
    <dgm:pt modelId="{CC21B5E9-6095-45D6-B8B0-C8F0A9A20A32}" type="parTrans" cxnId="{F1134536-0E19-4B21-94DE-F12458D929C4}">
      <dgm:prSet/>
      <dgm:spPr/>
    </dgm:pt>
    <dgm:pt modelId="{CF81B8A4-EDBF-4BF2-A127-0726EB7BE53A}" type="sibTrans" cxnId="{F1134536-0E19-4B21-94DE-F12458D929C4}">
      <dgm:prSet/>
      <dgm:spPr/>
    </dgm:pt>
    <dgm:pt modelId="{B6BACC0F-80D1-40B7-A6A0-8623D833AB7B}">
      <dgm:prSet phldrT="[Текст]"/>
      <dgm:spPr/>
      <dgm:t>
        <a:bodyPr/>
        <a:lstStyle/>
        <a:p>
          <a:r>
            <a:rPr lang="ru-RU" sz="3400" b="1" dirty="0"/>
            <a:t>Мотивировать педагога на постоянное повышение квалификации</a:t>
          </a:r>
        </a:p>
      </dgm:t>
    </dgm:pt>
    <dgm:pt modelId="{FE0B9923-CAE2-48F2-8F80-4BB256958BA4}" type="parTrans" cxnId="{2C448993-0C06-44A8-AC95-810CCFEEEA03}">
      <dgm:prSet/>
      <dgm:spPr/>
    </dgm:pt>
    <dgm:pt modelId="{F2CD47F0-2A6E-429A-A4F1-30AF39014EB0}" type="sibTrans" cxnId="{2C448993-0C06-44A8-AC95-810CCFEEEA03}">
      <dgm:prSet/>
      <dgm:spPr/>
    </dgm:pt>
    <dgm:pt modelId="{3609672F-54B6-4219-B6F7-AABE3186CA3D}" type="pres">
      <dgm:prSet presAssocID="{0D5A15A7-5318-456F-B1E4-31EB578C4C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26229A-21C0-469C-8957-7EE0E2ADA2D2}" type="pres">
      <dgm:prSet presAssocID="{FB9417BD-C560-4095-9C24-CE918434B97B}" presName="composite" presStyleCnt="0"/>
      <dgm:spPr/>
    </dgm:pt>
    <dgm:pt modelId="{5A373FB0-7E3F-4BC0-8FE5-CD2E1944EE5D}" type="pres">
      <dgm:prSet presAssocID="{FB9417BD-C560-4095-9C24-CE918434B97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6BC31-D20A-47EF-91A7-2CDF92B7A997}" type="pres">
      <dgm:prSet presAssocID="{FB9417BD-C560-4095-9C24-CE918434B97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25A8FD-8E6A-43C6-96E5-7259F942A5DE}" type="pres">
      <dgm:prSet presAssocID="{F4BBACD5-58C2-4694-BA9B-AA8F74FC07D1}" presName="sp" presStyleCnt="0"/>
      <dgm:spPr/>
    </dgm:pt>
    <dgm:pt modelId="{8C487C5F-D382-456F-BDCB-0083C5E01EB9}" type="pres">
      <dgm:prSet presAssocID="{F7AC67F8-FB15-4D4F-9E78-A74C96DFE96F}" presName="composite" presStyleCnt="0"/>
      <dgm:spPr/>
    </dgm:pt>
    <dgm:pt modelId="{6173C371-2679-48E4-9842-27F456BE2C97}" type="pres">
      <dgm:prSet presAssocID="{F7AC67F8-FB15-4D4F-9E78-A74C96DFE96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226E8-774D-4FE3-8D39-EB60F10CD67D}" type="pres">
      <dgm:prSet presAssocID="{F7AC67F8-FB15-4D4F-9E78-A74C96DFE96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C6E18-7B18-4587-B677-9708449AC869}" type="pres">
      <dgm:prSet presAssocID="{2569766B-F315-43AF-AC92-9851CB2DEA1B}" presName="sp" presStyleCnt="0"/>
      <dgm:spPr/>
    </dgm:pt>
    <dgm:pt modelId="{26B2EFD1-2924-4F57-8A2C-2E674EEFFAEA}" type="pres">
      <dgm:prSet presAssocID="{57002C55-2FE4-4324-83F3-C76D8752ECC1}" presName="composite" presStyleCnt="0"/>
      <dgm:spPr/>
    </dgm:pt>
    <dgm:pt modelId="{8C20428B-1A6D-4FBB-AA53-CC39DA7552CD}" type="pres">
      <dgm:prSet presAssocID="{57002C55-2FE4-4324-83F3-C76D8752ECC1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294908-968F-49AE-96F6-D88E444043A5}" type="pres">
      <dgm:prSet presAssocID="{57002C55-2FE4-4324-83F3-C76D8752ECC1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9B99E-2035-41A6-B351-9905D30E045A}" type="pres">
      <dgm:prSet presAssocID="{DDDC2578-5608-4AB2-B7B4-0E5DA47A6683}" presName="sp" presStyleCnt="0"/>
      <dgm:spPr/>
    </dgm:pt>
    <dgm:pt modelId="{031D92CB-2069-4636-BC41-A23CB12D23A8}" type="pres">
      <dgm:prSet presAssocID="{6DB5D61B-307D-4375-A148-87F1E22029B4}" presName="composite" presStyleCnt="0"/>
      <dgm:spPr/>
    </dgm:pt>
    <dgm:pt modelId="{F3897E4B-109E-4D77-8908-3A2EA190F896}" type="pres">
      <dgm:prSet presAssocID="{6DB5D61B-307D-4375-A148-87F1E22029B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81557-93A8-4BFF-B72B-A2427E22CAA7}" type="pres">
      <dgm:prSet presAssocID="{6DB5D61B-307D-4375-A148-87F1E22029B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3F5C54-D95A-4BCC-AB16-BCBFC4FC3624}" type="presOf" srcId="{E83912B3-576A-4BB7-8D87-CF7B37DEDD02}" destId="{8A294908-968F-49AE-96F6-D88E444043A5}" srcOrd="0" destOrd="0" presId="urn:microsoft.com/office/officeart/2005/8/layout/chevron2"/>
    <dgm:cxn modelId="{17DA48EB-3590-4A01-956B-3E5024E85E5D}" type="presOf" srcId="{EBAB68C8-9AC0-4582-B975-AAD87C035CEC}" destId="{723226E8-774D-4FE3-8D39-EB60F10CD67D}" srcOrd="0" destOrd="0" presId="urn:microsoft.com/office/officeart/2005/8/layout/chevron2"/>
    <dgm:cxn modelId="{8998795C-A61E-4C52-935A-6F98D358804A}" srcId="{0D5A15A7-5318-456F-B1E4-31EB578C4CED}" destId="{6DB5D61B-307D-4375-A148-87F1E22029B4}" srcOrd="3" destOrd="0" parTransId="{D7F0147F-099C-4AA4-9D80-F6CD4F8E00C7}" sibTransId="{49FD2136-0D0B-497F-9DFA-D9D8937459B3}"/>
    <dgm:cxn modelId="{2C448993-0C06-44A8-AC95-810CCFEEEA03}" srcId="{6DB5D61B-307D-4375-A148-87F1E22029B4}" destId="{B6BACC0F-80D1-40B7-A6A0-8623D833AB7B}" srcOrd="0" destOrd="0" parTransId="{FE0B9923-CAE2-48F2-8F80-4BB256958BA4}" sibTransId="{F2CD47F0-2A6E-429A-A4F1-30AF39014EB0}"/>
    <dgm:cxn modelId="{922FFBCD-8BB3-4867-8B34-C06188A5CFCF}" srcId="{0D5A15A7-5318-456F-B1E4-31EB578C4CED}" destId="{FB9417BD-C560-4095-9C24-CE918434B97B}" srcOrd="0" destOrd="0" parTransId="{F46E3730-AF8A-4665-95B4-C83AE4EC6BFB}" sibTransId="{F4BBACD5-58C2-4694-BA9B-AA8F74FC07D1}"/>
    <dgm:cxn modelId="{60A0731D-32CC-4B50-8D27-C299722BB152}" type="presOf" srcId="{B6BACC0F-80D1-40B7-A6A0-8623D833AB7B}" destId="{20381557-93A8-4BFF-B72B-A2427E22CAA7}" srcOrd="0" destOrd="0" presId="urn:microsoft.com/office/officeart/2005/8/layout/chevron2"/>
    <dgm:cxn modelId="{07D6FB68-E4FC-4848-AC70-5FDB2A2C7147}" type="presOf" srcId="{FB9417BD-C560-4095-9C24-CE918434B97B}" destId="{5A373FB0-7E3F-4BC0-8FE5-CD2E1944EE5D}" srcOrd="0" destOrd="0" presId="urn:microsoft.com/office/officeart/2005/8/layout/chevron2"/>
    <dgm:cxn modelId="{EF94F3BC-1782-4A9E-A939-63664FA64DA9}" type="presOf" srcId="{57002C55-2FE4-4324-83F3-C76D8752ECC1}" destId="{8C20428B-1A6D-4FBB-AA53-CC39DA7552CD}" srcOrd="0" destOrd="0" presId="urn:microsoft.com/office/officeart/2005/8/layout/chevron2"/>
    <dgm:cxn modelId="{C584E8C3-646A-46F3-9467-04619E672039}" srcId="{0D5A15A7-5318-456F-B1E4-31EB578C4CED}" destId="{F7AC67F8-FB15-4D4F-9E78-A74C96DFE96F}" srcOrd="1" destOrd="0" parTransId="{6AE202ED-374E-43CF-8637-A0D6049ABEE4}" sibTransId="{2569766B-F315-43AF-AC92-9851CB2DEA1B}"/>
    <dgm:cxn modelId="{9A0EAB4A-1C22-48D5-A2B1-7CAE451CAAAF}" srcId="{F7AC67F8-FB15-4D4F-9E78-A74C96DFE96F}" destId="{EBAB68C8-9AC0-4582-B975-AAD87C035CEC}" srcOrd="0" destOrd="0" parTransId="{0B0E8791-0824-42E7-B929-D599FB2A1A0E}" sibTransId="{4521DAF1-D132-4D6B-9CC5-7EC0EF76DB59}"/>
    <dgm:cxn modelId="{559E7D66-5838-4A74-8152-56A00EFC261E}" srcId="{FB9417BD-C560-4095-9C24-CE918434B97B}" destId="{F5361E0A-F23E-4AC3-853A-D72A2680A484}" srcOrd="0" destOrd="0" parTransId="{54CCFF2C-C99D-4F95-A3D8-762877643BFA}" sibTransId="{BE07E5CD-ADE9-4B29-8845-62434C718590}"/>
    <dgm:cxn modelId="{07C05A89-F9C4-43D2-A730-572EF8451E16}" type="presOf" srcId="{6DB5D61B-307D-4375-A148-87F1E22029B4}" destId="{F3897E4B-109E-4D77-8908-3A2EA190F896}" srcOrd="0" destOrd="0" presId="urn:microsoft.com/office/officeart/2005/8/layout/chevron2"/>
    <dgm:cxn modelId="{15A34F03-1374-4267-B91B-6A0C9053BBD0}" type="presOf" srcId="{F5361E0A-F23E-4AC3-853A-D72A2680A484}" destId="{FFF6BC31-D20A-47EF-91A7-2CDF92B7A997}" srcOrd="0" destOrd="0" presId="urn:microsoft.com/office/officeart/2005/8/layout/chevron2"/>
    <dgm:cxn modelId="{08257E99-42E1-450D-94CE-0D6B98D01549}" type="presOf" srcId="{0D5A15A7-5318-456F-B1E4-31EB578C4CED}" destId="{3609672F-54B6-4219-B6F7-AABE3186CA3D}" srcOrd="0" destOrd="0" presId="urn:microsoft.com/office/officeart/2005/8/layout/chevron2"/>
    <dgm:cxn modelId="{A0A9D5F3-6DF0-4360-984D-7848E38D2C4D}" srcId="{0D5A15A7-5318-456F-B1E4-31EB578C4CED}" destId="{57002C55-2FE4-4324-83F3-C76D8752ECC1}" srcOrd="2" destOrd="0" parTransId="{87FA8801-9C2D-4E76-9521-2AFCF611221B}" sibTransId="{DDDC2578-5608-4AB2-B7B4-0E5DA47A6683}"/>
    <dgm:cxn modelId="{12C7A68E-FB32-4293-9356-6C044A772DAE}" type="presOf" srcId="{F7AC67F8-FB15-4D4F-9E78-A74C96DFE96F}" destId="{6173C371-2679-48E4-9842-27F456BE2C97}" srcOrd="0" destOrd="0" presId="urn:microsoft.com/office/officeart/2005/8/layout/chevron2"/>
    <dgm:cxn modelId="{F1134536-0E19-4B21-94DE-F12458D929C4}" srcId="{57002C55-2FE4-4324-83F3-C76D8752ECC1}" destId="{E83912B3-576A-4BB7-8D87-CF7B37DEDD02}" srcOrd="0" destOrd="0" parTransId="{CC21B5E9-6095-45D6-B8B0-C8F0A9A20A32}" sibTransId="{CF81B8A4-EDBF-4BF2-A127-0726EB7BE53A}"/>
    <dgm:cxn modelId="{532C8801-5DB9-47C2-B6B8-E92D9AE70512}" type="presParOf" srcId="{3609672F-54B6-4219-B6F7-AABE3186CA3D}" destId="{9026229A-21C0-469C-8957-7EE0E2ADA2D2}" srcOrd="0" destOrd="0" presId="urn:microsoft.com/office/officeart/2005/8/layout/chevron2"/>
    <dgm:cxn modelId="{91AC95CA-8A3B-4DDF-B827-D77B4B077EED}" type="presParOf" srcId="{9026229A-21C0-469C-8957-7EE0E2ADA2D2}" destId="{5A373FB0-7E3F-4BC0-8FE5-CD2E1944EE5D}" srcOrd="0" destOrd="0" presId="urn:microsoft.com/office/officeart/2005/8/layout/chevron2"/>
    <dgm:cxn modelId="{E693854F-9A25-4FC4-99DF-F877CEE1BCA8}" type="presParOf" srcId="{9026229A-21C0-469C-8957-7EE0E2ADA2D2}" destId="{FFF6BC31-D20A-47EF-91A7-2CDF92B7A997}" srcOrd="1" destOrd="0" presId="urn:microsoft.com/office/officeart/2005/8/layout/chevron2"/>
    <dgm:cxn modelId="{EE085B15-FF6A-492B-96D9-ABB548A0040E}" type="presParOf" srcId="{3609672F-54B6-4219-B6F7-AABE3186CA3D}" destId="{4825A8FD-8E6A-43C6-96E5-7259F942A5DE}" srcOrd="1" destOrd="0" presId="urn:microsoft.com/office/officeart/2005/8/layout/chevron2"/>
    <dgm:cxn modelId="{C19F0C31-EFB2-4D55-9481-71BE820238FC}" type="presParOf" srcId="{3609672F-54B6-4219-B6F7-AABE3186CA3D}" destId="{8C487C5F-D382-456F-BDCB-0083C5E01EB9}" srcOrd="2" destOrd="0" presId="urn:microsoft.com/office/officeart/2005/8/layout/chevron2"/>
    <dgm:cxn modelId="{02455CAD-8CD0-4857-9C15-2B7BC74B2288}" type="presParOf" srcId="{8C487C5F-D382-456F-BDCB-0083C5E01EB9}" destId="{6173C371-2679-48E4-9842-27F456BE2C97}" srcOrd="0" destOrd="0" presId="urn:microsoft.com/office/officeart/2005/8/layout/chevron2"/>
    <dgm:cxn modelId="{609A52AE-5741-4341-9B4E-4C518615D03B}" type="presParOf" srcId="{8C487C5F-D382-456F-BDCB-0083C5E01EB9}" destId="{723226E8-774D-4FE3-8D39-EB60F10CD67D}" srcOrd="1" destOrd="0" presId="urn:microsoft.com/office/officeart/2005/8/layout/chevron2"/>
    <dgm:cxn modelId="{17BC05B1-5E02-4CD4-87EF-D6D68FEAD421}" type="presParOf" srcId="{3609672F-54B6-4219-B6F7-AABE3186CA3D}" destId="{66FC6E18-7B18-4587-B677-9708449AC869}" srcOrd="3" destOrd="0" presId="urn:microsoft.com/office/officeart/2005/8/layout/chevron2"/>
    <dgm:cxn modelId="{3BB81164-023C-4F33-8CD8-41199DF390A8}" type="presParOf" srcId="{3609672F-54B6-4219-B6F7-AABE3186CA3D}" destId="{26B2EFD1-2924-4F57-8A2C-2E674EEFFAEA}" srcOrd="4" destOrd="0" presId="urn:microsoft.com/office/officeart/2005/8/layout/chevron2"/>
    <dgm:cxn modelId="{8F80E1EB-236D-4FD8-97D6-0E497584B680}" type="presParOf" srcId="{26B2EFD1-2924-4F57-8A2C-2E674EEFFAEA}" destId="{8C20428B-1A6D-4FBB-AA53-CC39DA7552CD}" srcOrd="0" destOrd="0" presId="urn:microsoft.com/office/officeart/2005/8/layout/chevron2"/>
    <dgm:cxn modelId="{84506871-A3B8-455F-AE3A-67AAD94F1746}" type="presParOf" srcId="{26B2EFD1-2924-4F57-8A2C-2E674EEFFAEA}" destId="{8A294908-968F-49AE-96F6-D88E444043A5}" srcOrd="1" destOrd="0" presId="urn:microsoft.com/office/officeart/2005/8/layout/chevron2"/>
    <dgm:cxn modelId="{35A1D9E7-32D0-4A84-AB4B-27DB88057E39}" type="presParOf" srcId="{3609672F-54B6-4219-B6F7-AABE3186CA3D}" destId="{1D79B99E-2035-41A6-B351-9905D30E045A}" srcOrd="5" destOrd="0" presId="urn:microsoft.com/office/officeart/2005/8/layout/chevron2"/>
    <dgm:cxn modelId="{DF3C3AD1-F4E9-47F2-9AF6-08887B3F9753}" type="presParOf" srcId="{3609672F-54B6-4219-B6F7-AABE3186CA3D}" destId="{031D92CB-2069-4636-BC41-A23CB12D23A8}" srcOrd="6" destOrd="0" presId="urn:microsoft.com/office/officeart/2005/8/layout/chevron2"/>
    <dgm:cxn modelId="{A89AAA07-9B5C-4C77-878E-83C9BCE3EA3A}" type="presParOf" srcId="{031D92CB-2069-4636-BC41-A23CB12D23A8}" destId="{F3897E4B-109E-4D77-8908-3A2EA190F896}" srcOrd="0" destOrd="0" presId="urn:microsoft.com/office/officeart/2005/8/layout/chevron2"/>
    <dgm:cxn modelId="{0F0E97AA-EE28-488E-83D4-3325751E6A62}" type="presParOf" srcId="{031D92CB-2069-4636-BC41-A23CB12D23A8}" destId="{20381557-93A8-4BFF-B72B-A2427E22CAA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4EA875-C6C5-4CA4-BF39-DF09542D020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4AFC243-00B3-434F-A83A-FDA243351E13}">
      <dgm:prSet phldrT="[Текст]"/>
      <dgm:spPr/>
      <dgm:t>
        <a:bodyPr/>
        <a:lstStyle/>
        <a:p>
          <a:r>
            <a:rPr lang="ru-RU" sz="3200" b="1" dirty="0"/>
            <a:t>формирует кадровую политику</a:t>
          </a:r>
          <a:endParaRPr lang="ru-RU" sz="3200" b="1" dirty="0">
            <a:latin typeface="Trebuchet MS"/>
          </a:endParaRPr>
        </a:p>
      </dgm:t>
    </dgm:pt>
    <dgm:pt modelId="{42AB08C4-D26A-4D2F-B2F9-F3C9C57F4FB2}" type="parTrans" cxnId="{4458C80B-ECE0-4EE0-BB63-AA3269970461}">
      <dgm:prSet/>
      <dgm:spPr/>
      <dgm:t>
        <a:bodyPr/>
        <a:lstStyle/>
        <a:p>
          <a:endParaRPr lang="ru-RU"/>
        </a:p>
      </dgm:t>
    </dgm:pt>
    <dgm:pt modelId="{FD7BA447-38A6-4CCD-A973-E600617D5E8C}" type="sibTrans" cxnId="{4458C80B-ECE0-4EE0-BB63-AA3269970461}">
      <dgm:prSet/>
      <dgm:spPr/>
      <dgm:t>
        <a:bodyPr/>
        <a:lstStyle/>
        <a:p>
          <a:endParaRPr lang="ru-RU"/>
        </a:p>
      </dgm:t>
    </dgm:pt>
    <dgm:pt modelId="{A32DF886-E232-4E43-9B0B-E0DB8BA323C7}">
      <dgm:prSet phldrT="[Текст]"/>
      <dgm:spPr/>
      <dgm:t>
        <a:bodyPr/>
        <a:lstStyle/>
        <a:p>
          <a:r>
            <a:rPr lang="ru-RU" sz="3200" b="1" dirty="0"/>
            <a:t>управляет персоналом</a:t>
          </a:r>
        </a:p>
      </dgm:t>
    </dgm:pt>
    <dgm:pt modelId="{627F1AB1-E92A-487F-B73D-0B1B3CC96F9D}" type="parTrans" cxnId="{F0CAD96F-CE0F-4F8A-AD37-1F8A559BF908}">
      <dgm:prSet/>
      <dgm:spPr/>
    </dgm:pt>
    <dgm:pt modelId="{182A80DD-BDA5-4AEC-8808-09D44BF8E542}" type="sibTrans" cxnId="{F0CAD96F-CE0F-4F8A-AD37-1F8A559BF908}">
      <dgm:prSet/>
      <dgm:spPr/>
    </dgm:pt>
    <dgm:pt modelId="{2A3DF24E-37CE-4E4E-B597-CA658B4F10BB}">
      <dgm:prSet phldrT="[Текст]"/>
      <dgm:spPr/>
      <dgm:t>
        <a:bodyPr/>
        <a:lstStyle/>
        <a:p>
          <a:r>
            <a:rPr lang="ru-RU" sz="3200" b="1" dirty="0"/>
            <a:t>организует обучение и аттестацию педагогов</a:t>
          </a:r>
        </a:p>
      </dgm:t>
    </dgm:pt>
    <dgm:pt modelId="{9FD236C1-E5DB-4798-A8E5-A1F5677536BA}" type="parTrans" cxnId="{C7FB5AF7-A86A-4D3B-B83F-DA7C0E5DFDFD}">
      <dgm:prSet/>
      <dgm:spPr/>
    </dgm:pt>
    <dgm:pt modelId="{7895BBEB-BD76-4497-AE6E-28C922D129C7}" type="sibTrans" cxnId="{C7FB5AF7-A86A-4D3B-B83F-DA7C0E5DFDFD}">
      <dgm:prSet/>
      <dgm:spPr/>
    </dgm:pt>
    <dgm:pt modelId="{915BB05B-0262-4D58-BC12-0E328C088C6A}">
      <dgm:prSet phldrT="[Текст]"/>
      <dgm:spPr/>
      <dgm:t>
        <a:bodyPr/>
        <a:lstStyle/>
        <a:p>
          <a:r>
            <a:rPr lang="ru-RU" sz="3200" b="1" dirty="0"/>
            <a:t>заключает трудовые договоры</a:t>
          </a:r>
        </a:p>
      </dgm:t>
    </dgm:pt>
    <dgm:pt modelId="{B3F5343D-85D7-4A78-A30F-3701197F1B3A}" type="parTrans" cxnId="{FD56B608-FD1D-439E-A942-82E820FDA62D}">
      <dgm:prSet/>
      <dgm:spPr/>
    </dgm:pt>
    <dgm:pt modelId="{999F7A0C-4849-4D7F-90C0-FB5A44E4DC5C}" type="sibTrans" cxnId="{FD56B608-FD1D-439E-A942-82E820FDA62D}">
      <dgm:prSet/>
      <dgm:spPr/>
    </dgm:pt>
    <dgm:pt modelId="{F8EF1B90-AA3E-4BD4-8482-98EE1F0C9B08}">
      <dgm:prSet phldrT="[Текст]"/>
      <dgm:spPr/>
      <dgm:t>
        <a:bodyPr/>
        <a:lstStyle/>
        <a:p>
          <a:r>
            <a:rPr lang="ru-RU" sz="3200" b="1" dirty="0"/>
            <a:t>разрабатывает должностные инструкции </a:t>
          </a:r>
          <a:r>
            <a:rPr lang="en-US" sz="3200" b="1" dirty="0"/>
            <a:t/>
          </a:r>
          <a:br>
            <a:rPr lang="en-US" sz="3200" b="1" dirty="0"/>
          </a:br>
          <a:r>
            <a:rPr lang="ru-RU" sz="3200" b="1" dirty="0"/>
            <a:t>и устанавливает систему оплаты труда</a:t>
          </a:r>
        </a:p>
      </dgm:t>
    </dgm:pt>
    <dgm:pt modelId="{161271E8-24D0-47C4-9D2F-9F24F79723B9}" type="parTrans" cxnId="{F98117A9-24C8-4212-9886-FB098C3C094C}">
      <dgm:prSet/>
      <dgm:spPr/>
    </dgm:pt>
    <dgm:pt modelId="{CAE5829C-ADC7-4BA3-AF92-A039FE3F5F2B}" type="sibTrans" cxnId="{F98117A9-24C8-4212-9886-FB098C3C094C}">
      <dgm:prSet/>
      <dgm:spPr/>
    </dgm:pt>
    <dgm:pt modelId="{35033E62-4BBA-4BA5-9EB9-0879A713E19A}" type="pres">
      <dgm:prSet presAssocID="{584EA875-C6C5-4CA4-BF39-DF09542D02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F3F401-53DA-4E1F-B207-F9883D20E30B}" type="pres">
      <dgm:prSet presAssocID="{84AFC243-00B3-434F-A83A-FDA243351E1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A64BE-5FD9-4365-A584-3AEE4923A3C0}" type="pres">
      <dgm:prSet presAssocID="{FD7BA447-38A6-4CCD-A973-E600617D5E8C}" presName="spacer" presStyleCnt="0"/>
      <dgm:spPr/>
    </dgm:pt>
    <dgm:pt modelId="{511CF146-C9F5-4F80-A8CD-8F1FC9875CFC}" type="pres">
      <dgm:prSet presAssocID="{A32DF886-E232-4E43-9B0B-E0DB8BA323C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08AF9-2E3C-480A-9622-2FFBC12D7262}" type="pres">
      <dgm:prSet presAssocID="{182A80DD-BDA5-4AEC-8808-09D44BF8E542}" presName="spacer" presStyleCnt="0"/>
      <dgm:spPr/>
    </dgm:pt>
    <dgm:pt modelId="{6D1CA23F-C65B-4B7F-8CEC-6C10F85814A6}" type="pres">
      <dgm:prSet presAssocID="{2A3DF24E-37CE-4E4E-B597-CA658B4F10B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1A8AA2-E3D1-4EB7-B6F1-C961EA5A41A1}" type="pres">
      <dgm:prSet presAssocID="{7895BBEB-BD76-4497-AE6E-28C922D129C7}" presName="spacer" presStyleCnt="0"/>
      <dgm:spPr/>
    </dgm:pt>
    <dgm:pt modelId="{9E2D5CC0-D1ED-4DC0-8A6D-7AAB4C421E6E}" type="pres">
      <dgm:prSet presAssocID="{915BB05B-0262-4D58-BC12-0E328C088C6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94114D-9E2C-45BB-B012-794AA1DCA37F}" type="pres">
      <dgm:prSet presAssocID="{999F7A0C-4849-4D7F-90C0-FB5A44E4DC5C}" presName="spacer" presStyleCnt="0"/>
      <dgm:spPr/>
    </dgm:pt>
    <dgm:pt modelId="{E3550921-E0DA-4119-87EB-4F693D66B774}" type="pres">
      <dgm:prSet presAssocID="{F8EF1B90-AA3E-4BD4-8482-98EE1F0C9B0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846EFB-5E9A-4EF0-A9A8-17A5117041BD}" type="presOf" srcId="{84AFC243-00B3-434F-A83A-FDA243351E13}" destId="{CFF3F401-53DA-4E1F-B207-F9883D20E30B}" srcOrd="0" destOrd="0" presId="urn:microsoft.com/office/officeart/2005/8/layout/vList2"/>
    <dgm:cxn modelId="{D2F225E4-62F0-4966-AFBF-0F5DF65ADC51}" type="presOf" srcId="{F8EF1B90-AA3E-4BD4-8482-98EE1F0C9B08}" destId="{E3550921-E0DA-4119-87EB-4F693D66B774}" srcOrd="0" destOrd="0" presId="urn:microsoft.com/office/officeart/2005/8/layout/vList2"/>
    <dgm:cxn modelId="{BCBADA62-82D4-4DF4-90EA-847D46ECA031}" type="presOf" srcId="{A32DF886-E232-4E43-9B0B-E0DB8BA323C7}" destId="{511CF146-C9F5-4F80-A8CD-8F1FC9875CFC}" srcOrd="0" destOrd="0" presId="urn:microsoft.com/office/officeart/2005/8/layout/vList2"/>
    <dgm:cxn modelId="{4458C80B-ECE0-4EE0-BB63-AA3269970461}" srcId="{584EA875-C6C5-4CA4-BF39-DF09542D0208}" destId="{84AFC243-00B3-434F-A83A-FDA243351E13}" srcOrd="0" destOrd="0" parTransId="{42AB08C4-D26A-4D2F-B2F9-F3C9C57F4FB2}" sibTransId="{FD7BA447-38A6-4CCD-A973-E600617D5E8C}"/>
    <dgm:cxn modelId="{F98117A9-24C8-4212-9886-FB098C3C094C}" srcId="{584EA875-C6C5-4CA4-BF39-DF09542D0208}" destId="{F8EF1B90-AA3E-4BD4-8482-98EE1F0C9B08}" srcOrd="4" destOrd="0" parTransId="{161271E8-24D0-47C4-9D2F-9F24F79723B9}" sibTransId="{CAE5829C-ADC7-4BA3-AF92-A039FE3F5F2B}"/>
    <dgm:cxn modelId="{F0CAD96F-CE0F-4F8A-AD37-1F8A559BF908}" srcId="{584EA875-C6C5-4CA4-BF39-DF09542D0208}" destId="{A32DF886-E232-4E43-9B0B-E0DB8BA323C7}" srcOrd="1" destOrd="0" parTransId="{627F1AB1-E92A-487F-B73D-0B1B3CC96F9D}" sibTransId="{182A80DD-BDA5-4AEC-8808-09D44BF8E542}"/>
    <dgm:cxn modelId="{FD56B608-FD1D-439E-A942-82E820FDA62D}" srcId="{584EA875-C6C5-4CA4-BF39-DF09542D0208}" destId="{915BB05B-0262-4D58-BC12-0E328C088C6A}" srcOrd="3" destOrd="0" parTransId="{B3F5343D-85D7-4A78-A30F-3701197F1B3A}" sibTransId="{999F7A0C-4849-4D7F-90C0-FB5A44E4DC5C}"/>
    <dgm:cxn modelId="{2431745F-43A4-4B0A-BB21-78CE364F44FA}" type="presOf" srcId="{915BB05B-0262-4D58-BC12-0E328C088C6A}" destId="{9E2D5CC0-D1ED-4DC0-8A6D-7AAB4C421E6E}" srcOrd="0" destOrd="0" presId="urn:microsoft.com/office/officeart/2005/8/layout/vList2"/>
    <dgm:cxn modelId="{A04D604C-BF63-4843-B437-FB2ECD7EFB51}" type="presOf" srcId="{2A3DF24E-37CE-4E4E-B597-CA658B4F10BB}" destId="{6D1CA23F-C65B-4B7F-8CEC-6C10F85814A6}" srcOrd="0" destOrd="0" presId="urn:microsoft.com/office/officeart/2005/8/layout/vList2"/>
    <dgm:cxn modelId="{0E1520A6-D883-491E-9D05-DC93D47D1797}" type="presOf" srcId="{584EA875-C6C5-4CA4-BF39-DF09542D0208}" destId="{35033E62-4BBA-4BA5-9EB9-0879A713E19A}" srcOrd="0" destOrd="0" presId="urn:microsoft.com/office/officeart/2005/8/layout/vList2"/>
    <dgm:cxn modelId="{C7FB5AF7-A86A-4D3B-B83F-DA7C0E5DFDFD}" srcId="{584EA875-C6C5-4CA4-BF39-DF09542D0208}" destId="{2A3DF24E-37CE-4E4E-B597-CA658B4F10BB}" srcOrd="2" destOrd="0" parTransId="{9FD236C1-E5DB-4798-A8E5-A1F5677536BA}" sibTransId="{7895BBEB-BD76-4497-AE6E-28C922D129C7}"/>
    <dgm:cxn modelId="{F1C19AAC-D271-4394-8596-8E6EE1564223}" type="presParOf" srcId="{35033E62-4BBA-4BA5-9EB9-0879A713E19A}" destId="{CFF3F401-53DA-4E1F-B207-F9883D20E30B}" srcOrd="0" destOrd="0" presId="urn:microsoft.com/office/officeart/2005/8/layout/vList2"/>
    <dgm:cxn modelId="{1ACF230B-9245-4D50-A197-5B954F421C1B}" type="presParOf" srcId="{35033E62-4BBA-4BA5-9EB9-0879A713E19A}" destId="{424A64BE-5FD9-4365-A584-3AEE4923A3C0}" srcOrd="1" destOrd="0" presId="urn:microsoft.com/office/officeart/2005/8/layout/vList2"/>
    <dgm:cxn modelId="{D3F4E069-6D86-4848-9BB4-DD76B8EF12EE}" type="presParOf" srcId="{35033E62-4BBA-4BA5-9EB9-0879A713E19A}" destId="{511CF146-C9F5-4F80-A8CD-8F1FC9875CFC}" srcOrd="2" destOrd="0" presId="urn:microsoft.com/office/officeart/2005/8/layout/vList2"/>
    <dgm:cxn modelId="{F718A739-9F41-4DE8-B69D-9EE37CBA32C8}" type="presParOf" srcId="{35033E62-4BBA-4BA5-9EB9-0879A713E19A}" destId="{43F08AF9-2E3C-480A-9622-2FFBC12D7262}" srcOrd="3" destOrd="0" presId="urn:microsoft.com/office/officeart/2005/8/layout/vList2"/>
    <dgm:cxn modelId="{102338AA-773F-4775-9890-11BB20B4DE3C}" type="presParOf" srcId="{35033E62-4BBA-4BA5-9EB9-0879A713E19A}" destId="{6D1CA23F-C65B-4B7F-8CEC-6C10F85814A6}" srcOrd="4" destOrd="0" presId="urn:microsoft.com/office/officeart/2005/8/layout/vList2"/>
    <dgm:cxn modelId="{864D01C1-581B-43ED-B09C-114F79E402FF}" type="presParOf" srcId="{35033E62-4BBA-4BA5-9EB9-0879A713E19A}" destId="{6D1A8AA2-E3D1-4EB7-B6F1-C961EA5A41A1}" srcOrd="5" destOrd="0" presId="urn:microsoft.com/office/officeart/2005/8/layout/vList2"/>
    <dgm:cxn modelId="{2F8FD447-F448-46C5-8E64-78EC30D5780F}" type="presParOf" srcId="{35033E62-4BBA-4BA5-9EB9-0879A713E19A}" destId="{9E2D5CC0-D1ED-4DC0-8A6D-7AAB4C421E6E}" srcOrd="6" destOrd="0" presId="urn:microsoft.com/office/officeart/2005/8/layout/vList2"/>
    <dgm:cxn modelId="{A78A0F5D-7781-4917-BEF2-35BE2250FDDF}" type="presParOf" srcId="{35033E62-4BBA-4BA5-9EB9-0879A713E19A}" destId="{2294114D-9E2C-45BB-B012-794AA1DCA37F}" srcOrd="7" destOrd="0" presId="urn:microsoft.com/office/officeart/2005/8/layout/vList2"/>
    <dgm:cxn modelId="{63B32A91-945A-4BEF-A002-DD87CF3ED731}" type="presParOf" srcId="{35033E62-4BBA-4BA5-9EB9-0879A713E19A}" destId="{E3550921-E0DA-4119-87EB-4F693D66B77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D9E3A4-0C8C-494E-8308-80A6A31E49A8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B6A2E57-6031-4761-8944-F901E5D65A3D}">
      <dgm:prSet phldrT="[Текст]"/>
      <dgm:spPr/>
      <dgm:t>
        <a:bodyPr/>
        <a:lstStyle/>
        <a:p>
          <a:r>
            <a:rPr lang="ru-RU" b="1" dirty="0"/>
            <a:t>Вид профессиональной деятельности </a:t>
          </a:r>
          <a:endParaRPr lang="ru-RU" sz="3000" b="1" dirty="0">
            <a:latin typeface="Trebuchet MS"/>
          </a:endParaRPr>
        </a:p>
      </dgm:t>
    </dgm:pt>
    <dgm:pt modelId="{9DFC3E18-94D7-4D4D-9D43-FEA05CC66C1F}" type="parTrans" cxnId="{2EDEC62F-5DB3-4FD6-B34E-046402F3F7A8}">
      <dgm:prSet/>
      <dgm:spPr/>
      <dgm:t>
        <a:bodyPr/>
        <a:lstStyle/>
        <a:p>
          <a:endParaRPr lang="ru-RU"/>
        </a:p>
      </dgm:t>
    </dgm:pt>
    <dgm:pt modelId="{B4F3CC78-5FA0-4583-B2A3-A70B07F7EA6C}" type="sibTrans" cxnId="{2EDEC62F-5DB3-4FD6-B34E-046402F3F7A8}">
      <dgm:prSet/>
      <dgm:spPr/>
      <dgm:t>
        <a:bodyPr/>
        <a:lstStyle/>
        <a:p>
          <a:endParaRPr lang="ru-RU"/>
        </a:p>
      </dgm:t>
    </dgm:pt>
    <dgm:pt modelId="{B2B1A461-A854-4E5B-A3A3-8E5C98712DCA}">
      <dgm:prSet phldrT="[Текст]"/>
      <dgm:spPr/>
      <dgm:t>
        <a:bodyPr/>
        <a:lstStyle/>
        <a:p>
          <a:r>
            <a:rPr lang="ru-RU" b="1" dirty="0"/>
            <a:t>Обобщенная трудовая функция </a:t>
          </a:r>
        </a:p>
      </dgm:t>
    </dgm:pt>
    <dgm:pt modelId="{16C23676-477D-411B-BC9D-28628C540059}" type="parTrans" cxnId="{EE5DB897-2BA3-46BB-9A80-1BBD403C76E8}">
      <dgm:prSet/>
      <dgm:spPr/>
    </dgm:pt>
    <dgm:pt modelId="{4FD70E98-9864-4744-99A6-9CC0073DA881}" type="sibTrans" cxnId="{EE5DB897-2BA3-46BB-9A80-1BBD403C76E8}">
      <dgm:prSet/>
      <dgm:spPr/>
    </dgm:pt>
    <dgm:pt modelId="{9574DD8F-430D-463C-98A6-0A00B93332F8}">
      <dgm:prSet phldrT="[Текст]"/>
      <dgm:spPr/>
      <dgm:t>
        <a:bodyPr/>
        <a:lstStyle/>
        <a:p>
          <a:r>
            <a:rPr lang="ru-RU" b="1" dirty="0"/>
            <a:t>Трудовая функция </a:t>
          </a:r>
        </a:p>
      </dgm:t>
    </dgm:pt>
    <dgm:pt modelId="{16C6B4E6-03BC-4E3E-BBEC-89EB69856ACE}" type="parTrans" cxnId="{5268A376-2DB9-4336-B774-25ADB82D5F63}">
      <dgm:prSet/>
      <dgm:spPr/>
    </dgm:pt>
    <dgm:pt modelId="{F83EB3E8-D845-43D4-84EC-9B865D834D37}" type="sibTrans" cxnId="{5268A376-2DB9-4336-B774-25ADB82D5F63}">
      <dgm:prSet/>
      <dgm:spPr/>
    </dgm:pt>
    <dgm:pt modelId="{B462D6DF-FD2F-4BAC-9EFE-D11D82276521}">
      <dgm:prSet phldrT="[Текст]"/>
      <dgm:spPr/>
      <dgm:t>
        <a:bodyPr/>
        <a:lstStyle/>
        <a:p>
          <a:r>
            <a:rPr lang="ru-RU" b="1" dirty="0"/>
            <a:t>Трудовое действие </a:t>
          </a:r>
        </a:p>
      </dgm:t>
    </dgm:pt>
    <dgm:pt modelId="{2BE00D7F-B1DC-4B9D-931F-FF21439EF8F9}" type="parTrans" cxnId="{A05099B6-DC0A-4896-875E-CA819C412469}">
      <dgm:prSet/>
      <dgm:spPr/>
    </dgm:pt>
    <dgm:pt modelId="{1D85372F-5DF3-4AD6-9A04-9B49E7CCBE90}" type="sibTrans" cxnId="{A05099B6-DC0A-4896-875E-CA819C412469}">
      <dgm:prSet/>
      <dgm:spPr/>
    </dgm:pt>
    <dgm:pt modelId="{F0300DED-56BA-4D33-8E54-2A5BE53850B1}">
      <dgm:prSet phldrT="[Текст]"/>
      <dgm:spPr/>
      <dgm:t>
        <a:bodyPr/>
        <a:lstStyle/>
        <a:p>
          <a:r>
            <a:rPr lang="ru-RU" b="1" dirty="0"/>
            <a:t>Квалификационный уровень </a:t>
          </a:r>
        </a:p>
      </dgm:t>
    </dgm:pt>
    <dgm:pt modelId="{D3349F9E-D940-4EE3-9C50-C04372C9A11C}" type="parTrans" cxnId="{4DBF09C0-4894-42C7-B2CB-53F979E04CC2}">
      <dgm:prSet/>
      <dgm:spPr/>
    </dgm:pt>
    <dgm:pt modelId="{078E5F8E-1B3A-4E0C-9FA5-F501031B5509}" type="sibTrans" cxnId="{4DBF09C0-4894-42C7-B2CB-53F979E04CC2}">
      <dgm:prSet/>
      <dgm:spPr/>
    </dgm:pt>
    <dgm:pt modelId="{582FE955-F799-4A1A-90ED-D0D95C03C08A}">
      <dgm:prSet phldrT="[Текст]"/>
      <dgm:spPr/>
      <dgm:t>
        <a:bodyPr/>
        <a:lstStyle/>
        <a:p>
          <a:r>
            <a:rPr lang="ru-RU" b="1" dirty="0"/>
            <a:t>Квалификация </a:t>
          </a:r>
        </a:p>
      </dgm:t>
    </dgm:pt>
    <dgm:pt modelId="{2AA9132A-C7F3-4BF6-AE59-8279DDBE103C}" type="parTrans" cxnId="{63F5D315-B5E0-4CD2-820A-2691D31CCCA8}">
      <dgm:prSet/>
      <dgm:spPr/>
    </dgm:pt>
    <dgm:pt modelId="{02AFF636-3553-4AAC-ABA2-AF78CD6D9464}" type="sibTrans" cxnId="{63F5D315-B5E0-4CD2-820A-2691D31CCCA8}">
      <dgm:prSet/>
      <dgm:spPr/>
    </dgm:pt>
    <dgm:pt modelId="{54B27EDC-D6E8-43F6-81EC-48B97B01912E}">
      <dgm:prSet phldrT="[Текст]"/>
      <dgm:spPr/>
      <dgm:t>
        <a:bodyPr/>
        <a:lstStyle/>
        <a:p>
          <a:r>
            <a:rPr lang="ru-RU" b="1" dirty="0"/>
            <a:t>Компетенция</a:t>
          </a:r>
        </a:p>
      </dgm:t>
    </dgm:pt>
    <dgm:pt modelId="{3D172FA0-7D75-4250-8A18-464D85BE5700}" type="parTrans" cxnId="{230A0F7F-4973-49A4-973B-24AADB6E02A8}">
      <dgm:prSet/>
      <dgm:spPr/>
    </dgm:pt>
    <dgm:pt modelId="{55FA86F5-5AD1-4C28-B872-CA14F9D0E6DA}" type="sibTrans" cxnId="{230A0F7F-4973-49A4-973B-24AADB6E02A8}">
      <dgm:prSet/>
      <dgm:spPr/>
    </dgm:pt>
    <dgm:pt modelId="{AC2B1178-93A3-4181-9F50-B51E103646A2}" type="pres">
      <dgm:prSet presAssocID="{28D9E3A4-0C8C-494E-8308-80A6A31E49A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7B41A7-168D-4843-ACD7-C69482CB3700}" type="pres">
      <dgm:prSet presAssocID="{FB6A2E57-6031-4761-8944-F901E5D65A3D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AFA3B-AB37-4783-B0EB-2379C750B51C}" type="pres">
      <dgm:prSet presAssocID="{B4F3CC78-5FA0-4583-B2A3-A70B07F7EA6C}" presName="sibTrans" presStyleCnt="0"/>
      <dgm:spPr/>
    </dgm:pt>
    <dgm:pt modelId="{FE7F6E87-B60E-45FC-9A67-221198331F57}" type="pres">
      <dgm:prSet presAssocID="{B2B1A461-A854-4E5B-A3A3-8E5C98712DC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851EF-4A54-47E5-8806-03948211116D}" type="pres">
      <dgm:prSet presAssocID="{4FD70E98-9864-4744-99A6-9CC0073DA881}" presName="sibTrans" presStyleCnt="0"/>
      <dgm:spPr/>
    </dgm:pt>
    <dgm:pt modelId="{269FABE1-D152-4B10-8C82-EBA34F544135}" type="pres">
      <dgm:prSet presAssocID="{9574DD8F-430D-463C-98A6-0A00B93332F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ECCAC9-4515-46E7-A294-90667E901D61}" type="pres">
      <dgm:prSet presAssocID="{F83EB3E8-D845-43D4-84EC-9B865D834D37}" presName="sibTrans" presStyleCnt="0"/>
      <dgm:spPr/>
    </dgm:pt>
    <dgm:pt modelId="{EF7F7E8A-C191-4BBC-A092-CF07604F45C0}" type="pres">
      <dgm:prSet presAssocID="{B462D6DF-FD2F-4BAC-9EFE-D11D8227652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E2C0C0-66F1-485C-BEE1-AA8995105906}" type="pres">
      <dgm:prSet presAssocID="{1D85372F-5DF3-4AD6-9A04-9B49E7CCBE90}" presName="sibTrans" presStyleCnt="0"/>
      <dgm:spPr/>
    </dgm:pt>
    <dgm:pt modelId="{96231888-1308-4DEA-9C45-8658F4CDFBA2}" type="pres">
      <dgm:prSet presAssocID="{F0300DED-56BA-4D33-8E54-2A5BE53850B1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DE6D1D-5B2F-478E-B9E8-90EA760DC063}" type="pres">
      <dgm:prSet presAssocID="{078E5F8E-1B3A-4E0C-9FA5-F501031B5509}" presName="sibTrans" presStyleCnt="0"/>
      <dgm:spPr/>
    </dgm:pt>
    <dgm:pt modelId="{F09F1803-9293-4695-9B95-A95E7FD6EAB2}" type="pres">
      <dgm:prSet presAssocID="{582FE955-F799-4A1A-90ED-D0D95C03C08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734EBF-3CAC-46ED-AA05-A94B84BB6BFA}" type="pres">
      <dgm:prSet presAssocID="{02AFF636-3553-4AAC-ABA2-AF78CD6D9464}" presName="sibTrans" presStyleCnt="0"/>
      <dgm:spPr/>
    </dgm:pt>
    <dgm:pt modelId="{3D69F9B5-C426-434A-A046-3A37304675F6}" type="pres">
      <dgm:prSet presAssocID="{54B27EDC-D6E8-43F6-81EC-48B97B01912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463293-6C12-47BB-A715-D4D5FE0FD444}" type="presOf" srcId="{54B27EDC-D6E8-43F6-81EC-48B97B01912E}" destId="{3D69F9B5-C426-434A-A046-3A37304675F6}" srcOrd="0" destOrd="0" presId="urn:microsoft.com/office/officeart/2005/8/layout/default"/>
    <dgm:cxn modelId="{63F5D315-B5E0-4CD2-820A-2691D31CCCA8}" srcId="{28D9E3A4-0C8C-494E-8308-80A6A31E49A8}" destId="{582FE955-F799-4A1A-90ED-D0D95C03C08A}" srcOrd="5" destOrd="0" parTransId="{2AA9132A-C7F3-4BF6-AE59-8279DDBE103C}" sibTransId="{02AFF636-3553-4AAC-ABA2-AF78CD6D9464}"/>
    <dgm:cxn modelId="{76C6579F-1D6C-4D9F-A3D3-595D6D40BFDD}" type="presOf" srcId="{F0300DED-56BA-4D33-8E54-2A5BE53850B1}" destId="{96231888-1308-4DEA-9C45-8658F4CDFBA2}" srcOrd="0" destOrd="0" presId="urn:microsoft.com/office/officeart/2005/8/layout/default"/>
    <dgm:cxn modelId="{EE5DB897-2BA3-46BB-9A80-1BBD403C76E8}" srcId="{28D9E3A4-0C8C-494E-8308-80A6A31E49A8}" destId="{B2B1A461-A854-4E5B-A3A3-8E5C98712DCA}" srcOrd="1" destOrd="0" parTransId="{16C23676-477D-411B-BC9D-28628C540059}" sibTransId="{4FD70E98-9864-4744-99A6-9CC0073DA881}"/>
    <dgm:cxn modelId="{827B05C0-2882-4737-9677-6B08D8F8705C}" type="presOf" srcId="{28D9E3A4-0C8C-494E-8308-80A6A31E49A8}" destId="{AC2B1178-93A3-4181-9F50-B51E103646A2}" srcOrd="0" destOrd="0" presId="urn:microsoft.com/office/officeart/2005/8/layout/default"/>
    <dgm:cxn modelId="{4DBF09C0-4894-42C7-B2CB-53F979E04CC2}" srcId="{28D9E3A4-0C8C-494E-8308-80A6A31E49A8}" destId="{F0300DED-56BA-4D33-8E54-2A5BE53850B1}" srcOrd="4" destOrd="0" parTransId="{D3349F9E-D940-4EE3-9C50-C04372C9A11C}" sibTransId="{078E5F8E-1B3A-4E0C-9FA5-F501031B5509}"/>
    <dgm:cxn modelId="{5268A376-2DB9-4336-B774-25ADB82D5F63}" srcId="{28D9E3A4-0C8C-494E-8308-80A6A31E49A8}" destId="{9574DD8F-430D-463C-98A6-0A00B93332F8}" srcOrd="2" destOrd="0" parTransId="{16C6B4E6-03BC-4E3E-BBEC-89EB69856ACE}" sibTransId="{F83EB3E8-D845-43D4-84EC-9B865D834D37}"/>
    <dgm:cxn modelId="{230A0F7F-4973-49A4-973B-24AADB6E02A8}" srcId="{28D9E3A4-0C8C-494E-8308-80A6A31E49A8}" destId="{54B27EDC-D6E8-43F6-81EC-48B97B01912E}" srcOrd="6" destOrd="0" parTransId="{3D172FA0-7D75-4250-8A18-464D85BE5700}" sibTransId="{55FA86F5-5AD1-4C28-B872-CA14F9D0E6DA}"/>
    <dgm:cxn modelId="{C43FC0E0-BF60-4C4A-8D16-8051CEFDA67B}" type="presOf" srcId="{B462D6DF-FD2F-4BAC-9EFE-D11D82276521}" destId="{EF7F7E8A-C191-4BBC-A092-CF07604F45C0}" srcOrd="0" destOrd="0" presId="urn:microsoft.com/office/officeart/2005/8/layout/default"/>
    <dgm:cxn modelId="{C818312B-77CF-407D-B16D-00676EE9E0CE}" type="presOf" srcId="{582FE955-F799-4A1A-90ED-D0D95C03C08A}" destId="{F09F1803-9293-4695-9B95-A95E7FD6EAB2}" srcOrd="0" destOrd="0" presId="urn:microsoft.com/office/officeart/2005/8/layout/default"/>
    <dgm:cxn modelId="{1EF42999-2462-45E0-A917-197E6ABECFCA}" type="presOf" srcId="{B2B1A461-A854-4E5B-A3A3-8E5C98712DCA}" destId="{FE7F6E87-B60E-45FC-9A67-221198331F57}" srcOrd="0" destOrd="0" presId="urn:microsoft.com/office/officeart/2005/8/layout/default"/>
    <dgm:cxn modelId="{A05099B6-DC0A-4896-875E-CA819C412469}" srcId="{28D9E3A4-0C8C-494E-8308-80A6A31E49A8}" destId="{B462D6DF-FD2F-4BAC-9EFE-D11D82276521}" srcOrd="3" destOrd="0" parTransId="{2BE00D7F-B1DC-4B9D-931F-FF21439EF8F9}" sibTransId="{1D85372F-5DF3-4AD6-9A04-9B49E7CCBE90}"/>
    <dgm:cxn modelId="{BA0C28B4-C5E5-4609-A38E-1A07AD973978}" type="presOf" srcId="{FB6A2E57-6031-4761-8944-F901E5D65A3D}" destId="{147B41A7-168D-4843-ACD7-C69482CB3700}" srcOrd="0" destOrd="0" presId="urn:microsoft.com/office/officeart/2005/8/layout/default"/>
    <dgm:cxn modelId="{5197D44E-6633-4A17-B9D2-6527A9D64A76}" type="presOf" srcId="{9574DD8F-430D-463C-98A6-0A00B93332F8}" destId="{269FABE1-D152-4B10-8C82-EBA34F544135}" srcOrd="0" destOrd="0" presId="urn:microsoft.com/office/officeart/2005/8/layout/default"/>
    <dgm:cxn modelId="{2EDEC62F-5DB3-4FD6-B34E-046402F3F7A8}" srcId="{28D9E3A4-0C8C-494E-8308-80A6A31E49A8}" destId="{FB6A2E57-6031-4761-8944-F901E5D65A3D}" srcOrd="0" destOrd="0" parTransId="{9DFC3E18-94D7-4D4D-9D43-FEA05CC66C1F}" sibTransId="{B4F3CC78-5FA0-4583-B2A3-A70B07F7EA6C}"/>
    <dgm:cxn modelId="{35E34DCB-C390-4C82-A94A-BFDC8DB0D9F8}" type="presParOf" srcId="{AC2B1178-93A3-4181-9F50-B51E103646A2}" destId="{147B41A7-168D-4843-ACD7-C69482CB3700}" srcOrd="0" destOrd="0" presId="urn:microsoft.com/office/officeart/2005/8/layout/default"/>
    <dgm:cxn modelId="{DF62816A-545F-418A-A58A-B00B78EDB8CB}" type="presParOf" srcId="{AC2B1178-93A3-4181-9F50-B51E103646A2}" destId="{780AFA3B-AB37-4783-B0EB-2379C750B51C}" srcOrd="1" destOrd="0" presId="urn:microsoft.com/office/officeart/2005/8/layout/default"/>
    <dgm:cxn modelId="{9C5EB4C8-21A1-4415-BF47-4B3C74545CDC}" type="presParOf" srcId="{AC2B1178-93A3-4181-9F50-B51E103646A2}" destId="{FE7F6E87-B60E-45FC-9A67-221198331F57}" srcOrd="2" destOrd="0" presId="urn:microsoft.com/office/officeart/2005/8/layout/default"/>
    <dgm:cxn modelId="{2DDB3294-26D5-4EBB-BF75-2323E4FDC246}" type="presParOf" srcId="{AC2B1178-93A3-4181-9F50-B51E103646A2}" destId="{B06851EF-4A54-47E5-8806-03948211116D}" srcOrd="3" destOrd="0" presId="urn:microsoft.com/office/officeart/2005/8/layout/default"/>
    <dgm:cxn modelId="{C49D7137-85DF-4A31-859D-DDFA509B615D}" type="presParOf" srcId="{AC2B1178-93A3-4181-9F50-B51E103646A2}" destId="{269FABE1-D152-4B10-8C82-EBA34F544135}" srcOrd="4" destOrd="0" presId="urn:microsoft.com/office/officeart/2005/8/layout/default"/>
    <dgm:cxn modelId="{56C39180-A7E5-473B-9393-EC4927B432CB}" type="presParOf" srcId="{AC2B1178-93A3-4181-9F50-B51E103646A2}" destId="{C7ECCAC9-4515-46E7-A294-90667E901D61}" srcOrd="5" destOrd="0" presId="urn:microsoft.com/office/officeart/2005/8/layout/default"/>
    <dgm:cxn modelId="{FF4B54F8-4408-4498-9CF7-283C8655E553}" type="presParOf" srcId="{AC2B1178-93A3-4181-9F50-B51E103646A2}" destId="{EF7F7E8A-C191-4BBC-A092-CF07604F45C0}" srcOrd="6" destOrd="0" presId="urn:microsoft.com/office/officeart/2005/8/layout/default"/>
    <dgm:cxn modelId="{6A4BA852-8F9B-4468-8F51-747C0AB15718}" type="presParOf" srcId="{AC2B1178-93A3-4181-9F50-B51E103646A2}" destId="{B4E2C0C0-66F1-485C-BEE1-AA8995105906}" srcOrd="7" destOrd="0" presId="urn:microsoft.com/office/officeart/2005/8/layout/default"/>
    <dgm:cxn modelId="{2463E70A-B153-48C1-ADAF-122706E42CC5}" type="presParOf" srcId="{AC2B1178-93A3-4181-9F50-B51E103646A2}" destId="{96231888-1308-4DEA-9C45-8658F4CDFBA2}" srcOrd="8" destOrd="0" presId="urn:microsoft.com/office/officeart/2005/8/layout/default"/>
    <dgm:cxn modelId="{0061D688-F7BF-49C6-B529-0DD9C46A562D}" type="presParOf" srcId="{AC2B1178-93A3-4181-9F50-B51E103646A2}" destId="{82DE6D1D-5B2F-478E-B9E8-90EA760DC063}" srcOrd="9" destOrd="0" presId="urn:microsoft.com/office/officeart/2005/8/layout/default"/>
    <dgm:cxn modelId="{5E03D987-EB64-4520-9110-F459B89A1F82}" type="presParOf" srcId="{AC2B1178-93A3-4181-9F50-B51E103646A2}" destId="{F09F1803-9293-4695-9B95-A95E7FD6EAB2}" srcOrd="10" destOrd="0" presId="urn:microsoft.com/office/officeart/2005/8/layout/default"/>
    <dgm:cxn modelId="{0420D908-8D51-40E4-858E-74BD9335E11C}" type="presParOf" srcId="{AC2B1178-93A3-4181-9F50-B51E103646A2}" destId="{1A734EBF-3CAC-46ED-AA05-A94B84BB6BFA}" srcOrd="11" destOrd="0" presId="urn:microsoft.com/office/officeart/2005/8/layout/default"/>
    <dgm:cxn modelId="{FF24EEAE-4437-4F32-9297-4787D15ECFB9}" type="presParOf" srcId="{AC2B1178-93A3-4181-9F50-B51E103646A2}" destId="{3D69F9B5-C426-434A-A046-3A37304675F6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3475D-380D-40B9-8AE4-2A272B92A0F8}">
      <dsp:nvSpPr>
        <dsp:cNvPr id="0" name=""/>
        <dsp:cNvSpPr/>
      </dsp:nvSpPr>
      <dsp:spPr>
        <a:xfrm>
          <a:off x="0" y="167409"/>
          <a:ext cx="6343833" cy="21036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/>
            <a:t>Повысить мотивацию педагогических работников </a:t>
          </a:r>
          <a:r>
            <a:rPr lang="en-US" sz="3100" kern="1200" dirty="0"/>
            <a:t/>
          </a:r>
          <a:br>
            <a:rPr lang="en-US" sz="3100" kern="1200" dirty="0"/>
          </a:br>
          <a:r>
            <a:rPr lang="ru-RU" sz="3100" b="1" kern="1200" dirty="0"/>
            <a:t>к труду и качеству образования </a:t>
          </a:r>
          <a:endParaRPr lang="ru-RU" sz="3100" b="1" kern="1200" dirty="0">
            <a:latin typeface="Trebuchet MS"/>
          </a:endParaRPr>
        </a:p>
      </dsp:txBody>
      <dsp:txXfrm>
        <a:off x="102692" y="270101"/>
        <a:ext cx="6138449" cy="1898276"/>
      </dsp:txXfrm>
    </dsp:sp>
    <dsp:sp modelId="{5DD2E34C-3F31-46B4-8A68-06C2BDD3A298}">
      <dsp:nvSpPr>
        <dsp:cNvPr id="0" name=""/>
        <dsp:cNvSpPr/>
      </dsp:nvSpPr>
      <dsp:spPr>
        <a:xfrm>
          <a:off x="0" y="2360349"/>
          <a:ext cx="6343833" cy="2103660"/>
        </a:xfrm>
        <a:prstGeom prst="roundRect">
          <a:avLst/>
        </a:prstGeom>
        <a:solidFill>
          <a:schemeClr val="accent2">
            <a:hueOff val="-17325818"/>
            <a:satOff val="15657"/>
            <a:lumOff val="176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/>
            <a:t>Установить единые </a:t>
          </a:r>
          <a:r>
            <a:rPr lang="en-US" sz="3100" b="1" kern="1200" dirty="0"/>
            <a:t/>
          </a:r>
          <a:br>
            <a:rPr lang="en-US" sz="3100" b="1" kern="1200" dirty="0"/>
          </a:br>
          <a:r>
            <a:rPr lang="ru-RU" sz="3100" b="1" kern="1200" dirty="0"/>
            <a:t>требования к содержанию </a:t>
          </a:r>
          <a:r>
            <a:rPr lang="en-US" sz="3100" b="1" kern="1200" dirty="0"/>
            <a:t/>
          </a:r>
          <a:br>
            <a:rPr lang="en-US" sz="3100" b="1" kern="1200" dirty="0"/>
          </a:br>
          <a:r>
            <a:rPr lang="ru-RU" sz="3100" b="1" kern="1200" dirty="0"/>
            <a:t>и качеству профессиональной педагогической деятельности</a:t>
          </a:r>
        </a:p>
      </dsp:txBody>
      <dsp:txXfrm>
        <a:off x="102692" y="2463041"/>
        <a:ext cx="6138449" cy="18982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73FB0-7E3F-4BC0-8FE5-CD2E1944EE5D}">
      <dsp:nvSpPr>
        <dsp:cNvPr id="0" name=""/>
        <dsp:cNvSpPr/>
      </dsp:nvSpPr>
      <dsp:spPr>
        <a:xfrm rot="5400000">
          <a:off x="-211215" y="215070"/>
          <a:ext cx="1408104" cy="985673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1.</a:t>
          </a:r>
        </a:p>
      </dsp:txBody>
      <dsp:txXfrm rot="-5400000">
        <a:off x="1" y="496692"/>
        <a:ext cx="985673" cy="422431"/>
      </dsp:txXfrm>
    </dsp:sp>
    <dsp:sp modelId="{FFF6BC31-D20A-47EF-91A7-2CDF92B7A997}">
      <dsp:nvSpPr>
        <dsp:cNvPr id="0" name=""/>
        <dsp:cNvSpPr/>
      </dsp:nvSpPr>
      <dsp:spPr>
        <a:xfrm rot="5400000">
          <a:off x="3871497" y="-2881968"/>
          <a:ext cx="915268" cy="6686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/>
            <a:t>Преодолеть технократический подход </a:t>
          </a:r>
          <a:r>
            <a:rPr lang="en-US" sz="2000" b="1" kern="1200" dirty="0"/>
            <a:t/>
          </a:r>
          <a:br>
            <a:rPr lang="en-US" sz="2000" b="1" kern="1200" dirty="0"/>
          </a:br>
          <a:r>
            <a:rPr lang="ru-RU" sz="2000" b="1" kern="1200" dirty="0"/>
            <a:t>в оценке труда педагога</a:t>
          </a:r>
        </a:p>
      </dsp:txBody>
      <dsp:txXfrm rot="-5400000">
        <a:off x="985674" y="48535"/>
        <a:ext cx="6642235" cy="825908"/>
      </dsp:txXfrm>
    </dsp:sp>
    <dsp:sp modelId="{6173C371-2679-48E4-9842-27F456BE2C97}">
      <dsp:nvSpPr>
        <dsp:cNvPr id="0" name=""/>
        <dsp:cNvSpPr/>
      </dsp:nvSpPr>
      <dsp:spPr>
        <a:xfrm rot="5400000">
          <a:off x="-211215" y="1478270"/>
          <a:ext cx="1408104" cy="985673"/>
        </a:xfrm>
        <a:prstGeom prst="chevron">
          <a:avLst/>
        </a:prstGeom>
        <a:gradFill rotWithShape="0">
          <a:gsLst>
            <a:gs pos="0">
              <a:schemeClr val="accent5">
                <a:hueOff val="-1032172"/>
                <a:satOff val="10348"/>
                <a:lumOff val="-7190"/>
                <a:alphaOff val="0"/>
                <a:tint val="96000"/>
                <a:lumMod val="100000"/>
              </a:schemeClr>
            </a:gs>
            <a:gs pos="78000">
              <a:schemeClr val="accent5">
                <a:hueOff val="-1032172"/>
                <a:satOff val="10348"/>
                <a:lumOff val="-719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1032172"/>
              <a:satOff val="10348"/>
              <a:lumOff val="-719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2.</a:t>
          </a:r>
        </a:p>
      </dsp:txBody>
      <dsp:txXfrm rot="-5400000">
        <a:off x="1" y="1759892"/>
        <a:ext cx="985673" cy="422431"/>
      </dsp:txXfrm>
    </dsp:sp>
    <dsp:sp modelId="{723226E8-774D-4FE3-8D39-EB60F10CD67D}">
      <dsp:nvSpPr>
        <dsp:cNvPr id="0" name=""/>
        <dsp:cNvSpPr/>
      </dsp:nvSpPr>
      <dsp:spPr>
        <a:xfrm rot="5400000">
          <a:off x="3871497" y="-1618769"/>
          <a:ext cx="915268" cy="6686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1032172"/>
              <a:satOff val="10348"/>
              <a:lumOff val="-71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/>
            <a:t>Обеспечить координированный рост свободы </a:t>
          </a:r>
          <a:r>
            <a:rPr lang="en-US" sz="2000" b="1" kern="1200" dirty="0"/>
            <a:t/>
          </a:r>
          <a:br>
            <a:rPr lang="en-US" sz="2000" b="1" kern="1200" dirty="0"/>
          </a:br>
          <a:r>
            <a:rPr lang="ru-RU" sz="2000" b="1" kern="1200" dirty="0"/>
            <a:t>и ответственности педагога за результаты </a:t>
          </a:r>
          <a:r>
            <a:rPr lang="en-US" sz="2000" b="1" kern="1200" dirty="0"/>
            <a:t/>
          </a:r>
          <a:br>
            <a:rPr lang="en-US" sz="2000" b="1" kern="1200" dirty="0"/>
          </a:br>
          <a:r>
            <a:rPr lang="ru-RU" sz="2000" b="1" kern="1200" dirty="0"/>
            <a:t>своего труда</a:t>
          </a:r>
        </a:p>
      </dsp:txBody>
      <dsp:txXfrm rot="-5400000">
        <a:off x="985674" y="1311734"/>
        <a:ext cx="6642235" cy="825908"/>
      </dsp:txXfrm>
    </dsp:sp>
    <dsp:sp modelId="{8C20428B-1A6D-4FBB-AA53-CC39DA7552CD}">
      <dsp:nvSpPr>
        <dsp:cNvPr id="0" name=""/>
        <dsp:cNvSpPr/>
      </dsp:nvSpPr>
      <dsp:spPr>
        <a:xfrm rot="5400000">
          <a:off x="-211215" y="2741469"/>
          <a:ext cx="1408104" cy="985673"/>
        </a:xfrm>
        <a:prstGeom prst="chevron">
          <a:avLst/>
        </a:prstGeom>
        <a:gradFill rotWithShape="0">
          <a:gsLst>
            <a:gs pos="0">
              <a:schemeClr val="accent5">
                <a:hueOff val="-2064345"/>
                <a:satOff val="20696"/>
                <a:lumOff val="-14379"/>
                <a:alphaOff val="0"/>
                <a:tint val="96000"/>
                <a:lumMod val="100000"/>
              </a:schemeClr>
            </a:gs>
            <a:gs pos="78000">
              <a:schemeClr val="accent5">
                <a:hueOff val="-2064345"/>
                <a:satOff val="20696"/>
                <a:lumOff val="-14379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2064345"/>
              <a:satOff val="20696"/>
              <a:lumOff val="-1437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3.</a:t>
          </a:r>
        </a:p>
      </dsp:txBody>
      <dsp:txXfrm rot="-5400000">
        <a:off x="1" y="3023091"/>
        <a:ext cx="985673" cy="422431"/>
      </dsp:txXfrm>
    </dsp:sp>
    <dsp:sp modelId="{8A294908-968F-49AE-96F6-D88E444043A5}">
      <dsp:nvSpPr>
        <dsp:cNvPr id="0" name=""/>
        <dsp:cNvSpPr/>
      </dsp:nvSpPr>
      <dsp:spPr>
        <a:xfrm rot="5400000">
          <a:off x="3871497" y="-355570"/>
          <a:ext cx="915268" cy="6686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2064345"/>
              <a:satOff val="20696"/>
              <a:lumOff val="-143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/>
            <a:t>Избавить педагога от выполнения несвойственных функций, отвлекающих </a:t>
          </a:r>
          <a:r>
            <a:rPr lang="en-US" sz="2000" b="1" kern="1200" dirty="0"/>
            <a:t/>
          </a:r>
          <a:br>
            <a:rPr lang="en-US" sz="2000" b="1" kern="1200" dirty="0"/>
          </a:br>
          <a:r>
            <a:rPr lang="ru-RU" sz="2000" b="1" kern="1200" dirty="0"/>
            <a:t>его от выполнения прямых обязанностей</a:t>
          </a:r>
        </a:p>
      </dsp:txBody>
      <dsp:txXfrm rot="-5400000">
        <a:off x="985674" y="2574933"/>
        <a:ext cx="6642235" cy="825908"/>
      </dsp:txXfrm>
    </dsp:sp>
    <dsp:sp modelId="{F3897E4B-109E-4D77-8908-3A2EA190F896}">
      <dsp:nvSpPr>
        <dsp:cNvPr id="0" name=""/>
        <dsp:cNvSpPr/>
      </dsp:nvSpPr>
      <dsp:spPr>
        <a:xfrm rot="5400000">
          <a:off x="-211215" y="4004668"/>
          <a:ext cx="1408104" cy="985673"/>
        </a:xfrm>
        <a:prstGeom prst="chevron">
          <a:avLst/>
        </a:prstGeom>
        <a:gradFill rotWithShape="0">
          <a:gsLst>
            <a:gs pos="0">
              <a:schemeClr val="accent5">
                <a:hueOff val="-3096517"/>
                <a:satOff val="31044"/>
                <a:lumOff val="-21569"/>
                <a:alphaOff val="0"/>
                <a:tint val="96000"/>
                <a:lumMod val="100000"/>
              </a:schemeClr>
            </a:gs>
            <a:gs pos="78000">
              <a:schemeClr val="accent5">
                <a:hueOff val="-3096517"/>
                <a:satOff val="31044"/>
                <a:lumOff val="-21569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3096517"/>
              <a:satOff val="31044"/>
              <a:lumOff val="-2156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4.</a:t>
          </a:r>
        </a:p>
      </dsp:txBody>
      <dsp:txXfrm rot="-5400000">
        <a:off x="1" y="4286290"/>
        <a:ext cx="985673" cy="422431"/>
      </dsp:txXfrm>
    </dsp:sp>
    <dsp:sp modelId="{20381557-93A8-4BFF-B72B-A2427E22CAA7}">
      <dsp:nvSpPr>
        <dsp:cNvPr id="0" name=""/>
        <dsp:cNvSpPr/>
      </dsp:nvSpPr>
      <dsp:spPr>
        <a:xfrm rot="5400000">
          <a:off x="3871497" y="907629"/>
          <a:ext cx="915268" cy="6686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3096517"/>
              <a:satOff val="31044"/>
              <a:lumOff val="-215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/>
            <a:t>Мотивировать педагога на постоянное повышение квалификации</a:t>
          </a:r>
        </a:p>
      </dsp:txBody>
      <dsp:txXfrm rot="-5400000">
        <a:off x="985674" y="3838132"/>
        <a:ext cx="6642235" cy="8259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F3F401-53DA-4E1F-B207-F9883D20E30B}">
      <dsp:nvSpPr>
        <dsp:cNvPr id="0" name=""/>
        <dsp:cNvSpPr/>
      </dsp:nvSpPr>
      <dsp:spPr>
        <a:xfrm>
          <a:off x="0" y="39276"/>
          <a:ext cx="7085013" cy="912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формирует кадровую политику</a:t>
          </a:r>
          <a:endParaRPr lang="ru-RU" sz="2400" b="1" kern="1200" dirty="0">
            <a:latin typeface="Trebuchet MS"/>
          </a:endParaRPr>
        </a:p>
      </dsp:txBody>
      <dsp:txXfrm>
        <a:off x="44549" y="83825"/>
        <a:ext cx="6995915" cy="823502"/>
      </dsp:txXfrm>
    </dsp:sp>
    <dsp:sp modelId="{511CF146-C9F5-4F80-A8CD-8F1FC9875CFC}">
      <dsp:nvSpPr>
        <dsp:cNvPr id="0" name=""/>
        <dsp:cNvSpPr/>
      </dsp:nvSpPr>
      <dsp:spPr>
        <a:xfrm>
          <a:off x="0" y="1020996"/>
          <a:ext cx="7085013" cy="912600"/>
        </a:xfrm>
        <a:prstGeom prst="roundRect">
          <a:avLst/>
        </a:prstGeom>
        <a:gradFill rotWithShape="0">
          <a:gsLst>
            <a:gs pos="0">
              <a:schemeClr val="accent2">
                <a:hueOff val="-4331455"/>
                <a:satOff val="3914"/>
                <a:lumOff val="442"/>
                <a:alphaOff val="0"/>
                <a:tint val="96000"/>
                <a:lumMod val="100000"/>
              </a:schemeClr>
            </a:gs>
            <a:gs pos="78000">
              <a:schemeClr val="accent2">
                <a:hueOff val="-4331455"/>
                <a:satOff val="3914"/>
                <a:lumOff val="44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управляет персоналом</a:t>
          </a:r>
        </a:p>
      </dsp:txBody>
      <dsp:txXfrm>
        <a:off x="44549" y="1065545"/>
        <a:ext cx="6995915" cy="823502"/>
      </dsp:txXfrm>
    </dsp:sp>
    <dsp:sp modelId="{6D1CA23F-C65B-4B7F-8CEC-6C10F85814A6}">
      <dsp:nvSpPr>
        <dsp:cNvPr id="0" name=""/>
        <dsp:cNvSpPr/>
      </dsp:nvSpPr>
      <dsp:spPr>
        <a:xfrm>
          <a:off x="0" y="2002716"/>
          <a:ext cx="7085013" cy="912600"/>
        </a:xfrm>
        <a:prstGeom prst="roundRect">
          <a:avLst/>
        </a:prstGeom>
        <a:gradFill rotWithShape="0">
          <a:gsLst>
            <a:gs pos="0">
              <a:schemeClr val="accent2">
                <a:hueOff val="-8662909"/>
                <a:satOff val="7828"/>
                <a:lumOff val="884"/>
                <a:alphaOff val="0"/>
                <a:tint val="96000"/>
                <a:lumMod val="100000"/>
              </a:schemeClr>
            </a:gs>
            <a:gs pos="78000">
              <a:schemeClr val="accent2">
                <a:hueOff val="-8662909"/>
                <a:satOff val="7828"/>
                <a:lumOff val="8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организует обучение и аттестацию педагогов</a:t>
          </a:r>
        </a:p>
      </dsp:txBody>
      <dsp:txXfrm>
        <a:off x="44549" y="2047265"/>
        <a:ext cx="6995915" cy="823502"/>
      </dsp:txXfrm>
    </dsp:sp>
    <dsp:sp modelId="{9E2D5CC0-D1ED-4DC0-8A6D-7AAB4C421E6E}">
      <dsp:nvSpPr>
        <dsp:cNvPr id="0" name=""/>
        <dsp:cNvSpPr/>
      </dsp:nvSpPr>
      <dsp:spPr>
        <a:xfrm>
          <a:off x="0" y="2984436"/>
          <a:ext cx="7085013" cy="912600"/>
        </a:xfrm>
        <a:prstGeom prst="roundRect">
          <a:avLst/>
        </a:prstGeom>
        <a:gradFill rotWithShape="0">
          <a:gsLst>
            <a:gs pos="0">
              <a:schemeClr val="accent2">
                <a:hueOff val="-12994363"/>
                <a:satOff val="11743"/>
                <a:lumOff val="1326"/>
                <a:alphaOff val="0"/>
                <a:tint val="96000"/>
                <a:lumMod val="100000"/>
              </a:schemeClr>
            </a:gs>
            <a:gs pos="78000">
              <a:schemeClr val="accent2">
                <a:hueOff val="-12994363"/>
                <a:satOff val="11743"/>
                <a:lumOff val="132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заключает трудовые договоры</a:t>
          </a:r>
        </a:p>
      </dsp:txBody>
      <dsp:txXfrm>
        <a:off x="44549" y="3028985"/>
        <a:ext cx="6995915" cy="823502"/>
      </dsp:txXfrm>
    </dsp:sp>
    <dsp:sp modelId="{E3550921-E0DA-4119-87EB-4F693D66B774}">
      <dsp:nvSpPr>
        <dsp:cNvPr id="0" name=""/>
        <dsp:cNvSpPr/>
      </dsp:nvSpPr>
      <dsp:spPr>
        <a:xfrm>
          <a:off x="0" y="3966156"/>
          <a:ext cx="7085013" cy="912600"/>
        </a:xfrm>
        <a:prstGeom prst="roundRect">
          <a:avLst/>
        </a:prstGeom>
        <a:gradFill rotWithShape="0">
          <a:gsLst>
            <a:gs pos="0">
              <a:schemeClr val="accent2">
                <a:hueOff val="-17325818"/>
                <a:satOff val="15657"/>
                <a:lumOff val="1768"/>
                <a:alphaOff val="0"/>
                <a:tint val="96000"/>
                <a:lumMod val="100000"/>
              </a:schemeClr>
            </a:gs>
            <a:gs pos="78000">
              <a:schemeClr val="accent2">
                <a:hueOff val="-17325818"/>
                <a:satOff val="15657"/>
                <a:lumOff val="176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разрабатывает должностные инструкции </a:t>
          </a:r>
          <a:r>
            <a:rPr lang="en-US" sz="2400" b="1" kern="1200" dirty="0"/>
            <a:t/>
          </a:r>
          <a:br>
            <a:rPr lang="en-US" sz="2400" b="1" kern="1200" dirty="0"/>
          </a:br>
          <a:r>
            <a:rPr lang="ru-RU" sz="2400" b="1" kern="1200" dirty="0"/>
            <a:t>и устанавливает систему оплаты труда</a:t>
          </a:r>
        </a:p>
      </dsp:txBody>
      <dsp:txXfrm>
        <a:off x="44549" y="4010705"/>
        <a:ext cx="6995915" cy="8235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B41A7-168D-4843-ACD7-C69482CB3700}">
      <dsp:nvSpPr>
        <dsp:cNvPr id="0" name=""/>
        <dsp:cNvSpPr/>
      </dsp:nvSpPr>
      <dsp:spPr>
        <a:xfrm>
          <a:off x="0" y="4468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Вид профессиональной деятельности </a:t>
          </a:r>
          <a:endParaRPr lang="ru-RU" sz="2100" b="1" kern="1200" dirty="0">
            <a:latin typeface="Trebuchet MS"/>
          </a:endParaRPr>
        </a:p>
      </dsp:txBody>
      <dsp:txXfrm>
        <a:off x="0" y="44680"/>
        <a:ext cx="2823414" cy="1694048"/>
      </dsp:txXfrm>
    </dsp:sp>
    <dsp:sp modelId="{FE7F6E87-B60E-45FC-9A67-221198331F57}">
      <dsp:nvSpPr>
        <dsp:cNvPr id="0" name=""/>
        <dsp:cNvSpPr/>
      </dsp:nvSpPr>
      <dsp:spPr>
        <a:xfrm>
          <a:off x="3105755" y="4468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516086"/>
                <a:satOff val="5174"/>
                <a:lumOff val="-3595"/>
                <a:alphaOff val="0"/>
                <a:tint val="96000"/>
                <a:lumMod val="100000"/>
              </a:schemeClr>
            </a:gs>
            <a:gs pos="78000">
              <a:schemeClr val="accent5">
                <a:hueOff val="-516086"/>
                <a:satOff val="5174"/>
                <a:lumOff val="-359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Обобщенная трудовая функция </a:t>
          </a:r>
        </a:p>
      </dsp:txBody>
      <dsp:txXfrm>
        <a:off x="3105755" y="44680"/>
        <a:ext cx="2823414" cy="1694048"/>
      </dsp:txXfrm>
    </dsp:sp>
    <dsp:sp modelId="{269FABE1-D152-4B10-8C82-EBA34F544135}">
      <dsp:nvSpPr>
        <dsp:cNvPr id="0" name=""/>
        <dsp:cNvSpPr/>
      </dsp:nvSpPr>
      <dsp:spPr>
        <a:xfrm>
          <a:off x="6211510" y="4468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1032172"/>
                <a:satOff val="10348"/>
                <a:lumOff val="-7190"/>
                <a:alphaOff val="0"/>
                <a:tint val="96000"/>
                <a:lumMod val="100000"/>
              </a:schemeClr>
            </a:gs>
            <a:gs pos="78000">
              <a:schemeClr val="accent5">
                <a:hueOff val="-1032172"/>
                <a:satOff val="10348"/>
                <a:lumOff val="-719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Трудовая функция </a:t>
          </a:r>
        </a:p>
      </dsp:txBody>
      <dsp:txXfrm>
        <a:off x="6211510" y="44680"/>
        <a:ext cx="2823414" cy="1694048"/>
      </dsp:txXfrm>
    </dsp:sp>
    <dsp:sp modelId="{EF7F7E8A-C191-4BBC-A092-CF07604F45C0}">
      <dsp:nvSpPr>
        <dsp:cNvPr id="0" name=""/>
        <dsp:cNvSpPr/>
      </dsp:nvSpPr>
      <dsp:spPr>
        <a:xfrm>
          <a:off x="0" y="202107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1548258"/>
                <a:satOff val="15522"/>
                <a:lumOff val="-10784"/>
                <a:alphaOff val="0"/>
                <a:tint val="96000"/>
                <a:lumMod val="100000"/>
              </a:schemeClr>
            </a:gs>
            <a:gs pos="78000">
              <a:schemeClr val="accent5">
                <a:hueOff val="-1548258"/>
                <a:satOff val="15522"/>
                <a:lumOff val="-107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Трудовое действие </a:t>
          </a:r>
        </a:p>
      </dsp:txBody>
      <dsp:txXfrm>
        <a:off x="0" y="2021070"/>
        <a:ext cx="2823414" cy="1694048"/>
      </dsp:txXfrm>
    </dsp:sp>
    <dsp:sp modelId="{96231888-1308-4DEA-9C45-8658F4CDFBA2}">
      <dsp:nvSpPr>
        <dsp:cNvPr id="0" name=""/>
        <dsp:cNvSpPr/>
      </dsp:nvSpPr>
      <dsp:spPr>
        <a:xfrm>
          <a:off x="3105755" y="202107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2064345"/>
                <a:satOff val="20696"/>
                <a:lumOff val="-14379"/>
                <a:alphaOff val="0"/>
                <a:tint val="96000"/>
                <a:lumMod val="100000"/>
              </a:schemeClr>
            </a:gs>
            <a:gs pos="78000">
              <a:schemeClr val="accent5">
                <a:hueOff val="-2064345"/>
                <a:satOff val="20696"/>
                <a:lumOff val="-1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Квалификационный уровень </a:t>
          </a:r>
        </a:p>
      </dsp:txBody>
      <dsp:txXfrm>
        <a:off x="3105755" y="2021070"/>
        <a:ext cx="2823414" cy="1694048"/>
      </dsp:txXfrm>
    </dsp:sp>
    <dsp:sp modelId="{F09F1803-9293-4695-9B95-A95E7FD6EAB2}">
      <dsp:nvSpPr>
        <dsp:cNvPr id="0" name=""/>
        <dsp:cNvSpPr/>
      </dsp:nvSpPr>
      <dsp:spPr>
        <a:xfrm>
          <a:off x="6211510" y="202107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2580431"/>
                <a:satOff val="25870"/>
                <a:lumOff val="-17974"/>
                <a:alphaOff val="0"/>
                <a:tint val="96000"/>
                <a:lumMod val="100000"/>
              </a:schemeClr>
            </a:gs>
            <a:gs pos="78000">
              <a:schemeClr val="accent5">
                <a:hueOff val="-2580431"/>
                <a:satOff val="25870"/>
                <a:lumOff val="-1797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Квалификация </a:t>
          </a:r>
        </a:p>
      </dsp:txBody>
      <dsp:txXfrm>
        <a:off x="6211510" y="2021070"/>
        <a:ext cx="2823414" cy="1694048"/>
      </dsp:txXfrm>
    </dsp:sp>
    <dsp:sp modelId="{3D69F9B5-C426-434A-A046-3A37304675F6}">
      <dsp:nvSpPr>
        <dsp:cNvPr id="0" name=""/>
        <dsp:cNvSpPr/>
      </dsp:nvSpPr>
      <dsp:spPr>
        <a:xfrm>
          <a:off x="3105755" y="3997460"/>
          <a:ext cx="2823414" cy="1694048"/>
        </a:xfrm>
        <a:prstGeom prst="rect">
          <a:avLst/>
        </a:prstGeom>
        <a:gradFill rotWithShape="0">
          <a:gsLst>
            <a:gs pos="0">
              <a:schemeClr val="accent5">
                <a:hueOff val="-3096517"/>
                <a:satOff val="31044"/>
                <a:lumOff val="-21569"/>
                <a:alphaOff val="0"/>
                <a:tint val="96000"/>
                <a:lumMod val="100000"/>
              </a:schemeClr>
            </a:gs>
            <a:gs pos="78000">
              <a:schemeClr val="accent5">
                <a:hueOff val="-3096517"/>
                <a:satOff val="31044"/>
                <a:lumOff val="-21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Компетенция</a:t>
          </a:r>
        </a:p>
      </dsp:txBody>
      <dsp:txXfrm>
        <a:off x="3105755" y="3997460"/>
        <a:ext cx="2823414" cy="1694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5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6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235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016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924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717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16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81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15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04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82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62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79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76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33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08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pPr/>
              <a:t>11.06.2018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3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28460BD8-AE3F-4AC9-9D0B-717052AA5D3A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54420CFE-F482-466E-9E1E-C78513C0B85D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5331032B-BD21-4BDA-920C-12E358052567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xmlns="" id="{E7514DA3-59E7-409E-8A3B-AD097F6E564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xmlns="" id="{57B9A2A6-3BE4-4599-9364-F71C5BFD61F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xmlns="" id="{4FD744C6-4ED8-4BC9-BF68-6BDF701C5DB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xmlns="" id="{092C5BAD-C911-4F8F-A1C5-470268BE668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xmlns="" id="{B133D0C8-4EC4-424F-8E70-0482D5B1B65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xmlns="" id="{7B1532A0-F4B3-4DE8-B18F-740CAAD25AC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xmlns="" id="{8EFDD162-BBBA-4062-8BBF-53DBA109137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xmlns="" id="{DCFC9E65-3E19-4483-B952-25D29683CA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xmlns="" id="{9179DE42-5613-4B35-A1E6-6CCBAA13C74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EB898B32-3891-4C3A-8F58-C5969D2E9033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4AE4806D-B8F9-4679-A68A-9BD21C01A30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3">
            <a:extLst>
              <a:ext uri="{FF2B5EF4-FFF2-40B4-BE49-F238E27FC236}">
                <a16:creationId xmlns:a16="http://schemas.microsoft.com/office/drawing/2014/main" xmlns="" id="{52FB45E9-914E-4471-AC87-E475CD51767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25">
            <a:extLst>
              <a:ext uri="{FF2B5EF4-FFF2-40B4-BE49-F238E27FC236}">
                <a16:creationId xmlns:a16="http://schemas.microsoft.com/office/drawing/2014/main" xmlns="" id="{C310626D-5743-49D4-8F7D-88C4F8F0577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xmlns="" id="{3C195FC1-B568-4C72-9902-34CB35DDD7A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7">
            <a:extLst>
              <a:ext uri="{FF2B5EF4-FFF2-40B4-BE49-F238E27FC236}">
                <a16:creationId xmlns:a16="http://schemas.microsoft.com/office/drawing/2014/main" xmlns="" id="{EF2BDF77-362C-43F0-8CBB-A969EC2AE0C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xmlns="" id="{4BE96B01-3929-432D-B8C2-ADBCB74C2E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xmlns="" id="{2A6FCDE6-CDE2-4C51-B18E-A95CFB67971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76957" y="6410325"/>
            <a:ext cx="2565395" cy="324341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9550" y="179388"/>
            <a:ext cx="2296585" cy="106595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8713" y="1128713"/>
            <a:ext cx="8277225" cy="432865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6600" b="1" dirty="0">
                <a:solidFill>
                  <a:srgbClr val="AF0F5B"/>
                </a:solidFill>
              </a:rPr>
              <a:t>Профессиональный</a:t>
            </a:r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sz="6600" b="1" dirty="0">
                <a:solidFill>
                  <a:srgbClr val="AF0F5B"/>
                </a:solidFill>
              </a:rPr>
              <a:t>стандарт</a:t>
            </a:r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ru-RU" sz="6600" b="1" dirty="0">
                <a:solidFill>
                  <a:srgbClr val="AF0F5B"/>
                </a:solidFill>
              </a:rPr>
              <a:t> "Педагог"</a:t>
            </a:r>
            <a:endParaRPr lang="en-US" sz="6600" dirty="0">
              <a:solidFill>
                <a:srgbClr val="AF0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217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85258"/>
            <a:ext cx="9031287" cy="53704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AF0F5B"/>
                </a:solidFill>
              </a:rPr>
              <a:t>Описание трудовых функций</a:t>
            </a:r>
            <a:endParaRPr lang="ru-RU" sz="4000">
              <a:solidFill>
                <a:srgbClr val="AF0F5B"/>
              </a:solidFill>
            </a:endParaRPr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649F1157-DE8A-4657-B219-94016C1AD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84245"/>
              </p:ext>
            </p:extLst>
          </p:nvPr>
        </p:nvGraphicFramePr>
        <p:xfrm>
          <a:off x="200041" y="942975"/>
          <a:ext cx="11198382" cy="528444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6529">
                  <a:extLst>
                    <a:ext uri="{9D8B030D-6E8A-4147-A177-3AD203B41FA5}">
                      <a16:colId xmlns:a16="http://schemas.microsoft.com/office/drawing/2014/main" xmlns="" val="1801281395"/>
                    </a:ext>
                  </a:extLst>
                </a:gridCol>
                <a:gridCol w="2385681">
                  <a:extLst>
                    <a:ext uri="{9D8B030D-6E8A-4147-A177-3AD203B41FA5}">
                      <a16:colId xmlns:a16="http://schemas.microsoft.com/office/drawing/2014/main" xmlns="" val="2486950686"/>
                    </a:ext>
                  </a:extLst>
                </a:gridCol>
                <a:gridCol w="1809479">
                  <a:extLst>
                    <a:ext uri="{9D8B030D-6E8A-4147-A177-3AD203B41FA5}">
                      <a16:colId xmlns:a16="http://schemas.microsoft.com/office/drawing/2014/main" xmlns="" val="1299986187"/>
                    </a:ext>
                  </a:extLst>
                </a:gridCol>
                <a:gridCol w="4026349">
                  <a:extLst>
                    <a:ext uri="{9D8B030D-6E8A-4147-A177-3AD203B41FA5}">
                      <a16:colId xmlns:a16="http://schemas.microsoft.com/office/drawing/2014/main" xmlns="" val="4077720800"/>
                    </a:ext>
                  </a:extLst>
                </a:gridCol>
                <a:gridCol w="930818">
                  <a:extLst>
                    <a:ext uri="{9D8B030D-6E8A-4147-A177-3AD203B41FA5}">
                      <a16:colId xmlns:a16="http://schemas.microsoft.com/office/drawing/2014/main" xmlns="" val="720597271"/>
                    </a:ext>
                  </a:extLst>
                </a:gridCol>
                <a:gridCol w="1439526">
                  <a:extLst>
                    <a:ext uri="{9D8B030D-6E8A-4147-A177-3AD203B41FA5}">
                      <a16:colId xmlns:a16="http://schemas.microsoft.com/office/drawing/2014/main" xmlns="" val="348583778"/>
                    </a:ext>
                  </a:extLst>
                </a:gridCol>
              </a:tblGrid>
              <a:tr h="304800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 Код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Обобщенные трудовые функции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Уровень квалификации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Трудовые функции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530592"/>
                  </a:ext>
                </a:extLst>
              </a:tr>
              <a:tr h="744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наименование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код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подуровень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1449821"/>
                  </a:ext>
                </a:extLst>
              </a:tr>
              <a:tr h="772643">
                <a:tc rowSpan="5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В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</a:rPr>
                        <a:t>Педагогическая деятельность по проектированию </a:t>
                      </a:r>
                      <a:endParaRPr lang="ru-RU" sz="1400" b="1" dirty="0">
                        <a:effectLst/>
                      </a:endParaRPr>
                    </a:p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</a:rPr>
                        <a:t>и реализации основных общеобразовательных программ </a:t>
                      </a:r>
                      <a:endParaRPr lang="ru-RU" sz="1400" b="1" dirty="0">
                        <a:effectLst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</a:rPr>
                        <a:t>5–6 </a:t>
                      </a:r>
                      <a:endParaRPr lang="ru-RU" sz="1400" b="1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70C0"/>
                          </a:solidFill>
                          <a:effectLst/>
                        </a:rPr>
                        <a:t>Педагогическая деятельность </a:t>
                      </a:r>
                    </a:p>
                    <a:p>
                      <a:pPr marL="0" lvl="0" algn="l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kern="1200" dirty="0">
                          <a:solidFill>
                            <a:srgbClr val="0070C0"/>
                          </a:solidFill>
                          <a:effectLst/>
                        </a:rPr>
                        <a:t>по реализации программ дошкольного образования</a:t>
                      </a:r>
                      <a:r>
                        <a:rPr lang="ru-RU" sz="1400" b="1" kern="12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70C0"/>
                          </a:solidFill>
                          <a:effectLst/>
                        </a:rPr>
                        <a:t>B/01.5 </a:t>
                      </a:r>
                      <a:endParaRPr lang="en-US" b="1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70C0"/>
                          </a:solidFill>
                          <a:effectLst/>
                        </a:rPr>
                        <a:t>5 </a:t>
                      </a:r>
                      <a:endParaRPr lang="ru-RU" b="1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20108800"/>
                  </a:ext>
                </a:extLst>
              </a:tr>
              <a:tr h="9960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Педагогическая деятельность </a:t>
                      </a:r>
                    </a:p>
                    <a:p>
                      <a:pPr marL="0" lvl="0" algn="l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kern="1200" dirty="0">
                          <a:effectLst/>
                        </a:rPr>
                        <a:t>по реализации программ начального </a:t>
                      </a:r>
                    </a:p>
                    <a:p>
                      <a:pPr marL="0" lvl="0" algn="l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kern="1200" dirty="0">
                          <a:effectLst/>
                        </a:rPr>
                        <a:t>общего образования </a:t>
                      </a:r>
                      <a:endParaRPr lang="ru-RU" sz="1400" b="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effectLst/>
                        </a:rPr>
                        <a:t>B/02.6 </a:t>
                      </a:r>
                      <a:endParaRPr lang="en-US" b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6 </a:t>
                      </a:r>
                      <a:endParaRPr lang="ru-RU" b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07216255"/>
                  </a:ext>
                </a:extLst>
              </a:tr>
              <a:tr h="10519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Педагогическая деятельность </a:t>
                      </a:r>
                    </a:p>
                    <a:p>
                      <a:pPr marL="0" lvl="0" algn="l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kern="1200" dirty="0">
                          <a:effectLst/>
                        </a:rPr>
                        <a:t>по реализации программ основного </a:t>
                      </a:r>
                    </a:p>
                    <a:p>
                      <a:pPr marL="0" lvl="0" algn="l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kern="1200" dirty="0">
                          <a:effectLst/>
                        </a:rPr>
                        <a:t>и среднего общего образования </a:t>
                      </a:r>
                      <a:endParaRPr lang="ru-RU" sz="1400" b="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effectLst/>
                        </a:rPr>
                        <a:t>B/03.6 </a:t>
                      </a:r>
                      <a:endParaRPr lang="en-US" b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6 </a:t>
                      </a:r>
                      <a:endParaRPr lang="ru-RU" b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12505626"/>
                  </a:ext>
                </a:extLst>
              </a:tr>
              <a:tr h="5399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Модуль «Предметное обучение. Математика» </a:t>
                      </a:r>
                      <a:endParaRPr lang="ru-RU" sz="1400" b="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effectLst/>
                        </a:rPr>
                        <a:t>B/04.6 </a:t>
                      </a:r>
                      <a:endParaRPr lang="en-US" b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6 </a:t>
                      </a:r>
                      <a:endParaRPr lang="ru-RU" b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28376754"/>
                  </a:ext>
                </a:extLst>
              </a:tr>
              <a:tr h="726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Модуль «Предметное обучение. Русский язык» </a:t>
                      </a:r>
                      <a:endParaRPr lang="ru-RU" sz="1400" b="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effectLst/>
                        </a:rPr>
                        <a:t>B/05.6 </a:t>
                      </a:r>
                      <a:endParaRPr lang="en-US" b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effectLst/>
                        </a:rPr>
                        <a:t>6 </a:t>
                      </a:r>
                      <a:endParaRPr lang="ru-RU" b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95877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F871BF-09B7-4420-B7AE-626554A99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36" y="161925"/>
            <a:ext cx="9184052" cy="75088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Характеристика обобщенных трудовых функций</a:t>
            </a:r>
            <a:r>
              <a:rPr lang="ru-RU" dirty="0"/>
              <a:t> </a:t>
            </a:r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2E8B5C65-81C3-4A5A-B296-5A3B1191C07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80104" y="59634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C1A01CDA-FF50-4D24-992B-80B327CFBCC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0529" y="5963478"/>
            <a:ext cx="1622854" cy="754408"/>
          </a:xfrm>
          <a:prstGeom prst="rect">
            <a:avLst/>
          </a:prstGeom>
        </p:spPr>
      </p:pic>
      <p:pic>
        <p:nvPicPr>
          <p:cNvPr id="9" name="Рисунок 5">
            <a:extLst>
              <a:ext uri="{FF2B5EF4-FFF2-40B4-BE49-F238E27FC236}">
                <a16:creationId xmlns:a16="http://schemas.microsoft.com/office/drawing/2014/main" xmlns="" id="{585520B3-0789-449D-8EC4-47B262194F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607" y="800100"/>
            <a:ext cx="8731338" cy="577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73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F871BF-09B7-4420-B7AE-626554A99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36" y="161925"/>
            <a:ext cx="9184052" cy="75088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Характеристика обобщенных трудовых функций</a:t>
            </a:r>
            <a:r>
              <a:rPr lang="ru-RU" dirty="0"/>
              <a:t> </a:t>
            </a:r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2E8B5C65-81C3-4A5A-B296-5A3B1191C07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80104" y="59634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C1A01CDA-FF50-4D24-992B-80B327CFBCC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0529" y="5963478"/>
            <a:ext cx="1622854" cy="754408"/>
          </a:xfrm>
          <a:prstGeom prst="rect">
            <a:avLst/>
          </a:prstGeom>
        </p:spPr>
      </p:pic>
      <p:pic>
        <p:nvPicPr>
          <p:cNvPr id="3" name="Рисунок 8">
            <a:extLst>
              <a:ext uri="{FF2B5EF4-FFF2-40B4-BE49-F238E27FC236}">
                <a16:creationId xmlns:a16="http://schemas.microsoft.com/office/drawing/2014/main" xmlns="" id="{04609540-F731-4142-8525-2F41D619C8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58" y="1143000"/>
            <a:ext cx="8649036" cy="512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361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157" y="133350"/>
            <a:ext cx="9039225" cy="588201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Обобщенная трудовая функция </a:t>
            </a:r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660" y="5961088"/>
            <a:ext cx="1622854" cy="754408"/>
          </a:xfrm>
          <a:prstGeom prst="rect">
            <a:avLst/>
          </a:prstGeom>
        </p:spPr>
      </p:pic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xmlns="" id="{D899DCF7-ABB2-478A-9D7C-AEC2D48C57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314688"/>
              </p:ext>
            </p:extLst>
          </p:nvPr>
        </p:nvGraphicFramePr>
        <p:xfrm>
          <a:off x="247669" y="895350"/>
          <a:ext cx="9905999" cy="5760720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1962149">
                  <a:extLst>
                    <a:ext uri="{9D8B030D-6E8A-4147-A177-3AD203B41FA5}">
                      <a16:colId xmlns:a16="http://schemas.microsoft.com/office/drawing/2014/main" xmlns="" val="407719120"/>
                    </a:ext>
                  </a:extLst>
                </a:gridCol>
                <a:gridCol w="7943850">
                  <a:extLst>
                    <a:ext uri="{9D8B030D-6E8A-4147-A177-3AD203B41FA5}">
                      <a16:colId xmlns:a16="http://schemas.microsoft.com/office/drawing/2014/main" xmlns="" val="1797378553"/>
                    </a:ext>
                  </a:extLst>
                </a:gridCol>
              </a:tblGrid>
              <a:tr h="1904999"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ru-RU" sz="1800" b="1" u="none" strike="noStrike" noProof="0" dirty="0"/>
                        <a:t>Требования </a:t>
                      </a:r>
                      <a:endParaRPr lang="ru-RU" b="1" dirty="0"/>
                    </a:p>
                    <a:p>
                      <a:pPr marL="0" lvl="0" algn="l">
                        <a:buNone/>
                      </a:pPr>
                      <a:r>
                        <a:rPr lang="ru-RU" sz="1800" b="1" u="none" strike="noStrike" noProof="0" dirty="0"/>
                        <a:t>к образованию </a:t>
                      </a:r>
                      <a:endParaRPr lang="ru-RU" b="1" dirty="0"/>
                    </a:p>
                    <a:p>
                      <a:pPr marL="0" lvl="0" algn="l">
                        <a:buNone/>
                      </a:pPr>
                      <a:r>
                        <a:rPr lang="ru-RU" sz="1800" b="1" u="none" strike="noStrike" noProof="0" dirty="0"/>
                        <a:t>и обучению </a:t>
                      </a:r>
                      <a:endParaRPr lang="ru-RU" b="1" dirty="0"/>
                    </a:p>
                    <a:p>
                      <a:pPr lvl="0">
                        <a:buNone/>
                      </a:pP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Высшее образование или среднее профессиональное образование </a:t>
                      </a:r>
                      <a:endParaRPr lang="ru-RU" dirty="0"/>
                    </a:p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в рамках укрупненных групп направлений подготовки высшего образования и специальностей среднего профессионального образования "Образование и педагогические науки" </a:t>
                      </a:r>
                      <a:endParaRPr lang="ru-RU" dirty="0"/>
                    </a:p>
                    <a:p>
                      <a:pPr lvl="0" algn="l">
                        <a:buNone/>
                      </a:pPr>
                      <a:endParaRPr lang="ru-RU" sz="1800" u="none" strike="noStrike" noProof="0" dirty="0"/>
                    </a:p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либо высшее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6901862"/>
                  </a:ext>
                </a:extLst>
              </a:tr>
              <a:tr h="76199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1" u="none" strike="noStrike" noProof="0" dirty="0"/>
                        <a:t>Требования </a:t>
                      </a:r>
                      <a:endParaRPr lang="ru-RU" b="1" dirty="0"/>
                    </a:p>
                    <a:p>
                      <a:pPr lvl="0" algn="l">
                        <a:buNone/>
                      </a:pPr>
                      <a:r>
                        <a:rPr lang="ru-RU" sz="1800" b="1" u="none" strike="noStrike" noProof="0" dirty="0"/>
                        <a:t>к опыту практической работы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Требования к опыту практической работы не предъявляются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484727"/>
                  </a:ext>
                </a:extLst>
              </a:tr>
              <a:tr h="140610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b="1" u="none" strike="noStrike" noProof="0" dirty="0"/>
                        <a:t>Особые условия допуска </a:t>
                      </a:r>
                      <a:endParaRPr lang="ru-RU" b="1" dirty="0"/>
                    </a:p>
                    <a:p>
                      <a:pPr lvl="0" algn="l">
                        <a:buNone/>
                      </a:pPr>
                      <a:r>
                        <a:rPr lang="ru-RU" sz="1800" b="1" u="none" strike="noStrike" noProof="0" dirty="0"/>
                        <a:t>к работе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ru-RU" sz="1800" u="none" strike="noStrike" noProof="0" dirty="0"/>
                        <a:t>К педагогической деятельности не допускаются лица, которые:</a:t>
                      </a:r>
                      <a:endParaRPr lang="ru-RU" dirty="0"/>
                    </a:p>
                    <a:p>
                      <a:pPr marL="285750" lvl="0" indent="-285750" algn="l"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1800" u="none" strike="noStrike" noProof="0" dirty="0"/>
                        <a:t>лишены права заниматься педагогической деятельностью в соответствии с вступившим в законную силу приговором суда;</a:t>
                      </a:r>
                      <a:endParaRPr lang="ru-RU" dirty="0"/>
                    </a:p>
                    <a:p>
                      <a:pPr marL="285750" lvl="0" indent="-285750" algn="l"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1800" u="none" strike="noStrike" noProof="0" dirty="0"/>
                        <a:t>имеют или имели судимость за преступления, состав и виды которых установлены законодательством РФ;</a:t>
                      </a:r>
                      <a:endParaRPr lang="ru-RU" dirty="0"/>
                    </a:p>
                    <a:p>
                      <a:pPr marL="285750" lvl="0" indent="-285750" algn="l"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1800" u="none" strike="noStrike" noProof="0" dirty="0"/>
                        <a:t>признаны недееспособными в установленном федеральным законом порядке;</a:t>
                      </a:r>
                      <a:endParaRPr lang="ru-RU" dirty="0"/>
                    </a:p>
                    <a:p>
                      <a:pPr marL="285750" lvl="0" indent="-285750" algn="l"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1800" u="none" strike="noStrike" noProof="0" dirty="0"/>
                        <a:t>имеют заболевания, предусмотренные установленным перечнем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6849546"/>
                  </a:ext>
                </a:extLst>
              </a:tr>
            </a:tbl>
          </a:graphicData>
        </a:graphic>
      </p:graphicFrame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1A6A89B1-6F9F-4DAE-B555-1D3F51E74BE4}"/>
              </a:ext>
            </a:extLst>
          </p:cNvPr>
          <p:cNvSpPr/>
          <p:nvPr/>
        </p:nvSpPr>
        <p:spPr>
          <a:xfrm>
            <a:off x="9601945" y="666750"/>
            <a:ext cx="2398240" cy="123778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/>
          </a:p>
          <a:p>
            <a:pPr algn="just"/>
            <a:r>
              <a:rPr lang="ru-RU" sz="1600" b="1" dirty="0"/>
              <a:t>Педагогическая деятельность </a:t>
            </a:r>
          </a:p>
          <a:p>
            <a:pPr algn="just"/>
            <a:r>
              <a:rPr lang="ru-RU" sz="1600" b="1" dirty="0"/>
              <a:t>по проектированию и реализации ООП</a:t>
            </a:r>
            <a:endParaRPr lang="ru-RU" sz="1600" b="1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93675"/>
            <a:ext cx="9013825" cy="1149704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Сведения о профессиональной деятельности педагога</a:t>
            </a:r>
            <a:r>
              <a:rPr lang="ru-RU" b="1" dirty="0"/>
              <a:t> </a:t>
            </a:r>
            <a:endParaRPr lang="ru-RU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73F96D-1BAE-4BAB-BF7C-B9FFC4D2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600200"/>
            <a:ext cx="9788525" cy="490306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None/>
            </a:pPr>
            <a:r>
              <a:rPr lang="ru-RU" sz="2400" b="1" dirty="0">
                <a:solidFill>
                  <a:srgbClr val="FFC000"/>
                </a:solidFill>
              </a:rPr>
              <a:t>Вид профессиональной деятельности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400" b="1" dirty="0"/>
              <a:t>Дошкольное образование</a:t>
            </a:r>
            <a:endParaRPr lang="ru-RU" sz="240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rgbClr val="FFC000"/>
                </a:solidFill>
              </a:rPr>
              <a:t>Основная цель вида профессиональной деятельности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400" b="1" dirty="0"/>
              <a:t>Оказание образовательных услуг по основным общеобразовательным программам  образовательными организациями 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rgbClr val="FFC000"/>
                </a:solidFill>
              </a:rPr>
              <a:t>Группа занятий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rgbClr val="0070C0"/>
                </a:solidFill>
              </a:rPr>
              <a:t>3320</a:t>
            </a:r>
            <a:r>
              <a:rPr lang="ru-RU" sz="2400" b="1" dirty="0"/>
              <a:t>   Персонал дошкольного воспитания и образования</a:t>
            </a:r>
            <a:endParaRPr lang="ru-RU" sz="240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rgbClr val="FFC000"/>
                </a:solidFill>
              </a:rPr>
              <a:t>Вид экономической деятельности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rgbClr val="0070C0"/>
                </a:solidFill>
              </a:rPr>
              <a:t>80.10.1</a:t>
            </a:r>
            <a:r>
              <a:rPr lang="ru-RU" sz="2400" b="1" dirty="0"/>
              <a:t>   Услуги в области дошкольного и начального общего образования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>
              <a:solidFill>
                <a:srgbClr val="40404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660" y="5961088"/>
            <a:ext cx="1622854" cy="75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" y="193675"/>
            <a:ext cx="9115425" cy="10567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Сведения о профессиональной деятельности педагога </a:t>
            </a:r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73F96D-1BAE-4BAB-BF7C-B9FFC4D2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69" y="1294495"/>
            <a:ext cx="9944030" cy="555625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sz="2400" b="1" dirty="0">
                <a:solidFill>
                  <a:srgbClr val="FFC000"/>
                </a:solidFill>
              </a:rPr>
              <a:t>Обобщенная трудовая функция</a:t>
            </a:r>
            <a:endParaRPr lang="ru-RU" sz="240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 А</a:t>
            </a:r>
            <a:r>
              <a:rPr lang="ru-RU" sz="2400" b="1" dirty="0"/>
              <a:t> Педагогическая </a:t>
            </a:r>
            <a:r>
              <a:rPr lang="ru-RU" sz="2400" b="1" u="sng" dirty="0"/>
              <a:t>деятельность по проектированию и реализации образовательного процесса </a:t>
            </a:r>
            <a:r>
              <a:rPr lang="ru-RU" sz="2400" b="1" dirty="0"/>
              <a:t>в образовательных организациях  дошкольного, начального общего, основного общего, среднего общего образования </a:t>
            </a:r>
            <a:r>
              <a:rPr lang="ru-RU" sz="2400" b="1" dirty="0">
                <a:solidFill>
                  <a:srgbClr val="0070C0"/>
                </a:solidFill>
              </a:rPr>
              <a:t>(6 уровень квалификации)</a:t>
            </a:r>
            <a:endParaRPr lang="ru-RU" sz="2400">
              <a:solidFill>
                <a:srgbClr val="0070C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sz="2400" b="1" dirty="0">
                <a:solidFill>
                  <a:srgbClr val="FFC000"/>
                </a:solidFill>
              </a:rPr>
              <a:t>Трудовая функция: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ru-RU" sz="2400" b="1" dirty="0">
                <a:solidFill>
                  <a:srgbClr val="0070C0"/>
                </a:solidFill>
              </a:rPr>
              <a:t>/01.6</a:t>
            </a:r>
            <a:r>
              <a:rPr lang="ru-RU" sz="2400" b="1" dirty="0"/>
              <a:t>  Общепедагогическая функция. Обучение</a:t>
            </a:r>
            <a:endParaRPr lang="ru-RU" sz="2400" dirty="0"/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  A/02.6</a:t>
            </a:r>
            <a:r>
              <a:rPr lang="ru-RU" sz="2400" b="1" dirty="0"/>
              <a:t>  Воспитательная деятельность </a:t>
            </a:r>
            <a:endParaRPr lang="ru-RU" sz="2400"/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 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ru-RU" sz="2400" b="1" dirty="0">
                <a:solidFill>
                  <a:srgbClr val="0070C0"/>
                </a:solidFill>
              </a:rPr>
              <a:t>/03.6 </a:t>
            </a:r>
            <a:r>
              <a:rPr lang="ru-RU" sz="2400" b="1" dirty="0"/>
              <a:t> Развивающая деятельность </a:t>
            </a:r>
            <a:endParaRPr lang="ru-RU" sz="2400"/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 В</a:t>
            </a:r>
            <a:r>
              <a:rPr lang="ru-RU" sz="2400" b="1" dirty="0"/>
              <a:t>  Педагогическая </a:t>
            </a:r>
            <a:r>
              <a:rPr lang="ru-RU" sz="2400" b="1" u="sng" dirty="0"/>
              <a:t>деятельность по проектированию и реализации  основных общеобразовательных программ</a:t>
            </a:r>
            <a:r>
              <a:rPr lang="ru-RU" sz="2400" b="1" dirty="0"/>
              <a:t>  </a:t>
            </a:r>
            <a:r>
              <a:rPr lang="ru-RU" sz="2400" b="1" dirty="0">
                <a:solidFill>
                  <a:srgbClr val="0070C0"/>
                </a:solidFill>
              </a:rPr>
              <a:t>(5 уровень квалификации)</a:t>
            </a:r>
            <a:endParaRPr lang="ru-RU" sz="2400">
              <a:solidFill>
                <a:srgbClr val="0070C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sz="2400" b="1" dirty="0">
                <a:solidFill>
                  <a:srgbClr val="FFC000"/>
                </a:solidFill>
              </a:rPr>
              <a:t>Трудовая функция:</a:t>
            </a:r>
            <a:endParaRPr lang="ru-RU" sz="2400" dirty="0">
              <a:solidFill>
                <a:srgbClr val="FFC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sz="2400" b="1" dirty="0">
                <a:solidFill>
                  <a:srgbClr val="0070C0"/>
                </a:solidFill>
              </a:rPr>
              <a:t>Код </a:t>
            </a:r>
            <a:r>
              <a:rPr lang="en-US" sz="2400" b="1" dirty="0">
                <a:solidFill>
                  <a:srgbClr val="0070C0"/>
                </a:solidFill>
              </a:rPr>
              <a:t>B</a:t>
            </a:r>
            <a:r>
              <a:rPr lang="ru-RU" sz="2400" b="1" dirty="0">
                <a:solidFill>
                  <a:srgbClr val="0070C0"/>
                </a:solidFill>
              </a:rPr>
              <a:t>/01.5</a:t>
            </a:r>
            <a:r>
              <a:rPr lang="ru-RU" sz="2400" b="1" dirty="0"/>
              <a:t> Педагогическая деятельность по реализации программ дошкольного образования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660" y="5961088"/>
            <a:ext cx="1622854" cy="75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219075"/>
            <a:ext cx="8596312" cy="803233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rgbClr val="AF0F5B"/>
                </a:solidFill>
              </a:rPr>
              <a:t>Что такое </a:t>
            </a:r>
            <a:r>
              <a:rPr lang="ru-RU" sz="4400" b="1" dirty="0" err="1">
                <a:solidFill>
                  <a:srgbClr val="AF0F5B"/>
                </a:solidFill>
              </a:rPr>
              <a:t>профстандарт</a:t>
            </a:r>
            <a:endParaRPr lang="ru-RU" sz="4400" b="1" dirty="0">
              <a:solidFill>
                <a:srgbClr val="AF0F5B"/>
              </a:solidFill>
            </a:endParaRPr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660" y="5961088"/>
            <a:ext cx="1622854" cy="754408"/>
          </a:xfrm>
          <a:prstGeom prst="rect">
            <a:avLst/>
          </a:prstGeom>
        </p:spPr>
      </p:pic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1C9CFE28-C8D2-4EE1-A5BE-CA91C8D61201}"/>
              </a:ext>
            </a:extLst>
          </p:cNvPr>
          <p:cNvSpPr/>
          <p:nvPr/>
        </p:nvSpPr>
        <p:spPr>
          <a:xfrm>
            <a:off x="463550" y="1494930"/>
            <a:ext cx="9012238" cy="387875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Профессиональный стандарт – </a:t>
            </a:r>
            <a:endParaRPr lang="ru-RU" sz="3200"/>
          </a:p>
          <a:p>
            <a:pPr algn="ctr"/>
            <a:r>
              <a:rPr lang="ru-RU" sz="3200" b="1" dirty="0"/>
              <a:t>это характеристика квалификации, </a:t>
            </a:r>
            <a:endParaRPr lang="ru-RU" sz="3200"/>
          </a:p>
          <a:p>
            <a:pPr algn="ctr"/>
            <a:r>
              <a:rPr lang="ru-RU" sz="3200" b="1" dirty="0"/>
              <a:t>которая необходима работнику </a:t>
            </a:r>
            <a:endParaRPr lang="ru-RU" sz="3200"/>
          </a:p>
          <a:p>
            <a:pPr algn="ctr"/>
            <a:r>
              <a:rPr lang="ru-RU" sz="3200" b="1" dirty="0"/>
              <a:t>для выполнения определенного вида профессиональной деятельности</a:t>
            </a:r>
            <a:r>
              <a:rPr lang="ru-RU" sz="2800" b="1" dirty="0"/>
              <a:t> </a:t>
            </a:r>
            <a:endParaRPr lang="ru-RU" dirty="0"/>
          </a:p>
          <a:p>
            <a:pPr algn="r"/>
            <a:endParaRPr lang="ru-RU" sz="2800" b="1" dirty="0"/>
          </a:p>
          <a:p>
            <a:pPr algn="r"/>
            <a:r>
              <a:rPr lang="ru-RU" sz="2800" b="1" dirty="0"/>
              <a:t>(ч. 2 ст. 195.1 ТК РФ)</a:t>
            </a:r>
            <a:endParaRPr lang="ru-RU" dirty="0"/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219075"/>
            <a:ext cx="8596312" cy="819971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AF0F5B"/>
                </a:solidFill>
              </a:rPr>
              <a:t>Каковы цели </a:t>
            </a:r>
            <a:r>
              <a:rPr lang="ru-RU" sz="4400" b="1" dirty="0" err="1">
                <a:solidFill>
                  <a:srgbClr val="AF0F5B"/>
                </a:solidFill>
              </a:rPr>
              <a:t>профстандарта</a:t>
            </a:r>
            <a:endParaRPr lang="ru-RU" sz="4400" dirty="0" err="1">
              <a:solidFill>
                <a:srgbClr val="AF0F5B"/>
              </a:solidFill>
            </a:endParaRPr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660" y="5961088"/>
            <a:ext cx="1622854" cy="754408"/>
          </a:xfrm>
          <a:prstGeom prst="rect">
            <a:avLst/>
          </a:prstGeom>
        </p:spPr>
      </p:pic>
      <p:graphicFrame>
        <p:nvGraphicFramePr>
          <p:cNvPr id="4" name="Схема 5">
            <a:extLst>
              <a:ext uri="{FF2B5EF4-FFF2-40B4-BE49-F238E27FC236}">
                <a16:creationId xmlns:a16="http://schemas.microsoft.com/office/drawing/2014/main" xmlns="" id="{122BB5A4-222F-4CE9-86CA-E27597853E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39901"/>
              </p:ext>
            </p:extLst>
          </p:nvPr>
        </p:nvGraphicFramePr>
        <p:xfrm>
          <a:off x="1802087" y="1327571"/>
          <a:ext cx="6343834" cy="463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863" y="228600"/>
            <a:ext cx="9126537" cy="79140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ru-RU" sz="4000" b="1" dirty="0">
                <a:solidFill>
                  <a:srgbClr val="AF0F5B"/>
                </a:solidFill>
              </a:rPr>
              <a:t>Каковы функции </a:t>
            </a:r>
            <a:r>
              <a:rPr lang="ru-RU" sz="4000" b="1" dirty="0" err="1">
                <a:solidFill>
                  <a:srgbClr val="AF0F5B"/>
                </a:solidFill>
              </a:rPr>
              <a:t>профстандарта</a:t>
            </a:r>
            <a:r>
              <a:rPr lang="ru-RU" sz="4000" b="1" dirty="0">
                <a:solidFill>
                  <a:srgbClr val="AF0F5B"/>
                </a:solidFill>
              </a:rPr>
              <a:t> </a:t>
            </a:r>
            <a:endParaRPr lang="ru-RU" sz="4000">
              <a:solidFill>
                <a:srgbClr val="AF0F5B"/>
              </a:solidFill>
            </a:endParaRPr>
          </a:p>
          <a:p>
            <a:endParaRPr lang="ru-RU" dirty="0"/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660" y="5961088"/>
            <a:ext cx="1622854" cy="754408"/>
          </a:xfrm>
          <a:prstGeom prst="rect">
            <a:avLst/>
          </a:prstGeom>
        </p:spPr>
      </p:pic>
      <p:graphicFrame>
        <p:nvGraphicFramePr>
          <p:cNvPr id="6" name="Схема 7">
            <a:extLst>
              <a:ext uri="{FF2B5EF4-FFF2-40B4-BE49-F238E27FC236}">
                <a16:creationId xmlns:a16="http://schemas.microsoft.com/office/drawing/2014/main" xmlns="" id="{1121361B-5DB2-4C41-8BC2-AB9346FAC0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3932934"/>
              </p:ext>
            </p:extLst>
          </p:nvPr>
        </p:nvGraphicFramePr>
        <p:xfrm>
          <a:off x="1012624" y="1409700"/>
          <a:ext cx="7672589" cy="5205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25" y="152400"/>
            <a:ext cx="9099550" cy="980057"/>
          </a:xfrm>
        </p:spPr>
        <p:txBody>
          <a:bodyPr/>
          <a:lstStyle/>
          <a:p>
            <a:pPr algn="ctr"/>
            <a:r>
              <a:rPr lang="ru-RU" sz="3800" b="1" dirty="0">
                <a:solidFill>
                  <a:srgbClr val="AF0F5B"/>
                </a:solidFill>
              </a:rPr>
              <a:t>Когда применяется </a:t>
            </a:r>
            <a:r>
              <a:rPr lang="ru-RU" sz="3800" b="1" dirty="0" err="1">
                <a:solidFill>
                  <a:srgbClr val="AF0F5B"/>
                </a:solidFill>
              </a:rPr>
              <a:t>профстандарт</a:t>
            </a:r>
            <a:endParaRPr lang="ru-RU" sz="3800" dirty="0" err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73F96D-1BAE-4BAB-BF7C-B9FFC4D2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968375"/>
            <a:ext cx="8596312" cy="73729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003E75"/>
                </a:solidFill>
              </a:rPr>
              <a:t>Руководитель ДОО применяет </a:t>
            </a:r>
            <a:r>
              <a:rPr lang="ru-RU" sz="2400" b="1" dirty="0" err="1">
                <a:solidFill>
                  <a:srgbClr val="003E75"/>
                </a:solidFill>
              </a:rPr>
              <a:t>профстандарт</a:t>
            </a:r>
            <a:r>
              <a:rPr lang="ru-RU" sz="2400" b="1" dirty="0">
                <a:solidFill>
                  <a:srgbClr val="003E75"/>
                </a:solidFill>
              </a:rPr>
              <a:t>, когда:</a:t>
            </a:r>
            <a:r>
              <a:rPr lang="ru-RU" sz="3200" dirty="0"/>
              <a:t> </a:t>
            </a:r>
          </a:p>
          <a:p>
            <a:pPr>
              <a:buNone/>
            </a:pPr>
            <a:endParaRPr lang="ru-RU" sz="3200" dirty="0">
              <a:solidFill>
                <a:srgbClr val="404040"/>
              </a:solidFill>
            </a:endParaRPr>
          </a:p>
          <a:p>
            <a:pPr>
              <a:buNone/>
            </a:pPr>
            <a:endParaRPr lang="ru-RU" sz="3200" dirty="0">
              <a:solidFill>
                <a:srgbClr val="404040"/>
              </a:solidFill>
            </a:endParaRPr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660" y="5961088"/>
            <a:ext cx="1622854" cy="754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4" name="Схема 5">
            <a:extLst>
              <a:ext uri="{FF2B5EF4-FFF2-40B4-BE49-F238E27FC236}">
                <a16:creationId xmlns:a16="http://schemas.microsoft.com/office/drawing/2014/main" xmlns="" id="{E2F58185-D628-4BC7-B3F7-3F91A4C73E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328916"/>
              </p:ext>
            </p:extLst>
          </p:nvPr>
        </p:nvGraphicFramePr>
        <p:xfrm>
          <a:off x="971550" y="1608179"/>
          <a:ext cx="7085013" cy="4918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193675"/>
            <a:ext cx="8596312" cy="8352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rgbClr val="AF0F5B"/>
                </a:solidFill>
              </a:rPr>
              <a:t>Характеристика </a:t>
            </a:r>
            <a:r>
              <a:rPr lang="ru-RU" sz="4400" b="1" dirty="0" err="1">
                <a:solidFill>
                  <a:srgbClr val="AF0F5B"/>
                </a:solidFill>
              </a:rPr>
              <a:t>профстандарта</a:t>
            </a:r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660" y="5961088"/>
            <a:ext cx="1622854" cy="754408"/>
          </a:xfrm>
          <a:prstGeom prst="rect">
            <a:avLst/>
          </a:prstGeom>
        </p:spPr>
      </p:pic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49A2F91E-FC95-4E59-A08B-58184884BE1B}"/>
              </a:ext>
            </a:extLst>
          </p:cNvPr>
          <p:cNvSpPr/>
          <p:nvPr/>
        </p:nvSpPr>
        <p:spPr>
          <a:xfrm>
            <a:off x="990600" y="1123950"/>
            <a:ext cx="3794125" cy="1417566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I</a:t>
            </a:r>
            <a:r>
              <a:rPr lang="ru-RU" sz="2800" b="1" dirty="0"/>
              <a:t>. Общие сведения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C545D639-32F9-4A22-B37D-0FCA09CAC66B}"/>
              </a:ext>
            </a:extLst>
          </p:cNvPr>
          <p:cNvSpPr/>
          <p:nvPr/>
        </p:nvSpPr>
        <p:spPr>
          <a:xfrm>
            <a:off x="2135188" y="2806700"/>
            <a:ext cx="5864225" cy="162146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II</a:t>
            </a:r>
            <a:r>
              <a:rPr lang="ru-RU" sz="2400" b="1" dirty="0"/>
              <a:t>. Описание трудовых функций, входящих в </a:t>
            </a:r>
            <a:r>
              <a:rPr lang="ru-RU" sz="2400" b="1" dirty="0" err="1"/>
              <a:t>профстандарт</a:t>
            </a:r>
            <a:r>
              <a:rPr lang="ru-RU" sz="2400" b="1" dirty="0"/>
              <a:t> (функциональная карта вида профессиональной деятельности)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xmlns="" id="{0B2CC15D-1194-43E6-B293-9A39FA42447E}"/>
              </a:ext>
            </a:extLst>
          </p:cNvPr>
          <p:cNvSpPr/>
          <p:nvPr/>
        </p:nvSpPr>
        <p:spPr>
          <a:xfrm>
            <a:off x="3343275" y="4705350"/>
            <a:ext cx="5626100" cy="15192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III</a:t>
            </a:r>
            <a:r>
              <a:rPr lang="ru-RU" sz="2800" dirty="0"/>
              <a:t>. Характеристика обобщенных трудовых функци</a:t>
            </a:r>
            <a:r>
              <a:rPr lang="ru-RU" sz="2400" dirty="0"/>
              <a:t>й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23825"/>
            <a:ext cx="8843963" cy="7496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rgbClr val="AF0F5B"/>
                </a:solidFill>
              </a:rPr>
              <a:t>Основные термины</a:t>
            </a:r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660" y="5961088"/>
            <a:ext cx="1622854" cy="754408"/>
          </a:xfrm>
          <a:prstGeom prst="rect">
            <a:avLst/>
          </a:prstGeom>
        </p:spPr>
      </p:pic>
      <p:graphicFrame>
        <p:nvGraphicFramePr>
          <p:cNvPr id="4" name="Схема 5">
            <a:extLst>
              <a:ext uri="{FF2B5EF4-FFF2-40B4-BE49-F238E27FC236}">
                <a16:creationId xmlns:a16="http://schemas.microsoft.com/office/drawing/2014/main" xmlns="" id="{DA002768-60DF-4AE6-B0A0-7C2779055C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2916583"/>
              </p:ext>
            </p:extLst>
          </p:nvPr>
        </p:nvGraphicFramePr>
        <p:xfrm>
          <a:off x="396875" y="923925"/>
          <a:ext cx="9034925" cy="5736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88" y="99971"/>
            <a:ext cx="9013825" cy="62234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AF0F5B"/>
                </a:solidFill>
              </a:rPr>
              <a:t>Общие сведения</a:t>
            </a:r>
            <a:endParaRPr lang="ru-RU"/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660" y="5961088"/>
            <a:ext cx="1622854" cy="754408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xmlns="" id="{25D6FB54-AA16-4BAD-AB98-72421446B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25" y="809625"/>
            <a:ext cx="8401958" cy="582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D0B7F9-93FE-4025-AF89-D1BB81C8E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8" y="142875"/>
            <a:ext cx="8783637" cy="88660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AF0F5B"/>
                </a:solidFill>
              </a:rPr>
              <a:t>Описание трудовых функций</a:t>
            </a:r>
            <a:r>
              <a:rPr lang="ru-RU" sz="4000" b="1" dirty="0"/>
              <a:t> </a:t>
            </a:r>
            <a:endParaRPr lang="ru-RU" sz="4000" b="1">
              <a:solidFill>
                <a:schemeClr val="tx1"/>
              </a:solidFill>
            </a:endParaRPr>
          </a:p>
          <a:p>
            <a:pPr algn="ctr"/>
            <a:endParaRPr lang="ru-RU" b="1" dirty="0"/>
          </a:p>
        </p:txBody>
      </p:sp>
      <p:pic>
        <p:nvPicPr>
          <p:cNvPr id="5" name="Рисунок 8" descr="Action+MCFR.png">
            <a:extLst>
              <a:ext uri="{FF2B5EF4-FFF2-40B4-BE49-F238E27FC236}">
                <a16:creationId xmlns:a16="http://schemas.microsoft.com/office/drawing/2014/main" xmlns="" id="{3E200F71-F3C1-424A-AC0E-AD3D645EA8B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79903" y="57150"/>
            <a:ext cx="2115099" cy="267405"/>
          </a:xfrm>
          <a:prstGeom prst="rect">
            <a:avLst/>
          </a:prstGeom>
        </p:spPr>
      </p:pic>
      <p:pic>
        <p:nvPicPr>
          <p:cNvPr id="7" name="Рисунок 10" descr="SSVDU_CMYK.png">
            <a:extLst>
              <a:ext uri="{FF2B5EF4-FFF2-40B4-BE49-F238E27FC236}">
                <a16:creationId xmlns:a16="http://schemas.microsoft.com/office/drawing/2014/main" xmlns="" id="{DD12A449-FB96-41DA-9F53-173385D48A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660" y="5961088"/>
            <a:ext cx="1622854" cy="754408"/>
          </a:xfrm>
          <a:prstGeom prst="rect">
            <a:avLst/>
          </a:prstGeom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2B6AA079-9DFA-4D6E-89D1-AEE410F9C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06507"/>
              </p:ext>
            </p:extLst>
          </p:nvPr>
        </p:nvGraphicFramePr>
        <p:xfrm>
          <a:off x="314349" y="1266825"/>
          <a:ext cx="10421995" cy="433990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21201">
                  <a:extLst>
                    <a:ext uri="{9D8B030D-6E8A-4147-A177-3AD203B41FA5}">
                      <a16:colId xmlns:a16="http://schemas.microsoft.com/office/drawing/2014/main" xmlns="" val="1408005902"/>
                    </a:ext>
                  </a:extLst>
                </a:gridCol>
                <a:gridCol w="3643203">
                  <a:extLst>
                    <a:ext uri="{9D8B030D-6E8A-4147-A177-3AD203B41FA5}">
                      <a16:colId xmlns:a16="http://schemas.microsoft.com/office/drawing/2014/main" xmlns="" val="4088017205"/>
                    </a:ext>
                  </a:extLst>
                </a:gridCol>
                <a:gridCol w="1645316">
                  <a:extLst>
                    <a:ext uri="{9D8B030D-6E8A-4147-A177-3AD203B41FA5}">
                      <a16:colId xmlns:a16="http://schemas.microsoft.com/office/drawing/2014/main" xmlns="" val="476316218"/>
                    </a:ext>
                  </a:extLst>
                </a:gridCol>
                <a:gridCol w="2164375">
                  <a:extLst>
                    <a:ext uri="{9D8B030D-6E8A-4147-A177-3AD203B41FA5}">
                      <a16:colId xmlns:a16="http://schemas.microsoft.com/office/drawing/2014/main" xmlns="" val="289954648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4160047249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xmlns="" val="4060668119"/>
                    </a:ext>
                  </a:extLst>
                </a:gridCol>
              </a:tblGrid>
              <a:tr h="290576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 Код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Обобщенные трудовые функции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Уровень квалификации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Трудовые функции 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5317873"/>
                  </a:ext>
                </a:extLst>
              </a:tr>
              <a:tr h="854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наименование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код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подуровень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801002929"/>
                  </a:ext>
                </a:extLst>
              </a:tr>
              <a:tr h="577723">
                <a:tc rowSpan="3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f-ZA" sz="1600" b="1" kern="1200" dirty="0">
                          <a:effectLst/>
                        </a:rPr>
                        <a:t>A </a:t>
                      </a:r>
                      <a:endParaRPr lang="af-ZA" b="1">
                        <a:effectLst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Педагогическая деятельность </a:t>
                      </a:r>
                      <a:endParaRPr lang="ru-RU" b="1" kern="1200">
                        <a:effectLst/>
                      </a:endParaRPr>
                    </a:p>
                    <a:p>
                      <a:pPr marL="0" lvl="0" algn="l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kern="1200" dirty="0">
                          <a:effectLst/>
                        </a:rPr>
                        <a:t>по проектированию и реализации </a:t>
                      </a:r>
                      <a:endParaRPr lang="ru-RU" b="1">
                        <a:effectLst/>
                      </a:endParaRP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образовательного процесса </a:t>
                      </a:r>
                      <a:endParaRPr lang="ru-RU" b="1">
                        <a:effectLst/>
                      </a:endParaRP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в образовательных организациях  дошкольного, начального общего, основного общего, среднего общего образования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6 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Общепедагогическая функция. Обучение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A/01.6 </a:t>
                      </a:r>
                      <a:endParaRPr lang="en-US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6 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29813880"/>
                  </a:ext>
                </a:extLst>
              </a:tr>
              <a:tr h="44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Воспитательная деятельность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A/02.6 </a:t>
                      </a:r>
                      <a:endParaRPr lang="en-US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6 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46393880"/>
                  </a:ext>
                </a:extLst>
              </a:tr>
              <a:tr h="2079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Развивающая деятельность </a:t>
                      </a:r>
                      <a:endParaRPr lang="ru-RU" b="1">
                        <a:effectLst/>
                      </a:endParaRP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 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A/03.6 </a:t>
                      </a:r>
                      <a:endParaRPr lang="en-US" b="1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effectLst/>
                        </a:rPr>
                        <a:t>6 </a:t>
                      </a:r>
                      <a:endParaRPr lang="ru-RU" b="1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30384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21780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341</Words>
  <Application>Microsoft Office PowerPoint</Application>
  <PresentationFormat>Произвольный</PresentationFormat>
  <Paragraphs>138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Профессиональный стандарт  "Педагог"</vt:lpstr>
      <vt:lpstr>Что такое профстандарт</vt:lpstr>
      <vt:lpstr>Каковы цели профстандарта</vt:lpstr>
      <vt:lpstr>Каковы функции профстандарта  </vt:lpstr>
      <vt:lpstr>Когда применяется профстандарт</vt:lpstr>
      <vt:lpstr>Характеристика профстандарта</vt:lpstr>
      <vt:lpstr>Основные термины</vt:lpstr>
      <vt:lpstr>Общие сведения</vt:lpstr>
      <vt:lpstr>Описание трудовых функций  </vt:lpstr>
      <vt:lpstr>Описание трудовых функций</vt:lpstr>
      <vt:lpstr>Характеристика обобщенных трудовых функций </vt:lpstr>
      <vt:lpstr>Характеристика обобщенных трудовых функций </vt:lpstr>
      <vt:lpstr>Обобщенная трудовая функция </vt:lpstr>
      <vt:lpstr>Сведения о профессиональной деятельности педагога  </vt:lpstr>
      <vt:lpstr>Сведения о профессиональной деятельности педагога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4</cp:revision>
  <dcterms:created xsi:type="dcterms:W3CDTF">2012-07-30T23:42:41Z</dcterms:created>
  <dcterms:modified xsi:type="dcterms:W3CDTF">2018-06-11T10:25:37Z</dcterms:modified>
</cp:coreProperties>
</file>