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92" r:id="rId2"/>
    <p:sldId id="272" r:id="rId3"/>
    <p:sldId id="282" r:id="rId4"/>
    <p:sldId id="283" r:id="rId5"/>
    <p:sldId id="278" r:id="rId6"/>
    <p:sldId id="289" r:id="rId7"/>
    <p:sldId id="275" r:id="rId8"/>
    <p:sldId id="280" r:id="rId9"/>
    <p:sldId id="293" r:id="rId10"/>
    <p:sldId id="276" r:id="rId11"/>
    <p:sldId id="284" r:id="rId12"/>
    <p:sldId id="277" r:id="rId13"/>
    <p:sldId id="287" r:id="rId14"/>
    <p:sldId id="286" r:id="rId15"/>
    <p:sldId id="28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27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09C5F4-B5A3-4A0C-BE83-9E25EF50C06F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4CFB86-5E95-4E4B-9158-37A905C384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E:\ГАЛИНА  2015\ФОТО\ФОТО ТЕРЕМОК\Фото среда и др\IMG_17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9479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ГАЛИНА  2015\Фото 2016-17\сентябрь 2016\DSC03468.JPG"/>
          <p:cNvPicPr/>
          <p:nvPr/>
        </p:nvPicPr>
        <p:blipFill>
          <a:blip r:embed="rId3" cstate="print">
            <a:lum contrast="20000"/>
          </a:blip>
          <a:srcRect l="16839" t="9394" r="32744" b="21327"/>
          <a:stretch>
            <a:fillRect/>
          </a:stretch>
        </p:blipFill>
        <p:spPr bwMode="auto">
          <a:xfrm>
            <a:off x="0" y="4797152"/>
            <a:ext cx="1619672" cy="1728192"/>
          </a:xfrm>
          <a:prstGeom prst="ellips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 descr="E:\ГАЛИНА  2015\Фото 2016-17\сентябрь 2016\портретики\IMG_7766.JPG"/>
          <p:cNvPicPr/>
          <p:nvPr/>
        </p:nvPicPr>
        <p:blipFill>
          <a:blip r:embed="rId4" cstate="print">
            <a:lum bright="-10000" contrast="10000"/>
          </a:blip>
          <a:srcRect b="8209"/>
          <a:stretch>
            <a:fillRect/>
          </a:stretch>
        </p:blipFill>
        <p:spPr bwMode="auto">
          <a:xfrm>
            <a:off x="1763688" y="4293096"/>
            <a:ext cx="1728192" cy="1800200"/>
          </a:xfrm>
          <a:prstGeom prst="ellips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E:\ГАЛИНА  2015\Фото 2016-17\сентябрь 2016\портретики\IMG_7771.JPG"/>
          <p:cNvPicPr/>
          <p:nvPr/>
        </p:nvPicPr>
        <p:blipFill>
          <a:blip r:embed="rId5" cstate="print">
            <a:lum contrast="10000"/>
          </a:blip>
          <a:srcRect t="6463" b="3699"/>
          <a:stretch>
            <a:fillRect/>
          </a:stretch>
        </p:blipFill>
        <p:spPr bwMode="auto">
          <a:xfrm>
            <a:off x="3203848" y="2636912"/>
            <a:ext cx="1584176" cy="1771965"/>
          </a:xfrm>
          <a:prstGeom prst="ellips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 descr="E:\ГАЛИНА  2015\Фото 2016-17\сентябрь 2016\DSC03462.JPG"/>
          <p:cNvPicPr/>
          <p:nvPr/>
        </p:nvPicPr>
        <p:blipFill>
          <a:blip r:embed="rId6" cstate="print">
            <a:lum contrast="10000"/>
          </a:blip>
          <a:srcRect t="31749" r="65730" b="13405"/>
          <a:stretch>
            <a:fillRect/>
          </a:stretch>
        </p:blipFill>
        <p:spPr bwMode="auto">
          <a:xfrm>
            <a:off x="-180528" y="2492896"/>
            <a:ext cx="1440160" cy="1664394"/>
          </a:xfrm>
          <a:prstGeom prst="ellips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 descr="E:\ГАЛИНА  2015\Фото 2016-17\сентябрь 2016\портретики\DSC03467.JPG"/>
          <p:cNvPicPr/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475656" y="2060848"/>
            <a:ext cx="1440160" cy="1728192"/>
          </a:xfrm>
          <a:prstGeom prst="ellips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548680"/>
            <a:ext cx="5076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ТЕРЕМЧАНЕ - 2016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" name="Рисунок 13" descr="E:\ГАЛИНА  2015\Фото 2016-17\Октябрь\DSC03636.JPG"/>
          <p:cNvPicPr/>
          <p:nvPr/>
        </p:nvPicPr>
        <p:blipFill>
          <a:blip r:embed="rId8" cstate="print">
            <a:lum contrast="30000"/>
          </a:blip>
          <a:srcRect l="31886" t="13517" r="41507" b="65006"/>
          <a:stretch>
            <a:fillRect/>
          </a:stretch>
        </p:blipFill>
        <p:spPr bwMode="auto">
          <a:xfrm>
            <a:off x="5796136" y="1124744"/>
            <a:ext cx="1728192" cy="1800200"/>
          </a:xfrm>
          <a:prstGeom prst="ellipse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Рисунок 14" descr="E:\ГАЛИНА  2015\Фото 2016-17\портретики\DSC03692.JPG"/>
          <p:cNvPicPr/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4067944" y="980728"/>
            <a:ext cx="1584176" cy="1665987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2" name="Пятно 2 11"/>
          <p:cNvSpPr/>
          <p:nvPr/>
        </p:nvSpPr>
        <p:spPr>
          <a:xfrm>
            <a:off x="4283968" y="2348880"/>
            <a:ext cx="6552728" cy="49685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Здравствуй, малыш! </a:t>
            </a:r>
            <a:endParaRPr lang="ru-RU" i="1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Мы так рады тебе!</a:t>
            </a:r>
            <a:b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Будем с тобою знакомы.</a:t>
            </a:r>
            <a:b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нашей весёлой дружной семье,</a:t>
            </a:r>
            <a:b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Чувствуй себя, как дома!</a:t>
            </a:r>
            <a:endParaRPr lang="ru-RU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" name="Рисунок 17" descr="E:\ГАЛИНА  2015\Фото 2016-17\портретики\DSC0366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2497" y="476672"/>
            <a:ext cx="1441503" cy="1675481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3" name="Содержимое 12" descr="C:\Documents and Settings\Галочка\Рабочий стол\для стенда\DSC03486.JPG"/>
          <p:cNvPicPr>
            <a:picLocks noGrp="1"/>
          </p:cNvPicPr>
          <p:nvPr>
            <p:ph idx="1"/>
          </p:nvPr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87624" y="1340768"/>
            <a:ext cx="6840760" cy="504056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932040" y="5517232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  <a:latin typeface="Arial Black" pitchFamily="34" charset="0"/>
              </a:rPr>
              <a:t>   Строим дорогу</a:t>
            </a:r>
            <a:endParaRPr lang="ru-RU" sz="32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http://wallpapers1920.ru/img/picture/Apr/20/4c3932f6e1c87081cafaa3fa4286d244/5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139952" y="4437112"/>
            <a:ext cx="1440160" cy="83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" name="Содержимое 9" descr="C:\Documents and Settings\Галочка\Рабочий стол\для стенда\DSC03558.JPG"/>
          <p:cNvPicPr>
            <a:picLocks noGrp="1"/>
          </p:cNvPicPr>
          <p:nvPr>
            <p:ph sz="half" idx="1"/>
          </p:nvPr>
        </p:nvPicPr>
        <p:blipFill>
          <a:blip r:embed="rId3" cstate="print">
            <a:lum bright="-10000" contrast="10000"/>
          </a:blip>
          <a:srcRect l="4084" b="5325"/>
          <a:stretch>
            <a:fillRect/>
          </a:stretch>
        </p:blipFill>
        <p:spPr bwMode="auto">
          <a:xfrm>
            <a:off x="608017" y="1600200"/>
            <a:ext cx="3584566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Содержимое 10" descr="C:\Documents and Settings\Галочка\Рабочий стол\для стенда\DSC03504.JPG"/>
          <p:cNvPicPr>
            <a:picLocks noGrp="1"/>
          </p:cNvPicPr>
          <p:nvPr>
            <p:ph sz="half" idx="2"/>
          </p:nvPr>
        </p:nvPicPr>
        <p:blipFill>
          <a:blip r:embed="rId4" cstate="print">
            <a:lum contrast="10000"/>
          </a:blip>
          <a:srcRect l="4784" t="2424" r="659"/>
          <a:stretch>
            <a:fillRect/>
          </a:stretch>
        </p:blipFill>
        <p:spPr bwMode="auto">
          <a:xfrm>
            <a:off x="5076056" y="1628800"/>
            <a:ext cx="3458269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Содержимое 7" descr="C:\Documents and Settings\Галочка\Рабочий стол\для стенда\DSC03572.JPG"/>
          <p:cNvPicPr>
            <a:picLocks noGrp="1"/>
          </p:cNvPicPr>
          <p:nvPr>
            <p:ph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03648" y="1484784"/>
            <a:ext cx="6398494" cy="475515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E:\ГАЛИНА  2015\Фото 2016-17\Новая папка\image_013.jpe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03648" y="1556792"/>
            <a:ext cx="6336704" cy="46085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Содержимое 7" descr="E:\ГАЛИНА  2015\Фото 2016-17\сентябрь 2016\DSC03511.JPG"/>
          <p:cNvPicPr>
            <a:picLocks noGrp="1"/>
          </p:cNvPicPr>
          <p:nvPr>
            <p:ph sz="half"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4" y="1628800"/>
            <a:ext cx="4191000" cy="460483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Содержимое 8" descr="E:\ГАЛИНА  2015\Фото 2016-17\сентябрь 2016\DSC03516.JPG"/>
          <p:cNvPicPr>
            <a:picLocks noGrp="1"/>
          </p:cNvPicPr>
          <p:nvPr>
            <p:ph sz="half" idx="2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932040" y="1628800"/>
            <a:ext cx="3724525" cy="46371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pic>
        <p:nvPicPr>
          <p:cNvPr id="9" name="Содержимое 8" descr="C:\Documents and Settings\Галочка\Рабочий стол\для стенда\DSC03465.JPG"/>
          <p:cNvPicPr>
            <a:picLocks noGrp="1"/>
          </p:cNvPicPr>
          <p:nvPr>
            <p:ph type="pic" idx="1"/>
          </p:nvPr>
        </p:nvPicPr>
        <p:blipFill>
          <a:blip r:embed="rId3" cstate="print">
            <a:lum bright="-10000" contrast="20000"/>
          </a:blip>
          <a:srcRect t="1609" b="1609"/>
          <a:stretch>
            <a:fillRect/>
          </a:stretch>
        </p:blipFill>
        <p:spPr bwMode="auto">
          <a:xfrm>
            <a:off x="2051720" y="616634"/>
            <a:ext cx="6482680" cy="4684574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5589240"/>
            <a:ext cx="8280920" cy="76835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ЖДЁМ   ОСТАЛЬНЫХ, ПРИХОДИТЕ СКОРЕЕ!</a:t>
            </a:r>
            <a:endParaRPr lang="ru-RU" sz="36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C:\Documents and Settings\Галочка\Рабочий стол\для стенда\image_002.jpeg"/>
          <p:cNvPicPr>
            <a:picLocks noGrp="1"/>
          </p:cNvPicPr>
          <p:nvPr>
            <p:ph sz="half" idx="1"/>
          </p:nvPr>
        </p:nvPicPr>
        <p:blipFill>
          <a:blip r:embed="rId3" cstate="print"/>
          <a:srcRect t="3614"/>
          <a:stretch>
            <a:fillRect/>
          </a:stretch>
        </p:blipFill>
        <p:spPr bwMode="auto">
          <a:xfrm>
            <a:off x="467544" y="1484784"/>
            <a:ext cx="3672408" cy="479640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Содержимое 6" descr="C:\Documents and Settings\Галочка\Рабочий стол\для стенда\image_005.jpe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792"/>
            <a:ext cx="3543300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C:\Documents and Settings\Галочка\Рабочий стол\для стенда\DSC03496.JPG"/>
          <p:cNvPicPr>
            <a:picLocks noGrp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259632" y="1268760"/>
            <a:ext cx="6624736" cy="496855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Содержимое 7" descr="C:\Documents and Settings\Галочка\Рабочий стол\для стенда\DSC0357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46980" t="4790"/>
          <a:stretch>
            <a:fillRect/>
          </a:stretch>
        </p:blipFill>
        <p:spPr bwMode="auto">
          <a:xfrm>
            <a:off x="646643" y="1600200"/>
            <a:ext cx="3507313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Содержимое 8" descr="C:\Documents and Settings\Галочка\Рабочий стол\для стенда\DSC03484.JPG"/>
          <p:cNvPicPr>
            <a:picLocks noGrp="1"/>
          </p:cNvPicPr>
          <p:nvPr>
            <p:ph sz="half" idx="2"/>
          </p:nvPr>
        </p:nvPicPr>
        <p:blipFill>
          <a:blip r:embed="rId4" cstate="print">
            <a:lum contrast="20000"/>
          </a:blip>
          <a:srcRect r="5028"/>
          <a:stretch>
            <a:fillRect/>
          </a:stretch>
        </p:blipFill>
        <p:spPr bwMode="auto">
          <a:xfrm>
            <a:off x="5004048" y="1556792"/>
            <a:ext cx="3384376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C:\Documents and Settings\Галочка\Рабочий стол\для стенда\image_024.jpeg"/>
          <p:cNvPicPr>
            <a:picLocks noGrp="1"/>
          </p:cNvPicPr>
          <p:nvPr>
            <p:ph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03648" y="1412776"/>
            <a:ext cx="6479928" cy="482716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C:\Documents and Settings\Галочка\Рабочий стол\для стенда\DSC03532.JPG"/>
          <p:cNvPicPr>
            <a:picLocks noGrp="1"/>
          </p:cNvPicPr>
          <p:nvPr>
            <p:ph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259632" y="1412776"/>
            <a:ext cx="6552728" cy="4896544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" name="Содержимое 9" descr="C:\Documents and Settings\Галочка\Рабочий стол\для стенда\image_020.jpeg"/>
          <p:cNvPicPr>
            <a:picLocks noGrp="1"/>
          </p:cNvPicPr>
          <p:nvPr>
            <p:ph sz="half" idx="1"/>
          </p:nvPr>
        </p:nvPicPr>
        <p:blipFill>
          <a:blip r:embed="rId3" cstate="print">
            <a:lum contrast="10000"/>
          </a:blip>
          <a:srcRect t="6587" r="5743"/>
          <a:stretch>
            <a:fillRect/>
          </a:stretch>
        </p:blipFill>
        <p:spPr bwMode="auto">
          <a:xfrm>
            <a:off x="613388" y="1600200"/>
            <a:ext cx="3573823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Содержимое 10" descr="F:\разные фото\теремок\202_3108\IMG_7767.JPG"/>
          <p:cNvPicPr>
            <a:picLocks noGrp="1"/>
          </p:cNvPicPr>
          <p:nvPr>
            <p:ph sz="half" idx="2"/>
          </p:nvPr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0032" y="1556792"/>
            <a:ext cx="3738193" cy="4724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C:\Documents and Settings\Галочка\Рабочий стол\для стенда\DSC03462.JPG"/>
          <p:cNvPicPr>
            <a:picLocks noGrp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331640" y="1412776"/>
            <a:ext cx="6366758" cy="488337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319118.vk.me/v319118841/8f2d/B8tBrqmFg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39" y="332656"/>
            <a:ext cx="8763479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Первые дни в детском саду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E:\ГАЛИНА  2015\Фото 2016-17\Октябрь\DSC03771.JPG"/>
          <p:cNvPicPr>
            <a:picLocks noGrp="1"/>
          </p:cNvPicPr>
          <p:nvPr>
            <p:ph sz="half" idx="1"/>
          </p:nvPr>
        </p:nvPicPr>
        <p:blipFill>
          <a:blip r:embed="rId3" cstate="print">
            <a:lum contrast="10000"/>
          </a:blip>
          <a:srcRect l="17356" r="5625"/>
          <a:stretch>
            <a:fillRect/>
          </a:stretch>
        </p:blipFill>
        <p:spPr bwMode="auto">
          <a:xfrm flipH="1">
            <a:off x="467544" y="1844824"/>
            <a:ext cx="4248472" cy="408113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" name="Рисунок 9" descr="E:\ГАЛИНА  2015\Фото 2016-17\Октябрь\DSC03653.JPG"/>
          <p:cNvPicPr/>
          <p:nvPr/>
        </p:nvPicPr>
        <p:blipFill>
          <a:blip r:embed="rId4" cstate="print">
            <a:lum contrast="20000"/>
          </a:blip>
          <a:srcRect l="13780" r="22709"/>
          <a:stretch>
            <a:fillRect/>
          </a:stretch>
        </p:blipFill>
        <p:spPr bwMode="auto">
          <a:xfrm>
            <a:off x="5364088" y="2060848"/>
            <a:ext cx="3359959" cy="389371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891</TotalTime>
  <Words>86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Слайд 1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Первые дни в детском саду</vt:lpstr>
      <vt:lpstr>Слайд 15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Галочка</dc:creator>
  <cp:lastModifiedBy>Галочка</cp:lastModifiedBy>
  <cp:revision>53</cp:revision>
  <dcterms:created xsi:type="dcterms:W3CDTF">2015-09-10T18:14:33Z</dcterms:created>
  <dcterms:modified xsi:type="dcterms:W3CDTF">2016-10-24T13:04:51Z</dcterms:modified>
</cp:coreProperties>
</file>