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2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5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6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7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3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4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7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6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7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3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26120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НАШИ «КРОХИ» НЕ СКУЧАЮТ - 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ВЕСЕЛЯТСЯ И ИГРАЮТ!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048672" cy="50093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56784" cy="52925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5103" y="1265337"/>
            <a:ext cx="5733256" cy="4299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732240" cy="50491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5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12160" cy="45091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87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48264" cy="52111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92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11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Monotype Corsiva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Dou4User01</cp:lastModifiedBy>
  <cp:revision>3</cp:revision>
  <dcterms:modified xsi:type="dcterms:W3CDTF">2016-10-25T03:25:03Z</dcterms:modified>
</cp:coreProperties>
</file>