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76" r:id="rId5"/>
    <p:sldId id="277" r:id="rId6"/>
    <p:sldId id="262" r:id="rId7"/>
    <p:sldId id="264" r:id="rId8"/>
    <p:sldId id="265" r:id="rId9"/>
    <p:sldId id="266" r:id="rId10"/>
    <p:sldId id="278" r:id="rId11"/>
    <p:sldId id="267" r:id="rId12"/>
    <p:sldId id="275" r:id="rId13"/>
    <p:sldId id="268" r:id="rId14"/>
    <p:sldId id="269" r:id="rId15"/>
    <p:sldId id="279" r:id="rId16"/>
    <p:sldId id="28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FFFF"/>
    <a:srgbClr val="FFFF66"/>
    <a:srgbClr val="FFFF99"/>
    <a:srgbClr val="CC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58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8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801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240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72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8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7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88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32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590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2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66"/>
            </a:gs>
            <a:gs pos="47000">
              <a:srgbClr val="A7FFFF"/>
            </a:gs>
            <a:gs pos="100000">
              <a:srgbClr val="FFFF66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AEC4B-9B35-4A3A-8D2F-D0E3D9AA7ECD}" type="datetimeFigureOut">
              <a:rPr lang="ru-RU" smtClean="0"/>
              <a:t>25.11.2017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B229B-A68E-4138-9BEB-4D66930588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1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25286" y="775585"/>
            <a:ext cx="8204490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«Мастер</a:t>
            </a:r>
            <a:r>
              <a:rPr kumimoji="0" lang="ru-RU" altLang="ru-RU" sz="4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 от мамы»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Огромное 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Анне Александровне, маме Дани Александрова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замечательный мастер класс по изготовлению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подарка для мамы «Красивое сердечко»!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Ребята познакомились с фетром,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сами вырезали сердечко по контуру 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украсили его на свой вкус!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20934" y="4899791"/>
            <a:ext cx="7013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Получились очень красивые сувениры!</a:t>
            </a:r>
          </a:p>
        </p:txBody>
      </p:sp>
    </p:spTree>
    <p:extLst>
      <p:ext uri="{BB962C8B-B14F-4D97-AF65-F5344CB8AC3E}">
        <p14:creationId xmlns:p14="http://schemas.microsoft.com/office/powerpoint/2010/main" val="427040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9" r="26364" b="13738"/>
          <a:stretch/>
        </p:blipFill>
        <p:spPr>
          <a:xfrm>
            <a:off x="9268691" y="2355697"/>
            <a:ext cx="2527288" cy="3658143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6" r="21149" b="13333"/>
          <a:stretch/>
        </p:blipFill>
        <p:spPr>
          <a:xfrm>
            <a:off x="7236523" y="621464"/>
            <a:ext cx="2249753" cy="2827188"/>
          </a:xfrm>
          <a:prstGeom prst="rect">
            <a:avLst/>
          </a:prstGeom>
          <a:ln w="3810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r="8936"/>
          <a:stretch/>
        </p:blipFill>
        <p:spPr>
          <a:xfrm>
            <a:off x="235189" y="453973"/>
            <a:ext cx="6490010" cy="5989358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3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-216" r="-161" b="26627"/>
          <a:stretch/>
        </p:blipFill>
        <p:spPr>
          <a:xfrm>
            <a:off x="1634836" y="96983"/>
            <a:ext cx="8988936" cy="6594763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01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" t="652" b="375"/>
          <a:stretch/>
        </p:blipFill>
        <p:spPr>
          <a:xfrm>
            <a:off x="1534043" y="96983"/>
            <a:ext cx="8922367" cy="6650182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7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t="3252" r="5204" b="12847"/>
          <a:stretch/>
        </p:blipFill>
        <p:spPr>
          <a:xfrm>
            <a:off x="1641117" y="111850"/>
            <a:ext cx="8819065" cy="6614300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714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8" t="7816" r="1149" b="19311"/>
          <a:stretch/>
        </p:blipFill>
        <p:spPr>
          <a:xfrm>
            <a:off x="7446557" y="270315"/>
            <a:ext cx="2060046" cy="2902376"/>
          </a:xfrm>
          <a:prstGeom prst="rect">
            <a:avLst/>
          </a:prstGeom>
          <a:ln w="3810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80"/>
          <a:stretch/>
        </p:blipFill>
        <p:spPr>
          <a:xfrm>
            <a:off x="267441" y="447655"/>
            <a:ext cx="6896959" cy="6062721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9530" r="16458" b="14154"/>
          <a:stretch/>
        </p:blipFill>
        <p:spPr>
          <a:xfrm>
            <a:off x="7827818" y="3712805"/>
            <a:ext cx="3297381" cy="2881958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8081" r="53333" b="27676"/>
          <a:stretch/>
        </p:blipFill>
        <p:spPr>
          <a:xfrm>
            <a:off x="9929437" y="462884"/>
            <a:ext cx="2010755" cy="3016132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41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10" y="166255"/>
            <a:ext cx="9233581" cy="6553200"/>
          </a:xfrm>
          <a:prstGeom prst="rect">
            <a:avLst/>
          </a:prstGeom>
          <a:ln w="38100">
            <a:solidFill>
              <a:srgbClr val="CC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1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8" b="540"/>
          <a:stretch/>
        </p:blipFill>
        <p:spPr bwMode="auto">
          <a:xfrm>
            <a:off x="1188719" y="166254"/>
            <a:ext cx="9576263" cy="6483927"/>
          </a:xfrm>
          <a:prstGeom prst="rect">
            <a:avLst/>
          </a:prstGeom>
          <a:ln w="38100">
            <a:solidFill>
              <a:srgbClr val="CC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087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38" y="124690"/>
            <a:ext cx="9064336" cy="6622473"/>
          </a:xfrm>
          <a:prstGeom prst="rect">
            <a:avLst/>
          </a:prstGeom>
          <a:ln w="38100">
            <a:solidFill>
              <a:srgbClr val="CC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4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8"/>
          <a:stretch/>
        </p:blipFill>
        <p:spPr bwMode="auto">
          <a:xfrm>
            <a:off x="4779818" y="469830"/>
            <a:ext cx="7111204" cy="5944824"/>
          </a:xfrm>
          <a:prstGeom prst="rect">
            <a:avLst/>
          </a:prstGeom>
          <a:ln w="3810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1" t="7816" r="57854" b="34895"/>
          <a:stretch/>
        </p:blipFill>
        <p:spPr>
          <a:xfrm>
            <a:off x="300709" y="469830"/>
            <a:ext cx="4105742" cy="5944825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979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2"/>
          <a:stretch/>
        </p:blipFill>
        <p:spPr>
          <a:xfrm>
            <a:off x="1556185" y="154743"/>
            <a:ext cx="9056350" cy="6592419"/>
          </a:xfrm>
          <a:prstGeom prst="rect">
            <a:avLst/>
          </a:prstGeom>
          <a:ln w="3810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44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162" b="9885"/>
          <a:stretch/>
        </p:blipFill>
        <p:spPr>
          <a:xfrm>
            <a:off x="1670232" y="167878"/>
            <a:ext cx="8845370" cy="6509477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32" y="332509"/>
            <a:ext cx="2874059" cy="229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3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7452" r="8131" b="4650"/>
          <a:stretch/>
        </p:blipFill>
        <p:spPr bwMode="auto">
          <a:xfrm>
            <a:off x="350929" y="501834"/>
            <a:ext cx="7477228" cy="5742849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14723" b="20319"/>
          <a:stretch/>
        </p:blipFill>
        <p:spPr bwMode="auto">
          <a:xfrm>
            <a:off x="8381616" y="3882344"/>
            <a:ext cx="3403204" cy="2721538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7" r="14959" b="13171"/>
          <a:stretch/>
        </p:blipFill>
        <p:spPr>
          <a:xfrm>
            <a:off x="8813810" y="263237"/>
            <a:ext cx="2538815" cy="3290600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68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1"/>
          <a:stretch/>
        </p:blipFill>
        <p:spPr>
          <a:xfrm>
            <a:off x="288906" y="512955"/>
            <a:ext cx="6847874" cy="5954751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7" r="19597"/>
          <a:stretch/>
        </p:blipFill>
        <p:spPr bwMode="auto">
          <a:xfrm>
            <a:off x="9558248" y="2958076"/>
            <a:ext cx="2184172" cy="3200401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16322" b="5287"/>
          <a:stretch/>
        </p:blipFill>
        <p:spPr>
          <a:xfrm>
            <a:off x="7573330" y="981307"/>
            <a:ext cx="2112307" cy="2980379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02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6" r="24425" b="9885"/>
          <a:stretch/>
        </p:blipFill>
        <p:spPr>
          <a:xfrm>
            <a:off x="7323956" y="1091393"/>
            <a:ext cx="2206545" cy="3168373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r="6055" b="4846"/>
          <a:stretch/>
        </p:blipFill>
        <p:spPr>
          <a:xfrm>
            <a:off x="245327" y="507028"/>
            <a:ext cx="6738542" cy="5826865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2" r="26494" b="9195"/>
          <a:stretch/>
        </p:blipFill>
        <p:spPr>
          <a:xfrm>
            <a:off x="9530501" y="3027204"/>
            <a:ext cx="2302126" cy="3306689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866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0" b="7642"/>
          <a:stretch/>
        </p:blipFill>
        <p:spPr>
          <a:xfrm>
            <a:off x="342323" y="758284"/>
            <a:ext cx="6577713" cy="5397189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t="17241" r="31667" b="11035"/>
          <a:stretch/>
        </p:blipFill>
        <p:spPr>
          <a:xfrm>
            <a:off x="9389327" y="3026386"/>
            <a:ext cx="2507485" cy="3508230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5" t="11264" r="25805" b="9426"/>
          <a:stretch/>
        </p:blipFill>
        <p:spPr>
          <a:xfrm>
            <a:off x="7359807" y="423749"/>
            <a:ext cx="2309627" cy="3434574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18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50</Words>
  <Application>Microsoft Office PowerPoint</Application>
  <PresentationFormat>Широкоэкранный</PresentationFormat>
  <Paragraphs>11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</dc:creator>
  <cp:lastModifiedBy>михаил</cp:lastModifiedBy>
  <cp:revision>15</cp:revision>
  <dcterms:created xsi:type="dcterms:W3CDTF">2017-11-25T12:19:07Z</dcterms:created>
  <dcterms:modified xsi:type="dcterms:W3CDTF">2017-11-25T15:15:12Z</dcterms:modified>
</cp:coreProperties>
</file>