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FF4F"/>
    <a:srgbClr val="E6E6E6"/>
    <a:srgbClr val="CC0000"/>
    <a:srgbClr val="CCFF99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76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3701611" y="2766751"/>
            <a:ext cx="2033644" cy="2741138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pPr algn="ctr"/>
            <a:r>
              <a:rPr lang="ru-RU" sz="8800" dirty="0" smtClean="0">
                <a:solidFill>
                  <a:srgbClr val="CC0000"/>
                </a:solidFill>
              </a:rPr>
              <a:t>Наше веселое</a:t>
            </a:r>
          </a:p>
          <a:p>
            <a:pPr algn="ctr"/>
            <a:r>
              <a:rPr lang="ru-RU" sz="8800" dirty="0" smtClean="0">
                <a:solidFill>
                  <a:srgbClr val="CC0000"/>
                </a:solidFill>
              </a:rPr>
              <a:t> лето!</a:t>
            </a:r>
            <a:endParaRPr lang="ru-RU" sz="8800" dirty="0">
              <a:solidFill>
                <a:srgbClr val="CC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0141" y="3675655"/>
            <a:ext cx="8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2017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866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9" y="3725416"/>
            <a:ext cx="3950572" cy="2961705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037" y="3717032"/>
            <a:ext cx="3961755" cy="2970089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243909" cy="3181617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2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54" y="228454"/>
            <a:ext cx="4077056" cy="3056529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22" y="3628818"/>
            <a:ext cx="4077056" cy="3056529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0" y="228455"/>
            <a:ext cx="4077056" cy="3056529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0" y="3628819"/>
            <a:ext cx="4077056" cy="3056529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3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4029591" cy="3020945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58" y="3603646"/>
            <a:ext cx="4016952" cy="3011469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3646"/>
            <a:ext cx="4016950" cy="3011468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7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104456" cy="3077070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54328"/>
            <a:ext cx="4104457" cy="3077071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9" y="3573016"/>
            <a:ext cx="4079529" cy="3058383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51" y="223910"/>
            <a:ext cx="4179169" cy="3133082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574264"/>
            <a:ext cx="4032448" cy="3023087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3910"/>
            <a:ext cx="4179169" cy="3133082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420888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u4User03\Desktop\ФОТО ЛЕТО ПРОГУЛКИ\IMG_01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2" r="6160" b="7114"/>
          <a:stretch/>
        </p:blipFill>
        <p:spPr bwMode="auto">
          <a:xfrm>
            <a:off x="352545" y="332656"/>
            <a:ext cx="4646291" cy="2448272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u4User03\Desktop\ФОТО ЛЕТО ПРОГУЛКИ\IMG_0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29755" r="19038"/>
          <a:stretch/>
        </p:blipFill>
        <p:spPr bwMode="auto">
          <a:xfrm>
            <a:off x="4716016" y="3356992"/>
            <a:ext cx="4126898" cy="3107085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u4User03\Desktop\ФОТО ЛЕТО ПРОГУЛКИ\IMG_01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16486" r="5173" b="11132"/>
          <a:stretch/>
        </p:blipFill>
        <p:spPr bwMode="auto">
          <a:xfrm>
            <a:off x="5388836" y="790513"/>
            <a:ext cx="3433358" cy="2241425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ou4User03\Desktop\ФОТО ЛЕТО ПРОГУЛКИ\IMG_0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9" r="5788" b="9031"/>
          <a:stretch/>
        </p:blipFill>
        <p:spPr bwMode="auto">
          <a:xfrm>
            <a:off x="352545" y="3381388"/>
            <a:ext cx="3379266" cy="3108189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3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u4User03\Desktop\ФОТО ЛЕТО ПРОГУЛКИ\IMG_01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3" t="6638" r="4861" b="10748"/>
          <a:stretch/>
        </p:blipFill>
        <p:spPr bwMode="auto">
          <a:xfrm>
            <a:off x="309700" y="183000"/>
            <a:ext cx="4160031" cy="3299545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ou4User03\Desktop\ФОТО ЛЕТО ПРОГУЛКИ\IMG_01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r="5247" b="10501"/>
          <a:stretch/>
        </p:blipFill>
        <p:spPr bwMode="auto">
          <a:xfrm>
            <a:off x="4731990" y="3453880"/>
            <a:ext cx="4160490" cy="3217283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ou4User03\Desktop\ФОТО ЛЕТО ПРОГУЛКИ\IMG_01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r="29697" b="29047"/>
          <a:stretch/>
        </p:blipFill>
        <p:spPr bwMode="auto">
          <a:xfrm>
            <a:off x="309700" y="3872219"/>
            <a:ext cx="3418085" cy="2786138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ou4User03\Desktop\ФОТО ЛЕТО ПРОГУЛКИ\IMG_01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 r="3811" b="7853"/>
          <a:stretch/>
        </p:blipFill>
        <p:spPr bwMode="auto">
          <a:xfrm>
            <a:off x="5249158" y="186152"/>
            <a:ext cx="3656686" cy="2931938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2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u4User03\Desktop\ФОТО ЛЕТО ПРОГУЛКИ\IMG_01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r="6325" b="10327"/>
          <a:stretch/>
        </p:blipFill>
        <p:spPr bwMode="auto">
          <a:xfrm>
            <a:off x="251520" y="172447"/>
            <a:ext cx="3710140" cy="3270672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ou4User03\Desktop\ФОТО ЛЕТО ПРОГУЛКИ\IMG_0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6780" r="4177" b="7233"/>
          <a:stretch/>
        </p:blipFill>
        <p:spPr bwMode="auto">
          <a:xfrm>
            <a:off x="4572000" y="3429000"/>
            <a:ext cx="4354063" cy="3160390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ou4User03\Desktop\ФОТО ЛЕТО ПРОГУЛКИ\IMG_01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r="5650"/>
          <a:stretch/>
        </p:blipFill>
        <p:spPr bwMode="auto">
          <a:xfrm>
            <a:off x="251520" y="3774983"/>
            <a:ext cx="3274648" cy="2814407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ou4User03\Desktop\ФОТО ЛЕТО ПРОГУЛКИ\IMG_01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t="17955" r="3997" b="8222"/>
          <a:stretch/>
        </p:blipFill>
        <p:spPr bwMode="auto">
          <a:xfrm>
            <a:off x="5582657" y="145555"/>
            <a:ext cx="3343406" cy="2921632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9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ou4User03\Desktop\ФОТО ЛЕТО ПРОГУЛКИ\IMG_01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7" t="24714" r="53766" b="28702"/>
          <a:stretch/>
        </p:blipFill>
        <p:spPr bwMode="auto">
          <a:xfrm>
            <a:off x="251520" y="260648"/>
            <a:ext cx="2191475" cy="3312368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ou4User03\Desktop\ФОТО ЛЕТО ПРОГУЛКИ\IMG_01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17549" r="31075" b="13415"/>
          <a:stretch/>
        </p:blipFill>
        <p:spPr bwMode="auto">
          <a:xfrm>
            <a:off x="2657559" y="1484784"/>
            <a:ext cx="2634684" cy="3240360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ou4User03\Desktop\ФОТО ЛЕТО ПРОГУЛКИ\IMG_02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8495" r="4822" b="2099"/>
          <a:stretch/>
        </p:blipFill>
        <p:spPr bwMode="auto">
          <a:xfrm>
            <a:off x="5506807" y="3717032"/>
            <a:ext cx="3418575" cy="2951343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1" y="3741278"/>
            <a:ext cx="3840034" cy="2878836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1" y="188640"/>
            <a:ext cx="4322265" cy="3240360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705" y="3530526"/>
            <a:ext cx="4119450" cy="3089588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11" y="188640"/>
            <a:ext cx="3938064" cy="2952328"/>
          </a:xfrm>
          <a:prstGeom prst="rect">
            <a:avLst/>
          </a:prstGeom>
          <a:ln w="57150">
            <a:solidFill>
              <a:srgbClr val="4FFF4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9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99" y="188640"/>
            <a:ext cx="4278642" cy="3208982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2145"/>
            <a:ext cx="4046329" cy="3033493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95" y="3645024"/>
            <a:ext cx="4068510" cy="3050123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35" y="195099"/>
            <a:ext cx="4132812" cy="3098329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35" y="3575243"/>
            <a:ext cx="4132812" cy="3098329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7" y="188640"/>
            <a:ext cx="4141428" cy="3104788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6" y="3575243"/>
            <a:ext cx="4141429" cy="3104789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13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59" y="187258"/>
            <a:ext cx="4081606" cy="3059940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2" y="3610410"/>
            <a:ext cx="4081607" cy="3059941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10410"/>
            <a:ext cx="4081610" cy="3059943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2" y="187255"/>
            <a:ext cx="4081610" cy="3059943"/>
          </a:xfrm>
          <a:prstGeom prst="rect">
            <a:avLst/>
          </a:prstGeom>
          <a:ln w="57150">
            <a:solidFill>
              <a:srgbClr val="4FFF4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10</Words>
  <Application>Microsoft Office PowerPoint</Application>
  <PresentationFormat>Экран (4:3)</PresentationFormat>
  <Paragraphs>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Dou4User03</dc:creator>
  <cp:lastModifiedBy>михаил</cp:lastModifiedBy>
  <cp:revision>19</cp:revision>
  <dcterms:created xsi:type="dcterms:W3CDTF">2017-08-29T10:45:01Z</dcterms:created>
  <dcterms:modified xsi:type="dcterms:W3CDTF">2017-09-02T19:19:41Z</dcterms:modified>
</cp:coreProperties>
</file>