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76" r:id="rId3"/>
    <p:sldId id="277" r:id="rId4"/>
    <p:sldId id="281" r:id="rId5"/>
    <p:sldId id="257" r:id="rId6"/>
    <p:sldId id="260" r:id="rId7"/>
    <p:sldId id="282" r:id="rId8"/>
    <p:sldId id="261" r:id="rId9"/>
    <p:sldId id="264" r:id="rId10"/>
    <p:sldId id="269" r:id="rId11"/>
    <p:sldId id="275" r:id="rId12"/>
    <p:sldId id="272" r:id="rId13"/>
    <p:sldId id="283" r:id="rId14"/>
    <p:sldId id="279" r:id="rId15"/>
    <p:sldId id="280" r:id="rId16"/>
    <p:sldId id="278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FFFFCC"/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721" autoAdjust="0"/>
    <p:restoredTop sz="94660"/>
  </p:normalViewPr>
  <p:slideViewPr>
    <p:cSldViewPr>
      <p:cViewPr varScale="1">
        <p:scale>
          <a:sx n="70" d="100"/>
          <a:sy n="70" d="100"/>
        </p:scale>
        <p:origin x="462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BDF5AF-8318-4A58-96EF-2D2A0DACBD1B}" type="datetimeFigureOut">
              <a:rPr lang="ru-RU" smtClean="0"/>
              <a:t>25.11.2017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6AB67F-5F16-4B5C-89BB-B8DAB15629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9711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AB67F-5F16-4B5C-89BB-B8DAB1562973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8921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CC"/>
            </a:gs>
            <a:gs pos="51000">
              <a:srgbClr val="99FFCC"/>
            </a:gs>
            <a:gs pos="100000">
              <a:srgbClr val="FFFFCC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25.11.2017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microsoft.com/office/2007/relationships/hdphoto" Target="../media/hdphoto1.wdp"/><Relationship Id="rId7" Type="http://schemas.openxmlformats.org/officeDocument/2006/relationships/image" Target="../media/image43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microsoft.com/office/2007/relationships/hdphoto" Target="../media/hdphoto2.wdp"/><Relationship Id="rId4" Type="http://schemas.openxmlformats.org/officeDocument/2006/relationships/image" Target="../media/image41.png"/><Relationship Id="rId9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9712" y="476672"/>
            <a:ext cx="55883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«Мастер класс от мамы» </a:t>
            </a:r>
            <a:endParaRPr lang="ru-RU" sz="32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77743" y="1196752"/>
            <a:ext cx="9221743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Огромное спасибо</a:t>
            </a: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  <a:b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Ульяне Михайловне, маме Славы Абакумова </a:t>
            </a:r>
            <a:b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 вкусный и красивый мастер </a:t>
            </a:r>
            <a:r>
              <a:rPr lang="ru-RU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класс</a:t>
            </a:r>
          </a:p>
          <a:p>
            <a:pPr algn="ctr"/>
            <a:r>
              <a:rPr lang="ru-RU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по знакомству </a:t>
            </a: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 кондитерским </a:t>
            </a:r>
            <a:r>
              <a:rPr lang="ru-RU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искусством!</a:t>
            </a:r>
          </a:p>
          <a:p>
            <a:pPr algn="ctr"/>
            <a:r>
              <a:rPr lang="ru-RU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algn="ctr"/>
            <a:r>
              <a:rPr lang="ru-RU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Ребята </a:t>
            </a: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узнали, как замешивают тесто, выпекают бисквит, </a:t>
            </a:r>
            <a:endParaRPr lang="ru-RU" sz="2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ru-RU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сами </a:t>
            </a: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украшали торт разными вкусностями, </a:t>
            </a:r>
            <a:endParaRPr lang="ru-RU" sz="2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ru-RU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учились </a:t>
            </a: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рисовать кремом, и, конечно, пробовали </a:t>
            </a:r>
            <a:r>
              <a:rPr lang="ru-RU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сами</a:t>
            </a:r>
          </a:p>
          <a:p>
            <a:pPr algn="ctr"/>
            <a:r>
              <a:rPr lang="ru-RU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 угощали работников детского сада</a:t>
            </a:r>
            <a:r>
              <a:rPr lang="ru-RU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algn="ctr"/>
            <a:endParaRPr lang="ru-RU" sz="2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 детям, и взрослым очень понравилось </a:t>
            </a:r>
          </a:p>
          <a:p>
            <a:pPr algn="ctr"/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такое творчество!</a:t>
            </a:r>
          </a:p>
          <a:p>
            <a:pPr algn="ctr"/>
            <a:endParaRPr lang="ru-RU" sz="2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ru-RU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</a:t>
            </a:r>
            <a:r>
              <a:rPr lang="ru-RU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мы услышали от них такие </a:t>
            </a:r>
            <a:r>
              <a:rPr lang="ru-RU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отзывы: </a:t>
            </a:r>
          </a:p>
          <a:p>
            <a:pPr algn="ctr"/>
            <a:r>
              <a:rPr lang="ru-RU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это </a:t>
            </a: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очень, очень, очень вкусно, прекрасно</a:t>
            </a:r>
            <a:r>
              <a:rPr lang="ru-RU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</a:p>
          <a:p>
            <a:pPr algn="ctr"/>
            <a:r>
              <a:rPr lang="ru-RU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восхитительно, суперски, круто, </a:t>
            </a:r>
            <a:r>
              <a:rPr lang="ru-RU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изумительно!</a:t>
            </a: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  <a:b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  <a:b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ru-RU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5568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061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0" r="20862"/>
          <a:stretch/>
        </p:blipFill>
        <p:spPr>
          <a:xfrm>
            <a:off x="251519" y="246960"/>
            <a:ext cx="1952261" cy="3048016"/>
          </a:xfrm>
          <a:prstGeom prst="rect">
            <a:avLst/>
          </a:prstGeom>
          <a:ln w="57150">
            <a:solidFill>
              <a:srgbClr val="FF66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8" r="7807"/>
          <a:stretch/>
        </p:blipFill>
        <p:spPr>
          <a:xfrm>
            <a:off x="6381215" y="246960"/>
            <a:ext cx="2023226" cy="3048016"/>
          </a:xfrm>
          <a:prstGeom prst="rect">
            <a:avLst/>
          </a:prstGeom>
          <a:ln w="57150">
            <a:solidFill>
              <a:srgbClr val="FF66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9"/>
          <a:stretch/>
        </p:blipFill>
        <p:spPr>
          <a:xfrm>
            <a:off x="3923928" y="3617860"/>
            <a:ext cx="1993169" cy="3018560"/>
          </a:xfrm>
          <a:prstGeom prst="rect">
            <a:avLst/>
          </a:prstGeom>
          <a:ln w="57150">
            <a:solidFill>
              <a:srgbClr val="FF66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5" t="4764" r="16516"/>
          <a:stretch/>
        </p:blipFill>
        <p:spPr>
          <a:xfrm>
            <a:off x="866883" y="3617860"/>
            <a:ext cx="1896942" cy="3018560"/>
          </a:xfrm>
          <a:prstGeom prst="rect">
            <a:avLst/>
          </a:prstGeom>
          <a:ln w="57150">
            <a:solidFill>
              <a:srgbClr val="FF66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01"/>
          <a:stretch/>
        </p:blipFill>
        <p:spPr>
          <a:xfrm>
            <a:off x="3347864" y="246960"/>
            <a:ext cx="2007106" cy="3048016"/>
          </a:xfrm>
          <a:prstGeom prst="rect">
            <a:avLst/>
          </a:prstGeom>
          <a:ln w="57150">
            <a:solidFill>
              <a:srgbClr val="FF66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3" r="6735" b="7038"/>
          <a:stretch/>
        </p:blipFill>
        <p:spPr>
          <a:xfrm>
            <a:off x="6948263" y="3580572"/>
            <a:ext cx="1966949" cy="3055848"/>
          </a:xfrm>
          <a:prstGeom prst="rect">
            <a:avLst/>
          </a:prstGeom>
          <a:ln w="57150">
            <a:solidFill>
              <a:srgbClr val="FF66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077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8" t="8111" r="9540" b="1055"/>
          <a:stretch/>
        </p:blipFill>
        <p:spPr>
          <a:xfrm>
            <a:off x="342123" y="220242"/>
            <a:ext cx="1925621" cy="3092959"/>
          </a:xfrm>
          <a:prstGeom prst="rect">
            <a:avLst/>
          </a:prstGeom>
          <a:ln w="57150">
            <a:solidFill>
              <a:srgbClr val="FF66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4" t="10101" r="10768" b="5172"/>
          <a:stretch/>
        </p:blipFill>
        <p:spPr>
          <a:xfrm>
            <a:off x="6427374" y="223487"/>
            <a:ext cx="1784849" cy="3089714"/>
          </a:xfrm>
          <a:prstGeom prst="rect">
            <a:avLst/>
          </a:prstGeom>
          <a:ln w="57150">
            <a:solidFill>
              <a:srgbClr val="FF66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8" t="3678" r="4330"/>
          <a:stretch/>
        </p:blipFill>
        <p:spPr>
          <a:xfrm>
            <a:off x="3347863" y="210007"/>
            <a:ext cx="1970047" cy="3103194"/>
          </a:xfrm>
          <a:prstGeom prst="rect">
            <a:avLst/>
          </a:prstGeom>
          <a:ln w="57150">
            <a:solidFill>
              <a:srgbClr val="FF66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1" r="8008"/>
          <a:stretch/>
        </p:blipFill>
        <p:spPr>
          <a:xfrm>
            <a:off x="3923928" y="3577658"/>
            <a:ext cx="1874624" cy="3078512"/>
          </a:xfrm>
          <a:prstGeom prst="rect">
            <a:avLst/>
          </a:prstGeom>
          <a:ln w="57150">
            <a:solidFill>
              <a:srgbClr val="FF66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45" r="24828"/>
          <a:stretch/>
        </p:blipFill>
        <p:spPr>
          <a:xfrm>
            <a:off x="6954988" y="3600985"/>
            <a:ext cx="1814164" cy="3035234"/>
          </a:xfrm>
          <a:prstGeom prst="rect">
            <a:avLst/>
          </a:prstGeom>
          <a:ln w="57150">
            <a:solidFill>
              <a:srgbClr val="FF66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04" r="7241"/>
          <a:stretch/>
        </p:blipFill>
        <p:spPr>
          <a:xfrm>
            <a:off x="698272" y="3617082"/>
            <a:ext cx="2012086" cy="3039088"/>
          </a:xfrm>
          <a:prstGeom prst="rect">
            <a:avLst/>
          </a:prstGeom>
          <a:ln w="57150">
            <a:solidFill>
              <a:srgbClr val="FF66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94626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801" t="18500" r="56299" b="45800"/>
          <a:stretch/>
        </p:blipFill>
        <p:spPr>
          <a:xfrm>
            <a:off x="368946" y="192888"/>
            <a:ext cx="1905601" cy="2699602"/>
          </a:xfrm>
          <a:prstGeom prst="rect">
            <a:avLst/>
          </a:prstGeom>
          <a:ln w="57150">
            <a:solidFill>
              <a:srgbClr val="FF66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488" t="23750" r="36612" b="42650"/>
          <a:stretch/>
        </p:blipFill>
        <p:spPr>
          <a:xfrm>
            <a:off x="6210999" y="185454"/>
            <a:ext cx="2008167" cy="2677556"/>
          </a:xfrm>
          <a:prstGeom prst="rect">
            <a:avLst/>
          </a:prstGeom>
          <a:ln w="57150">
            <a:solidFill>
              <a:srgbClr val="FF66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 descr="E:\ноябрь 2017г2\IMG_20171123_10204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5" r="16760"/>
          <a:stretch/>
        </p:blipFill>
        <p:spPr bwMode="auto">
          <a:xfrm>
            <a:off x="6804248" y="3087351"/>
            <a:ext cx="1989515" cy="3597581"/>
          </a:xfrm>
          <a:prstGeom prst="rect">
            <a:avLst/>
          </a:prstGeom>
          <a:ln w="57150">
            <a:solidFill>
              <a:srgbClr val="FF66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E:\ноябрь 2017г2\IMG_20171123_102119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4" t="4090" r="18731"/>
          <a:stretch/>
        </p:blipFill>
        <p:spPr bwMode="auto">
          <a:xfrm>
            <a:off x="827584" y="3147833"/>
            <a:ext cx="1931609" cy="3537099"/>
          </a:xfrm>
          <a:prstGeom prst="rect">
            <a:avLst/>
          </a:prstGeom>
          <a:ln w="57150">
            <a:solidFill>
              <a:srgbClr val="FF66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1" r="2401"/>
          <a:stretch/>
        </p:blipFill>
        <p:spPr>
          <a:xfrm>
            <a:off x="3338247" y="192888"/>
            <a:ext cx="1842452" cy="2699602"/>
          </a:xfrm>
          <a:prstGeom prst="rect">
            <a:avLst/>
          </a:prstGeom>
          <a:ln w="57150">
            <a:solidFill>
              <a:srgbClr val="FF66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0" t="3800" r="41540" b="12885"/>
          <a:stretch/>
        </p:blipFill>
        <p:spPr>
          <a:xfrm>
            <a:off x="3748018" y="3131076"/>
            <a:ext cx="1923389" cy="3570611"/>
          </a:xfrm>
          <a:prstGeom prst="rect">
            <a:avLst/>
          </a:prstGeom>
          <a:ln w="57150">
            <a:solidFill>
              <a:srgbClr val="FF66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0421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575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504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301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011" y="-72008"/>
            <a:ext cx="9240011" cy="6930008"/>
          </a:xfrm>
          <a:prstGeom prst="rect">
            <a:avLst/>
          </a:prstGeom>
          <a:ln w="38100">
            <a:solidFill>
              <a:srgbClr val="FF66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204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" t="15350" r="12201" b="29000"/>
          <a:stretch/>
        </p:blipFill>
        <p:spPr>
          <a:xfrm>
            <a:off x="0" y="188640"/>
            <a:ext cx="9130068" cy="4608512"/>
          </a:xfrm>
          <a:prstGeom prst="rect">
            <a:avLst/>
          </a:prstGeom>
          <a:ln w="57150">
            <a:solidFill>
              <a:srgbClr val="FF66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731" y="4562696"/>
            <a:ext cx="1512168" cy="11818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766" y="5497891"/>
            <a:ext cx="1687974" cy="14066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1178" y="5428401"/>
            <a:ext cx="2223774" cy="16296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51" y="5545503"/>
            <a:ext cx="1340768" cy="13407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2"/>
          <a:stretch/>
        </p:blipFill>
        <p:spPr>
          <a:xfrm>
            <a:off x="4585602" y="4562054"/>
            <a:ext cx="1417925" cy="90224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353" y="4088255"/>
            <a:ext cx="1392091" cy="143618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31"/>
          <a:stretch/>
        </p:blipFill>
        <p:spPr>
          <a:xfrm>
            <a:off x="7294329" y="4296128"/>
            <a:ext cx="1107312" cy="117245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680" y="5488698"/>
            <a:ext cx="1375415" cy="136930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87" y="4483736"/>
            <a:ext cx="1660964" cy="135411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176" y="4268226"/>
            <a:ext cx="1318456" cy="131845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492" y="5488698"/>
            <a:ext cx="1340768" cy="134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537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5"/>
          <a:stretch/>
        </p:blipFill>
        <p:spPr>
          <a:xfrm>
            <a:off x="5610176" y="2996952"/>
            <a:ext cx="3332339" cy="3712237"/>
          </a:xfrm>
          <a:prstGeom prst="rect">
            <a:avLst/>
          </a:prstGeom>
          <a:ln w="38100">
            <a:solidFill>
              <a:srgbClr val="FF66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9" r="3538" b="19552"/>
          <a:stretch/>
        </p:blipFill>
        <p:spPr>
          <a:xfrm>
            <a:off x="235009" y="188640"/>
            <a:ext cx="5057071" cy="3096344"/>
          </a:xfrm>
          <a:prstGeom prst="rect">
            <a:avLst/>
          </a:prstGeom>
          <a:ln w="38100">
            <a:solidFill>
              <a:srgbClr val="FF66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13250" r="4326"/>
          <a:stretch/>
        </p:blipFill>
        <p:spPr>
          <a:xfrm>
            <a:off x="5610176" y="188640"/>
            <a:ext cx="3295722" cy="2568788"/>
          </a:xfrm>
          <a:prstGeom prst="rect">
            <a:avLst/>
          </a:prstGeom>
          <a:ln w="38100">
            <a:solidFill>
              <a:srgbClr val="FF66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0" r="23226" b="1701"/>
          <a:stretch/>
        </p:blipFill>
        <p:spPr>
          <a:xfrm>
            <a:off x="899592" y="3501008"/>
            <a:ext cx="3282795" cy="3064165"/>
          </a:xfrm>
          <a:prstGeom prst="rect">
            <a:avLst/>
          </a:prstGeom>
          <a:ln w="57150">
            <a:solidFill>
              <a:srgbClr val="FF66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29644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r="15351" b="24801"/>
          <a:stretch/>
        </p:blipFill>
        <p:spPr>
          <a:xfrm>
            <a:off x="256635" y="188639"/>
            <a:ext cx="3979227" cy="3097729"/>
          </a:xfrm>
          <a:prstGeom prst="rect">
            <a:avLst/>
          </a:prstGeom>
          <a:ln w="57150">
            <a:solidFill>
              <a:srgbClr val="FF66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9" r="2750" b="15350"/>
          <a:stretch/>
        </p:blipFill>
        <p:spPr>
          <a:xfrm>
            <a:off x="4616801" y="2996952"/>
            <a:ext cx="4261317" cy="3616274"/>
          </a:xfrm>
          <a:prstGeom prst="rect">
            <a:avLst/>
          </a:prstGeom>
          <a:ln w="57150">
            <a:solidFill>
              <a:srgbClr val="FF66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1" t="4851"/>
          <a:stretch/>
        </p:blipFill>
        <p:spPr>
          <a:xfrm>
            <a:off x="4616802" y="183603"/>
            <a:ext cx="1858598" cy="2602584"/>
          </a:xfrm>
          <a:prstGeom prst="rect">
            <a:avLst/>
          </a:prstGeom>
          <a:ln w="57150">
            <a:solidFill>
              <a:srgbClr val="FF66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13" t="11150" r="12200" b="13251"/>
          <a:stretch/>
        </p:blipFill>
        <p:spPr>
          <a:xfrm>
            <a:off x="6804248" y="194362"/>
            <a:ext cx="2073870" cy="2619626"/>
          </a:xfrm>
          <a:prstGeom prst="rect">
            <a:avLst/>
          </a:prstGeom>
          <a:ln w="57150">
            <a:solidFill>
              <a:srgbClr val="FF66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2" r="8263" b="12201"/>
          <a:stretch/>
        </p:blipFill>
        <p:spPr>
          <a:xfrm>
            <a:off x="275422" y="3501008"/>
            <a:ext cx="3960440" cy="3154008"/>
          </a:xfrm>
          <a:prstGeom prst="rect">
            <a:avLst/>
          </a:prstGeom>
          <a:ln w="38100">
            <a:solidFill>
              <a:srgbClr val="FF66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4962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ноябрь 2017г2\IMG_20171123_1017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4838" cy="6888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473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326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ноябрь 2017г2\IMG_20171123_1019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655" y="-14742"/>
            <a:ext cx="9163655" cy="687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5558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726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405</TotalTime>
  <Words>9</Words>
  <Application>Microsoft Office PowerPoint</Application>
  <PresentationFormat>Экран (4:3)</PresentationFormat>
  <Paragraphs>16</Paragraphs>
  <Slides>16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Calibri</vt:lpstr>
      <vt:lpstr>Verdana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Dou4User03</dc:creator>
  <cp:lastModifiedBy>михаил</cp:lastModifiedBy>
  <cp:revision>24</cp:revision>
  <dcterms:created xsi:type="dcterms:W3CDTF">2017-11-23T13:13:30Z</dcterms:created>
  <dcterms:modified xsi:type="dcterms:W3CDTF">2017-11-25T15:14:58Z</dcterms:modified>
</cp:coreProperties>
</file>