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3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CCFF33"/>
    <a:srgbClr val="FF9900"/>
    <a:srgbClr val="FFA679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9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8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9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05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0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5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2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8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0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3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FF"/>
            </a:gs>
            <a:gs pos="42000">
              <a:srgbClr val="FFFF99"/>
            </a:gs>
            <a:gs pos="75000">
              <a:srgbClr val="CCFF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A606-7BE6-4489-81C7-D31B49B4E645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2F584-B3F8-4BE0-9A08-33F230680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7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073" y="-49078"/>
            <a:ext cx="306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День Знаний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10833" r="3918" b="8895"/>
          <a:stretch/>
        </p:blipFill>
        <p:spPr>
          <a:xfrm>
            <a:off x="231821" y="827314"/>
            <a:ext cx="2688861" cy="2043112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22548" b="9269"/>
          <a:stretch/>
        </p:blipFill>
        <p:spPr>
          <a:xfrm>
            <a:off x="4069724" y="244700"/>
            <a:ext cx="7791718" cy="4122596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213281"/>
            <a:ext cx="4456090" cy="3342068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4698204"/>
            <a:ext cx="2396597" cy="1659183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998">
            <a:off x="5531026" y="4552454"/>
            <a:ext cx="2236969" cy="18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998" flipV="1">
            <a:off x="10310148" y="4856210"/>
            <a:ext cx="1921709" cy="15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3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33850"/>
          <a:stretch/>
        </p:blipFill>
        <p:spPr>
          <a:xfrm>
            <a:off x="242698" y="170646"/>
            <a:ext cx="5708853" cy="3004404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6005"/>
          <a:stretch/>
        </p:blipFill>
        <p:spPr>
          <a:xfrm>
            <a:off x="6354811" y="3382098"/>
            <a:ext cx="5580064" cy="3253516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8691" r="5487" b="8317"/>
          <a:stretch/>
        </p:blipFill>
        <p:spPr>
          <a:xfrm>
            <a:off x="7599007" y="170646"/>
            <a:ext cx="4335868" cy="2978467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21099" r="3721" b="10137"/>
          <a:stretch/>
        </p:blipFill>
        <p:spPr>
          <a:xfrm>
            <a:off x="242698" y="3418906"/>
            <a:ext cx="4458531" cy="3179900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4145">
            <a:off x="4321504" y="4538264"/>
            <a:ext cx="2413032" cy="14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5074">
            <a:off x="5761213" y="1071612"/>
            <a:ext cx="2411340" cy="14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6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1" y="3375977"/>
            <a:ext cx="4157084" cy="3117813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17627" r="14124"/>
          <a:stretch/>
        </p:blipFill>
        <p:spPr>
          <a:xfrm>
            <a:off x="8388772" y="220559"/>
            <a:ext cx="3611105" cy="2669873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4520" b="9379"/>
          <a:stretch/>
        </p:blipFill>
        <p:spPr>
          <a:xfrm>
            <a:off x="247973" y="220559"/>
            <a:ext cx="2813614" cy="2231756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21" y="244796"/>
            <a:ext cx="3895950" cy="2921963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32316" b="4859"/>
          <a:stretch/>
        </p:blipFill>
        <p:spPr>
          <a:xfrm>
            <a:off x="6195130" y="3587858"/>
            <a:ext cx="5804747" cy="3014420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053">
            <a:off x="4601003" y="5095068"/>
            <a:ext cx="1405596" cy="11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3507">
            <a:off x="2412573" y="2305680"/>
            <a:ext cx="1081835" cy="8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2" y="3711674"/>
            <a:ext cx="3864247" cy="2898185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7"/>
          <a:stretch/>
        </p:blipFill>
        <p:spPr>
          <a:xfrm>
            <a:off x="242081" y="3667036"/>
            <a:ext cx="4932219" cy="2942823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8" t="14388"/>
          <a:stretch/>
        </p:blipFill>
        <p:spPr>
          <a:xfrm>
            <a:off x="6950007" y="220290"/>
            <a:ext cx="5009882" cy="3147000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17419" b="9944"/>
          <a:stretch/>
        </p:blipFill>
        <p:spPr>
          <a:xfrm>
            <a:off x="242081" y="219110"/>
            <a:ext cx="5245831" cy="3148180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83">
            <a:off x="5120347" y="4718372"/>
            <a:ext cx="2236969" cy="18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8496">
            <a:off x="5943927" y="3338299"/>
            <a:ext cx="2012161" cy="163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35" y="3829363"/>
            <a:ext cx="3633099" cy="2724825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7" y="299561"/>
            <a:ext cx="4266741" cy="3200056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42" y="257369"/>
            <a:ext cx="4322997" cy="3242248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19591" r="5912"/>
          <a:stretch/>
        </p:blipFill>
        <p:spPr>
          <a:xfrm>
            <a:off x="8202466" y="3845724"/>
            <a:ext cx="3698772" cy="2708464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363"/>
            <a:ext cx="3673841" cy="2755381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998">
            <a:off x="-30571" y="1279636"/>
            <a:ext cx="1473946" cy="119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1582">
            <a:off x="5390182" y="3650491"/>
            <a:ext cx="1210041" cy="9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64802">
            <a:off x="10691629" y="1550401"/>
            <a:ext cx="1494061" cy="12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2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"/>
          <a:stretch/>
        </p:blipFill>
        <p:spPr>
          <a:xfrm>
            <a:off x="8051110" y="180191"/>
            <a:ext cx="3826635" cy="3009456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51" y="3448273"/>
            <a:ext cx="4212424" cy="3159318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2" t="10847" r="8530" b="23616"/>
          <a:stretch/>
        </p:blipFill>
        <p:spPr>
          <a:xfrm>
            <a:off x="311195" y="3448273"/>
            <a:ext cx="2603714" cy="3159318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2" t="25536" r="14464" b="24520"/>
          <a:stretch/>
        </p:blipFill>
        <p:spPr>
          <a:xfrm>
            <a:off x="7789218" y="3448273"/>
            <a:ext cx="4088527" cy="3159318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r="28531"/>
          <a:stretch/>
        </p:blipFill>
        <p:spPr>
          <a:xfrm>
            <a:off x="4844437" y="152591"/>
            <a:ext cx="2285515" cy="3037057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" r="23107" b="9152"/>
          <a:stretch/>
        </p:blipFill>
        <p:spPr>
          <a:xfrm>
            <a:off x="311195" y="201674"/>
            <a:ext cx="3539279" cy="2987973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9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0022" y="2511380"/>
            <a:ext cx="601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До новых встреч!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3" name="Picture 2" descr="Картинки по запросу осенние листья рябины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0614">
            <a:off x="4861952" y="3772315"/>
            <a:ext cx="2236969" cy="18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</Words>
  <Application>Microsoft Office PowerPoint</Application>
  <PresentationFormat>Широкоэкранный</PresentationFormat>
  <Paragraphs>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10</cp:revision>
  <dcterms:created xsi:type="dcterms:W3CDTF">2017-09-02T17:16:42Z</dcterms:created>
  <dcterms:modified xsi:type="dcterms:W3CDTF">2017-09-02T18:44:45Z</dcterms:modified>
</cp:coreProperties>
</file>