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t="-5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strgorsvet.ru/wp-content/uploads/2016/08/%D0%A4%D0%9B%D0%90%D0%9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6" y="1287302"/>
            <a:ext cx="8158786" cy="4079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856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638625/v638625123/6543d/ORJPkcCOaA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033" y="154836"/>
            <a:ext cx="4219336" cy="3164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489500"/>
            <a:ext cx="4248473" cy="3185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032" y="3489500"/>
            <a:ext cx="4219337" cy="3163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Dou4User03\Desktop\ФОТО ЛЕТО ПРОГУЛКИ\22 августа\IMG_20170822_1054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4836"/>
            <a:ext cx="4248473" cy="3186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15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Dou4User03\Desktop\ФОТО ЛЕТО ПРОГУЛКИ\22 августа\IMG_20170822_1058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"/>
          <a:stretch/>
        </p:blipFill>
        <p:spPr bwMode="auto">
          <a:xfrm>
            <a:off x="4321537" y="188640"/>
            <a:ext cx="4587284" cy="3222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ou4User03\Desktop\ФОТО ЛЕТО ПРОГУЛКИ\22 августа\IMG_20170822_1103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83268"/>
            <a:ext cx="3130707" cy="2954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u4User03\Desktop\ФОТО ЛЕТО ПРОГУЛКИ\22 августа\IMG_20170822_1103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6116"/>
            <a:ext cx="2645328" cy="3210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88" y="3683268"/>
            <a:ext cx="3941472" cy="2954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45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ou4User03\Desktop\ФОТО ЛЕТО ПРОГУЛКИ\22 августа\IMG_20170822_105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530014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385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u4User03\Desktop\ФОТО ЛЕТО ПРОГУЛКИ\22 августа\IMG_20170822_110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074" y="3717032"/>
            <a:ext cx="4349135" cy="285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7" y="195746"/>
            <a:ext cx="4095901" cy="3070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09" y="3717032"/>
            <a:ext cx="4172223" cy="2877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Dou4User03\Desktop\ФОТО ЛЕТО ПРОГУЛКИ\22 августа\IMG_20170822_1058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541" y="195746"/>
            <a:ext cx="4448083" cy="3089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059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ou4User03\Desktop\ФОТО ЛЕТО ПРОГУЛКИ\22 августа\IMG_20170822_111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833"/>
            <a:ext cx="4176464" cy="3132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ou4User03\Desktop\ФОТО ЛЕТО ПРОГУЛКИ\22 августа\IMG_20170822_1116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71869"/>
            <a:ext cx="4233794" cy="3175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ou4User03\Desktop\ФОТО ЛЕТО ПРОГУЛКИ\22 августа\IMG_20170822_1116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22" y="177039"/>
            <a:ext cx="2372869" cy="3163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72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098932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Спасибо 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за внимание!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05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Dou4User03</dc:creator>
  <cp:lastModifiedBy>Dou4User03</cp:lastModifiedBy>
  <cp:revision>8</cp:revision>
  <dcterms:created xsi:type="dcterms:W3CDTF">2017-08-31T11:04:58Z</dcterms:created>
  <dcterms:modified xsi:type="dcterms:W3CDTF">2017-08-31T12:31:25Z</dcterms:modified>
</cp:coreProperties>
</file>