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5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7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5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2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25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1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2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7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1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2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7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3000">
              <a:srgbClr val="9B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195FD-20AC-4B42-99D5-63170A88A53F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5CE53-8DB8-43F3-9BDA-1E054D1F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5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2915" y="1059543"/>
            <a:ext cx="8258628" cy="1567543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мы чум строили</a:t>
            </a:r>
            <a:endParaRPr lang="ru-RU" sz="4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Картинки по запросу рисунок чу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30" y="2423886"/>
            <a:ext cx="5795345" cy="405674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5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3" y="188685"/>
            <a:ext cx="4860472" cy="6480629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4444"/>
          <a:stretch/>
        </p:blipFill>
        <p:spPr>
          <a:xfrm>
            <a:off x="5561694" y="188685"/>
            <a:ext cx="6295468" cy="6480629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98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4" b="33756"/>
          <a:stretch/>
        </p:blipFill>
        <p:spPr>
          <a:xfrm>
            <a:off x="246602" y="203200"/>
            <a:ext cx="11597055" cy="6458857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99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5943" y="1360437"/>
            <a:ext cx="93181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effectLst/>
                <a:latin typeface="-apple-system"/>
              </a:rPr>
              <a:t>А мы сегодня строили настоящий чум!</a:t>
            </a:r>
          </a:p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0000"/>
                </a:solidFill>
                <a:effectLst/>
                <a:latin typeface="-apple-system"/>
              </a:rPr>
              <a:t>Огромное спасибо семье Миши Сазонова,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effectLst/>
                <a:latin typeface="-apple-system"/>
              </a:rPr>
              <a:t>папе, Евгению Сергеевичу и маме, Наталье Сергеевне!!! </a:t>
            </a:r>
          </a:p>
          <a:p>
            <a:pPr algn="ctr"/>
            <a:endParaRPr lang="ru-RU" sz="2400" dirty="0" smtClean="0">
              <a:solidFill>
                <a:srgbClr val="000000"/>
              </a:solidFill>
              <a:effectLst/>
              <a:latin typeface="-apple-system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effectLst/>
                <a:latin typeface="-apple-system"/>
              </a:rPr>
              <a:t>Вы порадовали детей и взрослых своим мастерством, выдумкой, находчивостью, дружной слаженной работой! </a:t>
            </a:r>
          </a:p>
          <a:p>
            <a:pPr algn="ctr"/>
            <a:endParaRPr lang="ru-RU" sz="2400" dirty="0" smtClean="0">
              <a:solidFill>
                <a:srgbClr val="000000"/>
              </a:solidFill>
              <a:effectLst/>
              <a:latin typeface="-apple-system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effectLst/>
                <a:latin typeface="-apple-system"/>
              </a:rPr>
              <a:t>Наши ребята были в восторге от масштаба постройки, и больше узнали о жилище народов Севера.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27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239484"/>
            <a:ext cx="8418286" cy="6313715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8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7715"/>
            <a:ext cx="8490857" cy="6368143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01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221341"/>
            <a:ext cx="8519886" cy="6389915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68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7714"/>
            <a:ext cx="8606971" cy="6455228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39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7" y="231514"/>
            <a:ext cx="8593410" cy="6445058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06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99" y="217715"/>
            <a:ext cx="8534401" cy="6400802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30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9" y="203198"/>
            <a:ext cx="8621486" cy="6466115"/>
          </a:xfrm>
          <a:prstGeom prst="rect">
            <a:avLst/>
          </a:prstGeom>
          <a:ln w="57150">
            <a:solidFill>
              <a:srgbClr val="FFFF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3294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11</Words>
  <Application>Microsoft Office PowerPoint</Application>
  <PresentationFormat>Широкоэкранный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-apple-system</vt:lpstr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7</cp:revision>
  <dcterms:created xsi:type="dcterms:W3CDTF">2017-12-14T16:07:15Z</dcterms:created>
  <dcterms:modified xsi:type="dcterms:W3CDTF">2017-12-24T18:36:14Z</dcterms:modified>
</cp:coreProperties>
</file>