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CC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7AD5-152B-4748-95F6-38779BD0806C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3F716-2144-47DE-AC98-5270FF994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0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3F716-2144-47DE-AC98-5270FF9944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0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rgbClr val="66FFCC"/>
            </a:gs>
            <a:gs pos="100000">
              <a:srgbClr val="99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484" y="5283322"/>
            <a:ext cx="8630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 один из октябрьских выходных я ездила  со своей мамой и бабушкой на экскурсию.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486" y="593958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Мы посетили  самый главный корабль Военно-морского флота – «Аврора».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Dou4User03\Desktop\поездка на Аврору\P101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8" y="404664"/>
            <a:ext cx="6264696" cy="4698522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66" y="598467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Это очень красивый корабль с большой историей.  Ему более ста лет.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C:\Users\Dou4User03\Desktop\поездка на Аврору\20171021_111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" y="501824"/>
            <a:ext cx="8275680" cy="4655070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8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55410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Экскурсовод нам рассказала о первом командире этого корабля, который погиб в первом бою, который приняла «Аврора».</a:t>
            </a:r>
          </a:p>
        </p:txBody>
      </p:sp>
      <p:pic>
        <p:nvPicPr>
          <p:cNvPr id="3075" name="Picture 3" descr="C:\Users\Dou4User03\Desktop\поездка на Аврору\20171021_112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02"/>
            <a:ext cx="8428936" cy="4741276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4928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Я познакомилась с бытом моряков. Узнала, что такое кубрик-каюта в которой  живут моряки.  Нам показали как ели моряки, где они спали.</a:t>
            </a:r>
          </a:p>
        </p:txBody>
      </p:sp>
      <p:pic>
        <p:nvPicPr>
          <p:cNvPr id="4098" name="Picture 2" descr="C:\Users\Dou4User03\Desktop\поездка на Аврору\20171021_112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524"/>
            <a:ext cx="2903185" cy="5161218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u4User03\Desktop\поездка на Аврору\20171021_11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09" y="419524"/>
            <a:ext cx="2913848" cy="5180173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</Words>
  <Application>Microsoft Office PowerPoint</Application>
  <PresentationFormat>Экран (4:3)</PresentationFormat>
  <Paragraphs>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Dou4User03</dc:creator>
  <cp:lastModifiedBy>Dou4User03</cp:lastModifiedBy>
  <cp:revision>5</cp:revision>
  <dcterms:created xsi:type="dcterms:W3CDTF">2017-10-30T12:29:33Z</dcterms:created>
  <dcterms:modified xsi:type="dcterms:W3CDTF">2017-10-30T13:22:53Z</dcterms:modified>
</cp:coreProperties>
</file>