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FD5F"/>
    <a:srgbClr val="FFFF93"/>
    <a:srgbClr val="C1EFFF"/>
    <a:srgbClr val="FF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9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6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5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5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1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3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4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3"/>
            </a:gs>
            <a:gs pos="54000">
              <a:srgbClr val="C1EFFF"/>
            </a:gs>
            <a:gs pos="100000">
              <a:srgbClr val="81FD5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F89D-4F63-435F-8C1D-BEB7AC4251AF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F338-295E-4796-AB18-949BE7A3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457" y="120579"/>
            <a:ext cx="7816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Огромное спасибо всем родителям и детям ,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принявшим участие в субботнике по благоустройству территории детского сада!</a:t>
            </a:r>
            <a:endParaRPr lang="ru-RU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70" y="905606"/>
            <a:ext cx="4401179" cy="3300884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7" y="873302"/>
            <a:ext cx="3781530" cy="2836148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40" y="3577212"/>
            <a:ext cx="3985847" cy="2989385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4" y="3938953"/>
            <a:ext cx="3503525" cy="2627644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72" y="1378226"/>
            <a:ext cx="2218514" cy="1450568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07" y="4592098"/>
            <a:ext cx="2632667" cy="1974500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84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1741"/>
          <a:stretch/>
        </p:blipFill>
        <p:spPr>
          <a:xfrm>
            <a:off x="8249697" y="266810"/>
            <a:ext cx="3686069" cy="3644182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0"/>
          <a:stretch/>
        </p:blipFill>
        <p:spPr>
          <a:xfrm>
            <a:off x="5044270" y="170820"/>
            <a:ext cx="2110156" cy="3354460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3626" r="28425"/>
          <a:stretch/>
        </p:blipFill>
        <p:spPr>
          <a:xfrm>
            <a:off x="236138" y="291401"/>
            <a:ext cx="3572187" cy="3849733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" y="3768130"/>
            <a:ext cx="3853410" cy="2890057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10550" r="21062" b="21758"/>
          <a:stretch/>
        </p:blipFill>
        <p:spPr>
          <a:xfrm>
            <a:off x="4974601" y="3746097"/>
            <a:ext cx="2689880" cy="2890057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97" y="4191893"/>
            <a:ext cx="3259014" cy="2444261"/>
          </a:xfrm>
          <a:prstGeom prst="rect">
            <a:avLst/>
          </a:prstGeom>
          <a:ln w="38100">
            <a:solidFill>
              <a:srgbClr val="81FD5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871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3</cp:revision>
  <dcterms:created xsi:type="dcterms:W3CDTF">2017-05-01T06:51:19Z</dcterms:created>
  <dcterms:modified xsi:type="dcterms:W3CDTF">2017-05-01T07:09:42Z</dcterms:modified>
</cp:coreProperties>
</file>