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9" r:id="rId3"/>
    <p:sldId id="264" r:id="rId4"/>
    <p:sldId id="266" r:id="rId5"/>
    <p:sldId id="265" r:id="rId6"/>
    <p:sldId id="261" r:id="rId7"/>
    <p:sldId id="262" r:id="rId8"/>
    <p:sldId id="263" r:id="rId9"/>
    <p:sldId id="267" r:id="rId10"/>
    <p:sldId id="268" r:id="rId11"/>
    <p:sldId id="269" r:id="rId12"/>
    <p:sldId id="271" r:id="rId13"/>
    <p:sldId id="270" r:id="rId14"/>
    <p:sldId id="273" r:id="rId15"/>
    <p:sldId id="272" r:id="rId16"/>
    <p:sldId id="27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0000"/>
    <a:srgbClr val="FF3300"/>
    <a:srgbClr val="99FF66"/>
    <a:srgbClr val="FF8633"/>
    <a:srgbClr val="FF7C8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4" autoAdjust="0"/>
    <p:restoredTop sz="94660"/>
  </p:normalViewPr>
  <p:slideViewPr>
    <p:cSldViewPr snapToGrid="0">
      <p:cViewPr varScale="1">
        <p:scale>
          <a:sx n="62" d="100"/>
          <a:sy n="62" d="100"/>
        </p:scale>
        <p:origin x="-78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52092-DAF8-4D0B-A69E-3B5348185931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47AB0-FC09-41A2-B789-94364DC649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879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47AB0-FC09-41A2-B789-94364DC649F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923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47AB0-FC09-41A2-B789-94364DC649F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223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799D-36C5-42D8-9FFA-AA99FFF0AFF7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1455-5394-4CEF-86BA-28E79037B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102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799D-36C5-42D8-9FFA-AA99FFF0AFF7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1455-5394-4CEF-86BA-28E79037B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031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799D-36C5-42D8-9FFA-AA99FFF0AFF7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1455-5394-4CEF-86BA-28E79037B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72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799D-36C5-42D8-9FFA-AA99FFF0AFF7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1455-5394-4CEF-86BA-28E79037B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102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799D-36C5-42D8-9FFA-AA99FFF0AFF7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1455-5394-4CEF-86BA-28E79037B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57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799D-36C5-42D8-9FFA-AA99FFF0AFF7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1455-5394-4CEF-86BA-28E79037B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596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799D-36C5-42D8-9FFA-AA99FFF0AFF7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1455-5394-4CEF-86BA-28E79037B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816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799D-36C5-42D8-9FFA-AA99FFF0AFF7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1455-5394-4CEF-86BA-28E79037B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447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799D-36C5-42D8-9FFA-AA99FFF0AFF7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1455-5394-4CEF-86BA-28E79037B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321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799D-36C5-42D8-9FFA-AA99FFF0AFF7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1455-5394-4CEF-86BA-28E79037B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695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799D-36C5-42D8-9FFA-AA99FFF0AFF7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1455-5394-4CEF-86BA-28E79037B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638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99"/>
            </a:gs>
            <a:gs pos="49000">
              <a:srgbClr val="99FF66"/>
            </a:gs>
            <a:gs pos="100000">
              <a:srgbClr val="FF7C8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F799D-36C5-42D8-9FFA-AA99FFF0AFF7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81455-5394-4CEF-86BA-28E79037B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026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jpeg"/><Relationship Id="rId1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microsoft.com/office/2007/relationships/hdphoto" Target="../media/hdphoto3.wdp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8.jpeg"/><Relationship Id="rId5" Type="http://schemas.openxmlformats.org/officeDocument/2006/relationships/image" Target="../media/image3.jpeg"/><Relationship Id="rId15" Type="http://schemas.openxmlformats.org/officeDocument/2006/relationships/image" Target="../media/image12.jpeg"/><Relationship Id="rId10" Type="http://schemas.microsoft.com/office/2007/relationships/hdphoto" Target="../media/hdphoto2.wdp"/><Relationship Id="rId19" Type="http://schemas.microsoft.com/office/2007/relationships/hdphoto" Target="../media/hdphoto4.wdp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8.jpeg"/><Relationship Id="rId7" Type="http://schemas.openxmlformats.org/officeDocument/2006/relationships/image" Target="../media/image101.jpeg"/><Relationship Id="rId12" Type="http://schemas.microsoft.com/office/2007/relationships/hdphoto" Target="../media/hdphoto31.wdp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11" Type="http://schemas.openxmlformats.org/officeDocument/2006/relationships/image" Target="../media/image105.png"/><Relationship Id="rId5" Type="http://schemas.microsoft.com/office/2007/relationships/hdphoto" Target="../media/hdphoto30.wdp"/><Relationship Id="rId10" Type="http://schemas.openxmlformats.org/officeDocument/2006/relationships/image" Target="../media/image104.jpeg"/><Relationship Id="rId4" Type="http://schemas.openxmlformats.org/officeDocument/2006/relationships/image" Target="../media/image99.png"/><Relationship Id="rId9" Type="http://schemas.openxmlformats.org/officeDocument/2006/relationships/image" Target="../media/image10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microsoft.com/office/2007/relationships/hdphoto" Target="../media/hdphoto37.wdp"/><Relationship Id="rId18" Type="http://schemas.openxmlformats.org/officeDocument/2006/relationships/image" Target="../media/image114.png"/><Relationship Id="rId3" Type="http://schemas.microsoft.com/office/2007/relationships/hdphoto" Target="../media/hdphoto32.wdp"/><Relationship Id="rId7" Type="http://schemas.microsoft.com/office/2007/relationships/hdphoto" Target="../media/hdphoto34.wdp"/><Relationship Id="rId12" Type="http://schemas.openxmlformats.org/officeDocument/2006/relationships/image" Target="../media/image111.png"/><Relationship Id="rId17" Type="http://schemas.microsoft.com/office/2007/relationships/hdphoto" Target="../media/hdphoto39.wdp"/><Relationship Id="rId2" Type="http://schemas.openxmlformats.org/officeDocument/2006/relationships/image" Target="../media/image106.png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microsoft.com/office/2007/relationships/hdphoto" Target="../media/hdphoto36.wdp"/><Relationship Id="rId5" Type="http://schemas.microsoft.com/office/2007/relationships/hdphoto" Target="../media/hdphoto33.wdp"/><Relationship Id="rId15" Type="http://schemas.microsoft.com/office/2007/relationships/hdphoto" Target="../media/hdphoto38.wdp"/><Relationship Id="rId10" Type="http://schemas.openxmlformats.org/officeDocument/2006/relationships/image" Target="../media/image110.png"/><Relationship Id="rId19" Type="http://schemas.microsoft.com/office/2007/relationships/hdphoto" Target="../media/hdphoto40.wdp"/><Relationship Id="rId4" Type="http://schemas.openxmlformats.org/officeDocument/2006/relationships/image" Target="../media/image107.png"/><Relationship Id="rId9" Type="http://schemas.microsoft.com/office/2007/relationships/hdphoto" Target="../media/hdphoto35.wdp"/><Relationship Id="rId14" Type="http://schemas.openxmlformats.org/officeDocument/2006/relationships/image" Target="../media/image1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microsoft.com/office/2007/relationships/hdphoto" Target="../media/hdphoto46.wdp"/><Relationship Id="rId3" Type="http://schemas.microsoft.com/office/2007/relationships/hdphoto" Target="../media/hdphoto41.wdp"/><Relationship Id="rId7" Type="http://schemas.microsoft.com/office/2007/relationships/hdphoto" Target="../media/hdphoto43.wdp"/><Relationship Id="rId12" Type="http://schemas.openxmlformats.org/officeDocument/2006/relationships/image" Target="../media/image120.png"/><Relationship Id="rId17" Type="http://schemas.microsoft.com/office/2007/relationships/hdphoto" Target="../media/hdphoto48.wdp"/><Relationship Id="rId2" Type="http://schemas.openxmlformats.org/officeDocument/2006/relationships/image" Target="../media/image115.pn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microsoft.com/office/2007/relationships/hdphoto" Target="../media/hdphoto45.wdp"/><Relationship Id="rId5" Type="http://schemas.microsoft.com/office/2007/relationships/hdphoto" Target="../media/hdphoto42.wdp"/><Relationship Id="rId15" Type="http://schemas.microsoft.com/office/2007/relationships/hdphoto" Target="../media/hdphoto47.wdp"/><Relationship Id="rId10" Type="http://schemas.openxmlformats.org/officeDocument/2006/relationships/image" Target="../media/image119.png"/><Relationship Id="rId4" Type="http://schemas.openxmlformats.org/officeDocument/2006/relationships/image" Target="../media/image116.png"/><Relationship Id="rId9" Type="http://schemas.microsoft.com/office/2007/relationships/hdphoto" Target="../media/hdphoto44.wdp"/><Relationship Id="rId14" Type="http://schemas.openxmlformats.org/officeDocument/2006/relationships/image" Target="../media/image1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1.wdp"/><Relationship Id="rId13" Type="http://schemas.microsoft.com/office/2007/relationships/hdphoto" Target="../media/hdphoto53.wdp"/><Relationship Id="rId3" Type="http://schemas.openxmlformats.org/officeDocument/2006/relationships/image" Target="../media/image124.png"/><Relationship Id="rId7" Type="http://schemas.openxmlformats.org/officeDocument/2006/relationships/image" Target="../media/image126.png"/><Relationship Id="rId12" Type="http://schemas.openxmlformats.org/officeDocument/2006/relationships/image" Target="../media/image129.png"/><Relationship Id="rId17" Type="http://schemas.microsoft.com/office/2007/relationships/hdphoto" Target="../media/hdphoto55.wdp"/><Relationship Id="rId2" Type="http://schemas.openxmlformats.org/officeDocument/2006/relationships/image" Target="../media/image123.jpeg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0.wdp"/><Relationship Id="rId11" Type="http://schemas.openxmlformats.org/officeDocument/2006/relationships/image" Target="../media/image128.jpeg"/><Relationship Id="rId5" Type="http://schemas.openxmlformats.org/officeDocument/2006/relationships/image" Target="../media/image125.png"/><Relationship Id="rId15" Type="http://schemas.microsoft.com/office/2007/relationships/hdphoto" Target="../media/hdphoto54.wdp"/><Relationship Id="rId10" Type="http://schemas.microsoft.com/office/2007/relationships/hdphoto" Target="../media/hdphoto52.wdp"/><Relationship Id="rId4" Type="http://schemas.microsoft.com/office/2007/relationships/hdphoto" Target="../media/hdphoto49.wdp"/><Relationship Id="rId9" Type="http://schemas.openxmlformats.org/officeDocument/2006/relationships/image" Target="../media/image127.png"/><Relationship Id="rId14" Type="http://schemas.openxmlformats.org/officeDocument/2006/relationships/image" Target="../media/image1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microsoft.com/office/2007/relationships/hdphoto" Target="../media/hdphoto61.wdp"/><Relationship Id="rId3" Type="http://schemas.microsoft.com/office/2007/relationships/hdphoto" Target="../media/hdphoto56.wdp"/><Relationship Id="rId7" Type="http://schemas.microsoft.com/office/2007/relationships/hdphoto" Target="../media/hdphoto58.wdp"/><Relationship Id="rId12" Type="http://schemas.openxmlformats.org/officeDocument/2006/relationships/image" Target="../media/image137.png"/><Relationship Id="rId17" Type="http://schemas.microsoft.com/office/2007/relationships/hdphoto" Target="../media/hdphoto63.wdp"/><Relationship Id="rId2" Type="http://schemas.openxmlformats.org/officeDocument/2006/relationships/image" Target="../media/image132.png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microsoft.com/office/2007/relationships/hdphoto" Target="../media/hdphoto60.wdp"/><Relationship Id="rId5" Type="http://schemas.microsoft.com/office/2007/relationships/hdphoto" Target="../media/hdphoto57.wdp"/><Relationship Id="rId15" Type="http://schemas.microsoft.com/office/2007/relationships/hdphoto" Target="../media/hdphoto62.wdp"/><Relationship Id="rId10" Type="http://schemas.openxmlformats.org/officeDocument/2006/relationships/image" Target="../media/image136.png"/><Relationship Id="rId4" Type="http://schemas.openxmlformats.org/officeDocument/2006/relationships/image" Target="../media/image133.png"/><Relationship Id="rId9" Type="http://schemas.microsoft.com/office/2007/relationships/hdphoto" Target="../media/hdphoto59.wdp"/><Relationship Id="rId14" Type="http://schemas.openxmlformats.org/officeDocument/2006/relationships/image" Target="../media/image13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4.wdp"/><Relationship Id="rId7" Type="http://schemas.microsoft.com/office/2007/relationships/hdphoto" Target="../media/hdphoto65.wdp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7.jpeg"/><Relationship Id="rId18" Type="http://schemas.microsoft.com/office/2007/relationships/hdphoto" Target="../media/hdphoto12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microsoft.com/office/2007/relationships/hdphoto" Target="../media/hdphoto9.wdp"/><Relationship Id="rId17" Type="http://schemas.openxmlformats.org/officeDocument/2006/relationships/image" Target="../media/image39.png"/><Relationship Id="rId2" Type="http://schemas.openxmlformats.org/officeDocument/2006/relationships/image" Target="../media/image31.png"/><Relationship Id="rId16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6.png"/><Relationship Id="rId5" Type="http://schemas.microsoft.com/office/2007/relationships/hdphoto" Target="../media/hdphoto6.wdp"/><Relationship Id="rId15" Type="http://schemas.openxmlformats.org/officeDocument/2006/relationships/image" Target="../media/image38.png"/><Relationship Id="rId10" Type="http://schemas.microsoft.com/office/2007/relationships/hdphoto" Target="../media/hdphoto8.wdp"/><Relationship Id="rId19" Type="http://schemas.openxmlformats.org/officeDocument/2006/relationships/image" Target="../media/image40.jpeg"/><Relationship Id="rId4" Type="http://schemas.openxmlformats.org/officeDocument/2006/relationships/image" Target="../media/image32.png"/><Relationship Id="rId9" Type="http://schemas.openxmlformats.org/officeDocument/2006/relationships/image" Target="../media/image35.jpeg"/><Relationship Id="rId14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78.png"/><Relationship Id="rId18" Type="http://schemas.microsoft.com/office/2007/relationships/hdphoto" Target="../media/hdphoto20.wdp"/><Relationship Id="rId26" Type="http://schemas.microsoft.com/office/2007/relationships/hdphoto" Target="../media/hdphoto24.wdp"/><Relationship Id="rId3" Type="http://schemas.openxmlformats.org/officeDocument/2006/relationships/image" Target="../media/image73.png"/><Relationship Id="rId21" Type="http://schemas.openxmlformats.org/officeDocument/2006/relationships/image" Target="../media/image82.png"/><Relationship Id="rId34" Type="http://schemas.microsoft.com/office/2007/relationships/hdphoto" Target="../media/hdphoto28.wdp"/><Relationship Id="rId7" Type="http://schemas.openxmlformats.org/officeDocument/2006/relationships/image" Target="../media/image75.png"/><Relationship Id="rId12" Type="http://schemas.microsoft.com/office/2007/relationships/hdphoto" Target="../media/hdphoto17.wdp"/><Relationship Id="rId17" Type="http://schemas.openxmlformats.org/officeDocument/2006/relationships/image" Target="../media/image80.png"/><Relationship Id="rId25" Type="http://schemas.openxmlformats.org/officeDocument/2006/relationships/image" Target="../media/image84.png"/><Relationship Id="rId33" Type="http://schemas.openxmlformats.org/officeDocument/2006/relationships/image" Target="../media/image88.png"/><Relationship Id="rId2" Type="http://schemas.openxmlformats.org/officeDocument/2006/relationships/notesSlide" Target="../notesSlides/notesSlide2.xml"/><Relationship Id="rId16" Type="http://schemas.microsoft.com/office/2007/relationships/hdphoto" Target="../media/hdphoto19.wdp"/><Relationship Id="rId20" Type="http://schemas.microsoft.com/office/2007/relationships/hdphoto" Target="../media/hdphoto21.wdp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77.png"/><Relationship Id="rId24" Type="http://schemas.microsoft.com/office/2007/relationships/hdphoto" Target="../media/hdphoto23.wdp"/><Relationship Id="rId32" Type="http://schemas.microsoft.com/office/2007/relationships/hdphoto" Target="../media/hdphoto27.wdp"/><Relationship Id="rId5" Type="http://schemas.openxmlformats.org/officeDocument/2006/relationships/image" Target="../media/image74.png"/><Relationship Id="rId15" Type="http://schemas.openxmlformats.org/officeDocument/2006/relationships/image" Target="../media/image79.png"/><Relationship Id="rId23" Type="http://schemas.openxmlformats.org/officeDocument/2006/relationships/image" Target="../media/image83.png"/><Relationship Id="rId28" Type="http://schemas.microsoft.com/office/2007/relationships/hdphoto" Target="../media/hdphoto25.wdp"/><Relationship Id="rId10" Type="http://schemas.microsoft.com/office/2007/relationships/hdphoto" Target="../media/hdphoto16.wdp"/><Relationship Id="rId19" Type="http://schemas.openxmlformats.org/officeDocument/2006/relationships/image" Target="../media/image81.png"/><Relationship Id="rId31" Type="http://schemas.openxmlformats.org/officeDocument/2006/relationships/image" Target="../media/image87.png"/><Relationship Id="rId4" Type="http://schemas.microsoft.com/office/2007/relationships/hdphoto" Target="../media/hdphoto13.wdp"/><Relationship Id="rId9" Type="http://schemas.openxmlformats.org/officeDocument/2006/relationships/image" Target="../media/image76.png"/><Relationship Id="rId14" Type="http://schemas.microsoft.com/office/2007/relationships/hdphoto" Target="../media/hdphoto18.wdp"/><Relationship Id="rId22" Type="http://schemas.microsoft.com/office/2007/relationships/hdphoto" Target="../media/hdphoto22.wdp"/><Relationship Id="rId27" Type="http://schemas.openxmlformats.org/officeDocument/2006/relationships/image" Target="../media/image85.png"/><Relationship Id="rId30" Type="http://schemas.microsoft.com/office/2007/relationships/hdphoto" Target="../media/hdphoto2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90.jpeg"/><Relationship Id="rId7" Type="http://schemas.openxmlformats.org/officeDocument/2006/relationships/image" Target="../media/image93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microsoft.com/office/2007/relationships/hdphoto" Target="../media/hdphoto29.wdp"/><Relationship Id="rId10" Type="http://schemas.openxmlformats.org/officeDocument/2006/relationships/image" Target="../media/image96.jpeg"/><Relationship Id="rId4" Type="http://schemas.openxmlformats.org/officeDocument/2006/relationships/image" Target="../media/image91.png"/><Relationship Id="rId9" Type="http://schemas.openxmlformats.org/officeDocument/2006/relationships/image" Target="../media/image9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77" r="3590"/>
          <a:stretch/>
        </p:blipFill>
        <p:spPr>
          <a:xfrm>
            <a:off x="5450082" y="3319998"/>
            <a:ext cx="3818674" cy="3290716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0" y="42526"/>
            <a:ext cx="23599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FF7C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МАЙ</a:t>
            </a:r>
            <a:endParaRPr lang="ru-RU" sz="6600" b="1" dirty="0">
              <a:solidFill>
                <a:srgbClr val="FF7C8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54" y="1116912"/>
            <a:ext cx="1898532" cy="1321417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239125" y="65798"/>
            <a:ext cx="741420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Узнали много интересного о нашей стране России, о Москве, – столице нашей родины и о её</a:t>
            </a:r>
          </a:p>
          <a:p>
            <a:pPr algn="ctr"/>
            <a:r>
              <a:rPr lang="ru-RU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достопримечательностях: Кремле, Красной площади, Царь – пушке и Царь – колоколе, </a:t>
            </a:r>
          </a:p>
          <a:p>
            <a:pPr algn="ctr"/>
            <a:r>
              <a:rPr lang="ru-RU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Третьяковской галерее, Останкинской телебашне, Большом театре, Покровском соборе и других.</a:t>
            </a:r>
          </a:p>
          <a:p>
            <a:pPr algn="ctr"/>
            <a:r>
              <a:rPr lang="ru-RU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Играли в игру «Где находится эта достопримечательность, в Москве или Кронштадте?», </a:t>
            </a:r>
          </a:p>
          <a:p>
            <a:pPr algn="ctr"/>
            <a:r>
              <a:rPr lang="ru-RU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соревновались во внимании, наблюдательности и знании родного города Кронштадта. </a:t>
            </a:r>
            <a:endParaRPr lang="ru-RU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3841" y="6282937"/>
            <a:ext cx="3530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Узнали о том, как возникло слово город, </a:t>
            </a:r>
          </a:p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 выглядела древняя Москва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Картинки по запросу деревянная москв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7"/>
          <a:stretch/>
        </p:blipFill>
        <p:spPr bwMode="auto">
          <a:xfrm>
            <a:off x="163730" y="5986472"/>
            <a:ext cx="1000657" cy="708491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34" y="5468101"/>
            <a:ext cx="1146200" cy="73356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842" y="5200215"/>
            <a:ext cx="1232882" cy="855430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974" y="5451851"/>
            <a:ext cx="1090488" cy="766067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6" t="30036" r="2600" b="7546"/>
          <a:stretch/>
        </p:blipFill>
        <p:spPr>
          <a:xfrm>
            <a:off x="163730" y="3400861"/>
            <a:ext cx="2885134" cy="1399849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899" y="219219"/>
            <a:ext cx="2443772" cy="1832829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4" r="15018" b="1978"/>
          <a:stretch/>
        </p:blipFill>
        <p:spPr>
          <a:xfrm>
            <a:off x="4543533" y="1135633"/>
            <a:ext cx="1929201" cy="1958475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9" t="5567" r="5897"/>
          <a:stretch/>
        </p:blipFill>
        <p:spPr>
          <a:xfrm>
            <a:off x="2464934" y="1141963"/>
            <a:ext cx="1821937" cy="1934495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8"/>
          <a:stretch/>
        </p:blipFill>
        <p:spPr>
          <a:xfrm>
            <a:off x="9562898" y="2438329"/>
            <a:ext cx="2455437" cy="1956990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789" y="1150522"/>
            <a:ext cx="2591448" cy="1943586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1"/>
          <a:stretch/>
        </p:blipFill>
        <p:spPr>
          <a:xfrm>
            <a:off x="9581986" y="4762919"/>
            <a:ext cx="2424685" cy="1916072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5" r="15789"/>
          <a:stretch/>
        </p:blipFill>
        <p:spPr>
          <a:xfrm>
            <a:off x="3343006" y="3334942"/>
            <a:ext cx="1800610" cy="1636374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48637" y="4889958"/>
            <a:ext cx="31999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Узнали, что такое символика страны.</a:t>
            </a:r>
            <a:endParaRPr lang="en-US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Познакомились </a:t>
            </a:r>
            <a:endParaRPr lang="en-US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символикой</a:t>
            </a:r>
            <a:endParaRPr lang="en-US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России.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Picture 6" descr="Картинки по запросу флаг россии клипарт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9" t="7786" r="37031"/>
          <a:stretch/>
        </p:blipFill>
        <p:spPr bwMode="auto">
          <a:xfrm>
            <a:off x="5702043" y="3556345"/>
            <a:ext cx="690132" cy="904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60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772" y="492410"/>
            <a:ext cx="3279113" cy="2459335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825" y="196846"/>
            <a:ext cx="3436536" cy="2577402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3" y="4285621"/>
            <a:ext cx="3208776" cy="2406582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507" y="4004269"/>
            <a:ext cx="3449933" cy="2587450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t="4771" b="32284"/>
          <a:stretch/>
        </p:blipFill>
        <p:spPr>
          <a:xfrm>
            <a:off x="3637502" y="3516922"/>
            <a:ext cx="4633233" cy="2346899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690" y="1722077"/>
            <a:ext cx="2743198" cy="2057399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r="18425"/>
          <a:stretch/>
        </p:blipFill>
        <p:spPr>
          <a:xfrm>
            <a:off x="181657" y="196846"/>
            <a:ext cx="1547854" cy="1856609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"/>
          <a:stretch/>
        </p:blipFill>
        <p:spPr>
          <a:xfrm>
            <a:off x="438151" y="2285130"/>
            <a:ext cx="2160396" cy="1743560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90" y="146339"/>
            <a:ext cx="1842197" cy="138164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832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0277" y="153513"/>
            <a:ext cx="4099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Превращали грозное оружие в памятник миру – </a:t>
            </a:r>
            <a:endParaRPr lang="en-US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«Мы за мир, мы против войны!»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1" r="2010" b="662"/>
          <a:stretch/>
        </p:blipFill>
        <p:spPr>
          <a:xfrm rot="5400000">
            <a:off x="776445" y="-199377"/>
            <a:ext cx="2331144" cy="3117299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60" b="1145"/>
          <a:stretch/>
        </p:blipFill>
        <p:spPr>
          <a:xfrm rot="10800000">
            <a:off x="9370032" y="160906"/>
            <a:ext cx="2353412" cy="1774306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75138" y="1008751"/>
            <a:ext cx="3097129" cy="2322847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486" y="4974197"/>
            <a:ext cx="2145858" cy="1609394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5917" y="4682599"/>
            <a:ext cx="2700298" cy="2025223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7501" y="3328772"/>
            <a:ext cx="2669294" cy="3559058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20952" y="4995968"/>
            <a:ext cx="1517857" cy="2023809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963" y="2170175"/>
            <a:ext cx="3321159" cy="2490869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" t="1326" r="949" b="-1"/>
          <a:stretch/>
        </p:blipFill>
        <p:spPr>
          <a:xfrm>
            <a:off x="1412796" y="2765327"/>
            <a:ext cx="2289074" cy="1727974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466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1687" y="1336"/>
            <a:ext cx="2753060" cy="3670746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27" t="7640" r="2397" b="3221"/>
          <a:stretch/>
        </p:blipFill>
        <p:spPr>
          <a:xfrm>
            <a:off x="4765254" y="272261"/>
            <a:ext cx="2695226" cy="2007083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82862" y="2260486"/>
            <a:ext cx="1621583" cy="2162111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5" b="1894"/>
          <a:stretch/>
        </p:blipFill>
        <p:spPr>
          <a:xfrm>
            <a:off x="8979613" y="4401247"/>
            <a:ext cx="2979145" cy="2230957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30"/>
          <a:stretch/>
        </p:blipFill>
        <p:spPr>
          <a:xfrm rot="10800000">
            <a:off x="8320543" y="460180"/>
            <a:ext cx="3596221" cy="2753059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2844" y="4428162"/>
            <a:ext cx="2938723" cy="2204042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" r="1447" b="1961"/>
          <a:stretch/>
        </p:blipFill>
        <p:spPr>
          <a:xfrm rot="10800000">
            <a:off x="6164623" y="2489625"/>
            <a:ext cx="2178039" cy="1638211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942" y="4428162"/>
            <a:ext cx="3003850" cy="2252888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329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1335" y="80068"/>
            <a:ext cx="7544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Рисовали празднично украшенный город «С днём рождения, Кронштадт!»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5" t="3677" r="14854" b="19081"/>
          <a:stretch/>
        </p:blipFill>
        <p:spPr>
          <a:xfrm>
            <a:off x="4371976" y="613720"/>
            <a:ext cx="3414020" cy="4753221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75" t="4598" r="15262" b="18620"/>
          <a:stretch/>
        </p:blipFill>
        <p:spPr>
          <a:xfrm>
            <a:off x="117730" y="204998"/>
            <a:ext cx="1861620" cy="2590754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" t="2298" r="8110" b="6054"/>
          <a:stretch/>
        </p:blipFill>
        <p:spPr>
          <a:xfrm>
            <a:off x="10127565" y="449400"/>
            <a:ext cx="1815544" cy="2439764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949" b="2682"/>
          <a:stretch/>
        </p:blipFill>
        <p:spPr>
          <a:xfrm>
            <a:off x="7991051" y="4081349"/>
            <a:ext cx="1763641" cy="2541284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5" t="460" r="5044" b="2376"/>
          <a:stretch/>
        </p:blipFill>
        <p:spPr>
          <a:xfrm>
            <a:off x="153092" y="3518504"/>
            <a:ext cx="1810587" cy="2651068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" t="9809" r="11379" b="5747"/>
          <a:stretch/>
        </p:blipFill>
        <p:spPr>
          <a:xfrm>
            <a:off x="10035577" y="3689131"/>
            <a:ext cx="1907532" cy="2569806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0" t="2912" r="5657" b="5747"/>
          <a:stretch/>
        </p:blipFill>
        <p:spPr>
          <a:xfrm>
            <a:off x="8075157" y="825063"/>
            <a:ext cx="1783243" cy="2426514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96" t="5977" r="8927" b="8966"/>
          <a:stretch/>
        </p:blipFill>
        <p:spPr>
          <a:xfrm>
            <a:off x="2281335" y="825062"/>
            <a:ext cx="1788187" cy="2426514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8" t="3065" r="8722" b="10498"/>
          <a:stretch/>
        </p:blipFill>
        <p:spPr>
          <a:xfrm>
            <a:off x="2281335" y="4111248"/>
            <a:ext cx="1803389" cy="2511385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569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92" r="8319" b="2621"/>
          <a:stretch/>
        </p:blipFill>
        <p:spPr>
          <a:xfrm>
            <a:off x="531672" y="301169"/>
            <a:ext cx="2332114" cy="3089303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9" t="9738" r="5723" b="2473"/>
          <a:stretch/>
        </p:blipFill>
        <p:spPr>
          <a:xfrm>
            <a:off x="9534318" y="540805"/>
            <a:ext cx="2183449" cy="2849667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" t="6442" r="8120" b="2472"/>
          <a:stretch/>
        </p:blipFill>
        <p:spPr>
          <a:xfrm>
            <a:off x="3707455" y="655467"/>
            <a:ext cx="2046754" cy="2735005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7" r="4324" b="3671"/>
          <a:stretch/>
        </p:blipFill>
        <p:spPr>
          <a:xfrm>
            <a:off x="6625294" y="301169"/>
            <a:ext cx="2037938" cy="2697513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" t="4794" r="6521" b="2172"/>
          <a:stretch/>
        </p:blipFill>
        <p:spPr>
          <a:xfrm>
            <a:off x="6138719" y="3468431"/>
            <a:ext cx="2142251" cy="2930260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67" t="7790" r="11115" b="24195"/>
          <a:stretch/>
        </p:blipFill>
        <p:spPr>
          <a:xfrm>
            <a:off x="653336" y="3708371"/>
            <a:ext cx="2088786" cy="2864981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74" t="12285" r="16908" b="20150"/>
          <a:stretch/>
        </p:blipFill>
        <p:spPr>
          <a:xfrm>
            <a:off x="8989887" y="3805985"/>
            <a:ext cx="2075664" cy="2880384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7" t="3445" r="20903" b="22248"/>
          <a:stretch/>
        </p:blipFill>
        <p:spPr>
          <a:xfrm>
            <a:off x="3577811" y="4014612"/>
            <a:ext cx="1851991" cy="2558740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147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01" t="-1" r="3261" b="-1248"/>
          <a:stretch/>
        </p:blipFill>
        <p:spPr>
          <a:xfrm>
            <a:off x="3382678" y="2438847"/>
            <a:ext cx="4490974" cy="4126703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411" y="3771266"/>
            <a:ext cx="3725712" cy="2794284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47" y="287675"/>
            <a:ext cx="4575893" cy="3431920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9738"/>
          <a:stretch/>
        </p:blipFill>
        <p:spPr>
          <a:xfrm>
            <a:off x="8202411" y="287674"/>
            <a:ext cx="3725712" cy="3187045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369085" y="712240"/>
            <a:ext cx="23654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Экспериментировали </a:t>
            </a:r>
          </a:p>
          <a:p>
            <a:pPr algn="ctr"/>
            <a:r>
              <a:rPr lang="ru-RU" dirty="0" smtClean="0"/>
              <a:t>с уравниванием веса </a:t>
            </a:r>
          </a:p>
          <a:p>
            <a:pPr algn="ctr"/>
            <a:r>
              <a:rPr lang="ru-RU" dirty="0" smtClean="0"/>
              <a:t>игрушек и фасоли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46760" y="4825363"/>
            <a:ext cx="2016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Рисовали в уголке </a:t>
            </a:r>
          </a:p>
          <a:p>
            <a:pPr algn="ctr"/>
            <a:r>
              <a:rPr lang="ru-RU" dirty="0" smtClean="0"/>
              <a:t>творчества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236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0320" y="2259092"/>
            <a:ext cx="7665720" cy="1107996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 новых встреч!</a:t>
            </a:r>
            <a:endParaRPr lang="ru-RU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5728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день победы открытки старинны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35" y="142722"/>
            <a:ext cx="2298618" cy="1149309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" t="11849" r="16659" b="11800"/>
          <a:stretch/>
        </p:blipFill>
        <p:spPr>
          <a:xfrm>
            <a:off x="3420128" y="526821"/>
            <a:ext cx="5265337" cy="3868615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1" y="1776805"/>
            <a:ext cx="2864026" cy="2148020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96" y="4669583"/>
            <a:ext cx="2716999" cy="2037749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2"/>
          <a:stretch/>
        </p:blipFill>
        <p:spPr>
          <a:xfrm>
            <a:off x="229264" y="4395344"/>
            <a:ext cx="2887226" cy="206706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2"/>
          <a:stretch/>
        </p:blipFill>
        <p:spPr>
          <a:xfrm>
            <a:off x="8978320" y="961909"/>
            <a:ext cx="2920824" cy="1888906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" b="1538"/>
          <a:stretch/>
        </p:blipFill>
        <p:spPr>
          <a:xfrm>
            <a:off x="9180740" y="3215414"/>
            <a:ext cx="2525640" cy="3271304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225857" y="101400"/>
            <a:ext cx="918720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канун великого праздника мы встречались с ветеранами, поздравляли их с Днём Победы!</a:t>
            </a:r>
          </a:p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                                                   Вашего подвига </a:t>
            </a:r>
          </a:p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                                               хотим быть достойны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099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22" y="165794"/>
            <a:ext cx="2984360" cy="2238270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888" y="165792"/>
            <a:ext cx="2351939" cy="313591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22" y="2692958"/>
            <a:ext cx="2992523" cy="3990031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578" y="742725"/>
            <a:ext cx="3902113" cy="520281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888" y="3547068"/>
            <a:ext cx="2351939" cy="3135919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Картинки по запросу rfhnbyrf utjhubtdcrfz ktyn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181" y="5787024"/>
            <a:ext cx="6502543" cy="99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4559" y="2794488"/>
            <a:ext cx="6541477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Похожее изображени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5686187" y="2819801"/>
            <a:ext cx="6619205" cy="96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rfhnbyrf utjhubtdcrfz ktyn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991" y="5951323"/>
            <a:ext cx="3427953" cy="91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43371" y="89663"/>
            <a:ext cx="6159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Возлагали цветы к стеле «Кронштадт – город воинской славы»</a:t>
            </a:r>
          </a:p>
          <a:p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Памяти павших хотим быть достойны.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38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2" t="13187" b="31011"/>
          <a:stretch/>
        </p:blipFill>
        <p:spPr>
          <a:xfrm>
            <a:off x="2596489" y="743783"/>
            <a:ext cx="3789341" cy="1653716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17" t="7619" b="9450"/>
          <a:stretch/>
        </p:blipFill>
        <p:spPr>
          <a:xfrm>
            <a:off x="8771304" y="225787"/>
            <a:ext cx="3244905" cy="2237957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755580" y="83867"/>
            <a:ext cx="3533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 пока мы только учимся любить и </a:t>
            </a:r>
          </a:p>
          <a:p>
            <a:pPr algn="ctr"/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защищать нашу Родину.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E:\tIb_AjF-tw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280" b="7176"/>
          <a:stretch/>
        </p:blipFill>
        <p:spPr bwMode="auto">
          <a:xfrm>
            <a:off x="162439" y="4589429"/>
            <a:ext cx="4490384" cy="2072680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jb2AezU9SbI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5" t="3080" b="8849"/>
          <a:stretch/>
        </p:blipFill>
        <p:spPr bwMode="auto">
          <a:xfrm>
            <a:off x="9327245" y="2937487"/>
            <a:ext cx="2688964" cy="3729492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ou4User03\Desktop\4WFoJ2PQMjQ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75" t="86" r="8249" b="-86"/>
          <a:stretch/>
        </p:blipFill>
        <p:spPr bwMode="auto">
          <a:xfrm>
            <a:off x="252535" y="225787"/>
            <a:ext cx="2089998" cy="1974802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ou4User03\Desktop\7H9sJgAybK4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01" t="19036" r="5249" b="14964"/>
          <a:stretch/>
        </p:blipFill>
        <p:spPr bwMode="auto">
          <a:xfrm>
            <a:off x="6701967" y="409332"/>
            <a:ext cx="1800813" cy="2721839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ou4User03\Desktop\xmQYUVJOk0c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31" t="4467" r="6969" b="13183"/>
          <a:stretch/>
        </p:blipFill>
        <p:spPr bwMode="auto">
          <a:xfrm>
            <a:off x="574016" y="2569641"/>
            <a:ext cx="1582909" cy="1703196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Dou4User03\Desktop\PEx3dBLqT7w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625"/>
          <a:stretch/>
        </p:blipFill>
        <p:spPr bwMode="auto">
          <a:xfrm>
            <a:off x="6997661" y="3758084"/>
            <a:ext cx="2027978" cy="2904025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908" r="8425"/>
          <a:stretch/>
        </p:blipFill>
        <p:spPr>
          <a:xfrm>
            <a:off x="3106448" y="2670891"/>
            <a:ext cx="2769424" cy="1703196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" r="8975"/>
          <a:stretch/>
        </p:blipFill>
        <p:spPr>
          <a:xfrm>
            <a:off x="4948517" y="4758974"/>
            <a:ext cx="1753450" cy="154616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233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7" y="2708403"/>
            <a:ext cx="2568383" cy="1926287"/>
          </a:xfrm>
          <a:prstGeom prst="rect">
            <a:avLst/>
          </a:prstGeom>
          <a:ln w="38100">
            <a:solidFill>
              <a:srgbClr val="99FF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583" y="2739107"/>
            <a:ext cx="2568383" cy="1926287"/>
          </a:xfrm>
          <a:prstGeom prst="rect">
            <a:avLst/>
          </a:prstGeom>
          <a:ln w="38100">
            <a:solidFill>
              <a:srgbClr val="99FF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78" y="4867131"/>
            <a:ext cx="2512031" cy="1884024"/>
          </a:xfrm>
          <a:prstGeom prst="rect">
            <a:avLst/>
          </a:prstGeom>
          <a:ln w="38100">
            <a:solidFill>
              <a:srgbClr val="99FF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60" y="2902904"/>
            <a:ext cx="2349986" cy="1762490"/>
          </a:xfrm>
          <a:prstGeom prst="rect">
            <a:avLst/>
          </a:prstGeom>
          <a:ln w="38100">
            <a:solidFill>
              <a:srgbClr val="99FF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24"/>
          <a:stretch/>
        </p:blipFill>
        <p:spPr>
          <a:xfrm>
            <a:off x="7195026" y="730624"/>
            <a:ext cx="2128557" cy="1983715"/>
          </a:xfrm>
          <a:prstGeom prst="rect">
            <a:avLst/>
          </a:prstGeom>
          <a:ln w="38100">
            <a:solidFill>
              <a:srgbClr val="99FF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0"/>
          <a:stretch/>
        </p:blipFill>
        <p:spPr>
          <a:xfrm>
            <a:off x="2889608" y="861896"/>
            <a:ext cx="2393183" cy="1861718"/>
          </a:xfrm>
          <a:prstGeom prst="rect">
            <a:avLst/>
          </a:prstGeom>
          <a:ln w="38100">
            <a:solidFill>
              <a:srgbClr val="99FF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5"/>
          <a:stretch/>
        </p:blipFill>
        <p:spPr>
          <a:xfrm>
            <a:off x="202432" y="582842"/>
            <a:ext cx="2437696" cy="1735853"/>
          </a:xfrm>
          <a:prstGeom prst="rect">
            <a:avLst/>
          </a:prstGeom>
          <a:ln w="38100">
            <a:solidFill>
              <a:srgbClr val="99FF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6" t="5128" r="31503" b="33773"/>
          <a:stretch/>
        </p:blipFill>
        <p:spPr>
          <a:xfrm>
            <a:off x="5591359" y="582842"/>
            <a:ext cx="1361219" cy="2118015"/>
          </a:xfrm>
          <a:prstGeom prst="rect">
            <a:avLst/>
          </a:prstGeom>
          <a:ln w="38100">
            <a:solidFill>
              <a:srgbClr val="99FF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31" y="538270"/>
            <a:ext cx="2433328" cy="1824996"/>
          </a:xfrm>
          <a:prstGeom prst="rect">
            <a:avLst/>
          </a:prstGeom>
          <a:ln w="38100">
            <a:solidFill>
              <a:srgbClr val="99FF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3"/>
          <a:stretch/>
        </p:blipFill>
        <p:spPr>
          <a:xfrm>
            <a:off x="6243640" y="2902904"/>
            <a:ext cx="2644161" cy="1768101"/>
          </a:xfrm>
          <a:prstGeom prst="rect">
            <a:avLst/>
          </a:prstGeom>
          <a:ln w="38100">
            <a:solidFill>
              <a:srgbClr val="99FF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5"/>
          <a:stretch/>
        </p:blipFill>
        <p:spPr>
          <a:xfrm>
            <a:off x="8823264" y="4928617"/>
            <a:ext cx="2176557" cy="1830184"/>
          </a:xfrm>
          <a:prstGeom prst="rect">
            <a:avLst/>
          </a:prstGeom>
          <a:ln w="38100">
            <a:solidFill>
              <a:srgbClr val="99FF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97" y="4921155"/>
            <a:ext cx="2439999" cy="1830000"/>
          </a:xfrm>
          <a:prstGeom prst="rect">
            <a:avLst/>
          </a:prstGeom>
          <a:ln w="38100">
            <a:solidFill>
              <a:srgbClr val="99FF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438873" y="-3898"/>
            <a:ext cx="5448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Вспоминали условия необходимые для роста растений. </a:t>
            </a:r>
          </a:p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Рассматривали семена космеи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бархатцев и сажали их в землю.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8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538" y="632665"/>
            <a:ext cx="2570705" cy="1928029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2" y="2704799"/>
            <a:ext cx="2570706" cy="1928029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" r="3040" b="9890"/>
          <a:stretch/>
        </p:blipFill>
        <p:spPr>
          <a:xfrm>
            <a:off x="9429538" y="2716415"/>
            <a:ext cx="2570704" cy="1904799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619" y="682029"/>
            <a:ext cx="2548812" cy="1911610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00" y="2732427"/>
            <a:ext cx="2544448" cy="1908336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00" y="668230"/>
            <a:ext cx="2544448" cy="1908335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2" y="4776934"/>
            <a:ext cx="2570706" cy="1928029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619" y="2721218"/>
            <a:ext cx="2548812" cy="1911609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2" y="632665"/>
            <a:ext cx="2564781" cy="1923586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539" y="4776935"/>
            <a:ext cx="2570704" cy="1928029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" t="1" r="877" b="-1"/>
          <a:stretch/>
        </p:blipFill>
        <p:spPr>
          <a:xfrm>
            <a:off x="3262248" y="4796626"/>
            <a:ext cx="2532183" cy="1908337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00" y="4796626"/>
            <a:ext cx="2544448" cy="1908337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115344" y="21899"/>
            <a:ext cx="7669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Делились впечатлениями о демонстрации и праздничном салюте, </a:t>
            </a:r>
          </a:p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посвящённом дню Победы над фашистскими захватчиками в Великой Отечественной войне.</a:t>
            </a:r>
          </a:p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Познакомились с новым видом рисования – с клеем и солью.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51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83" y="731914"/>
            <a:ext cx="3175278" cy="2381459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25" y="1648243"/>
            <a:ext cx="3175278" cy="2381459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" r="1"/>
          <a:stretch/>
        </p:blipFill>
        <p:spPr>
          <a:xfrm>
            <a:off x="190927" y="4480316"/>
            <a:ext cx="2959628" cy="2215663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622" y="404752"/>
            <a:ext cx="3315975" cy="2486981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36" y="2630154"/>
            <a:ext cx="2739854" cy="2054890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579" y="4657410"/>
            <a:ext cx="2692959" cy="2019718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570" y="3964072"/>
            <a:ext cx="3312605" cy="2484453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270604" y="558870"/>
            <a:ext cx="3525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Экспериментировали</a:t>
            </a:r>
          </a:p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 раскрашиванием праздничного салюта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4" name="Picture 6" descr="Похожее изображение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36" y="440409"/>
            <a:ext cx="19050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Похожее изображение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33828" y="2180492"/>
            <a:ext cx="1530087" cy="168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Похожее изображение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08" y="2838972"/>
            <a:ext cx="1484414" cy="16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Похожее изображение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7065" y="4480316"/>
            <a:ext cx="2095505" cy="230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64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92096" y="0"/>
            <a:ext cx="2350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Вот, что у нас получилось!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6" t="20366" r="3699" b="13846"/>
          <a:stretch/>
        </p:blipFill>
        <p:spPr>
          <a:xfrm>
            <a:off x="140676" y="414227"/>
            <a:ext cx="2831756" cy="1464814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" t="23443" r="1942" b="10037"/>
          <a:stretch/>
        </p:blipFill>
        <p:spPr>
          <a:xfrm>
            <a:off x="140677" y="2044612"/>
            <a:ext cx="2831756" cy="1451036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03" t="1258" r="19279" b="2039"/>
          <a:stretch/>
        </p:blipFill>
        <p:spPr>
          <a:xfrm rot="16200000">
            <a:off x="825019" y="2976878"/>
            <a:ext cx="1463073" cy="2831755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67" t="379" r="20647" b="2039"/>
          <a:stretch/>
        </p:blipFill>
        <p:spPr>
          <a:xfrm rot="16200000">
            <a:off x="9903947" y="-255037"/>
            <a:ext cx="1464812" cy="2803345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7" t="1551" r="21234" b="2918"/>
          <a:stretch/>
        </p:blipFill>
        <p:spPr>
          <a:xfrm rot="16200000">
            <a:off x="9944336" y="2987310"/>
            <a:ext cx="1422436" cy="2793460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4" t="26080" r="4139" b="9011"/>
          <a:stretch/>
        </p:blipFill>
        <p:spPr>
          <a:xfrm>
            <a:off x="140676" y="5280556"/>
            <a:ext cx="2831757" cy="1461882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" t="20073" r="4360" b="15018"/>
          <a:stretch/>
        </p:blipFill>
        <p:spPr>
          <a:xfrm>
            <a:off x="3189370" y="414227"/>
            <a:ext cx="2805454" cy="1464813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" t="21538" r="3699" b="12528"/>
          <a:stretch/>
        </p:blipFill>
        <p:spPr>
          <a:xfrm>
            <a:off x="3193817" y="2044612"/>
            <a:ext cx="2801007" cy="1442166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82" t="4237" r="11758"/>
          <a:stretch/>
        </p:blipFill>
        <p:spPr>
          <a:xfrm rot="5400000">
            <a:off x="3879555" y="2982634"/>
            <a:ext cx="1425083" cy="2805454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" t="16850" r="5018" b="15019"/>
          <a:stretch/>
        </p:blipFill>
        <p:spPr>
          <a:xfrm>
            <a:off x="3189369" y="5280557"/>
            <a:ext cx="2805455" cy="1461881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6" t="19048" r="1612" b="13260"/>
          <a:stretch/>
        </p:blipFill>
        <p:spPr>
          <a:xfrm>
            <a:off x="6207009" y="414227"/>
            <a:ext cx="2815485" cy="1464813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85" b="19267"/>
          <a:stretch/>
        </p:blipFill>
        <p:spPr>
          <a:xfrm>
            <a:off x="6207009" y="2044612"/>
            <a:ext cx="2805915" cy="1442166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" t="15678" r="2162" b="17656"/>
          <a:stretch/>
        </p:blipFill>
        <p:spPr>
          <a:xfrm>
            <a:off x="6209806" y="3672819"/>
            <a:ext cx="2812688" cy="1447707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5" t="24908" r="622" b="7400"/>
          <a:stretch/>
        </p:blipFill>
        <p:spPr>
          <a:xfrm>
            <a:off x="6207008" y="5306567"/>
            <a:ext cx="2805915" cy="1458192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" t="15092" r="4359" b="20000"/>
          <a:stretch/>
        </p:blipFill>
        <p:spPr>
          <a:xfrm>
            <a:off x="9258824" y="2065086"/>
            <a:ext cx="2779199" cy="1421692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" t="20952" r="4030" b="13700"/>
          <a:stretch/>
        </p:blipFill>
        <p:spPr>
          <a:xfrm>
            <a:off x="9258824" y="5280557"/>
            <a:ext cx="2793460" cy="1427128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650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4"/>
          <a:stretch/>
        </p:blipFill>
        <p:spPr>
          <a:xfrm>
            <a:off x="160773" y="135653"/>
            <a:ext cx="2778694" cy="238648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/>
          <a:stretch/>
        </p:blipFill>
        <p:spPr>
          <a:xfrm>
            <a:off x="3160041" y="820825"/>
            <a:ext cx="2473682" cy="2039816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3" y="4592097"/>
            <a:ext cx="2746547" cy="2059910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699" y="135653"/>
            <a:ext cx="2043741" cy="272498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6" t="35604" r="22821" b="17509"/>
          <a:stretch/>
        </p:blipFill>
        <p:spPr>
          <a:xfrm>
            <a:off x="7988440" y="4109924"/>
            <a:ext cx="4075276" cy="254208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875" y="3743010"/>
            <a:ext cx="3697793" cy="2773345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650253"/>
            <a:ext cx="2267578" cy="170068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014" y="706281"/>
            <a:ext cx="3854702" cy="2891027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861100" y="3163326"/>
            <a:ext cx="2573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Играли в экологические игры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23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264</Words>
  <Application>Microsoft Office PowerPoint</Application>
  <PresentationFormat>Произвольный</PresentationFormat>
  <Paragraphs>39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</dc:creator>
  <cp:lastModifiedBy>Dou4User03</cp:lastModifiedBy>
  <cp:revision>58</cp:revision>
  <dcterms:created xsi:type="dcterms:W3CDTF">2017-05-06T13:32:40Z</dcterms:created>
  <dcterms:modified xsi:type="dcterms:W3CDTF">2017-05-25T11:17:52Z</dcterms:modified>
</cp:coreProperties>
</file>