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FFFF"/>
    <a:srgbClr val="F1F98B"/>
    <a:srgbClr val="66FF66"/>
    <a:srgbClr val="FF3E11"/>
    <a:srgbClr val="F2FFA3"/>
    <a:srgbClr val="C4FEB4"/>
    <a:srgbClr val="F9FFD5"/>
    <a:srgbClr val="AFEAFF"/>
    <a:srgbClr val="FF3B0D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DD57-639F-429C-A2BC-385330E01390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9914-25CD-4B23-BC5A-FBC08EB77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110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DD57-639F-429C-A2BC-385330E01390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9914-25CD-4B23-BC5A-FBC08EB77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66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DD57-639F-429C-A2BC-385330E01390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9914-25CD-4B23-BC5A-FBC08EB77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327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DD57-639F-429C-A2BC-385330E01390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9914-25CD-4B23-BC5A-FBC08EB77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03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DD57-639F-429C-A2BC-385330E01390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9914-25CD-4B23-BC5A-FBC08EB77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18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DD57-639F-429C-A2BC-385330E01390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9914-25CD-4B23-BC5A-FBC08EB77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83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DD57-639F-429C-A2BC-385330E01390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9914-25CD-4B23-BC5A-FBC08EB77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07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DD57-639F-429C-A2BC-385330E01390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9914-25CD-4B23-BC5A-FBC08EB77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70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DD57-639F-429C-A2BC-385330E01390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9914-25CD-4B23-BC5A-FBC08EB77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968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DD57-639F-429C-A2BC-385330E01390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9914-25CD-4B23-BC5A-FBC08EB77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19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DD57-639F-429C-A2BC-385330E01390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9914-25CD-4B23-BC5A-FBC08EB77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83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FEAFF"/>
            </a:gs>
            <a:gs pos="59000">
              <a:srgbClr val="F1F98B"/>
            </a:gs>
            <a:gs pos="100000">
              <a:srgbClr val="A7FF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9DD57-639F-429C-A2BC-385330E01390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99914-25CD-4B23-BC5A-FBC08EB77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78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6" y="199507"/>
            <a:ext cx="4261658" cy="3196244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61" y="3918370"/>
            <a:ext cx="3624349" cy="2718262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6" y="3918370"/>
            <a:ext cx="3616037" cy="2712028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112" y="197696"/>
            <a:ext cx="3114503" cy="2335877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 t="12575" r="7714"/>
          <a:stretch/>
        </p:blipFill>
        <p:spPr>
          <a:xfrm>
            <a:off x="4782590" y="197696"/>
            <a:ext cx="1645919" cy="1797952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31031" r="24303"/>
          <a:stretch/>
        </p:blipFill>
        <p:spPr>
          <a:xfrm>
            <a:off x="8729738" y="2834090"/>
            <a:ext cx="1218289" cy="1500447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23031" r="22485"/>
          <a:stretch/>
        </p:blipFill>
        <p:spPr>
          <a:xfrm>
            <a:off x="6869079" y="903482"/>
            <a:ext cx="1712421" cy="1489572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19636" r="13212"/>
          <a:stretch/>
        </p:blipFill>
        <p:spPr>
          <a:xfrm>
            <a:off x="10357655" y="3031268"/>
            <a:ext cx="1540627" cy="1438642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633" y="4782894"/>
            <a:ext cx="2471649" cy="1853736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610991" y="2431621"/>
            <a:ext cx="3384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февраля мы ходили на экскурсию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пожарную часть.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пути повторили правила поведения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переходе через проезжую часть,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центральной улицы города,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Загадали дереву желаний свои мечты.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29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" y="127807"/>
            <a:ext cx="3591097" cy="269332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7056"/>
            <a:ext cx="2183476" cy="163760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5" y="4580310"/>
            <a:ext cx="2815244" cy="211143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88" y="4729939"/>
            <a:ext cx="2615738" cy="196180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83" y="4297675"/>
            <a:ext cx="2460566" cy="184542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25" y="112222"/>
            <a:ext cx="3075709" cy="230678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84" y="4206698"/>
            <a:ext cx="3075709" cy="230678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84" y="298333"/>
            <a:ext cx="2227810" cy="167085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80" y="2805544"/>
            <a:ext cx="2050473" cy="153785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501914" y="3138042"/>
            <a:ext cx="3619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Познакомились с настоящими пожарными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с техникой, на которой они работают.  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Рассмотрели костюм пожарного.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8" name="Picture 4" descr="http://fs.4geo.ru/get/afisha/image/690048327_main_vertical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537" y="2580416"/>
            <a:ext cx="982613" cy="1375659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epropadu.ru/uploads/images/9/f/d/7/1/751f00568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109" y="2219813"/>
            <a:ext cx="1504560" cy="1736262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8" y="3024837"/>
            <a:ext cx="1758083" cy="1318562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056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2" y="204584"/>
            <a:ext cx="4120804" cy="3090603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3" y="3628806"/>
            <a:ext cx="4120804" cy="3090603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87" y="3628806"/>
            <a:ext cx="4120804" cy="3090603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87" y="204583"/>
            <a:ext cx="4120803" cy="3090603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94881" y="1273868"/>
            <a:ext cx="2593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Пожарный Алексей рассказал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показал как выглядят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работают инструменты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приборы,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помогающие пожарным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спасать людей.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03" y="4294413"/>
            <a:ext cx="2699657" cy="2024743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9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7" y="187034"/>
            <a:ext cx="3637415" cy="272806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1" t="-770" r="1"/>
          <a:stretch/>
        </p:blipFill>
        <p:spPr>
          <a:xfrm>
            <a:off x="8366549" y="164760"/>
            <a:ext cx="3667112" cy="275033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8" y="3951800"/>
            <a:ext cx="3667110" cy="275033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47" y="187034"/>
            <a:ext cx="3637417" cy="272806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47" y="3951798"/>
            <a:ext cx="3667113" cy="275033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940232" y="3258590"/>
            <a:ext cx="4145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Сидели в кабине пожарной машины!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49" y="3951799"/>
            <a:ext cx="3667111" cy="2750333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28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4"/>
          <a:stretch/>
        </p:blipFill>
        <p:spPr>
          <a:xfrm>
            <a:off x="270576" y="258546"/>
            <a:ext cx="1751154" cy="281801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55" y="2621999"/>
            <a:ext cx="2578332" cy="193374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0" y="4806821"/>
            <a:ext cx="2504900" cy="187867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67" y="258546"/>
            <a:ext cx="2657290" cy="199296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831" y="258546"/>
            <a:ext cx="3164378" cy="237328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390" y="256276"/>
            <a:ext cx="1870341" cy="140275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71" y="854976"/>
            <a:ext cx="1573897" cy="118042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523" y="5056721"/>
            <a:ext cx="1221581" cy="162877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9" t="12848"/>
          <a:stretch/>
        </p:blipFill>
        <p:spPr>
          <a:xfrm>
            <a:off x="5084004" y="4435143"/>
            <a:ext cx="2551861" cy="225035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209" y="4035613"/>
            <a:ext cx="3515344" cy="263650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21787" y="3139379"/>
            <a:ext cx="5184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Увидели, где кушают, отдыхают и учатся пожарные! 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так же познакомились с маленьким музеем,</a:t>
            </a:r>
          </a:p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где хранятся вещи из обмундирования пожарных прошлого. 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36" y="2198862"/>
            <a:ext cx="2045595" cy="1534196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643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1536" y="5333998"/>
            <a:ext cx="8483600" cy="1208809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FF3300"/>
                </a:solidFill>
              </a:rPr>
              <a:t>Спасибо за внимание!</a:t>
            </a:r>
            <a:endParaRPr lang="ru-RU" dirty="0">
              <a:solidFill>
                <a:srgbClr val="FF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63" y="753340"/>
            <a:ext cx="5645728" cy="4234296"/>
          </a:xfrm>
          <a:prstGeom prst="rect">
            <a:avLst/>
          </a:prstGeom>
          <a:ln w="38100">
            <a:solidFill>
              <a:srgbClr val="FF3B0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7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104</Words>
  <Application>Microsoft Office PowerPoint</Application>
  <PresentationFormat>Произвольный</PresentationFormat>
  <Paragraphs>20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Dou4User03</cp:lastModifiedBy>
  <cp:revision>18</cp:revision>
  <dcterms:created xsi:type="dcterms:W3CDTF">2017-02-16T08:25:42Z</dcterms:created>
  <dcterms:modified xsi:type="dcterms:W3CDTF">2017-12-23T12:25:56Z</dcterms:modified>
</cp:coreProperties>
</file>