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C9FF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1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51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3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5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47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5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4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96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28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6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E4C9FF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524AD-3A3C-457C-ABF6-B6F0EC705AAE}" type="datetimeFigureOut">
              <a:rPr lang="ru-RU" smtClean="0"/>
              <a:t>27.01.2017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470F9-D99C-4A0A-A39A-EE4AC3160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94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4.wdp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3050" y="149243"/>
            <a:ext cx="994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января мы с ребятами ходили на экскурсию в </a:t>
            </a:r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ронштадтский Морской музей</a:t>
            </a:r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334684" y="757837"/>
            <a:ext cx="6068887" cy="361400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58" y="3111516"/>
            <a:ext cx="4579646" cy="343473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40186" y="1214881"/>
            <a:ext cx="5360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 дороге вспоминали названия улиц: </a:t>
            </a:r>
          </a:p>
          <a:p>
            <a:pPr algn="ctr"/>
            <a:r>
              <a:rPr lang="ru-RU" dirty="0" smtClean="0"/>
              <a:t>Посадская, Владимирская, Гражданская, </a:t>
            </a:r>
          </a:p>
          <a:p>
            <a:pPr algn="ctr"/>
            <a:r>
              <a:rPr lang="ru-RU" dirty="0" smtClean="0"/>
              <a:t>ул. Всеволода Вишневского, Андреевская и </a:t>
            </a:r>
          </a:p>
          <a:p>
            <a:pPr algn="ctr"/>
            <a:r>
              <a:rPr lang="ru-RU" dirty="0" smtClean="0"/>
              <a:t>повторяли правила перехода через проезжую часть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kronvestnik.ru/img/uploads/2013/08/mormuseum_31-640x4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62" y="4611102"/>
            <a:ext cx="2787130" cy="202502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8" y="745969"/>
            <a:ext cx="4025163" cy="301887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44595"/>
            <a:ext cx="3999765" cy="299982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31731" y="35791"/>
            <a:ext cx="10340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 музее экскурсовод и его директор, Владимир Иванович, познакомил нас с выставкой - экспозицией, </a:t>
            </a:r>
          </a:p>
          <a:p>
            <a:pPr algn="ctr"/>
            <a:r>
              <a:rPr lang="ru-RU" dirty="0" smtClean="0"/>
              <a:t>посвящённой жизни людей в </a:t>
            </a:r>
            <a:r>
              <a:rPr lang="ru-RU" dirty="0"/>
              <a:t>блокадном </a:t>
            </a:r>
            <a:r>
              <a:rPr lang="ru-RU" dirty="0" smtClean="0"/>
              <a:t>Ленинграде.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8622" y="3872997"/>
            <a:ext cx="10807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Ребята узнали, что в городе не работало отопление, водопровод , не было света,  увидели печку буржуйку, </a:t>
            </a:r>
          </a:p>
          <a:p>
            <a:pPr algn="ctr"/>
            <a:r>
              <a:rPr lang="ru-RU" dirty="0" smtClean="0"/>
              <a:t>которую топили обломками домов, мебелью, книгами. </a:t>
            </a:r>
          </a:p>
          <a:p>
            <a:pPr algn="ctr"/>
            <a:r>
              <a:rPr lang="ru-RU" dirty="0" smtClean="0"/>
              <a:t>Рассмотрели весы, на которых взвешивали 125 граммов блокадного хлеба.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3250" r="37400" b="26901"/>
          <a:stretch/>
        </p:blipFill>
        <p:spPr>
          <a:xfrm>
            <a:off x="10366968" y="4943956"/>
            <a:ext cx="1633798" cy="172456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21" y="1961294"/>
            <a:ext cx="2336880" cy="175266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57" y="790278"/>
            <a:ext cx="1083529" cy="144470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6" b="10351"/>
          <a:stretch/>
        </p:blipFill>
        <p:spPr>
          <a:xfrm>
            <a:off x="200150" y="4955370"/>
            <a:ext cx="2493598" cy="173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7037" b="4259"/>
          <a:stretch/>
        </p:blipFill>
        <p:spPr>
          <a:xfrm>
            <a:off x="2912303" y="4940137"/>
            <a:ext cx="2420310" cy="176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t="9074" r="10834" b="10185"/>
          <a:stretch/>
        </p:blipFill>
        <p:spPr>
          <a:xfrm>
            <a:off x="5551168" y="4940137"/>
            <a:ext cx="2359479" cy="174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6" t="16666" r="37407" b="50556"/>
          <a:stretch/>
        </p:blipFill>
        <p:spPr>
          <a:xfrm>
            <a:off x="8423803" y="4955370"/>
            <a:ext cx="1569994" cy="1736805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9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56" y="1686562"/>
            <a:ext cx="2973936" cy="223045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0626" b="9051"/>
          <a:stretch/>
        </p:blipFill>
        <p:spPr>
          <a:xfrm>
            <a:off x="8948103" y="1441808"/>
            <a:ext cx="1395289" cy="118489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7951" r="37400"/>
          <a:stretch/>
        </p:blipFill>
        <p:spPr>
          <a:xfrm>
            <a:off x="10601437" y="289517"/>
            <a:ext cx="1261352" cy="2111062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6" y="155487"/>
            <a:ext cx="4342349" cy="3256761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798323" y="144719"/>
            <a:ext cx="5287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Слушали звук метронома, передаваемый по радио </a:t>
            </a:r>
          </a:p>
          <a:p>
            <a:pPr algn="ctr"/>
            <a:r>
              <a:rPr lang="ru-RU" dirty="0"/>
              <a:t>в</a:t>
            </a:r>
            <a:r>
              <a:rPr lang="ru-RU" dirty="0" smtClean="0"/>
              <a:t> течении всей блокады города.</a:t>
            </a:r>
          </a:p>
          <a:p>
            <a:pPr algn="ctr"/>
            <a:r>
              <a:rPr lang="ru-RU" dirty="0" smtClean="0"/>
              <a:t>Его ритм, совпадающий с ритмом сердца человека,</a:t>
            </a:r>
          </a:p>
          <a:p>
            <a:pPr algn="ctr"/>
            <a:r>
              <a:rPr lang="ru-RU" dirty="0" smtClean="0"/>
              <a:t> помогал людям жить и верить в победу.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1" y="3904810"/>
            <a:ext cx="2974288" cy="223071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41098" y="5361666"/>
            <a:ext cx="3252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Рассматривали поделки детей </a:t>
            </a:r>
          </a:p>
          <a:p>
            <a:pPr algn="ctr"/>
            <a:r>
              <a:rPr lang="ru-RU" dirty="0" smtClean="0"/>
              <a:t>и экспонаты,</a:t>
            </a:r>
          </a:p>
          <a:p>
            <a:pPr algn="ctr"/>
            <a:r>
              <a:rPr lang="ru-RU" dirty="0"/>
              <a:t>р</a:t>
            </a:r>
            <a:r>
              <a:rPr lang="ru-RU" dirty="0" smtClean="0"/>
              <a:t>ассказывающие о жизни </a:t>
            </a:r>
          </a:p>
          <a:p>
            <a:pPr algn="ctr"/>
            <a:r>
              <a:rPr lang="ru-RU" dirty="0" smtClean="0"/>
              <a:t>в окружённом врагами городе</a:t>
            </a:r>
            <a:r>
              <a:rPr lang="ru-RU" dirty="0" smtClean="0">
                <a:solidFill>
                  <a:srgbClr val="00B0F0"/>
                </a:solidFill>
              </a:rPr>
              <a:t>.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5901" b="11151"/>
          <a:stretch/>
        </p:blipFill>
        <p:spPr>
          <a:xfrm>
            <a:off x="10793719" y="5528509"/>
            <a:ext cx="1140978" cy="1027119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12606" r="3939" b="10788"/>
          <a:stretch/>
        </p:blipFill>
        <p:spPr>
          <a:xfrm>
            <a:off x="8364273" y="2952724"/>
            <a:ext cx="3258589" cy="225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18182" r="4667" b="20727"/>
          <a:stretch/>
        </p:blipFill>
        <p:spPr>
          <a:xfrm>
            <a:off x="3281998" y="4558011"/>
            <a:ext cx="4222866" cy="209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25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01" y="128627"/>
            <a:ext cx="2419298" cy="181447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3333" r="7777" b="1852"/>
          <a:stretch/>
        </p:blipFill>
        <p:spPr>
          <a:xfrm>
            <a:off x="131607" y="93881"/>
            <a:ext cx="1624514" cy="232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296" r="20972" b="17963"/>
          <a:stretch/>
        </p:blipFill>
        <p:spPr>
          <a:xfrm>
            <a:off x="1894039" y="1588008"/>
            <a:ext cx="4301049" cy="343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" r="16666" b="14815"/>
          <a:stretch/>
        </p:blipFill>
        <p:spPr>
          <a:xfrm>
            <a:off x="7556500" y="3282646"/>
            <a:ext cx="4253524" cy="342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56121" y="84637"/>
            <a:ext cx="7728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Познакомились с выставкой картин ленинградского художника ,</a:t>
            </a:r>
          </a:p>
          <a:p>
            <a:pPr algn="ctr"/>
            <a:r>
              <a:rPr lang="ru-RU" dirty="0" smtClean="0"/>
              <a:t>Андрея Корольчука, посвящённой родному городу.</a:t>
            </a:r>
          </a:p>
          <a:p>
            <a:pPr algn="ctr"/>
            <a:r>
              <a:rPr lang="ru-RU" dirty="0" smtClean="0"/>
              <a:t>Все картины наполнены символами, рассказывающими нам историю войны.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195088" y="1678544"/>
            <a:ext cx="41070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Вот самое начало войны. </a:t>
            </a:r>
          </a:p>
          <a:p>
            <a:pPr algn="ctr"/>
            <a:r>
              <a:rPr lang="ru-RU" dirty="0" smtClean="0"/>
              <a:t>Набат зовёт мужчин защищать Родину.</a:t>
            </a:r>
          </a:p>
          <a:p>
            <a:pPr algn="ctr"/>
            <a:r>
              <a:rPr lang="ru-RU" dirty="0" smtClean="0"/>
              <a:t>Люди уходят на фронт, думая, </a:t>
            </a:r>
          </a:p>
          <a:p>
            <a:pPr algn="ctr"/>
            <a:r>
              <a:rPr lang="ru-RU" dirty="0" smtClean="0"/>
              <a:t>что война скоро закончится,</a:t>
            </a:r>
          </a:p>
          <a:p>
            <a:pPr algn="ctr"/>
            <a:r>
              <a:rPr lang="ru-RU" dirty="0" smtClean="0"/>
              <a:t> и забирают с собой ключи от квартир…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98405" y="5602586"/>
            <a:ext cx="6416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А здесь, сраженный пулей, погибает молодой солдат..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Мы видим выпавший из руки ключик. Он не вернётся домой…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6852" r="6527" b="7963"/>
          <a:stretch/>
        </p:blipFill>
        <p:spPr>
          <a:xfrm>
            <a:off x="654080" y="2497604"/>
            <a:ext cx="4794220" cy="377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48300" y="2431361"/>
            <a:ext cx="5295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Как страшный ураган ломает молодые деревца,</a:t>
            </a:r>
          </a:p>
          <a:p>
            <a:pPr algn="ctr"/>
            <a:r>
              <a:rPr lang="ru-RU" dirty="0" smtClean="0"/>
              <a:t> так война ломает судьбы, забирает жизнь у людей.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147" r="14583" b="17223"/>
          <a:stretch/>
        </p:blipFill>
        <p:spPr>
          <a:xfrm>
            <a:off x="7209371" y="3260543"/>
            <a:ext cx="4313412" cy="341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41400" y="6340116"/>
            <a:ext cx="616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Нет страшней материнских слёз, оплакивающих своих детей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/>
          <a:stretch/>
        </p:blipFill>
        <p:spPr>
          <a:xfrm>
            <a:off x="4533012" y="192129"/>
            <a:ext cx="3164327" cy="209738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8" y="184238"/>
            <a:ext cx="2796518" cy="209738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95" y="158838"/>
            <a:ext cx="2796517" cy="209738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2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8" t="3889" r="15834" b="15926"/>
          <a:stretch/>
        </p:blipFill>
        <p:spPr>
          <a:xfrm>
            <a:off x="186320" y="256218"/>
            <a:ext cx="5036572" cy="402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1" r="3889" b="1112"/>
          <a:stretch/>
        </p:blipFill>
        <p:spPr>
          <a:xfrm>
            <a:off x="6959600" y="2622236"/>
            <a:ext cx="4968625" cy="403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26100" y="492397"/>
            <a:ext cx="59569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Через открытую дверь художник говорит нам о том, </a:t>
            </a:r>
          </a:p>
          <a:p>
            <a:pPr algn="ctr"/>
            <a:r>
              <a:rPr lang="ru-RU" dirty="0" smtClean="0"/>
              <a:t>что ушли воевать отцы и работать сутками матери…</a:t>
            </a:r>
          </a:p>
          <a:p>
            <a:pPr algn="ctr"/>
            <a:r>
              <a:rPr lang="ru-RU" dirty="0" smtClean="0"/>
              <a:t>Старшие дети, вмиг повзрослевшие, стали для малышей 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матерями и отцами. Нарушилось мирное течение жизни. </a:t>
            </a:r>
          </a:p>
          <a:p>
            <a:pPr algn="ctr"/>
            <a:r>
              <a:rPr lang="ru-RU" dirty="0" smtClean="0"/>
              <a:t>Сломлено родовое дерево.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30532" y="5047343"/>
            <a:ext cx="4358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 вот прорвано кольцо блокады…</a:t>
            </a:r>
          </a:p>
          <a:p>
            <a:pPr algn="ctr"/>
            <a:r>
              <a:rPr lang="ru-RU" dirty="0" smtClean="0"/>
              <a:t>Город выжил,  выстоял 900 дней и ночей…</a:t>
            </a:r>
          </a:p>
          <a:p>
            <a:pPr algn="ctr"/>
            <a:r>
              <a:rPr lang="ru-RU" dirty="0" smtClean="0"/>
              <a:t>Победа!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6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r="3538"/>
          <a:stretch/>
        </p:blipFill>
        <p:spPr>
          <a:xfrm>
            <a:off x="3058034" y="1158450"/>
            <a:ext cx="1686371" cy="182510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1"/>
          <a:stretch/>
        </p:blipFill>
        <p:spPr>
          <a:xfrm>
            <a:off x="8699341" y="170438"/>
            <a:ext cx="3274970" cy="1976025"/>
          </a:xfrm>
          <a:prstGeom prst="rect">
            <a:avLst/>
          </a:prstGeom>
          <a:ln w="28575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/>
          <a:stretch/>
        </p:blipFill>
        <p:spPr>
          <a:xfrm>
            <a:off x="5002895" y="1143536"/>
            <a:ext cx="1670299" cy="180770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30313"/>
          <a:stretch/>
        </p:blipFill>
        <p:spPr>
          <a:xfrm>
            <a:off x="6889284" y="1143536"/>
            <a:ext cx="1556415" cy="180770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4" y="170438"/>
            <a:ext cx="2703155" cy="2027366"/>
          </a:xfrm>
          <a:prstGeom prst="rect">
            <a:avLst/>
          </a:prstGeom>
          <a:ln w="28575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627767" y="90141"/>
            <a:ext cx="4301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 конце экскурсии ребята соревновались </a:t>
            </a:r>
            <a:endParaRPr lang="ru-RU" dirty="0"/>
          </a:p>
          <a:p>
            <a:pPr algn="ctr"/>
            <a:r>
              <a:rPr lang="ru-RU" dirty="0"/>
              <a:t>в игре на </a:t>
            </a:r>
            <a:r>
              <a:rPr lang="ru-RU" dirty="0" smtClean="0"/>
              <a:t>внимание «На </a:t>
            </a:r>
            <a:r>
              <a:rPr lang="ru-RU" dirty="0"/>
              <a:t>суше, на море».</a:t>
            </a:r>
          </a:p>
          <a:p>
            <a:pPr algn="ctr"/>
            <a:r>
              <a:rPr lang="ru-RU" dirty="0"/>
              <a:t>Вот наши победители!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"/>
          <a:stretch/>
        </p:blipFill>
        <p:spPr>
          <a:xfrm>
            <a:off x="165568" y="2563186"/>
            <a:ext cx="2703156" cy="2003589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15" y="3161466"/>
            <a:ext cx="2482032" cy="1861524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3250" r="6688" b="9051"/>
          <a:stretch/>
        </p:blipFill>
        <p:spPr>
          <a:xfrm>
            <a:off x="9813951" y="4784859"/>
            <a:ext cx="2160360" cy="1880784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59" y="5077191"/>
            <a:ext cx="1191339" cy="1588452"/>
          </a:xfrm>
          <a:prstGeom prst="rect">
            <a:avLst/>
          </a:prstGeom>
          <a:ln w="28575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26" y="2405211"/>
            <a:ext cx="2882085" cy="2161564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8" y="4851175"/>
            <a:ext cx="2460760" cy="1845570"/>
          </a:xfrm>
          <a:prstGeom prst="rect">
            <a:avLst/>
          </a:prstGeom>
          <a:ln w="28575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37" y="3161466"/>
            <a:ext cx="2252945" cy="1689709"/>
          </a:xfrm>
          <a:prstGeom prst="rect">
            <a:avLst/>
          </a:prstGeom>
          <a:ln w="28575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r="22222" b="9815"/>
          <a:stretch/>
        </p:blipFill>
        <p:spPr>
          <a:xfrm>
            <a:off x="5988108" y="5296704"/>
            <a:ext cx="1802352" cy="1400041"/>
          </a:xfrm>
          <a:prstGeom prst="rect">
            <a:avLst/>
          </a:prstGeom>
          <a:ln w="28575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20" y="5284232"/>
            <a:ext cx="1841880" cy="1381411"/>
          </a:xfrm>
          <a:prstGeom prst="rect">
            <a:avLst/>
          </a:prstGeom>
          <a:ln w="38100"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0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8970" y="4533900"/>
            <a:ext cx="67249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4400" dirty="0">
              <a:solidFill>
                <a:srgbClr val="00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747" y="2057400"/>
            <a:ext cx="9469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Ещё раз говорим большое спасибо Шатрову Владимиру Ивановичу за интересную экскурсию!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Дети и воспитатели старшей группы детского сада №4.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4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356</Words>
  <Application>Microsoft Office PowerPoint</Application>
  <PresentationFormat>Широкоэкранный</PresentationFormat>
  <Paragraphs>46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21</cp:revision>
  <dcterms:created xsi:type="dcterms:W3CDTF">2017-01-26T19:10:13Z</dcterms:created>
  <dcterms:modified xsi:type="dcterms:W3CDTF">2017-01-27T08:33:00Z</dcterms:modified>
</cp:coreProperties>
</file>