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7FF"/>
    <a:srgbClr val="B3EBFF"/>
    <a:srgbClr val="C2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B75EC-AB13-4DD7-8DC2-F200E4035D99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9920F-885B-4F76-9B0A-56DD01F35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4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7DCC49-B700-4D3A-A5D1-F85602F62555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3742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7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06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0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50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8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48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1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6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646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1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6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E1F7FF"/>
            </a:gs>
            <a:gs pos="48000">
              <a:srgbClr val="FFFF66"/>
            </a:gs>
            <a:gs pos="98000">
              <a:srgbClr val="C2FF8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EC700-59D8-46A9-AB3A-F713BB499387}" type="datetimeFigureOut">
              <a:rPr lang="ru-RU" smtClean="0"/>
              <a:t>09.10.2016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3889A-F434-47E8-9BE8-0EAD298C82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99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microsoft.com/office/2007/relationships/hdphoto" Target="../media/hdphoto3.wdp"/><Relationship Id="rId18" Type="http://schemas.openxmlformats.org/officeDocument/2006/relationships/image" Target="../media/image131.png"/><Relationship Id="rId3" Type="http://schemas.microsoft.com/office/2007/relationships/hdphoto" Target="../media/hdphoto1.wdp"/><Relationship Id="rId21" Type="http://schemas.openxmlformats.org/officeDocument/2006/relationships/image" Target="../media/image134.png"/><Relationship Id="rId7" Type="http://schemas.microsoft.com/office/2007/relationships/hdphoto" Target="../media/hdphoto2.wdp"/><Relationship Id="rId12" Type="http://schemas.openxmlformats.org/officeDocument/2006/relationships/image" Target="../media/image127.png"/><Relationship Id="rId17" Type="http://schemas.openxmlformats.org/officeDocument/2006/relationships/image" Target="../media/image130.png"/><Relationship Id="rId25" Type="http://schemas.openxmlformats.org/officeDocument/2006/relationships/image" Target="../media/image137.png"/><Relationship Id="rId2" Type="http://schemas.openxmlformats.org/officeDocument/2006/relationships/image" Target="../media/image119.png"/><Relationship Id="rId16" Type="http://schemas.microsoft.com/office/2007/relationships/hdphoto" Target="../media/hdphoto4.wdp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24" Type="http://schemas.openxmlformats.org/officeDocument/2006/relationships/image" Target="../media/image136.png"/><Relationship Id="rId5" Type="http://schemas.openxmlformats.org/officeDocument/2006/relationships/image" Target="../media/image121.png"/><Relationship Id="rId15" Type="http://schemas.openxmlformats.org/officeDocument/2006/relationships/image" Target="../media/image129.png"/><Relationship Id="rId23" Type="http://schemas.openxmlformats.org/officeDocument/2006/relationships/image" Target="../media/image135.png"/><Relationship Id="rId10" Type="http://schemas.openxmlformats.org/officeDocument/2006/relationships/image" Target="../media/image125.png"/><Relationship Id="rId19" Type="http://schemas.openxmlformats.org/officeDocument/2006/relationships/image" Target="../media/image132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28.png"/><Relationship Id="rId22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1" y="1600200"/>
            <a:ext cx="6266459" cy="3600986"/>
          </a:xfrm>
          <a:prstGeom prst="rect">
            <a:avLst/>
          </a:prstGeom>
          <a:noFill/>
        </p:spPr>
        <p:txBody>
          <a:bodyPr wrap="none" rtlCol="0">
            <a:prstTxWarp prst="textButton">
              <a:avLst/>
            </a:prstTxWarp>
            <a:spAutoFit/>
          </a:bodyPr>
          <a:lstStyle/>
          <a:p>
            <a:pPr algn="ctr"/>
            <a:r>
              <a:rPr lang="ru-RU" sz="66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«Почемучки»</a:t>
            </a:r>
          </a:p>
          <a:p>
            <a:pPr algn="ctr"/>
            <a:r>
              <a:rPr lang="ru-RU" sz="66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</a:p>
          <a:p>
            <a:pPr algn="ctr"/>
            <a:r>
              <a:rPr lang="ru-RU" sz="66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9600" dirty="0">
                <a:solidFill>
                  <a:srgbClr val="FF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сентябре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2" y="4506383"/>
            <a:ext cx="1258302" cy="11953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563">
            <a:off x="10150692" y="2436125"/>
            <a:ext cx="1563366" cy="1622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2823">
            <a:off x="1193337" y="635813"/>
            <a:ext cx="1484426" cy="1707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24">
            <a:off x="9011678" y="4418446"/>
            <a:ext cx="1773523" cy="2039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2" y="100593"/>
            <a:ext cx="1258302" cy="1195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10" y="357000"/>
            <a:ext cx="1610004" cy="1529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5460">
            <a:off x="4794669" y="5532842"/>
            <a:ext cx="1282302" cy="13304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5030">
            <a:off x="6934304" y="5494092"/>
            <a:ext cx="1131011" cy="1173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7186">
            <a:off x="685463" y="2716144"/>
            <a:ext cx="1587150" cy="1646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1491">
            <a:off x="6920278" y="-109464"/>
            <a:ext cx="1244911" cy="14316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324">
            <a:off x="3058370" y="5295745"/>
            <a:ext cx="1110228" cy="1276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5030">
            <a:off x="4991764" y="29750"/>
            <a:ext cx="986316" cy="10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рапеция 19"/>
          <p:cNvSpPr/>
          <p:nvPr/>
        </p:nvSpPr>
        <p:spPr bwMode="auto">
          <a:xfrm>
            <a:off x="1573214" y="539751"/>
            <a:ext cx="8993187" cy="1495425"/>
          </a:xfrm>
          <a:prstGeom prst="trapezoid">
            <a:avLst/>
          </a:prstGeom>
          <a:solidFill>
            <a:srgbClr val="808000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858964" y="2035176"/>
            <a:ext cx="8504237" cy="4538663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5286376" y="84139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Учились симметричному вырезанию</a:t>
            </a: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1858964" y="84138"/>
            <a:ext cx="2517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</a:rPr>
              <a:t>«Кошка на окошке»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/>
          <a:stretch>
            <a:fillRect/>
          </a:stretch>
        </p:blipFill>
        <p:spPr bwMode="auto">
          <a:xfrm>
            <a:off x="2101851" y="2209800"/>
            <a:ext cx="1698625" cy="1233488"/>
          </a:xfrm>
          <a:prstGeom prst="rect">
            <a:avLst/>
          </a:prstGeom>
          <a:noFill/>
          <a:ln w="38100" cap="sq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/>
          <a:stretch>
            <a:fillRect/>
          </a:stretch>
        </p:blipFill>
        <p:spPr bwMode="auto">
          <a:xfrm>
            <a:off x="4159250" y="2209800"/>
            <a:ext cx="1701800" cy="1233488"/>
          </a:xfrm>
          <a:prstGeom prst="rect">
            <a:avLst/>
          </a:prstGeom>
          <a:noFill/>
          <a:ln w="38100" cap="sq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>
            <a:fillRect/>
          </a:stretch>
        </p:blipFill>
        <p:spPr bwMode="auto">
          <a:xfrm>
            <a:off x="8310563" y="2209801"/>
            <a:ext cx="1778000" cy="1311275"/>
          </a:xfrm>
          <a:prstGeom prst="rect">
            <a:avLst/>
          </a:prstGeom>
          <a:noFill/>
          <a:ln w="38100" cap="sq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/>
          <a:stretch>
            <a:fillRect/>
          </a:stretch>
        </p:blipFill>
        <p:spPr bwMode="auto">
          <a:xfrm>
            <a:off x="6275388" y="2247901"/>
            <a:ext cx="1701800" cy="1235075"/>
          </a:xfrm>
          <a:prstGeom prst="rect">
            <a:avLst/>
          </a:prstGeom>
          <a:noFill/>
          <a:ln w="38100" cap="sq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851" y="3686176"/>
            <a:ext cx="1655763" cy="12414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488" y="3660775"/>
            <a:ext cx="1693862" cy="12700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350" y="3656014"/>
            <a:ext cx="1695450" cy="12715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t="2650"/>
          <a:stretch/>
        </p:blipFill>
        <p:spPr>
          <a:xfrm>
            <a:off x="7132639" y="685801"/>
            <a:ext cx="1639887" cy="11985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2435" t="5694" b="6070"/>
          <a:stretch/>
        </p:blipFill>
        <p:spPr>
          <a:xfrm>
            <a:off x="8331201" y="3770314"/>
            <a:ext cx="1743075" cy="118268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4650" y="5099050"/>
            <a:ext cx="1727200" cy="12954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2612" t="6720" r="2944"/>
          <a:stretch/>
        </p:blipFill>
        <p:spPr>
          <a:xfrm>
            <a:off x="6299201" y="5140325"/>
            <a:ext cx="1649413" cy="122078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/>
          <a:srcRect t="462"/>
          <a:stretch/>
        </p:blipFill>
        <p:spPr>
          <a:xfrm>
            <a:off x="2122488" y="5105400"/>
            <a:ext cx="1727200" cy="12890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/>
          <a:srcRect t="8502" r="1486" b="3343"/>
          <a:stretch/>
        </p:blipFill>
        <p:spPr>
          <a:xfrm>
            <a:off x="3297239" y="696913"/>
            <a:ext cx="1760537" cy="11811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/>
          <a:srcRect t="4406" b="2738"/>
          <a:stretch/>
        </p:blipFill>
        <p:spPr>
          <a:xfrm>
            <a:off x="8331201" y="5145088"/>
            <a:ext cx="1757363" cy="122396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0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733801" y="152400"/>
            <a:ext cx="508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яблоню с золотыми яблочками</a:t>
            </a:r>
          </a:p>
        </p:txBody>
      </p:sp>
      <p:pic>
        <p:nvPicPr>
          <p:cNvPr id="1843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597" y="337344"/>
            <a:ext cx="1714500" cy="128587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147" y="2254251"/>
            <a:ext cx="1295400" cy="97155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774" y="1468856"/>
            <a:ext cx="1727200" cy="12954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988" y="783056"/>
            <a:ext cx="1828800" cy="13716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0" y="3848647"/>
            <a:ext cx="1727200" cy="12954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Рисунок 7"/>
          <p:cNvPicPr>
            <a:picLocks noChangeAspect="1"/>
          </p:cNvPicPr>
          <p:nvPr/>
        </p:nvPicPr>
        <p:blipFill>
          <a:blip r:embed="rId7"/>
          <a:srcRect l="1666" t="3333"/>
          <a:stretch>
            <a:fillRect/>
          </a:stretch>
        </p:blipFill>
        <p:spPr bwMode="auto">
          <a:xfrm>
            <a:off x="6897366" y="2501386"/>
            <a:ext cx="1676400" cy="1236662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54842" y="346929"/>
            <a:ext cx="2179637" cy="163512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Рисунок 9"/>
          <p:cNvPicPr>
            <a:picLocks noChangeAspect="1"/>
          </p:cNvPicPr>
          <p:nvPr/>
        </p:nvPicPr>
        <p:blipFill>
          <a:blip r:embed="rId9"/>
          <a:srcRect l="1666" t="1112"/>
          <a:stretch>
            <a:fillRect/>
          </a:stretch>
        </p:blipFill>
        <p:spPr bwMode="auto">
          <a:xfrm>
            <a:off x="4714974" y="2848458"/>
            <a:ext cx="1676400" cy="126365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Рисунок 10"/>
          <p:cNvPicPr>
            <a:picLocks noChangeAspect="1"/>
          </p:cNvPicPr>
          <p:nvPr/>
        </p:nvPicPr>
        <p:blipFill>
          <a:blip r:embed="rId10"/>
          <a:srcRect t="1112"/>
          <a:stretch>
            <a:fillRect/>
          </a:stretch>
        </p:blipFill>
        <p:spPr bwMode="auto">
          <a:xfrm>
            <a:off x="9178687" y="2740026"/>
            <a:ext cx="1745418" cy="1294901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Рисунок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52269" y="5459960"/>
            <a:ext cx="1646238" cy="123507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Рисунок 12"/>
          <p:cNvPicPr>
            <a:picLocks noChangeAspect="1"/>
          </p:cNvPicPr>
          <p:nvPr/>
        </p:nvPicPr>
        <p:blipFill>
          <a:blip r:embed="rId12"/>
          <a:srcRect t="2222"/>
          <a:stretch>
            <a:fillRect/>
          </a:stretch>
        </p:blipFill>
        <p:spPr bwMode="auto">
          <a:xfrm>
            <a:off x="7560531" y="4381657"/>
            <a:ext cx="1709737" cy="125412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Рисунок 13"/>
          <p:cNvPicPr>
            <a:picLocks noChangeAspect="1"/>
          </p:cNvPicPr>
          <p:nvPr/>
        </p:nvPicPr>
        <p:blipFill>
          <a:blip r:embed="rId13"/>
          <a:srcRect t="2222"/>
          <a:stretch>
            <a:fillRect/>
          </a:stretch>
        </p:blipFill>
        <p:spPr bwMode="auto">
          <a:xfrm>
            <a:off x="3580431" y="4381657"/>
            <a:ext cx="1684337" cy="123507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7" name="Рисунок 14"/>
          <p:cNvPicPr>
            <a:picLocks noChangeAspect="1"/>
          </p:cNvPicPr>
          <p:nvPr/>
        </p:nvPicPr>
        <p:blipFill>
          <a:blip r:embed="rId14"/>
          <a:srcRect t="2222" r="2499"/>
          <a:stretch>
            <a:fillRect/>
          </a:stretch>
        </p:blipFill>
        <p:spPr bwMode="auto">
          <a:xfrm>
            <a:off x="1790701" y="5459960"/>
            <a:ext cx="1647825" cy="123983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Рисунок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982188" y="4982678"/>
            <a:ext cx="1801812" cy="1350962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290764" y="93664"/>
            <a:ext cx="5208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Узнали о том, как хлеб на стол приходит 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195763" y="387350"/>
            <a:ext cx="236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каравай</a:t>
            </a:r>
          </a:p>
        </p:txBody>
      </p:sp>
      <p:pic>
        <p:nvPicPr>
          <p:cNvPr id="19461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94076" y="811378"/>
            <a:ext cx="1401687" cy="1051718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7293" y="4164571"/>
            <a:ext cx="1296987" cy="97313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3138" y="5516563"/>
            <a:ext cx="1524000" cy="11430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79216" y="3406649"/>
            <a:ext cx="1582737" cy="1185862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33899" y="1009674"/>
            <a:ext cx="1560513" cy="117157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56876" y="5664361"/>
            <a:ext cx="1298575" cy="97313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Рисунок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29138" y="5463550"/>
            <a:ext cx="1570037" cy="117633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Рисунок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37238" y="4244975"/>
            <a:ext cx="1485900" cy="111442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65438" y="2342353"/>
            <a:ext cx="1625600" cy="12192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Рисунок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61953" y="2151043"/>
            <a:ext cx="1524000" cy="11430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1" name="Рисунок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1685" y="2751317"/>
            <a:ext cx="1885829" cy="1411208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Рисунок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035225" y="4651139"/>
            <a:ext cx="1406525" cy="105568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3" name="Рисунок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044280" y="2820068"/>
            <a:ext cx="1563688" cy="1173162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Рисунок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80188" y="603739"/>
            <a:ext cx="1406525" cy="10541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5" name="Рисунок 2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479252" y="3536892"/>
            <a:ext cx="1417637" cy="106362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Рисунок 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82473" y="1907276"/>
            <a:ext cx="1509713" cy="1131887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9245" y="482206"/>
            <a:ext cx="2136775" cy="1603375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3"/>
          <p:cNvPicPr>
            <a:picLocks noChangeAspect="1"/>
          </p:cNvPicPr>
          <p:nvPr/>
        </p:nvPicPr>
        <p:blipFill>
          <a:blip r:embed="rId24"/>
          <a:srcRect t="13333" r="20000" b="18889"/>
          <a:stretch>
            <a:fillRect/>
          </a:stretch>
        </p:blipFill>
        <p:spPr bwMode="auto">
          <a:xfrm>
            <a:off x="401398" y="4667411"/>
            <a:ext cx="3138488" cy="19939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"/>
          <p:cNvPicPr>
            <a:picLocks noChangeAspect="1"/>
          </p:cNvPicPr>
          <p:nvPr/>
        </p:nvPicPr>
        <p:blipFill>
          <a:blip r:embed="rId25"/>
          <a:srcRect t="12222" r="23334" b="28889"/>
          <a:stretch>
            <a:fillRect/>
          </a:stretch>
        </p:blipFill>
        <p:spPr bwMode="auto">
          <a:xfrm>
            <a:off x="9003507" y="301368"/>
            <a:ext cx="2735262" cy="15748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4114800" y="152400"/>
            <a:ext cx="476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FF0000"/>
                </a:solidFill>
              </a:rPr>
              <a:t>Рассказывали о том, как провели лето</a:t>
            </a:r>
          </a:p>
        </p:txBody>
      </p:sp>
      <p:pic>
        <p:nvPicPr>
          <p:cNvPr id="307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538164"/>
            <a:ext cx="5334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1" y="839789"/>
            <a:ext cx="8175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698501"/>
            <a:ext cx="68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514600" y="1350964"/>
            <a:ext cx="1169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Этим летом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4849814" y="538164"/>
            <a:ext cx="5667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4513263" y="1368426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Я побывал в</a:t>
            </a:r>
          </a:p>
        </p:txBody>
      </p:sp>
      <p:sp>
        <p:nvSpPr>
          <p:cNvPr id="3081" name="TextBox 10"/>
          <p:cNvSpPr txBox="1">
            <a:spLocks noChangeArrowheads="1"/>
          </p:cNvSpPr>
          <p:nvPr/>
        </p:nvSpPr>
        <p:spPr bwMode="auto">
          <a:xfrm>
            <a:off x="6802438" y="1368426"/>
            <a:ext cx="86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Я видел</a:t>
            </a:r>
          </a:p>
        </p:txBody>
      </p:sp>
      <p:sp>
        <p:nvSpPr>
          <p:cNvPr id="3082" name="TextBox 11"/>
          <p:cNvSpPr txBox="1">
            <a:spLocks noChangeArrowheads="1"/>
          </p:cNvSpPr>
          <p:nvPr/>
        </p:nvSpPr>
        <p:spPr bwMode="auto">
          <a:xfrm>
            <a:off x="8458200" y="1354139"/>
            <a:ext cx="166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Мне понравилось</a:t>
            </a:r>
          </a:p>
        </p:txBody>
      </p:sp>
      <p:sp>
        <p:nvSpPr>
          <p:cNvPr id="3083" name="TextBox 12"/>
          <p:cNvSpPr txBox="1">
            <a:spLocks noChangeArrowheads="1"/>
          </p:cNvSpPr>
          <p:nvPr/>
        </p:nvSpPr>
        <p:spPr bwMode="auto">
          <a:xfrm>
            <a:off x="2705101" y="1785938"/>
            <a:ext cx="7415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Участвовали в фотовыставке </a:t>
            </a:r>
            <a:r>
              <a:rPr lang="ru-RU" altLang="ru-RU" sz="20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 свиданье, наше лето!»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5000" t="4445" r="1666" b="1111"/>
          <a:stretch/>
        </p:blipFill>
        <p:spPr>
          <a:xfrm>
            <a:off x="479662" y="2381679"/>
            <a:ext cx="2663825" cy="202088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9" name="Рисунок 14"/>
          <p:cNvPicPr>
            <a:picLocks noChangeAspect="1"/>
          </p:cNvPicPr>
          <p:nvPr/>
        </p:nvPicPr>
        <p:blipFill>
          <a:blip r:embed="rId6"/>
          <a:srcRect l="2499" t="6667" r="833" b="2222"/>
          <a:stretch>
            <a:fillRect/>
          </a:stretch>
        </p:blipFill>
        <p:spPr bwMode="auto">
          <a:xfrm>
            <a:off x="4114800" y="2381679"/>
            <a:ext cx="2857500" cy="2020887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Рисунок 15"/>
          <p:cNvPicPr>
            <a:picLocks noChangeAspect="1"/>
          </p:cNvPicPr>
          <p:nvPr/>
        </p:nvPicPr>
        <p:blipFill>
          <a:blip r:embed="rId7"/>
          <a:srcRect l="833" t="6667" r="1666"/>
          <a:stretch>
            <a:fillRect/>
          </a:stretch>
        </p:blipFill>
        <p:spPr bwMode="auto">
          <a:xfrm>
            <a:off x="7794625" y="2399235"/>
            <a:ext cx="2817812" cy="2020887"/>
          </a:xfrm>
          <a:prstGeom prst="rect">
            <a:avLst/>
          </a:prstGeom>
          <a:ln w="38100">
            <a:solidFill>
              <a:srgbClr val="7030A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881" y="4660357"/>
            <a:ext cx="2668587" cy="1914525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1588" y="4660357"/>
            <a:ext cx="2662237" cy="190976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9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11" y="4633369"/>
            <a:ext cx="258127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5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888" r="233"/>
          <a:stretch>
            <a:fillRect/>
          </a:stretch>
        </p:blipFill>
        <p:spPr bwMode="auto">
          <a:xfrm>
            <a:off x="480801" y="190501"/>
            <a:ext cx="2854325" cy="197167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6667"/>
          <a:stretch>
            <a:fillRect/>
          </a:stretch>
        </p:blipFill>
        <p:spPr bwMode="auto">
          <a:xfrm>
            <a:off x="4318995" y="225425"/>
            <a:ext cx="2794000" cy="1971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2223"/>
          <a:stretch>
            <a:fillRect/>
          </a:stretch>
        </p:blipFill>
        <p:spPr bwMode="auto">
          <a:xfrm>
            <a:off x="8096864" y="198616"/>
            <a:ext cx="2792413" cy="19542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556" r="1666"/>
          <a:stretch>
            <a:fillRect/>
          </a:stretch>
        </p:blipFill>
        <p:spPr bwMode="auto">
          <a:xfrm>
            <a:off x="1572620" y="2417764"/>
            <a:ext cx="2746375" cy="2011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4445" r="1666" b="2222"/>
          <a:stretch>
            <a:fillRect/>
          </a:stretch>
        </p:blipFill>
        <p:spPr bwMode="auto">
          <a:xfrm>
            <a:off x="5330754" y="2417764"/>
            <a:ext cx="2790825" cy="20018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4445" r="833" b="2222"/>
          <a:stretch>
            <a:fillRect/>
          </a:stretch>
        </p:blipFill>
        <p:spPr bwMode="auto">
          <a:xfrm>
            <a:off x="8774167" y="2408239"/>
            <a:ext cx="2827338" cy="201136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5556" r="1666" b="2222"/>
          <a:stretch>
            <a:fillRect/>
          </a:stretch>
        </p:blipFill>
        <p:spPr bwMode="auto">
          <a:xfrm>
            <a:off x="480801" y="4711765"/>
            <a:ext cx="2814638" cy="20129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1666" b="2222"/>
          <a:stretch>
            <a:fillRect/>
          </a:stretch>
        </p:blipFill>
        <p:spPr bwMode="auto">
          <a:xfrm>
            <a:off x="4517977" y="4711765"/>
            <a:ext cx="2862262" cy="20129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4445" b="2222"/>
          <a:stretch>
            <a:fillRect/>
          </a:stretch>
        </p:blipFill>
        <p:spPr bwMode="auto">
          <a:xfrm>
            <a:off x="8260006" y="4711765"/>
            <a:ext cx="2795588" cy="198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133600" y="152401"/>
            <a:ext cx="4021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Слушали песни и стихи о лете,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рисовали себя на пляже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963" y="5162551"/>
            <a:ext cx="1908175" cy="143033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191" y="2427288"/>
            <a:ext cx="1930400" cy="1447800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38" y="196850"/>
            <a:ext cx="2844800" cy="21336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138" y="3082074"/>
            <a:ext cx="2032000" cy="1524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4297364"/>
            <a:ext cx="1828800" cy="13716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70" y="3215424"/>
            <a:ext cx="1676400" cy="1257300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208" y="2378835"/>
            <a:ext cx="2336800" cy="17526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498" y="4983164"/>
            <a:ext cx="1930400" cy="14478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8236" y="5324476"/>
            <a:ext cx="1690688" cy="1268413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970" y="939800"/>
            <a:ext cx="1854200" cy="139065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500" y="881062"/>
            <a:ext cx="1498600" cy="112395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3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2971801" y="304800"/>
            <a:ext cx="712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Мастерили из ракушек «Весёлых лягушат – музыкантов»</a:t>
            </a:r>
          </a:p>
        </p:txBody>
      </p:sp>
      <p:pic>
        <p:nvPicPr>
          <p:cNvPr id="10243" name="Рисунок 3"/>
          <p:cNvPicPr>
            <a:picLocks noChangeAspect="1"/>
          </p:cNvPicPr>
          <p:nvPr/>
        </p:nvPicPr>
        <p:blipFill>
          <a:blip r:embed="rId2"/>
          <a:srcRect l="17500" t="25555" r="14999" b="2222"/>
          <a:stretch>
            <a:fillRect/>
          </a:stretch>
        </p:blipFill>
        <p:spPr bwMode="auto">
          <a:xfrm>
            <a:off x="9032875" y="1296088"/>
            <a:ext cx="2373312" cy="19050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Рисунок 4"/>
          <p:cNvPicPr>
            <a:picLocks noChangeAspect="1"/>
          </p:cNvPicPr>
          <p:nvPr/>
        </p:nvPicPr>
        <p:blipFill>
          <a:blip r:embed="rId3"/>
          <a:srcRect l="27499" t="20000" r="15833" b="3333"/>
          <a:stretch>
            <a:fillRect/>
          </a:stretch>
        </p:blipFill>
        <p:spPr bwMode="auto">
          <a:xfrm>
            <a:off x="1033109" y="4307387"/>
            <a:ext cx="2027237" cy="20574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4"/>
          <a:srcRect l="8333" t="8888" r="6667" b="3333"/>
          <a:stretch>
            <a:fillRect/>
          </a:stretch>
        </p:blipFill>
        <p:spPr bwMode="auto">
          <a:xfrm>
            <a:off x="5537947" y="3068093"/>
            <a:ext cx="2263775" cy="17526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Рисунок 6"/>
          <p:cNvPicPr>
            <a:picLocks noChangeAspect="1"/>
          </p:cNvPicPr>
          <p:nvPr/>
        </p:nvPicPr>
        <p:blipFill>
          <a:blip r:embed="rId5"/>
          <a:srcRect l="23334" t="16667" b="8888"/>
          <a:stretch>
            <a:fillRect/>
          </a:stretch>
        </p:blipFill>
        <p:spPr bwMode="auto">
          <a:xfrm>
            <a:off x="1103315" y="1379538"/>
            <a:ext cx="2930525" cy="21336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Рисунок 7"/>
          <p:cNvPicPr>
            <a:picLocks noChangeAspect="1"/>
          </p:cNvPicPr>
          <p:nvPr/>
        </p:nvPicPr>
        <p:blipFill>
          <a:blip r:embed="rId6"/>
          <a:srcRect l="20000" t="5556" r="5833" b="12222"/>
          <a:stretch>
            <a:fillRect/>
          </a:stretch>
        </p:blipFill>
        <p:spPr bwMode="auto">
          <a:xfrm>
            <a:off x="4691940" y="833344"/>
            <a:ext cx="2290763" cy="19050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Рисунок 8"/>
          <p:cNvPicPr>
            <a:picLocks noChangeAspect="1"/>
          </p:cNvPicPr>
          <p:nvPr/>
        </p:nvPicPr>
        <p:blipFill>
          <a:blip r:embed="rId7"/>
          <a:srcRect l="2499" t="11111" r="833" b="5556"/>
          <a:stretch>
            <a:fillRect/>
          </a:stretch>
        </p:blipFill>
        <p:spPr bwMode="auto">
          <a:xfrm>
            <a:off x="8342312" y="4383587"/>
            <a:ext cx="3063875" cy="19812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Рисунок 9"/>
          <p:cNvPicPr>
            <a:picLocks noChangeAspect="1"/>
          </p:cNvPicPr>
          <p:nvPr/>
        </p:nvPicPr>
        <p:blipFill>
          <a:blip r:embed="rId8"/>
          <a:srcRect b="14445"/>
          <a:stretch>
            <a:fillRect/>
          </a:stretch>
        </p:blipFill>
        <p:spPr bwMode="auto">
          <a:xfrm>
            <a:off x="3794979" y="5103601"/>
            <a:ext cx="2320925" cy="1489075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26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8636" y="4278337"/>
            <a:ext cx="2743200" cy="20574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313" y="814388"/>
            <a:ext cx="3657600" cy="27432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0443" y="4022678"/>
            <a:ext cx="3149600" cy="2362200"/>
          </a:xfrm>
          <a:prstGeom prst="rect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3460750" y="168275"/>
            <a:ext cx="4362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FF0000"/>
                </a:solidFill>
              </a:rPr>
              <a:t>Учились сервировать столы к завтраку</a:t>
            </a:r>
          </a:p>
        </p:txBody>
      </p:sp>
      <p:pic>
        <p:nvPicPr>
          <p:cNvPr id="11270" name="Picture 6" descr="http://www.lyric-line.ru/wa-data/public/shop/products/11/10/101011/images/48392/48392.97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72334">
            <a:off x="1032610" y="1882348"/>
            <a:ext cx="1446212" cy="13970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partner-tehnika.com/catalog_images/BK-810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0" y="4278337"/>
            <a:ext cx="1292225" cy="129222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img11.nnm.me/9/a/5/4/a/4d67e81ef49088427be04856fe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18017">
            <a:off x="9160610" y="1681896"/>
            <a:ext cx="1597025" cy="159702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99806">
            <a:off x="1839084" y="4722342"/>
            <a:ext cx="1543050" cy="2057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" t="2637" r="1187"/>
          <a:stretch/>
        </p:blipFill>
        <p:spPr>
          <a:xfrm rot="705854">
            <a:off x="9266036" y="5219248"/>
            <a:ext cx="1701800" cy="12573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533">
            <a:off x="7644531" y="3094785"/>
            <a:ext cx="2032000" cy="15240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1492">
            <a:off x="3635151" y="1333061"/>
            <a:ext cx="1727200" cy="1295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b="4701"/>
          <a:stretch/>
        </p:blipFill>
        <p:spPr>
          <a:xfrm rot="5907661">
            <a:off x="10139128" y="3318487"/>
            <a:ext cx="1878013" cy="1341437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0762"/>
          <a:stretch/>
        </p:blipFill>
        <p:spPr>
          <a:xfrm rot="693058">
            <a:off x="8729659" y="921883"/>
            <a:ext cx="1995488" cy="1676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/>
          <a:srcRect t="1748"/>
          <a:stretch/>
        </p:blipFill>
        <p:spPr>
          <a:xfrm>
            <a:off x="572781" y="2997770"/>
            <a:ext cx="1930400" cy="1422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t="7392"/>
          <a:stretch/>
        </p:blipFill>
        <p:spPr>
          <a:xfrm rot="15835791">
            <a:off x="1058639" y="690128"/>
            <a:ext cx="1930400" cy="133985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l="-1" t="3217" r="3825"/>
          <a:stretch/>
        </p:blipFill>
        <p:spPr>
          <a:xfrm>
            <a:off x="6516582" y="5268285"/>
            <a:ext cx="1676400" cy="1265237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/>
          <a:srcRect t="5342"/>
          <a:stretch/>
        </p:blipFill>
        <p:spPr>
          <a:xfrm rot="4744758">
            <a:off x="6059429" y="1685923"/>
            <a:ext cx="1603375" cy="1138238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/>
          <a:srcRect t="3335" r="3296"/>
          <a:stretch/>
        </p:blipFill>
        <p:spPr>
          <a:xfrm>
            <a:off x="3868372" y="3490378"/>
            <a:ext cx="2149475" cy="1611312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9" name="TextBox 12"/>
          <p:cNvSpPr txBox="1">
            <a:spLocks noChangeArrowheads="1"/>
          </p:cNvSpPr>
          <p:nvPr/>
        </p:nvSpPr>
        <p:spPr bwMode="auto">
          <a:xfrm>
            <a:off x="3600451" y="65088"/>
            <a:ext cx="6130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>
                <a:solidFill>
                  <a:srgbClr val="FF0000"/>
                </a:solidFill>
              </a:rPr>
              <a:t>Учились преобразовывать квадраты и прямоугольники</a:t>
            </a:r>
          </a:p>
          <a:p>
            <a:pPr algn="ctr"/>
            <a:r>
              <a:rPr lang="ru-RU" altLang="ru-RU" sz="1600">
                <a:solidFill>
                  <a:srgbClr val="FF0000"/>
                </a:solidFill>
              </a:rPr>
              <a:t> в круги и треугольники и составляли из них знакомые образы</a:t>
            </a:r>
          </a:p>
          <a:p>
            <a:pPr algn="ctr"/>
            <a:r>
              <a:rPr lang="ru-RU" altLang="ru-RU" sz="1600">
                <a:solidFill>
                  <a:srgbClr val="FF0000"/>
                </a:solidFill>
              </a:rPr>
              <a:t> «Воспоминание о лете»</a:t>
            </a:r>
          </a:p>
        </p:txBody>
      </p:sp>
    </p:spTree>
    <p:extLst>
      <p:ext uri="{BB962C8B-B14F-4D97-AF65-F5344CB8AC3E}">
        <p14:creationId xmlns:p14="http://schemas.microsoft.com/office/powerpoint/2010/main" val="40020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332" y="2548998"/>
            <a:ext cx="2486025" cy="1865312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6788" y="200025"/>
            <a:ext cx="3048000" cy="22860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237" y="205379"/>
            <a:ext cx="2286000" cy="17145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0521" y="2928871"/>
            <a:ext cx="2362200" cy="177165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" y="4720116"/>
            <a:ext cx="2547938" cy="1909762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0466" y="2622961"/>
            <a:ext cx="3506788" cy="2630487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200025"/>
            <a:ext cx="2744788" cy="2057400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Рисунок 11"/>
          <p:cNvPicPr>
            <a:picLocks noChangeAspect="1"/>
          </p:cNvPicPr>
          <p:nvPr/>
        </p:nvPicPr>
        <p:blipFill>
          <a:blip r:embed="rId9"/>
          <a:srcRect t="27779" r="13333" b="47778"/>
          <a:stretch>
            <a:fillRect/>
          </a:stretch>
        </p:blipFill>
        <p:spPr bwMode="auto">
          <a:xfrm>
            <a:off x="6445568" y="5518152"/>
            <a:ext cx="5334000" cy="1128712"/>
          </a:xfrm>
          <a:prstGeom prst="rect">
            <a:avLst/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73" y="5612136"/>
            <a:ext cx="1065212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36200">
            <a:off x="3536951" y="1736726"/>
            <a:ext cx="1171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6307">
            <a:off x="11059051" y="4380337"/>
            <a:ext cx="10366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51" y="1814881"/>
            <a:ext cx="11715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2051">
            <a:off x="6384926" y="-60325"/>
            <a:ext cx="9112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2051">
            <a:off x="698098" y="3942028"/>
            <a:ext cx="9112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2051">
            <a:off x="303037" y="1639309"/>
            <a:ext cx="9112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532051">
            <a:off x="7841367" y="4625105"/>
            <a:ext cx="91122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1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2894013" y="119063"/>
            <a:ext cx="381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«Собирали урожай» –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вырезали округлые формы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квадратов и прямоугольников </a:t>
            </a:r>
          </a:p>
        </p:txBody>
      </p:sp>
      <p:pic>
        <p:nvPicPr>
          <p:cNvPr id="14339" name="Рисунок 3"/>
          <p:cNvPicPr>
            <a:picLocks noChangeAspect="1"/>
          </p:cNvPicPr>
          <p:nvPr/>
        </p:nvPicPr>
        <p:blipFill>
          <a:blip r:embed="rId2"/>
          <a:srcRect l="20833" t="4445" r="14166" b="10001"/>
          <a:stretch>
            <a:fillRect/>
          </a:stretch>
        </p:blipFill>
        <p:spPr bwMode="auto">
          <a:xfrm>
            <a:off x="9175751" y="295911"/>
            <a:ext cx="2619375" cy="2587625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3"/>
          <a:srcRect l="12500" t="2222" r="20833" b="2222"/>
          <a:stretch>
            <a:fillRect/>
          </a:stretch>
        </p:blipFill>
        <p:spPr bwMode="auto">
          <a:xfrm>
            <a:off x="258764" y="4559300"/>
            <a:ext cx="1914525" cy="20574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2526" b="4141"/>
          <a:stretch/>
        </p:blipFill>
        <p:spPr>
          <a:xfrm>
            <a:off x="441167" y="493714"/>
            <a:ext cx="1028700" cy="11430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r="2998"/>
          <a:stretch>
            <a:fillRect/>
          </a:stretch>
        </p:blipFill>
        <p:spPr bwMode="auto">
          <a:xfrm>
            <a:off x="10115549" y="3566480"/>
            <a:ext cx="1171575" cy="1116012"/>
          </a:xfrm>
          <a:prstGeom prst="rect">
            <a:avLst/>
          </a:prstGeom>
          <a:noFill/>
          <a:ln w="38100" cap="sq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2" r="1440"/>
          <a:stretch>
            <a:fillRect/>
          </a:stretch>
        </p:blipFill>
        <p:spPr bwMode="auto">
          <a:xfrm>
            <a:off x="8339137" y="3644267"/>
            <a:ext cx="1149350" cy="1038225"/>
          </a:xfrm>
          <a:prstGeom prst="rect">
            <a:avLst/>
          </a:prstGeom>
          <a:noFill/>
          <a:ln w="38100" cap="sq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3062" r="8009"/>
          <a:stretch>
            <a:fillRect/>
          </a:stretch>
        </p:blipFill>
        <p:spPr bwMode="auto">
          <a:xfrm>
            <a:off x="2120107" y="1310007"/>
            <a:ext cx="1185862" cy="1162050"/>
          </a:xfrm>
          <a:prstGeom prst="rect">
            <a:avLst/>
          </a:prstGeom>
          <a:noFill/>
          <a:ln w="38100" cap="sq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3241" r="8325"/>
          <a:stretch>
            <a:fillRect/>
          </a:stretch>
        </p:blipFill>
        <p:spPr bwMode="auto">
          <a:xfrm>
            <a:off x="6088857" y="1628617"/>
            <a:ext cx="1096963" cy="1057275"/>
          </a:xfrm>
          <a:prstGeom prst="rect">
            <a:avLst/>
          </a:prstGeom>
          <a:noFill/>
          <a:ln w="38100" cap="sq">
            <a:solidFill>
              <a:srgbClr val="FF33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l="17758" t="3865" r="7553"/>
          <a:stretch/>
        </p:blipFill>
        <p:spPr>
          <a:xfrm>
            <a:off x="5008564" y="2845279"/>
            <a:ext cx="1143000" cy="1103312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l="14370" r="6682"/>
          <a:stretch/>
        </p:blipFill>
        <p:spPr>
          <a:xfrm>
            <a:off x="6400800" y="3936206"/>
            <a:ext cx="1311275" cy="1246187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l="18362" t="7421" r="5830"/>
          <a:stretch/>
        </p:blipFill>
        <p:spPr>
          <a:xfrm>
            <a:off x="10445752" y="5380038"/>
            <a:ext cx="1343025" cy="12192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l="15087" t="-154" r="12691"/>
          <a:stretch/>
        </p:blipFill>
        <p:spPr>
          <a:xfrm>
            <a:off x="3178495" y="2769236"/>
            <a:ext cx="1317625" cy="13716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/>
          <a:srcRect l="17483" t="4215" r="7517"/>
          <a:stretch/>
        </p:blipFill>
        <p:spPr>
          <a:xfrm>
            <a:off x="3169445" y="4838701"/>
            <a:ext cx="1303337" cy="1247775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/>
          <a:srcRect l="17861" t="4566" r="9637"/>
          <a:stretch/>
        </p:blipFill>
        <p:spPr>
          <a:xfrm>
            <a:off x="4918869" y="5376863"/>
            <a:ext cx="1239837" cy="1222375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5"/>
          <a:srcRect l="19819" t="1200" r="4887" b="4684"/>
          <a:stretch/>
        </p:blipFill>
        <p:spPr>
          <a:xfrm>
            <a:off x="955517" y="2883536"/>
            <a:ext cx="1219200" cy="114300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6"/>
          <a:srcRect l="17906" r="11728"/>
          <a:stretch/>
        </p:blipFill>
        <p:spPr>
          <a:xfrm>
            <a:off x="4516438" y="1130300"/>
            <a:ext cx="1022350" cy="1106488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7"/>
          <a:srcRect l="13451" r="3311"/>
          <a:stretch/>
        </p:blipFill>
        <p:spPr>
          <a:xfrm>
            <a:off x="7804151" y="5362576"/>
            <a:ext cx="1371600" cy="1236662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8"/>
          <a:srcRect l="13403" t="3876" r="16597"/>
          <a:stretch/>
        </p:blipFill>
        <p:spPr>
          <a:xfrm>
            <a:off x="7572614" y="2031208"/>
            <a:ext cx="1203325" cy="1238250"/>
          </a:xfrm>
          <a:prstGeom prst="rect">
            <a:avLst/>
          </a:prstGeom>
          <a:ln w="38100" cap="sq">
            <a:solidFill>
              <a:srgbClr val="FF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61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117</Words>
  <Application>Microsoft Office PowerPoint</Application>
  <PresentationFormat>Широкоэкранный</PresentationFormat>
  <Paragraphs>26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3</cp:revision>
  <dcterms:created xsi:type="dcterms:W3CDTF">2016-10-09T17:35:26Z</dcterms:created>
  <dcterms:modified xsi:type="dcterms:W3CDTF">2016-10-09T18:00:12Z</dcterms:modified>
</cp:coreProperties>
</file>