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40968"/>
            <a:ext cx="4571999" cy="3048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0"/>
            <a:ext cx="4140036" cy="2760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60032" y="548680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МЫ  ВСТРЕЧАЕМ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221088"/>
            <a:ext cx="295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ВЕСНУ!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46864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5003963" cy="3336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4211645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508104" y="112474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ПОЗДРАВЛЯЕМ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594813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МАМ, БАБУШЕК, СЕСТРЁНОК!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8760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" y="4077072"/>
            <a:ext cx="4187957" cy="2355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5"/>
            <a:ext cx="5504613" cy="3096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77072"/>
            <a:ext cx="4443986" cy="2499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40152" y="90872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ПЕРВЫЕ </a:t>
            </a:r>
          </a:p>
          <a:p>
            <a:r>
              <a:rPr lang="ru-RU" sz="2000" dirty="0" smtClean="0"/>
              <a:t>ЭКСПЕРИМЕНТЫ…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6983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2696"/>
            <a:ext cx="3906011" cy="2929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20988"/>
            <a:ext cx="3954016" cy="2965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48064" y="458112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ПЕРВЫЕ РОЛИ…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2536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cKJyxDLvx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017776"/>
            <a:ext cx="2678907" cy="3571876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Lba0-g9Mkz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433" y="3812614"/>
            <a:ext cx="4936956" cy="2777038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20171113_1537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384" y="980728"/>
            <a:ext cx="4708334" cy="2528548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08104" y="620688"/>
            <a:ext cx="3110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«КНИЖКИНА НЕДЕЛЯ»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9593816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</TotalTime>
  <Words>21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Dou4User</dc:creator>
  <cp:lastModifiedBy>Dou4User</cp:lastModifiedBy>
  <cp:revision>2</cp:revision>
  <dcterms:created xsi:type="dcterms:W3CDTF">2018-03-30T10:29:16Z</dcterms:created>
  <dcterms:modified xsi:type="dcterms:W3CDTF">2018-03-30T10:44:54Z</dcterms:modified>
</cp:coreProperties>
</file>