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FA50-E32C-43DB-B396-E69C0600A666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A292-6A88-49E7-BF19-E5EDD72FB0F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1020_083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2853042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0171020_083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642918"/>
            <a:ext cx="5588007" cy="3143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9058" y="4429132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Осенние стынут картины,</a:t>
            </a:r>
          </a:p>
          <a:p>
            <a:r>
              <a:rPr lang="ru-RU" sz="2400" b="1" i="1" dirty="0" smtClean="0"/>
              <a:t>Давно осыпается сад,</a:t>
            </a:r>
          </a:p>
          <a:p>
            <a:r>
              <a:rPr lang="ru-RU" sz="2400" b="1" i="1" dirty="0" smtClean="0"/>
              <a:t>Лишь в гордой красе георгины</a:t>
            </a:r>
          </a:p>
          <a:p>
            <a:r>
              <a:rPr lang="ru-RU" sz="2400" b="1" i="1" dirty="0" smtClean="0"/>
              <a:t>Одни, не склоняясь стоят!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020_083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286412" cy="2973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20171020_083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643314"/>
            <a:ext cx="4643438" cy="261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4303455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Интересные дела</a:t>
            </a:r>
            <a:br>
              <a:rPr lang="ru-RU" sz="2800" b="1" i="1" dirty="0" smtClean="0"/>
            </a:br>
            <a:r>
              <a:rPr lang="ru-RU" sz="2800" b="1" i="1" dirty="0" smtClean="0"/>
              <a:t>Осень детям принесла!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42918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Наши руки – не для скуки!</a:t>
            </a:r>
            <a:br>
              <a:rPr lang="ru-RU" sz="2800" b="1" i="1" dirty="0" smtClean="0"/>
            </a:br>
            <a:r>
              <a:rPr lang="ru-RU" sz="2800" b="1" i="1" dirty="0" smtClean="0"/>
              <a:t>Всё умеют делать руки!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020_083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501090" cy="478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2017-10-20T08:56:10Z</dcterms:created>
  <dcterms:modified xsi:type="dcterms:W3CDTF">2017-10-20T09:11:34Z</dcterms:modified>
</cp:coreProperties>
</file>