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5" y="1700808"/>
            <a:ext cx="3931929" cy="22117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210" y="4365104"/>
            <a:ext cx="4059943" cy="22837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57" y="4330241"/>
            <a:ext cx="3137925" cy="23534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572" y="1700808"/>
            <a:ext cx="4443986" cy="24997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68557" y="476672"/>
            <a:ext cx="6843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«ЖЁЛТЫЙ ПОНЕДЕЛЬНИК»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22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68760"/>
            <a:ext cx="4098032" cy="30735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464" y="3717032"/>
            <a:ext cx="3971595" cy="297869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106" y="404664"/>
            <a:ext cx="3744416" cy="28083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5013176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Книги – наши ДРУЗЬЯ!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068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4386064" cy="328954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348880"/>
            <a:ext cx="3165816" cy="42210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4459424"/>
            <a:ext cx="4242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Развиваемся играя!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8385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Dou4User</dc:creator>
  <cp:lastModifiedBy>Dou4User</cp:lastModifiedBy>
  <cp:revision>1</cp:revision>
  <dcterms:created xsi:type="dcterms:W3CDTF">2017-11-24T05:07:15Z</dcterms:created>
  <dcterms:modified xsi:type="dcterms:W3CDTF">2017-11-24T05:16:11Z</dcterms:modified>
</cp:coreProperties>
</file>