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32655"/>
            <a:ext cx="3312368" cy="589350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1412776"/>
            <a:ext cx="2975275" cy="529373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3995936" y="188640"/>
            <a:ext cx="4896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</a:rPr>
              <a:t>Как малыши первый снег встречали…</a:t>
            </a:r>
            <a:endParaRPr lang="ru-RU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520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085697"/>
            <a:ext cx="5724128" cy="321982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1772816"/>
            <a:ext cx="2762655" cy="491543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065281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412776"/>
            <a:ext cx="7050360" cy="528777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" name="TextBox 2"/>
          <p:cNvSpPr txBox="1"/>
          <p:nvPr/>
        </p:nvSpPr>
        <p:spPr>
          <a:xfrm>
            <a:off x="1187624" y="260648"/>
            <a:ext cx="7050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</a:rPr>
              <a:t>Социальная акция «Помоги бездомным животным»</a:t>
            </a:r>
            <a:endParaRPr lang="ru-RU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761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64" y="24408"/>
            <a:ext cx="4898099" cy="36735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6381" y="3568386"/>
            <a:ext cx="4387619" cy="32907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41847787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</Words>
  <Application>Microsoft Office PowerPoint</Application>
  <PresentationFormat>Экран (4:3)</PresentationFormat>
  <Paragraphs>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Dou4User</dc:creator>
  <cp:lastModifiedBy>Dou4User</cp:lastModifiedBy>
  <cp:revision>2</cp:revision>
  <dcterms:created xsi:type="dcterms:W3CDTF">2017-12-25T15:16:07Z</dcterms:created>
  <dcterms:modified xsi:type="dcterms:W3CDTF">2017-12-25T15:28:05Z</dcterms:modified>
</cp:coreProperties>
</file>