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5"/>
            <a:ext cx="3312368" cy="58935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412776"/>
            <a:ext cx="2975275" cy="52937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995936" y="18864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Как малыши первый снег встречали…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2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85697"/>
            <a:ext cx="5724128" cy="3219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72816"/>
            <a:ext cx="2762655" cy="49154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6528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7050360" cy="5287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187624" y="260648"/>
            <a:ext cx="705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Социальная акция «Помоги бездомным животным»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6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4" y="24408"/>
            <a:ext cx="4898099" cy="36735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381" y="3568386"/>
            <a:ext cx="4387619" cy="3290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4778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Dou4User</dc:creator>
  <cp:lastModifiedBy>Dou4User</cp:lastModifiedBy>
  <cp:revision>2</cp:revision>
  <dcterms:created xsi:type="dcterms:W3CDTF">2017-12-25T15:16:07Z</dcterms:created>
  <dcterms:modified xsi:type="dcterms:W3CDTF">2017-12-25T15:28:05Z</dcterms:modified>
</cp:coreProperties>
</file>