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000B-B5AD-42FE-8D76-893A5F7C503B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1474F-91C8-4572-B034-849FAC5F5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000B-B5AD-42FE-8D76-893A5F7C503B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1474F-91C8-4572-B034-849FAC5F5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000B-B5AD-42FE-8D76-893A5F7C503B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1474F-91C8-4572-B034-849FAC5F5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000B-B5AD-42FE-8D76-893A5F7C503B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1474F-91C8-4572-B034-849FAC5F5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000B-B5AD-42FE-8D76-893A5F7C503B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1474F-91C8-4572-B034-849FAC5F5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000B-B5AD-42FE-8D76-893A5F7C503B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1474F-91C8-4572-B034-849FAC5F5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000B-B5AD-42FE-8D76-893A5F7C503B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1474F-91C8-4572-B034-849FAC5F5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000B-B5AD-42FE-8D76-893A5F7C503B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1474F-91C8-4572-B034-849FAC5F5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000B-B5AD-42FE-8D76-893A5F7C503B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1474F-91C8-4572-B034-849FAC5F5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000B-B5AD-42FE-8D76-893A5F7C503B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1474F-91C8-4572-B034-849FAC5F5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000B-B5AD-42FE-8D76-893A5F7C503B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1474F-91C8-4572-B034-849FAC5F5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0000B-B5AD-42FE-8D76-893A5F7C503B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1474F-91C8-4572-B034-849FAC5F5BF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0170429_1048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0"/>
            <a:ext cx="2357454" cy="3143272"/>
          </a:xfrm>
          <a:prstGeom prst="rect">
            <a:avLst/>
          </a:prstGeom>
        </p:spPr>
      </p:pic>
      <p:pic>
        <p:nvPicPr>
          <p:cNvPr id="3" name="Рисунок 2" descr="20170429_10524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72264" y="214290"/>
            <a:ext cx="2285998" cy="3047997"/>
          </a:xfrm>
          <a:prstGeom prst="rect">
            <a:avLst/>
          </a:prstGeom>
        </p:spPr>
      </p:pic>
      <p:pic>
        <p:nvPicPr>
          <p:cNvPr id="4" name="Рисунок 3" descr="20170429_10534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00298" y="1428736"/>
            <a:ext cx="4214810" cy="31611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5786" y="4857760"/>
            <a:ext cx="7429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7030A0"/>
                </a:solidFill>
              </a:rPr>
              <a:t>Коллектив  детского сада «Солнышко» благодарит семьи Насти Малаховой, Лианы </a:t>
            </a:r>
            <a:r>
              <a:rPr lang="ru-RU" b="1" i="1" dirty="0" err="1" smtClean="0">
                <a:solidFill>
                  <a:srgbClr val="7030A0"/>
                </a:solidFill>
              </a:rPr>
              <a:t>Абзалиевой</a:t>
            </a:r>
            <a:r>
              <a:rPr lang="ru-RU" b="1" i="1" dirty="0" smtClean="0">
                <a:solidFill>
                  <a:srgbClr val="7030A0"/>
                </a:solidFill>
              </a:rPr>
              <a:t>, Майи </a:t>
            </a:r>
            <a:r>
              <a:rPr lang="ru-RU" b="1" i="1" dirty="0" err="1" smtClean="0">
                <a:solidFill>
                  <a:srgbClr val="7030A0"/>
                </a:solidFill>
              </a:rPr>
              <a:t>Ганзюк</a:t>
            </a:r>
            <a:r>
              <a:rPr lang="ru-RU" b="1" i="1" dirty="0" smtClean="0">
                <a:solidFill>
                  <a:srgbClr val="7030A0"/>
                </a:solidFill>
              </a:rPr>
              <a:t>, Алёши </a:t>
            </a:r>
            <a:r>
              <a:rPr lang="ru-RU" b="1" i="1" dirty="0" err="1" smtClean="0">
                <a:solidFill>
                  <a:srgbClr val="7030A0"/>
                </a:solidFill>
              </a:rPr>
              <a:t>Парахина</a:t>
            </a:r>
            <a:r>
              <a:rPr lang="ru-RU" b="1" i="1" dirty="0" smtClean="0">
                <a:solidFill>
                  <a:srgbClr val="7030A0"/>
                </a:solidFill>
              </a:rPr>
              <a:t>, Вани </a:t>
            </a:r>
            <a:r>
              <a:rPr lang="ru-RU" b="1" i="1" dirty="0" err="1" smtClean="0">
                <a:solidFill>
                  <a:srgbClr val="7030A0"/>
                </a:solidFill>
              </a:rPr>
              <a:t>Мурга</a:t>
            </a:r>
            <a:r>
              <a:rPr lang="ru-RU" b="1" i="1" dirty="0" smtClean="0">
                <a:solidFill>
                  <a:srgbClr val="7030A0"/>
                </a:solidFill>
              </a:rPr>
              <a:t>, Тимура </a:t>
            </a:r>
            <a:r>
              <a:rPr lang="ru-RU" b="1" i="1" dirty="0" err="1" smtClean="0">
                <a:solidFill>
                  <a:srgbClr val="7030A0"/>
                </a:solidFill>
              </a:rPr>
              <a:t>Агададашева</a:t>
            </a:r>
            <a:r>
              <a:rPr lang="ru-RU" b="1" i="1" dirty="0" smtClean="0">
                <a:solidFill>
                  <a:srgbClr val="7030A0"/>
                </a:solidFill>
              </a:rPr>
              <a:t> за участие в субботнике!  Благодаря Вам наш детский сад стал еще солнечней!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39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</cp:revision>
  <dcterms:created xsi:type="dcterms:W3CDTF">2017-05-13T19:51:52Z</dcterms:created>
  <dcterms:modified xsi:type="dcterms:W3CDTF">2017-05-13T20:35:54Z</dcterms:modified>
</cp:coreProperties>
</file>