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2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2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62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6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57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1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782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261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69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66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91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89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A3616-5D78-47A6-9A47-357B0B50F951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B3E87-6704-4066-B51D-411B74DE6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36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ph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32" y="707136"/>
            <a:ext cx="7359686" cy="459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34656" y="1365504"/>
            <a:ext cx="4011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latin typeface="Monotype Corsiva" pitchFamily="66" charset="0"/>
              </a:rPr>
              <a:t>Новый Год  в группе «КРОХА»!</a:t>
            </a:r>
            <a:endParaRPr lang="ru-RU" sz="6000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7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740" y="4243589"/>
            <a:ext cx="4004192" cy="2669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662" y="36216"/>
            <a:ext cx="3414515" cy="5121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2941" y="0"/>
            <a:ext cx="2829059" cy="4243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18" y="317798"/>
            <a:ext cx="2762696" cy="3780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4325" y="0"/>
            <a:ext cx="2732468" cy="4098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5102" y="3489699"/>
            <a:ext cx="5052451" cy="336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837482" y="3972393"/>
            <a:ext cx="39723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Где же, где же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Дед Мороз?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Он подарки нам принес?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929" y="267325"/>
            <a:ext cx="4029855" cy="6044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344" y="1693888"/>
            <a:ext cx="6181568" cy="4121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966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520" y="152400"/>
            <a:ext cx="100584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742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755" y="689548"/>
            <a:ext cx="8169639" cy="5446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413823" y="1064302"/>
            <a:ext cx="26082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Повернемся мы бочком,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Да притопнем каблучком!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Мы похлопаем в ладоши,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 ёлочке споём!</a:t>
            </a:r>
            <a:endParaRPr lang="ru-RU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6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1" y="340194"/>
            <a:ext cx="8671185" cy="5780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323882" y="1528997"/>
            <a:ext cx="28681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Как прекрасна наша Елка!</a:t>
            </a:r>
          </a:p>
          <a:p>
            <a:r>
              <a:rPr lang="ru-RU" sz="3200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Подойдем поближе к ней!</a:t>
            </a:r>
          </a:p>
          <a:p>
            <a:r>
              <a:rPr lang="ru-RU" sz="3200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 рассмотрим хорошенько</a:t>
            </a:r>
          </a:p>
          <a:p>
            <a:r>
              <a:rPr lang="ru-RU" sz="3200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Все игрушки мы на ней</a:t>
            </a:r>
            <a:r>
              <a:rPr lang="ru-RU" sz="2000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!</a:t>
            </a:r>
            <a:endParaRPr lang="ru-RU" sz="2000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4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56</Words>
  <Application>Microsoft Office PowerPoint</Application>
  <PresentationFormat>Произвольный</PresentationFormat>
  <Paragraphs>12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Dou4User01</dc:creator>
  <cp:lastModifiedBy>Admin</cp:lastModifiedBy>
  <cp:revision>6</cp:revision>
  <dcterms:created xsi:type="dcterms:W3CDTF">2016-12-30T06:16:30Z</dcterms:created>
  <dcterms:modified xsi:type="dcterms:W3CDTF">2016-12-29T17:16:41Z</dcterms:modified>
</cp:coreProperties>
</file>